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5">
  <p:sldMasterIdLst>
    <p:sldMasterId id="2147483910" r:id="rId1"/>
  </p:sldMasterIdLst>
  <p:notesMasterIdLst>
    <p:notesMasterId r:id="rId35"/>
  </p:notesMasterIdLst>
  <p:sldIdLst>
    <p:sldId id="256" r:id="rId2"/>
    <p:sldId id="257" r:id="rId3"/>
    <p:sldId id="258" r:id="rId4"/>
    <p:sldId id="303" r:id="rId5"/>
    <p:sldId id="261" r:id="rId6"/>
    <p:sldId id="262" r:id="rId7"/>
    <p:sldId id="294" r:id="rId8"/>
    <p:sldId id="304" r:id="rId9"/>
    <p:sldId id="298" r:id="rId10"/>
    <p:sldId id="305" r:id="rId11"/>
    <p:sldId id="281" r:id="rId12"/>
    <p:sldId id="282" r:id="rId13"/>
    <p:sldId id="295" r:id="rId14"/>
    <p:sldId id="306" r:id="rId15"/>
    <p:sldId id="268" r:id="rId16"/>
    <p:sldId id="273" r:id="rId17"/>
    <p:sldId id="289" r:id="rId18"/>
    <p:sldId id="290" r:id="rId19"/>
    <p:sldId id="291" r:id="rId20"/>
    <p:sldId id="292" r:id="rId21"/>
    <p:sldId id="269" r:id="rId22"/>
    <p:sldId id="274" r:id="rId23"/>
    <p:sldId id="299" r:id="rId24"/>
    <p:sldId id="300" r:id="rId25"/>
    <p:sldId id="277" r:id="rId26"/>
    <p:sldId id="301" r:id="rId27"/>
    <p:sldId id="283" r:id="rId28"/>
    <p:sldId id="284" r:id="rId29"/>
    <p:sldId id="285" r:id="rId30"/>
    <p:sldId id="286" r:id="rId31"/>
    <p:sldId id="288" r:id="rId32"/>
    <p:sldId id="307" r:id="rId33"/>
    <p:sldId id="293" r:id="rId34"/>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DA2BF"/>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6" d="100"/>
          <a:sy n="76" d="100"/>
        </p:scale>
        <p:origin x="126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1" Type="http://schemas.openxmlformats.org/officeDocument/2006/relationships/slide" Target="../slides/slide3.xml"/></Relationships>
</file>

<file path=ppt/diagrams/_rels/data2.xml.rels><?xml version="1.0" encoding="UTF-8" standalone="yes"?>
<Relationships xmlns="http://schemas.openxmlformats.org/package/2006/relationships"><Relationship Id="rId1" Type="http://schemas.openxmlformats.org/officeDocument/2006/relationships/slide" Target="../slides/slide5.xml"/></Relationships>
</file>

<file path=ppt/diagrams/_rels/data3.xml.rels><?xml version="1.0" encoding="UTF-8" standalone="yes"?>
<Relationships xmlns="http://schemas.openxmlformats.org/package/2006/relationships"><Relationship Id="rId1" Type="http://schemas.openxmlformats.org/officeDocument/2006/relationships/slide" Target="../slides/slide9.xml"/></Relationships>
</file>

<file path=ppt/diagrams/_rels/data4.xml.rels><?xml version="1.0" encoding="UTF-8" standalone="yes"?>
<Relationships xmlns="http://schemas.openxmlformats.org/package/2006/relationships"><Relationship Id="rId1" Type="http://schemas.openxmlformats.org/officeDocument/2006/relationships/slide" Target="../slides/slide11.xml"/></Relationships>
</file>

<file path=ppt/diagrams/_rels/data5.xml.rels><?xml version="1.0" encoding="UTF-8" standalone="yes"?>
<Relationships xmlns="http://schemas.openxmlformats.org/package/2006/relationships"><Relationship Id="rId1" Type="http://schemas.openxmlformats.org/officeDocument/2006/relationships/slide" Target="../slides/slide15.xml"/></Relationships>
</file>

<file path=ppt/diagrams/_rels/data6.xml.rels><?xml version="1.0" encoding="UTF-8" standalone="yes"?>
<Relationships xmlns="http://schemas.openxmlformats.org/package/2006/relationships"><Relationship Id="rId1" Type="http://schemas.openxmlformats.org/officeDocument/2006/relationships/hyperlink" Target="video%20tesis1/video%20tesis1.mp4"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985C25-43A3-41A2-B702-62EB23791BF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EC"/>
        </a:p>
      </dgm:t>
    </dgm:pt>
    <dgm:pt modelId="{72C88E09-F458-46FB-855B-0F486F4A06C1}">
      <dgm:prSet phldrT="[Texto]"/>
      <dgm:spPr/>
      <dgm:t>
        <a:bodyPr/>
        <a:lstStyle/>
        <a:p>
          <a:r>
            <a:rPr lang="es-EC" smtClean="0">
              <a:hlinkClick xmlns:r="http://schemas.openxmlformats.org/officeDocument/2006/relationships" r:id="rId1" action="ppaction://hlinksldjump"/>
            </a:rPr>
            <a:t>Planteamiento del Problema</a:t>
          </a:r>
          <a:endParaRPr lang="es-EC" dirty="0"/>
        </a:p>
      </dgm:t>
    </dgm:pt>
    <dgm:pt modelId="{43DC8AC8-68BD-41EC-B6E2-A66D91F98403}" type="parTrans" cxnId="{9CB66ED7-18C9-42FA-B801-CF46A0204B8E}">
      <dgm:prSet/>
      <dgm:spPr/>
      <dgm:t>
        <a:bodyPr/>
        <a:lstStyle/>
        <a:p>
          <a:endParaRPr lang="es-EC"/>
        </a:p>
      </dgm:t>
    </dgm:pt>
    <dgm:pt modelId="{01FB097B-B9C7-4B3B-B8FA-69FEBDB1BA88}" type="sibTrans" cxnId="{9CB66ED7-18C9-42FA-B801-CF46A0204B8E}">
      <dgm:prSet/>
      <dgm:spPr/>
      <dgm:t>
        <a:bodyPr/>
        <a:lstStyle/>
        <a:p>
          <a:endParaRPr lang="es-EC"/>
        </a:p>
      </dgm:t>
    </dgm:pt>
    <dgm:pt modelId="{5F3E4AE6-FD7D-4254-8670-E4FEE11C2304}">
      <dgm:prSet phldrT="[Texto]"/>
      <dgm:spPr/>
      <dgm:t>
        <a:bodyPr/>
        <a:lstStyle/>
        <a:p>
          <a:r>
            <a:rPr lang="es-EC" dirty="0" smtClean="0"/>
            <a:t>Objetivos</a:t>
          </a:r>
          <a:endParaRPr lang="es-EC" dirty="0"/>
        </a:p>
      </dgm:t>
    </dgm:pt>
    <dgm:pt modelId="{B865009A-6CA7-44DB-ACD5-9A9D0F1FEA9E}" type="parTrans" cxnId="{25E1FC06-43E6-4A17-AD1E-71DA4BCA96E3}">
      <dgm:prSet/>
      <dgm:spPr/>
      <dgm:t>
        <a:bodyPr/>
        <a:lstStyle/>
        <a:p>
          <a:endParaRPr lang="es-EC"/>
        </a:p>
      </dgm:t>
    </dgm:pt>
    <dgm:pt modelId="{1F6A50F6-BC45-4213-B934-FEADC65ABCE2}" type="sibTrans" cxnId="{25E1FC06-43E6-4A17-AD1E-71DA4BCA96E3}">
      <dgm:prSet/>
      <dgm:spPr/>
      <dgm:t>
        <a:bodyPr/>
        <a:lstStyle/>
        <a:p>
          <a:endParaRPr lang="es-EC"/>
        </a:p>
      </dgm:t>
    </dgm:pt>
    <dgm:pt modelId="{57913B00-43DC-462F-B1D2-61E012D4E4B1}">
      <dgm:prSet phldrT="[Texto]" phldr="1"/>
      <dgm:spPr/>
      <dgm:t>
        <a:bodyPr/>
        <a:lstStyle/>
        <a:p>
          <a:endParaRPr lang="es-EC" dirty="0"/>
        </a:p>
      </dgm:t>
    </dgm:pt>
    <dgm:pt modelId="{AAB9721D-AD3A-4219-8FBE-4209669C6B70}" type="parTrans" cxnId="{1A2E3899-2339-441D-B97B-C3405E552B65}">
      <dgm:prSet/>
      <dgm:spPr/>
      <dgm:t>
        <a:bodyPr/>
        <a:lstStyle/>
        <a:p>
          <a:endParaRPr lang="es-EC"/>
        </a:p>
      </dgm:t>
    </dgm:pt>
    <dgm:pt modelId="{F7881C51-5938-4954-BCDE-91DA44BAB3E8}" type="sibTrans" cxnId="{1A2E3899-2339-441D-B97B-C3405E552B65}">
      <dgm:prSet/>
      <dgm:spPr/>
      <dgm:t>
        <a:bodyPr/>
        <a:lstStyle/>
        <a:p>
          <a:endParaRPr lang="es-EC"/>
        </a:p>
      </dgm:t>
    </dgm:pt>
    <dgm:pt modelId="{3E745577-116F-4A52-9499-24CF4CBDAC0B}">
      <dgm:prSet phldrT="[Texto]"/>
      <dgm:spPr/>
      <dgm:t>
        <a:bodyPr/>
        <a:lstStyle/>
        <a:p>
          <a:r>
            <a:rPr lang="es-EC" dirty="0" smtClean="0"/>
            <a:t>Marco Teórico</a:t>
          </a:r>
          <a:endParaRPr lang="es-EC" dirty="0"/>
        </a:p>
      </dgm:t>
    </dgm:pt>
    <dgm:pt modelId="{5E3A9595-ADDC-4FEB-B582-E94845AFB67D}" type="parTrans" cxnId="{7DD89965-ED2E-44FC-B9D0-FDB61594E74F}">
      <dgm:prSet/>
      <dgm:spPr/>
      <dgm:t>
        <a:bodyPr/>
        <a:lstStyle/>
        <a:p>
          <a:endParaRPr lang="es-EC"/>
        </a:p>
      </dgm:t>
    </dgm:pt>
    <dgm:pt modelId="{E56C85B8-A2B4-4372-8CDE-BB5F4B7009A3}" type="sibTrans" cxnId="{7DD89965-ED2E-44FC-B9D0-FDB61594E74F}">
      <dgm:prSet/>
      <dgm:spPr/>
      <dgm:t>
        <a:bodyPr/>
        <a:lstStyle/>
        <a:p>
          <a:endParaRPr lang="es-EC"/>
        </a:p>
      </dgm:t>
    </dgm:pt>
    <dgm:pt modelId="{98E131BE-402F-4B17-A89F-D8B344B5D328}">
      <dgm:prSet phldrT="[Texto]"/>
      <dgm:spPr/>
      <dgm:t>
        <a:bodyPr/>
        <a:lstStyle/>
        <a:p>
          <a:endParaRPr lang="es-EC" dirty="0"/>
        </a:p>
      </dgm:t>
    </dgm:pt>
    <dgm:pt modelId="{A4530E15-9057-41B9-955F-0400B73C5E2A}" type="parTrans" cxnId="{385DA285-E473-4861-89A2-9B141BBFBF0C}">
      <dgm:prSet/>
      <dgm:spPr/>
      <dgm:t>
        <a:bodyPr/>
        <a:lstStyle/>
        <a:p>
          <a:endParaRPr lang="es-EC"/>
        </a:p>
      </dgm:t>
    </dgm:pt>
    <dgm:pt modelId="{6BAB2B3B-A04E-4D80-B9E3-9CD79A7C3B5A}" type="sibTrans" cxnId="{385DA285-E473-4861-89A2-9B141BBFBF0C}">
      <dgm:prSet/>
      <dgm:spPr/>
      <dgm:t>
        <a:bodyPr/>
        <a:lstStyle/>
        <a:p>
          <a:endParaRPr lang="es-EC"/>
        </a:p>
      </dgm:t>
    </dgm:pt>
    <dgm:pt modelId="{B8EB0B07-6313-45A1-97D4-5895A27B1E10}">
      <dgm:prSet phldrT="[Texto]"/>
      <dgm:spPr/>
      <dgm:t>
        <a:bodyPr/>
        <a:lstStyle/>
        <a:p>
          <a:r>
            <a:rPr lang="es-EC" dirty="0" smtClean="0"/>
            <a:t>AUP</a:t>
          </a:r>
          <a:endParaRPr lang="es-EC" dirty="0"/>
        </a:p>
      </dgm:t>
    </dgm:pt>
    <dgm:pt modelId="{115E80B1-EAB6-4541-A1C6-57EB6041D690}" type="parTrans" cxnId="{445C69B4-DFE5-420A-953F-4B417F8AE4A6}">
      <dgm:prSet/>
      <dgm:spPr/>
      <dgm:t>
        <a:bodyPr/>
        <a:lstStyle/>
        <a:p>
          <a:endParaRPr lang="es-EC"/>
        </a:p>
      </dgm:t>
    </dgm:pt>
    <dgm:pt modelId="{F2F0FCF0-F588-4609-9C32-D065931C21BB}" type="sibTrans" cxnId="{445C69B4-DFE5-420A-953F-4B417F8AE4A6}">
      <dgm:prSet/>
      <dgm:spPr/>
      <dgm:t>
        <a:bodyPr/>
        <a:lstStyle/>
        <a:p>
          <a:endParaRPr lang="es-EC"/>
        </a:p>
      </dgm:t>
    </dgm:pt>
    <dgm:pt modelId="{B41B57E2-4DD5-4924-9881-8C72DE99BCE0}">
      <dgm:prSet phldrT="[Texto]"/>
      <dgm:spPr/>
      <dgm:t>
        <a:bodyPr/>
        <a:lstStyle/>
        <a:p>
          <a:r>
            <a:rPr lang="es-EC" dirty="0" smtClean="0"/>
            <a:t>Demostración de la Aplicación Web</a:t>
          </a:r>
          <a:endParaRPr lang="es-EC" dirty="0"/>
        </a:p>
      </dgm:t>
    </dgm:pt>
    <dgm:pt modelId="{7DF4779E-2DB6-4D28-8E7D-A656DD67A9F9}" type="parTrans" cxnId="{32D85C2F-1EC5-40CB-B600-A676098FF021}">
      <dgm:prSet/>
      <dgm:spPr/>
      <dgm:t>
        <a:bodyPr/>
        <a:lstStyle/>
        <a:p>
          <a:endParaRPr lang="es-EC"/>
        </a:p>
      </dgm:t>
    </dgm:pt>
    <dgm:pt modelId="{C3CF8DA2-3ED7-4396-86A2-5D9DE5B42DED}" type="sibTrans" cxnId="{32D85C2F-1EC5-40CB-B600-A676098FF021}">
      <dgm:prSet/>
      <dgm:spPr/>
      <dgm:t>
        <a:bodyPr/>
        <a:lstStyle/>
        <a:p>
          <a:endParaRPr lang="es-EC"/>
        </a:p>
      </dgm:t>
    </dgm:pt>
    <dgm:pt modelId="{961C4636-2028-4FD0-A21E-B13CD3D8F825}">
      <dgm:prSet phldrT="[Texto]"/>
      <dgm:spPr/>
      <dgm:t>
        <a:bodyPr/>
        <a:lstStyle/>
        <a:p>
          <a:endParaRPr lang="es-EC" dirty="0"/>
        </a:p>
      </dgm:t>
    </dgm:pt>
    <dgm:pt modelId="{7020E36A-9EDF-43A8-A47A-D344E793B4E5}" type="parTrans" cxnId="{DEE175E8-88C7-4CEA-BB09-D6B8E919DACD}">
      <dgm:prSet/>
      <dgm:spPr/>
      <dgm:t>
        <a:bodyPr/>
        <a:lstStyle/>
        <a:p>
          <a:endParaRPr lang="es-EC"/>
        </a:p>
      </dgm:t>
    </dgm:pt>
    <dgm:pt modelId="{5502FAB1-3153-46E1-8E60-A13074E7F193}" type="sibTrans" cxnId="{DEE175E8-88C7-4CEA-BB09-D6B8E919DACD}">
      <dgm:prSet/>
      <dgm:spPr/>
      <dgm:t>
        <a:bodyPr/>
        <a:lstStyle/>
        <a:p>
          <a:endParaRPr lang="es-EC"/>
        </a:p>
      </dgm:t>
    </dgm:pt>
    <dgm:pt modelId="{947820F8-BD12-4739-B533-1CD404EA8C44}">
      <dgm:prSet phldrT="[Texto]"/>
      <dgm:spPr/>
      <dgm:t>
        <a:bodyPr/>
        <a:lstStyle/>
        <a:p>
          <a:r>
            <a:rPr lang="es-EC" dirty="0" smtClean="0"/>
            <a:t>Conclusiones y Recomendaciones</a:t>
          </a:r>
          <a:endParaRPr lang="es-EC" dirty="0"/>
        </a:p>
      </dgm:t>
    </dgm:pt>
    <dgm:pt modelId="{3DF60747-86E3-47FC-A452-3D7BAEF25A8D}" type="parTrans" cxnId="{93383EA8-2972-4DFD-A43C-67A55B96C7B7}">
      <dgm:prSet/>
      <dgm:spPr/>
      <dgm:t>
        <a:bodyPr/>
        <a:lstStyle/>
        <a:p>
          <a:endParaRPr lang="es-EC"/>
        </a:p>
      </dgm:t>
    </dgm:pt>
    <dgm:pt modelId="{D4E9AB39-AA2E-49BB-A5F0-8789B345338C}" type="sibTrans" cxnId="{93383EA8-2972-4DFD-A43C-67A55B96C7B7}">
      <dgm:prSet/>
      <dgm:spPr/>
      <dgm:t>
        <a:bodyPr/>
        <a:lstStyle/>
        <a:p>
          <a:endParaRPr lang="es-EC"/>
        </a:p>
      </dgm:t>
    </dgm:pt>
    <dgm:pt modelId="{97F5F183-DB03-4DA9-A3D7-BE14A102791D}">
      <dgm:prSet phldrT="[Texto]"/>
      <dgm:spPr/>
      <dgm:t>
        <a:bodyPr/>
        <a:lstStyle/>
        <a:p>
          <a:endParaRPr lang="es-EC" dirty="0"/>
        </a:p>
      </dgm:t>
    </dgm:pt>
    <dgm:pt modelId="{4C6D6961-6580-4919-88E4-4A72447DB219}" type="parTrans" cxnId="{58DBE35B-F292-4501-B0D6-12FE41CB0C79}">
      <dgm:prSet/>
      <dgm:spPr/>
      <dgm:t>
        <a:bodyPr/>
        <a:lstStyle/>
        <a:p>
          <a:endParaRPr lang="es-EC"/>
        </a:p>
      </dgm:t>
    </dgm:pt>
    <dgm:pt modelId="{30C01492-6EB4-434E-92E3-7BD0A6E3E683}" type="sibTrans" cxnId="{58DBE35B-F292-4501-B0D6-12FE41CB0C79}">
      <dgm:prSet/>
      <dgm:spPr/>
      <dgm:t>
        <a:bodyPr/>
        <a:lstStyle/>
        <a:p>
          <a:endParaRPr lang="es-EC"/>
        </a:p>
      </dgm:t>
    </dgm:pt>
    <dgm:pt modelId="{A1873111-38A3-43B7-917B-74C5760850B3}">
      <dgm:prSet phldrT="[Texto]" phldr="1"/>
      <dgm:spPr/>
      <dgm:t>
        <a:bodyPr/>
        <a:lstStyle/>
        <a:p>
          <a:endParaRPr lang="es-EC" dirty="0"/>
        </a:p>
      </dgm:t>
    </dgm:pt>
    <dgm:pt modelId="{58841019-D6A1-4B9C-A4E4-06D6565C0274}" type="sibTrans" cxnId="{1D2F1F66-DD17-4A10-8A6F-ED3486E8E658}">
      <dgm:prSet/>
      <dgm:spPr/>
      <dgm:t>
        <a:bodyPr/>
        <a:lstStyle/>
        <a:p>
          <a:endParaRPr lang="es-EC"/>
        </a:p>
      </dgm:t>
    </dgm:pt>
    <dgm:pt modelId="{59AE07B8-B19A-4EF0-A131-B53F83374FE9}" type="parTrans" cxnId="{1D2F1F66-DD17-4A10-8A6F-ED3486E8E658}">
      <dgm:prSet/>
      <dgm:spPr/>
      <dgm:t>
        <a:bodyPr/>
        <a:lstStyle/>
        <a:p>
          <a:endParaRPr lang="es-EC"/>
        </a:p>
      </dgm:t>
    </dgm:pt>
    <dgm:pt modelId="{29DA86B7-EE69-4BE1-8EF5-6056A7676C53}">
      <dgm:prSet phldrT="[Texto]"/>
      <dgm:spPr/>
      <dgm:t>
        <a:bodyPr/>
        <a:lstStyle/>
        <a:p>
          <a:r>
            <a:rPr lang="es-EC" dirty="0" smtClean="0"/>
            <a:t>Alcance</a:t>
          </a:r>
          <a:endParaRPr lang="es-EC" dirty="0"/>
        </a:p>
      </dgm:t>
    </dgm:pt>
    <dgm:pt modelId="{15323FA3-90B9-49C7-886E-30E4F5D1918F}" type="sibTrans" cxnId="{2E386B85-1298-4CE4-AC33-6D22374834EB}">
      <dgm:prSet/>
      <dgm:spPr/>
      <dgm:t>
        <a:bodyPr/>
        <a:lstStyle/>
        <a:p>
          <a:endParaRPr lang="es-EC"/>
        </a:p>
      </dgm:t>
    </dgm:pt>
    <dgm:pt modelId="{62BE278C-7A5D-4229-9F38-308266DD6ADA}" type="parTrans" cxnId="{2E386B85-1298-4CE4-AC33-6D22374834EB}">
      <dgm:prSet/>
      <dgm:spPr/>
      <dgm:t>
        <a:bodyPr/>
        <a:lstStyle/>
        <a:p>
          <a:endParaRPr lang="es-EC"/>
        </a:p>
      </dgm:t>
    </dgm:pt>
    <dgm:pt modelId="{FA87223E-E1E2-422F-9228-625F16E71EFD}">
      <dgm:prSet phldrT="[Texto]" phldr="1"/>
      <dgm:spPr/>
      <dgm:t>
        <a:bodyPr/>
        <a:lstStyle/>
        <a:p>
          <a:endParaRPr lang="es-EC" dirty="0"/>
        </a:p>
      </dgm:t>
    </dgm:pt>
    <dgm:pt modelId="{0CBE4E43-DC6F-420D-8501-BFCD6CFB2AA7}" type="sibTrans" cxnId="{6D955987-A74B-465F-917D-D248DE3D12BA}">
      <dgm:prSet/>
      <dgm:spPr/>
      <dgm:t>
        <a:bodyPr/>
        <a:lstStyle/>
        <a:p>
          <a:endParaRPr lang="es-EC"/>
        </a:p>
      </dgm:t>
    </dgm:pt>
    <dgm:pt modelId="{007F48F3-5157-478E-A91E-B646D993E00E}" type="parTrans" cxnId="{6D955987-A74B-465F-917D-D248DE3D12BA}">
      <dgm:prSet/>
      <dgm:spPr/>
      <dgm:t>
        <a:bodyPr/>
        <a:lstStyle/>
        <a:p>
          <a:endParaRPr lang="es-EC"/>
        </a:p>
      </dgm:t>
    </dgm:pt>
    <dgm:pt modelId="{4FAFFF67-3D98-41BB-83E5-C4D3A2BEBE91}">
      <dgm:prSet phldrT="[Texto]"/>
      <dgm:spPr/>
      <dgm:t>
        <a:bodyPr/>
        <a:lstStyle/>
        <a:p>
          <a:endParaRPr lang="es-EC" dirty="0"/>
        </a:p>
      </dgm:t>
    </dgm:pt>
    <dgm:pt modelId="{BD49E934-19FF-4F2C-BEB2-EF92EC780D05}" type="sibTrans" cxnId="{FD84D903-BE0B-4593-8B68-FD5470E730A5}">
      <dgm:prSet/>
      <dgm:spPr/>
      <dgm:t>
        <a:bodyPr/>
        <a:lstStyle/>
        <a:p>
          <a:endParaRPr lang="es-EC"/>
        </a:p>
      </dgm:t>
    </dgm:pt>
    <dgm:pt modelId="{F9A9A864-3E1A-4D90-A477-B33B343D7DB3}" type="parTrans" cxnId="{FD84D903-BE0B-4593-8B68-FD5470E730A5}">
      <dgm:prSet/>
      <dgm:spPr/>
      <dgm:t>
        <a:bodyPr/>
        <a:lstStyle/>
        <a:p>
          <a:endParaRPr lang="es-EC"/>
        </a:p>
      </dgm:t>
    </dgm:pt>
    <dgm:pt modelId="{1E05811D-BD2E-48B3-8B76-A423E50C600C}" type="pres">
      <dgm:prSet presAssocID="{E3985C25-43A3-41A2-B702-62EB23791BF6}" presName="Name0" presStyleCnt="0">
        <dgm:presLayoutVars>
          <dgm:dir/>
          <dgm:animLvl val="lvl"/>
          <dgm:resizeHandles/>
        </dgm:presLayoutVars>
      </dgm:prSet>
      <dgm:spPr/>
      <dgm:t>
        <a:bodyPr/>
        <a:lstStyle/>
        <a:p>
          <a:endParaRPr lang="es-EC"/>
        </a:p>
      </dgm:t>
    </dgm:pt>
    <dgm:pt modelId="{A066D58A-9C57-452A-8A00-57999F967200}" type="pres">
      <dgm:prSet presAssocID="{FA87223E-E1E2-422F-9228-625F16E71EFD}" presName="linNode" presStyleCnt="0"/>
      <dgm:spPr/>
      <dgm:t>
        <a:bodyPr/>
        <a:lstStyle/>
        <a:p>
          <a:endParaRPr lang="es-EC"/>
        </a:p>
      </dgm:t>
    </dgm:pt>
    <dgm:pt modelId="{E74FF858-F78A-44B3-BAED-581F489FCD0C}" type="pres">
      <dgm:prSet presAssocID="{FA87223E-E1E2-422F-9228-625F16E71EFD}" presName="parentShp" presStyleLbl="node1" presStyleIdx="0" presStyleCnt="7" custScaleX="10153">
        <dgm:presLayoutVars>
          <dgm:bulletEnabled val="1"/>
        </dgm:presLayoutVars>
      </dgm:prSet>
      <dgm:spPr/>
      <dgm:t>
        <a:bodyPr/>
        <a:lstStyle/>
        <a:p>
          <a:endParaRPr lang="es-EC"/>
        </a:p>
      </dgm:t>
    </dgm:pt>
    <dgm:pt modelId="{22601071-07E5-4DE2-94F8-901B83B594BE}" type="pres">
      <dgm:prSet presAssocID="{FA87223E-E1E2-422F-9228-625F16E71EFD}" presName="childShp" presStyleLbl="bgAccFollowNode1" presStyleIdx="0" presStyleCnt="7" custScaleX="158967">
        <dgm:presLayoutVars>
          <dgm:bulletEnabled val="1"/>
        </dgm:presLayoutVars>
      </dgm:prSet>
      <dgm:spPr/>
      <dgm:t>
        <a:bodyPr/>
        <a:lstStyle/>
        <a:p>
          <a:endParaRPr lang="es-EC"/>
        </a:p>
      </dgm:t>
    </dgm:pt>
    <dgm:pt modelId="{61C957E1-7470-4A2C-9A00-3A5177B5EEEB}" type="pres">
      <dgm:prSet presAssocID="{0CBE4E43-DC6F-420D-8501-BFCD6CFB2AA7}" presName="spacing" presStyleCnt="0"/>
      <dgm:spPr/>
      <dgm:t>
        <a:bodyPr/>
        <a:lstStyle/>
        <a:p>
          <a:endParaRPr lang="es-EC"/>
        </a:p>
      </dgm:t>
    </dgm:pt>
    <dgm:pt modelId="{420DC738-971D-4CD3-A0BC-04D7065DA139}" type="pres">
      <dgm:prSet presAssocID="{A1873111-38A3-43B7-917B-74C5760850B3}" presName="linNode" presStyleCnt="0"/>
      <dgm:spPr/>
      <dgm:t>
        <a:bodyPr/>
        <a:lstStyle/>
        <a:p>
          <a:endParaRPr lang="es-EC"/>
        </a:p>
      </dgm:t>
    </dgm:pt>
    <dgm:pt modelId="{91DA502E-BEE7-43BA-80F1-372D6AC70D2D}" type="pres">
      <dgm:prSet presAssocID="{A1873111-38A3-43B7-917B-74C5760850B3}" presName="parentShp" presStyleLbl="node1" presStyleIdx="1" presStyleCnt="7" custScaleX="10153">
        <dgm:presLayoutVars>
          <dgm:bulletEnabled val="1"/>
        </dgm:presLayoutVars>
      </dgm:prSet>
      <dgm:spPr/>
      <dgm:t>
        <a:bodyPr/>
        <a:lstStyle/>
        <a:p>
          <a:endParaRPr lang="es-EC"/>
        </a:p>
      </dgm:t>
    </dgm:pt>
    <dgm:pt modelId="{0BC33A5A-4B7B-4F85-B967-EB93556B5B9F}" type="pres">
      <dgm:prSet presAssocID="{A1873111-38A3-43B7-917B-74C5760850B3}" presName="childShp" presStyleLbl="bgAccFollowNode1" presStyleIdx="1" presStyleCnt="7" custScaleX="158967">
        <dgm:presLayoutVars>
          <dgm:bulletEnabled val="1"/>
        </dgm:presLayoutVars>
      </dgm:prSet>
      <dgm:spPr/>
      <dgm:t>
        <a:bodyPr/>
        <a:lstStyle/>
        <a:p>
          <a:endParaRPr lang="es-EC"/>
        </a:p>
      </dgm:t>
    </dgm:pt>
    <dgm:pt modelId="{110B23E4-FB08-4A7F-A540-E44BCDA24EC5}" type="pres">
      <dgm:prSet presAssocID="{58841019-D6A1-4B9C-A4E4-06D6565C0274}" presName="spacing" presStyleCnt="0"/>
      <dgm:spPr/>
      <dgm:t>
        <a:bodyPr/>
        <a:lstStyle/>
        <a:p>
          <a:endParaRPr lang="es-EC"/>
        </a:p>
      </dgm:t>
    </dgm:pt>
    <dgm:pt modelId="{9912FF6A-D9DB-44F1-A09B-9AA1B4872CAC}" type="pres">
      <dgm:prSet presAssocID="{57913B00-43DC-462F-B1D2-61E012D4E4B1}" presName="linNode" presStyleCnt="0"/>
      <dgm:spPr/>
      <dgm:t>
        <a:bodyPr/>
        <a:lstStyle/>
        <a:p>
          <a:endParaRPr lang="es-EC"/>
        </a:p>
      </dgm:t>
    </dgm:pt>
    <dgm:pt modelId="{2A613550-3300-4B9E-8ACE-6D8BD044F501}" type="pres">
      <dgm:prSet presAssocID="{57913B00-43DC-462F-B1D2-61E012D4E4B1}" presName="parentShp" presStyleLbl="node1" presStyleIdx="2" presStyleCnt="7" custScaleX="10153">
        <dgm:presLayoutVars>
          <dgm:bulletEnabled val="1"/>
        </dgm:presLayoutVars>
      </dgm:prSet>
      <dgm:spPr/>
      <dgm:t>
        <a:bodyPr/>
        <a:lstStyle/>
        <a:p>
          <a:endParaRPr lang="es-EC"/>
        </a:p>
      </dgm:t>
    </dgm:pt>
    <dgm:pt modelId="{B0A35CF9-BA63-40C0-9900-97AD00DB2115}" type="pres">
      <dgm:prSet presAssocID="{57913B00-43DC-462F-B1D2-61E012D4E4B1}" presName="childShp" presStyleLbl="bgAccFollowNode1" presStyleIdx="2" presStyleCnt="7" custScaleX="158967">
        <dgm:presLayoutVars>
          <dgm:bulletEnabled val="1"/>
        </dgm:presLayoutVars>
      </dgm:prSet>
      <dgm:spPr/>
      <dgm:t>
        <a:bodyPr/>
        <a:lstStyle/>
        <a:p>
          <a:endParaRPr lang="es-EC"/>
        </a:p>
      </dgm:t>
    </dgm:pt>
    <dgm:pt modelId="{E3D6661B-C1D0-40CD-8A10-B08B0C343116}" type="pres">
      <dgm:prSet presAssocID="{F7881C51-5938-4954-BCDE-91DA44BAB3E8}" presName="spacing" presStyleCnt="0"/>
      <dgm:spPr/>
      <dgm:t>
        <a:bodyPr/>
        <a:lstStyle/>
        <a:p>
          <a:endParaRPr lang="es-EC"/>
        </a:p>
      </dgm:t>
    </dgm:pt>
    <dgm:pt modelId="{740B6894-0003-4AC1-A777-EDA770908EF4}" type="pres">
      <dgm:prSet presAssocID="{98E131BE-402F-4B17-A89F-D8B344B5D328}" presName="linNode" presStyleCnt="0"/>
      <dgm:spPr/>
      <dgm:t>
        <a:bodyPr/>
        <a:lstStyle/>
        <a:p>
          <a:endParaRPr lang="es-EC"/>
        </a:p>
      </dgm:t>
    </dgm:pt>
    <dgm:pt modelId="{45757228-89F2-41C9-9169-43A70DC07BCA}" type="pres">
      <dgm:prSet presAssocID="{98E131BE-402F-4B17-A89F-D8B344B5D328}" presName="parentShp" presStyleLbl="node1" presStyleIdx="3" presStyleCnt="7" custScaleX="10153">
        <dgm:presLayoutVars>
          <dgm:bulletEnabled val="1"/>
        </dgm:presLayoutVars>
      </dgm:prSet>
      <dgm:spPr/>
      <dgm:t>
        <a:bodyPr/>
        <a:lstStyle/>
        <a:p>
          <a:endParaRPr lang="es-EC"/>
        </a:p>
      </dgm:t>
    </dgm:pt>
    <dgm:pt modelId="{A546900D-08A4-4175-B0D9-9E08AE4132CB}" type="pres">
      <dgm:prSet presAssocID="{98E131BE-402F-4B17-A89F-D8B344B5D328}" presName="childShp" presStyleLbl="bgAccFollowNode1" presStyleIdx="3" presStyleCnt="7" custScaleX="158967">
        <dgm:presLayoutVars>
          <dgm:bulletEnabled val="1"/>
        </dgm:presLayoutVars>
      </dgm:prSet>
      <dgm:spPr/>
      <dgm:t>
        <a:bodyPr/>
        <a:lstStyle/>
        <a:p>
          <a:endParaRPr lang="es-EC"/>
        </a:p>
      </dgm:t>
    </dgm:pt>
    <dgm:pt modelId="{6EE124A0-B64F-415E-8A39-D2CDBC43BF28}" type="pres">
      <dgm:prSet presAssocID="{6BAB2B3B-A04E-4D80-B9E3-9CD79A7C3B5A}" presName="spacing" presStyleCnt="0"/>
      <dgm:spPr/>
      <dgm:t>
        <a:bodyPr/>
        <a:lstStyle/>
        <a:p>
          <a:endParaRPr lang="es-EC"/>
        </a:p>
      </dgm:t>
    </dgm:pt>
    <dgm:pt modelId="{A1F87ECE-A07F-4193-8F16-3DE58BA196E4}" type="pres">
      <dgm:prSet presAssocID="{4FAFFF67-3D98-41BB-83E5-C4D3A2BEBE91}" presName="linNode" presStyleCnt="0"/>
      <dgm:spPr/>
      <dgm:t>
        <a:bodyPr/>
        <a:lstStyle/>
        <a:p>
          <a:endParaRPr lang="es-EC"/>
        </a:p>
      </dgm:t>
    </dgm:pt>
    <dgm:pt modelId="{66E7E412-E6F6-4182-BA28-78B3D6E6F790}" type="pres">
      <dgm:prSet presAssocID="{4FAFFF67-3D98-41BB-83E5-C4D3A2BEBE91}" presName="parentShp" presStyleLbl="node1" presStyleIdx="4" presStyleCnt="7" custScaleX="10153">
        <dgm:presLayoutVars>
          <dgm:bulletEnabled val="1"/>
        </dgm:presLayoutVars>
      </dgm:prSet>
      <dgm:spPr/>
      <dgm:t>
        <a:bodyPr/>
        <a:lstStyle/>
        <a:p>
          <a:endParaRPr lang="es-EC"/>
        </a:p>
      </dgm:t>
    </dgm:pt>
    <dgm:pt modelId="{82C1D75A-8EB6-4E75-9727-328D46DD4A81}" type="pres">
      <dgm:prSet presAssocID="{4FAFFF67-3D98-41BB-83E5-C4D3A2BEBE91}" presName="childShp" presStyleLbl="bgAccFollowNode1" presStyleIdx="4" presStyleCnt="7" custScaleX="158967">
        <dgm:presLayoutVars>
          <dgm:bulletEnabled val="1"/>
        </dgm:presLayoutVars>
      </dgm:prSet>
      <dgm:spPr/>
      <dgm:t>
        <a:bodyPr/>
        <a:lstStyle/>
        <a:p>
          <a:endParaRPr lang="es-EC"/>
        </a:p>
      </dgm:t>
    </dgm:pt>
    <dgm:pt modelId="{10FEB7DF-19F4-410E-8AF1-1B5CA742F925}" type="pres">
      <dgm:prSet presAssocID="{BD49E934-19FF-4F2C-BEB2-EF92EC780D05}" presName="spacing" presStyleCnt="0"/>
      <dgm:spPr/>
      <dgm:t>
        <a:bodyPr/>
        <a:lstStyle/>
        <a:p>
          <a:endParaRPr lang="es-EC"/>
        </a:p>
      </dgm:t>
    </dgm:pt>
    <dgm:pt modelId="{68CEA6DA-27C6-46BF-B445-5B2FA3B8D0D9}" type="pres">
      <dgm:prSet presAssocID="{961C4636-2028-4FD0-A21E-B13CD3D8F825}" presName="linNode" presStyleCnt="0"/>
      <dgm:spPr/>
      <dgm:t>
        <a:bodyPr/>
        <a:lstStyle/>
        <a:p>
          <a:endParaRPr lang="es-EC"/>
        </a:p>
      </dgm:t>
    </dgm:pt>
    <dgm:pt modelId="{AF198E8F-A4A3-420D-BDB3-C85B5A5752AC}" type="pres">
      <dgm:prSet presAssocID="{961C4636-2028-4FD0-A21E-B13CD3D8F825}" presName="parentShp" presStyleLbl="node1" presStyleIdx="5" presStyleCnt="7" custScaleX="10153">
        <dgm:presLayoutVars>
          <dgm:bulletEnabled val="1"/>
        </dgm:presLayoutVars>
      </dgm:prSet>
      <dgm:spPr/>
      <dgm:t>
        <a:bodyPr/>
        <a:lstStyle/>
        <a:p>
          <a:endParaRPr lang="es-EC"/>
        </a:p>
      </dgm:t>
    </dgm:pt>
    <dgm:pt modelId="{5FB90B47-D993-4294-BE14-9326A468C4BA}" type="pres">
      <dgm:prSet presAssocID="{961C4636-2028-4FD0-A21E-B13CD3D8F825}" presName="childShp" presStyleLbl="bgAccFollowNode1" presStyleIdx="5" presStyleCnt="7" custScaleX="158967">
        <dgm:presLayoutVars>
          <dgm:bulletEnabled val="1"/>
        </dgm:presLayoutVars>
      </dgm:prSet>
      <dgm:spPr/>
      <dgm:t>
        <a:bodyPr/>
        <a:lstStyle/>
        <a:p>
          <a:endParaRPr lang="es-EC"/>
        </a:p>
      </dgm:t>
    </dgm:pt>
    <dgm:pt modelId="{A3E563AD-9E52-4441-B0FC-8A199A142B5C}" type="pres">
      <dgm:prSet presAssocID="{5502FAB1-3153-46E1-8E60-A13074E7F193}" presName="spacing" presStyleCnt="0"/>
      <dgm:spPr/>
      <dgm:t>
        <a:bodyPr/>
        <a:lstStyle/>
        <a:p>
          <a:endParaRPr lang="es-EC"/>
        </a:p>
      </dgm:t>
    </dgm:pt>
    <dgm:pt modelId="{67D5D0F6-3BF3-49C7-834A-C2613A057DC4}" type="pres">
      <dgm:prSet presAssocID="{97F5F183-DB03-4DA9-A3D7-BE14A102791D}" presName="linNode" presStyleCnt="0"/>
      <dgm:spPr/>
      <dgm:t>
        <a:bodyPr/>
        <a:lstStyle/>
        <a:p>
          <a:endParaRPr lang="es-EC"/>
        </a:p>
      </dgm:t>
    </dgm:pt>
    <dgm:pt modelId="{6B18E2D8-B915-4617-B32E-EEA420E3811A}" type="pres">
      <dgm:prSet presAssocID="{97F5F183-DB03-4DA9-A3D7-BE14A102791D}" presName="parentShp" presStyleLbl="node1" presStyleIdx="6" presStyleCnt="7" custScaleX="10153">
        <dgm:presLayoutVars>
          <dgm:bulletEnabled val="1"/>
        </dgm:presLayoutVars>
      </dgm:prSet>
      <dgm:spPr/>
      <dgm:t>
        <a:bodyPr/>
        <a:lstStyle/>
        <a:p>
          <a:endParaRPr lang="es-EC"/>
        </a:p>
      </dgm:t>
    </dgm:pt>
    <dgm:pt modelId="{4DB482CC-F7EF-4024-BAC3-5F35D130FFB5}" type="pres">
      <dgm:prSet presAssocID="{97F5F183-DB03-4DA9-A3D7-BE14A102791D}" presName="childShp" presStyleLbl="bgAccFollowNode1" presStyleIdx="6" presStyleCnt="7" custScaleX="158967">
        <dgm:presLayoutVars>
          <dgm:bulletEnabled val="1"/>
        </dgm:presLayoutVars>
      </dgm:prSet>
      <dgm:spPr/>
      <dgm:t>
        <a:bodyPr/>
        <a:lstStyle/>
        <a:p>
          <a:endParaRPr lang="es-EC"/>
        </a:p>
      </dgm:t>
    </dgm:pt>
  </dgm:ptLst>
  <dgm:cxnLst>
    <dgm:cxn modelId="{0A574400-46E1-46A6-923E-4160C2171B99}" type="presOf" srcId="{B41B57E2-4DD5-4924-9881-8C72DE99BCE0}" destId="{5FB90B47-D993-4294-BE14-9326A468C4BA}" srcOrd="0" destOrd="0" presId="urn:microsoft.com/office/officeart/2005/8/layout/vList6"/>
    <dgm:cxn modelId="{A37AFF18-730B-4CD3-9218-E07AE9556C5C}" type="presOf" srcId="{97F5F183-DB03-4DA9-A3D7-BE14A102791D}" destId="{6B18E2D8-B915-4617-B32E-EEA420E3811A}" srcOrd="0" destOrd="0" presId="urn:microsoft.com/office/officeart/2005/8/layout/vList6"/>
    <dgm:cxn modelId="{C1225CE9-FC6A-4FA5-81E3-BF2754885FD1}" type="presOf" srcId="{947820F8-BD12-4739-B533-1CD404EA8C44}" destId="{4DB482CC-F7EF-4024-BAC3-5F35D130FFB5}" srcOrd="0" destOrd="0" presId="urn:microsoft.com/office/officeart/2005/8/layout/vList6"/>
    <dgm:cxn modelId="{6D955987-A74B-465F-917D-D248DE3D12BA}" srcId="{E3985C25-43A3-41A2-B702-62EB23791BF6}" destId="{FA87223E-E1E2-422F-9228-625F16E71EFD}" srcOrd="0" destOrd="0" parTransId="{007F48F3-5157-478E-A91E-B646D993E00E}" sibTransId="{0CBE4E43-DC6F-420D-8501-BFCD6CFB2AA7}"/>
    <dgm:cxn modelId="{C1F05ACB-8275-4B26-96ED-01B3AEFCDFCD}" type="presOf" srcId="{FA87223E-E1E2-422F-9228-625F16E71EFD}" destId="{E74FF858-F78A-44B3-BAED-581F489FCD0C}" srcOrd="0" destOrd="0" presId="urn:microsoft.com/office/officeart/2005/8/layout/vList6"/>
    <dgm:cxn modelId="{BDAA7CB2-7269-496C-B8ED-FAEC1039AA7C}" type="presOf" srcId="{B8EB0B07-6313-45A1-97D4-5895A27B1E10}" destId="{82C1D75A-8EB6-4E75-9727-328D46DD4A81}" srcOrd="0" destOrd="0" presId="urn:microsoft.com/office/officeart/2005/8/layout/vList6"/>
    <dgm:cxn modelId="{E1A839C8-5B4A-4CBF-AB51-400F0FA9A03F}" type="presOf" srcId="{98E131BE-402F-4B17-A89F-D8B344B5D328}" destId="{45757228-89F2-41C9-9169-43A70DC07BCA}" srcOrd="0" destOrd="0" presId="urn:microsoft.com/office/officeart/2005/8/layout/vList6"/>
    <dgm:cxn modelId="{E31EBCBF-1ECE-4C00-B366-684D44891968}" type="presOf" srcId="{29DA86B7-EE69-4BE1-8EF5-6056A7676C53}" destId="{B0A35CF9-BA63-40C0-9900-97AD00DB2115}" srcOrd="0" destOrd="0" presId="urn:microsoft.com/office/officeart/2005/8/layout/vList6"/>
    <dgm:cxn modelId="{1A2E3899-2339-441D-B97B-C3405E552B65}" srcId="{E3985C25-43A3-41A2-B702-62EB23791BF6}" destId="{57913B00-43DC-462F-B1D2-61E012D4E4B1}" srcOrd="2" destOrd="0" parTransId="{AAB9721D-AD3A-4219-8FBE-4209669C6B70}" sibTransId="{F7881C51-5938-4954-BCDE-91DA44BAB3E8}"/>
    <dgm:cxn modelId="{7DD89965-ED2E-44FC-B9D0-FDB61594E74F}" srcId="{98E131BE-402F-4B17-A89F-D8B344B5D328}" destId="{3E745577-116F-4A52-9499-24CF4CBDAC0B}" srcOrd="0" destOrd="0" parTransId="{5E3A9595-ADDC-4FEB-B582-E94845AFB67D}" sibTransId="{E56C85B8-A2B4-4372-8CDE-BB5F4B7009A3}"/>
    <dgm:cxn modelId="{32D85C2F-1EC5-40CB-B600-A676098FF021}" srcId="{961C4636-2028-4FD0-A21E-B13CD3D8F825}" destId="{B41B57E2-4DD5-4924-9881-8C72DE99BCE0}" srcOrd="0" destOrd="0" parTransId="{7DF4779E-2DB6-4D28-8E7D-A656DD67A9F9}" sibTransId="{C3CF8DA2-3ED7-4396-86A2-5D9DE5B42DED}"/>
    <dgm:cxn modelId="{93383EA8-2972-4DFD-A43C-67A55B96C7B7}" srcId="{97F5F183-DB03-4DA9-A3D7-BE14A102791D}" destId="{947820F8-BD12-4739-B533-1CD404EA8C44}" srcOrd="0" destOrd="0" parTransId="{3DF60747-86E3-47FC-A452-3D7BAEF25A8D}" sibTransId="{D4E9AB39-AA2E-49BB-A5F0-8789B345338C}"/>
    <dgm:cxn modelId="{297AF17E-3593-40D5-B817-AEB093DC7544}" type="presOf" srcId="{A1873111-38A3-43B7-917B-74C5760850B3}" destId="{91DA502E-BEE7-43BA-80F1-372D6AC70D2D}" srcOrd="0" destOrd="0" presId="urn:microsoft.com/office/officeart/2005/8/layout/vList6"/>
    <dgm:cxn modelId="{25E1FC06-43E6-4A17-AD1E-71DA4BCA96E3}" srcId="{A1873111-38A3-43B7-917B-74C5760850B3}" destId="{5F3E4AE6-FD7D-4254-8670-E4FEE11C2304}" srcOrd="0" destOrd="0" parTransId="{B865009A-6CA7-44DB-ACD5-9A9D0F1FEA9E}" sibTransId="{1F6A50F6-BC45-4213-B934-FEADC65ABCE2}"/>
    <dgm:cxn modelId="{2501E06F-8B18-4C6B-AA3A-BB1BC2F16832}" type="presOf" srcId="{5F3E4AE6-FD7D-4254-8670-E4FEE11C2304}" destId="{0BC33A5A-4B7B-4F85-B967-EB93556B5B9F}" srcOrd="0" destOrd="0" presId="urn:microsoft.com/office/officeart/2005/8/layout/vList6"/>
    <dgm:cxn modelId="{48F97250-1877-4E2F-BE4A-BCF0B57F208E}" type="presOf" srcId="{3E745577-116F-4A52-9499-24CF4CBDAC0B}" destId="{A546900D-08A4-4175-B0D9-9E08AE4132CB}" srcOrd="0" destOrd="0" presId="urn:microsoft.com/office/officeart/2005/8/layout/vList6"/>
    <dgm:cxn modelId="{445C69B4-DFE5-420A-953F-4B417F8AE4A6}" srcId="{4FAFFF67-3D98-41BB-83E5-C4D3A2BEBE91}" destId="{B8EB0B07-6313-45A1-97D4-5895A27B1E10}" srcOrd="0" destOrd="0" parTransId="{115E80B1-EAB6-4541-A1C6-57EB6041D690}" sibTransId="{F2F0FCF0-F588-4609-9C32-D065931C21BB}"/>
    <dgm:cxn modelId="{FC55D741-61F8-4B70-B601-5BF4D35E2FD2}" type="presOf" srcId="{961C4636-2028-4FD0-A21E-B13CD3D8F825}" destId="{AF198E8F-A4A3-420D-BDB3-C85B5A5752AC}" srcOrd="0" destOrd="0" presId="urn:microsoft.com/office/officeart/2005/8/layout/vList6"/>
    <dgm:cxn modelId="{78E6CD30-AFAF-4F60-8CD5-4BDB54ACAAC9}" type="presOf" srcId="{E3985C25-43A3-41A2-B702-62EB23791BF6}" destId="{1E05811D-BD2E-48B3-8B76-A423E50C600C}" srcOrd="0" destOrd="0" presId="urn:microsoft.com/office/officeart/2005/8/layout/vList6"/>
    <dgm:cxn modelId="{2E386B85-1298-4CE4-AC33-6D22374834EB}" srcId="{57913B00-43DC-462F-B1D2-61E012D4E4B1}" destId="{29DA86B7-EE69-4BE1-8EF5-6056A7676C53}" srcOrd="0" destOrd="0" parTransId="{62BE278C-7A5D-4229-9F38-308266DD6ADA}" sibTransId="{15323FA3-90B9-49C7-886E-30E4F5D1918F}"/>
    <dgm:cxn modelId="{F4082719-BCDE-4DE4-9FFE-B53E52DDB081}" type="presOf" srcId="{57913B00-43DC-462F-B1D2-61E012D4E4B1}" destId="{2A613550-3300-4B9E-8ACE-6D8BD044F501}" srcOrd="0" destOrd="0" presId="urn:microsoft.com/office/officeart/2005/8/layout/vList6"/>
    <dgm:cxn modelId="{00E88515-0801-4457-AA95-4BDE4AD58364}" type="presOf" srcId="{72C88E09-F458-46FB-855B-0F486F4A06C1}" destId="{22601071-07E5-4DE2-94F8-901B83B594BE}" srcOrd="0" destOrd="0" presId="urn:microsoft.com/office/officeart/2005/8/layout/vList6"/>
    <dgm:cxn modelId="{385DA285-E473-4861-89A2-9B141BBFBF0C}" srcId="{E3985C25-43A3-41A2-B702-62EB23791BF6}" destId="{98E131BE-402F-4B17-A89F-D8B344B5D328}" srcOrd="3" destOrd="0" parTransId="{A4530E15-9057-41B9-955F-0400B73C5E2A}" sibTransId="{6BAB2B3B-A04E-4D80-B9E3-9CD79A7C3B5A}"/>
    <dgm:cxn modelId="{FD84D903-BE0B-4593-8B68-FD5470E730A5}" srcId="{E3985C25-43A3-41A2-B702-62EB23791BF6}" destId="{4FAFFF67-3D98-41BB-83E5-C4D3A2BEBE91}" srcOrd="4" destOrd="0" parTransId="{F9A9A864-3E1A-4D90-A477-B33B343D7DB3}" sibTransId="{BD49E934-19FF-4F2C-BEB2-EF92EC780D05}"/>
    <dgm:cxn modelId="{F6EC5C4F-5FAD-4BE2-A7D5-70EC98A9DD7B}" type="presOf" srcId="{4FAFFF67-3D98-41BB-83E5-C4D3A2BEBE91}" destId="{66E7E412-E6F6-4182-BA28-78B3D6E6F790}" srcOrd="0" destOrd="0" presId="urn:microsoft.com/office/officeart/2005/8/layout/vList6"/>
    <dgm:cxn modelId="{9CB66ED7-18C9-42FA-B801-CF46A0204B8E}" srcId="{FA87223E-E1E2-422F-9228-625F16E71EFD}" destId="{72C88E09-F458-46FB-855B-0F486F4A06C1}" srcOrd="0" destOrd="0" parTransId="{43DC8AC8-68BD-41EC-B6E2-A66D91F98403}" sibTransId="{01FB097B-B9C7-4B3B-B8FA-69FEBDB1BA88}"/>
    <dgm:cxn modelId="{1D2F1F66-DD17-4A10-8A6F-ED3486E8E658}" srcId="{E3985C25-43A3-41A2-B702-62EB23791BF6}" destId="{A1873111-38A3-43B7-917B-74C5760850B3}" srcOrd="1" destOrd="0" parTransId="{59AE07B8-B19A-4EF0-A131-B53F83374FE9}" sibTransId="{58841019-D6A1-4B9C-A4E4-06D6565C0274}"/>
    <dgm:cxn modelId="{58DBE35B-F292-4501-B0D6-12FE41CB0C79}" srcId="{E3985C25-43A3-41A2-B702-62EB23791BF6}" destId="{97F5F183-DB03-4DA9-A3D7-BE14A102791D}" srcOrd="6" destOrd="0" parTransId="{4C6D6961-6580-4919-88E4-4A72447DB219}" sibTransId="{30C01492-6EB4-434E-92E3-7BD0A6E3E683}"/>
    <dgm:cxn modelId="{DEE175E8-88C7-4CEA-BB09-D6B8E919DACD}" srcId="{E3985C25-43A3-41A2-B702-62EB23791BF6}" destId="{961C4636-2028-4FD0-A21E-B13CD3D8F825}" srcOrd="5" destOrd="0" parTransId="{7020E36A-9EDF-43A8-A47A-D344E793B4E5}" sibTransId="{5502FAB1-3153-46E1-8E60-A13074E7F193}"/>
    <dgm:cxn modelId="{83F6C4DC-AFA2-428D-A445-E2C79FC36B41}" type="presParOf" srcId="{1E05811D-BD2E-48B3-8B76-A423E50C600C}" destId="{A066D58A-9C57-452A-8A00-57999F967200}" srcOrd="0" destOrd="0" presId="urn:microsoft.com/office/officeart/2005/8/layout/vList6"/>
    <dgm:cxn modelId="{EE30836E-6CDB-4495-82AB-1B6EDC4A04B4}" type="presParOf" srcId="{A066D58A-9C57-452A-8A00-57999F967200}" destId="{E74FF858-F78A-44B3-BAED-581F489FCD0C}" srcOrd="0" destOrd="0" presId="urn:microsoft.com/office/officeart/2005/8/layout/vList6"/>
    <dgm:cxn modelId="{66700B29-77CD-4AA4-A898-4BCA9383B84C}" type="presParOf" srcId="{A066D58A-9C57-452A-8A00-57999F967200}" destId="{22601071-07E5-4DE2-94F8-901B83B594BE}" srcOrd="1" destOrd="0" presId="urn:microsoft.com/office/officeart/2005/8/layout/vList6"/>
    <dgm:cxn modelId="{7072C219-6660-44E1-9562-9548D9A64608}" type="presParOf" srcId="{1E05811D-BD2E-48B3-8B76-A423E50C600C}" destId="{61C957E1-7470-4A2C-9A00-3A5177B5EEEB}" srcOrd="1" destOrd="0" presId="urn:microsoft.com/office/officeart/2005/8/layout/vList6"/>
    <dgm:cxn modelId="{CD8A22BC-EBAC-4594-8950-5D768B498244}" type="presParOf" srcId="{1E05811D-BD2E-48B3-8B76-A423E50C600C}" destId="{420DC738-971D-4CD3-A0BC-04D7065DA139}" srcOrd="2" destOrd="0" presId="urn:microsoft.com/office/officeart/2005/8/layout/vList6"/>
    <dgm:cxn modelId="{C8C9E572-935E-4C4D-BFAB-92073D0A9A1D}" type="presParOf" srcId="{420DC738-971D-4CD3-A0BC-04D7065DA139}" destId="{91DA502E-BEE7-43BA-80F1-372D6AC70D2D}" srcOrd="0" destOrd="0" presId="urn:microsoft.com/office/officeart/2005/8/layout/vList6"/>
    <dgm:cxn modelId="{88CC7333-C765-4548-8555-63C4B0FB6000}" type="presParOf" srcId="{420DC738-971D-4CD3-A0BC-04D7065DA139}" destId="{0BC33A5A-4B7B-4F85-B967-EB93556B5B9F}" srcOrd="1" destOrd="0" presId="urn:microsoft.com/office/officeart/2005/8/layout/vList6"/>
    <dgm:cxn modelId="{912B2947-B61F-46B4-8C6E-6A9AB381808D}" type="presParOf" srcId="{1E05811D-BD2E-48B3-8B76-A423E50C600C}" destId="{110B23E4-FB08-4A7F-A540-E44BCDA24EC5}" srcOrd="3" destOrd="0" presId="urn:microsoft.com/office/officeart/2005/8/layout/vList6"/>
    <dgm:cxn modelId="{06823379-7B1B-4A3A-91F7-6225AE4CA6D2}" type="presParOf" srcId="{1E05811D-BD2E-48B3-8B76-A423E50C600C}" destId="{9912FF6A-D9DB-44F1-A09B-9AA1B4872CAC}" srcOrd="4" destOrd="0" presId="urn:microsoft.com/office/officeart/2005/8/layout/vList6"/>
    <dgm:cxn modelId="{F60F6463-3564-48B8-B333-60CF1CD2E563}" type="presParOf" srcId="{9912FF6A-D9DB-44F1-A09B-9AA1B4872CAC}" destId="{2A613550-3300-4B9E-8ACE-6D8BD044F501}" srcOrd="0" destOrd="0" presId="urn:microsoft.com/office/officeart/2005/8/layout/vList6"/>
    <dgm:cxn modelId="{B936B6AB-E9E5-44E6-BC51-AB4078147F82}" type="presParOf" srcId="{9912FF6A-D9DB-44F1-A09B-9AA1B4872CAC}" destId="{B0A35CF9-BA63-40C0-9900-97AD00DB2115}" srcOrd="1" destOrd="0" presId="urn:microsoft.com/office/officeart/2005/8/layout/vList6"/>
    <dgm:cxn modelId="{0895BBDA-A761-4B4C-9C88-D3CBF6628081}" type="presParOf" srcId="{1E05811D-BD2E-48B3-8B76-A423E50C600C}" destId="{E3D6661B-C1D0-40CD-8A10-B08B0C343116}" srcOrd="5" destOrd="0" presId="urn:microsoft.com/office/officeart/2005/8/layout/vList6"/>
    <dgm:cxn modelId="{CC230D1E-1B9B-434C-9BCD-F13492BDA769}" type="presParOf" srcId="{1E05811D-BD2E-48B3-8B76-A423E50C600C}" destId="{740B6894-0003-4AC1-A777-EDA770908EF4}" srcOrd="6" destOrd="0" presId="urn:microsoft.com/office/officeart/2005/8/layout/vList6"/>
    <dgm:cxn modelId="{2949937B-1D99-4EC8-90AE-45EC61C45630}" type="presParOf" srcId="{740B6894-0003-4AC1-A777-EDA770908EF4}" destId="{45757228-89F2-41C9-9169-43A70DC07BCA}" srcOrd="0" destOrd="0" presId="urn:microsoft.com/office/officeart/2005/8/layout/vList6"/>
    <dgm:cxn modelId="{316565FB-A66E-4E84-BD86-CA73D05320C3}" type="presParOf" srcId="{740B6894-0003-4AC1-A777-EDA770908EF4}" destId="{A546900D-08A4-4175-B0D9-9E08AE4132CB}" srcOrd="1" destOrd="0" presId="urn:microsoft.com/office/officeart/2005/8/layout/vList6"/>
    <dgm:cxn modelId="{6839A19F-8BFC-4ECB-A872-06B23D1C1244}" type="presParOf" srcId="{1E05811D-BD2E-48B3-8B76-A423E50C600C}" destId="{6EE124A0-B64F-415E-8A39-D2CDBC43BF28}" srcOrd="7" destOrd="0" presId="urn:microsoft.com/office/officeart/2005/8/layout/vList6"/>
    <dgm:cxn modelId="{7F16C782-10AF-4AC7-9A48-583A8D20BA58}" type="presParOf" srcId="{1E05811D-BD2E-48B3-8B76-A423E50C600C}" destId="{A1F87ECE-A07F-4193-8F16-3DE58BA196E4}" srcOrd="8" destOrd="0" presId="urn:microsoft.com/office/officeart/2005/8/layout/vList6"/>
    <dgm:cxn modelId="{446110CD-D118-4E37-A936-C815BBB2803A}" type="presParOf" srcId="{A1F87ECE-A07F-4193-8F16-3DE58BA196E4}" destId="{66E7E412-E6F6-4182-BA28-78B3D6E6F790}" srcOrd="0" destOrd="0" presId="urn:microsoft.com/office/officeart/2005/8/layout/vList6"/>
    <dgm:cxn modelId="{0565C410-9929-4C6C-9C60-998EADAC063A}" type="presParOf" srcId="{A1F87ECE-A07F-4193-8F16-3DE58BA196E4}" destId="{82C1D75A-8EB6-4E75-9727-328D46DD4A81}" srcOrd="1" destOrd="0" presId="urn:microsoft.com/office/officeart/2005/8/layout/vList6"/>
    <dgm:cxn modelId="{AA1C9847-9F90-4C99-A200-7A71B6048B12}" type="presParOf" srcId="{1E05811D-BD2E-48B3-8B76-A423E50C600C}" destId="{10FEB7DF-19F4-410E-8AF1-1B5CA742F925}" srcOrd="9" destOrd="0" presId="urn:microsoft.com/office/officeart/2005/8/layout/vList6"/>
    <dgm:cxn modelId="{E4345A68-4449-4099-BD38-670499E6DBB8}" type="presParOf" srcId="{1E05811D-BD2E-48B3-8B76-A423E50C600C}" destId="{68CEA6DA-27C6-46BF-B445-5B2FA3B8D0D9}" srcOrd="10" destOrd="0" presId="urn:microsoft.com/office/officeart/2005/8/layout/vList6"/>
    <dgm:cxn modelId="{8E89E5EE-8631-4EDD-B17F-820640ED02DA}" type="presParOf" srcId="{68CEA6DA-27C6-46BF-B445-5B2FA3B8D0D9}" destId="{AF198E8F-A4A3-420D-BDB3-C85B5A5752AC}" srcOrd="0" destOrd="0" presId="urn:microsoft.com/office/officeart/2005/8/layout/vList6"/>
    <dgm:cxn modelId="{9648EAD2-DD9B-4358-AE2B-17712B31D329}" type="presParOf" srcId="{68CEA6DA-27C6-46BF-B445-5B2FA3B8D0D9}" destId="{5FB90B47-D993-4294-BE14-9326A468C4BA}" srcOrd="1" destOrd="0" presId="urn:microsoft.com/office/officeart/2005/8/layout/vList6"/>
    <dgm:cxn modelId="{6EF88714-65AB-4E05-A984-AFF7FD308F22}" type="presParOf" srcId="{1E05811D-BD2E-48B3-8B76-A423E50C600C}" destId="{A3E563AD-9E52-4441-B0FC-8A199A142B5C}" srcOrd="11" destOrd="0" presId="urn:microsoft.com/office/officeart/2005/8/layout/vList6"/>
    <dgm:cxn modelId="{49179486-8D27-4DD6-A9EF-FBE891CF8F94}" type="presParOf" srcId="{1E05811D-BD2E-48B3-8B76-A423E50C600C}" destId="{67D5D0F6-3BF3-49C7-834A-C2613A057DC4}" srcOrd="12" destOrd="0" presId="urn:microsoft.com/office/officeart/2005/8/layout/vList6"/>
    <dgm:cxn modelId="{90D1B7D4-6B08-4701-9DED-0B58A1431721}" type="presParOf" srcId="{67D5D0F6-3BF3-49C7-834A-C2613A057DC4}" destId="{6B18E2D8-B915-4617-B32E-EEA420E3811A}" srcOrd="0" destOrd="0" presId="urn:microsoft.com/office/officeart/2005/8/layout/vList6"/>
    <dgm:cxn modelId="{8191C323-5315-4E21-A1AC-7AA6B7DB15E4}" type="presParOf" srcId="{67D5D0F6-3BF3-49C7-834A-C2613A057DC4}" destId="{4DB482CC-F7EF-4024-BAC3-5F35D130FFB5}"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985C25-43A3-41A2-B702-62EB23791BF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EC"/>
        </a:p>
      </dgm:t>
    </dgm:pt>
    <dgm:pt modelId="{72C88E09-F458-46FB-855B-0F486F4A06C1}">
      <dgm:prSet phldrT="[Texto]"/>
      <dgm:spPr/>
      <dgm:t>
        <a:bodyPr/>
        <a:lstStyle/>
        <a:p>
          <a:r>
            <a:rPr lang="es-EC" smtClean="0"/>
            <a:t>Planteamiento del Problema</a:t>
          </a:r>
          <a:endParaRPr lang="es-EC" dirty="0"/>
        </a:p>
      </dgm:t>
    </dgm:pt>
    <dgm:pt modelId="{43DC8AC8-68BD-41EC-B6E2-A66D91F98403}" type="parTrans" cxnId="{9CB66ED7-18C9-42FA-B801-CF46A0204B8E}">
      <dgm:prSet/>
      <dgm:spPr/>
      <dgm:t>
        <a:bodyPr/>
        <a:lstStyle/>
        <a:p>
          <a:endParaRPr lang="es-EC"/>
        </a:p>
      </dgm:t>
    </dgm:pt>
    <dgm:pt modelId="{01FB097B-B9C7-4B3B-B8FA-69FEBDB1BA88}" type="sibTrans" cxnId="{9CB66ED7-18C9-42FA-B801-CF46A0204B8E}">
      <dgm:prSet/>
      <dgm:spPr/>
      <dgm:t>
        <a:bodyPr/>
        <a:lstStyle/>
        <a:p>
          <a:endParaRPr lang="es-EC"/>
        </a:p>
      </dgm:t>
    </dgm:pt>
    <dgm:pt modelId="{5F3E4AE6-FD7D-4254-8670-E4FEE11C2304}">
      <dgm:prSet phldrT="[Texto]"/>
      <dgm:spPr/>
      <dgm:t>
        <a:bodyPr/>
        <a:lstStyle/>
        <a:p>
          <a:r>
            <a:rPr lang="es-EC" dirty="0" smtClean="0">
              <a:hlinkClick xmlns:r="http://schemas.openxmlformats.org/officeDocument/2006/relationships" r:id="rId1" action="ppaction://hlinksldjump"/>
            </a:rPr>
            <a:t>Objetivos</a:t>
          </a:r>
          <a:endParaRPr lang="es-EC" dirty="0"/>
        </a:p>
      </dgm:t>
    </dgm:pt>
    <dgm:pt modelId="{B865009A-6CA7-44DB-ACD5-9A9D0F1FEA9E}" type="parTrans" cxnId="{25E1FC06-43E6-4A17-AD1E-71DA4BCA96E3}">
      <dgm:prSet/>
      <dgm:spPr/>
      <dgm:t>
        <a:bodyPr/>
        <a:lstStyle/>
        <a:p>
          <a:endParaRPr lang="es-EC"/>
        </a:p>
      </dgm:t>
    </dgm:pt>
    <dgm:pt modelId="{1F6A50F6-BC45-4213-B934-FEADC65ABCE2}" type="sibTrans" cxnId="{25E1FC06-43E6-4A17-AD1E-71DA4BCA96E3}">
      <dgm:prSet/>
      <dgm:spPr/>
      <dgm:t>
        <a:bodyPr/>
        <a:lstStyle/>
        <a:p>
          <a:endParaRPr lang="es-EC"/>
        </a:p>
      </dgm:t>
    </dgm:pt>
    <dgm:pt modelId="{57913B00-43DC-462F-B1D2-61E012D4E4B1}">
      <dgm:prSet phldrT="[Texto]" phldr="1"/>
      <dgm:spPr/>
      <dgm:t>
        <a:bodyPr/>
        <a:lstStyle/>
        <a:p>
          <a:endParaRPr lang="es-EC" dirty="0"/>
        </a:p>
      </dgm:t>
    </dgm:pt>
    <dgm:pt modelId="{AAB9721D-AD3A-4219-8FBE-4209669C6B70}" type="parTrans" cxnId="{1A2E3899-2339-441D-B97B-C3405E552B65}">
      <dgm:prSet/>
      <dgm:spPr/>
      <dgm:t>
        <a:bodyPr/>
        <a:lstStyle/>
        <a:p>
          <a:endParaRPr lang="es-EC"/>
        </a:p>
      </dgm:t>
    </dgm:pt>
    <dgm:pt modelId="{F7881C51-5938-4954-BCDE-91DA44BAB3E8}" type="sibTrans" cxnId="{1A2E3899-2339-441D-B97B-C3405E552B65}">
      <dgm:prSet/>
      <dgm:spPr/>
      <dgm:t>
        <a:bodyPr/>
        <a:lstStyle/>
        <a:p>
          <a:endParaRPr lang="es-EC"/>
        </a:p>
      </dgm:t>
    </dgm:pt>
    <dgm:pt modelId="{3E745577-116F-4A52-9499-24CF4CBDAC0B}">
      <dgm:prSet phldrT="[Texto]"/>
      <dgm:spPr/>
      <dgm:t>
        <a:bodyPr/>
        <a:lstStyle/>
        <a:p>
          <a:r>
            <a:rPr lang="es-EC" dirty="0" smtClean="0"/>
            <a:t>Marco Teórico</a:t>
          </a:r>
          <a:endParaRPr lang="es-EC" dirty="0"/>
        </a:p>
      </dgm:t>
    </dgm:pt>
    <dgm:pt modelId="{5E3A9595-ADDC-4FEB-B582-E94845AFB67D}" type="parTrans" cxnId="{7DD89965-ED2E-44FC-B9D0-FDB61594E74F}">
      <dgm:prSet/>
      <dgm:spPr/>
      <dgm:t>
        <a:bodyPr/>
        <a:lstStyle/>
        <a:p>
          <a:endParaRPr lang="es-EC"/>
        </a:p>
      </dgm:t>
    </dgm:pt>
    <dgm:pt modelId="{E56C85B8-A2B4-4372-8CDE-BB5F4B7009A3}" type="sibTrans" cxnId="{7DD89965-ED2E-44FC-B9D0-FDB61594E74F}">
      <dgm:prSet/>
      <dgm:spPr/>
      <dgm:t>
        <a:bodyPr/>
        <a:lstStyle/>
        <a:p>
          <a:endParaRPr lang="es-EC"/>
        </a:p>
      </dgm:t>
    </dgm:pt>
    <dgm:pt modelId="{98E131BE-402F-4B17-A89F-D8B344B5D328}">
      <dgm:prSet phldrT="[Texto]"/>
      <dgm:spPr/>
      <dgm:t>
        <a:bodyPr/>
        <a:lstStyle/>
        <a:p>
          <a:endParaRPr lang="es-EC" dirty="0"/>
        </a:p>
      </dgm:t>
    </dgm:pt>
    <dgm:pt modelId="{A4530E15-9057-41B9-955F-0400B73C5E2A}" type="parTrans" cxnId="{385DA285-E473-4861-89A2-9B141BBFBF0C}">
      <dgm:prSet/>
      <dgm:spPr/>
      <dgm:t>
        <a:bodyPr/>
        <a:lstStyle/>
        <a:p>
          <a:endParaRPr lang="es-EC"/>
        </a:p>
      </dgm:t>
    </dgm:pt>
    <dgm:pt modelId="{6BAB2B3B-A04E-4D80-B9E3-9CD79A7C3B5A}" type="sibTrans" cxnId="{385DA285-E473-4861-89A2-9B141BBFBF0C}">
      <dgm:prSet/>
      <dgm:spPr/>
      <dgm:t>
        <a:bodyPr/>
        <a:lstStyle/>
        <a:p>
          <a:endParaRPr lang="es-EC"/>
        </a:p>
      </dgm:t>
    </dgm:pt>
    <dgm:pt modelId="{B8EB0B07-6313-45A1-97D4-5895A27B1E10}">
      <dgm:prSet phldrT="[Texto]"/>
      <dgm:spPr/>
      <dgm:t>
        <a:bodyPr/>
        <a:lstStyle/>
        <a:p>
          <a:r>
            <a:rPr lang="es-EC" dirty="0" smtClean="0"/>
            <a:t>AUP</a:t>
          </a:r>
          <a:endParaRPr lang="es-EC" dirty="0"/>
        </a:p>
      </dgm:t>
    </dgm:pt>
    <dgm:pt modelId="{115E80B1-EAB6-4541-A1C6-57EB6041D690}" type="parTrans" cxnId="{445C69B4-DFE5-420A-953F-4B417F8AE4A6}">
      <dgm:prSet/>
      <dgm:spPr/>
      <dgm:t>
        <a:bodyPr/>
        <a:lstStyle/>
        <a:p>
          <a:endParaRPr lang="es-EC"/>
        </a:p>
      </dgm:t>
    </dgm:pt>
    <dgm:pt modelId="{F2F0FCF0-F588-4609-9C32-D065931C21BB}" type="sibTrans" cxnId="{445C69B4-DFE5-420A-953F-4B417F8AE4A6}">
      <dgm:prSet/>
      <dgm:spPr/>
      <dgm:t>
        <a:bodyPr/>
        <a:lstStyle/>
        <a:p>
          <a:endParaRPr lang="es-EC"/>
        </a:p>
      </dgm:t>
    </dgm:pt>
    <dgm:pt modelId="{B41B57E2-4DD5-4924-9881-8C72DE99BCE0}">
      <dgm:prSet phldrT="[Texto]"/>
      <dgm:spPr/>
      <dgm:t>
        <a:bodyPr/>
        <a:lstStyle/>
        <a:p>
          <a:r>
            <a:rPr lang="es-EC" dirty="0" smtClean="0"/>
            <a:t>Demostración de la Aplicación Web</a:t>
          </a:r>
          <a:endParaRPr lang="es-EC" dirty="0"/>
        </a:p>
      </dgm:t>
    </dgm:pt>
    <dgm:pt modelId="{7DF4779E-2DB6-4D28-8E7D-A656DD67A9F9}" type="parTrans" cxnId="{32D85C2F-1EC5-40CB-B600-A676098FF021}">
      <dgm:prSet/>
      <dgm:spPr/>
      <dgm:t>
        <a:bodyPr/>
        <a:lstStyle/>
        <a:p>
          <a:endParaRPr lang="es-EC"/>
        </a:p>
      </dgm:t>
    </dgm:pt>
    <dgm:pt modelId="{C3CF8DA2-3ED7-4396-86A2-5D9DE5B42DED}" type="sibTrans" cxnId="{32D85C2F-1EC5-40CB-B600-A676098FF021}">
      <dgm:prSet/>
      <dgm:spPr/>
      <dgm:t>
        <a:bodyPr/>
        <a:lstStyle/>
        <a:p>
          <a:endParaRPr lang="es-EC"/>
        </a:p>
      </dgm:t>
    </dgm:pt>
    <dgm:pt modelId="{961C4636-2028-4FD0-A21E-B13CD3D8F825}">
      <dgm:prSet phldrT="[Texto]"/>
      <dgm:spPr/>
      <dgm:t>
        <a:bodyPr/>
        <a:lstStyle/>
        <a:p>
          <a:endParaRPr lang="es-EC" dirty="0"/>
        </a:p>
      </dgm:t>
    </dgm:pt>
    <dgm:pt modelId="{7020E36A-9EDF-43A8-A47A-D344E793B4E5}" type="parTrans" cxnId="{DEE175E8-88C7-4CEA-BB09-D6B8E919DACD}">
      <dgm:prSet/>
      <dgm:spPr/>
      <dgm:t>
        <a:bodyPr/>
        <a:lstStyle/>
        <a:p>
          <a:endParaRPr lang="es-EC"/>
        </a:p>
      </dgm:t>
    </dgm:pt>
    <dgm:pt modelId="{5502FAB1-3153-46E1-8E60-A13074E7F193}" type="sibTrans" cxnId="{DEE175E8-88C7-4CEA-BB09-D6B8E919DACD}">
      <dgm:prSet/>
      <dgm:spPr/>
      <dgm:t>
        <a:bodyPr/>
        <a:lstStyle/>
        <a:p>
          <a:endParaRPr lang="es-EC"/>
        </a:p>
      </dgm:t>
    </dgm:pt>
    <dgm:pt modelId="{947820F8-BD12-4739-B533-1CD404EA8C44}">
      <dgm:prSet phldrT="[Texto]"/>
      <dgm:spPr/>
      <dgm:t>
        <a:bodyPr/>
        <a:lstStyle/>
        <a:p>
          <a:r>
            <a:rPr lang="es-EC" dirty="0" smtClean="0"/>
            <a:t>Conclusiones y Recomendaciones</a:t>
          </a:r>
          <a:endParaRPr lang="es-EC" dirty="0"/>
        </a:p>
      </dgm:t>
    </dgm:pt>
    <dgm:pt modelId="{3DF60747-86E3-47FC-A452-3D7BAEF25A8D}" type="parTrans" cxnId="{93383EA8-2972-4DFD-A43C-67A55B96C7B7}">
      <dgm:prSet/>
      <dgm:spPr/>
      <dgm:t>
        <a:bodyPr/>
        <a:lstStyle/>
        <a:p>
          <a:endParaRPr lang="es-EC"/>
        </a:p>
      </dgm:t>
    </dgm:pt>
    <dgm:pt modelId="{D4E9AB39-AA2E-49BB-A5F0-8789B345338C}" type="sibTrans" cxnId="{93383EA8-2972-4DFD-A43C-67A55B96C7B7}">
      <dgm:prSet/>
      <dgm:spPr/>
      <dgm:t>
        <a:bodyPr/>
        <a:lstStyle/>
        <a:p>
          <a:endParaRPr lang="es-EC"/>
        </a:p>
      </dgm:t>
    </dgm:pt>
    <dgm:pt modelId="{97F5F183-DB03-4DA9-A3D7-BE14A102791D}">
      <dgm:prSet phldrT="[Texto]"/>
      <dgm:spPr/>
      <dgm:t>
        <a:bodyPr/>
        <a:lstStyle/>
        <a:p>
          <a:endParaRPr lang="es-EC" dirty="0"/>
        </a:p>
      </dgm:t>
    </dgm:pt>
    <dgm:pt modelId="{4C6D6961-6580-4919-88E4-4A72447DB219}" type="parTrans" cxnId="{58DBE35B-F292-4501-B0D6-12FE41CB0C79}">
      <dgm:prSet/>
      <dgm:spPr/>
      <dgm:t>
        <a:bodyPr/>
        <a:lstStyle/>
        <a:p>
          <a:endParaRPr lang="es-EC"/>
        </a:p>
      </dgm:t>
    </dgm:pt>
    <dgm:pt modelId="{30C01492-6EB4-434E-92E3-7BD0A6E3E683}" type="sibTrans" cxnId="{58DBE35B-F292-4501-B0D6-12FE41CB0C79}">
      <dgm:prSet/>
      <dgm:spPr/>
      <dgm:t>
        <a:bodyPr/>
        <a:lstStyle/>
        <a:p>
          <a:endParaRPr lang="es-EC"/>
        </a:p>
      </dgm:t>
    </dgm:pt>
    <dgm:pt modelId="{A1873111-38A3-43B7-917B-74C5760850B3}">
      <dgm:prSet phldrT="[Texto]" phldr="1"/>
      <dgm:spPr/>
      <dgm:t>
        <a:bodyPr/>
        <a:lstStyle/>
        <a:p>
          <a:endParaRPr lang="es-EC" dirty="0"/>
        </a:p>
      </dgm:t>
    </dgm:pt>
    <dgm:pt modelId="{58841019-D6A1-4B9C-A4E4-06D6565C0274}" type="sibTrans" cxnId="{1D2F1F66-DD17-4A10-8A6F-ED3486E8E658}">
      <dgm:prSet/>
      <dgm:spPr/>
      <dgm:t>
        <a:bodyPr/>
        <a:lstStyle/>
        <a:p>
          <a:endParaRPr lang="es-EC"/>
        </a:p>
      </dgm:t>
    </dgm:pt>
    <dgm:pt modelId="{59AE07B8-B19A-4EF0-A131-B53F83374FE9}" type="parTrans" cxnId="{1D2F1F66-DD17-4A10-8A6F-ED3486E8E658}">
      <dgm:prSet/>
      <dgm:spPr/>
      <dgm:t>
        <a:bodyPr/>
        <a:lstStyle/>
        <a:p>
          <a:endParaRPr lang="es-EC"/>
        </a:p>
      </dgm:t>
    </dgm:pt>
    <dgm:pt modelId="{29DA86B7-EE69-4BE1-8EF5-6056A7676C53}">
      <dgm:prSet phldrT="[Texto]"/>
      <dgm:spPr/>
      <dgm:t>
        <a:bodyPr/>
        <a:lstStyle/>
        <a:p>
          <a:r>
            <a:rPr lang="es-EC" dirty="0" smtClean="0"/>
            <a:t>Alcance</a:t>
          </a:r>
          <a:endParaRPr lang="es-EC" dirty="0"/>
        </a:p>
      </dgm:t>
    </dgm:pt>
    <dgm:pt modelId="{15323FA3-90B9-49C7-886E-30E4F5D1918F}" type="sibTrans" cxnId="{2E386B85-1298-4CE4-AC33-6D22374834EB}">
      <dgm:prSet/>
      <dgm:spPr/>
      <dgm:t>
        <a:bodyPr/>
        <a:lstStyle/>
        <a:p>
          <a:endParaRPr lang="es-EC"/>
        </a:p>
      </dgm:t>
    </dgm:pt>
    <dgm:pt modelId="{62BE278C-7A5D-4229-9F38-308266DD6ADA}" type="parTrans" cxnId="{2E386B85-1298-4CE4-AC33-6D22374834EB}">
      <dgm:prSet/>
      <dgm:spPr/>
      <dgm:t>
        <a:bodyPr/>
        <a:lstStyle/>
        <a:p>
          <a:endParaRPr lang="es-EC"/>
        </a:p>
      </dgm:t>
    </dgm:pt>
    <dgm:pt modelId="{FA87223E-E1E2-422F-9228-625F16E71EFD}">
      <dgm:prSet phldrT="[Texto]" phldr="1"/>
      <dgm:spPr/>
      <dgm:t>
        <a:bodyPr/>
        <a:lstStyle/>
        <a:p>
          <a:endParaRPr lang="es-EC" dirty="0"/>
        </a:p>
      </dgm:t>
    </dgm:pt>
    <dgm:pt modelId="{0CBE4E43-DC6F-420D-8501-BFCD6CFB2AA7}" type="sibTrans" cxnId="{6D955987-A74B-465F-917D-D248DE3D12BA}">
      <dgm:prSet/>
      <dgm:spPr/>
      <dgm:t>
        <a:bodyPr/>
        <a:lstStyle/>
        <a:p>
          <a:endParaRPr lang="es-EC"/>
        </a:p>
      </dgm:t>
    </dgm:pt>
    <dgm:pt modelId="{007F48F3-5157-478E-A91E-B646D993E00E}" type="parTrans" cxnId="{6D955987-A74B-465F-917D-D248DE3D12BA}">
      <dgm:prSet/>
      <dgm:spPr/>
      <dgm:t>
        <a:bodyPr/>
        <a:lstStyle/>
        <a:p>
          <a:endParaRPr lang="es-EC"/>
        </a:p>
      </dgm:t>
    </dgm:pt>
    <dgm:pt modelId="{4FAFFF67-3D98-41BB-83E5-C4D3A2BEBE91}">
      <dgm:prSet phldrT="[Texto]"/>
      <dgm:spPr/>
      <dgm:t>
        <a:bodyPr/>
        <a:lstStyle/>
        <a:p>
          <a:endParaRPr lang="es-EC" dirty="0"/>
        </a:p>
      </dgm:t>
    </dgm:pt>
    <dgm:pt modelId="{BD49E934-19FF-4F2C-BEB2-EF92EC780D05}" type="sibTrans" cxnId="{FD84D903-BE0B-4593-8B68-FD5470E730A5}">
      <dgm:prSet/>
      <dgm:spPr/>
      <dgm:t>
        <a:bodyPr/>
        <a:lstStyle/>
        <a:p>
          <a:endParaRPr lang="es-EC"/>
        </a:p>
      </dgm:t>
    </dgm:pt>
    <dgm:pt modelId="{F9A9A864-3E1A-4D90-A477-B33B343D7DB3}" type="parTrans" cxnId="{FD84D903-BE0B-4593-8B68-FD5470E730A5}">
      <dgm:prSet/>
      <dgm:spPr/>
      <dgm:t>
        <a:bodyPr/>
        <a:lstStyle/>
        <a:p>
          <a:endParaRPr lang="es-EC"/>
        </a:p>
      </dgm:t>
    </dgm:pt>
    <dgm:pt modelId="{8EEAD02D-B53C-4D09-B34A-998BE4093996}" type="pres">
      <dgm:prSet presAssocID="{E3985C25-43A3-41A2-B702-62EB23791BF6}" presName="Name0" presStyleCnt="0">
        <dgm:presLayoutVars>
          <dgm:dir/>
          <dgm:animLvl val="lvl"/>
          <dgm:resizeHandles/>
        </dgm:presLayoutVars>
      </dgm:prSet>
      <dgm:spPr/>
      <dgm:t>
        <a:bodyPr/>
        <a:lstStyle/>
        <a:p>
          <a:endParaRPr lang="es-EC"/>
        </a:p>
      </dgm:t>
    </dgm:pt>
    <dgm:pt modelId="{338C5D63-F307-41D5-B4A3-8089FC106413}" type="pres">
      <dgm:prSet presAssocID="{FA87223E-E1E2-422F-9228-625F16E71EFD}" presName="linNode" presStyleCnt="0"/>
      <dgm:spPr/>
      <dgm:t>
        <a:bodyPr/>
        <a:lstStyle/>
        <a:p>
          <a:endParaRPr lang="es-EC"/>
        </a:p>
      </dgm:t>
    </dgm:pt>
    <dgm:pt modelId="{F3FAC9E2-98A5-41DA-B3C6-1365C65B161F}" type="pres">
      <dgm:prSet presAssocID="{FA87223E-E1E2-422F-9228-625F16E71EFD}" presName="parentShp" presStyleLbl="node1" presStyleIdx="0" presStyleCnt="7" custScaleX="11168">
        <dgm:presLayoutVars>
          <dgm:bulletEnabled val="1"/>
        </dgm:presLayoutVars>
      </dgm:prSet>
      <dgm:spPr/>
      <dgm:t>
        <a:bodyPr/>
        <a:lstStyle/>
        <a:p>
          <a:endParaRPr lang="es-EC"/>
        </a:p>
      </dgm:t>
    </dgm:pt>
    <dgm:pt modelId="{D869D580-1A57-4CA2-8027-B61A3F48E9C3}" type="pres">
      <dgm:prSet presAssocID="{FA87223E-E1E2-422F-9228-625F16E71EFD}" presName="childShp" presStyleLbl="bgAccFollowNode1" presStyleIdx="0" presStyleCnt="7" custScaleX="161051">
        <dgm:presLayoutVars>
          <dgm:bulletEnabled val="1"/>
        </dgm:presLayoutVars>
      </dgm:prSet>
      <dgm:spPr/>
      <dgm:t>
        <a:bodyPr/>
        <a:lstStyle/>
        <a:p>
          <a:endParaRPr lang="es-EC"/>
        </a:p>
      </dgm:t>
    </dgm:pt>
    <dgm:pt modelId="{B4D78587-9B16-4CE7-B3E5-5176EBD2D04A}" type="pres">
      <dgm:prSet presAssocID="{0CBE4E43-DC6F-420D-8501-BFCD6CFB2AA7}" presName="spacing" presStyleCnt="0"/>
      <dgm:spPr/>
      <dgm:t>
        <a:bodyPr/>
        <a:lstStyle/>
        <a:p>
          <a:endParaRPr lang="es-EC"/>
        </a:p>
      </dgm:t>
    </dgm:pt>
    <dgm:pt modelId="{457E6D6C-8BE0-4A5C-8E02-35B1BA2C70BD}" type="pres">
      <dgm:prSet presAssocID="{A1873111-38A3-43B7-917B-74C5760850B3}" presName="linNode" presStyleCnt="0"/>
      <dgm:spPr/>
      <dgm:t>
        <a:bodyPr/>
        <a:lstStyle/>
        <a:p>
          <a:endParaRPr lang="es-EC"/>
        </a:p>
      </dgm:t>
    </dgm:pt>
    <dgm:pt modelId="{74A46C53-5563-4056-B7C7-6C391E530BAB}" type="pres">
      <dgm:prSet presAssocID="{A1873111-38A3-43B7-917B-74C5760850B3}" presName="parentShp" presStyleLbl="node1" presStyleIdx="1" presStyleCnt="7" custScaleX="11168">
        <dgm:presLayoutVars>
          <dgm:bulletEnabled val="1"/>
        </dgm:presLayoutVars>
      </dgm:prSet>
      <dgm:spPr/>
      <dgm:t>
        <a:bodyPr/>
        <a:lstStyle/>
        <a:p>
          <a:endParaRPr lang="es-EC"/>
        </a:p>
      </dgm:t>
    </dgm:pt>
    <dgm:pt modelId="{629DDDE8-170C-4B01-A6DA-1DB4F27FDC85}" type="pres">
      <dgm:prSet presAssocID="{A1873111-38A3-43B7-917B-74C5760850B3}" presName="childShp" presStyleLbl="bgAccFollowNode1" presStyleIdx="1" presStyleCnt="7" custScaleX="161051">
        <dgm:presLayoutVars>
          <dgm:bulletEnabled val="1"/>
        </dgm:presLayoutVars>
      </dgm:prSet>
      <dgm:spPr/>
      <dgm:t>
        <a:bodyPr/>
        <a:lstStyle/>
        <a:p>
          <a:endParaRPr lang="es-EC"/>
        </a:p>
      </dgm:t>
    </dgm:pt>
    <dgm:pt modelId="{A5731C2A-41D9-47C5-958C-591C3374A1C2}" type="pres">
      <dgm:prSet presAssocID="{58841019-D6A1-4B9C-A4E4-06D6565C0274}" presName="spacing" presStyleCnt="0"/>
      <dgm:spPr/>
      <dgm:t>
        <a:bodyPr/>
        <a:lstStyle/>
        <a:p>
          <a:endParaRPr lang="es-EC"/>
        </a:p>
      </dgm:t>
    </dgm:pt>
    <dgm:pt modelId="{50943770-40E0-4616-A3D6-38CB5FA60262}" type="pres">
      <dgm:prSet presAssocID="{57913B00-43DC-462F-B1D2-61E012D4E4B1}" presName="linNode" presStyleCnt="0"/>
      <dgm:spPr/>
      <dgm:t>
        <a:bodyPr/>
        <a:lstStyle/>
        <a:p>
          <a:endParaRPr lang="es-EC"/>
        </a:p>
      </dgm:t>
    </dgm:pt>
    <dgm:pt modelId="{AA6172F6-5EA3-4A99-A623-640FDCD2987E}" type="pres">
      <dgm:prSet presAssocID="{57913B00-43DC-462F-B1D2-61E012D4E4B1}" presName="parentShp" presStyleLbl="node1" presStyleIdx="2" presStyleCnt="7" custScaleX="11168">
        <dgm:presLayoutVars>
          <dgm:bulletEnabled val="1"/>
        </dgm:presLayoutVars>
      </dgm:prSet>
      <dgm:spPr/>
      <dgm:t>
        <a:bodyPr/>
        <a:lstStyle/>
        <a:p>
          <a:endParaRPr lang="es-EC"/>
        </a:p>
      </dgm:t>
    </dgm:pt>
    <dgm:pt modelId="{9579EC2A-8141-45D9-8F1D-8CC3806749FC}" type="pres">
      <dgm:prSet presAssocID="{57913B00-43DC-462F-B1D2-61E012D4E4B1}" presName="childShp" presStyleLbl="bgAccFollowNode1" presStyleIdx="2" presStyleCnt="7" custScaleX="161051">
        <dgm:presLayoutVars>
          <dgm:bulletEnabled val="1"/>
        </dgm:presLayoutVars>
      </dgm:prSet>
      <dgm:spPr/>
      <dgm:t>
        <a:bodyPr/>
        <a:lstStyle/>
        <a:p>
          <a:endParaRPr lang="es-EC"/>
        </a:p>
      </dgm:t>
    </dgm:pt>
    <dgm:pt modelId="{1C1ECAC5-CDD4-4B73-9495-CD0D5840F400}" type="pres">
      <dgm:prSet presAssocID="{F7881C51-5938-4954-BCDE-91DA44BAB3E8}" presName="spacing" presStyleCnt="0"/>
      <dgm:spPr/>
      <dgm:t>
        <a:bodyPr/>
        <a:lstStyle/>
        <a:p>
          <a:endParaRPr lang="es-EC"/>
        </a:p>
      </dgm:t>
    </dgm:pt>
    <dgm:pt modelId="{E92CBE1C-5F89-40C2-963C-5FB7DDDF0580}" type="pres">
      <dgm:prSet presAssocID="{98E131BE-402F-4B17-A89F-D8B344B5D328}" presName="linNode" presStyleCnt="0"/>
      <dgm:spPr/>
      <dgm:t>
        <a:bodyPr/>
        <a:lstStyle/>
        <a:p>
          <a:endParaRPr lang="es-EC"/>
        </a:p>
      </dgm:t>
    </dgm:pt>
    <dgm:pt modelId="{91F207CB-E7B6-4084-A5CA-CF38757D7E08}" type="pres">
      <dgm:prSet presAssocID="{98E131BE-402F-4B17-A89F-D8B344B5D328}" presName="parentShp" presStyleLbl="node1" presStyleIdx="3" presStyleCnt="7" custScaleX="11168">
        <dgm:presLayoutVars>
          <dgm:bulletEnabled val="1"/>
        </dgm:presLayoutVars>
      </dgm:prSet>
      <dgm:spPr/>
      <dgm:t>
        <a:bodyPr/>
        <a:lstStyle/>
        <a:p>
          <a:endParaRPr lang="es-EC"/>
        </a:p>
      </dgm:t>
    </dgm:pt>
    <dgm:pt modelId="{3ED41570-CDA6-424D-A64A-076944CEEF1A}" type="pres">
      <dgm:prSet presAssocID="{98E131BE-402F-4B17-A89F-D8B344B5D328}" presName="childShp" presStyleLbl="bgAccFollowNode1" presStyleIdx="3" presStyleCnt="7" custScaleX="161051">
        <dgm:presLayoutVars>
          <dgm:bulletEnabled val="1"/>
        </dgm:presLayoutVars>
      </dgm:prSet>
      <dgm:spPr/>
      <dgm:t>
        <a:bodyPr/>
        <a:lstStyle/>
        <a:p>
          <a:endParaRPr lang="es-EC"/>
        </a:p>
      </dgm:t>
    </dgm:pt>
    <dgm:pt modelId="{1F70F4A6-2A71-4F9F-8039-8CAC56D048ED}" type="pres">
      <dgm:prSet presAssocID="{6BAB2B3B-A04E-4D80-B9E3-9CD79A7C3B5A}" presName="spacing" presStyleCnt="0"/>
      <dgm:spPr/>
      <dgm:t>
        <a:bodyPr/>
        <a:lstStyle/>
        <a:p>
          <a:endParaRPr lang="es-EC"/>
        </a:p>
      </dgm:t>
    </dgm:pt>
    <dgm:pt modelId="{35327042-0268-46A3-B561-4D9867B93E7C}" type="pres">
      <dgm:prSet presAssocID="{4FAFFF67-3D98-41BB-83E5-C4D3A2BEBE91}" presName="linNode" presStyleCnt="0"/>
      <dgm:spPr/>
      <dgm:t>
        <a:bodyPr/>
        <a:lstStyle/>
        <a:p>
          <a:endParaRPr lang="es-EC"/>
        </a:p>
      </dgm:t>
    </dgm:pt>
    <dgm:pt modelId="{C92F3246-1E4C-46C6-84F3-4B2B8AF5C985}" type="pres">
      <dgm:prSet presAssocID="{4FAFFF67-3D98-41BB-83E5-C4D3A2BEBE91}" presName="parentShp" presStyleLbl="node1" presStyleIdx="4" presStyleCnt="7" custScaleX="11168">
        <dgm:presLayoutVars>
          <dgm:bulletEnabled val="1"/>
        </dgm:presLayoutVars>
      </dgm:prSet>
      <dgm:spPr/>
      <dgm:t>
        <a:bodyPr/>
        <a:lstStyle/>
        <a:p>
          <a:endParaRPr lang="es-EC"/>
        </a:p>
      </dgm:t>
    </dgm:pt>
    <dgm:pt modelId="{AB6C70AC-A573-4F3C-8A37-5CE3D3C3F7C9}" type="pres">
      <dgm:prSet presAssocID="{4FAFFF67-3D98-41BB-83E5-C4D3A2BEBE91}" presName="childShp" presStyleLbl="bgAccFollowNode1" presStyleIdx="4" presStyleCnt="7" custScaleX="161051">
        <dgm:presLayoutVars>
          <dgm:bulletEnabled val="1"/>
        </dgm:presLayoutVars>
      </dgm:prSet>
      <dgm:spPr/>
      <dgm:t>
        <a:bodyPr/>
        <a:lstStyle/>
        <a:p>
          <a:endParaRPr lang="es-EC"/>
        </a:p>
      </dgm:t>
    </dgm:pt>
    <dgm:pt modelId="{D4E0008B-26E0-4173-A32E-CD86BE77110F}" type="pres">
      <dgm:prSet presAssocID="{BD49E934-19FF-4F2C-BEB2-EF92EC780D05}" presName="spacing" presStyleCnt="0"/>
      <dgm:spPr/>
      <dgm:t>
        <a:bodyPr/>
        <a:lstStyle/>
        <a:p>
          <a:endParaRPr lang="es-EC"/>
        </a:p>
      </dgm:t>
    </dgm:pt>
    <dgm:pt modelId="{C4CFAC75-EB34-4864-BC55-81AB81FB12EB}" type="pres">
      <dgm:prSet presAssocID="{961C4636-2028-4FD0-A21E-B13CD3D8F825}" presName="linNode" presStyleCnt="0"/>
      <dgm:spPr/>
      <dgm:t>
        <a:bodyPr/>
        <a:lstStyle/>
        <a:p>
          <a:endParaRPr lang="es-EC"/>
        </a:p>
      </dgm:t>
    </dgm:pt>
    <dgm:pt modelId="{3650F6A0-8207-4878-94B7-DE0570737371}" type="pres">
      <dgm:prSet presAssocID="{961C4636-2028-4FD0-A21E-B13CD3D8F825}" presName="parentShp" presStyleLbl="node1" presStyleIdx="5" presStyleCnt="7" custScaleX="11168">
        <dgm:presLayoutVars>
          <dgm:bulletEnabled val="1"/>
        </dgm:presLayoutVars>
      </dgm:prSet>
      <dgm:spPr/>
      <dgm:t>
        <a:bodyPr/>
        <a:lstStyle/>
        <a:p>
          <a:endParaRPr lang="es-EC"/>
        </a:p>
      </dgm:t>
    </dgm:pt>
    <dgm:pt modelId="{4579699B-6CEB-4D48-9D23-579C3B10C706}" type="pres">
      <dgm:prSet presAssocID="{961C4636-2028-4FD0-A21E-B13CD3D8F825}" presName="childShp" presStyleLbl="bgAccFollowNode1" presStyleIdx="5" presStyleCnt="7" custScaleX="161051">
        <dgm:presLayoutVars>
          <dgm:bulletEnabled val="1"/>
        </dgm:presLayoutVars>
      </dgm:prSet>
      <dgm:spPr/>
      <dgm:t>
        <a:bodyPr/>
        <a:lstStyle/>
        <a:p>
          <a:endParaRPr lang="es-EC"/>
        </a:p>
      </dgm:t>
    </dgm:pt>
    <dgm:pt modelId="{A4D558B3-18D3-436A-9552-C018C7FC7423}" type="pres">
      <dgm:prSet presAssocID="{5502FAB1-3153-46E1-8E60-A13074E7F193}" presName="spacing" presStyleCnt="0"/>
      <dgm:spPr/>
      <dgm:t>
        <a:bodyPr/>
        <a:lstStyle/>
        <a:p>
          <a:endParaRPr lang="es-EC"/>
        </a:p>
      </dgm:t>
    </dgm:pt>
    <dgm:pt modelId="{E8B25E5D-A2EA-4D15-B6AB-A421F68BB5EF}" type="pres">
      <dgm:prSet presAssocID="{97F5F183-DB03-4DA9-A3D7-BE14A102791D}" presName="linNode" presStyleCnt="0"/>
      <dgm:spPr/>
      <dgm:t>
        <a:bodyPr/>
        <a:lstStyle/>
        <a:p>
          <a:endParaRPr lang="es-EC"/>
        </a:p>
      </dgm:t>
    </dgm:pt>
    <dgm:pt modelId="{A1DE54C0-66F8-4C21-A2EA-950C07DA3A3C}" type="pres">
      <dgm:prSet presAssocID="{97F5F183-DB03-4DA9-A3D7-BE14A102791D}" presName="parentShp" presStyleLbl="node1" presStyleIdx="6" presStyleCnt="7" custScaleX="11168">
        <dgm:presLayoutVars>
          <dgm:bulletEnabled val="1"/>
        </dgm:presLayoutVars>
      </dgm:prSet>
      <dgm:spPr/>
      <dgm:t>
        <a:bodyPr/>
        <a:lstStyle/>
        <a:p>
          <a:endParaRPr lang="es-EC"/>
        </a:p>
      </dgm:t>
    </dgm:pt>
    <dgm:pt modelId="{EF30E10D-7578-4396-93A8-132F6142580E}" type="pres">
      <dgm:prSet presAssocID="{97F5F183-DB03-4DA9-A3D7-BE14A102791D}" presName="childShp" presStyleLbl="bgAccFollowNode1" presStyleIdx="6" presStyleCnt="7" custScaleX="161051">
        <dgm:presLayoutVars>
          <dgm:bulletEnabled val="1"/>
        </dgm:presLayoutVars>
      </dgm:prSet>
      <dgm:spPr/>
      <dgm:t>
        <a:bodyPr/>
        <a:lstStyle/>
        <a:p>
          <a:endParaRPr lang="es-EC"/>
        </a:p>
      </dgm:t>
    </dgm:pt>
  </dgm:ptLst>
  <dgm:cxnLst>
    <dgm:cxn modelId="{4D7DFA66-36D0-4D0C-A00C-585A670D4093}" type="presOf" srcId="{A1873111-38A3-43B7-917B-74C5760850B3}" destId="{74A46C53-5563-4056-B7C7-6C391E530BAB}" srcOrd="0" destOrd="0" presId="urn:microsoft.com/office/officeart/2005/8/layout/vList6"/>
    <dgm:cxn modelId="{6D955987-A74B-465F-917D-D248DE3D12BA}" srcId="{E3985C25-43A3-41A2-B702-62EB23791BF6}" destId="{FA87223E-E1E2-422F-9228-625F16E71EFD}" srcOrd="0" destOrd="0" parTransId="{007F48F3-5157-478E-A91E-B646D993E00E}" sibTransId="{0CBE4E43-DC6F-420D-8501-BFCD6CFB2AA7}"/>
    <dgm:cxn modelId="{7A07B760-6CF4-4CBF-AA07-676BBE34B710}" type="presOf" srcId="{29DA86B7-EE69-4BE1-8EF5-6056A7676C53}" destId="{9579EC2A-8141-45D9-8F1D-8CC3806749FC}" srcOrd="0" destOrd="0" presId="urn:microsoft.com/office/officeart/2005/8/layout/vList6"/>
    <dgm:cxn modelId="{24C43561-DF46-462A-A6A3-902E9E9D5F2B}" type="presOf" srcId="{FA87223E-E1E2-422F-9228-625F16E71EFD}" destId="{F3FAC9E2-98A5-41DA-B3C6-1365C65B161F}" srcOrd="0" destOrd="0" presId="urn:microsoft.com/office/officeart/2005/8/layout/vList6"/>
    <dgm:cxn modelId="{39299F2A-CEDA-4C3B-8735-87D2B2FA542B}" type="presOf" srcId="{B41B57E2-4DD5-4924-9881-8C72DE99BCE0}" destId="{4579699B-6CEB-4D48-9D23-579C3B10C706}" srcOrd="0" destOrd="0" presId="urn:microsoft.com/office/officeart/2005/8/layout/vList6"/>
    <dgm:cxn modelId="{1A2E3899-2339-441D-B97B-C3405E552B65}" srcId="{E3985C25-43A3-41A2-B702-62EB23791BF6}" destId="{57913B00-43DC-462F-B1D2-61E012D4E4B1}" srcOrd="2" destOrd="0" parTransId="{AAB9721D-AD3A-4219-8FBE-4209669C6B70}" sibTransId="{F7881C51-5938-4954-BCDE-91DA44BAB3E8}"/>
    <dgm:cxn modelId="{8BF57498-AD1B-4AC4-9ED9-1D2C65ADF152}" type="presOf" srcId="{B8EB0B07-6313-45A1-97D4-5895A27B1E10}" destId="{AB6C70AC-A573-4F3C-8A37-5CE3D3C3F7C9}" srcOrd="0" destOrd="0" presId="urn:microsoft.com/office/officeart/2005/8/layout/vList6"/>
    <dgm:cxn modelId="{7DD89965-ED2E-44FC-B9D0-FDB61594E74F}" srcId="{98E131BE-402F-4B17-A89F-D8B344B5D328}" destId="{3E745577-116F-4A52-9499-24CF4CBDAC0B}" srcOrd="0" destOrd="0" parTransId="{5E3A9595-ADDC-4FEB-B582-E94845AFB67D}" sibTransId="{E56C85B8-A2B4-4372-8CDE-BB5F4B7009A3}"/>
    <dgm:cxn modelId="{32D85C2F-1EC5-40CB-B600-A676098FF021}" srcId="{961C4636-2028-4FD0-A21E-B13CD3D8F825}" destId="{B41B57E2-4DD5-4924-9881-8C72DE99BCE0}" srcOrd="0" destOrd="0" parTransId="{7DF4779E-2DB6-4D28-8E7D-A656DD67A9F9}" sibTransId="{C3CF8DA2-3ED7-4396-86A2-5D9DE5B42DED}"/>
    <dgm:cxn modelId="{B92D1BD4-61A9-412C-9312-588FAAD5F533}" type="presOf" srcId="{5F3E4AE6-FD7D-4254-8670-E4FEE11C2304}" destId="{629DDDE8-170C-4B01-A6DA-1DB4F27FDC85}" srcOrd="0" destOrd="0" presId="urn:microsoft.com/office/officeart/2005/8/layout/vList6"/>
    <dgm:cxn modelId="{93383EA8-2972-4DFD-A43C-67A55B96C7B7}" srcId="{97F5F183-DB03-4DA9-A3D7-BE14A102791D}" destId="{947820F8-BD12-4739-B533-1CD404EA8C44}" srcOrd="0" destOrd="0" parTransId="{3DF60747-86E3-47FC-A452-3D7BAEF25A8D}" sibTransId="{D4E9AB39-AA2E-49BB-A5F0-8789B345338C}"/>
    <dgm:cxn modelId="{25E1FC06-43E6-4A17-AD1E-71DA4BCA96E3}" srcId="{A1873111-38A3-43B7-917B-74C5760850B3}" destId="{5F3E4AE6-FD7D-4254-8670-E4FEE11C2304}" srcOrd="0" destOrd="0" parTransId="{B865009A-6CA7-44DB-ACD5-9A9D0F1FEA9E}" sibTransId="{1F6A50F6-BC45-4213-B934-FEADC65ABCE2}"/>
    <dgm:cxn modelId="{0D646A64-F33D-4EA9-BF15-452810D2B11C}" type="presOf" srcId="{4FAFFF67-3D98-41BB-83E5-C4D3A2BEBE91}" destId="{C92F3246-1E4C-46C6-84F3-4B2B8AF5C985}" srcOrd="0" destOrd="0" presId="urn:microsoft.com/office/officeart/2005/8/layout/vList6"/>
    <dgm:cxn modelId="{445C69B4-DFE5-420A-953F-4B417F8AE4A6}" srcId="{4FAFFF67-3D98-41BB-83E5-C4D3A2BEBE91}" destId="{B8EB0B07-6313-45A1-97D4-5895A27B1E10}" srcOrd="0" destOrd="0" parTransId="{115E80B1-EAB6-4541-A1C6-57EB6041D690}" sibTransId="{F2F0FCF0-F588-4609-9C32-D065931C21BB}"/>
    <dgm:cxn modelId="{386998A9-60EE-4CEC-B3A0-4086D37043CF}" type="presOf" srcId="{947820F8-BD12-4739-B533-1CD404EA8C44}" destId="{EF30E10D-7578-4396-93A8-132F6142580E}" srcOrd="0" destOrd="0" presId="urn:microsoft.com/office/officeart/2005/8/layout/vList6"/>
    <dgm:cxn modelId="{2E386B85-1298-4CE4-AC33-6D22374834EB}" srcId="{57913B00-43DC-462F-B1D2-61E012D4E4B1}" destId="{29DA86B7-EE69-4BE1-8EF5-6056A7676C53}" srcOrd="0" destOrd="0" parTransId="{62BE278C-7A5D-4229-9F38-308266DD6ADA}" sibTransId="{15323FA3-90B9-49C7-886E-30E4F5D1918F}"/>
    <dgm:cxn modelId="{79A517CC-A73B-4ADB-AF60-2A02A6715B99}" type="presOf" srcId="{57913B00-43DC-462F-B1D2-61E012D4E4B1}" destId="{AA6172F6-5EA3-4A99-A623-640FDCD2987E}" srcOrd="0" destOrd="0" presId="urn:microsoft.com/office/officeart/2005/8/layout/vList6"/>
    <dgm:cxn modelId="{385DA285-E473-4861-89A2-9B141BBFBF0C}" srcId="{E3985C25-43A3-41A2-B702-62EB23791BF6}" destId="{98E131BE-402F-4B17-A89F-D8B344B5D328}" srcOrd="3" destOrd="0" parTransId="{A4530E15-9057-41B9-955F-0400B73C5E2A}" sibTransId="{6BAB2B3B-A04E-4D80-B9E3-9CD79A7C3B5A}"/>
    <dgm:cxn modelId="{FD84D903-BE0B-4593-8B68-FD5470E730A5}" srcId="{E3985C25-43A3-41A2-B702-62EB23791BF6}" destId="{4FAFFF67-3D98-41BB-83E5-C4D3A2BEBE91}" srcOrd="4" destOrd="0" parTransId="{F9A9A864-3E1A-4D90-A477-B33B343D7DB3}" sibTransId="{BD49E934-19FF-4F2C-BEB2-EF92EC780D05}"/>
    <dgm:cxn modelId="{D9B3225E-528C-4105-944B-B476E3B474C1}" type="presOf" srcId="{98E131BE-402F-4B17-A89F-D8B344B5D328}" destId="{91F207CB-E7B6-4084-A5CA-CF38757D7E08}" srcOrd="0" destOrd="0" presId="urn:microsoft.com/office/officeart/2005/8/layout/vList6"/>
    <dgm:cxn modelId="{1E56760B-D3FC-4485-AC18-C3681ACE7E62}" type="presOf" srcId="{961C4636-2028-4FD0-A21E-B13CD3D8F825}" destId="{3650F6A0-8207-4878-94B7-DE0570737371}" srcOrd="0" destOrd="0" presId="urn:microsoft.com/office/officeart/2005/8/layout/vList6"/>
    <dgm:cxn modelId="{491EF94B-7AC4-4F19-B212-5EC2EA354698}" type="presOf" srcId="{3E745577-116F-4A52-9499-24CF4CBDAC0B}" destId="{3ED41570-CDA6-424D-A64A-076944CEEF1A}" srcOrd="0" destOrd="0" presId="urn:microsoft.com/office/officeart/2005/8/layout/vList6"/>
    <dgm:cxn modelId="{9CB66ED7-18C9-42FA-B801-CF46A0204B8E}" srcId="{FA87223E-E1E2-422F-9228-625F16E71EFD}" destId="{72C88E09-F458-46FB-855B-0F486F4A06C1}" srcOrd="0" destOrd="0" parTransId="{43DC8AC8-68BD-41EC-B6E2-A66D91F98403}" sibTransId="{01FB097B-B9C7-4B3B-B8FA-69FEBDB1BA88}"/>
    <dgm:cxn modelId="{2AA80DB5-1C9B-492D-A291-D1BD9760E269}" type="presOf" srcId="{97F5F183-DB03-4DA9-A3D7-BE14A102791D}" destId="{A1DE54C0-66F8-4C21-A2EA-950C07DA3A3C}" srcOrd="0" destOrd="0" presId="urn:microsoft.com/office/officeart/2005/8/layout/vList6"/>
    <dgm:cxn modelId="{1D2F1F66-DD17-4A10-8A6F-ED3486E8E658}" srcId="{E3985C25-43A3-41A2-B702-62EB23791BF6}" destId="{A1873111-38A3-43B7-917B-74C5760850B3}" srcOrd="1" destOrd="0" parTransId="{59AE07B8-B19A-4EF0-A131-B53F83374FE9}" sibTransId="{58841019-D6A1-4B9C-A4E4-06D6565C0274}"/>
    <dgm:cxn modelId="{58DBE35B-F292-4501-B0D6-12FE41CB0C79}" srcId="{E3985C25-43A3-41A2-B702-62EB23791BF6}" destId="{97F5F183-DB03-4DA9-A3D7-BE14A102791D}" srcOrd="6" destOrd="0" parTransId="{4C6D6961-6580-4919-88E4-4A72447DB219}" sibTransId="{30C01492-6EB4-434E-92E3-7BD0A6E3E683}"/>
    <dgm:cxn modelId="{246FAE66-1421-40B0-8868-E0D7847F1472}" type="presOf" srcId="{E3985C25-43A3-41A2-B702-62EB23791BF6}" destId="{8EEAD02D-B53C-4D09-B34A-998BE4093996}" srcOrd="0" destOrd="0" presId="urn:microsoft.com/office/officeart/2005/8/layout/vList6"/>
    <dgm:cxn modelId="{9FF8CE3C-E513-4CE4-8484-F5247A12C987}" type="presOf" srcId="{72C88E09-F458-46FB-855B-0F486F4A06C1}" destId="{D869D580-1A57-4CA2-8027-B61A3F48E9C3}" srcOrd="0" destOrd="0" presId="urn:microsoft.com/office/officeart/2005/8/layout/vList6"/>
    <dgm:cxn modelId="{DEE175E8-88C7-4CEA-BB09-D6B8E919DACD}" srcId="{E3985C25-43A3-41A2-B702-62EB23791BF6}" destId="{961C4636-2028-4FD0-A21E-B13CD3D8F825}" srcOrd="5" destOrd="0" parTransId="{7020E36A-9EDF-43A8-A47A-D344E793B4E5}" sibTransId="{5502FAB1-3153-46E1-8E60-A13074E7F193}"/>
    <dgm:cxn modelId="{4E948170-B7BE-4C65-994C-38B5CCB4AFFC}" type="presParOf" srcId="{8EEAD02D-B53C-4D09-B34A-998BE4093996}" destId="{338C5D63-F307-41D5-B4A3-8089FC106413}" srcOrd="0" destOrd="0" presId="urn:microsoft.com/office/officeart/2005/8/layout/vList6"/>
    <dgm:cxn modelId="{A0DFA7F5-CD3B-421A-9FD8-3A8F89CD9528}" type="presParOf" srcId="{338C5D63-F307-41D5-B4A3-8089FC106413}" destId="{F3FAC9E2-98A5-41DA-B3C6-1365C65B161F}" srcOrd="0" destOrd="0" presId="urn:microsoft.com/office/officeart/2005/8/layout/vList6"/>
    <dgm:cxn modelId="{28BBE664-C6CF-4DEF-8A90-3CA12156E254}" type="presParOf" srcId="{338C5D63-F307-41D5-B4A3-8089FC106413}" destId="{D869D580-1A57-4CA2-8027-B61A3F48E9C3}" srcOrd="1" destOrd="0" presId="urn:microsoft.com/office/officeart/2005/8/layout/vList6"/>
    <dgm:cxn modelId="{D250F786-7599-4427-B6E0-36CAF6E82E62}" type="presParOf" srcId="{8EEAD02D-B53C-4D09-B34A-998BE4093996}" destId="{B4D78587-9B16-4CE7-B3E5-5176EBD2D04A}" srcOrd="1" destOrd="0" presId="urn:microsoft.com/office/officeart/2005/8/layout/vList6"/>
    <dgm:cxn modelId="{C004DA98-A489-4DDF-AC63-D40BCBDAC95B}" type="presParOf" srcId="{8EEAD02D-B53C-4D09-B34A-998BE4093996}" destId="{457E6D6C-8BE0-4A5C-8E02-35B1BA2C70BD}" srcOrd="2" destOrd="0" presId="urn:microsoft.com/office/officeart/2005/8/layout/vList6"/>
    <dgm:cxn modelId="{B68A54FC-67AC-49B0-BB23-5CEE00177F83}" type="presParOf" srcId="{457E6D6C-8BE0-4A5C-8E02-35B1BA2C70BD}" destId="{74A46C53-5563-4056-B7C7-6C391E530BAB}" srcOrd="0" destOrd="0" presId="urn:microsoft.com/office/officeart/2005/8/layout/vList6"/>
    <dgm:cxn modelId="{BA0FBA6E-F516-40D3-8E75-ECC03ED8A5B8}" type="presParOf" srcId="{457E6D6C-8BE0-4A5C-8E02-35B1BA2C70BD}" destId="{629DDDE8-170C-4B01-A6DA-1DB4F27FDC85}" srcOrd="1" destOrd="0" presId="urn:microsoft.com/office/officeart/2005/8/layout/vList6"/>
    <dgm:cxn modelId="{F7A31FF1-C7F9-4F57-A09F-5A4B9E8F9FFA}" type="presParOf" srcId="{8EEAD02D-B53C-4D09-B34A-998BE4093996}" destId="{A5731C2A-41D9-47C5-958C-591C3374A1C2}" srcOrd="3" destOrd="0" presId="urn:microsoft.com/office/officeart/2005/8/layout/vList6"/>
    <dgm:cxn modelId="{E5C49D04-E75C-45F8-B8C2-51EFDF953A79}" type="presParOf" srcId="{8EEAD02D-B53C-4D09-B34A-998BE4093996}" destId="{50943770-40E0-4616-A3D6-38CB5FA60262}" srcOrd="4" destOrd="0" presId="urn:microsoft.com/office/officeart/2005/8/layout/vList6"/>
    <dgm:cxn modelId="{7256817E-DD32-4B62-93CC-35F730D0D705}" type="presParOf" srcId="{50943770-40E0-4616-A3D6-38CB5FA60262}" destId="{AA6172F6-5EA3-4A99-A623-640FDCD2987E}" srcOrd="0" destOrd="0" presId="urn:microsoft.com/office/officeart/2005/8/layout/vList6"/>
    <dgm:cxn modelId="{5DFCAB77-4EDE-4723-8BFE-2320F13E9E22}" type="presParOf" srcId="{50943770-40E0-4616-A3D6-38CB5FA60262}" destId="{9579EC2A-8141-45D9-8F1D-8CC3806749FC}" srcOrd="1" destOrd="0" presId="urn:microsoft.com/office/officeart/2005/8/layout/vList6"/>
    <dgm:cxn modelId="{AF5D6795-E073-4AB5-A6FE-0498D2004BCF}" type="presParOf" srcId="{8EEAD02D-B53C-4D09-B34A-998BE4093996}" destId="{1C1ECAC5-CDD4-4B73-9495-CD0D5840F400}" srcOrd="5" destOrd="0" presId="urn:microsoft.com/office/officeart/2005/8/layout/vList6"/>
    <dgm:cxn modelId="{29D64DD7-A5FA-424D-96DC-9298715F5B66}" type="presParOf" srcId="{8EEAD02D-B53C-4D09-B34A-998BE4093996}" destId="{E92CBE1C-5F89-40C2-963C-5FB7DDDF0580}" srcOrd="6" destOrd="0" presId="urn:microsoft.com/office/officeart/2005/8/layout/vList6"/>
    <dgm:cxn modelId="{2466576E-625F-43A9-BD33-DB491D1BAA2C}" type="presParOf" srcId="{E92CBE1C-5F89-40C2-963C-5FB7DDDF0580}" destId="{91F207CB-E7B6-4084-A5CA-CF38757D7E08}" srcOrd="0" destOrd="0" presId="urn:microsoft.com/office/officeart/2005/8/layout/vList6"/>
    <dgm:cxn modelId="{0E9A571A-87A4-426D-9219-4C25868FE662}" type="presParOf" srcId="{E92CBE1C-5F89-40C2-963C-5FB7DDDF0580}" destId="{3ED41570-CDA6-424D-A64A-076944CEEF1A}" srcOrd="1" destOrd="0" presId="urn:microsoft.com/office/officeart/2005/8/layout/vList6"/>
    <dgm:cxn modelId="{BD35959D-F15B-407A-A747-16D1CD5BFC92}" type="presParOf" srcId="{8EEAD02D-B53C-4D09-B34A-998BE4093996}" destId="{1F70F4A6-2A71-4F9F-8039-8CAC56D048ED}" srcOrd="7" destOrd="0" presId="urn:microsoft.com/office/officeart/2005/8/layout/vList6"/>
    <dgm:cxn modelId="{45AB0506-52F8-4B38-8CF8-185D2D69AA38}" type="presParOf" srcId="{8EEAD02D-B53C-4D09-B34A-998BE4093996}" destId="{35327042-0268-46A3-B561-4D9867B93E7C}" srcOrd="8" destOrd="0" presId="urn:microsoft.com/office/officeart/2005/8/layout/vList6"/>
    <dgm:cxn modelId="{D3809B8B-4BB9-44AC-8F94-EF16599A7B4B}" type="presParOf" srcId="{35327042-0268-46A3-B561-4D9867B93E7C}" destId="{C92F3246-1E4C-46C6-84F3-4B2B8AF5C985}" srcOrd="0" destOrd="0" presId="urn:microsoft.com/office/officeart/2005/8/layout/vList6"/>
    <dgm:cxn modelId="{E016ACE5-6088-4CB7-AE01-D478D113F07E}" type="presParOf" srcId="{35327042-0268-46A3-B561-4D9867B93E7C}" destId="{AB6C70AC-A573-4F3C-8A37-5CE3D3C3F7C9}" srcOrd="1" destOrd="0" presId="urn:microsoft.com/office/officeart/2005/8/layout/vList6"/>
    <dgm:cxn modelId="{127C0E0E-2A96-42A3-8FE6-EDD31B979486}" type="presParOf" srcId="{8EEAD02D-B53C-4D09-B34A-998BE4093996}" destId="{D4E0008B-26E0-4173-A32E-CD86BE77110F}" srcOrd="9" destOrd="0" presId="urn:microsoft.com/office/officeart/2005/8/layout/vList6"/>
    <dgm:cxn modelId="{D70FAC02-E955-4513-8D6C-C3B5A94A7C16}" type="presParOf" srcId="{8EEAD02D-B53C-4D09-B34A-998BE4093996}" destId="{C4CFAC75-EB34-4864-BC55-81AB81FB12EB}" srcOrd="10" destOrd="0" presId="urn:microsoft.com/office/officeart/2005/8/layout/vList6"/>
    <dgm:cxn modelId="{9855C329-F212-4DFB-A43C-5827738C3671}" type="presParOf" srcId="{C4CFAC75-EB34-4864-BC55-81AB81FB12EB}" destId="{3650F6A0-8207-4878-94B7-DE0570737371}" srcOrd="0" destOrd="0" presId="urn:microsoft.com/office/officeart/2005/8/layout/vList6"/>
    <dgm:cxn modelId="{D3A1620B-CEC6-4C1C-83D0-74B6EFC6BE0D}" type="presParOf" srcId="{C4CFAC75-EB34-4864-BC55-81AB81FB12EB}" destId="{4579699B-6CEB-4D48-9D23-579C3B10C706}" srcOrd="1" destOrd="0" presId="urn:microsoft.com/office/officeart/2005/8/layout/vList6"/>
    <dgm:cxn modelId="{135F499E-AD92-4A41-872C-F29F103DF868}" type="presParOf" srcId="{8EEAD02D-B53C-4D09-B34A-998BE4093996}" destId="{A4D558B3-18D3-436A-9552-C018C7FC7423}" srcOrd="11" destOrd="0" presId="urn:microsoft.com/office/officeart/2005/8/layout/vList6"/>
    <dgm:cxn modelId="{BA735E23-2A06-4298-A62C-BCC927494A1E}" type="presParOf" srcId="{8EEAD02D-B53C-4D09-B34A-998BE4093996}" destId="{E8B25E5D-A2EA-4D15-B6AB-A421F68BB5EF}" srcOrd="12" destOrd="0" presId="urn:microsoft.com/office/officeart/2005/8/layout/vList6"/>
    <dgm:cxn modelId="{B33432C8-F8EE-48B8-BD8E-267FC6FB5106}" type="presParOf" srcId="{E8B25E5D-A2EA-4D15-B6AB-A421F68BB5EF}" destId="{A1DE54C0-66F8-4C21-A2EA-950C07DA3A3C}" srcOrd="0" destOrd="0" presId="urn:microsoft.com/office/officeart/2005/8/layout/vList6"/>
    <dgm:cxn modelId="{6639106B-531C-4F7D-BDB0-23878C0F8D87}" type="presParOf" srcId="{E8B25E5D-A2EA-4D15-B6AB-A421F68BB5EF}" destId="{EF30E10D-7578-4396-93A8-132F6142580E}"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985C25-43A3-41A2-B702-62EB23791BF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EC"/>
        </a:p>
      </dgm:t>
    </dgm:pt>
    <dgm:pt modelId="{72C88E09-F458-46FB-855B-0F486F4A06C1}">
      <dgm:prSet phldrT="[Texto]"/>
      <dgm:spPr/>
      <dgm:t>
        <a:bodyPr/>
        <a:lstStyle/>
        <a:p>
          <a:r>
            <a:rPr lang="es-EC" dirty="0" smtClean="0"/>
            <a:t>Planteamiento del Problema</a:t>
          </a:r>
          <a:endParaRPr lang="es-EC" dirty="0"/>
        </a:p>
      </dgm:t>
    </dgm:pt>
    <dgm:pt modelId="{43DC8AC8-68BD-41EC-B6E2-A66D91F98403}" type="parTrans" cxnId="{9CB66ED7-18C9-42FA-B801-CF46A0204B8E}">
      <dgm:prSet/>
      <dgm:spPr/>
      <dgm:t>
        <a:bodyPr/>
        <a:lstStyle/>
        <a:p>
          <a:endParaRPr lang="es-EC"/>
        </a:p>
      </dgm:t>
    </dgm:pt>
    <dgm:pt modelId="{01FB097B-B9C7-4B3B-B8FA-69FEBDB1BA88}" type="sibTrans" cxnId="{9CB66ED7-18C9-42FA-B801-CF46A0204B8E}">
      <dgm:prSet/>
      <dgm:spPr/>
      <dgm:t>
        <a:bodyPr/>
        <a:lstStyle/>
        <a:p>
          <a:endParaRPr lang="es-EC"/>
        </a:p>
      </dgm:t>
    </dgm:pt>
    <dgm:pt modelId="{5F3E4AE6-FD7D-4254-8670-E4FEE11C2304}">
      <dgm:prSet phldrT="[Texto]"/>
      <dgm:spPr/>
      <dgm:t>
        <a:bodyPr/>
        <a:lstStyle/>
        <a:p>
          <a:r>
            <a:rPr lang="es-EC" dirty="0" smtClean="0"/>
            <a:t>Objetivos</a:t>
          </a:r>
          <a:endParaRPr lang="es-EC" dirty="0"/>
        </a:p>
      </dgm:t>
    </dgm:pt>
    <dgm:pt modelId="{B865009A-6CA7-44DB-ACD5-9A9D0F1FEA9E}" type="parTrans" cxnId="{25E1FC06-43E6-4A17-AD1E-71DA4BCA96E3}">
      <dgm:prSet/>
      <dgm:spPr/>
      <dgm:t>
        <a:bodyPr/>
        <a:lstStyle/>
        <a:p>
          <a:endParaRPr lang="es-EC"/>
        </a:p>
      </dgm:t>
    </dgm:pt>
    <dgm:pt modelId="{1F6A50F6-BC45-4213-B934-FEADC65ABCE2}" type="sibTrans" cxnId="{25E1FC06-43E6-4A17-AD1E-71DA4BCA96E3}">
      <dgm:prSet/>
      <dgm:spPr/>
      <dgm:t>
        <a:bodyPr/>
        <a:lstStyle/>
        <a:p>
          <a:endParaRPr lang="es-EC"/>
        </a:p>
      </dgm:t>
    </dgm:pt>
    <dgm:pt modelId="{57913B00-43DC-462F-B1D2-61E012D4E4B1}">
      <dgm:prSet phldrT="[Texto]" phldr="1"/>
      <dgm:spPr/>
      <dgm:t>
        <a:bodyPr/>
        <a:lstStyle/>
        <a:p>
          <a:endParaRPr lang="es-EC" dirty="0"/>
        </a:p>
      </dgm:t>
    </dgm:pt>
    <dgm:pt modelId="{AAB9721D-AD3A-4219-8FBE-4209669C6B70}" type="parTrans" cxnId="{1A2E3899-2339-441D-B97B-C3405E552B65}">
      <dgm:prSet/>
      <dgm:spPr/>
      <dgm:t>
        <a:bodyPr/>
        <a:lstStyle/>
        <a:p>
          <a:endParaRPr lang="es-EC"/>
        </a:p>
      </dgm:t>
    </dgm:pt>
    <dgm:pt modelId="{F7881C51-5938-4954-BCDE-91DA44BAB3E8}" type="sibTrans" cxnId="{1A2E3899-2339-441D-B97B-C3405E552B65}">
      <dgm:prSet/>
      <dgm:spPr/>
      <dgm:t>
        <a:bodyPr/>
        <a:lstStyle/>
        <a:p>
          <a:endParaRPr lang="es-EC"/>
        </a:p>
      </dgm:t>
    </dgm:pt>
    <dgm:pt modelId="{3E745577-116F-4A52-9499-24CF4CBDAC0B}">
      <dgm:prSet phldrT="[Texto]"/>
      <dgm:spPr/>
      <dgm:t>
        <a:bodyPr/>
        <a:lstStyle/>
        <a:p>
          <a:r>
            <a:rPr lang="es-EC" dirty="0" smtClean="0"/>
            <a:t>Marco Teórico</a:t>
          </a:r>
          <a:endParaRPr lang="es-EC" dirty="0"/>
        </a:p>
      </dgm:t>
    </dgm:pt>
    <dgm:pt modelId="{5E3A9595-ADDC-4FEB-B582-E94845AFB67D}" type="parTrans" cxnId="{7DD89965-ED2E-44FC-B9D0-FDB61594E74F}">
      <dgm:prSet/>
      <dgm:spPr/>
      <dgm:t>
        <a:bodyPr/>
        <a:lstStyle/>
        <a:p>
          <a:endParaRPr lang="es-EC"/>
        </a:p>
      </dgm:t>
    </dgm:pt>
    <dgm:pt modelId="{E56C85B8-A2B4-4372-8CDE-BB5F4B7009A3}" type="sibTrans" cxnId="{7DD89965-ED2E-44FC-B9D0-FDB61594E74F}">
      <dgm:prSet/>
      <dgm:spPr/>
      <dgm:t>
        <a:bodyPr/>
        <a:lstStyle/>
        <a:p>
          <a:endParaRPr lang="es-EC"/>
        </a:p>
      </dgm:t>
    </dgm:pt>
    <dgm:pt modelId="{98E131BE-402F-4B17-A89F-D8B344B5D328}">
      <dgm:prSet phldrT="[Texto]"/>
      <dgm:spPr/>
      <dgm:t>
        <a:bodyPr/>
        <a:lstStyle/>
        <a:p>
          <a:endParaRPr lang="es-EC" dirty="0"/>
        </a:p>
      </dgm:t>
    </dgm:pt>
    <dgm:pt modelId="{A4530E15-9057-41B9-955F-0400B73C5E2A}" type="parTrans" cxnId="{385DA285-E473-4861-89A2-9B141BBFBF0C}">
      <dgm:prSet/>
      <dgm:spPr/>
      <dgm:t>
        <a:bodyPr/>
        <a:lstStyle/>
        <a:p>
          <a:endParaRPr lang="es-EC"/>
        </a:p>
      </dgm:t>
    </dgm:pt>
    <dgm:pt modelId="{6BAB2B3B-A04E-4D80-B9E3-9CD79A7C3B5A}" type="sibTrans" cxnId="{385DA285-E473-4861-89A2-9B141BBFBF0C}">
      <dgm:prSet/>
      <dgm:spPr/>
      <dgm:t>
        <a:bodyPr/>
        <a:lstStyle/>
        <a:p>
          <a:endParaRPr lang="es-EC"/>
        </a:p>
      </dgm:t>
    </dgm:pt>
    <dgm:pt modelId="{B8EB0B07-6313-45A1-97D4-5895A27B1E10}">
      <dgm:prSet phldrT="[Texto]"/>
      <dgm:spPr/>
      <dgm:t>
        <a:bodyPr/>
        <a:lstStyle/>
        <a:p>
          <a:r>
            <a:rPr lang="es-EC" dirty="0" smtClean="0"/>
            <a:t>AUP</a:t>
          </a:r>
          <a:endParaRPr lang="es-EC" dirty="0"/>
        </a:p>
      </dgm:t>
    </dgm:pt>
    <dgm:pt modelId="{115E80B1-EAB6-4541-A1C6-57EB6041D690}" type="parTrans" cxnId="{445C69B4-DFE5-420A-953F-4B417F8AE4A6}">
      <dgm:prSet/>
      <dgm:spPr/>
      <dgm:t>
        <a:bodyPr/>
        <a:lstStyle/>
        <a:p>
          <a:endParaRPr lang="es-EC"/>
        </a:p>
      </dgm:t>
    </dgm:pt>
    <dgm:pt modelId="{F2F0FCF0-F588-4609-9C32-D065931C21BB}" type="sibTrans" cxnId="{445C69B4-DFE5-420A-953F-4B417F8AE4A6}">
      <dgm:prSet/>
      <dgm:spPr/>
      <dgm:t>
        <a:bodyPr/>
        <a:lstStyle/>
        <a:p>
          <a:endParaRPr lang="es-EC"/>
        </a:p>
      </dgm:t>
    </dgm:pt>
    <dgm:pt modelId="{B41B57E2-4DD5-4924-9881-8C72DE99BCE0}">
      <dgm:prSet phldrT="[Texto]"/>
      <dgm:spPr/>
      <dgm:t>
        <a:bodyPr/>
        <a:lstStyle/>
        <a:p>
          <a:r>
            <a:rPr lang="es-EC" dirty="0" smtClean="0"/>
            <a:t>Demostración de la Aplicación Web</a:t>
          </a:r>
          <a:endParaRPr lang="es-EC" dirty="0"/>
        </a:p>
      </dgm:t>
    </dgm:pt>
    <dgm:pt modelId="{7DF4779E-2DB6-4D28-8E7D-A656DD67A9F9}" type="parTrans" cxnId="{32D85C2F-1EC5-40CB-B600-A676098FF021}">
      <dgm:prSet/>
      <dgm:spPr/>
      <dgm:t>
        <a:bodyPr/>
        <a:lstStyle/>
        <a:p>
          <a:endParaRPr lang="es-EC"/>
        </a:p>
      </dgm:t>
    </dgm:pt>
    <dgm:pt modelId="{C3CF8DA2-3ED7-4396-86A2-5D9DE5B42DED}" type="sibTrans" cxnId="{32D85C2F-1EC5-40CB-B600-A676098FF021}">
      <dgm:prSet/>
      <dgm:spPr/>
      <dgm:t>
        <a:bodyPr/>
        <a:lstStyle/>
        <a:p>
          <a:endParaRPr lang="es-EC"/>
        </a:p>
      </dgm:t>
    </dgm:pt>
    <dgm:pt modelId="{947820F8-BD12-4739-B533-1CD404EA8C44}">
      <dgm:prSet phldrT="[Texto]"/>
      <dgm:spPr/>
      <dgm:t>
        <a:bodyPr/>
        <a:lstStyle/>
        <a:p>
          <a:r>
            <a:rPr lang="es-EC" dirty="0" smtClean="0"/>
            <a:t>Conclusiones y Recomendaciones</a:t>
          </a:r>
          <a:endParaRPr lang="es-EC" dirty="0"/>
        </a:p>
      </dgm:t>
    </dgm:pt>
    <dgm:pt modelId="{3DF60747-86E3-47FC-A452-3D7BAEF25A8D}" type="parTrans" cxnId="{93383EA8-2972-4DFD-A43C-67A55B96C7B7}">
      <dgm:prSet/>
      <dgm:spPr/>
      <dgm:t>
        <a:bodyPr/>
        <a:lstStyle/>
        <a:p>
          <a:endParaRPr lang="es-EC"/>
        </a:p>
      </dgm:t>
    </dgm:pt>
    <dgm:pt modelId="{D4E9AB39-AA2E-49BB-A5F0-8789B345338C}" type="sibTrans" cxnId="{93383EA8-2972-4DFD-A43C-67A55B96C7B7}">
      <dgm:prSet/>
      <dgm:spPr/>
      <dgm:t>
        <a:bodyPr/>
        <a:lstStyle/>
        <a:p>
          <a:endParaRPr lang="es-EC"/>
        </a:p>
      </dgm:t>
    </dgm:pt>
    <dgm:pt modelId="{97F5F183-DB03-4DA9-A3D7-BE14A102791D}">
      <dgm:prSet phldrT="[Texto]"/>
      <dgm:spPr/>
      <dgm:t>
        <a:bodyPr/>
        <a:lstStyle/>
        <a:p>
          <a:endParaRPr lang="es-EC" dirty="0"/>
        </a:p>
      </dgm:t>
    </dgm:pt>
    <dgm:pt modelId="{4C6D6961-6580-4919-88E4-4A72447DB219}" type="parTrans" cxnId="{58DBE35B-F292-4501-B0D6-12FE41CB0C79}">
      <dgm:prSet/>
      <dgm:spPr/>
      <dgm:t>
        <a:bodyPr/>
        <a:lstStyle/>
        <a:p>
          <a:endParaRPr lang="es-EC"/>
        </a:p>
      </dgm:t>
    </dgm:pt>
    <dgm:pt modelId="{30C01492-6EB4-434E-92E3-7BD0A6E3E683}" type="sibTrans" cxnId="{58DBE35B-F292-4501-B0D6-12FE41CB0C79}">
      <dgm:prSet/>
      <dgm:spPr/>
      <dgm:t>
        <a:bodyPr/>
        <a:lstStyle/>
        <a:p>
          <a:endParaRPr lang="es-EC"/>
        </a:p>
      </dgm:t>
    </dgm:pt>
    <dgm:pt modelId="{A1873111-38A3-43B7-917B-74C5760850B3}">
      <dgm:prSet phldrT="[Texto]" phldr="1"/>
      <dgm:spPr/>
      <dgm:t>
        <a:bodyPr/>
        <a:lstStyle/>
        <a:p>
          <a:endParaRPr lang="es-EC" dirty="0"/>
        </a:p>
      </dgm:t>
    </dgm:pt>
    <dgm:pt modelId="{58841019-D6A1-4B9C-A4E4-06D6565C0274}" type="sibTrans" cxnId="{1D2F1F66-DD17-4A10-8A6F-ED3486E8E658}">
      <dgm:prSet/>
      <dgm:spPr/>
      <dgm:t>
        <a:bodyPr/>
        <a:lstStyle/>
        <a:p>
          <a:endParaRPr lang="es-EC"/>
        </a:p>
      </dgm:t>
    </dgm:pt>
    <dgm:pt modelId="{59AE07B8-B19A-4EF0-A131-B53F83374FE9}" type="parTrans" cxnId="{1D2F1F66-DD17-4A10-8A6F-ED3486E8E658}">
      <dgm:prSet/>
      <dgm:spPr/>
      <dgm:t>
        <a:bodyPr/>
        <a:lstStyle/>
        <a:p>
          <a:endParaRPr lang="es-EC"/>
        </a:p>
      </dgm:t>
    </dgm:pt>
    <dgm:pt modelId="{29DA86B7-EE69-4BE1-8EF5-6056A7676C53}">
      <dgm:prSet phldrT="[Texto]"/>
      <dgm:spPr/>
      <dgm:t>
        <a:bodyPr/>
        <a:lstStyle/>
        <a:p>
          <a:r>
            <a:rPr lang="es-EC" dirty="0" smtClean="0">
              <a:hlinkClick xmlns:r="http://schemas.openxmlformats.org/officeDocument/2006/relationships" r:id="rId1" action="ppaction://hlinksldjump"/>
            </a:rPr>
            <a:t>Alcance</a:t>
          </a:r>
          <a:endParaRPr lang="es-EC" dirty="0"/>
        </a:p>
      </dgm:t>
    </dgm:pt>
    <dgm:pt modelId="{15323FA3-90B9-49C7-886E-30E4F5D1918F}" type="sibTrans" cxnId="{2E386B85-1298-4CE4-AC33-6D22374834EB}">
      <dgm:prSet/>
      <dgm:spPr/>
      <dgm:t>
        <a:bodyPr/>
        <a:lstStyle/>
        <a:p>
          <a:endParaRPr lang="es-EC"/>
        </a:p>
      </dgm:t>
    </dgm:pt>
    <dgm:pt modelId="{62BE278C-7A5D-4229-9F38-308266DD6ADA}" type="parTrans" cxnId="{2E386B85-1298-4CE4-AC33-6D22374834EB}">
      <dgm:prSet/>
      <dgm:spPr/>
      <dgm:t>
        <a:bodyPr/>
        <a:lstStyle/>
        <a:p>
          <a:endParaRPr lang="es-EC"/>
        </a:p>
      </dgm:t>
    </dgm:pt>
    <dgm:pt modelId="{FA87223E-E1E2-422F-9228-625F16E71EFD}">
      <dgm:prSet phldrT="[Texto]" phldr="1"/>
      <dgm:spPr/>
      <dgm:t>
        <a:bodyPr/>
        <a:lstStyle/>
        <a:p>
          <a:endParaRPr lang="es-EC" dirty="0"/>
        </a:p>
      </dgm:t>
    </dgm:pt>
    <dgm:pt modelId="{0CBE4E43-DC6F-420D-8501-BFCD6CFB2AA7}" type="sibTrans" cxnId="{6D955987-A74B-465F-917D-D248DE3D12BA}">
      <dgm:prSet/>
      <dgm:spPr/>
      <dgm:t>
        <a:bodyPr/>
        <a:lstStyle/>
        <a:p>
          <a:endParaRPr lang="es-EC"/>
        </a:p>
      </dgm:t>
    </dgm:pt>
    <dgm:pt modelId="{007F48F3-5157-478E-A91E-B646D993E00E}" type="parTrans" cxnId="{6D955987-A74B-465F-917D-D248DE3D12BA}">
      <dgm:prSet/>
      <dgm:spPr/>
      <dgm:t>
        <a:bodyPr/>
        <a:lstStyle/>
        <a:p>
          <a:endParaRPr lang="es-EC"/>
        </a:p>
      </dgm:t>
    </dgm:pt>
    <dgm:pt modelId="{4FAFFF67-3D98-41BB-83E5-C4D3A2BEBE91}">
      <dgm:prSet phldrT="[Texto]"/>
      <dgm:spPr/>
      <dgm:t>
        <a:bodyPr/>
        <a:lstStyle/>
        <a:p>
          <a:endParaRPr lang="es-EC" dirty="0"/>
        </a:p>
      </dgm:t>
    </dgm:pt>
    <dgm:pt modelId="{BD49E934-19FF-4F2C-BEB2-EF92EC780D05}" type="sibTrans" cxnId="{FD84D903-BE0B-4593-8B68-FD5470E730A5}">
      <dgm:prSet/>
      <dgm:spPr/>
      <dgm:t>
        <a:bodyPr/>
        <a:lstStyle/>
        <a:p>
          <a:endParaRPr lang="es-EC"/>
        </a:p>
      </dgm:t>
    </dgm:pt>
    <dgm:pt modelId="{F9A9A864-3E1A-4D90-A477-B33B343D7DB3}" type="parTrans" cxnId="{FD84D903-BE0B-4593-8B68-FD5470E730A5}">
      <dgm:prSet/>
      <dgm:spPr/>
      <dgm:t>
        <a:bodyPr/>
        <a:lstStyle/>
        <a:p>
          <a:endParaRPr lang="es-EC"/>
        </a:p>
      </dgm:t>
    </dgm:pt>
    <dgm:pt modelId="{961C4636-2028-4FD0-A21E-B13CD3D8F825}">
      <dgm:prSet phldrT="[Texto]"/>
      <dgm:spPr/>
      <dgm:t>
        <a:bodyPr/>
        <a:lstStyle/>
        <a:p>
          <a:endParaRPr lang="es-EC" dirty="0"/>
        </a:p>
      </dgm:t>
    </dgm:pt>
    <dgm:pt modelId="{5502FAB1-3153-46E1-8E60-A13074E7F193}" type="sibTrans" cxnId="{DEE175E8-88C7-4CEA-BB09-D6B8E919DACD}">
      <dgm:prSet/>
      <dgm:spPr/>
      <dgm:t>
        <a:bodyPr/>
        <a:lstStyle/>
        <a:p>
          <a:endParaRPr lang="es-EC"/>
        </a:p>
      </dgm:t>
    </dgm:pt>
    <dgm:pt modelId="{7020E36A-9EDF-43A8-A47A-D344E793B4E5}" type="parTrans" cxnId="{DEE175E8-88C7-4CEA-BB09-D6B8E919DACD}">
      <dgm:prSet/>
      <dgm:spPr/>
      <dgm:t>
        <a:bodyPr/>
        <a:lstStyle/>
        <a:p>
          <a:endParaRPr lang="es-EC"/>
        </a:p>
      </dgm:t>
    </dgm:pt>
    <dgm:pt modelId="{ABCEAFC5-3906-40E6-BB99-F185AC7B3676}" type="pres">
      <dgm:prSet presAssocID="{E3985C25-43A3-41A2-B702-62EB23791BF6}" presName="Name0" presStyleCnt="0">
        <dgm:presLayoutVars>
          <dgm:dir/>
          <dgm:animLvl val="lvl"/>
          <dgm:resizeHandles/>
        </dgm:presLayoutVars>
      </dgm:prSet>
      <dgm:spPr/>
      <dgm:t>
        <a:bodyPr/>
        <a:lstStyle/>
        <a:p>
          <a:endParaRPr lang="es-EC"/>
        </a:p>
      </dgm:t>
    </dgm:pt>
    <dgm:pt modelId="{8BF9B4F6-1A66-4706-A127-D6B1F627D138}" type="pres">
      <dgm:prSet presAssocID="{FA87223E-E1E2-422F-9228-625F16E71EFD}" presName="linNode" presStyleCnt="0"/>
      <dgm:spPr/>
      <dgm:t>
        <a:bodyPr/>
        <a:lstStyle/>
        <a:p>
          <a:endParaRPr lang="es-EC"/>
        </a:p>
      </dgm:t>
    </dgm:pt>
    <dgm:pt modelId="{B4873837-8CEE-48B1-880E-E00FB6762807}" type="pres">
      <dgm:prSet presAssocID="{FA87223E-E1E2-422F-9228-625F16E71EFD}" presName="parentShp" presStyleLbl="node1" presStyleIdx="0" presStyleCnt="7" custScaleX="14302">
        <dgm:presLayoutVars>
          <dgm:bulletEnabled val="1"/>
        </dgm:presLayoutVars>
      </dgm:prSet>
      <dgm:spPr/>
      <dgm:t>
        <a:bodyPr/>
        <a:lstStyle/>
        <a:p>
          <a:endParaRPr lang="es-EC"/>
        </a:p>
      </dgm:t>
    </dgm:pt>
    <dgm:pt modelId="{E08A94ED-2974-42AE-9730-A5843F17A700}" type="pres">
      <dgm:prSet presAssocID="{FA87223E-E1E2-422F-9228-625F16E71EFD}" presName="childShp" presStyleLbl="bgAccFollowNode1" presStyleIdx="0" presStyleCnt="7" custScaleX="241055">
        <dgm:presLayoutVars>
          <dgm:bulletEnabled val="1"/>
        </dgm:presLayoutVars>
      </dgm:prSet>
      <dgm:spPr/>
      <dgm:t>
        <a:bodyPr/>
        <a:lstStyle/>
        <a:p>
          <a:endParaRPr lang="es-EC"/>
        </a:p>
      </dgm:t>
    </dgm:pt>
    <dgm:pt modelId="{0662C30F-C55D-4E09-AE85-EF27D16316FB}" type="pres">
      <dgm:prSet presAssocID="{0CBE4E43-DC6F-420D-8501-BFCD6CFB2AA7}" presName="spacing" presStyleCnt="0"/>
      <dgm:spPr/>
      <dgm:t>
        <a:bodyPr/>
        <a:lstStyle/>
        <a:p>
          <a:endParaRPr lang="es-EC"/>
        </a:p>
      </dgm:t>
    </dgm:pt>
    <dgm:pt modelId="{93B29148-2C2D-4C1F-BBF4-22DACEA4D353}" type="pres">
      <dgm:prSet presAssocID="{A1873111-38A3-43B7-917B-74C5760850B3}" presName="linNode" presStyleCnt="0"/>
      <dgm:spPr/>
      <dgm:t>
        <a:bodyPr/>
        <a:lstStyle/>
        <a:p>
          <a:endParaRPr lang="es-EC"/>
        </a:p>
      </dgm:t>
    </dgm:pt>
    <dgm:pt modelId="{1D5F57C9-2262-4943-9F0B-FADB712F9BED}" type="pres">
      <dgm:prSet presAssocID="{A1873111-38A3-43B7-917B-74C5760850B3}" presName="parentShp" presStyleLbl="node1" presStyleIdx="1" presStyleCnt="7" custScaleX="10153">
        <dgm:presLayoutVars>
          <dgm:bulletEnabled val="1"/>
        </dgm:presLayoutVars>
      </dgm:prSet>
      <dgm:spPr/>
      <dgm:t>
        <a:bodyPr/>
        <a:lstStyle/>
        <a:p>
          <a:endParaRPr lang="es-EC"/>
        </a:p>
      </dgm:t>
    </dgm:pt>
    <dgm:pt modelId="{5930779A-66AE-4E59-A613-31823DF62CB1}" type="pres">
      <dgm:prSet presAssocID="{A1873111-38A3-43B7-917B-74C5760850B3}" presName="childShp" presStyleLbl="bgAccFollowNode1" presStyleIdx="1" presStyleCnt="7" custScaleX="166667">
        <dgm:presLayoutVars>
          <dgm:bulletEnabled val="1"/>
        </dgm:presLayoutVars>
      </dgm:prSet>
      <dgm:spPr/>
      <dgm:t>
        <a:bodyPr/>
        <a:lstStyle/>
        <a:p>
          <a:endParaRPr lang="es-EC"/>
        </a:p>
      </dgm:t>
    </dgm:pt>
    <dgm:pt modelId="{366FC78E-E7D8-4845-B1EE-58B15CDA272E}" type="pres">
      <dgm:prSet presAssocID="{58841019-D6A1-4B9C-A4E4-06D6565C0274}" presName="spacing" presStyleCnt="0"/>
      <dgm:spPr/>
      <dgm:t>
        <a:bodyPr/>
        <a:lstStyle/>
        <a:p>
          <a:endParaRPr lang="es-EC"/>
        </a:p>
      </dgm:t>
    </dgm:pt>
    <dgm:pt modelId="{F80BC4B2-31CA-4484-BC07-110F184A6C2F}" type="pres">
      <dgm:prSet presAssocID="{57913B00-43DC-462F-B1D2-61E012D4E4B1}" presName="linNode" presStyleCnt="0"/>
      <dgm:spPr/>
      <dgm:t>
        <a:bodyPr/>
        <a:lstStyle/>
        <a:p>
          <a:endParaRPr lang="es-EC"/>
        </a:p>
      </dgm:t>
    </dgm:pt>
    <dgm:pt modelId="{F19D7845-2ADD-466F-B7AC-2E66FB269E76}" type="pres">
      <dgm:prSet presAssocID="{57913B00-43DC-462F-B1D2-61E012D4E4B1}" presName="parentShp" presStyleLbl="node1" presStyleIdx="2" presStyleCnt="7" custScaleX="10153">
        <dgm:presLayoutVars>
          <dgm:bulletEnabled val="1"/>
        </dgm:presLayoutVars>
      </dgm:prSet>
      <dgm:spPr/>
      <dgm:t>
        <a:bodyPr/>
        <a:lstStyle/>
        <a:p>
          <a:endParaRPr lang="es-EC"/>
        </a:p>
      </dgm:t>
    </dgm:pt>
    <dgm:pt modelId="{C238F86D-0617-4504-A2F4-DA23AC1A8EC1}" type="pres">
      <dgm:prSet presAssocID="{57913B00-43DC-462F-B1D2-61E012D4E4B1}" presName="childShp" presStyleLbl="bgAccFollowNode1" presStyleIdx="2" presStyleCnt="7" custScaleX="161051">
        <dgm:presLayoutVars>
          <dgm:bulletEnabled val="1"/>
        </dgm:presLayoutVars>
      </dgm:prSet>
      <dgm:spPr/>
      <dgm:t>
        <a:bodyPr/>
        <a:lstStyle/>
        <a:p>
          <a:endParaRPr lang="es-EC"/>
        </a:p>
      </dgm:t>
    </dgm:pt>
    <dgm:pt modelId="{C84BA277-D98B-4AB1-B960-E573DF79C9DC}" type="pres">
      <dgm:prSet presAssocID="{F7881C51-5938-4954-BCDE-91DA44BAB3E8}" presName="spacing" presStyleCnt="0"/>
      <dgm:spPr/>
      <dgm:t>
        <a:bodyPr/>
        <a:lstStyle/>
        <a:p>
          <a:endParaRPr lang="es-EC"/>
        </a:p>
      </dgm:t>
    </dgm:pt>
    <dgm:pt modelId="{118A2947-EA2C-4D6A-9566-B7A88B78FEF6}" type="pres">
      <dgm:prSet presAssocID="{98E131BE-402F-4B17-A89F-D8B344B5D328}" presName="linNode" presStyleCnt="0"/>
      <dgm:spPr/>
      <dgm:t>
        <a:bodyPr/>
        <a:lstStyle/>
        <a:p>
          <a:endParaRPr lang="es-EC"/>
        </a:p>
      </dgm:t>
    </dgm:pt>
    <dgm:pt modelId="{17E34283-6213-4E37-8748-2859E700A689}" type="pres">
      <dgm:prSet presAssocID="{98E131BE-402F-4B17-A89F-D8B344B5D328}" presName="parentShp" presStyleLbl="node1" presStyleIdx="3" presStyleCnt="7" custScaleX="10153">
        <dgm:presLayoutVars>
          <dgm:bulletEnabled val="1"/>
        </dgm:presLayoutVars>
      </dgm:prSet>
      <dgm:spPr/>
      <dgm:t>
        <a:bodyPr/>
        <a:lstStyle/>
        <a:p>
          <a:endParaRPr lang="es-EC"/>
        </a:p>
      </dgm:t>
    </dgm:pt>
    <dgm:pt modelId="{474EC34B-1727-4DDF-B066-F40A62B03E85}" type="pres">
      <dgm:prSet presAssocID="{98E131BE-402F-4B17-A89F-D8B344B5D328}" presName="childShp" presStyleLbl="bgAccFollowNode1" presStyleIdx="3" presStyleCnt="7" custScaleX="161051">
        <dgm:presLayoutVars>
          <dgm:bulletEnabled val="1"/>
        </dgm:presLayoutVars>
      </dgm:prSet>
      <dgm:spPr/>
      <dgm:t>
        <a:bodyPr/>
        <a:lstStyle/>
        <a:p>
          <a:endParaRPr lang="es-EC"/>
        </a:p>
      </dgm:t>
    </dgm:pt>
    <dgm:pt modelId="{F3302F79-F917-4904-B179-B643461473C7}" type="pres">
      <dgm:prSet presAssocID="{6BAB2B3B-A04E-4D80-B9E3-9CD79A7C3B5A}" presName="spacing" presStyleCnt="0"/>
      <dgm:spPr/>
      <dgm:t>
        <a:bodyPr/>
        <a:lstStyle/>
        <a:p>
          <a:endParaRPr lang="es-EC"/>
        </a:p>
      </dgm:t>
    </dgm:pt>
    <dgm:pt modelId="{B5511E30-BFEB-4DB9-B040-B67B144D278E}" type="pres">
      <dgm:prSet presAssocID="{4FAFFF67-3D98-41BB-83E5-C4D3A2BEBE91}" presName="linNode" presStyleCnt="0"/>
      <dgm:spPr/>
      <dgm:t>
        <a:bodyPr/>
        <a:lstStyle/>
        <a:p>
          <a:endParaRPr lang="es-EC"/>
        </a:p>
      </dgm:t>
    </dgm:pt>
    <dgm:pt modelId="{90D37ECB-576A-460F-B297-D2DD8BF7E4C3}" type="pres">
      <dgm:prSet presAssocID="{4FAFFF67-3D98-41BB-83E5-C4D3A2BEBE91}" presName="parentShp" presStyleLbl="node1" presStyleIdx="4" presStyleCnt="7" custScaleX="10153">
        <dgm:presLayoutVars>
          <dgm:bulletEnabled val="1"/>
        </dgm:presLayoutVars>
      </dgm:prSet>
      <dgm:spPr/>
      <dgm:t>
        <a:bodyPr/>
        <a:lstStyle/>
        <a:p>
          <a:endParaRPr lang="es-EC"/>
        </a:p>
      </dgm:t>
    </dgm:pt>
    <dgm:pt modelId="{D45A6469-EA8A-4972-B7CB-A341BFA1FAF2}" type="pres">
      <dgm:prSet presAssocID="{4FAFFF67-3D98-41BB-83E5-C4D3A2BEBE91}" presName="childShp" presStyleLbl="bgAccFollowNode1" presStyleIdx="4" presStyleCnt="7" custScaleX="161051">
        <dgm:presLayoutVars>
          <dgm:bulletEnabled val="1"/>
        </dgm:presLayoutVars>
      </dgm:prSet>
      <dgm:spPr/>
      <dgm:t>
        <a:bodyPr/>
        <a:lstStyle/>
        <a:p>
          <a:endParaRPr lang="es-EC"/>
        </a:p>
      </dgm:t>
    </dgm:pt>
    <dgm:pt modelId="{D1EE2B4D-F171-45CB-8D71-B6754D2109B5}" type="pres">
      <dgm:prSet presAssocID="{BD49E934-19FF-4F2C-BEB2-EF92EC780D05}" presName="spacing" presStyleCnt="0"/>
      <dgm:spPr/>
      <dgm:t>
        <a:bodyPr/>
        <a:lstStyle/>
        <a:p>
          <a:endParaRPr lang="es-EC"/>
        </a:p>
      </dgm:t>
    </dgm:pt>
    <dgm:pt modelId="{63D58217-4EDD-4181-8996-82FF65D18B08}" type="pres">
      <dgm:prSet presAssocID="{961C4636-2028-4FD0-A21E-B13CD3D8F825}" presName="linNode" presStyleCnt="0"/>
      <dgm:spPr/>
      <dgm:t>
        <a:bodyPr/>
        <a:lstStyle/>
        <a:p>
          <a:endParaRPr lang="es-EC"/>
        </a:p>
      </dgm:t>
    </dgm:pt>
    <dgm:pt modelId="{1D4C7970-4840-4426-BCD4-91B2949F04D7}" type="pres">
      <dgm:prSet presAssocID="{961C4636-2028-4FD0-A21E-B13CD3D8F825}" presName="parentShp" presStyleLbl="node1" presStyleIdx="5" presStyleCnt="7" custScaleX="11168">
        <dgm:presLayoutVars>
          <dgm:bulletEnabled val="1"/>
        </dgm:presLayoutVars>
      </dgm:prSet>
      <dgm:spPr/>
      <dgm:t>
        <a:bodyPr/>
        <a:lstStyle/>
        <a:p>
          <a:endParaRPr lang="es-EC"/>
        </a:p>
      </dgm:t>
    </dgm:pt>
    <dgm:pt modelId="{825B65D9-8E18-4E63-9BBD-5CE67814703F}" type="pres">
      <dgm:prSet presAssocID="{961C4636-2028-4FD0-A21E-B13CD3D8F825}" presName="childShp" presStyleLbl="bgAccFollowNode1" presStyleIdx="5" presStyleCnt="7" custScaleX="161051">
        <dgm:presLayoutVars>
          <dgm:bulletEnabled val="1"/>
        </dgm:presLayoutVars>
      </dgm:prSet>
      <dgm:spPr/>
      <dgm:t>
        <a:bodyPr/>
        <a:lstStyle/>
        <a:p>
          <a:endParaRPr lang="es-EC"/>
        </a:p>
      </dgm:t>
    </dgm:pt>
    <dgm:pt modelId="{C4EC9FF2-38D7-472E-806D-C8DD24E2A41B}" type="pres">
      <dgm:prSet presAssocID="{5502FAB1-3153-46E1-8E60-A13074E7F193}" presName="spacing" presStyleCnt="0"/>
      <dgm:spPr/>
      <dgm:t>
        <a:bodyPr/>
        <a:lstStyle/>
        <a:p>
          <a:endParaRPr lang="es-EC"/>
        </a:p>
      </dgm:t>
    </dgm:pt>
    <dgm:pt modelId="{94FD53D8-B929-40D0-A7B5-18CD52213A6F}" type="pres">
      <dgm:prSet presAssocID="{97F5F183-DB03-4DA9-A3D7-BE14A102791D}" presName="linNode" presStyleCnt="0"/>
      <dgm:spPr/>
      <dgm:t>
        <a:bodyPr/>
        <a:lstStyle/>
        <a:p>
          <a:endParaRPr lang="es-EC"/>
        </a:p>
      </dgm:t>
    </dgm:pt>
    <dgm:pt modelId="{50A70C10-278E-438B-8D83-7BB33C6D7242}" type="pres">
      <dgm:prSet presAssocID="{97F5F183-DB03-4DA9-A3D7-BE14A102791D}" presName="parentShp" presStyleLbl="node1" presStyleIdx="6" presStyleCnt="7" custScaleX="11168">
        <dgm:presLayoutVars>
          <dgm:bulletEnabled val="1"/>
        </dgm:presLayoutVars>
      </dgm:prSet>
      <dgm:spPr/>
      <dgm:t>
        <a:bodyPr/>
        <a:lstStyle/>
        <a:p>
          <a:endParaRPr lang="es-EC"/>
        </a:p>
      </dgm:t>
    </dgm:pt>
    <dgm:pt modelId="{27999801-CFD4-45B0-8DE8-6B3CD8DEFA33}" type="pres">
      <dgm:prSet presAssocID="{97F5F183-DB03-4DA9-A3D7-BE14A102791D}" presName="childShp" presStyleLbl="bgAccFollowNode1" presStyleIdx="6" presStyleCnt="7" custScaleX="161051">
        <dgm:presLayoutVars>
          <dgm:bulletEnabled val="1"/>
        </dgm:presLayoutVars>
      </dgm:prSet>
      <dgm:spPr/>
      <dgm:t>
        <a:bodyPr/>
        <a:lstStyle/>
        <a:p>
          <a:endParaRPr lang="es-EC"/>
        </a:p>
      </dgm:t>
    </dgm:pt>
  </dgm:ptLst>
  <dgm:cxnLst>
    <dgm:cxn modelId="{6D955987-A74B-465F-917D-D248DE3D12BA}" srcId="{E3985C25-43A3-41A2-B702-62EB23791BF6}" destId="{FA87223E-E1E2-422F-9228-625F16E71EFD}" srcOrd="0" destOrd="0" parTransId="{007F48F3-5157-478E-A91E-B646D993E00E}" sibTransId="{0CBE4E43-DC6F-420D-8501-BFCD6CFB2AA7}"/>
    <dgm:cxn modelId="{2054AD34-BBFD-4754-918C-D5473C10516F}" type="presOf" srcId="{3E745577-116F-4A52-9499-24CF4CBDAC0B}" destId="{474EC34B-1727-4DDF-B066-F40A62B03E85}" srcOrd="0" destOrd="0" presId="urn:microsoft.com/office/officeart/2005/8/layout/vList6"/>
    <dgm:cxn modelId="{F1A323E8-6C7A-47AD-BCAC-A638CC0DB03B}" type="presOf" srcId="{961C4636-2028-4FD0-A21E-B13CD3D8F825}" destId="{1D4C7970-4840-4426-BCD4-91B2949F04D7}" srcOrd="0" destOrd="0" presId="urn:microsoft.com/office/officeart/2005/8/layout/vList6"/>
    <dgm:cxn modelId="{1A2E3899-2339-441D-B97B-C3405E552B65}" srcId="{E3985C25-43A3-41A2-B702-62EB23791BF6}" destId="{57913B00-43DC-462F-B1D2-61E012D4E4B1}" srcOrd="2" destOrd="0" parTransId="{AAB9721D-AD3A-4219-8FBE-4209669C6B70}" sibTransId="{F7881C51-5938-4954-BCDE-91DA44BAB3E8}"/>
    <dgm:cxn modelId="{60134AA0-91F7-43BC-87E2-34DA9F4A086A}" type="presOf" srcId="{72C88E09-F458-46FB-855B-0F486F4A06C1}" destId="{E08A94ED-2974-42AE-9730-A5843F17A700}" srcOrd="0" destOrd="0" presId="urn:microsoft.com/office/officeart/2005/8/layout/vList6"/>
    <dgm:cxn modelId="{7DD89965-ED2E-44FC-B9D0-FDB61594E74F}" srcId="{98E131BE-402F-4B17-A89F-D8B344B5D328}" destId="{3E745577-116F-4A52-9499-24CF4CBDAC0B}" srcOrd="0" destOrd="0" parTransId="{5E3A9595-ADDC-4FEB-B582-E94845AFB67D}" sibTransId="{E56C85B8-A2B4-4372-8CDE-BB5F4B7009A3}"/>
    <dgm:cxn modelId="{32D85C2F-1EC5-40CB-B600-A676098FF021}" srcId="{961C4636-2028-4FD0-A21E-B13CD3D8F825}" destId="{B41B57E2-4DD5-4924-9881-8C72DE99BCE0}" srcOrd="0" destOrd="0" parTransId="{7DF4779E-2DB6-4D28-8E7D-A656DD67A9F9}" sibTransId="{C3CF8DA2-3ED7-4396-86A2-5D9DE5B42DED}"/>
    <dgm:cxn modelId="{93383EA8-2972-4DFD-A43C-67A55B96C7B7}" srcId="{97F5F183-DB03-4DA9-A3D7-BE14A102791D}" destId="{947820F8-BD12-4739-B533-1CD404EA8C44}" srcOrd="0" destOrd="0" parTransId="{3DF60747-86E3-47FC-A452-3D7BAEF25A8D}" sibTransId="{D4E9AB39-AA2E-49BB-A5F0-8789B345338C}"/>
    <dgm:cxn modelId="{5B3ABAD2-E4EB-47DC-8B02-DCD78C634053}" type="presOf" srcId="{B41B57E2-4DD5-4924-9881-8C72DE99BCE0}" destId="{825B65D9-8E18-4E63-9BBD-5CE67814703F}" srcOrd="0" destOrd="0" presId="urn:microsoft.com/office/officeart/2005/8/layout/vList6"/>
    <dgm:cxn modelId="{25E1FC06-43E6-4A17-AD1E-71DA4BCA96E3}" srcId="{A1873111-38A3-43B7-917B-74C5760850B3}" destId="{5F3E4AE6-FD7D-4254-8670-E4FEE11C2304}" srcOrd="0" destOrd="0" parTransId="{B865009A-6CA7-44DB-ACD5-9A9D0F1FEA9E}" sibTransId="{1F6A50F6-BC45-4213-B934-FEADC65ABCE2}"/>
    <dgm:cxn modelId="{6879DB35-497F-4BEA-A0B2-C6A753E50739}" type="presOf" srcId="{97F5F183-DB03-4DA9-A3D7-BE14A102791D}" destId="{50A70C10-278E-438B-8D83-7BB33C6D7242}" srcOrd="0" destOrd="0" presId="urn:microsoft.com/office/officeart/2005/8/layout/vList6"/>
    <dgm:cxn modelId="{445C69B4-DFE5-420A-953F-4B417F8AE4A6}" srcId="{4FAFFF67-3D98-41BB-83E5-C4D3A2BEBE91}" destId="{B8EB0B07-6313-45A1-97D4-5895A27B1E10}" srcOrd="0" destOrd="0" parTransId="{115E80B1-EAB6-4541-A1C6-57EB6041D690}" sibTransId="{F2F0FCF0-F588-4609-9C32-D065931C21BB}"/>
    <dgm:cxn modelId="{6F860F0D-72E3-410B-8656-C13A46C46854}" type="presOf" srcId="{4FAFFF67-3D98-41BB-83E5-C4D3A2BEBE91}" destId="{90D37ECB-576A-460F-B297-D2DD8BF7E4C3}" srcOrd="0" destOrd="0" presId="urn:microsoft.com/office/officeart/2005/8/layout/vList6"/>
    <dgm:cxn modelId="{2E386B85-1298-4CE4-AC33-6D22374834EB}" srcId="{57913B00-43DC-462F-B1D2-61E012D4E4B1}" destId="{29DA86B7-EE69-4BE1-8EF5-6056A7676C53}" srcOrd="0" destOrd="0" parTransId="{62BE278C-7A5D-4229-9F38-308266DD6ADA}" sibTransId="{15323FA3-90B9-49C7-886E-30E4F5D1918F}"/>
    <dgm:cxn modelId="{D5327A75-E873-41C8-B802-110C35A8A9CB}" type="presOf" srcId="{5F3E4AE6-FD7D-4254-8670-E4FEE11C2304}" destId="{5930779A-66AE-4E59-A613-31823DF62CB1}" srcOrd="0" destOrd="0" presId="urn:microsoft.com/office/officeart/2005/8/layout/vList6"/>
    <dgm:cxn modelId="{385DA285-E473-4861-89A2-9B141BBFBF0C}" srcId="{E3985C25-43A3-41A2-B702-62EB23791BF6}" destId="{98E131BE-402F-4B17-A89F-D8B344B5D328}" srcOrd="3" destOrd="0" parTransId="{A4530E15-9057-41B9-955F-0400B73C5E2A}" sibTransId="{6BAB2B3B-A04E-4D80-B9E3-9CD79A7C3B5A}"/>
    <dgm:cxn modelId="{C1339E54-1D99-4A3A-BE8B-60487E945F33}" type="presOf" srcId="{98E131BE-402F-4B17-A89F-D8B344B5D328}" destId="{17E34283-6213-4E37-8748-2859E700A689}" srcOrd="0" destOrd="0" presId="urn:microsoft.com/office/officeart/2005/8/layout/vList6"/>
    <dgm:cxn modelId="{FD84D903-BE0B-4593-8B68-FD5470E730A5}" srcId="{E3985C25-43A3-41A2-B702-62EB23791BF6}" destId="{4FAFFF67-3D98-41BB-83E5-C4D3A2BEBE91}" srcOrd="4" destOrd="0" parTransId="{F9A9A864-3E1A-4D90-A477-B33B343D7DB3}" sibTransId="{BD49E934-19FF-4F2C-BEB2-EF92EC780D05}"/>
    <dgm:cxn modelId="{9B58E340-BE0E-458A-8015-78B314D04B5E}" type="presOf" srcId="{FA87223E-E1E2-422F-9228-625F16E71EFD}" destId="{B4873837-8CEE-48B1-880E-E00FB6762807}" srcOrd="0" destOrd="0" presId="urn:microsoft.com/office/officeart/2005/8/layout/vList6"/>
    <dgm:cxn modelId="{BF5916BA-1EB1-4C44-B53F-003E837B6249}" type="presOf" srcId="{A1873111-38A3-43B7-917B-74C5760850B3}" destId="{1D5F57C9-2262-4943-9F0B-FADB712F9BED}" srcOrd="0" destOrd="0" presId="urn:microsoft.com/office/officeart/2005/8/layout/vList6"/>
    <dgm:cxn modelId="{2374AE3D-2F15-4361-98BC-D7B1491DB03C}" type="presOf" srcId="{29DA86B7-EE69-4BE1-8EF5-6056A7676C53}" destId="{C238F86D-0617-4504-A2F4-DA23AC1A8EC1}" srcOrd="0" destOrd="0" presId="urn:microsoft.com/office/officeart/2005/8/layout/vList6"/>
    <dgm:cxn modelId="{9CB66ED7-18C9-42FA-B801-CF46A0204B8E}" srcId="{FA87223E-E1E2-422F-9228-625F16E71EFD}" destId="{72C88E09-F458-46FB-855B-0F486F4A06C1}" srcOrd="0" destOrd="0" parTransId="{43DC8AC8-68BD-41EC-B6E2-A66D91F98403}" sibTransId="{01FB097B-B9C7-4B3B-B8FA-69FEBDB1BA88}"/>
    <dgm:cxn modelId="{04A94A6F-FE5A-488A-9E05-69BFE3433531}" type="presOf" srcId="{B8EB0B07-6313-45A1-97D4-5895A27B1E10}" destId="{D45A6469-EA8A-4972-B7CB-A341BFA1FAF2}" srcOrd="0" destOrd="0" presId="urn:microsoft.com/office/officeart/2005/8/layout/vList6"/>
    <dgm:cxn modelId="{9E9FEB79-B839-4635-BFD0-5936F14D06B8}" type="presOf" srcId="{57913B00-43DC-462F-B1D2-61E012D4E4B1}" destId="{F19D7845-2ADD-466F-B7AC-2E66FB269E76}" srcOrd="0" destOrd="0" presId="urn:microsoft.com/office/officeart/2005/8/layout/vList6"/>
    <dgm:cxn modelId="{05E104C7-006E-4B74-8275-651CFAE442D7}" type="presOf" srcId="{E3985C25-43A3-41A2-B702-62EB23791BF6}" destId="{ABCEAFC5-3906-40E6-BB99-F185AC7B3676}" srcOrd="0" destOrd="0" presId="urn:microsoft.com/office/officeart/2005/8/layout/vList6"/>
    <dgm:cxn modelId="{C832F7C5-21B5-45E9-9FBD-44213E8C838A}" type="presOf" srcId="{947820F8-BD12-4739-B533-1CD404EA8C44}" destId="{27999801-CFD4-45B0-8DE8-6B3CD8DEFA33}" srcOrd="0" destOrd="0" presId="urn:microsoft.com/office/officeart/2005/8/layout/vList6"/>
    <dgm:cxn modelId="{1D2F1F66-DD17-4A10-8A6F-ED3486E8E658}" srcId="{E3985C25-43A3-41A2-B702-62EB23791BF6}" destId="{A1873111-38A3-43B7-917B-74C5760850B3}" srcOrd="1" destOrd="0" parTransId="{59AE07B8-B19A-4EF0-A131-B53F83374FE9}" sibTransId="{58841019-D6A1-4B9C-A4E4-06D6565C0274}"/>
    <dgm:cxn modelId="{58DBE35B-F292-4501-B0D6-12FE41CB0C79}" srcId="{E3985C25-43A3-41A2-B702-62EB23791BF6}" destId="{97F5F183-DB03-4DA9-A3D7-BE14A102791D}" srcOrd="6" destOrd="0" parTransId="{4C6D6961-6580-4919-88E4-4A72447DB219}" sibTransId="{30C01492-6EB4-434E-92E3-7BD0A6E3E683}"/>
    <dgm:cxn modelId="{DEE175E8-88C7-4CEA-BB09-D6B8E919DACD}" srcId="{E3985C25-43A3-41A2-B702-62EB23791BF6}" destId="{961C4636-2028-4FD0-A21E-B13CD3D8F825}" srcOrd="5" destOrd="0" parTransId="{7020E36A-9EDF-43A8-A47A-D344E793B4E5}" sibTransId="{5502FAB1-3153-46E1-8E60-A13074E7F193}"/>
    <dgm:cxn modelId="{D0C9DCB1-1C35-4DDE-A927-6C8B822C92B4}" type="presParOf" srcId="{ABCEAFC5-3906-40E6-BB99-F185AC7B3676}" destId="{8BF9B4F6-1A66-4706-A127-D6B1F627D138}" srcOrd="0" destOrd="0" presId="urn:microsoft.com/office/officeart/2005/8/layout/vList6"/>
    <dgm:cxn modelId="{C587F7E1-F0E9-40C0-BACB-69AF7DE6D51D}" type="presParOf" srcId="{8BF9B4F6-1A66-4706-A127-D6B1F627D138}" destId="{B4873837-8CEE-48B1-880E-E00FB6762807}" srcOrd="0" destOrd="0" presId="urn:microsoft.com/office/officeart/2005/8/layout/vList6"/>
    <dgm:cxn modelId="{BFF88BC0-51FC-4A74-9BC1-72E34E1C7D0F}" type="presParOf" srcId="{8BF9B4F6-1A66-4706-A127-D6B1F627D138}" destId="{E08A94ED-2974-42AE-9730-A5843F17A700}" srcOrd="1" destOrd="0" presId="urn:microsoft.com/office/officeart/2005/8/layout/vList6"/>
    <dgm:cxn modelId="{59D7C63E-E80F-41D2-ADF2-C10214A31EBD}" type="presParOf" srcId="{ABCEAFC5-3906-40E6-BB99-F185AC7B3676}" destId="{0662C30F-C55D-4E09-AE85-EF27D16316FB}" srcOrd="1" destOrd="0" presId="urn:microsoft.com/office/officeart/2005/8/layout/vList6"/>
    <dgm:cxn modelId="{E01C8360-C945-47D3-9FA3-C284EAFAE6F2}" type="presParOf" srcId="{ABCEAFC5-3906-40E6-BB99-F185AC7B3676}" destId="{93B29148-2C2D-4C1F-BBF4-22DACEA4D353}" srcOrd="2" destOrd="0" presId="urn:microsoft.com/office/officeart/2005/8/layout/vList6"/>
    <dgm:cxn modelId="{E646FB0C-9F66-4D28-AB03-65CF5A67339B}" type="presParOf" srcId="{93B29148-2C2D-4C1F-BBF4-22DACEA4D353}" destId="{1D5F57C9-2262-4943-9F0B-FADB712F9BED}" srcOrd="0" destOrd="0" presId="urn:microsoft.com/office/officeart/2005/8/layout/vList6"/>
    <dgm:cxn modelId="{3AD1D749-53C9-497A-975C-8F213F0E45B5}" type="presParOf" srcId="{93B29148-2C2D-4C1F-BBF4-22DACEA4D353}" destId="{5930779A-66AE-4E59-A613-31823DF62CB1}" srcOrd="1" destOrd="0" presId="urn:microsoft.com/office/officeart/2005/8/layout/vList6"/>
    <dgm:cxn modelId="{8C155E0E-C308-457E-932F-762DE4F63604}" type="presParOf" srcId="{ABCEAFC5-3906-40E6-BB99-F185AC7B3676}" destId="{366FC78E-E7D8-4845-B1EE-58B15CDA272E}" srcOrd="3" destOrd="0" presId="urn:microsoft.com/office/officeart/2005/8/layout/vList6"/>
    <dgm:cxn modelId="{1674473D-2506-42D5-A702-B09725B43FD6}" type="presParOf" srcId="{ABCEAFC5-3906-40E6-BB99-F185AC7B3676}" destId="{F80BC4B2-31CA-4484-BC07-110F184A6C2F}" srcOrd="4" destOrd="0" presId="urn:microsoft.com/office/officeart/2005/8/layout/vList6"/>
    <dgm:cxn modelId="{A185CBA3-9AE4-46AA-A375-F4CCF4F31547}" type="presParOf" srcId="{F80BC4B2-31CA-4484-BC07-110F184A6C2F}" destId="{F19D7845-2ADD-466F-B7AC-2E66FB269E76}" srcOrd="0" destOrd="0" presId="urn:microsoft.com/office/officeart/2005/8/layout/vList6"/>
    <dgm:cxn modelId="{6B451168-612C-4277-A247-688EE731DF38}" type="presParOf" srcId="{F80BC4B2-31CA-4484-BC07-110F184A6C2F}" destId="{C238F86D-0617-4504-A2F4-DA23AC1A8EC1}" srcOrd="1" destOrd="0" presId="urn:microsoft.com/office/officeart/2005/8/layout/vList6"/>
    <dgm:cxn modelId="{C41D872F-A4D4-4046-A3AC-671B3709EFEC}" type="presParOf" srcId="{ABCEAFC5-3906-40E6-BB99-F185AC7B3676}" destId="{C84BA277-D98B-4AB1-B960-E573DF79C9DC}" srcOrd="5" destOrd="0" presId="urn:microsoft.com/office/officeart/2005/8/layout/vList6"/>
    <dgm:cxn modelId="{4AE7C188-02F5-46A7-91C9-B06CD3599D81}" type="presParOf" srcId="{ABCEAFC5-3906-40E6-BB99-F185AC7B3676}" destId="{118A2947-EA2C-4D6A-9566-B7A88B78FEF6}" srcOrd="6" destOrd="0" presId="urn:microsoft.com/office/officeart/2005/8/layout/vList6"/>
    <dgm:cxn modelId="{AB187E5F-50A0-4070-835F-7892348FB126}" type="presParOf" srcId="{118A2947-EA2C-4D6A-9566-B7A88B78FEF6}" destId="{17E34283-6213-4E37-8748-2859E700A689}" srcOrd="0" destOrd="0" presId="urn:microsoft.com/office/officeart/2005/8/layout/vList6"/>
    <dgm:cxn modelId="{68A4D143-0FF5-460C-8CF6-AFB6DD6A4588}" type="presParOf" srcId="{118A2947-EA2C-4D6A-9566-B7A88B78FEF6}" destId="{474EC34B-1727-4DDF-B066-F40A62B03E85}" srcOrd="1" destOrd="0" presId="urn:microsoft.com/office/officeart/2005/8/layout/vList6"/>
    <dgm:cxn modelId="{3A76E223-DA2B-4AE1-A267-F68A862183A2}" type="presParOf" srcId="{ABCEAFC5-3906-40E6-BB99-F185AC7B3676}" destId="{F3302F79-F917-4904-B179-B643461473C7}" srcOrd="7" destOrd="0" presId="urn:microsoft.com/office/officeart/2005/8/layout/vList6"/>
    <dgm:cxn modelId="{B17C73C7-6F21-4D09-9D23-C676598BE160}" type="presParOf" srcId="{ABCEAFC5-3906-40E6-BB99-F185AC7B3676}" destId="{B5511E30-BFEB-4DB9-B040-B67B144D278E}" srcOrd="8" destOrd="0" presId="urn:microsoft.com/office/officeart/2005/8/layout/vList6"/>
    <dgm:cxn modelId="{7A6A12CB-6712-4D6E-BD90-41D69D70A713}" type="presParOf" srcId="{B5511E30-BFEB-4DB9-B040-B67B144D278E}" destId="{90D37ECB-576A-460F-B297-D2DD8BF7E4C3}" srcOrd="0" destOrd="0" presId="urn:microsoft.com/office/officeart/2005/8/layout/vList6"/>
    <dgm:cxn modelId="{6FA28522-F734-4BFF-9C39-1E09F4B7B1BD}" type="presParOf" srcId="{B5511E30-BFEB-4DB9-B040-B67B144D278E}" destId="{D45A6469-EA8A-4972-B7CB-A341BFA1FAF2}" srcOrd="1" destOrd="0" presId="urn:microsoft.com/office/officeart/2005/8/layout/vList6"/>
    <dgm:cxn modelId="{BDFC63AE-128E-43BA-89B4-F65B40926CDB}" type="presParOf" srcId="{ABCEAFC5-3906-40E6-BB99-F185AC7B3676}" destId="{D1EE2B4D-F171-45CB-8D71-B6754D2109B5}" srcOrd="9" destOrd="0" presId="urn:microsoft.com/office/officeart/2005/8/layout/vList6"/>
    <dgm:cxn modelId="{585F4C48-74A1-4DF9-ADA2-3266B446A35D}" type="presParOf" srcId="{ABCEAFC5-3906-40E6-BB99-F185AC7B3676}" destId="{63D58217-4EDD-4181-8996-82FF65D18B08}" srcOrd="10" destOrd="0" presId="urn:microsoft.com/office/officeart/2005/8/layout/vList6"/>
    <dgm:cxn modelId="{CA636428-4538-40CE-8B9C-7363A8B08CC2}" type="presParOf" srcId="{63D58217-4EDD-4181-8996-82FF65D18B08}" destId="{1D4C7970-4840-4426-BCD4-91B2949F04D7}" srcOrd="0" destOrd="0" presId="urn:microsoft.com/office/officeart/2005/8/layout/vList6"/>
    <dgm:cxn modelId="{D77BFE60-F6AE-4513-8F86-9EB2D849D5F0}" type="presParOf" srcId="{63D58217-4EDD-4181-8996-82FF65D18B08}" destId="{825B65D9-8E18-4E63-9BBD-5CE67814703F}" srcOrd="1" destOrd="0" presId="urn:microsoft.com/office/officeart/2005/8/layout/vList6"/>
    <dgm:cxn modelId="{C7D35407-C2D1-4E3E-BC08-70F85DBF1BD9}" type="presParOf" srcId="{ABCEAFC5-3906-40E6-BB99-F185AC7B3676}" destId="{C4EC9FF2-38D7-472E-806D-C8DD24E2A41B}" srcOrd="11" destOrd="0" presId="urn:microsoft.com/office/officeart/2005/8/layout/vList6"/>
    <dgm:cxn modelId="{B1F122B1-657B-43A7-B4D1-02E06E3B52F9}" type="presParOf" srcId="{ABCEAFC5-3906-40E6-BB99-F185AC7B3676}" destId="{94FD53D8-B929-40D0-A7B5-18CD52213A6F}" srcOrd="12" destOrd="0" presId="urn:microsoft.com/office/officeart/2005/8/layout/vList6"/>
    <dgm:cxn modelId="{0E81AAFF-D2CD-41FF-8B19-D482CD8FF556}" type="presParOf" srcId="{94FD53D8-B929-40D0-A7B5-18CD52213A6F}" destId="{50A70C10-278E-438B-8D83-7BB33C6D7242}" srcOrd="0" destOrd="0" presId="urn:microsoft.com/office/officeart/2005/8/layout/vList6"/>
    <dgm:cxn modelId="{4C33A16B-6779-4105-BB01-5D89277063F3}" type="presParOf" srcId="{94FD53D8-B929-40D0-A7B5-18CD52213A6F}" destId="{27999801-CFD4-45B0-8DE8-6B3CD8DEFA3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985C25-43A3-41A2-B702-62EB23791BF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C"/>
        </a:p>
      </dgm:t>
    </dgm:pt>
    <dgm:pt modelId="{72C88E09-F458-46FB-855B-0F486F4A06C1}">
      <dgm:prSet phldrT="[Texto]"/>
      <dgm:spPr/>
      <dgm:t>
        <a:bodyPr/>
        <a:lstStyle/>
        <a:p>
          <a:r>
            <a:rPr lang="es-EC" dirty="0" smtClean="0">
              <a:solidFill>
                <a:schemeClr val="accent5">
                  <a:lumMod val="50000"/>
                </a:schemeClr>
              </a:solidFill>
            </a:rPr>
            <a:t>Planteamiento del Problema</a:t>
          </a:r>
          <a:endParaRPr lang="es-EC" dirty="0">
            <a:solidFill>
              <a:schemeClr val="accent5">
                <a:lumMod val="50000"/>
              </a:schemeClr>
            </a:solidFill>
          </a:endParaRPr>
        </a:p>
      </dgm:t>
    </dgm:pt>
    <dgm:pt modelId="{43DC8AC8-68BD-41EC-B6E2-A66D91F98403}" type="parTrans" cxnId="{9CB66ED7-18C9-42FA-B801-CF46A0204B8E}">
      <dgm:prSet/>
      <dgm:spPr/>
      <dgm:t>
        <a:bodyPr/>
        <a:lstStyle/>
        <a:p>
          <a:endParaRPr lang="es-EC"/>
        </a:p>
      </dgm:t>
    </dgm:pt>
    <dgm:pt modelId="{01FB097B-B9C7-4B3B-B8FA-69FEBDB1BA88}" type="sibTrans" cxnId="{9CB66ED7-18C9-42FA-B801-CF46A0204B8E}">
      <dgm:prSet/>
      <dgm:spPr/>
      <dgm:t>
        <a:bodyPr/>
        <a:lstStyle/>
        <a:p>
          <a:endParaRPr lang="es-EC"/>
        </a:p>
      </dgm:t>
    </dgm:pt>
    <dgm:pt modelId="{5F3E4AE6-FD7D-4254-8670-E4FEE11C2304}">
      <dgm:prSet phldrT="[Texto]"/>
      <dgm:spPr/>
      <dgm:t>
        <a:bodyPr/>
        <a:lstStyle/>
        <a:p>
          <a:r>
            <a:rPr lang="es-EC" dirty="0" smtClean="0"/>
            <a:t>Objetivos</a:t>
          </a:r>
          <a:endParaRPr lang="es-EC" dirty="0"/>
        </a:p>
      </dgm:t>
    </dgm:pt>
    <dgm:pt modelId="{B865009A-6CA7-44DB-ACD5-9A9D0F1FEA9E}" type="parTrans" cxnId="{25E1FC06-43E6-4A17-AD1E-71DA4BCA96E3}">
      <dgm:prSet/>
      <dgm:spPr/>
      <dgm:t>
        <a:bodyPr/>
        <a:lstStyle/>
        <a:p>
          <a:endParaRPr lang="es-EC"/>
        </a:p>
      </dgm:t>
    </dgm:pt>
    <dgm:pt modelId="{1F6A50F6-BC45-4213-B934-FEADC65ABCE2}" type="sibTrans" cxnId="{25E1FC06-43E6-4A17-AD1E-71DA4BCA96E3}">
      <dgm:prSet/>
      <dgm:spPr/>
      <dgm:t>
        <a:bodyPr/>
        <a:lstStyle/>
        <a:p>
          <a:endParaRPr lang="es-EC"/>
        </a:p>
      </dgm:t>
    </dgm:pt>
    <dgm:pt modelId="{57913B00-43DC-462F-B1D2-61E012D4E4B1}">
      <dgm:prSet phldrT="[Texto]" phldr="1"/>
      <dgm:spPr/>
      <dgm:t>
        <a:bodyPr/>
        <a:lstStyle/>
        <a:p>
          <a:endParaRPr lang="es-EC" dirty="0"/>
        </a:p>
      </dgm:t>
    </dgm:pt>
    <dgm:pt modelId="{AAB9721D-AD3A-4219-8FBE-4209669C6B70}" type="parTrans" cxnId="{1A2E3899-2339-441D-B97B-C3405E552B65}">
      <dgm:prSet/>
      <dgm:spPr/>
      <dgm:t>
        <a:bodyPr/>
        <a:lstStyle/>
        <a:p>
          <a:endParaRPr lang="es-EC"/>
        </a:p>
      </dgm:t>
    </dgm:pt>
    <dgm:pt modelId="{F7881C51-5938-4954-BCDE-91DA44BAB3E8}" type="sibTrans" cxnId="{1A2E3899-2339-441D-B97B-C3405E552B65}">
      <dgm:prSet/>
      <dgm:spPr/>
      <dgm:t>
        <a:bodyPr/>
        <a:lstStyle/>
        <a:p>
          <a:endParaRPr lang="es-EC"/>
        </a:p>
      </dgm:t>
    </dgm:pt>
    <dgm:pt modelId="{3E745577-116F-4A52-9499-24CF4CBDAC0B}">
      <dgm:prSet phldrT="[Texto]"/>
      <dgm:spPr/>
      <dgm:t>
        <a:bodyPr/>
        <a:lstStyle/>
        <a:p>
          <a:r>
            <a:rPr lang="es-EC" dirty="0" smtClean="0">
              <a:hlinkClick xmlns:r="http://schemas.openxmlformats.org/officeDocument/2006/relationships" r:id="rId1" action="ppaction://hlinksldjump"/>
            </a:rPr>
            <a:t>Marco Teórico</a:t>
          </a:r>
          <a:endParaRPr lang="es-EC" dirty="0"/>
        </a:p>
      </dgm:t>
    </dgm:pt>
    <dgm:pt modelId="{5E3A9595-ADDC-4FEB-B582-E94845AFB67D}" type="parTrans" cxnId="{7DD89965-ED2E-44FC-B9D0-FDB61594E74F}">
      <dgm:prSet/>
      <dgm:spPr/>
      <dgm:t>
        <a:bodyPr/>
        <a:lstStyle/>
        <a:p>
          <a:endParaRPr lang="es-EC"/>
        </a:p>
      </dgm:t>
    </dgm:pt>
    <dgm:pt modelId="{E56C85B8-A2B4-4372-8CDE-BB5F4B7009A3}" type="sibTrans" cxnId="{7DD89965-ED2E-44FC-B9D0-FDB61594E74F}">
      <dgm:prSet/>
      <dgm:spPr/>
      <dgm:t>
        <a:bodyPr/>
        <a:lstStyle/>
        <a:p>
          <a:endParaRPr lang="es-EC"/>
        </a:p>
      </dgm:t>
    </dgm:pt>
    <dgm:pt modelId="{98E131BE-402F-4B17-A89F-D8B344B5D328}">
      <dgm:prSet phldrT="[Texto]"/>
      <dgm:spPr/>
      <dgm:t>
        <a:bodyPr/>
        <a:lstStyle/>
        <a:p>
          <a:endParaRPr lang="es-EC" dirty="0"/>
        </a:p>
      </dgm:t>
    </dgm:pt>
    <dgm:pt modelId="{A4530E15-9057-41B9-955F-0400B73C5E2A}" type="parTrans" cxnId="{385DA285-E473-4861-89A2-9B141BBFBF0C}">
      <dgm:prSet/>
      <dgm:spPr/>
      <dgm:t>
        <a:bodyPr/>
        <a:lstStyle/>
        <a:p>
          <a:endParaRPr lang="es-EC"/>
        </a:p>
      </dgm:t>
    </dgm:pt>
    <dgm:pt modelId="{6BAB2B3B-A04E-4D80-B9E3-9CD79A7C3B5A}" type="sibTrans" cxnId="{385DA285-E473-4861-89A2-9B141BBFBF0C}">
      <dgm:prSet/>
      <dgm:spPr/>
      <dgm:t>
        <a:bodyPr/>
        <a:lstStyle/>
        <a:p>
          <a:endParaRPr lang="es-EC"/>
        </a:p>
      </dgm:t>
    </dgm:pt>
    <dgm:pt modelId="{B8EB0B07-6313-45A1-97D4-5895A27B1E10}">
      <dgm:prSet phldrT="[Texto]"/>
      <dgm:spPr/>
      <dgm:t>
        <a:bodyPr/>
        <a:lstStyle/>
        <a:p>
          <a:r>
            <a:rPr lang="es-EC" dirty="0" smtClean="0"/>
            <a:t>AUP</a:t>
          </a:r>
          <a:endParaRPr lang="es-EC" dirty="0"/>
        </a:p>
      </dgm:t>
    </dgm:pt>
    <dgm:pt modelId="{115E80B1-EAB6-4541-A1C6-57EB6041D690}" type="parTrans" cxnId="{445C69B4-DFE5-420A-953F-4B417F8AE4A6}">
      <dgm:prSet/>
      <dgm:spPr/>
      <dgm:t>
        <a:bodyPr/>
        <a:lstStyle/>
        <a:p>
          <a:endParaRPr lang="es-EC"/>
        </a:p>
      </dgm:t>
    </dgm:pt>
    <dgm:pt modelId="{F2F0FCF0-F588-4609-9C32-D065931C21BB}" type="sibTrans" cxnId="{445C69B4-DFE5-420A-953F-4B417F8AE4A6}">
      <dgm:prSet/>
      <dgm:spPr/>
      <dgm:t>
        <a:bodyPr/>
        <a:lstStyle/>
        <a:p>
          <a:endParaRPr lang="es-EC"/>
        </a:p>
      </dgm:t>
    </dgm:pt>
    <dgm:pt modelId="{B41B57E2-4DD5-4924-9881-8C72DE99BCE0}">
      <dgm:prSet phldrT="[Texto]"/>
      <dgm:spPr/>
      <dgm:t>
        <a:bodyPr/>
        <a:lstStyle/>
        <a:p>
          <a:r>
            <a:rPr lang="es-EC" dirty="0" smtClean="0"/>
            <a:t>Demostración de la Aplicación Web</a:t>
          </a:r>
          <a:endParaRPr lang="es-EC" dirty="0"/>
        </a:p>
      </dgm:t>
    </dgm:pt>
    <dgm:pt modelId="{7DF4779E-2DB6-4D28-8E7D-A656DD67A9F9}" type="parTrans" cxnId="{32D85C2F-1EC5-40CB-B600-A676098FF021}">
      <dgm:prSet/>
      <dgm:spPr/>
      <dgm:t>
        <a:bodyPr/>
        <a:lstStyle/>
        <a:p>
          <a:endParaRPr lang="es-EC"/>
        </a:p>
      </dgm:t>
    </dgm:pt>
    <dgm:pt modelId="{C3CF8DA2-3ED7-4396-86A2-5D9DE5B42DED}" type="sibTrans" cxnId="{32D85C2F-1EC5-40CB-B600-A676098FF021}">
      <dgm:prSet/>
      <dgm:spPr/>
      <dgm:t>
        <a:bodyPr/>
        <a:lstStyle/>
        <a:p>
          <a:endParaRPr lang="es-EC"/>
        </a:p>
      </dgm:t>
    </dgm:pt>
    <dgm:pt modelId="{961C4636-2028-4FD0-A21E-B13CD3D8F825}">
      <dgm:prSet phldrT="[Texto]"/>
      <dgm:spPr/>
      <dgm:t>
        <a:bodyPr/>
        <a:lstStyle/>
        <a:p>
          <a:endParaRPr lang="es-EC" dirty="0"/>
        </a:p>
      </dgm:t>
    </dgm:pt>
    <dgm:pt modelId="{7020E36A-9EDF-43A8-A47A-D344E793B4E5}" type="parTrans" cxnId="{DEE175E8-88C7-4CEA-BB09-D6B8E919DACD}">
      <dgm:prSet/>
      <dgm:spPr/>
      <dgm:t>
        <a:bodyPr/>
        <a:lstStyle/>
        <a:p>
          <a:endParaRPr lang="es-EC"/>
        </a:p>
      </dgm:t>
    </dgm:pt>
    <dgm:pt modelId="{5502FAB1-3153-46E1-8E60-A13074E7F193}" type="sibTrans" cxnId="{DEE175E8-88C7-4CEA-BB09-D6B8E919DACD}">
      <dgm:prSet/>
      <dgm:spPr/>
      <dgm:t>
        <a:bodyPr/>
        <a:lstStyle/>
        <a:p>
          <a:endParaRPr lang="es-EC"/>
        </a:p>
      </dgm:t>
    </dgm:pt>
    <dgm:pt modelId="{947820F8-BD12-4739-B533-1CD404EA8C44}">
      <dgm:prSet phldrT="[Texto]"/>
      <dgm:spPr/>
      <dgm:t>
        <a:bodyPr/>
        <a:lstStyle/>
        <a:p>
          <a:r>
            <a:rPr lang="es-EC" dirty="0" smtClean="0"/>
            <a:t>Conclusiones y Recomendaciones</a:t>
          </a:r>
          <a:endParaRPr lang="es-EC" dirty="0"/>
        </a:p>
      </dgm:t>
    </dgm:pt>
    <dgm:pt modelId="{3DF60747-86E3-47FC-A452-3D7BAEF25A8D}" type="parTrans" cxnId="{93383EA8-2972-4DFD-A43C-67A55B96C7B7}">
      <dgm:prSet/>
      <dgm:spPr/>
      <dgm:t>
        <a:bodyPr/>
        <a:lstStyle/>
        <a:p>
          <a:endParaRPr lang="es-EC"/>
        </a:p>
      </dgm:t>
    </dgm:pt>
    <dgm:pt modelId="{D4E9AB39-AA2E-49BB-A5F0-8789B345338C}" type="sibTrans" cxnId="{93383EA8-2972-4DFD-A43C-67A55B96C7B7}">
      <dgm:prSet/>
      <dgm:spPr/>
      <dgm:t>
        <a:bodyPr/>
        <a:lstStyle/>
        <a:p>
          <a:endParaRPr lang="es-EC"/>
        </a:p>
      </dgm:t>
    </dgm:pt>
    <dgm:pt modelId="{97F5F183-DB03-4DA9-A3D7-BE14A102791D}">
      <dgm:prSet phldrT="[Texto]"/>
      <dgm:spPr/>
      <dgm:t>
        <a:bodyPr/>
        <a:lstStyle/>
        <a:p>
          <a:endParaRPr lang="es-EC" dirty="0"/>
        </a:p>
      </dgm:t>
    </dgm:pt>
    <dgm:pt modelId="{4C6D6961-6580-4919-88E4-4A72447DB219}" type="parTrans" cxnId="{58DBE35B-F292-4501-B0D6-12FE41CB0C79}">
      <dgm:prSet/>
      <dgm:spPr/>
      <dgm:t>
        <a:bodyPr/>
        <a:lstStyle/>
        <a:p>
          <a:endParaRPr lang="es-EC"/>
        </a:p>
      </dgm:t>
    </dgm:pt>
    <dgm:pt modelId="{30C01492-6EB4-434E-92E3-7BD0A6E3E683}" type="sibTrans" cxnId="{58DBE35B-F292-4501-B0D6-12FE41CB0C79}">
      <dgm:prSet/>
      <dgm:spPr/>
      <dgm:t>
        <a:bodyPr/>
        <a:lstStyle/>
        <a:p>
          <a:endParaRPr lang="es-EC"/>
        </a:p>
      </dgm:t>
    </dgm:pt>
    <dgm:pt modelId="{A1873111-38A3-43B7-917B-74C5760850B3}">
      <dgm:prSet phldrT="[Texto]" phldr="1"/>
      <dgm:spPr/>
      <dgm:t>
        <a:bodyPr/>
        <a:lstStyle/>
        <a:p>
          <a:endParaRPr lang="es-EC" dirty="0"/>
        </a:p>
      </dgm:t>
    </dgm:pt>
    <dgm:pt modelId="{58841019-D6A1-4B9C-A4E4-06D6565C0274}" type="sibTrans" cxnId="{1D2F1F66-DD17-4A10-8A6F-ED3486E8E658}">
      <dgm:prSet/>
      <dgm:spPr/>
      <dgm:t>
        <a:bodyPr/>
        <a:lstStyle/>
        <a:p>
          <a:endParaRPr lang="es-EC"/>
        </a:p>
      </dgm:t>
    </dgm:pt>
    <dgm:pt modelId="{59AE07B8-B19A-4EF0-A131-B53F83374FE9}" type="parTrans" cxnId="{1D2F1F66-DD17-4A10-8A6F-ED3486E8E658}">
      <dgm:prSet/>
      <dgm:spPr/>
      <dgm:t>
        <a:bodyPr/>
        <a:lstStyle/>
        <a:p>
          <a:endParaRPr lang="es-EC"/>
        </a:p>
      </dgm:t>
    </dgm:pt>
    <dgm:pt modelId="{29DA86B7-EE69-4BE1-8EF5-6056A7676C53}">
      <dgm:prSet phldrT="[Texto]"/>
      <dgm:spPr/>
      <dgm:t>
        <a:bodyPr/>
        <a:lstStyle/>
        <a:p>
          <a:r>
            <a:rPr lang="es-EC" dirty="0" smtClean="0"/>
            <a:t>Alcance</a:t>
          </a:r>
          <a:endParaRPr lang="es-EC" dirty="0"/>
        </a:p>
      </dgm:t>
    </dgm:pt>
    <dgm:pt modelId="{15323FA3-90B9-49C7-886E-30E4F5D1918F}" type="sibTrans" cxnId="{2E386B85-1298-4CE4-AC33-6D22374834EB}">
      <dgm:prSet/>
      <dgm:spPr/>
      <dgm:t>
        <a:bodyPr/>
        <a:lstStyle/>
        <a:p>
          <a:endParaRPr lang="es-EC"/>
        </a:p>
      </dgm:t>
    </dgm:pt>
    <dgm:pt modelId="{62BE278C-7A5D-4229-9F38-308266DD6ADA}" type="parTrans" cxnId="{2E386B85-1298-4CE4-AC33-6D22374834EB}">
      <dgm:prSet/>
      <dgm:spPr/>
      <dgm:t>
        <a:bodyPr/>
        <a:lstStyle/>
        <a:p>
          <a:endParaRPr lang="es-EC"/>
        </a:p>
      </dgm:t>
    </dgm:pt>
    <dgm:pt modelId="{FA87223E-E1E2-422F-9228-625F16E71EFD}">
      <dgm:prSet phldrT="[Texto]" phldr="1"/>
      <dgm:spPr/>
      <dgm:t>
        <a:bodyPr/>
        <a:lstStyle/>
        <a:p>
          <a:endParaRPr lang="es-EC" dirty="0"/>
        </a:p>
      </dgm:t>
    </dgm:pt>
    <dgm:pt modelId="{0CBE4E43-DC6F-420D-8501-BFCD6CFB2AA7}" type="sibTrans" cxnId="{6D955987-A74B-465F-917D-D248DE3D12BA}">
      <dgm:prSet/>
      <dgm:spPr/>
      <dgm:t>
        <a:bodyPr/>
        <a:lstStyle/>
        <a:p>
          <a:endParaRPr lang="es-EC"/>
        </a:p>
      </dgm:t>
    </dgm:pt>
    <dgm:pt modelId="{007F48F3-5157-478E-A91E-B646D993E00E}" type="parTrans" cxnId="{6D955987-A74B-465F-917D-D248DE3D12BA}">
      <dgm:prSet/>
      <dgm:spPr/>
      <dgm:t>
        <a:bodyPr/>
        <a:lstStyle/>
        <a:p>
          <a:endParaRPr lang="es-EC"/>
        </a:p>
      </dgm:t>
    </dgm:pt>
    <dgm:pt modelId="{4FAFFF67-3D98-41BB-83E5-C4D3A2BEBE91}">
      <dgm:prSet phldrT="[Texto]"/>
      <dgm:spPr/>
      <dgm:t>
        <a:bodyPr/>
        <a:lstStyle/>
        <a:p>
          <a:endParaRPr lang="es-EC" dirty="0"/>
        </a:p>
      </dgm:t>
    </dgm:pt>
    <dgm:pt modelId="{BD49E934-19FF-4F2C-BEB2-EF92EC780D05}" type="sibTrans" cxnId="{FD84D903-BE0B-4593-8B68-FD5470E730A5}">
      <dgm:prSet/>
      <dgm:spPr/>
      <dgm:t>
        <a:bodyPr/>
        <a:lstStyle/>
        <a:p>
          <a:endParaRPr lang="es-EC"/>
        </a:p>
      </dgm:t>
    </dgm:pt>
    <dgm:pt modelId="{F9A9A864-3E1A-4D90-A477-B33B343D7DB3}" type="parTrans" cxnId="{FD84D903-BE0B-4593-8B68-FD5470E730A5}">
      <dgm:prSet/>
      <dgm:spPr/>
      <dgm:t>
        <a:bodyPr/>
        <a:lstStyle/>
        <a:p>
          <a:endParaRPr lang="es-EC"/>
        </a:p>
      </dgm:t>
    </dgm:pt>
    <dgm:pt modelId="{3279826A-DABA-4E2E-ADB8-BC1C359A1D30}" type="pres">
      <dgm:prSet presAssocID="{E3985C25-43A3-41A2-B702-62EB23791BF6}" presName="linearFlow" presStyleCnt="0">
        <dgm:presLayoutVars>
          <dgm:dir/>
          <dgm:animLvl val="lvl"/>
          <dgm:resizeHandles val="exact"/>
        </dgm:presLayoutVars>
      </dgm:prSet>
      <dgm:spPr/>
      <dgm:t>
        <a:bodyPr/>
        <a:lstStyle/>
        <a:p>
          <a:endParaRPr lang="es-EC"/>
        </a:p>
      </dgm:t>
    </dgm:pt>
    <dgm:pt modelId="{8C444AE6-F110-42CF-9C02-5A97F58323E0}" type="pres">
      <dgm:prSet presAssocID="{FA87223E-E1E2-422F-9228-625F16E71EFD}" presName="composite" presStyleCnt="0"/>
      <dgm:spPr/>
    </dgm:pt>
    <dgm:pt modelId="{DB417E37-625B-417B-8ADC-1E416641F837}" type="pres">
      <dgm:prSet presAssocID="{FA87223E-E1E2-422F-9228-625F16E71EFD}" presName="parentText" presStyleLbl="alignNode1" presStyleIdx="0" presStyleCnt="7">
        <dgm:presLayoutVars>
          <dgm:chMax val="1"/>
          <dgm:bulletEnabled val="1"/>
        </dgm:presLayoutVars>
      </dgm:prSet>
      <dgm:spPr/>
      <dgm:t>
        <a:bodyPr/>
        <a:lstStyle/>
        <a:p>
          <a:endParaRPr lang="es-EC"/>
        </a:p>
      </dgm:t>
    </dgm:pt>
    <dgm:pt modelId="{C2D1F8E7-92A6-459C-9BA1-A14631CAD120}" type="pres">
      <dgm:prSet presAssocID="{FA87223E-E1E2-422F-9228-625F16E71EFD}" presName="descendantText" presStyleLbl="alignAcc1" presStyleIdx="0" presStyleCnt="7" custLinFactNeighborX="-103" custLinFactNeighborY="17250">
        <dgm:presLayoutVars>
          <dgm:bulletEnabled val="1"/>
        </dgm:presLayoutVars>
      </dgm:prSet>
      <dgm:spPr/>
      <dgm:t>
        <a:bodyPr/>
        <a:lstStyle/>
        <a:p>
          <a:endParaRPr lang="es-EC"/>
        </a:p>
      </dgm:t>
    </dgm:pt>
    <dgm:pt modelId="{4918A65B-F042-4588-A1E6-9E4BD5F9A230}" type="pres">
      <dgm:prSet presAssocID="{0CBE4E43-DC6F-420D-8501-BFCD6CFB2AA7}" presName="sp" presStyleCnt="0"/>
      <dgm:spPr/>
    </dgm:pt>
    <dgm:pt modelId="{BD9E21AC-FBD2-457D-90DB-E7440F5DCF1B}" type="pres">
      <dgm:prSet presAssocID="{A1873111-38A3-43B7-917B-74C5760850B3}" presName="composite" presStyleCnt="0"/>
      <dgm:spPr/>
    </dgm:pt>
    <dgm:pt modelId="{6B9D5EE1-875B-470C-A1DB-E23B725CF180}" type="pres">
      <dgm:prSet presAssocID="{A1873111-38A3-43B7-917B-74C5760850B3}" presName="parentText" presStyleLbl="alignNode1" presStyleIdx="1" presStyleCnt="7">
        <dgm:presLayoutVars>
          <dgm:chMax val="1"/>
          <dgm:bulletEnabled val="1"/>
        </dgm:presLayoutVars>
      </dgm:prSet>
      <dgm:spPr/>
      <dgm:t>
        <a:bodyPr/>
        <a:lstStyle/>
        <a:p>
          <a:endParaRPr lang="es-EC"/>
        </a:p>
      </dgm:t>
    </dgm:pt>
    <dgm:pt modelId="{ADB6AEE8-E400-4B62-8685-282CDE64E7F1}" type="pres">
      <dgm:prSet presAssocID="{A1873111-38A3-43B7-917B-74C5760850B3}" presName="descendantText" presStyleLbl="alignAcc1" presStyleIdx="1" presStyleCnt="7" custLinFactNeighborX="-103" custLinFactNeighborY="4057">
        <dgm:presLayoutVars>
          <dgm:bulletEnabled val="1"/>
        </dgm:presLayoutVars>
      </dgm:prSet>
      <dgm:spPr/>
      <dgm:t>
        <a:bodyPr/>
        <a:lstStyle/>
        <a:p>
          <a:endParaRPr lang="es-EC"/>
        </a:p>
      </dgm:t>
    </dgm:pt>
    <dgm:pt modelId="{9DE5DF11-8E92-48FA-961E-7CF672A4488E}" type="pres">
      <dgm:prSet presAssocID="{58841019-D6A1-4B9C-A4E4-06D6565C0274}" presName="sp" presStyleCnt="0"/>
      <dgm:spPr/>
    </dgm:pt>
    <dgm:pt modelId="{3574D0BC-E277-46D3-BEA4-788D80EA506B}" type="pres">
      <dgm:prSet presAssocID="{57913B00-43DC-462F-B1D2-61E012D4E4B1}" presName="composite" presStyleCnt="0"/>
      <dgm:spPr/>
    </dgm:pt>
    <dgm:pt modelId="{5F743281-6E76-41F9-9AE4-9B083B4C6569}" type="pres">
      <dgm:prSet presAssocID="{57913B00-43DC-462F-B1D2-61E012D4E4B1}" presName="parentText" presStyleLbl="alignNode1" presStyleIdx="2" presStyleCnt="7">
        <dgm:presLayoutVars>
          <dgm:chMax val="1"/>
          <dgm:bulletEnabled val="1"/>
        </dgm:presLayoutVars>
      </dgm:prSet>
      <dgm:spPr/>
      <dgm:t>
        <a:bodyPr/>
        <a:lstStyle/>
        <a:p>
          <a:endParaRPr lang="es-EC"/>
        </a:p>
      </dgm:t>
    </dgm:pt>
    <dgm:pt modelId="{AF973E2F-C26F-43CD-BBD9-569A6699EEF9}" type="pres">
      <dgm:prSet presAssocID="{57913B00-43DC-462F-B1D2-61E012D4E4B1}" presName="descendantText" presStyleLbl="alignAcc1" presStyleIdx="2" presStyleCnt="7">
        <dgm:presLayoutVars>
          <dgm:bulletEnabled val="1"/>
        </dgm:presLayoutVars>
      </dgm:prSet>
      <dgm:spPr/>
      <dgm:t>
        <a:bodyPr/>
        <a:lstStyle/>
        <a:p>
          <a:endParaRPr lang="es-EC"/>
        </a:p>
      </dgm:t>
    </dgm:pt>
    <dgm:pt modelId="{A1645F63-5844-4561-9042-A0B906F25917}" type="pres">
      <dgm:prSet presAssocID="{F7881C51-5938-4954-BCDE-91DA44BAB3E8}" presName="sp" presStyleCnt="0"/>
      <dgm:spPr/>
    </dgm:pt>
    <dgm:pt modelId="{256DA6E0-EA44-41DE-AD32-B3286DA645CA}" type="pres">
      <dgm:prSet presAssocID="{98E131BE-402F-4B17-A89F-D8B344B5D328}" presName="composite" presStyleCnt="0"/>
      <dgm:spPr/>
    </dgm:pt>
    <dgm:pt modelId="{47BC4C22-9410-4E18-A5D4-7200B5846886}" type="pres">
      <dgm:prSet presAssocID="{98E131BE-402F-4B17-A89F-D8B344B5D328}" presName="parentText" presStyleLbl="alignNode1" presStyleIdx="3" presStyleCnt="7">
        <dgm:presLayoutVars>
          <dgm:chMax val="1"/>
          <dgm:bulletEnabled val="1"/>
        </dgm:presLayoutVars>
      </dgm:prSet>
      <dgm:spPr/>
      <dgm:t>
        <a:bodyPr/>
        <a:lstStyle/>
        <a:p>
          <a:endParaRPr lang="es-EC"/>
        </a:p>
      </dgm:t>
    </dgm:pt>
    <dgm:pt modelId="{2BB79E60-AD8A-421C-BCA8-4C827E57DAF0}" type="pres">
      <dgm:prSet presAssocID="{98E131BE-402F-4B17-A89F-D8B344B5D328}" presName="descendantText" presStyleLbl="alignAcc1" presStyleIdx="3" presStyleCnt="7">
        <dgm:presLayoutVars>
          <dgm:bulletEnabled val="1"/>
        </dgm:presLayoutVars>
      </dgm:prSet>
      <dgm:spPr/>
      <dgm:t>
        <a:bodyPr/>
        <a:lstStyle/>
        <a:p>
          <a:endParaRPr lang="es-EC"/>
        </a:p>
      </dgm:t>
    </dgm:pt>
    <dgm:pt modelId="{CA80F467-F50E-4F02-9A32-4990058912EA}" type="pres">
      <dgm:prSet presAssocID="{6BAB2B3B-A04E-4D80-B9E3-9CD79A7C3B5A}" presName="sp" presStyleCnt="0"/>
      <dgm:spPr/>
    </dgm:pt>
    <dgm:pt modelId="{42A7564B-B8D6-4F6A-9C6C-71A1158445DB}" type="pres">
      <dgm:prSet presAssocID="{4FAFFF67-3D98-41BB-83E5-C4D3A2BEBE91}" presName="composite" presStyleCnt="0"/>
      <dgm:spPr/>
    </dgm:pt>
    <dgm:pt modelId="{E5ADAB33-199D-400C-A635-9A2484D5EC74}" type="pres">
      <dgm:prSet presAssocID="{4FAFFF67-3D98-41BB-83E5-C4D3A2BEBE91}" presName="parentText" presStyleLbl="alignNode1" presStyleIdx="4" presStyleCnt="7">
        <dgm:presLayoutVars>
          <dgm:chMax val="1"/>
          <dgm:bulletEnabled val="1"/>
        </dgm:presLayoutVars>
      </dgm:prSet>
      <dgm:spPr/>
      <dgm:t>
        <a:bodyPr/>
        <a:lstStyle/>
        <a:p>
          <a:endParaRPr lang="es-EC"/>
        </a:p>
      </dgm:t>
    </dgm:pt>
    <dgm:pt modelId="{E2D22BF6-5FE0-4154-ADE0-9B83C1903893}" type="pres">
      <dgm:prSet presAssocID="{4FAFFF67-3D98-41BB-83E5-C4D3A2BEBE91}" presName="descendantText" presStyleLbl="alignAcc1" presStyleIdx="4" presStyleCnt="7" custLinFactNeighborX="-103" custLinFactNeighborY="4212">
        <dgm:presLayoutVars>
          <dgm:bulletEnabled val="1"/>
        </dgm:presLayoutVars>
      </dgm:prSet>
      <dgm:spPr/>
      <dgm:t>
        <a:bodyPr/>
        <a:lstStyle/>
        <a:p>
          <a:endParaRPr lang="es-EC"/>
        </a:p>
      </dgm:t>
    </dgm:pt>
    <dgm:pt modelId="{6EB983CF-7280-42E7-879B-3332613A1E1F}" type="pres">
      <dgm:prSet presAssocID="{BD49E934-19FF-4F2C-BEB2-EF92EC780D05}" presName="sp" presStyleCnt="0"/>
      <dgm:spPr/>
    </dgm:pt>
    <dgm:pt modelId="{3792878C-00B7-492D-9038-72E3B6EBF43C}" type="pres">
      <dgm:prSet presAssocID="{961C4636-2028-4FD0-A21E-B13CD3D8F825}" presName="composite" presStyleCnt="0"/>
      <dgm:spPr/>
    </dgm:pt>
    <dgm:pt modelId="{AE32A67D-1763-4046-9162-0FDAAF593B87}" type="pres">
      <dgm:prSet presAssocID="{961C4636-2028-4FD0-A21E-B13CD3D8F825}" presName="parentText" presStyleLbl="alignNode1" presStyleIdx="5" presStyleCnt="7">
        <dgm:presLayoutVars>
          <dgm:chMax val="1"/>
          <dgm:bulletEnabled val="1"/>
        </dgm:presLayoutVars>
      </dgm:prSet>
      <dgm:spPr/>
      <dgm:t>
        <a:bodyPr/>
        <a:lstStyle/>
        <a:p>
          <a:endParaRPr lang="es-EC"/>
        </a:p>
      </dgm:t>
    </dgm:pt>
    <dgm:pt modelId="{AA0A1236-EDBE-4624-B645-993025FB92C4}" type="pres">
      <dgm:prSet presAssocID="{961C4636-2028-4FD0-A21E-B13CD3D8F825}" presName="descendantText" presStyleLbl="alignAcc1" presStyleIdx="5" presStyleCnt="7">
        <dgm:presLayoutVars>
          <dgm:bulletEnabled val="1"/>
        </dgm:presLayoutVars>
      </dgm:prSet>
      <dgm:spPr/>
      <dgm:t>
        <a:bodyPr/>
        <a:lstStyle/>
        <a:p>
          <a:endParaRPr lang="es-EC"/>
        </a:p>
      </dgm:t>
    </dgm:pt>
    <dgm:pt modelId="{917C0704-DCD0-4C07-AADE-B11D3955CCAA}" type="pres">
      <dgm:prSet presAssocID="{5502FAB1-3153-46E1-8E60-A13074E7F193}" presName="sp" presStyleCnt="0"/>
      <dgm:spPr/>
    </dgm:pt>
    <dgm:pt modelId="{13C2F8C5-060B-4403-AB9C-76313D703720}" type="pres">
      <dgm:prSet presAssocID="{97F5F183-DB03-4DA9-A3D7-BE14A102791D}" presName="composite" presStyleCnt="0"/>
      <dgm:spPr/>
    </dgm:pt>
    <dgm:pt modelId="{7FB2D3A9-BF38-4D63-BB9B-FE4907627373}" type="pres">
      <dgm:prSet presAssocID="{97F5F183-DB03-4DA9-A3D7-BE14A102791D}" presName="parentText" presStyleLbl="alignNode1" presStyleIdx="6" presStyleCnt="7">
        <dgm:presLayoutVars>
          <dgm:chMax val="1"/>
          <dgm:bulletEnabled val="1"/>
        </dgm:presLayoutVars>
      </dgm:prSet>
      <dgm:spPr/>
      <dgm:t>
        <a:bodyPr/>
        <a:lstStyle/>
        <a:p>
          <a:endParaRPr lang="es-EC"/>
        </a:p>
      </dgm:t>
    </dgm:pt>
    <dgm:pt modelId="{C6DE025C-CE81-4450-8DA0-B83AE4046532}" type="pres">
      <dgm:prSet presAssocID="{97F5F183-DB03-4DA9-A3D7-BE14A102791D}" presName="descendantText" presStyleLbl="alignAcc1" presStyleIdx="6" presStyleCnt="7">
        <dgm:presLayoutVars>
          <dgm:bulletEnabled val="1"/>
        </dgm:presLayoutVars>
      </dgm:prSet>
      <dgm:spPr/>
      <dgm:t>
        <a:bodyPr/>
        <a:lstStyle/>
        <a:p>
          <a:endParaRPr lang="es-EC"/>
        </a:p>
      </dgm:t>
    </dgm:pt>
  </dgm:ptLst>
  <dgm:cxnLst>
    <dgm:cxn modelId="{101AD9F2-9F08-4962-BCBA-E224C624B33B}" type="presOf" srcId="{29DA86B7-EE69-4BE1-8EF5-6056A7676C53}" destId="{AF973E2F-C26F-43CD-BBD9-569A6699EEF9}" srcOrd="0" destOrd="0" presId="urn:microsoft.com/office/officeart/2005/8/layout/chevron2"/>
    <dgm:cxn modelId="{8CF0C250-388E-4FC8-8DA5-D890A158CA95}" type="presOf" srcId="{98E131BE-402F-4B17-A89F-D8B344B5D328}" destId="{47BC4C22-9410-4E18-A5D4-7200B5846886}" srcOrd="0" destOrd="0" presId="urn:microsoft.com/office/officeart/2005/8/layout/chevron2"/>
    <dgm:cxn modelId="{6D955987-A74B-465F-917D-D248DE3D12BA}" srcId="{E3985C25-43A3-41A2-B702-62EB23791BF6}" destId="{FA87223E-E1E2-422F-9228-625F16E71EFD}" srcOrd="0" destOrd="0" parTransId="{007F48F3-5157-478E-A91E-B646D993E00E}" sibTransId="{0CBE4E43-DC6F-420D-8501-BFCD6CFB2AA7}"/>
    <dgm:cxn modelId="{FE688696-1BD4-4308-80B0-A69CE5837D00}" type="presOf" srcId="{B41B57E2-4DD5-4924-9881-8C72DE99BCE0}" destId="{AA0A1236-EDBE-4624-B645-993025FB92C4}" srcOrd="0" destOrd="0" presId="urn:microsoft.com/office/officeart/2005/8/layout/chevron2"/>
    <dgm:cxn modelId="{C6636599-4306-4D01-A3FB-A08FE1CDEC60}" type="presOf" srcId="{57913B00-43DC-462F-B1D2-61E012D4E4B1}" destId="{5F743281-6E76-41F9-9AE4-9B083B4C6569}" srcOrd="0" destOrd="0" presId="urn:microsoft.com/office/officeart/2005/8/layout/chevron2"/>
    <dgm:cxn modelId="{91E152BB-1BBB-44B2-A792-B4C1294FDAD4}" type="presOf" srcId="{97F5F183-DB03-4DA9-A3D7-BE14A102791D}" destId="{7FB2D3A9-BF38-4D63-BB9B-FE4907627373}" srcOrd="0" destOrd="0" presId="urn:microsoft.com/office/officeart/2005/8/layout/chevron2"/>
    <dgm:cxn modelId="{1A2E3899-2339-441D-B97B-C3405E552B65}" srcId="{E3985C25-43A3-41A2-B702-62EB23791BF6}" destId="{57913B00-43DC-462F-B1D2-61E012D4E4B1}" srcOrd="2" destOrd="0" parTransId="{AAB9721D-AD3A-4219-8FBE-4209669C6B70}" sibTransId="{F7881C51-5938-4954-BCDE-91DA44BAB3E8}"/>
    <dgm:cxn modelId="{F3C5D63B-BDEE-47A5-800A-E328AEB16E24}" type="presOf" srcId="{5F3E4AE6-FD7D-4254-8670-E4FEE11C2304}" destId="{ADB6AEE8-E400-4B62-8685-282CDE64E7F1}" srcOrd="0" destOrd="0" presId="urn:microsoft.com/office/officeart/2005/8/layout/chevron2"/>
    <dgm:cxn modelId="{B7723777-6815-49B6-AC35-D6637426A201}" type="presOf" srcId="{B8EB0B07-6313-45A1-97D4-5895A27B1E10}" destId="{E2D22BF6-5FE0-4154-ADE0-9B83C1903893}" srcOrd="0" destOrd="0" presId="urn:microsoft.com/office/officeart/2005/8/layout/chevron2"/>
    <dgm:cxn modelId="{7DD89965-ED2E-44FC-B9D0-FDB61594E74F}" srcId="{98E131BE-402F-4B17-A89F-D8B344B5D328}" destId="{3E745577-116F-4A52-9499-24CF4CBDAC0B}" srcOrd="0" destOrd="0" parTransId="{5E3A9595-ADDC-4FEB-B582-E94845AFB67D}" sibTransId="{E56C85B8-A2B4-4372-8CDE-BB5F4B7009A3}"/>
    <dgm:cxn modelId="{BAEBE845-AE38-4972-AB3E-CB7AB71F4C55}" type="presOf" srcId="{3E745577-116F-4A52-9499-24CF4CBDAC0B}" destId="{2BB79E60-AD8A-421C-BCA8-4C827E57DAF0}" srcOrd="0" destOrd="0" presId="urn:microsoft.com/office/officeart/2005/8/layout/chevron2"/>
    <dgm:cxn modelId="{32D85C2F-1EC5-40CB-B600-A676098FF021}" srcId="{961C4636-2028-4FD0-A21E-B13CD3D8F825}" destId="{B41B57E2-4DD5-4924-9881-8C72DE99BCE0}" srcOrd="0" destOrd="0" parTransId="{7DF4779E-2DB6-4D28-8E7D-A656DD67A9F9}" sibTransId="{C3CF8DA2-3ED7-4396-86A2-5D9DE5B42DED}"/>
    <dgm:cxn modelId="{93383EA8-2972-4DFD-A43C-67A55B96C7B7}" srcId="{97F5F183-DB03-4DA9-A3D7-BE14A102791D}" destId="{947820F8-BD12-4739-B533-1CD404EA8C44}" srcOrd="0" destOrd="0" parTransId="{3DF60747-86E3-47FC-A452-3D7BAEF25A8D}" sibTransId="{D4E9AB39-AA2E-49BB-A5F0-8789B345338C}"/>
    <dgm:cxn modelId="{10FDF05B-FDD7-441C-B00F-16DCABEAEF3F}" type="presOf" srcId="{FA87223E-E1E2-422F-9228-625F16E71EFD}" destId="{DB417E37-625B-417B-8ADC-1E416641F837}" srcOrd="0" destOrd="0" presId="urn:microsoft.com/office/officeart/2005/8/layout/chevron2"/>
    <dgm:cxn modelId="{25E1FC06-43E6-4A17-AD1E-71DA4BCA96E3}" srcId="{A1873111-38A3-43B7-917B-74C5760850B3}" destId="{5F3E4AE6-FD7D-4254-8670-E4FEE11C2304}" srcOrd="0" destOrd="0" parTransId="{B865009A-6CA7-44DB-ACD5-9A9D0F1FEA9E}" sibTransId="{1F6A50F6-BC45-4213-B934-FEADC65ABCE2}"/>
    <dgm:cxn modelId="{7193B8F7-454F-4015-947F-E49D751E7120}" type="presOf" srcId="{72C88E09-F458-46FB-855B-0F486F4A06C1}" destId="{C2D1F8E7-92A6-459C-9BA1-A14631CAD120}" srcOrd="0" destOrd="0" presId="urn:microsoft.com/office/officeart/2005/8/layout/chevron2"/>
    <dgm:cxn modelId="{9B7F98AE-15D6-437E-91A9-17576917052A}" type="presOf" srcId="{A1873111-38A3-43B7-917B-74C5760850B3}" destId="{6B9D5EE1-875B-470C-A1DB-E23B725CF180}" srcOrd="0" destOrd="0" presId="urn:microsoft.com/office/officeart/2005/8/layout/chevron2"/>
    <dgm:cxn modelId="{445C69B4-DFE5-420A-953F-4B417F8AE4A6}" srcId="{4FAFFF67-3D98-41BB-83E5-C4D3A2BEBE91}" destId="{B8EB0B07-6313-45A1-97D4-5895A27B1E10}" srcOrd="0" destOrd="0" parTransId="{115E80B1-EAB6-4541-A1C6-57EB6041D690}" sibTransId="{F2F0FCF0-F588-4609-9C32-D065931C21BB}"/>
    <dgm:cxn modelId="{2E386B85-1298-4CE4-AC33-6D22374834EB}" srcId="{57913B00-43DC-462F-B1D2-61E012D4E4B1}" destId="{29DA86B7-EE69-4BE1-8EF5-6056A7676C53}" srcOrd="0" destOrd="0" parTransId="{62BE278C-7A5D-4229-9F38-308266DD6ADA}" sibTransId="{15323FA3-90B9-49C7-886E-30E4F5D1918F}"/>
    <dgm:cxn modelId="{385DA285-E473-4861-89A2-9B141BBFBF0C}" srcId="{E3985C25-43A3-41A2-B702-62EB23791BF6}" destId="{98E131BE-402F-4B17-A89F-D8B344B5D328}" srcOrd="3" destOrd="0" parTransId="{A4530E15-9057-41B9-955F-0400B73C5E2A}" sibTransId="{6BAB2B3B-A04E-4D80-B9E3-9CD79A7C3B5A}"/>
    <dgm:cxn modelId="{C21926DE-9975-48B8-A2D5-8766E1F42321}" type="presOf" srcId="{961C4636-2028-4FD0-A21E-B13CD3D8F825}" destId="{AE32A67D-1763-4046-9162-0FDAAF593B87}" srcOrd="0" destOrd="0" presId="urn:microsoft.com/office/officeart/2005/8/layout/chevron2"/>
    <dgm:cxn modelId="{F7E3A9D4-D005-48D9-BCAA-5E3FDE3C6F28}" type="presOf" srcId="{947820F8-BD12-4739-B533-1CD404EA8C44}" destId="{C6DE025C-CE81-4450-8DA0-B83AE4046532}" srcOrd="0" destOrd="0" presId="urn:microsoft.com/office/officeart/2005/8/layout/chevron2"/>
    <dgm:cxn modelId="{FD84D903-BE0B-4593-8B68-FD5470E730A5}" srcId="{E3985C25-43A3-41A2-B702-62EB23791BF6}" destId="{4FAFFF67-3D98-41BB-83E5-C4D3A2BEBE91}" srcOrd="4" destOrd="0" parTransId="{F9A9A864-3E1A-4D90-A477-B33B343D7DB3}" sibTransId="{BD49E934-19FF-4F2C-BEB2-EF92EC780D05}"/>
    <dgm:cxn modelId="{0379EC58-80AF-40AB-830C-7F9B0F6B255C}" type="presOf" srcId="{E3985C25-43A3-41A2-B702-62EB23791BF6}" destId="{3279826A-DABA-4E2E-ADB8-BC1C359A1D30}" srcOrd="0" destOrd="0" presId="urn:microsoft.com/office/officeart/2005/8/layout/chevron2"/>
    <dgm:cxn modelId="{ED11254A-1543-4224-8C2A-A1820D8A38E5}" type="presOf" srcId="{4FAFFF67-3D98-41BB-83E5-C4D3A2BEBE91}" destId="{E5ADAB33-199D-400C-A635-9A2484D5EC74}" srcOrd="0" destOrd="0" presId="urn:microsoft.com/office/officeart/2005/8/layout/chevron2"/>
    <dgm:cxn modelId="{9CB66ED7-18C9-42FA-B801-CF46A0204B8E}" srcId="{FA87223E-E1E2-422F-9228-625F16E71EFD}" destId="{72C88E09-F458-46FB-855B-0F486F4A06C1}" srcOrd="0" destOrd="0" parTransId="{43DC8AC8-68BD-41EC-B6E2-A66D91F98403}" sibTransId="{01FB097B-B9C7-4B3B-B8FA-69FEBDB1BA88}"/>
    <dgm:cxn modelId="{1D2F1F66-DD17-4A10-8A6F-ED3486E8E658}" srcId="{E3985C25-43A3-41A2-B702-62EB23791BF6}" destId="{A1873111-38A3-43B7-917B-74C5760850B3}" srcOrd="1" destOrd="0" parTransId="{59AE07B8-B19A-4EF0-A131-B53F83374FE9}" sibTransId="{58841019-D6A1-4B9C-A4E4-06D6565C0274}"/>
    <dgm:cxn modelId="{58DBE35B-F292-4501-B0D6-12FE41CB0C79}" srcId="{E3985C25-43A3-41A2-B702-62EB23791BF6}" destId="{97F5F183-DB03-4DA9-A3D7-BE14A102791D}" srcOrd="6" destOrd="0" parTransId="{4C6D6961-6580-4919-88E4-4A72447DB219}" sibTransId="{30C01492-6EB4-434E-92E3-7BD0A6E3E683}"/>
    <dgm:cxn modelId="{DEE175E8-88C7-4CEA-BB09-D6B8E919DACD}" srcId="{E3985C25-43A3-41A2-B702-62EB23791BF6}" destId="{961C4636-2028-4FD0-A21E-B13CD3D8F825}" srcOrd="5" destOrd="0" parTransId="{7020E36A-9EDF-43A8-A47A-D344E793B4E5}" sibTransId="{5502FAB1-3153-46E1-8E60-A13074E7F193}"/>
    <dgm:cxn modelId="{C5311C07-44D0-49AF-9F7E-85B176542C9D}" type="presParOf" srcId="{3279826A-DABA-4E2E-ADB8-BC1C359A1D30}" destId="{8C444AE6-F110-42CF-9C02-5A97F58323E0}" srcOrd="0" destOrd="0" presId="urn:microsoft.com/office/officeart/2005/8/layout/chevron2"/>
    <dgm:cxn modelId="{3D1C5524-FD6A-4ADC-BCE5-A40178612797}" type="presParOf" srcId="{8C444AE6-F110-42CF-9C02-5A97F58323E0}" destId="{DB417E37-625B-417B-8ADC-1E416641F837}" srcOrd="0" destOrd="0" presId="urn:microsoft.com/office/officeart/2005/8/layout/chevron2"/>
    <dgm:cxn modelId="{3CADC434-0D95-47BA-8495-5902700D44BB}" type="presParOf" srcId="{8C444AE6-F110-42CF-9C02-5A97F58323E0}" destId="{C2D1F8E7-92A6-459C-9BA1-A14631CAD120}" srcOrd="1" destOrd="0" presId="urn:microsoft.com/office/officeart/2005/8/layout/chevron2"/>
    <dgm:cxn modelId="{1A2D4610-A6A4-46A0-8437-9F6099886AA3}" type="presParOf" srcId="{3279826A-DABA-4E2E-ADB8-BC1C359A1D30}" destId="{4918A65B-F042-4588-A1E6-9E4BD5F9A230}" srcOrd="1" destOrd="0" presId="urn:microsoft.com/office/officeart/2005/8/layout/chevron2"/>
    <dgm:cxn modelId="{F3353551-417F-441D-BFB2-DEF5D0F2F252}" type="presParOf" srcId="{3279826A-DABA-4E2E-ADB8-BC1C359A1D30}" destId="{BD9E21AC-FBD2-457D-90DB-E7440F5DCF1B}" srcOrd="2" destOrd="0" presId="urn:microsoft.com/office/officeart/2005/8/layout/chevron2"/>
    <dgm:cxn modelId="{B6257D3D-3A0E-428A-9C28-90E672999B67}" type="presParOf" srcId="{BD9E21AC-FBD2-457D-90DB-E7440F5DCF1B}" destId="{6B9D5EE1-875B-470C-A1DB-E23B725CF180}" srcOrd="0" destOrd="0" presId="urn:microsoft.com/office/officeart/2005/8/layout/chevron2"/>
    <dgm:cxn modelId="{B609B972-493E-411D-9805-F705516797E9}" type="presParOf" srcId="{BD9E21AC-FBD2-457D-90DB-E7440F5DCF1B}" destId="{ADB6AEE8-E400-4B62-8685-282CDE64E7F1}" srcOrd="1" destOrd="0" presId="urn:microsoft.com/office/officeart/2005/8/layout/chevron2"/>
    <dgm:cxn modelId="{23C047BE-FBB3-43EB-931E-98070950FBEE}" type="presParOf" srcId="{3279826A-DABA-4E2E-ADB8-BC1C359A1D30}" destId="{9DE5DF11-8E92-48FA-961E-7CF672A4488E}" srcOrd="3" destOrd="0" presId="urn:microsoft.com/office/officeart/2005/8/layout/chevron2"/>
    <dgm:cxn modelId="{800DDAAB-9E4C-424E-B11A-0C6FFE87D261}" type="presParOf" srcId="{3279826A-DABA-4E2E-ADB8-BC1C359A1D30}" destId="{3574D0BC-E277-46D3-BEA4-788D80EA506B}" srcOrd="4" destOrd="0" presId="urn:microsoft.com/office/officeart/2005/8/layout/chevron2"/>
    <dgm:cxn modelId="{FD9EA00A-9A0C-4F95-92E3-5A93E6E03B3E}" type="presParOf" srcId="{3574D0BC-E277-46D3-BEA4-788D80EA506B}" destId="{5F743281-6E76-41F9-9AE4-9B083B4C6569}" srcOrd="0" destOrd="0" presId="urn:microsoft.com/office/officeart/2005/8/layout/chevron2"/>
    <dgm:cxn modelId="{26510A4D-74E2-4FFD-A30F-A3B208DD6E87}" type="presParOf" srcId="{3574D0BC-E277-46D3-BEA4-788D80EA506B}" destId="{AF973E2F-C26F-43CD-BBD9-569A6699EEF9}" srcOrd="1" destOrd="0" presId="urn:microsoft.com/office/officeart/2005/8/layout/chevron2"/>
    <dgm:cxn modelId="{07A4AC12-AF9E-45FA-9A11-2EEE45DEC0D6}" type="presParOf" srcId="{3279826A-DABA-4E2E-ADB8-BC1C359A1D30}" destId="{A1645F63-5844-4561-9042-A0B906F25917}" srcOrd="5" destOrd="0" presId="urn:microsoft.com/office/officeart/2005/8/layout/chevron2"/>
    <dgm:cxn modelId="{35449F23-27C0-40C0-BD8E-E7A8DFDE6BFF}" type="presParOf" srcId="{3279826A-DABA-4E2E-ADB8-BC1C359A1D30}" destId="{256DA6E0-EA44-41DE-AD32-B3286DA645CA}" srcOrd="6" destOrd="0" presId="urn:microsoft.com/office/officeart/2005/8/layout/chevron2"/>
    <dgm:cxn modelId="{A2C4E138-F03D-49CA-86B6-AB497FB1F379}" type="presParOf" srcId="{256DA6E0-EA44-41DE-AD32-B3286DA645CA}" destId="{47BC4C22-9410-4E18-A5D4-7200B5846886}" srcOrd="0" destOrd="0" presId="urn:microsoft.com/office/officeart/2005/8/layout/chevron2"/>
    <dgm:cxn modelId="{7E9410B8-2B3F-4D75-9F23-F59BE9EAB886}" type="presParOf" srcId="{256DA6E0-EA44-41DE-AD32-B3286DA645CA}" destId="{2BB79E60-AD8A-421C-BCA8-4C827E57DAF0}" srcOrd="1" destOrd="0" presId="urn:microsoft.com/office/officeart/2005/8/layout/chevron2"/>
    <dgm:cxn modelId="{21FA6660-EF60-41B9-807E-7D4B19BC2685}" type="presParOf" srcId="{3279826A-DABA-4E2E-ADB8-BC1C359A1D30}" destId="{CA80F467-F50E-4F02-9A32-4990058912EA}" srcOrd="7" destOrd="0" presId="urn:microsoft.com/office/officeart/2005/8/layout/chevron2"/>
    <dgm:cxn modelId="{1F171BC8-7897-4F0E-B07A-207E360361DB}" type="presParOf" srcId="{3279826A-DABA-4E2E-ADB8-BC1C359A1D30}" destId="{42A7564B-B8D6-4F6A-9C6C-71A1158445DB}" srcOrd="8" destOrd="0" presId="urn:microsoft.com/office/officeart/2005/8/layout/chevron2"/>
    <dgm:cxn modelId="{2034E625-0223-4643-98DD-AB7F9FAF3028}" type="presParOf" srcId="{42A7564B-B8D6-4F6A-9C6C-71A1158445DB}" destId="{E5ADAB33-199D-400C-A635-9A2484D5EC74}" srcOrd="0" destOrd="0" presId="urn:microsoft.com/office/officeart/2005/8/layout/chevron2"/>
    <dgm:cxn modelId="{F0EBF9E2-ADD2-4C6D-A4B1-F6840AF692A1}" type="presParOf" srcId="{42A7564B-B8D6-4F6A-9C6C-71A1158445DB}" destId="{E2D22BF6-5FE0-4154-ADE0-9B83C1903893}" srcOrd="1" destOrd="0" presId="urn:microsoft.com/office/officeart/2005/8/layout/chevron2"/>
    <dgm:cxn modelId="{06AE183B-A98F-430B-8299-7D855A2D5CEE}" type="presParOf" srcId="{3279826A-DABA-4E2E-ADB8-BC1C359A1D30}" destId="{6EB983CF-7280-42E7-879B-3332613A1E1F}" srcOrd="9" destOrd="0" presId="urn:microsoft.com/office/officeart/2005/8/layout/chevron2"/>
    <dgm:cxn modelId="{AEF2A4D0-F645-46DD-AD7F-B76D58FBC9FF}" type="presParOf" srcId="{3279826A-DABA-4E2E-ADB8-BC1C359A1D30}" destId="{3792878C-00B7-492D-9038-72E3B6EBF43C}" srcOrd="10" destOrd="0" presId="urn:microsoft.com/office/officeart/2005/8/layout/chevron2"/>
    <dgm:cxn modelId="{C190CAE7-C1C0-43C0-B121-AEFECB6CFA5D}" type="presParOf" srcId="{3792878C-00B7-492D-9038-72E3B6EBF43C}" destId="{AE32A67D-1763-4046-9162-0FDAAF593B87}" srcOrd="0" destOrd="0" presId="urn:microsoft.com/office/officeart/2005/8/layout/chevron2"/>
    <dgm:cxn modelId="{AFACC297-BACF-4B5D-A309-AF00CA2A6FE8}" type="presParOf" srcId="{3792878C-00B7-492D-9038-72E3B6EBF43C}" destId="{AA0A1236-EDBE-4624-B645-993025FB92C4}" srcOrd="1" destOrd="0" presId="urn:microsoft.com/office/officeart/2005/8/layout/chevron2"/>
    <dgm:cxn modelId="{A5F28344-E793-44B3-A723-CD3DC477ACEE}" type="presParOf" srcId="{3279826A-DABA-4E2E-ADB8-BC1C359A1D30}" destId="{917C0704-DCD0-4C07-AADE-B11D3955CCAA}" srcOrd="11" destOrd="0" presId="urn:microsoft.com/office/officeart/2005/8/layout/chevron2"/>
    <dgm:cxn modelId="{94CAD250-2A74-46EF-B57E-F07E7EC8C8E9}" type="presParOf" srcId="{3279826A-DABA-4E2E-ADB8-BC1C359A1D30}" destId="{13C2F8C5-060B-4403-AB9C-76313D703720}" srcOrd="12" destOrd="0" presId="urn:microsoft.com/office/officeart/2005/8/layout/chevron2"/>
    <dgm:cxn modelId="{75E65CFA-D75A-4261-B83A-D151EC5467F3}" type="presParOf" srcId="{13C2F8C5-060B-4403-AB9C-76313D703720}" destId="{7FB2D3A9-BF38-4D63-BB9B-FE4907627373}" srcOrd="0" destOrd="0" presId="urn:microsoft.com/office/officeart/2005/8/layout/chevron2"/>
    <dgm:cxn modelId="{9C81EDCB-D007-4F59-9FFC-F9448AC52A59}" type="presParOf" srcId="{13C2F8C5-060B-4403-AB9C-76313D703720}" destId="{C6DE025C-CE81-4450-8DA0-B83AE404653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3985C25-43A3-41A2-B702-62EB23791BF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EC"/>
        </a:p>
      </dgm:t>
    </dgm:pt>
    <dgm:pt modelId="{72C88E09-F458-46FB-855B-0F486F4A06C1}">
      <dgm:prSet phldrT="[Texto]"/>
      <dgm:spPr/>
      <dgm:t>
        <a:bodyPr/>
        <a:lstStyle/>
        <a:p>
          <a:r>
            <a:rPr lang="es-EC" dirty="0" smtClean="0"/>
            <a:t>Planteamiento del Problema</a:t>
          </a:r>
          <a:endParaRPr lang="es-EC" dirty="0"/>
        </a:p>
      </dgm:t>
    </dgm:pt>
    <dgm:pt modelId="{43DC8AC8-68BD-41EC-B6E2-A66D91F98403}" type="parTrans" cxnId="{9CB66ED7-18C9-42FA-B801-CF46A0204B8E}">
      <dgm:prSet/>
      <dgm:spPr/>
      <dgm:t>
        <a:bodyPr/>
        <a:lstStyle/>
        <a:p>
          <a:endParaRPr lang="es-EC"/>
        </a:p>
      </dgm:t>
    </dgm:pt>
    <dgm:pt modelId="{01FB097B-B9C7-4B3B-B8FA-69FEBDB1BA88}" type="sibTrans" cxnId="{9CB66ED7-18C9-42FA-B801-CF46A0204B8E}">
      <dgm:prSet/>
      <dgm:spPr/>
      <dgm:t>
        <a:bodyPr/>
        <a:lstStyle/>
        <a:p>
          <a:endParaRPr lang="es-EC"/>
        </a:p>
      </dgm:t>
    </dgm:pt>
    <dgm:pt modelId="{5F3E4AE6-FD7D-4254-8670-E4FEE11C2304}">
      <dgm:prSet phldrT="[Texto]"/>
      <dgm:spPr/>
      <dgm:t>
        <a:bodyPr/>
        <a:lstStyle/>
        <a:p>
          <a:r>
            <a:rPr lang="es-EC" dirty="0" smtClean="0"/>
            <a:t>Objetivos</a:t>
          </a:r>
          <a:endParaRPr lang="es-EC" dirty="0"/>
        </a:p>
      </dgm:t>
    </dgm:pt>
    <dgm:pt modelId="{B865009A-6CA7-44DB-ACD5-9A9D0F1FEA9E}" type="parTrans" cxnId="{25E1FC06-43E6-4A17-AD1E-71DA4BCA96E3}">
      <dgm:prSet/>
      <dgm:spPr/>
      <dgm:t>
        <a:bodyPr/>
        <a:lstStyle/>
        <a:p>
          <a:endParaRPr lang="es-EC"/>
        </a:p>
      </dgm:t>
    </dgm:pt>
    <dgm:pt modelId="{1F6A50F6-BC45-4213-B934-FEADC65ABCE2}" type="sibTrans" cxnId="{25E1FC06-43E6-4A17-AD1E-71DA4BCA96E3}">
      <dgm:prSet/>
      <dgm:spPr/>
      <dgm:t>
        <a:bodyPr/>
        <a:lstStyle/>
        <a:p>
          <a:endParaRPr lang="es-EC"/>
        </a:p>
      </dgm:t>
    </dgm:pt>
    <dgm:pt modelId="{57913B00-43DC-462F-B1D2-61E012D4E4B1}">
      <dgm:prSet phldrT="[Texto]" phldr="1"/>
      <dgm:spPr/>
      <dgm:t>
        <a:bodyPr/>
        <a:lstStyle/>
        <a:p>
          <a:endParaRPr lang="es-EC" dirty="0"/>
        </a:p>
      </dgm:t>
    </dgm:pt>
    <dgm:pt modelId="{AAB9721D-AD3A-4219-8FBE-4209669C6B70}" type="parTrans" cxnId="{1A2E3899-2339-441D-B97B-C3405E552B65}">
      <dgm:prSet/>
      <dgm:spPr/>
      <dgm:t>
        <a:bodyPr/>
        <a:lstStyle/>
        <a:p>
          <a:endParaRPr lang="es-EC"/>
        </a:p>
      </dgm:t>
    </dgm:pt>
    <dgm:pt modelId="{F7881C51-5938-4954-BCDE-91DA44BAB3E8}" type="sibTrans" cxnId="{1A2E3899-2339-441D-B97B-C3405E552B65}">
      <dgm:prSet/>
      <dgm:spPr/>
      <dgm:t>
        <a:bodyPr/>
        <a:lstStyle/>
        <a:p>
          <a:endParaRPr lang="es-EC"/>
        </a:p>
      </dgm:t>
    </dgm:pt>
    <dgm:pt modelId="{3E745577-116F-4A52-9499-24CF4CBDAC0B}">
      <dgm:prSet phldrT="[Texto]"/>
      <dgm:spPr/>
      <dgm:t>
        <a:bodyPr/>
        <a:lstStyle/>
        <a:p>
          <a:r>
            <a:rPr lang="es-EC" dirty="0" smtClean="0"/>
            <a:t>Marco Teórico</a:t>
          </a:r>
          <a:endParaRPr lang="es-EC" dirty="0"/>
        </a:p>
      </dgm:t>
    </dgm:pt>
    <dgm:pt modelId="{5E3A9595-ADDC-4FEB-B582-E94845AFB67D}" type="parTrans" cxnId="{7DD89965-ED2E-44FC-B9D0-FDB61594E74F}">
      <dgm:prSet/>
      <dgm:spPr/>
      <dgm:t>
        <a:bodyPr/>
        <a:lstStyle/>
        <a:p>
          <a:endParaRPr lang="es-EC"/>
        </a:p>
      </dgm:t>
    </dgm:pt>
    <dgm:pt modelId="{E56C85B8-A2B4-4372-8CDE-BB5F4B7009A3}" type="sibTrans" cxnId="{7DD89965-ED2E-44FC-B9D0-FDB61594E74F}">
      <dgm:prSet/>
      <dgm:spPr/>
      <dgm:t>
        <a:bodyPr/>
        <a:lstStyle/>
        <a:p>
          <a:endParaRPr lang="es-EC"/>
        </a:p>
      </dgm:t>
    </dgm:pt>
    <dgm:pt modelId="{98E131BE-402F-4B17-A89F-D8B344B5D328}">
      <dgm:prSet phldrT="[Texto]"/>
      <dgm:spPr/>
      <dgm:t>
        <a:bodyPr/>
        <a:lstStyle/>
        <a:p>
          <a:endParaRPr lang="es-EC" dirty="0"/>
        </a:p>
      </dgm:t>
    </dgm:pt>
    <dgm:pt modelId="{A4530E15-9057-41B9-955F-0400B73C5E2A}" type="parTrans" cxnId="{385DA285-E473-4861-89A2-9B141BBFBF0C}">
      <dgm:prSet/>
      <dgm:spPr/>
      <dgm:t>
        <a:bodyPr/>
        <a:lstStyle/>
        <a:p>
          <a:endParaRPr lang="es-EC"/>
        </a:p>
      </dgm:t>
    </dgm:pt>
    <dgm:pt modelId="{6BAB2B3B-A04E-4D80-B9E3-9CD79A7C3B5A}" type="sibTrans" cxnId="{385DA285-E473-4861-89A2-9B141BBFBF0C}">
      <dgm:prSet/>
      <dgm:spPr/>
      <dgm:t>
        <a:bodyPr/>
        <a:lstStyle/>
        <a:p>
          <a:endParaRPr lang="es-EC"/>
        </a:p>
      </dgm:t>
    </dgm:pt>
    <dgm:pt modelId="{B8EB0B07-6313-45A1-97D4-5895A27B1E10}">
      <dgm:prSet phldrT="[Texto]"/>
      <dgm:spPr/>
      <dgm:t>
        <a:bodyPr/>
        <a:lstStyle/>
        <a:p>
          <a:r>
            <a:rPr lang="es-EC" dirty="0" smtClean="0">
              <a:hlinkClick xmlns:r="http://schemas.openxmlformats.org/officeDocument/2006/relationships" r:id="rId1" action="ppaction://hlinksldjump"/>
            </a:rPr>
            <a:t>AUP</a:t>
          </a:r>
          <a:endParaRPr lang="es-EC" dirty="0"/>
        </a:p>
      </dgm:t>
    </dgm:pt>
    <dgm:pt modelId="{115E80B1-EAB6-4541-A1C6-57EB6041D690}" type="parTrans" cxnId="{445C69B4-DFE5-420A-953F-4B417F8AE4A6}">
      <dgm:prSet/>
      <dgm:spPr/>
      <dgm:t>
        <a:bodyPr/>
        <a:lstStyle/>
        <a:p>
          <a:endParaRPr lang="es-EC"/>
        </a:p>
      </dgm:t>
    </dgm:pt>
    <dgm:pt modelId="{F2F0FCF0-F588-4609-9C32-D065931C21BB}" type="sibTrans" cxnId="{445C69B4-DFE5-420A-953F-4B417F8AE4A6}">
      <dgm:prSet/>
      <dgm:spPr/>
      <dgm:t>
        <a:bodyPr/>
        <a:lstStyle/>
        <a:p>
          <a:endParaRPr lang="es-EC"/>
        </a:p>
      </dgm:t>
    </dgm:pt>
    <dgm:pt modelId="{B41B57E2-4DD5-4924-9881-8C72DE99BCE0}">
      <dgm:prSet phldrT="[Texto]"/>
      <dgm:spPr/>
      <dgm:t>
        <a:bodyPr/>
        <a:lstStyle/>
        <a:p>
          <a:r>
            <a:rPr lang="es-EC" dirty="0" smtClean="0"/>
            <a:t>Demostración de la Aplicación Web</a:t>
          </a:r>
          <a:endParaRPr lang="es-EC" dirty="0"/>
        </a:p>
      </dgm:t>
    </dgm:pt>
    <dgm:pt modelId="{7DF4779E-2DB6-4D28-8E7D-A656DD67A9F9}" type="parTrans" cxnId="{32D85C2F-1EC5-40CB-B600-A676098FF021}">
      <dgm:prSet/>
      <dgm:spPr/>
      <dgm:t>
        <a:bodyPr/>
        <a:lstStyle/>
        <a:p>
          <a:endParaRPr lang="es-EC"/>
        </a:p>
      </dgm:t>
    </dgm:pt>
    <dgm:pt modelId="{C3CF8DA2-3ED7-4396-86A2-5D9DE5B42DED}" type="sibTrans" cxnId="{32D85C2F-1EC5-40CB-B600-A676098FF021}">
      <dgm:prSet/>
      <dgm:spPr/>
      <dgm:t>
        <a:bodyPr/>
        <a:lstStyle/>
        <a:p>
          <a:endParaRPr lang="es-EC"/>
        </a:p>
      </dgm:t>
    </dgm:pt>
    <dgm:pt modelId="{961C4636-2028-4FD0-A21E-B13CD3D8F825}">
      <dgm:prSet phldrT="[Texto]"/>
      <dgm:spPr/>
      <dgm:t>
        <a:bodyPr/>
        <a:lstStyle/>
        <a:p>
          <a:endParaRPr lang="es-EC" dirty="0"/>
        </a:p>
      </dgm:t>
    </dgm:pt>
    <dgm:pt modelId="{7020E36A-9EDF-43A8-A47A-D344E793B4E5}" type="parTrans" cxnId="{DEE175E8-88C7-4CEA-BB09-D6B8E919DACD}">
      <dgm:prSet/>
      <dgm:spPr/>
      <dgm:t>
        <a:bodyPr/>
        <a:lstStyle/>
        <a:p>
          <a:endParaRPr lang="es-EC"/>
        </a:p>
      </dgm:t>
    </dgm:pt>
    <dgm:pt modelId="{5502FAB1-3153-46E1-8E60-A13074E7F193}" type="sibTrans" cxnId="{DEE175E8-88C7-4CEA-BB09-D6B8E919DACD}">
      <dgm:prSet/>
      <dgm:spPr/>
      <dgm:t>
        <a:bodyPr/>
        <a:lstStyle/>
        <a:p>
          <a:endParaRPr lang="es-EC"/>
        </a:p>
      </dgm:t>
    </dgm:pt>
    <dgm:pt modelId="{947820F8-BD12-4739-B533-1CD404EA8C44}">
      <dgm:prSet phldrT="[Texto]"/>
      <dgm:spPr/>
      <dgm:t>
        <a:bodyPr/>
        <a:lstStyle/>
        <a:p>
          <a:r>
            <a:rPr lang="es-EC" dirty="0" smtClean="0"/>
            <a:t>Conclusiones y Recomendaciones</a:t>
          </a:r>
          <a:endParaRPr lang="es-EC" dirty="0"/>
        </a:p>
      </dgm:t>
    </dgm:pt>
    <dgm:pt modelId="{3DF60747-86E3-47FC-A452-3D7BAEF25A8D}" type="parTrans" cxnId="{93383EA8-2972-4DFD-A43C-67A55B96C7B7}">
      <dgm:prSet/>
      <dgm:spPr/>
      <dgm:t>
        <a:bodyPr/>
        <a:lstStyle/>
        <a:p>
          <a:endParaRPr lang="es-EC"/>
        </a:p>
      </dgm:t>
    </dgm:pt>
    <dgm:pt modelId="{D4E9AB39-AA2E-49BB-A5F0-8789B345338C}" type="sibTrans" cxnId="{93383EA8-2972-4DFD-A43C-67A55B96C7B7}">
      <dgm:prSet/>
      <dgm:spPr/>
      <dgm:t>
        <a:bodyPr/>
        <a:lstStyle/>
        <a:p>
          <a:endParaRPr lang="es-EC"/>
        </a:p>
      </dgm:t>
    </dgm:pt>
    <dgm:pt modelId="{97F5F183-DB03-4DA9-A3D7-BE14A102791D}">
      <dgm:prSet phldrT="[Texto]"/>
      <dgm:spPr/>
      <dgm:t>
        <a:bodyPr/>
        <a:lstStyle/>
        <a:p>
          <a:endParaRPr lang="es-EC" dirty="0"/>
        </a:p>
      </dgm:t>
    </dgm:pt>
    <dgm:pt modelId="{4C6D6961-6580-4919-88E4-4A72447DB219}" type="parTrans" cxnId="{58DBE35B-F292-4501-B0D6-12FE41CB0C79}">
      <dgm:prSet/>
      <dgm:spPr/>
      <dgm:t>
        <a:bodyPr/>
        <a:lstStyle/>
        <a:p>
          <a:endParaRPr lang="es-EC"/>
        </a:p>
      </dgm:t>
    </dgm:pt>
    <dgm:pt modelId="{30C01492-6EB4-434E-92E3-7BD0A6E3E683}" type="sibTrans" cxnId="{58DBE35B-F292-4501-B0D6-12FE41CB0C79}">
      <dgm:prSet/>
      <dgm:spPr/>
      <dgm:t>
        <a:bodyPr/>
        <a:lstStyle/>
        <a:p>
          <a:endParaRPr lang="es-EC"/>
        </a:p>
      </dgm:t>
    </dgm:pt>
    <dgm:pt modelId="{A1873111-38A3-43B7-917B-74C5760850B3}">
      <dgm:prSet phldrT="[Texto]" phldr="1"/>
      <dgm:spPr/>
      <dgm:t>
        <a:bodyPr/>
        <a:lstStyle/>
        <a:p>
          <a:endParaRPr lang="es-EC" dirty="0"/>
        </a:p>
      </dgm:t>
    </dgm:pt>
    <dgm:pt modelId="{58841019-D6A1-4B9C-A4E4-06D6565C0274}" type="sibTrans" cxnId="{1D2F1F66-DD17-4A10-8A6F-ED3486E8E658}">
      <dgm:prSet/>
      <dgm:spPr/>
      <dgm:t>
        <a:bodyPr/>
        <a:lstStyle/>
        <a:p>
          <a:endParaRPr lang="es-EC"/>
        </a:p>
      </dgm:t>
    </dgm:pt>
    <dgm:pt modelId="{59AE07B8-B19A-4EF0-A131-B53F83374FE9}" type="parTrans" cxnId="{1D2F1F66-DD17-4A10-8A6F-ED3486E8E658}">
      <dgm:prSet/>
      <dgm:spPr/>
      <dgm:t>
        <a:bodyPr/>
        <a:lstStyle/>
        <a:p>
          <a:endParaRPr lang="es-EC"/>
        </a:p>
      </dgm:t>
    </dgm:pt>
    <dgm:pt modelId="{29DA86B7-EE69-4BE1-8EF5-6056A7676C53}">
      <dgm:prSet phldrT="[Texto]"/>
      <dgm:spPr/>
      <dgm:t>
        <a:bodyPr/>
        <a:lstStyle/>
        <a:p>
          <a:r>
            <a:rPr lang="es-EC" dirty="0" smtClean="0"/>
            <a:t>Alcance</a:t>
          </a:r>
          <a:endParaRPr lang="es-EC" dirty="0"/>
        </a:p>
      </dgm:t>
    </dgm:pt>
    <dgm:pt modelId="{15323FA3-90B9-49C7-886E-30E4F5D1918F}" type="sibTrans" cxnId="{2E386B85-1298-4CE4-AC33-6D22374834EB}">
      <dgm:prSet/>
      <dgm:spPr/>
      <dgm:t>
        <a:bodyPr/>
        <a:lstStyle/>
        <a:p>
          <a:endParaRPr lang="es-EC"/>
        </a:p>
      </dgm:t>
    </dgm:pt>
    <dgm:pt modelId="{62BE278C-7A5D-4229-9F38-308266DD6ADA}" type="parTrans" cxnId="{2E386B85-1298-4CE4-AC33-6D22374834EB}">
      <dgm:prSet/>
      <dgm:spPr/>
      <dgm:t>
        <a:bodyPr/>
        <a:lstStyle/>
        <a:p>
          <a:endParaRPr lang="es-EC"/>
        </a:p>
      </dgm:t>
    </dgm:pt>
    <dgm:pt modelId="{FA87223E-E1E2-422F-9228-625F16E71EFD}">
      <dgm:prSet phldrT="[Texto]" phldr="1"/>
      <dgm:spPr/>
      <dgm:t>
        <a:bodyPr/>
        <a:lstStyle/>
        <a:p>
          <a:endParaRPr lang="es-EC" dirty="0"/>
        </a:p>
      </dgm:t>
    </dgm:pt>
    <dgm:pt modelId="{0CBE4E43-DC6F-420D-8501-BFCD6CFB2AA7}" type="sibTrans" cxnId="{6D955987-A74B-465F-917D-D248DE3D12BA}">
      <dgm:prSet/>
      <dgm:spPr/>
      <dgm:t>
        <a:bodyPr/>
        <a:lstStyle/>
        <a:p>
          <a:endParaRPr lang="es-EC"/>
        </a:p>
      </dgm:t>
    </dgm:pt>
    <dgm:pt modelId="{007F48F3-5157-478E-A91E-B646D993E00E}" type="parTrans" cxnId="{6D955987-A74B-465F-917D-D248DE3D12BA}">
      <dgm:prSet/>
      <dgm:spPr/>
      <dgm:t>
        <a:bodyPr/>
        <a:lstStyle/>
        <a:p>
          <a:endParaRPr lang="es-EC"/>
        </a:p>
      </dgm:t>
    </dgm:pt>
    <dgm:pt modelId="{4FAFFF67-3D98-41BB-83E5-C4D3A2BEBE91}">
      <dgm:prSet phldrT="[Texto]"/>
      <dgm:spPr/>
      <dgm:t>
        <a:bodyPr/>
        <a:lstStyle/>
        <a:p>
          <a:endParaRPr lang="es-EC" dirty="0"/>
        </a:p>
      </dgm:t>
    </dgm:pt>
    <dgm:pt modelId="{BD49E934-19FF-4F2C-BEB2-EF92EC780D05}" type="sibTrans" cxnId="{FD84D903-BE0B-4593-8B68-FD5470E730A5}">
      <dgm:prSet/>
      <dgm:spPr/>
      <dgm:t>
        <a:bodyPr/>
        <a:lstStyle/>
        <a:p>
          <a:endParaRPr lang="es-EC"/>
        </a:p>
      </dgm:t>
    </dgm:pt>
    <dgm:pt modelId="{F9A9A864-3E1A-4D90-A477-B33B343D7DB3}" type="parTrans" cxnId="{FD84D903-BE0B-4593-8B68-FD5470E730A5}">
      <dgm:prSet/>
      <dgm:spPr/>
      <dgm:t>
        <a:bodyPr/>
        <a:lstStyle/>
        <a:p>
          <a:endParaRPr lang="es-EC"/>
        </a:p>
      </dgm:t>
    </dgm:pt>
    <dgm:pt modelId="{3073172B-0F28-43EB-A72C-55748A670B92}" type="pres">
      <dgm:prSet presAssocID="{E3985C25-43A3-41A2-B702-62EB23791BF6}" presName="Name0" presStyleCnt="0">
        <dgm:presLayoutVars>
          <dgm:dir/>
          <dgm:animLvl val="lvl"/>
          <dgm:resizeHandles/>
        </dgm:presLayoutVars>
      </dgm:prSet>
      <dgm:spPr/>
      <dgm:t>
        <a:bodyPr/>
        <a:lstStyle/>
        <a:p>
          <a:endParaRPr lang="es-EC"/>
        </a:p>
      </dgm:t>
    </dgm:pt>
    <dgm:pt modelId="{92F2E4DC-9E5B-4722-A206-C1A80B315B88}" type="pres">
      <dgm:prSet presAssocID="{FA87223E-E1E2-422F-9228-625F16E71EFD}" presName="linNode" presStyleCnt="0"/>
      <dgm:spPr/>
      <dgm:t>
        <a:bodyPr/>
        <a:lstStyle/>
        <a:p>
          <a:endParaRPr lang="es-EC"/>
        </a:p>
      </dgm:t>
    </dgm:pt>
    <dgm:pt modelId="{25DC5528-1F67-4E6B-B55E-EBFD002C3405}" type="pres">
      <dgm:prSet presAssocID="{FA87223E-E1E2-422F-9228-625F16E71EFD}" presName="parentShp" presStyleLbl="node1" presStyleIdx="0" presStyleCnt="7" custScaleX="12285">
        <dgm:presLayoutVars>
          <dgm:bulletEnabled val="1"/>
        </dgm:presLayoutVars>
      </dgm:prSet>
      <dgm:spPr/>
      <dgm:t>
        <a:bodyPr/>
        <a:lstStyle/>
        <a:p>
          <a:endParaRPr lang="es-EC"/>
        </a:p>
      </dgm:t>
    </dgm:pt>
    <dgm:pt modelId="{6C5DBCDD-34CD-4E10-BF3C-472812160759}" type="pres">
      <dgm:prSet presAssocID="{FA87223E-E1E2-422F-9228-625F16E71EFD}" presName="childShp" presStyleLbl="bgAccFollowNode1" presStyleIdx="0" presStyleCnt="7" custScaleX="161051">
        <dgm:presLayoutVars>
          <dgm:bulletEnabled val="1"/>
        </dgm:presLayoutVars>
      </dgm:prSet>
      <dgm:spPr/>
      <dgm:t>
        <a:bodyPr/>
        <a:lstStyle/>
        <a:p>
          <a:endParaRPr lang="es-EC"/>
        </a:p>
      </dgm:t>
    </dgm:pt>
    <dgm:pt modelId="{DD73EF82-9CF3-4682-AC51-F9C5AA48B9A3}" type="pres">
      <dgm:prSet presAssocID="{0CBE4E43-DC6F-420D-8501-BFCD6CFB2AA7}" presName="spacing" presStyleCnt="0"/>
      <dgm:spPr/>
      <dgm:t>
        <a:bodyPr/>
        <a:lstStyle/>
        <a:p>
          <a:endParaRPr lang="es-EC"/>
        </a:p>
      </dgm:t>
    </dgm:pt>
    <dgm:pt modelId="{9E543BD7-B104-4822-A9E3-29BE62F4DB62}" type="pres">
      <dgm:prSet presAssocID="{A1873111-38A3-43B7-917B-74C5760850B3}" presName="linNode" presStyleCnt="0"/>
      <dgm:spPr/>
      <dgm:t>
        <a:bodyPr/>
        <a:lstStyle/>
        <a:p>
          <a:endParaRPr lang="es-EC"/>
        </a:p>
      </dgm:t>
    </dgm:pt>
    <dgm:pt modelId="{E455FAC5-8C0B-4207-A0A8-2E4A256A21B6}" type="pres">
      <dgm:prSet presAssocID="{A1873111-38A3-43B7-917B-74C5760850B3}" presName="parentShp" presStyleLbl="node1" presStyleIdx="1" presStyleCnt="7" custScaleX="12285">
        <dgm:presLayoutVars>
          <dgm:bulletEnabled val="1"/>
        </dgm:presLayoutVars>
      </dgm:prSet>
      <dgm:spPr/>
      <dgm:t>
        <a:bodyPr/>
        <a:lstStyle/>
        <a:p>
          <a:endParaRPr lang="es-EC"/>
        </a:p>
      </dgm:t>
    </dgm:pt>
    <dgm:pt modelId="{A23D9464-7C01-4E67-A757-5D05A42283FD}" type="pres">
      <dgm:prSet presAssocID="{A1873111-38A3-43B7-917B-74C5760850B3}" presName="childShp" presStyleLbl="bgAccFollowNode1" presStyleIdx="1" presStyleCnt="7" custScaleX="161051">
        <dgm:presLayoutVars>
          <dgm:bulletEnabled val="1"/>
        </dgm:presLayoutVars>
      </dgm:prSet>
      <dgm:spPr/>
      <dgm:t>
        <a:bodyPr/>
        <a:lstStyle/>
        <a:p>
          <a:endParaRPr lang="es-EC"/>
        </a:p>
      </dgm:t>
    </dgm:pt>
    <dgm:pt modelId="{7A264536-EB60-4D5E-B172-521A2664979C}" type="pres">
      <dgm:prSet presAssocID="{58841019-D6A1-4B9C-A4E4-06D6565C0274}" presName="spacing" presStyleCnt="0"/>
      <dgm:spPr/>
      <dgm:t>
        <a:bodyPr/>
        <a:lstStyle/>
        <a:p>
          <a:endParaRPr lang="es-EC"/>
        </a:p>
      </dgm:t>
    </dgm:pt>
    <dgm:pt modelId="{3EAA74A7-A2B0-4E30-B1AA-00DC79F8054C}" type="pres">
      <dgm:prSet presAssocID="{57913B00-43DC-462F-B1D2-61E012D4E4B1}" presName="linNode" presStyleCnt="0"/>
      <dgm:spPr/>
      <dgm:t>
        <a:bodyPr/>
        <a:lstStyle/>
        <a:p>
          <a:endParaRPr lang="es-EC"/>
        </a:p>
      </dgm:t>
    </dgm:pt>
    <dgm:pt modelId="{173275DC-3FF9-40BB-A729-801270070859}" type="pres">
      <dgm:prSet presAssocID="{57913B00-43DC-462F-B1D2-61E012D4E4B1}" presName="parentShp" presStyleLbl="node1" presStyleIdx="2" presStyleCnt="7" custScaleX="12285">
        <dgm:presLayoutVars>
          <dgm:bulletEnabled val="1"/>
        </dgm:presLayoutVars>
      </dgm:prSet>
      <dgm:spPr/>
      <dgm:t>
        <a:bodyPr/>
        <a:lstStyle/>
        <a:p>
          <a:endParaRPr lang="es-EC"/>
        </a:p>
      </dgm:t>
    </dgm:pt>
    <dgm:pt modelId="{5257CBCB-45DE-49E7-8FDE-C3B42C710C46}" type="pres">
      <dgm:prSet presAssocID="{57913B00-43DC-462F-B1D2-61E012D4E4B1}" presName="childShp" presStyleLbl="bgAccFollowNode1" presStyleIdx="2" presStyleCnt="7" custScaleX="161051">
        <dgm:presLayoutVars>
          <dgm:bulletEnabled val="1"/>
        </dgm:presLayoutVars>
      </dgm:prSet>
      <dgm:spPr/>
      <dgm:t>
        <a:bodyPr/>
        <a:lstStyle/>
        <a:p>
          <a:endParaRPr lang="es-EC"/>
        </a:p>
      </dgm:t>
    </dgm:pt>
    <dgm:pt modelId="{181669DF-9B83-4D2F-B5E1-2009B618273D}" type="pres">
      <dgm:prSet presAssocID="{F7881C51-5938-4954-BCDE-91DA44BAB3E8}" presName="spacing" presStyleCnt="0"/>
      <dgm:spPr/>
      <dgm:t>
        <a:bodyPr/>
        <a:lstStyle/>
        <a:p>
          <a:endParaRPr lang="es-EC"/>
        </a:p>
      </dgm:t>
    </dgm:pt>
    <dgm:pt modelId="{A63CA913-CD9B-4115-A365-CF83C5B470ED}" type="pres">
      <dgm:prSet presAssocID="{98E131BE-402F-4B17-A89F-D8B344B5D328}" presName="linNode" presStyleCnt="0"/>
      <dgm:spPr/>
      <dgm:t>
        <a:bodyPr/>
        <a:lstStyle/>
        <a:p>
          <a:endParaRPr lang="es-EC"/>
        </a:p>
      </dgm:t>
    </dgm:pt>
    <dgm:pt modelId="{3C932015-8707-4C7D-8DEC-F93F4B4B0724}" type="pres">
      <dgm:prSet presAssocID="{98E131BE-402F-4B17-A89F-D8B344B5D328}" presName="parentShp" presStyleLbl="node1" presStyleIdx="3" presStyleCnt="7" custScaleX="12285">
        <dgm:presLayoutVars>
          <dgm:bulletEnabled val="1"/>
        </dgm:presLayoutVars>
      </dgm:prSet>
      <dgm:spPr/>
      <dgm:t>
        <a:bodyPr/>
        <a:lstStyle/>
        <a:p>
          <a:endParaRPr lang="es-EC"/>
        </a:p>
      </dgm:t>
    </dgm:pt>
    <dgm:pt modelId="{4B3E6069-6513-4A5D-9DE2-74B6C1A97B3C}" type="pres">
      <dgm:prSet presAssocID="{98E131BE-402F-4B17-A89F-D8B344B5D328}" presName="childShp" presStyleLbl="bgAccFollowNode1" presStyleIdx="3" presStyleCnt="7" custScaleX="161051">
        <dgm:presLayoutVars>
          <dgm:bulletEnabled val="1"/>
        </dgm:presLayoutVars>
      </dgm:prSet>
      <dgm:spPr/>
      <dgm:t>
        <a:bodyPr/>
        <a:lstStyle/>
        <a:p>
          <a:endParaRPr lang="es-EC"/>
        </a:p>
      </dgm:t>
    </dgm:pt>
    <dgm:pt modelId="{D7182BB7-0583-48A9-824E-C0FDF55CD240}" type="pres">
      <dgm:prSet presAssocID="{6BAB2B3B-A04E-4D80-B9E3-9CD79A7C3B5A}" presName="spacing" presStyleCnt="0"/>
      <dgm:spPr/>
      <dgm:t>
        <a:bodyPr/>
        <a:lstStyle/>
        <a:p>
          <a:endParaRPr lang="es-EC"/>
        </a:p>
      </dgm:t>
    </dgm:pt>
    <dgm:pt modelId="{A1CD77AC-8A7E-4734-B154-D76A6A793546}" type="pres">
      <dgm:prSet presAssocID="{4FAFFF67-3D98-41BB-83E5-C4D3A2BEBE91}" presName="linNode" presStyleCnt="0"/>
      <dgm:spPr/>
      <dgm:t>
        <a:bodyPr/>
        <a:lstStyle/>
        <a:p>
          <a:endParaRPr lang="es-EC"/>
        </a:p>
      </dgm:t>
    </dgm:pt>
    <dgm:pt modelId="{F3514200-2E76-4584-978B-7C05D9F5FDF8}" type="pres">
      <dgm:prSet presAssocID="{4FAFFF67-3D98-41BB-83E5-C4D3A2BEBE91}" presName="parentShp" presStyleLbl="node1" presStyleIdx="4" presStyleCnt="7" custScaleX="12285">
        <dgm:presLayoutVars>
          <dgm:bulletEnabled val="1"/>
        </dgm:presLayoutVars>
      </dgm:prSet>
      <dgm:spPr/>
      <dgm:t>
        <a:bodyPr/>
        <a:lstStyle/>
        <a:p>
          <a:endParaRPr lang="es-EC"/>
        </a:p>
      </dgm:t>
    </dgm:pt>
    <dgm:pt modelId="{C8DB7B16-9BB6-4A8E-8A3C-6614833A813E}" type="pres">
      <dgm:prSet presAssocID="{4FAFFF67-3D98-41BB-83E5-C4D3A2BEBE91}" presName="childShp" presStyleLbl="bgAccFollowNode1" presStyleIdx="4" presStyleCnt="7" custScaleX="161051">
        <dgm:presLayoutVars>
          <dgm:bulletEnabled val="1"/>
        </dgm:presLayoutVars>
      </dgm:prSet>
      <dgm:spPr/>
      <dgm:t>
        <a:bodyPr/>
        <a:lstStyle/>
        <a:p>
          <a:endParaRPr lang="es-EC"/>
        </a:p>
      </dgm:t>
    </dgm:pt>
    <dgm:pt modelId="{B55F40CE-5545-402D-BC63-7D901D18D8F1}" type="pres">
      <dgm:prSet presAssocID="{BD49E934-19FF-4F2C-BEB2-EF92EC780D05}" presName="spacing" presStyleCnt="0"/>
      <dgm:spPr/>
      <dgm:t>
        <a:bodyPr/>
        <a:lstStyle/>
        <a:p>
          <a:endParaRPr lang="es-EC"/>
        </a:p>
      </dgm:t>
    </dgm:pt>
    <dgm:pt modelId="{97BF3F1E-4F3A-4835-9D61-4DD1362B9A6E}" type="pres">
      <dgm:prSet presAssocID="{961C4636-2028-4FD0-A21E-B13CD3D8F825}" presName="linNode" presStyleCnt="0"/>
      <dgm:spPr/>
      <dgm:t>
        <a:bodyPr/>
        <a:lstStyle/>
        <a:p>
          <a:endParaRPr lang="es-EC"/>
        </a:p>
      </dgm:t>
    </dgm:pt>
    <dgm:pt modelId="{F2CB0609-18CD-4FCE-AB57-6792D7159F40}" type="pres">
      <dgm:prSet presAssocID="{961C4636-2028-4FD0-A21E-B13CD3D8F825}" presName="parentShp" presStyleLbl="node1" presStyleIdx="5" presStyleCnt="7" custScaleX="12285">
        <dgm:presLayoutVars>
          <dgm:bulletEnabled val="1"/>
        </dgm:presLayoutVars>
      </dgm:prSet>
      <dgm:spPr/>
      <dgm:t>
        <a:bodyPr/>
        <a:lstStyle/>
        <a:p>
          <a:endParaRPr lang="es-EC"/>
        </a:p>
      </dgm:t>
    </dgm:pt>
    <dgm:pt modelId="{D2B45CFA-629B-4D3C-B0DB-F5DF840E14FF}" type="pres">
      <dgm:prSet presAssocID="{961C4636-2028-4FD0-A21E-B13CD3D8F825}" presName="childShp" presStyleLbl="bgAccFollowNode1" presStyleIdx="5" presStyleCnt="7" custScaleX="161051">
        <dgm:presLayoutVars>
          <dgm:bulletEnabled val="1"/>
        </dgm:presLayoutVars>
      </dgm:prSet>
      <dgm:spPr/>
      <dgm:t>
        <a:bodyPr/>
        <a:lstStyle/>
        <a:p>
          <a:endParaRPr lang="es-EC"/>
        </a:p>
      </dgm:t>
    </dgm:pt>
    <dgm:pt modelId="{A9365575-0CC1-4300-8212-B4261B197A56}" type="pres">
      <dgm:prSet presAssocID="{5502FAB1-3153-46E1-8E60-A13074E7F193}" presName="spacing" presStyleCnt="0"/>
      <dgm:spPr/>
      <dgm:t>
        <a:bodyPr/>
        <a:lstStyle/>
        <a:p>
          <a:endParaRPr lang="es-EC"/>
        </a:p>
      </dgm:t>
    </dgm:pt>
    <dgm:pt modelId="{EC0B2C7C-E3CD-4DA7-A75B-6672EFE431C1}" type="pres">
      <dgm:prSet presAssocID="{97F5F183-DB03-4DA9-A3D7-BE14A102791D}" presName="linNode" presStyleCnt="0"/>
      <dgm:spPr/>
      <dgm:t>
        <a:bodyPr/>
        <a:lstStyle/>
        <a:p>
          <a:endParaRPr lang="es-EC"/>
        </a:p>
      </dgm:t>
    </dgm:pt>
    <dgm:pt modelId="{EC5BC553-084F-4BFD-B9EE-66FCC4DC1EE1}" type="pres">
      <dgm:prSet presAssocID="{97F5F183-DB03-4DA9-A3D7-BE14A102791D}" presName="parentShp" presStyleLbl="node1" presStyleIdx="6" presStyleCnt="7" custScaleX="12285">
        <dgm:presLayoutVars>
          <dgm:bulletEnabled val="1"/>
        </dgm:presLayoutVars>
      </dgm:prSet>
      <dgm:spPr/>
      <dgm:t>
        <a:bodyPr/>
        <a:lstStyle/>
        <a:p>
          <a:endParaRPr lang="es-EC"/>
        </a:p>
      </dgm:t>
    </dgm:pt>
    <dgm:pt modelId="{C0651D5D-FCEF-4A7C-9F37-AE4E357ED5D5}" type="pres">
      <dgm:prSet presAssocID="{97F5F183-DB03-4DA9-A3D7-BE14A102791D}" presName="childShp" presStyleLbl="bgAccFollowNode1" presStyleIdx="6" presStyleCnt="7" custScaleX="161051">
        <dgm:presLayoutVars>
          <dgm:bulletEnabled val="1"/>
        </dgm:presLayoutVars>
      </dgm:prSet>
      <dgm:spPr/>
      <dgm:t>
        <a:bodyPr/>
        <a:lstStyle/>
        <a:p>
          <a:endParaRPr lang="es-EC"/>
        </a:p>
      </dgm:t>
    </dgm:pt>
  </dgm:ptLst>
  <dgm:cxnLst>
    <dgm:cxn modelId="{A98803AE-633B-4416-A200-A73082E78205}" type="presOf" srcId="{4FAFFF67-3D98-41BB-83E5-C4D3A2BEBE91}" destId="{F3514200-2E76-4584-978B-7C05D9F5FDF8}" srcOrd="0" destOrd="0" presId="urn:microsoft.com/office/officeart/2005/8/layout/vList6"/>
    <dgm:cxn modelId="{1D25BAE2-579C-4A4F-B1C7-D5420C720009}" type="presOf" srcId="{72C88E09-F458-46FB-855B-0F486F4A06C1}" destId="{6C5DBCDD-34CD-4E10-BF3C-472812160759}" srcOrd="0" destOrd="0" presId="urn:microsoft.com/office/officeart/2005/8/layout/vList6"/>
    <dgm:cxn modelId="{6D955987-A74B-465F-917D-D248DE3D12BA}" srcId="{E3985C25-43A3-41A2-B702-62EB23791BF6}" destId="{FA87223E-E1E2-422F-9228-625F16E71EFD}" srcOrd="0" destOrd="0" parTransId="{007F48F3-5157-478E-A91E-B646D993E00E}" sibTransId="{0CBE4E43-DC6F-420D-8501-BFCD6CFB2AA7}"/>
    <dgm:cxn modelId="{CD1334F1-F030-4D93-A2D7-C7D76993C8AB}" type="presOf" srcId="{B41B57E2-4DD5-4924-9881-8C72DE99BCE0}" destId="{D2B45CFA-629B-4D3C-B0DB-F5DF840E14FF}" srcOrd="0" destOrd="0" presId="urn:microsoft.com/office/officeart/2005/8/layout/vList6"/>
    <dgm:cxn modelId="{1A2E3899-2339-441D-B97B-C3405E552B65}" srcId="{E3985C25-43A3-41A2-B702-62EB23791BF6}" destId="{57913B00-43DC-462F-B1D2-61E012D4E4B1}" srcOrd="2" destOrd="0" parTransId="{AAB9721D-AD3A-4219-8FBE-4209669C6B70}" sibTransId="{F7881C51-5938-4954-BCDE-91DA44BAB3E8}"/>
    <dgm:cxn modelId="{A104BBED-ABAA-4E2A-8056-CF02748CDA40}" type="presOf" srcId="{947820F8-BD12-4739-B533-1CD404EA8C44}" destId="{C0651D5D-FCEF-4A7C-9F37-AE4E357ED5D5}" srcOrd="0" destOrd="0" presId="urn:microsoft.com/office/officeart/2005/8/layout/vList6"/>
    <dgm:cxn modelId="{7DD89965-ED2E-44FC-B9D0-FDB61594E74F}" srcId="{98E131BE-402F-4B17-A89F-D8B344B5D328}" destId="{3E745577-116F-4A52-9499-24CF4CBDAC0B}" srcOrd="0" destOrd="0" parTransId="{5E3A9595-ADDC-4FEB-B582-E94845AFB67D}" sibTransId="{E56C85B8-A2B4-4372-8CDE-BB5F4B7009A3}"/>
    <dgm:cxn modelId="{32D85C2F-1EC5-40CB-B600-A676098FF021}" srcId="{961C4636-2028-4FD0-A21E-B13CD3D8F825}" destId="{B41B57E2-4DD5-4924-9881-8C72DE99BCE0}" srcOrd="0" destOrd="0" parTransId="{7DF4779E-2DB6-4D28-8E7D-A656DD67A9F9}" sibTransId="{C3CF8DA2-3ED7-4396-86A2-5D9DE5B42DED}"/>
    <dgm:cxn modelId="{6B92BDEC-CE49-4019-8236-13679D75061D}" type="presOf" srcId="{B8EB0B07-6313-45A1-97D4-5895A27B1E10}" destId="{C8DB7B16-9BB6-4A8E-8A3C-6614833A813E}" srcOrd="0" destOrd="0" presId="urn:microsoft.com/office/officeart/2005/8/layout/vList6"/>
    <dgm:cxn modelId="{93383EA8-2972-4DFD-A43C-67A55B96C7B7}" srcId="{97F5F183-DB03-4DA9-A3D7-BE14A102791D}" destId="{947820F8-BD12-4739-B533-1CD404EA8C44}" srcOrd="0" destOrd="0" parTransId="{3DF60747-86E3-47FC-A452-3D7BAEF25A8D}" sibTransId="{D4E9AB39-AA2E-49BB-A5F0-8789B345338C}"/>
    <dgm:cxn modelId="{4D7B8E5A-FF32-4CCF-88E0-5F8FCD06E291}" type="presOf" srcId="{961C4636-2028-4FD0-A21E-B13CD3D8F825}" destId="{F2CB0609-18CD-4FCE-AB57-6792D7159F40}" srcOrd="0" destOrd="0" presId="urn:microsoft.com/office/officeart/2005/8/layout/vList6"/>
    <dgm:cxn modelId="{8BE5F1E3-B459-40CF-9D44-EADE47E33433}" type="presOf" srcId="{57913B00-43DC-462F-B1D2-61E012D4E4B1}" destId="{173275DC-3FF9-40BB-A729-801270070859}" srcOrd="0" destOrd="0" presId="urn:microsoft.com/office/officeart/2005/8/layout/vList6"/>
    <dgm:cxn modelId="{25E1FC06-43E6-4A17-AD1E-71DA4BCA96E3}" srcId="{A1873111-38A3-43B7-917B-74C5760850B3}" destId="{5F3E4AE6-FD7D-4254-8670-E4FEE11C2304}" srcOrd="0" destOrd="0" parTransId="{B865009A-6CA7-44DB-ACD5-9A9D0F1FEA9E}" sibTransId="{1F6A50F6-BC45-4213-B934-FEADC65ABCE2}"/>
    <dgm:cxn modelId="{27F2DC53-A0F7-46FF-958A-8F3128FB1800}" type="presOf" srcId="{FA87223E-E1E2-422F-9228-625F16E71EFD}" destId="{25DC5528-1F67-4E6B-B55E-EBFD002C3405}" srcOrd="0" destOrd="0" presId="urn:microsoft.com/office/officeart/2005/8/layout/vList6"/>
    <dgm:cxn modelId="{445C69B4-DFE5-420A-953F-4B417F8AE4A6}" srcId="{4FAFFF67-3D98-41BB-83E5-C4D3A2BEBE91}" destId="{B8EB0B07-6313-45A1-97D4-5895A27B1E10}" srcOrd="0" destOrd="0" parTransId="{115E80B1-EAB6-4541-A1C6-57EB6041D690}" sibTransId="{F2F0FCF0-F588-4609-9C32-D065931C21BB}"/>
    <dgm:cxn modelId="{B2B80944-4B72-4148-9E64-3DD911B83B5B}" type="presOf" srcId="{98E131BE-402F-4B17-A89F-D8B344B5D328}" destId="{3C932015-8707-4C7D-8DEC-F93F4B4B0724}" srcOrd="0" destOrd="0" presId="urn:microsoft.com/office/officeart/2005/8/layout/vList6"/>
    <dgm:cxn modelId="{2E386B85-1298-4CE4-AC33-6D22374834EB}" srcId="{57913B00-43DC-462F-B1D2-61E012D4E4B1}" destId="{29DA86B7-EE69-4BE1-8EF5-6056A7676C53}" srcOrd="0" destOrd="0" parTransId="{62BE278C-7A5D-4229-9F38-308266DD6ADA}" sibTransId="{15323FA3-90B9-49C7-886E-30E4F5D1918F}"/>
    <dgm:cxn modelId="{385DA285-E473-4861-89A2-9B141BBFBF0C}" srcId="{E3985C25-43A3-41A2-B702-62EB23791BF6}" destId="{98E131BE-402F-4B17-A89F-D8B344B5D328}" srcOrd="3" destOrd="0" parTransId="{A4530E15-9057-41B9-955F-0400B73C5E2A}" sibTransId="{6BAB2B3B-A04E-4D80-B9E3-9CD79A7C3B5A}"/>
    <dgm:cxn modelId="{587D6561-9566-438B-B357-AA09D9CFFCBA}" type="presOf" srcId="{A1873111-38A3-43B7-917B-74C5760850B3}" destId="{E455FAC5-8C0B-4207-A0A8-2E4A256A21B6}" srcOrd="0" destOrd="0" presId="urn:microsoft.com/office/officeart/2005/8/layout/vList6"/>
    <dgm:cxn modelId="{FD84D903-BE0B-4593-8B68-FD5470E730A5}" srcId="{E3985C25-43A3-41A2-B702-62EB23791BF6}" destId="{4FAFFF67-3D98-41BB-83E5-C4D3A2BEBE91}" srcOrd="4" destOrd="0" parTransId="{F9A9A864-3E1A-4D90-A477-B33B343D7DB3}" sibTransId="{BD49E934-19FF-4F2C-BEB2-EF92EC780D05}"/>
    <dgm:cxn modelId="{9CB66ED7-18C9-42FA-B801-CF46A0204B8E}" srcId="{FA87223E-E1E2-422F-9228-625F16E71EFD}" destId="{72C88E09-F458-46FB-855B-0F486F4A06C1}" srcOrd="0" destOrd="0" parTransId="{43DC8AC8-68BD-41EC-B6E2-A66D91F98403}" sibTransId="{01FB097B-B9C7-4B3B-B8FA-69FEBDB1BA88}"/>
    <dgm:cxn modelId="{8A3CA956-3E02-45C8-9597-FD9948E1467A}" type="presOf" srcId="{97F5F183-DB03-4DA9-A3D7-BE14A102791D}" destId="{EC5BC553-084F-4BFD-B9EE-66FCC4DC1EE1}" srcOrd="0" destOrd="0" presId="urn:microsoft.com/office/officeart/2005/8/layout/vList6"/>
    <dgm:cxn modelId="{E3B77800-9BE9-4BB1-803A-8AA7B443DD0F}" type="presOf" srcId="{E3985C25-43A3-41A2-B702-62EB23791BF6}" destId="{3073172B-0F28-43EB-A72C-55748A670B92}" srcOrd="0" destOrd="0" presId="urn:microsoft.com/office/officeart/2005/8/layout/vList6"/>
    <dgm:cxn modelId="{1D2F1F66-DD17-4A10-8A6F-ED3486E8E658}" srcId="{E3985C25-43A3-41A2-B702-62EB23791BF6}" destId="{A1873111-38A3-43B7-917B-74C5760850B3}" srcOrd="1" destOrd="0" parTransId="{59AE07B8-B19A-4EF0-A131-B53F83374FE9}" sibTransId="{58841019-D6A1-4B9C-A4E4-06D6565C0274}"/>
    <dgm:cxn modelId="{58DBE35B-F292-4501-B0D6-12FE41CB0C79}" srcId="{E3985C25-43A3-41A2-B702-62EB23791BF6}" destId="{97F5F183-DB03-4DA9-A3D7-BE14A102791D}" srcOrd="6" destOrd="0" parTransId="{4C6D6961-6580-4919-88E4-4A72447DB219}" sibTransId="{30C01492-6EB4-434E-92E3-7BD0A6E3E683}"/>
    <dgm:cxn modelId="{45608C32-3AB2-4F07-A79C-A367A710C593}" type="presOf" srcId="{3E745577-116F-4A52-9499-24CF4CBDAC0B}" destId="{4B3E6069-6513-4A5D-9DE2-74B6C1A97B3C}" srcOrd="0" destOrd="0" presId="urn:microsoft.com/office/officeart/2005/8/layout/vList6"/>
    <dgm:cxn modelId="{A90703C6-9411-4A11-B88C-B3A6C2ABC39E}" type="presOf" srcId="{5F3E4AE6-FD7D-4254-8670-E4FEE11C2304}" destId="{A23D9464-7C01-4E67-A757-5D05A42283FD}" srcOrd="0" destOrd="0" presId="urn:microsoft.com/office/officeart/2005/8/layout/vList6"/>
    <dgm:cxn modelId="{CED6318D-2AD4-44BD-A75E-DCDC51AF9B8D}" type="presOf" srcId="{29DA86B7-EE69-4BE1-8EF5-6056A7676C53}" destId="{5257CBCB-45DE-49E7-8FDE-C3B42C710C46}" srcOrd="0" destOrd="0" presId="urn:microsoft.com/office/officeart/2005/8/layout/vList6"/>
    <dgm:cxn modelId="{DEE175E8-88C7-4CEA-BB09-D6B8E919DACD}" srcId="{E3985C25-43A3-41A2-B702-62EB23791BF6}" destId="{961C4636-2028-4FD0-A21E-B13CD3D8F825}" srcOrd="5" destOrd="0" parTransId="{7020E36A-9EDF-43A8-A47A-D344E793B4E5}" sibTransId="{5502FAB1-3153-46E1-8E60-A13074E7F193}"/>
    <dgm:cxn modelId="{CF316AA5-C930-4D9D-A216-08A3ADB90BF5}" type="presParOf" srcId="{3073172B-0F28-43EB-A72C-55748A670B92}" destId="{92F2E4DC-9E5B-4722-A206-C1A80B315B88}" srcOrd="0" destOrd="0" presId="urn:microsoft.com/office/officeart/2005/8/layout/vList6"/>
    <dgm:cxn modelId="{89FD695C-3E5A-48B4-AF47-9F7FE7641184}" type="presParOf" srcId="{92F2E4DC-9E5B-4722-A206-C1A80B315B88}" destId="{25DC5528-1F67-4E6B-B55E-EBFD002C3405}" srcOrd="0" destOrd="0" presId="urn:microsoft.com/office/officeart/2005/8/layout/vList6"/>
    <dgm:cxn modelId="{F25A2704-4D0E-457F-920B-55CB13046625}" type="presParOf" srcId="{92F2E4DC-9E5B-4722-A206-C1A80B315B88}" destId="{6C5DBCDD-34CD-4E10-BF3C-472812160759}" srcOrd="1" destOrd="0" presId="urn:microsoft.com/office/officeart/2005/8/layout/vList6"/>
    <dgm:cxn modelId="{21BDC0CD-961B-498D-B7A9-717C93D8A894}" type="presParOf" srcId="{3073172B-0F28-43EB-A72C-55748A670B92}" destId="{DD73EF82-9CF3-4682-AC51-F9C5AA48B9A3}" srcOrd="1" destOrd="0" presId="urn:microsoft.com/office/officeart/2005/8/layout/vList6"/>
    <dgm:cxn modelId="{0FBEB6DA-8200-445C-8AE5-C0BF6CC06FE8}" type="presParOf" srcId="{3073172B-0F28-43EB-A72C-55748A670B92}" destId="{9E543BD7-B104-4822-A9E3-29BE62F4DB62}" srcOrd="2" destOrd="0" presId="urn:microsoft.com/office/officeart/2005/8/layout/vList6"/>
    <dgm:cxn modelId="{BEF1E9BF-7E97-4BDC-A733-A309C567B8C9}" type="presParOf" srcId="{9E543BD7-B104-4822-A9E3-29BE62F4DB62}" destId="{E455FAC5-8C0B-4207-A0A8-2E4A256A21B6}" srcOrd="0" destOrd="0" presId="urn:microsoft.com/office/officeart/2005/8/layout/vList6"/>
    <dgm:cxn modelId="{EB5D74AB-13E4-4A6E-A709-CDE3AE5AC948}" type="presParOf" srcId="{9E543BD7-B104-4822-A9E3-29BE62F4DB62}" destId="{A23D9464-7C01-4E67-A757-5D05A42283FD}" srcOrd="1" destOrd="0" presId="urn:microsoft.com/office/officeart/2005/8/layout/vList6"/>
    <dgm:cxn modelId="{E86F85A7-0B25-4E54-8D8F-3E5DE3EE809C}" type="presParOf" srcId="{3073172B-0F28-43EB-A72C-55748A670B92}" destId="{7A264536-EB60-4D5E-B172-521A2664979C}" srcOrd="3" destOrd="0" presId="urn:microsoft.com/office/officeart/2005/8/layout/vList6"/>
    <dgm:cxn modelId="{2C7AE253-9B92-4942-B548-4E00F4DEED15}" type="presParOf" srcId="{3073172B-0F28-43EB-A72C-55748A670B92}" destId="{3EAA74A7-A2B0-4E30-B1AA-00DC79F8054C}" srcOrd="4" destOrd="0" presId="urn:microsoft.com/office/officeart/2005/8/layout/vList6"/>
    <dgm:cxn modelId="{5464F27F-B81E-4CEA-B988-BA94D7B88C78}" type="presParOf" srcId="{3EAA74A7-A2B0-4E30-B1AA-00DC79F8054C}" destId="{173275DC-3FF9-40BB-A729-801270070859}" srcOrd="0" destOrd="0" presId="urn:microsoft.com/office/officeart/2005/8/layout/vList6"/>
    <dgm:cxn modelId="{60A1DA6C-A99B-46D6-9812-BE89DF280370}" type="presParOf" srcId="{3EAA74A7-A2B0-4E30-B1AA-00DC79F8054C}" destId="{5257CBCB-45DE-49E7-8FDE-C3B42C710C46}" srcOrd="1" destOrd="0" presId="urn:microsoft.com/office/officeart/2005/8/layout/vList6"/>
    <dgm:cxn modelId="{6BFD10B0-252D-46A3-B5FB-3488610CBB52}" type="presParOf" srcId="{3073172B-0F28-43EB-A72C-55748A670B92}" destId="{181669DF-9B83-4D2F-B5E1-2009B618273D}" srcOrd="5" destOrd="0" presId="urn:microsoft.com/office/officeart/2005/8/layout/vList6"/>
    <dgm:cxn modelId="{981FB37E-DBBC-4E3A-9931-585C6BB4F5C6}" type="presParOf" srcId="{3073172B-0F28-43EB-A72C-55748A670B92}" destId="{A63CA913-CD9B-4115-A365-CF83C5B470ED}" srcOrd="6" destOrd="0" presId="urn:microsoft.com/office/officeart/2005/8/layout/vList6"/>
    <dgm:cxn modelId="{B4C38510-40FF-4836-8480-709B02A0076A}" type="presParOf" srcId="{A63CA913-CD9B-4115-A365-CF83C5B470ED}" destId="{3C932015-8707-4C7D-8DEC-F93F4B4B0724}" srcOrd="0" destOrd="0" presId="urn:microsoft.com/office/officeart/2005/8/layout/vList6"/>
    <dgm:cxn modelId="{C1018211-1D51-46E7-A0CF-F9CD04A5DE61}" type="presParOf" srcId="{A63CA913-CD9B-4115-A365-CF83C5B470ED}" destId="{4B3E6069-6513-4A5D-9DE2-74B6C1A97B3C}" srcOrd="1" destOrd="0" presId="urn:microsoft.com/office/officeart/2005/8/layout/vList6"/>
    <dgm:cxn modelId="{E02BC2B5-E6F8-40CF-BBC5-ABEF870164D7}" type="presParOf" srcId="{3073172B-0F28-43EB-A72C-55748A670B92}" destId="{D7182BB7-0583-48A9-824E-C0FDF55CD240}" srcOrd="7" destOrd="0" presId="urn:microsoft.com/office/officeart/2005/8/layout/vList6"/>
    <dgm:cxn modelId="{11630063-F35F-40EA-84BB-6FF2C2D6768F}" type="presParOf" srcId="{3073172B-0F28-43EB-A72C-55748A670B92}" destId="{A1CD77AC-8A7E-4734-B154-D76A6A793546}" srcOrd="8" destOrd="0" presId="urn:microsoft.com/office/officeart/2005/8/layout/vList6"/>
    <dgm:cxn modelId="{ACA65F68-65A3-4DC7-A8A0-8902B354F088}" type="presParOf" srcId="{A1CD77AC-8A7E-4734-B154-D76A6A793546}" destId="{F3514200-2E76-4584-978B-7C05D9F5FDF8}" srcOrd="0" destOrd="0" presId="urn:microsoft.com/office/officeart/2005/8/layout/vList6"/>
    <dgm:cxn modelId="{76F8CFC2-2FE7-462F-A082-A63966908499}" type="presParOf" srcId="{A1CD77AC-8A7E-4734-B154-D76A6A793546}" destId="{C8DB7B16-9BB6-4A8E-8A3C-6614833A813E}" srcOrd="1" destOrd="0" presId="urn:microsoft.com/office/officeart/2005/8/layout/vList6"/>
    <dgm:cxn modelId="{7EF5FE4C-8516-4AAB-AD53-49F5C73139F8}" type="presParOf" srcId="{3073172B-0F28-43EB-A72C-55748A670B92}" destId="{B55F40CE-5545-402D-BC63-7D901D18D8F1}" srcOrd="9" destOrd="0" presId="urn:microsoft.com/office/officeart/2005/8/layout/vList6"/>
    <dgm:cxn modelId="{EF322D78-D691-4CB0-9DDA-C20FD2690A23}" type="presParOf" srcId="{3073172B-0F28-43EB-A72C-55748A670B92}" destId="{97BF3F1E-4F3A-4835-9D61-4DD1362B9A6E}" srcOrd="10" destOrd="0" presId="urn:microsoft.com/office/officeart/2005/8/layout/vList6"/>
    <dgm:cxn modelId="{DB22296D-BD96-481A-B9CB-60978AFA386E}" type="presParOf" srcId="{97BF3F1E-4F3A-4835-9D61-4DD1362B9A6E}" destId="{F2CB0609-18CD-4FCE-AB57-6792D7159F40}" srcOrd="0" destOrd="0" presId="urn:microsoft.com/office/officeart/2005/8/layout/vList6"/>
    <dgm:cxn modelId="{D3212817-6D30-4895-A5A0-567507E6C4DE}" type="presParOf" srcId="{97BF3F1E-4F3A-4835-9D61-4DD1362B9A6E}" destId="{D2B45CFA-629B-4D3C-B0DB-F5DF840E14FF}" srcOrd="1" destOrd="0" presId="urn:microsoft.com/office/officeart/2005/8/layout/vList6"/>
    <dgm:cxn modelId="{0BB1EA74-5B15-4FFB-AA71-7B3BC3C40445}" type="presParOf" srcId="{3073172B-0F28-43EB-A72C-55748A670B92}" destId="{A9365575-0CC1-4300-8212-B4261B197A56}" srcOrd="11" destOrd="0" presId="urn:microsoft.com/office/officeart/2005/8/layout/vList6"/>
    <dgm:cxn modelId="{94DD61D4-2712-483E-98EB-DF31FA3CDD96}" type="presParOf" srcId="{3073172B-0F28-43EB-A72C-55748A670B92}" destId="{EC0B2C7C-E3CD-4DA7-A75B-6672EFE431C1}" srcOrd="12" destOrd="0" presId="urn:microsoft.com/office/officeart/2005/8/layout/vList6"/>
    <dgm:cxn modelId="{CBB25EA5-2645-46B8-918E-4DB086235EB1}" type="presParOf" srcId="{EC0B2C7C-E3CD-4DA7-A75B-6672EFE431C1}" destId="{EC5BC553-084F-4BFD-B9EE-66FCC4DC1EE1}" srcOrd="0" destOrd="0" presId="urn:microsoft.com/office/officeart/2005/8/layout/vList6"/>
    <dgm:cxn modelId="{E3C2A845-F755-4A64-8E8A-F164888C1ADB}" type="presParOf" srcId="{EC0B2C7C-E3CD-4DA7-A75B-6672EFE431C1}" destId="{C0651D5D-FCEF-4A7C-9F37-AE4E357ED5D5}"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3985C25-43A3-41A2-B702-62EB23791BF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EC"/>
        </a:p>
      </dgm:t>
    </dgm:pt>
    <dgm:pt modelId="{FA87223E-E1E2-422F-9228-625F16E71EFD}">
      <dgm:prSet phldrT="[Texto]" phldr="1"/>
      <dgm:spPr/>
      <dgm:t>
        <a:bodyPr/>
        <a:lstStyle/>
        <a:p>
          <a:endParaRPr lang="es-EC" dirty="0"/>
        </a:p>
      </dgm:t>
    </dgm:pt>
    <dgm:pt modelId="{007F48F3-5157-478E-A91E-B646D993E00E}" type="parTrans" cxnId="{6D955987-A74B-465F-917D-D248DE3D12BA}">
      <dgm:prSet/>
      <dgm:spPr/>
      <dgm:t>
        <a:bodyPr/>
        <a:lstStyle/>
        <a:p>
          <a:endParaRPr lang="es-EC"/>
        </a:p>
      </dgm:t>
    </dgm:pt>
    <dgm:pt modelId="{0CBE4E43-DC6F-420D-8501-BFCD6CFB2AA7}" type="sibTrans" cxnId="{6D955987-A74B-465F-917D-D248DE3D12BA}">
      <dgm:prSet/>
      <dgm:spPr/>
      <dgm:t>
        <a:bodyPr/>
        <a:lstStyle/>
        <a:p>
          <a:endParaRPr lang="es-EC"/>
        </a:p>
      </dgm:t>
    </dgm:pt>
    <dgm:pt modelId="{72C88E09-F458-46FB-855B-0F486F4A06C1}">
      <dgm:prSet phldrT="[Texto]"/>
      <dgm:spPr/>
      <dgm:t>
        <a:bodyPr/>
        <a:lstStyle/>
        <a:p>
          <a:r>
            <a:rPr lang="es-EC" smtClean="0">
              <a:solidFill>
                <a:schemeClr val="accent5">
                  <a:lumMod val="50000"/>
                </a:schemeClr>
              </a:solidFill>
            </a:rPr>
            <a:t>Introducción</a:t>
          </a:r>
          <a:endParaRPr lang="es-EC">
            <a:solidFill>
              <a:schemeClr val="accent5">
                <a:lumMod val="50000"/>
              </a:schemeClr>
            </a:solidFill>
          </a:endParaRPr>
        </a:p>
      </dgm:t>
    </dgm:pt>
    <dgm:pt modelId="{43DC8AC8-68BD-41EC-B6E2-A66D91F98403}" type="parTrans" cxnId="{9CB66ED7-18C9-42FA-B801-CF46A0204B8E}">
      <dgm:prSet/>
      <dgm:spPr/>
      <dgm:t>
        <a:bodyPr/>
        <a:lstStyle/>
        <a:p>
          <a:endParaRPr lang="es-EC"/>
        </a:p>
      </dgm:t>
    </dgm:pt>
    <dgm:pt modelId="{01FB097B-B9C7-4B3B-B8FA-69FEBDB1BA88}" type="sibTrans" cxnId="{9CB66ED7-18C9-42FA-B801-CF46A0204B8E}">
      <dgm:prSet/>
      <dgm:spPr/>
      <dgm:t>
        <a:bodyPr/>
        <a:lstStyle/>
        <a:p>
          <a:endParaRPr lang="es-EC"/>
        </a:p>
      </dgm:t>
    </dgm:pt>
    <dgm:pt modelId="{5F3E4AE6-FD7D-4254-8670-E4FEE11C2304}">
      <dgm:prSet phldrT="[Texto]"/>
      <dgm:spPr/>
      <dgm:t>
        <a:bodyPr/>
        <a:lstStyle/>
        <a:p>
          <a:r>
            <a:rPr lang="es-EC" dirty="0" smtClean="0"/>
            <a:t>Alcance</a:t>
          </a:r>
          <a:endParaRPr lang="es-EC" dirty="0"/>
        </a:p>
      </dgm:t>
    </dgm:pt>
    <dgm:pt modelId="{B865009A-6CA7-44DB-ACD5-9A9D0F1FEA9E}" type="parTrans" cxnId="{25E1FC06-43E6-4A17-AD1E-71DA4BCA96E3}">
      <dgm:prSet/>
      <dgm:spPr/>
      <dgm:t>
        <a:bodyPr/>
        <a:lstStyle/>
        <a:p>
          <a:endParaRPr lang="es-EC"/>
        </a:p>
      </dgm:t>
    </dgm:pt>
    <dgm:pt modelId="{1F6A50F6-BC45-4213-B934-FEADC65ABCE2}" type="sibTrans" cxnId="{25E1FC06-43E6-4A17-AD1E-71DA4BCA96E3}">
      <dgm:prSet/>
      <dgm:spPr/>
      <dgm:t>
        <a:bodyPr/>
        <a:lstStyle/>
        <a:p>
          <a:endParaRPr lang="es-EC"/>
        </a:p>
      </dgm:t>
    </dgm:pt>
    <dgm:pt modelId="{57913B00-43DC-462F-B1D2-61E012D4E4B1}">
      <dgm:prSet phldrT="[Texto]" phldr="1"/>
      <dgm:spPr/>
      <dgm:t>
        <a:bodyPr/>
        <a:lstStyle/>
        <a:p>
          <a:endParaRPr lang="es-EC"/>
        </a:p>
      </dgm:t>
    </dgm:pt>
    <dgm:pt modelId="{AAB9721D-AD3A-4219-8FBE-4209669C6B70}" type="parTrans" cxnId="{1A2E3899-2339-441D-B97B-C3405E552B65}">
      <dgm:prSet/>
      <dgm:spPr/>
      <dgm:t>
        <a:bodyPr/>
        <a:lstStyle/>
        <a:p>
          <a:endParaRPr lang="es-EC"/>
        </a:p>
      </dgm:t>
    </dgm:pt>
    <dgm:pt modelId="{F7881C51-5938-4954-BCDE-91DA44BAB3E8}" type="sibTrans" cxnId="{1A2E3899-2339-441D-B97B-C3405E552B65}">
      <dgm:prSet/>
      <dgm:spPr/>
      <dgm:t>
        <a:bodyPr/>
        <a:lstStyle/>
        <a:p>
          <a:endParaRPr lang="es-EC"/>
        </a:p>
      </dgm:t>
    </dgm:pt>
    <dgm:pt modelId="{3E745577-116F-4A52-9499-24CF4CBDAC0B}">
      <dgm:prSet phldrT="[Texto]"/>
      <dgm:spPr/>
      <dgm:t>
        <a:bodyPr/>
        <a:lstStyle/>
        <a:p>
          <a:r>
            <a:rPr lang="es-EC" dirty="0" smtClean="0"/>
            <a:t>Marco Teórico</a:t>
          </a:r>
          <a:endParaRPr lang="es-EC" dirty="0"/>
        </a:p>
      </dgm:t>
    </dgm:pt>
    <dgm:pt modelId="{5E3A9595-ADDC-4FEB-B582-E94845AFB67D}" type="parTrans" cxnId="{7DD89965-ED2E-44FC-B9D0-FDB61594E74F}">
      <dgm:prSet/>
      <dgm:spPr/>
      <dgm:t>
        <a:bodyPr/>
        <a:lstStyle/>
        <a:p>
          <a:endParaRPr lang="es-EC"/>
        </a:p>
      </dgm:t>
    </dgm:pt>
    <dgm:pt modelId="{E56C85B8-A2B4-4372-8CDE-BB5F4B7009A3}" type="sibTrans" cxnId="{7DD89965-ED2E-44FC-B9D0-FDB61594E74F}">
      <dgm:prSet/>
      <dgm:spPr/>
      <dgm:t>
        <a:bodyPr/>
        <a:lstStyle/>
        <a:p>
          <a:endParaRPr lang="es-EC"/>
        </a:p>
      </dgm:t>
    </dgm:pt>
    <dgm:pt modelId="{98E131BE-402F-4B17-A89F-D8B344B5D328}">
      <dgm:prSet phldrT="[Texto]"/>
      <dgm:spPr/>
      <dgm:t>
        <a:bodyPr/>
        <a:lstStyle/>
        <a:p>
          <a:endParaRPr lang="es-EC"/>
        </a:p>
      </dgm:t>
    </dgm:pt>
    <dgm:pt modelId="{A4530E15-9057-41B9-955F-0400B73C5E2A}" type="parTrans" cxnId="{385DA285-E473-4861-89A2-9B141BBFBF0C}">
      <dgm:prSet/>
      <dgm:spPr/>
      <dgm:t>
        <a:bodyPr/>
        <a:lstStyle/>
        <a:p>
          <a:endParaRPr lang="es-EC"/>
        </a:p>
      </dgm:t>
    </dgm:pt>
    <dgm:pt modelId="{6BAB2B3B-A04E-4D80-B9E3-9CD79A7C3B5A}" type="sibTrans" cxnId="{385DA285-E473-4861-89A2-9B141BBFBF0C}">
      <dgm:prSet/>
      <dgm:spPr/>
      <dgm:t>
        <a:bodyPr/>
        <a:lstStyle/>
        <a:p>
          <a:endParaRPr lang="es-EC"/>
        </a:p>
      </dgm:t>
    </dgm:pt>
    <dgm:pt modelId="{B8EB0B07-6313-45A1-97D4-5895A27B1E10}">
      <dgm:prSet phldrT="[Texto]"/>
      <dgm:spPr/>
      <dgm:t>
        <a:bodyPr/>
        <a:lstStyle/>
        <a:p>
          <a:r>
            <a:rPr lang="es-EC" dirty="0" smtClean="0"/>
            <a:t>AUP </a:t>
          </a:r>
          <a:endParaRPr lang="es-EC" dirty="0"/>
        </a:p>
      </dgm:t>
    </dgm:pt>
    <dgm:pt modelId="{115E80B1-EAB6-4541-A1C6-57EB6041D690}" type="parTrans" cxnId="{445C69B4-DFE5-420A-953F-4B417F8AE4A6}">
      <dgm:prSet/>
      <dgm:spPr/>
      <dgm:t>
        <a:bodyPr/>
        <a:lstStyle/>
        <a:p>
          <a:endParaRPr lang="es-EC"/>
        </a:p>
      </dgm:t>
    </dgm:pt>
    <dgm:pt modelId="{F2F0FCF0-F588-4609-9C32-D065931C21BB}" type="sibTrans" cxnId="{445C69B4-DFE5-420A-953F-4B417F8AE4A6}">
      <dgm:prSet/>
      <dgm:spPr/>
      <dgm:t>
        <a:bodyPr/>
        <a:lstStyle/>
        <a:p>
          <a:endParaRPr lang="es-EC"/>
        </a:p>
      </dgm:t>
    </dgm:pt>
    <dgm:pt modelId="{4FAFFF67-3D98-41BB-83E5-C4D3A2BEBE91}">
      <dgm:prSet phldrT="[Texto]"/>
      <dgm:spPr/>
      <dgm:t>
        <a:bodyPr/>
        <a:lstStyle/>
        <a:p>
          <a:endParaRPr lang="es-EC"/>
        </a:p>
      </dgm:t>
    </dgm:pt>
    <dgm:pt modelId="{F9A9A864-3E1A-4D90-A477-B33B343D7DB3}" type="parTrans" cxnId="{FD84D903-BE0B-4593-8B68-FD5470E730A5}">
      <dgm:prSet/>
      <dgm:spPr/>
      <dgm:t>
        <a:bodyPr/>
        <a:lstStyle/>
        <a:p>
          <a:endParaRPr lang="es-EC"/>
        </a:p>
      </dgm:t>
    </dgm:pt>
    <dgm:pt modelId="{BD49E934-19FF-4F2C-BEB2-EF92EC780D05}" type="sibTrans" cxnId="{FD84D903-BE0B-4593-8B68-FD5470E730A5}">
      <dgm:prSet/>
      <dgm:spPr/>
      <dgm:t>
        <a:bodyPr/>
        <a:lstStyle/>
        <a:p>
          <a:endParaRPr lang="es-EC"/>
        </a:p>
      </dgm:t>
    </dgm:pt>
    <dgm:pt modelId="{B41B57E2-4DD5-4924-9881-8C72DE99BCE0}">
      <dgm:prSet phldrT="[Texto]"/>
      <dgm:spPr/>
      <dgm:t>
        <a:bodyPr/>
        <a:lstStyle/>
        <a:p>
          <a:r>
            <a:rPr lang="es-EC" dirty="0" smtClean="0">
              <a:hlinkClick xmlns:r="http://schemas.openxmlformats.org/officeDocument/2006/relationships" r:id="rId1" action="ppaction://hlinkfile"/>
            </a:rPr>
            <a:t>Demostración de la Aplicación Web</a:t>
          </a:r>
          <a:endParaRPr lang="es-EC" dirty="0"/>
        </a:p>
      </dgm:t>
    </dgm:pt>
    <dgm:pt modelId="{7DF4779E-2DB6-4D28-8E7D-A656DD67A9F9}" type="parTrans" cxnId="{32D85C2F-1EC5-40CB-B600-A676098FF021}">
      <dgm:prSet/>
      <dgm:spPr/>
      <dgm:t>
        <a:bodyPr/>
        <a:lstStyle/>
        <a:p>
          <a:endParaRPr lang="es-EC"/>
        </a:p>
      </dgm:t>
    </dgm:pt>
    <dgm:pt modelId="{C3CF8DA2-3ED7-4396-86A2-5D9DE5B42DED}" type="sibTrans" cxnId="{32D85C2F-1EC5-40CB-B600-A676098FF021}">
      <dgm:prSet/>
      <dgm:spPr/>
      <dgm:t>
        <a:bodyPr/>
        <a:lstStyle/>
        <a:p>
          <a:endParaRPr lang="es-EC"/>
        </a:p>
      </dgm:t>
    </dgm:pt>
    <dgm:pt modelId="{961C4636-2028-4FD0-A21E-B13CD3D8F825}">
      <dgm:prSet phldrT="[Texto]"/>
      <dgm:spPr/>
      <dgm:t>
        <a:bodyPr/>
        <a:lstStyle/>
        <a:p>
          <a:endParaRPr lang="es-EC"/>
        </a:p>
      </dgm:t>
    </dgm:pt>
    <dgm:pt modelId="{7020E36A-9EDF-43A8-A47A-D344E793B4E5}" type="parTrans" cxnId="{DEE175E8-88C7-4CEA-BB09-D6B8E919DACD}">
      <dgm:prSet/>
      <dgm:spPr/>
      <dgm:t>
        <a:bodyPr/>
        <a:lstStyle/>
        <a:p>
          <a:endParaRPr lang="es-EC"/>
        </a:p>
      </dgm:t>
    </dgm:pt>
    <dgm:pt modelId="{5502FAB1-3153-46E1-8E60-A13074E7F193}" type="sibTrans" cxnId="{DEE175E8-88C7-4CEA-BB09-D6B8E919DACD}">
      <dgm:prSet/>
      <dgm:spPr/>
      <dgm:t>
        <a:bodyPr/>
        <a:lstStyle/>
        <a:p>
          <a:endParaRPr lang="es-EC"/>
        </a:p>
      </dgm:t>
    </dgm:pt>
    <dgm:pt modelId="{947820F8-BD12-4739-B533-1CD404EA8C44}">
      <dgm:prSet phldrT="[Texto]"/>
      <dgm:spPr/>
      <dgm:t>
        <a:bodyPr/>
        <a:lstStyle/>
        <a:p>
          <a:r>
            <a:rPr lang="es-EC" smtClean="0"/>
            <a:t>Conclusiones y Recomendaciones</a:t>
          </a:r>
          <a:endParaRPr lang="es-EC"/>
        </a:p>
      </dgm:t>
    </dgm:pt>
    <dgm:pt modelId="{3DF60747-86E3-47FC-A452-3D7BAEF25A8D}" type="parTrans" cxnId="{93383EA8-2972-4DFD-A43C-67A55B96C7B7}">
      <dgm:prSet/>
      <dgm:spPr/>
      <dgm:t>
        <a:bodyPr/>
        <a:lstStyle/>
        <a:p>
          <a:endParaRPr lang="es-EC"/>
        </a:p>
      </dgm:t>
    </dgm:pt>
    <dgm:pt modelId="{D4E9AB39-AA2E-49BB-A5F0-8789B345338C}" type="sibTrans" cxnId="{93383EA8-2972-4DFD-A43C-67A55B96C7B7}">
      <dgm:prSet/>
      <dgm:spPr/>
      <dgm:t>
        <a:bodyPr/>
        <a:lstStyle/>
        <a:p>
          <a:endParaRPr lang="es-EC"/>
        </a:p>
      </dgm:t>
    </dgm:pt>
    <dgm:pt modelId="{97F5F183-DB03-4DA9-A3D7-BE14A102791D}">
      <dgm:prSet phldrT="[Texto]"/>
      <dgm:spPr/>
      <dgm:t>
        <a:bodyPr/>
        <a:lstStyle/>
        <a:p>
          <a:endParaRPr lang="es-EC"/>
        </a:p>
      </dgm:t>
    </dgm:pt>
    <dgm:pt modelId="{4C6D6961-6580-4919-88E4-4A72447DB219}" type="parTrans" cxnId="{58DBE35B-F292-4501-B0D6-12FE41CB0C79}">
      <dgm:prSet/>
      <dgm:spPr/>
      <dgm:t>
        <a:bodyPr/>
        <a:lstStyle/>
        <a:p>
          <a:endParaRPr lang="es-EC"/>
        </a:p>
      </dgm:t>
    </dgm:pt>
    <dgm:pt modelId="{30C01492-6EB4-434E-92E3-7BD0A6E3E683}" type="sibTrans" cxnId="{58DBE35B-F292-4501-B0D6-12FE41CB0C79}">
      <dgm:prSet/>
      <dgm:spPr/>
      <dgm:t>
        <a:bodyPr/>
        <a:lstStyle/>
        <a:p>
          <a:endParaRPr lang="es-EC"/>
        </a:p>
      </dgm:t>
    </dgm:pt>
    <dgm:pt modelId="{A1873111-38A3-43B7-917B-74C5760850B3}">
      <dgm:prSet phldrT="[Texto]" phldr="1"/>
      <dgm:spPr/>
      <dgm:t>
        <a:bodyPr/>
        <a:lstStyle/>
        <a:p>
          <a:endParaRPr lang="es-EC"/>
        </a:p>
      </dgm:t>
    </dgm:pt>
    <dgm:pt modelId="{58841019-D6A1-4B9C-A4E4-06D6565C0274}" type="sibTrans" cxnId="{1D2F1F66-DD17-4A10-8A6F-ED3486E8E658}">
      <dgm:prSet/>
      <dgm:spPr/>
      <dgm:t>
        <a:bodyPr/>
        <a:lstStyle/>
        <a:p>
          <a:endParaRPr lang="es-EC"/>
        </a:p>
      </dgm:t>
    </dgm:pt>
    <dgm:pt modelId="{59AE07B8-B19A-4EF0-A131-B53F83374FE9}" type="parTrans" cxnId="{1D2F1F66-DD17-4A10-8A6F-ED3486E8E658}">
      <dgm:prSet/>
      <dgm:spPr/>
      <dgm:t>
        <a:bodyPr/>
        <a:lstStyle/>
        <a:p>
          <a:endParaRPr lang="es-EC"/>
        </a:p>
      </dgm:t>
    </dgm:pt>
    <dgm:pt modelId="{29DA86B7-EE69-4BE1-8EF5-6056A7676C53}">
      <dgm:prSet phldrT="[Texto]"/>
      <dgm:spPr/>
      <dgm:t>
        <a:bodyPr/>
        <a:lstStyle/>
        <a:p>
          <a:r>
            <a:rPr lang="es-EC" dirty="0" smtClean="0"/>
            <a:t>Objetivos</a:t>
          </a:r>
          <a:endParaRPr lang="es-EC" dirty="0"/>
        </a:p>
      </dgm:t>
    </dgm:pt>
    <dgm:pt modelId="{15323FA3-90B9-49C7-886E-30E4F5D1918F}" type="sibTrans" cxnId="{2E386B85-1298-4CE4-AC33-6D22374834EB}">
      <dgm:prSet/>
      <dgm:spPr/>
      <dgm:t>
        <a:bodyPr/>
        <a:lstStyle/>
        <a:p>
          <a:endParaRPr lang="es-EC"/>
        </a:p>
      </dgm:t>
    </dgm:pt>
    <dgm:pt modelId="{62BE278C-7A5D-4229-9F38-308266DD6ADA}" type="parTrans" cxnId="{2E386B85-1298-4CE4-AC33-6D22374834EB}">
      <dgm:prSet/>
      <dgm:spPr/>
      <dgm:t>
        <a:bodyPr/>
        <a:lstStyle/>
        <a:p>
          <a:endParaRPr lang="es-EC"/>
        </a:p>
      </dgm:t>
    </dgm:pt>
    <dgm:pt modelId="{59F67508-30C9-4B3B-A8E1-CC4E9D2B456A}" type="pres">
      <dgm:prSet presAssocID="{E3985C25-43A3-41A2-B702-62EB23791BF6}" presName="Name0" presStyleCnt="0">
        <dgm:presLayoutVars>
          <dgm:dir/>
          <dgm:animLvl val="lvl"/>
          <dgm:resizeHandles/>
        </dgm:presLayoutVars>
      </dgm:prSet>
      <dgm:spPr/>
      <dgm:t>
        <a:bodyPr/>
        <a:lstStyle/>
        <a:p>
          <a:endParaRPr lang="es-EC"/>
        </a:p>
      </dgm:t>
    </dgm:pt>
    <dgm:pt modelId="{B1356713-60DB-4A50-A810-31A023B74C9B}" type="pres">
      <dgm:prSet presAssocID="{FA87223E-E1E2-422F-9228-625F16E71EFD}" presName="linNode" presStyleCnt="0"/>
      <dgm:spPr/>
    </dgm:pt>
    <dgm:pt modelId="{248D3276-F66F-4010-86C0-192EE7919D9E}" type="pres">
      <dgm:prSet presAssocID="{FA87223E-E1E2-422F-9228-625F16E71EFD}" presName="parentShp" presStyleLbl="node1" presStyleIdx="0" presStyleCnt="7" custScaleX="12285">
        <dgm:presLayoutVars>
          <dgm:bulletEnabled val="1"/>
        </dgm:presLayoutVars>
      </dgm:prSet>
      <dgm:spPr/>
      <dgm:t>
        <a:bodyPr/>
        <a:lstStyle/>
        <a:p>
          <a:endParaRPr lang="es-EC"/>
        </a:p>
      </dgm:t>
    </dgm:pt>
    <dgm:pt modelId="{5591192F-5FC3-45EA-9C07-E3C299663433}" type="pres">
      <dgm:prSet presAssocID="{FA87223E-E1E2-422F-9228-625F16E71EFD}" presName="childShp" presStyleLbl="bgAccFollowNode1" presStyleIdx="0" presStyleCnt="7" custScaleX="161051">
        <dgm:presLayoutVars>
          <dgm:bulletEnabled val="1"/>
        </dgm:presLayoutVars>
      </dgm:prSet>
      <dgm:spPr/>
      <dgm:t>
        <a:bodyPr/>
        <a:lstStyle/>
        <a:p>
          <a:endParaRPr lang="es-EC"/>
        </a:p>
      </dgm:t>
    </dgm:pt>
    <dgm:pt modelId="{55FF9E00-4AB1-4FE1-9B1C-D271033A1003}" type="pres">
      <dgm:prSet presAssocID="{0CBE4E43-DC6F-420D-8501-BFCD6CFB2AA7}" presName="spacing" presStyleCnt="0"/>
      <dgm:spPr/>
    </dgm:pt>
    <dgm:pt modelId="{C03F7B39-54A7-4ADB-BED3-26C96C4821F0}" type="pres">
      <dgm:prSet presAssocID="{A1873111-38A3-43B7-917B-74C5760850B3}" presName="linNode" presStyleCnt="0"/>
      <dgm:spPr/>
    </dgm:pt>
    <dgm:pt modelId="{AC1DF76B-F3B0-4A0B-BDB0-6E75478825F3}" type="pres">
      <dgm:prSet presAssocID="{A1873111-38A3-43B7-917B-74C5760850B3}" presName="parentShp" presStyleLbl="node1" presStyleIdx="1" presStyleCnt="7" custScaleX="12285">
        <dgm:presLayoutVars>
          <dgm:bulletEnabled val="1"/>
        </dgm:presLayoutVars>
      </dgm:prSet>
      <dgm:spPr/>
      <dgm:t>
        <a:bodyPr/>
        <a:lstStyle/>
        <a:p>
          <a:endParaRPr lang="es-EC"/>
        </a:p>
      </dgm:t>
    </dgm:pt>
    <dgm:pt modelId="{72A4E700-8C12-4F55-BC99-B987F421CDBB}" type="pres">
      <dgm:prSet presAssocID="{A1873111-38A3-43B7-917B-74C5760850B3}" presName="childShp" presStyleLbl="bgAccFollowNode1" presStyleIdx="1" presStyleCnt="7" custScaleX="161051">
        <dgm:presLayoutVars>
          <dgm:bulletEnabled val="1"/>
        </dgm:presLayoutVars>
      </dgm:prSet>
      <dgm:spPr/>
      <dgm:t>
        <a:bodyPr/>
        <a:lstStyle/>
        <a:p>
          <a:endParaRPr lang="es-EC"/>
        </a:p>
      </dgm:t>
    </dgm:pt>
    <dgm:pt modelId="{B7AB0B1E-C6A4-478E-A557-C032DA437726}" type="pres">
      <dgm:prSet presAssocID="{58841019-D6A1-4B9C-A4E4-06D6565C0274}" presName="spacing" presStyleCnt="0"/>
      <dgm:spPr/>
    </dgm:pt>
    <dgm:pt modelId="{C39B932B-4BB1-40F9-B2BD-2002C6E5998B}" type="pres">
      <dgm:prSet presAssocID="{57913B00-43DC-462F-B1D2-61E012D4E4B1}" presName="linNode" presStyleCnt="0"/>
      <dgm:spPr/>
    </dgm:pt>
    <dgm:pt modelId="{320BDF25-ACB0-427D-BC6B-FFCDDE87CAC4}" type="pres">
      <dgm:prSet presAssocID="{57913B00-43DC-462F-B1D2-61E012D4E4B1}" presName="parentShp" presStyleLbl="node1" presStyleIdx="2" presStyleCnt="7" custScaleX="12285">
        <dgm:presLayoutVars>
          <dgm:bulletEnabled val="1"/>
        </dgm:presLayoutVars>
      </dgm:prSet>
      <dgm:spPr/>
      <dgm:t>
        <a:bodyPr/>
        <a:lstStyle/>
        <a:p>
          <a:endParaRPr lang="es-EC"/>
        </a:p>
      </dgm:t>
    </dgm:pt>
    <dgm:pt modelId="{D0F96833-A2FF-4647-B71C-5350B09DA04C}" type="pres">
      <dgm:prSet presAssocID="{57913B00-43DC-462F-B1D2-61E012D4E4B1}" presName="childShp" presStyleLbl="bgAccFollowNode1" presStyleIdx="2" presStyleCnt="7" custScaleX="161051">
        <dgm:presLayoutVars>
          <dgm:bulletEnabled val="1"/>
        </dgm:presLayoutVars>
      </dgm:prSet>
      <dgm:spPr/>
      <dgm:t>
        <a:bodyPr/>
        <a:lstStyle/>
        <a:p>
          <a:endParaRPr lang="es-EC"/>
        </a:p>
      </dgm:t>
    </dgm:pt>
    <dgm:pt modelId="{2533D53E-ED9F-45D4-94E9-1046A625746B}" type="pres">
      <dgm:prSet presAssocID="{F7881C51-5938-4954-BCDE-91DA44BAB3E8}" presName="spacing" presStyleCnt="0"/>
      <dgm:spPr/>
    </dgm:pt>
    <dgm:pt modelId="{86656800-55E4-4A60-817A-90F12FB70158}" type="pres">
      <dgm:prSet presAssocID="{98E131BE-402F-4B17-A89F-D8B344B5D328}" presName="linNode" presStyleCnt="0"/>
      <dgm:spPr/>
    </dgm:pt>
    <dgm:pt modelId="{87FC18BF-4F3C-4908-A374-59D216654445}" type="pres">
      <dgm:prSet presAssocID="{98E131BE-402F-4B17-A89F-D8B344B5D328}" presName="parentShp" presStyleLbl="node1" presStyleIdx="3" presStyleCnt="7" custScaleX="12285">
        <dgm:presLayoutVars>
          <dgm:bulletEnabled val="1"/>
        </dgm:presLayoutVars>
      </dgm:prSet>
      <dgm:spPr/>
      <dgm:t>
        <a:bodyPr/>
        <a:lstStyle/>
        <a:p>
          <a:endParaRPr lang="es-EC"/>
        </a:p>
      </dgm:t>
    </dgm:pt>
    <dgm:pt modelId="{2B42E316-53AA-4CE1-A45D-E07F4E02412A}" type="pres">
      <dgm:prSet presAssocID="{98E131BE-402F-4B17-A89F-D8B344B5D328}" presName="childShp" presStyleLbl="bgAccFollowNode1" presStyleIdx="3" presStyleCnt="7" custScaleX="161051">
        <dgm:presLayoutVars>
          <dgm:bulletEnabled val="1"/>
        </dgm:presLayoutVars>
      </dgm:prSet>
      <dgm:spPr/>
      <dgm:t>
        <a:bodyPr/>
        <a:lstStyle/>
        <a:p>
          <a:endParaRPr lang="es-EC"/>
        </a:p>
      </dgm:t>
    </dgm:pt>
    <dgm:pt modelId="{A89D9F62-622F-4C1E-A2A6-4980FB4F9A5F}" type="pres">
      <dgm:prSet presAssocID="{6BAB2B3B-A04E-4D80-B9E3-9CD79A7C3B5A}" presName="spacing" presStyleCnt="0"/>
      <dgm:spPr/>
    </dgm:pt>
    <dgm:pt modelId="{C65934F6-FC65-40DC-A17C-761DED24929F}" type="pres">
      <dgm:prSet presAssocID="{4FAFFF67-3D98-41BB-83E5-C4D3A2BEBE91}" presName="linNode" presStyleCnt="0"/>
      <dgm:spPr/>
    </dgm:pt>
    <dgm:pt modelId="{17B18722-35BE-4BD3-9EA0-9BF63310AAF0}" type="pres">
      <dgm:prSet presAssocID="{4FAFFF67-3D98-41BB-83E5-C4D3A2BEBE91}" presName="parentShp" presStyleLbl="node1" presStyleIdx="4" presStyleCnt="7" custScaleX="12285">
        <dgm:presLayoutVars>
          <dgm:bulletEnabled val="1"/>
        </dgm:presLayoutVars>
      </dgm:prSet>
      <dgm:spPr/>
      <dgm:t>
        <a:bodyPr/>
        <a:lstStyle/>
        <a:p>
          <a:endParaRPr lang="es-EC"/>
        </a:p>
      </dgm:t>
    </dgm:pt>
    <dgm:pt modelId="{343331E7-0B9C-409F-A880-11FB076A5BFF}" type="pres">
      <dgm:prSet presAssocID="{4FAFFF67-3D98-41BB-83E5-C4D3A2BEBE91}" presName="childShp" presStyleLbl="bgAccFollowNode1" presStyleIdx="4" presStyleCnt="7" custScaleX="161051">
        <dgm:presLayoutVars>
          <dgm:bulletEnabled val="1"/>
        </dgm:presLayoutVars>
      </dgm:prSet>
      <dgm:spPr/>
      <dgm:t>
        <a:bodyPr/>
        <a:lstStyle/>
        <a:p>
          <a:endParaRPr lang="es-EC"/>
        </a:p>
      </dgm:t>
    </dgm:pt>
    <dgm:pt modelId="{54A94491-EA71-4C62-8AF1-9AC73789F85B}" type="pres">
      <dgm:prSet presAssocID="{BD49E934-19FF-4F2C-BEB2-EF92EC780D05}" presName="spacing" presStyleCnt="0"/>
      <dgm:spPr/>
    </dgm:pt>
    <dgm:pt modelId="{7DA76A53-A511-464E-888F-2FD71639003B}" type="pres">
      <dgm:prSet presAssocID="{961C4636-2028-4FD0-A21E-B13CD3D8F825}" presName="linNode" presStyleCnt="0"/>
      <dgm:spPr/>
    </dgm:pt>
    <dgm:pt modelId="{06F6D97D-3A87-455C-BE99-6B3474D1FE51}" type="pres">
      <dgm:prSet presAssocID="{961C4636-2028-4FD0-A21E-B13CD3D8F825}" presName="parentShp" presStyleLbl="node1" presStyleIdx="5" presStyleCnt="7" custScaleX="12285">
        <dgm:presLayoutVars>
          <dgm:bulletEnabled val="1"/>
        </dgm:presLayoutVars>
      </dgm:prSet>
      <dgm:spPr/>
      <dgm:t>
        <a:bodyPr/>
        <a:lstStyle/>
        <a:p>
          <a:endParaRPr lang="es-EC"/>
        </a:p>
      </dgm:t>
    </dgm:pt>
    <dgm:pt modelId="{C755C363-CFE1-48A5-968B-A54314C3838A}" type="pres">
      <dgm:prSet presAssocID="{961C4636-2028-4FD0-A21E-B13CD3D8F825}" presName="childShp" presStyleLbl="bgAccFollowNode1" presStyleIdx="5" presStyleCnt="7" custScaleX="161051">
        <dgm:presLayoutVars>
          <dgm:bulletEnabled val="1"/>
        </dgm:presLayoutVars>
      </dgm:prSet>
      <dgm:spPr/>
      <dgm:t>
        <a:bodyPr/>
        <a:lstStyle/>
        <a:p>
          <a:endParaRPr lang="es-EC"/>
        </a:p>
      </dgm:t>
    </dgm:pt>
    <dgm:pt modelId="{26435844-EB9D-438B-9064-564774727A26}" type="pres">
      <dgm:prSet presAssocID="{5502FAB1-3153-46E1-8E60-A13074E7F193}" presName="spacing" presStyleCnt="0"/>
      <dgm:spPr/>
    </dgm:pt>
    <dgm:pt modelId="{B344989E-02A0-4DCA-91FC-235CEA7A410F}" type="pres">
      <dgm:prSet presAssocID="{97F5F183-DB03-4DA9-A3D7-BE14A102791D}" presName="linNode" presStyleCnt="0"/>
      <dgm:spPr/>
    </dgm:pt>
    <dgm:pt modelId="{6BE138A5-1DAD-4ADF-B34C-355531777B11}" type="pres">
      <dgm:prSet presAssocID="{97F5F183-DB03-4DA9-A3D7-BE14A102791D}" presName="parentShp" presStyleLbl="node1" presStyleIdx="6" presStyleCnt="7" custScaleX="12285">
        <dgm:presLayoutVars>
          <dgm:bulletEnabled val="1"/>
        </dgm:presLayoutVars>
      </dgm:prSet>
      <dgm:spPr/>
      <dgm:t>
        <a:bodyPr/>
        <a:lstStyle/>
        <a:p>
          <a:endParaRPr lang="es-EC"/>
        </a:p>
      </dgm:t>
    </dgm:pt>
    <dgm:pt modelId="{5344B492-3D9D-4F94-A173-1A58A2E1D724}" type="pres">
      <dgm:prSet presAssocID="{97F5F183-DB03-4DA9-A3D7-BE14A102791D}" presName="childShp" presStyleLbl="bgAccFollowNode1" presStyleIdx="6" presStyleCnt="7" custScaleX="161051">
        <dgm:presLayoutVars>
          <dgm:bulletEnabled val="1"/>
        </dgm:presLayoutVars>
      </dgm:prSet>
      <dgm:spPr/>
      <dgm:t>
        <a:bodyPr/>
        <a:lstStyle/>
        <a:p>
          <a:endParaRPr lang="es-EC"/>
        </a:p>
      </dgm:t>
    </dgm:pt>
  </dgm:ptLst>
  <dgm:cxnLst>
    <dgm:cxn modelId="{5AC96776-B136-45CD-98C5-61409B6842B4}" type="presOf" srcId="{5F3E4AE6-FD7D-4254-8670-E4FEE11C2304}" destId="{72A4E700-8C12-4F55-BC99-B987F421CDBB}" srcOrd="0" destOrd="0" presId="urn:microsoft.com/office/officeart/2005/8/layout/vList6"/>
    <dgm:cxn modelId="{6D955987-A74B-465F-917D-D248DE3D12BA}" srcId="{E3985C25-43A3-41A2-B702-62EB23791BF6}" destId="{FA87223E-E1E2-422F-9228-625F16E71EFD}" srcOrd="0" destOrd="0" parTransId="{007F48F3-5157-478E-A91E-B646D993E00E}" sibTransId="{0CBE4E43-DC6F-420D-8501-BFCD6CFB2AA7}"/>
    <dgm:cxn modelId="{1A2E3899-2339-441D-B97B-C3405E552B65}" srcId="{E3985C25-43A3-41A2-B702-62EB23791BF6}" destId="{57913B00-43DC-462F-B1D2-61E012D4E4B1}" srcOrd="2" destOrd="0" parTransId="{AAB9721D-AD3A-4219-8FBE-4209669C6B70}" sibTransId="{F7881C51-5938-4954-BCDE-91DA44BAB3E8}"/>
    <dgm:cxn modelId="{55CE8D7A-829E-445B-AF2D-DDA7F2B2EAFD}" type="presOf" srcId="{29DA86B7-EE69-4BE1-8EF5-6056A7676C53}" destId="{D0F96833-A2FF-4647-B71C-5350B09DA04C}" srcOrd="0" destOrd="0" presId="urn:microsoft.com/office/officeart/2005/8/layout/vList6"/>
    <dgm:cxn modelId="{09819295-030F-4AEA-9DBA-5AD6EBC4319B}" type="presOf" srcId="{4FAFFF67-3D98-41BB-83E5-C4D3A2BEBE91}" destId="{17B18722-35BE-4BD3-9EA0-9BF63310AAF0}" srcOrd="0" destOrd="0" presId="urn:microsoft.com/office/officeart/2005/8/layout/vList6"/>
    <dgm:cxn modelId="{7DD89965-ED2E-44FC-B9D0-FDB61594E74F}" srcId="{98E131BE-402F-4B17-A89F-D8B344B5D328}" destId="{3E745577-116F-4A52-9499-24CF4CBDAC0B}" srcOrd="0" destOrd="0" parTransId="{5E3A9595-ADDC-4FEB-B582-E94845AFB67D}" sibTransId="{E56C85B8-A2B4-4372-8CDE-BB5F4B7009A3}"/>
    <dgm:cxn modelId="{32D85C2F-1EC5-40CB-B600-A676098FF021}" srcId="{961C4636-2028-4FD0-A21E-B13CD3D8F825}" destId="{B41B57E2-4DD5-4924-9881-8C72DE99BCE0}" srcOrd="0" destOrd="0" parTransId="{7DF4779E-2DB6-4D28-8E7D-A656DD67A9F9}" sibTransId="{C3CF8DA2-3ED7-4396-86A2-5D9DE5B42DED}"/>
    <dgm:cxn modelId="{93383EA8-2972-4DFD-A43C-67A55B96C7B7}" srcId="{97F5F183-DB03-4DA9-A3D7-BE14A102791D}" destId="{947820F8-BD12-4739-B533-1CD404EA8C44}" srcOrd="0" destOrd="0" parTransId="{3DF60747-86E3-47FC-A452-3D7BAEF25A8D}" sibTransId="{D4E9AB39-AA2E-49BB-A5F0-8789B345338C}"/>
    <dgm:cxn modelId="{25E1FC06-43E6-4A17-AD1E-71DA4BCA96E3}" srcId="{A1873111-38A3-43B7-917B-74C5760850B3}" destId="{5F3E4AE6-FD7D-4254-8670-E4FEE11C2304}" srcOrd="0" destOrd="0" parTransId="{B865009A-6CA7-44DB-ACD5-9A9D0F1FEA9E}" sibTransId="{1F6A50F6-BC45-4213-B934-FEADC65ABCE2}"/>
    <dgm:cxn modelId="{F0E08021-87EB-46DE-9091-0A6AD11E9A86}" type="presOf" srcId="{98E131BE-402F-4B17-A89F-D8B344B5D328}" destId="{87FC18BF-4F3C-4908-A374-59D216654445}" srcOrd="0" destOrd="0" presId="urn:microsoft.com/office/officeart/2005/8/layout/vList6"/>
    <dgm:cxn modelId="{07CD0432-9C5B-4A9F-A554-AC6F3AF1A86F}" type="presOf" srcId="{A1873111-38A3-43B7-917B-74C5760850B3}" destId="{AC1DF76B-F3B0-4A0B-BDB0-6E75478825F3}" srcOrd="0" destOrd="0" presId="urn:microsoft.com/office/officeart/2005/8/layout/vList6"/>
    <dgm:cxn modelId="{3BE67B0A-3DA5-49D0-9955-4624E519793A}" type="presOf" srcId="{FA87223E-E1E2-422F-9228-625F16E71EFD}" destId="{248D3276-F66F-4010-86C0-192EE7919D9E}" srcOrd="0" destOrd="0" presId="urn:microsoft.com/office/officeart/2005/8/layout/vList6"/>
    <dgm:cxn modelId="{445C69B4-DFE5-420A-953F-4B417F8AE4A6}" srcId="{4FAFFF67-3D98-41BB-83E5-C4D3A2BEBE91}" destId="{B8EB0B07-6313-45A1-97D4-5895A27B1E10}" srcOrd="0" destOrd="0" parTransId="{115E80B1-EAB6-4541-A1C6-57EB6041D690}" sibTransId="{F2F0FCF0-F588-4609-9C32-D065931C21BB}"/>
    <dgm:cxn modelId="{A4B7F8BD-994E-4F01-A343-507F0B34D5C4}" type="presOf" srcId="{961C4636-2028-4FD0-A21E-B13CD3D8F825}" destId="{06F6D97D-3A87-455C-BE99-6B3474D1FE51}" srcOrd="0" destOrd="0" presId="urn:microsoft.com/office/officeart/2005/8/layout/vList6"/>
    <dgm:cxn modelId="{2E386B85-1298-4CE4-AC33-6D22374834EB}" srcId="{57913B00-43DC-462F-B1D2-61E012D4E4B1}" destId="{29DA86B7-EE69-4BE1-8EF5-6056A7676C53}" srcOrd="0" destOrd="0" parTransId="{62BE278C-7A5D-4229-9F38-308266DD6ADA}" sibTransId="{15323FA3-90B9-49C7-886E-30E4F5D1918F}"/>
    <dgm:cxn modelId="{385DA285-E473-4861-89A2-9B141BBFBF0C}" srcId="{E3985C25-43A3-41A2-B702-62EB23791BF6}" destId="{98E131BE-402F-4B17-A89F-D8B344B5D328}" srcOrd="3" destOrd="0" parTransId="{A4530E15-9057-41B9-955F-0400B73C5E2A}" sibTransId="{6BAB2B3B-A04E-4D80-B9E3-9CD79A7C3B5A}"/>
    <dgm:cxn modelId="{FD84D903-BE0B-4593-8B68-FD5470E730A5}" srcId="{E3985C25-43A3-41A2-B702-62EB23791BF6}" destId="{4FAFFF67-3D98-41BB-83E5-C4D3A2BEBE91}" srcOrd="4" destOrd="0" parTransId="{F9A9A864-3E1A-4D90-A477-B33B343D7DB3}" sibTransId="{BD49E934-19FF-4F2C-BEB2-EF92EC780D05}"/>
    <dgm:cxn modelId="{9CB66ED7-18C9-42FA-B801-CF46A0204B8E}" srcId="{FA87223E-E1E2-422F-9228-625F16E71EFD}" destId="{72C88E09-F458-46FB-855B-0F486F4A06C1}" srcOrd="0" destOrd="0" parTransId="{43DC8AC8-68BD-41EC-B6E2-A66D91F98403}" sibTransId="{01FB097B-B9C7-4B3B-B8FA-69FEBDB1BA88}"/>
    <dgm:cxn modelId="{D445B126-924A-476B-8A84-E4142A0B3C76}" type="presOf" srcId="{947820F8-BD12-4739-B533-1CD404EA8C44}" destId="{5344B492-3D9D-4F94-A173-1A58A2E1D724}" srcOrd="0" destOrd="0" presId="urn:microsoft.com/office/officeart/2005/8/layout/vList6"/>
    <dgm:cxn modelId="{12C4442F-2DDC-4068-A6B3-1A654E2DCF38}" type="presOf" srcId="{72C88E09-F458-46FB-855B-0F486F4A06C1}" destId="{5591192F-5FC3-45EA-9C07-E3C299663433}" srcOrd="0" destOrd="0" presId="urn:microsoft.com/office/officeart/2005/8/layout/vList6"/>
    <dgm:cxn modelId="{3031892A-1ECA-4B2D-B0E3-D0011F3FDE3D}" type="presOf" srcId="{B41B57E2-4DD5-4924-9881-8C72DE99BCE0}" destId="{C755C363-CFE1-48A5-968B-A54314C3838A}" srcOrd="0" destOrd="0" presId="urn:microsoft.com/office/officeart/2005/8/layout/vList6"/>
    <dgm:cxn modelId="{1D2F1F66-DD17-4A10-8A6F-ED3486E8E658}" srcId="{E3985C25-43A3-41A2-B702-62EB23791BF6}" destId="{A1873111-38A3-43B7-917B-74C5760850B3}" srcOrd="1" destOrd="0" parTransId="{59AE07B8-B19A-4EF0-A131-B53F83374FE9}" sibTransId="{58841019-D6A1-4B9C-A4E4-06D6565C0274}"/>
    <dgm:cxn modelId="{58DBE35B-F292-4501-B0D6-12FE41CB0C79}" srcId="{E3985C25-43A3-41A2-B702-62EB23791BF6}" destId="{97F5F183-DB03-4DA9-A3D7-BE14A102791D}" srcOrd="6" destOrd="0" parTransId="{4C6D6961-6580-4919-88E4-4A72447DB219}" sibTransId="{30C01492-6EB4-434E-92E3-7BD0A6E3E683}"/>
    <dgm:cxn modelId="{5DEA2AB9-6154-4A26-958C-6DD249F6884D}" type="presOf" srcId="{57913B00-43DC-462F-B1D2-61E012D4E4B1}" destId="{320BDF25-ACB0-427D-BC6B-FFCDDE87CAC4}" srcOrd="0" destOrd="0" presId="urn:microsoft.com/office/officeart/2005/8/layout/vList6"/>
    <dgm:cxn modelId="{32BB57B2-4734-4FD3-86FC-9ACAC51F047A}" type="presOf" srcId="{3E745577-116F-4A52-9499-24CF4CBDAC0B}" destId="{2B42E316-53AA-4CE1-A45D-E07F4E02412A}" srcOrd="0" destOrd="0" presId="urn:microsoft.com/office/officeart/2005/8/layout/vList6"/>
    <dgm:cxn modelId="{D1B25012-F00F-46F0-B945-24B8239B9A1E}" type="presOf" srcId="{E3985C25-43A3-41A2-B702-62EB23791BF6}" destId="{59F67508-30C9-4B3B-A8E1-CC4E9D2B456A}" srcOrd="0" destOrd="0" presId="urn:microsoft.com/office/officeart/2005/8/layout/vList6"/>
    <dgm:cxn modelId="{492DABCD-BE84-4581-BE72-FE2873C37B5D}" type="presOf" srcId="{97F5F183-DB03-4DA9-A3D7-BE14A102791D}" destId="{6BE138A5-1DAD-4ADF-B34C-355531777B11}" srcOrd="0" destOrd="0" presId="urn:microsoft.com/office/officeart/2005/8/layout/vList6"/>
    <dgm:cxn modelId="{DEE175E8-88C7-4CEA-BB09-D6B8E919DACD}" srcId="{E3985C25-43A3-41A2-B702-62EB23791BF6}" destId="{961C4636-2028-4FD0-A21E-B13CD3D8F825}" srcOrd="5" destOrd="0" parTransId="{7020E36A-9EDF-43A8-A47A-D344E793B4E5}" sibTransId="{5502FAB1-3153-46E1-8E60-A13074E7F193}"/>
    <dgm:cxn modelId="{6B682DD0-A40A-4CEE-91B8-9A0AFDC55495}" type="presOf" srcId="{B8EB0B07-6313-45A1-97D4-5895A27B1E10}" destId="{343331E7-0B9C-409F-A880-11FB076A5BFF}" srcOrd="0" destOrd="0" presId="urn:microsoft.com/office/officeart/2005/8/layout/vList6"/>
    <dgm:cxn modelId="{6D4DBBE0-93B9-4162-8088-A67FD60A3BB5}" type="presParOf" srcId="{59F67508-30C9-4B3B-A8E1-CC4E9D2B456A}" destId="{B1356713-60DB-4A50-A810-31A023B74C9B}" srcOrd="0" destOrd="0" presId="urn:microsoft.com/office/officeart/2005/8/layout/vList6"/>
    <dgm:cxn modelId="{9B53B443-873E-4D52-93D5-AA19E1E5BF91}" type="presParOf" srcId="{B1356713-60DB-4A50-A810-31A023B74C9B}" destId="{248D3276-F66F-4010-86C0-192EE7919D9E}" srcOrd="0" destOrd="0" presId="urn:microsoft.com/office/officeart/2005/8/layout/vList6"/>
    <dgm:cxn modelId="{F6A722F1-CA24-4623-80DE-C85E8FD16E96}" type="presParOf" srcId="{B1356713-60DB-4A50-A810-31A023B74C9B}" destId="{5591192F-5FC3-45EA-9C07-E3C299663433}" srcOrd="1" destOrd="0" presId="urn:microsoft.com/office/officeart/2005/8/layout/vList6"/>
    <dgm:cxn modelId="{037F9999-09A5-4384-9700-C22B877E8A38}" type="presParOf" srcId="{59F67508-30C9-4B3B-A8E1-CC4E9D2B456A}" destId="{55FF9E00-4AB1-4FE1-9B1C-D271033A1003}" srcOrd="1" destOrd="0" presId="urn:microsoft.com/office/officeart/2005/8/layout/vList6"/>
    <dgm:cxn modelId="{59E02B8F-C9B4-448F-B492-19861088348C}" type="presParOf" srcId="{59F67508-30C9-4B3B-A8E1-CC4E9D2B456A}" destId="{C03F7B39-54A7-4ADB-BED3-26C96C4821F0}" srcOrd="2" destOrd="0" presId="urn:microsoft.com/office/officeart/2005/8/layout/vList6"/>
    <dgm:cxn modelId="{27788D64-913E-40E8-A248-0C41AA9186B1}" type="presParOf" srcId="{C03F7B39-54A7-4ADB-BED3-26C96C4821F0}" destId="{AC1DF76B-F3B0-4A0B-BDB0-6E75478825F3}" srcOrd="0" destOrd="0" presId="urn:microsoft.com/office/officeart/2005/8/layout/vList6"/>
    <dgm:cxn modelId="{C2473716-EAFB-4C0A-96CD-293F5F55DC1D}" type="presParOf" srcId="{C03F7B39-54A7-4ADB-BED3-26C96C4821F0}" destId="{72A4E700-8C12-4F55-BC99-B987F421CDBB}" srcOrd="1" destOrd="0" presId="urn:microsoft.com/office/officeart/2005/8/layout/vList6"/>
    <dgm:cxn modelId="{5A32404C-3022-41A5-85A6-571DDCDE8866}" type="presParOf" srcId="{59F67508-30C9-4B3B-A8E1-CC4E9D2B456A}" destId="{B7AB0B1E-C6A4-478E-A557-C032DA437726}" srcOrd="3" destOrd="0" presId="urn:microsoft.com/office/officeart/2005/8/layout/vList6"/>
    <dgm:cxn modelId="{3628B948-45BB-44C4-99B9-03E6DD4B9412}" type="presParOf" srcId="{59F67508-30C9-4B3B-A8E1-CC4E9D2B456A}" destId="{C39B932B-4BB1-40F9-B2BD-2002C6E5998B}" srcOrd="4" destOrd="0" presId="urn:microsoft.com/office/officeart/2005/8/layout/vList6"/>
    <dgm:cxn modelId="{5ED50C6B-CE02-41D7-977C-9EA84A702AD0}" type="presParOf" srcId="{C39B932B-4BB1-40F9-B2BD-2002C6E5998B}" destId="{320BDF25-ACB0-427D-BC6B-FFCDDE87CAC4}" srcOrd="0" destOrd="0" presId="urn:microsoft.com/office/officeart/2005/8/layout/vList6"/>
    <dgm:cxn modelId="{1294AAFC-6558-4E70-9078-6C8A8BF945CB}" type="presParOf" srcId="{C39B932B-4BB1-40F9-B2BD-2002C6E5998B}" destId="{D0F96833-A2FF-4647-B71C-5350B09DA04C}" srcOrd="1" destOrd="0" presId="urn:microsoft.com/office/officeart/2005/8/layout/vList6"/>
    <dgm:cxn modelId="{9DFC6813-68FC-45BC-819C-3F6E47AE2C4D}" type="presParOf" srcId="{59F67508-30C9-4B3B-A8E1-CC4E9D2B456A}" destId="{2533D53E-ED9F-45D4-94E9-1046A625746B}" srcOrd="5" destOrd="0" presId="urn:microsoft.com/office/officeart/2005/8/layout/vList6"/>
    <dgm:cxn modelId="{F480B608-EE2B-45EB-89FD-B5022BB25130}" type="presParOf" srcId="{59F67508-30C9-4B3B-A8E1-CC4E9D2B456A}" destId="{86656800-55E4-4A60-817A-90F12FB70158}" srcOrd="6" destOrd="0" presId="urn:microsoft.com/office/officeart/2005/8/layout/vList6"/>
    <dgm:cxn modelId="{94E10ABC-D35D-4987-8B6A-0DFE6BBF7FCC}" type="presParOf" srcId="{86656800-55E4-4A60-817A-90F12FB70158}" destId="{87FC18BF-4F3C-4908-A374-59D216654445}" srcOrd="0" destOrd="0" presId="urn:microsoft.com/office/officeart/2005/8/layout/vList6"/>
    <dgm:cxn modelId="{5A57A722-AA8F-4455-9F17-8585222C582E}" type="presParOf" srcId="{86656800-55E4-4A60-817A-90F12FB70158}" destId="{2B42E316-53AA-4CE1-A45D-E07F4E02412A}" srcOrd="1" destOrd="0" presId="urn:microsoft.com/office/officeart/2005/8/layout/vList6"/>
    <dgm:cxn modelId="{DDD01F76-11E9-43FD-9DEC-7C8E55359B73}" type="presParOf" srcId="{59F67508-30C9-4B3B-A8E1-CC4E9D2B456A}" destId="{A89D9F62-622F-4C1E-A2A6-4980FB4F9A5F}" srcOrd="7" destOrd="0" presId="urn:microsoft.com/office/officeart/2005/8/layout/vList6"/>
    <dgm:cxn modelId="{565D8292-2685-454D-AE65-004C7B7E1CA3}" type="presParOf" srcId="{59F67508-30C9-4B3B-A8E1-CC4E9D2B456A}" destId="{C65934F6-FC65-40DC-A17C-761DED24929F}" srcOrd="8" destOrd="0" presId="urn:microsoft.com/office/officeart/2005/8/layout/vList6"/>
    <dgm:cxn modelId="{892F6C84-F269-4D6A-83C5-E2DAB47B95E4}" type="presParOf" srcId="{C65934F6-FC65-40DC-A17C-761DED24929F}" destId="{17B18722-35BE-4BD3-9EA0-9BF63310AAF0}" srcOrd="0" destOrd="0" presId="urn:microsoft.com/office/officeart/2005/8/layout/vList6"/>
    <dgm:cxn modelId="{A6358668-642D-438A-ADF1-33CD306E7251}" type="presParOf" srcId="{C65934F6-FC65-40DC-A17C-761DED24929F}" destId="{343331E7-0B9C-409F-A880-11FB076A5BFF}" srcOrd="1" destOrd="0" presId="urn:microsoft.com/office/officeart/2005/8/layout/vList6"/>
    <dgm:cxn modelId="{1E9BEC04-001B-4A8D-93AB-B95EE14172DA}" type="presParOf" srcId="{59F67508-30C9-4B3B-A8E1-CC4E9D2B456A}" destId="{54A94491-EA71-4C62-8AF1-9AC73789F85B}" srcOrd="9" destOrd="0" presId="urn:microsoft.com/office/officeart/2005/8/layout/vList6"/>
    <dgm:cxn modelId="{57625941-1AD3-4071-83C0-15050CA8A47C}" type="presParOf" srcId="{59F67508-30C9-4B3B-A8E1-CC4E9D2B456A}" destId="{7DA76A53-A511-464E-888F-2FD71639003B}" srcOrd="10" destOrd="0" presId="urn:microsoft.com/office/officeart/2005/8/layout/vList6"/>
    <dgm:cxn modelId="{96E9F7B4-6A72-4725-8068-FBCB93F0E64F}" type="presParOf" srcId="{7DA76A53-A511-464E-888F-2FD71639003B}" destId="{06F6D97D-3A87-455C-BE99-6B3474D1FE51}" srcOrd="0" destOrd="0" presId="urn:microsoft.com/office/officeart/2005/8/layout/vList6"/>
    <dgm:cxn modelId="{BFDE5AB4-43D9-416C-B944-8F6EC13E1857}" type="presParOf" srcId="{7DA76A53-A511-464E-888F-2FD71639003B}" destId="{C755C363-CFE1-48A5-968B-A54314C3838A}" srcOrd="1" destOrd="0" presId="urn:microsoft.com/office/officeart/2005/8/layout/vList6"/>
    <dgm:cxn modelId="{3DC24952-88A1-42F7-AE66-720EF9CCF105}" type="presParOf" srcId="{59F67508-30C9-4B3B-A8E1-CC4E9D2B456A}" destId="{26435844-EB9D-438B-9064-564774727A26}" srcOrd="11" destOrd="0" presId="urn:microsoft.com/office/officeart/2005/8/layout/vList6"/>
    <dgm:cxn modelId="{56F46FF2-C811-43AA-889F-344E2F17D634}" type="presParOf" srcId="{59F67508-30C9-4B3B-A8E1-CC4E9D2B456A}" destId="{B344989E-02A0-4DCA-91FC-235CEA7A410F}" srcOrd="12" destOrd="0" presId="urn:microsoft.com/office/officeart/2005/8/layout/vList6"/>
    <dgm:cxn modelId="{62B5D5EE-0A69-402F-ADA8-DCCF520CCC19}" type="presParOf" srcId="{B344989E-02A0-4DCA-91FC-235CEA7A410F}" destId="{6BE138A5-1DAD-4ADF-B34C-355531777B11}" srcOrd="0" destOrd="0" presId="urn:microsoft.com/office/officeart/2005/8/layout/vList6"/>
    <dgm:cxn modelId="{70BFAA54-3022-4483-B19C-0900D76BA2AC}" type="presParOf" srcId="{B344989E-02A0-4DCA-91FC-235CEA7A410F}" destId="{5344B492-3D9D-4F94-A173-1A58A2E1D72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3985C25-43A3-41A2-B702-62EB23791BF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EC"/>
        </a:p>
      </dgm:t>
    </dgm:pt>
    <dgm:pt modelId="{FA87223E-E1E2-422F-9228-625F16E71EFD}">
      <dgm:prSet phldrT="[Texto]" phldr="1"/>
      <dgm:spPr/>
      <dgm:t>
        <a:bodyPr/>
        <a:lstStyle/>
        <a:p>
          <a:endParaRPr lang="es-EC"/>
        </a:p>
      </dgm:t>
    </dgm:pt>
    <dgm:pt modelId="{007F48F3-5157-478E-A91E-B646D993E00E}" type="parTrans" cxnId="{6D955987-A74B-465F-917D-D248DE3D12BA}">
      <dgm:prSet/>
      <dgm:spPr/>
      <dgm:t>
        <a:bodyPr/>
        <a:lstStyle/>
        <a:p>
          <a:endParaRPr lang="es-EC"/>
        </a:p>
      </dgm:t>
    </dgm:pt>
    <dgm:pt modelId="{0CBE4E43-DC6F-420D-8501-BFCD6CFB2AA7}" type="sibTrans" cxnId="{6D955987-A74B-465F-917D-D248DE3D12BA}">
      <dgm:prSet/>
      <dgm:spPr/>
      <dgm:t>
        <a:bodyPr/>
        <a:lstStyle/>
        <a:p>
          <a:endParaRPr lang="es-EC"/>
        </a:p>
      </dgm:t>
    </dgm:pt>
    <dgm:pt modelId="{72C88E09-F458-46FB-855B-0F486F4A06C1}">
      <dgm:prSet phldrT="[Texto]"/>
      <dgm:spPr/>
      <dgm:t>
        <a:bodyPr/>
        <a:lstStyle/>
        <a:p>
          <a:r>
            <a:rPr lang="es-EC" smtClean="0"/>
            <a:t>Introducción</a:t>
          </a:r>
          <a:endParaRPr lang="es-EC"/>
        </a:p>
      </dgm:t>
    </dgm:pt>
    <dgm:pt modelId="{43DC8AC8-68BD-41EC-B6E2-A66D91F98403}" type="parTrans" cxnId="{9CB66ED7-18C9-42FA-B801-CF46A0204B8E}">
      <dgm:prSet/>
      <dgm:spPr/>
      <dgm:t>
        <a:bodyPr/>
        <a:lstStyle/>
        <a:p>
          <a:endParaRPr lang="es-EC"/>
        </a:p>
      </dgm:t>
    </dgm:pt>
    <dgm:pt modelId="{01FB097B-B9C7-4B3B-B8FA-69FEBDB1BA88}" type="sibTrans" cxnId="{9CB66ED7-18C9-42FA-B801-CF46A0204B8E}">
      <dgm:prSet/>
      <dgm:spPr/>
      <dgm:t>
        <a:bodyPr/>
        <a:lstStyle/>
        <a:p>
          <a:endParaRPr lang="es-EC"/>
        </a:p>
      </dgm:t>
    </dgm:pt>
    <dgm:pt modelId="{5F3E4AE6-FD7D-4254-8670-E4FEE11C2304}">
      <dgm:prSet phldrT="[Texto]"/>
      <dgm:spPr/>
      <dgm:t>
        <a:bodyPr/>
        <a:lstStyle/>
        <a:p>
          <a:r>
            <a:rPr lang="es-EC" dirty="0" smtClean="0"/>
            <a:t>Alcance</a:t>
          </a:r>
          <a:endParaRPr lang="es-EC" dirty="0"/>
        </a:p>
      </dgm:t>
    </dgm:pt>
    <dgm:pt modelId="{B865009A-6CA7-44DB-ACD5-9A9D0F1FEA9E}" type="parTrans" cxnId="{25E1FC06-43E6-4A17-AD1E-71DA4BCA96E3}">
      <dgm:prSet/>
      <dgm:spPr/>
      <dgm:t>
        <a:bodyPr/>
        <a:lstStyle/>
        <a:p>
          <a:endParaRPr lang="es-EC"/>
        </a:p>
      </dgm:t>
    </dgm:pt>
    <dgm:pt modelId="{1F6A50F6-BC45-4213-B934-FEADC65ABCE2}" type="sibTrans" cxnId="{25E1FC06-43E6-4A17-AD1E-71DA4BCA96E3}">
      <dgm:prSet/>
      <dgm:spPr/>
      <dgm:t>
        <a:bodyPr/>
        <a:lstStyle/>
        <a:p>
          <a:endParaRPr lang="es-EC"/>
        </a:p>
      </dgm:t>
    </dgm:pt>
    <dgm:pt modelId="{57913B00-43DC-462F-B1D2-61E012D4E4B1}">
      <dgm:prSet phldrT="[Texto]" phldr="1"/>
      <dgm:spPr/>
      <dgm:t>
        <a:bodyPr/>
        <a:lstStyle/>
        <a:p>
          <a:endParaRPr lang="es-EC"/>
        </a:p>
      </dgm:t>
    </dgm:pt>
    <dgm:pt modelId="{AAB9721D-AD3A-4219-8FBE-4209669C6B70}" type="parTrans" cxnId="{1A2E3899-2339-441D-B97B-C3405E552B65}">
      <dgm:prSet/>
      <dgm:spPr/>
      <dgm:t>
        <a:bodyPr/>
        <a:lstStyle/>
        <a:p>
          <a:endParaRPr lang="es-EC"/>
        </a:p>
      </dgm:t>
    </dgm:pt>
    <dgm:pt modelId="{F7881C51-5938-4954-BCDE-91DA44BAB3E8}" type="sibTrans" cxnId="{1A2E3899-2339-441D-B97B-C3405E552B65}">
      <dgm:prSet/>
      <dgm:spPr/>
      <dgm:t>
        <a:bodyPr/>
        <a:lstStyle/>
        <a:p>
          <a:endParaRPr lang="es-EC"/>
        </a:p>
      </dgm:t>
    </dgm:pt>
    <dgm:pt modelId="{3E745577-116F-4A52-9499-24CF4CBDAC0B}">
      <dgm:prSet phldrT="[Texto]"/>
      <dgm:spPr/>
      <dgm:t>
        <a:bodyPr/>
        <a:lstStyle/>
        <a:p>
          <a:r>
            <a:rPr lang="es-EC" smtClean="0"/>
            <a:t>Marco Teórico</a:t>
          </a:r>
          <a:endParaRPr lang="es-EC"/>
        </a:p>
      </dgm:t>
    </dgm:pt>
    <dgm:pt modelId="{5E3A9595-ADDC-4FEB-B582-E94845AFB67D}" type="parTrans" cxnId="{7DD89965-ED2E-44FC-B9D0-FDB61594E74F}">
      <dgm:prSet/>
      <dgm:spPr/>
      <dgm:t>
        <a:bodyPr/>
        <a:lstStyle/>
        <a:p>
          <a:endParaRPr lang="es-EC"/>
        </a:p>
      </dgm:t>
    </dgm:pt>
    <dgm:pt modelId="{E56C85B8-A2B4-4372-8CDE-BB5F4B7009A3}" type="sibTrans" cxnId="{7DD89965-ED2E-44FC-B9D0-FDB61594E74F}">
      <dgm:prSet/>
      <dgm:spPr/>
      <dgm:t>
        <a:bodyPr/>
        <a:lstStyle/>
        <a:p>
          <a:endParaRPr lang="es-EC"/>
        </a:p>
      </dgm:t>
    </dgm:pt>
    <dgm:pt modelId="{98E131BE-402F-4B17-A89F-D8B344B5D328}">
      <dgm:prSet phldrT="[Texto]"/>
      <dgm:spPr/>
      <dgm:t>
        <a:bodyPr/>
        <a:lstStyle/>
        <a:p>
          <a:endParaRPr lang="es-EC"/>
        </a:p>
      </dgm:t>
    </dgm:pt>
    <dgm:pt modelId="{A4530E15-9057-41B9-955F-0400B73C5E2A}" type="parTrans" cxnId="{385DA285-E473-4861-89A2-9B141BBFBF0C}">
      <dgm:prSet/>
      <dgm:spPr/>
      <dgm:t>
        <a:bodyPr/>
        <a:lstStyle/>
        <a:p>
          <a:endParaRPr lang="es-EC"/>
        </a:p>
      </dgm:t>
    </dgm:pt>
    <dgm:pt modelId="{6BAB2B3B-A04E-4D80-B9E3-9CD79A7C3B5A}" type="sibTrans" cxnId="{385DA285-E473-4861-89A2-9B141BBFBF0C}">
      <dgm:prSet/>
      <dgm:spPr/>
      <dgm:t>
        <a:bodyPr/>
        <a:lstStyle/>
        <a:p>
          <a:endParaRPr lang="es-EC"/>
        </a:p>
      </dgm:t>
    </dgm:pt>
    <dgm:pt modelId="{B8EB0B07-6313-45A1-97D4-5895A27B1E10}">
      <dgm:prSet phldrT="[Texto]"/>
      <dgm:spPr/>
      <dgm:t>
        <a:bodyPr/>
        <a:lstStyle/>
        <a:p>
          <a:r>
            <a:rPr lang="es-EC" dirty="0" smtClean="0"/>
            <a:t>AUP </a:t>
          </a:r>
          <a:endParaRPr lang="es-EC" dirty="0"/>
        </a:p>
      </dgm:t>
    </dgm:pt>
    <dgm:pt modelId="{115E80B1-EAB6-4541-A1C6-57EB6041D690}" type="parTrans" cxnId="{445C69B4-DFE5-420A-953F-4B417F8AE4A6}">
      <dgm:prSet/>
      <dgm:spPr/>
      <dgm:t>
        <a:bodyPr/>
        <a:lstStyle/>
        <a:p>
          <a:endParaRPr lang="es-EC"/>
        </a:p>
      </dgm:t>
    </dgm:pt>
    <dgm:pt modelId="{F2F0FCF0-F588-4609-9C32-D065931C21BB}" type="sibTrans" cxnId="{445C69B4-DFE5-420A-953F-4B417F8AE4A6}">
      <dgm:prSet/>
      <dgm:spPr/>
      <dgm:t>
        <a:bodyPr/>
        <a:lstStyle/>
        <a:p>
          <a:endParaRPr lang="es-EC"/>
        </a:p>
      </dgm:t>
    </dgm:pt>
    <dgm:pt modelId="{4FAFFF67-3D98-41BB-83E5-C4D3A2BEBE91}">
      <dgm:prSet phldrT="[Texto]"/>
      <dgm:spPr/>
      <dgm:t>
        <a:bodyPr/>
        <a:lstStyle/>
        <a:p>
          <a:endParaRPr lang="es-EC"/>
        </a:p>
      </dgm:t>
    </dgm:pt>
    <dgm:pt modelId="{F9A9A864-3E1A-4D90-A477-B33B343D7DB3}" type="parTrans" cxnId="{FD84D903-BE0B-4593-8B68-FD5470E730A5}">
      <dgm:prSet/>
      <dgm:spPr/>
      <dgm:t>
        <a:bodyPr/>
        <a:lstStyle/>
        <a:p>
          <a:endParaRPr lang="es-EC"/>
        </a:p>
      </dgm:t>
    </dgm:pt>
    <dgm:pt modelId="{BD49E934-19FF-4F2C-BEB2-EF92EC780D05}" type="sibTrans" cxnId="{FD84D903-BE0B-4593-8B68-FD5470E730A5}">
      <dgm:prSet/>
      <dgm:spPr/>
      <dgm:t>
        <a:bodyPr/>
        <a:lstStyle/>
        <a:p>
          <a:endParaRPr lang="es-EC"/>
        </a:p>
      </dgm:t>
    </dgm:pt>
    <dgm:pt modelId="{B41B57E2-4DD5-4924-9881-8C72DE99BCE0}">
      <dgm:prSet phldrT="[Texto]"/>
      <dgm:spPr/>
      <dgm:t>
        <a:bodyPr/>
        <a:lstStyle/>
        <a:p>
          <a:r>
            <a:rPr lang="es-EC" smtClean="0"/>
            <a:t>Demostración de la Aplicación Web</a:t>
          </a:r>
          <a:endParaRPr lang="es-EC"/>
        </a:p>
      </dgm:t>
    </dgm:pt>
    <dgm:pt modelId="{7DF4779E-2DB6-4D28-8E7D-A656DD67A9F9}" type="parTrans" cxnId="{32D85C2F-1EC5-40CB-B600-A676098FF021}">
      <dgm:prSet/>
      <dgm:spPr/>
      <dgm:t>
        <a:bodyPr/>
        <a:lstStyle/>
        <a:p>
          <a:endParaRPr lang="es-EC"/>
        </a:p>
      </dgm:t>
    </dgm:pt>
    <dgm:pt modelId="{C3CF8DA2-3ED7-4396-86A2-5D9DE5B42DED}" type="sibTrans" cxnId="{32D85C2F-1EC5-40CB-B600-A676098FF021}">
      <dgm:prSet/>
      <dgm:spPr/>
      <dgm:t>
        <a:bodyPr/>
        <a:lstStyle/>
        <a:p>
          <a:endParaRPr lang="es-EC"/>
        </a:p>
      </dgm:t>
    </dgm:pt>
    <dgm:pt modelId="{961C4636-2028-4FD0-A21E-B13CD3D8F825}">
      <dgm:prSet phldrT="[Texto]"/>
      <dgm:spPr/>
      <dgm:t>
        <a:bodyPr/>
        <a:lstStyle/>
        <a:p>
          <a:endParaRPr lang="es-EC"/>
        </a:p>
      </dgm:t>
    </dgm:pt>
    <dgm:pt modelId="{7020E36A-9EDF-43A8-A47A-D344E793B4E5}" type="parTrans" cxnId="{DEE175E8-88C7-4CEA-BB09-D6B8E919DACD}">
      <dgm:prSet/>
      <dgm:spPr/>
      <dgm:t>
        <a:bodyPr/>
        <a:lstStyle/>
        <a:p>
          <a:endParaRPr lang="es-EC"/>
        </a:p>
      </dgm:t>
    </dgm:pt>
    <dgm:pt modelId="{5502FAB1-3153-46E1-8E60-A13074E7F193}" type="sibTrans" cxnId="{DEE175E8-88C7-4CEA-BB09-D6B8E919DACD}">
      <dgm:prSet/>
      <dgm:spPr/>
      <dgm:t>
        <a:bodyPr/>
        <a:lstStyle/>
        <a:p>
          <a:endParaRPr lang="es-EC"/>
        </a:p>
      </dgm:t>
    </dgm:pt>
    <dgm:pt modelId="{947820F8-BD12-4739-B533-1CD404EA8C44}">
      <dgm:prSet phldrT="[Texto]"/>
      <dgm:spPr/>
      <dgm:t>
        <a:bodyPr/>
        <a:lstStyle/>
        <a:p>
          <a:r>
            <a:rPr lang="es-EC" dirty="0" smtClean="0">
              <a:hlinkClick xmlns:r="http://schemas.openxmlformats.org/officeDocument/2006/relationships" r:id="" action="ppaction://hlinkshowjump?jump=nextslide"/>
            </a:rPr>
            <a:t>Conclusiones y Recomendaciones</a:t>
          </a:r>
          <a:endParaRPr lang="es-EC" dirty="0"/>
        </a:p>
      </dgm:t>
    </dgm:pt>
    <dgm:pt modelId="{3DF60747-86E3-47FC-A452-3D7BAEF25A8D}" type="parTrans" cxnId="{93383EA8-2972-4DFD-A43C-67A55B96C7B7}">
      <dgm:prSet/>
      <dgm:spPr/>
      <dgm:t>
        <a:bodyPr/>
        <a:lstStyle/>
        <a:p>
          <a:endParaRPr lang="es-EC"/>
        </a:p>
      </dgm:t>
    </dgm:pt>
    <dgm:pt modelId="{D4E9AB39-AA2E-49BB-A5F0-8789B345338C}" type="sibTrans" cxnId="{93383EA8-2972-4DFD-A43C-67A55B96C7B7}">
      <dgm:prSet/>
      <dgm:spPr/>
      <dgm:t>
        <a:bodyPr/>
        <a:lstStyle/>
        <a:p>
          <a:endParaRPr lang="es-EC"/>
        </a:p>
      </dgm:t>
    </dgm:pt>
    <dgm:pt modelId="{97F5F183-DB03-4DA9-A3D7-BE14A102791D}">
      <dgm:prSet phldrT="[Texto]"/>
      <dgm:spPr/>
      <dgm:t>
        <a:bodyPr/>
        <a:lstStyle/>
        <a:p>
          <a:endParaRPr lang="es-EC"/>
        </a:p>
      </dgm:t>
    </dgm:pt>
    <dgm:pt modelId="{4C6D6961-6580-4919-88E4-4A72447DB219}" type="parTrans" cxnId="{58DBE35B-F292-4501-B0D6-12FE41CB0C79}">
      <dgm:prSet/>
      <dgm:spPr/>
      <dgm:t>
        <a:bodyPr/>
        <a:lstStyle/>
        <a:p>
          <a:endParaRPr lang="es-EC"/>
        </a:p>
      </dgm:t>
    </dgm:pt>
    <dgm:pt modelId="{30C01492-6EB4-434E-92E3-7BD0A6E3E683}" type="sibTrans" cxnId="{58DBE35B-F292-4501-B0D6-12FE41CB0C79}">
      <dgm:prSet/>
      <dgm:spPr/>
      <dgm:t>
        <a:bodyPr/>
        <a:lstStyle/>
        <a:p>
          <a:endParaRPr lang="es-EC"/>
        </a:p>
      </dgm:t>
    </dgm:pt>
    <dgm:pt modelId="{A1873111-38A3-43B7-917B-74C5760850B3}">
      <dgm:prSet phldrT="[Texto]" phldr="1"/>
      <dgm:spPr/>
      <dgm:t>
        <a:bodyPr/>
        <a:lstStyle/>
        <a:p>
          <a:endParaRPr lang="es-EC"/>
        </a:p>
      </dgm:t>
    </dgm:pt>
    <dgm:pt modelId="{58841019-D6A1-4B9C-A4E4-06D6565C0274}" type="sibTrans" cxnId="{1D2F1F66-DD17-4A10-8A6F-ED3486E8E658}">
      <dgm:prSet/>
      <dgm:spPr/>
      <dgm:t>
        <a:bodyPr/>
        <a:lstStyle/>
        <a:p>
          <a:endParaRPr lang="es-EC"/>
        </a:p>
      </dgm:t>
    </dgm:pt>
    <dgm:pt modelId="{59AE07B8-B19A-4EF0-A131-B53F83374FE9}" type="parTrans" cxnId="{1D2F1F66-DD17-4A10-8A6F-ED3486E8E658}">
      <dgm:prSet/>
      <dgm:spPr/>
      <dgm:t>
        <a:bodyPr/>
        <a:lstStyle/>
        <a:p>
          <a:endParaRPr lang="es-EC"/>
        </a:p>
      </dgm:t>
    </dgm:pt>
    <dgm:pt modelId="{29DA86B7-EE69-4BE1-8EF5-6056A7676C53}">
      <dgm:prSet phldrT="[Texto]"/>
      <dgm:spPr/>
      <dgm:t>
        <a:bodyPr/>
        <a:lstStyle/>
        <a:p>
          <a:r>
            <a:rPr lang="es-EC" smtClean="0"/>
            <a:t>Objetivos</a:t>
          </a:r>
          <a:endParaRPr lang="es-EC"/>
        </a:p>
      </dgm:t>
    </dgm:pt>
    <dgm:pt modelId="{15323FA3-90B9-49C7-886E-30E4F5D1918F}" type="sibTrans" cxnId="{2E386B85-1298-4CE4-AC33-6D22374834EB}">
      <dgm:prSet/>
      <dgm:spPr/>
      <dgm:t>
        <a:bodyPr/>
        <a:lstStyle/>
        <a:p>
          <a:endParaRPr lang="es-EC"/>
        </a:p>
      </dgm:t>
    </dgm:pt>
    <dgm:pt modelId="{62BE278C-7A5D-4229-9F38-308266DD6ADA}" type="parTrans" cxnId="{2E386B85-1298-4CE4-AC33-6D22374834EB}">
      <dgm:prSet/>
      <dgm:spPr/>
      <dgm:t>
        <a:bodyPr/>
        <a:lstStyle/>
        <a:p>
          <a:endParaRPr lang="es-EC"/>
        </a:p>
      </dgm:t>
    </dgm:pt>
    <dgm:pt modelId="{4C575289-8ED5-427A-A83C-2CBF08FBC76E}" type="pres">
      <dgm:prSet presAssocID="{E3985C25-43A3-41A2-B702-62EB23791BF6}" presName="Name0" presStyleCnt="0">
        <dgm:presLayoutVars>
          <dgm:dir/>
          <dgm:animLvl val="lvl"/>
          <dgm:resizeHandles/>
        </dgm:presLayoutVars>
      </dgm:prSet>
      <dgm:spPr/>
      <dgm:t>
        <a:bodyPr/>
        <a:lstStyle/>
        <a:p>
          <a:endParaRPr lang="es-EC"/>
        </a:p>
      </dgm:t>
    </dgm:pt>
    <dgm:pt modelId="{568CF781-9443-42E2-8EDD-ADD4AA3AB028}" type="pres">
      <dgm:prSet presAssocID="{FA87223E-E1E2-422F-9228-625F16E71EFD}" presName="linNode" presStyleCnt="0"/>
      <dgm:spPr/>
      <dgm:t>
        <a:bodyPr/>
        <a:lstStyle/>
        <a:p>
          <a:endParaRPr lang="es-EC"/>
        </a:p>
      </dgm:t>
    </dgm:pt>
    <dgm:pt modelId="{CE174134-DA74-4AD7-9206-29E76E35A112}" type="pres">
      <dgm:prSet presAssocID="{FA87223E-E1E2-422F-9228-625F16E71EFD}" presName="parentShp" presStyleLbl="node1" presStyleIdx="0" presStyleCnt="7" custScaleX="13514">
        <dgm:presLayoutVars>
          <dgm:bulletEnabled val="1"/>
        </dgm:presLayoutVars>
      </dgm:prSet>
      <dgm:spPr/>
      <dgm:t>
        <a:bodyPr/>
        <a:lstStyle/>
        <a:p>
          <a:endParaRPr lang="es-EC"/>
        </a:p>
      </dgm:t>
    </dgm:pt>
    <dgm:pt modelId="{5179B519-7648-4DA9-82F8-EC6228B6FCE1}" type="pres">
      <dgm:prSet presAssocID="{FA87223E-E1E2-422F-9228-625F16E71EFD}" presName="childShp" presStyleLbl="bgAccFollowNode1" presStyleIdx="0" presStyleCnt="7" custScaleX="161051">
        <dgm:presLayoutVars>
          <dgm:bulletEnabled val="1"/>
        </dgm:presLayoutVars>
      </dgm:prSet>
      <dgm:spPr/>
      <dgm:t>
        <a:bodyPr/>
        <a:lstStyle/>
        <a:p>
          <a:endParaRPr lang="es-EC"/>
        </a:p>
      </dgm:t>
    </dgm:pt>
    <dgm:pt modelId="{5E037C4A-ABE7-4182-8AC6-E8CD52BA3BCA}" type="pres">
      <dgm:prSet presAssocID="{0CBE4E43-DC6F-420D-8501-BFCD6CFB2AA7}" presName="spacing" presStyleCnt="0"/>
      <dgm:spPr/>
      <dgm:t>
        <a:bodyPr/>
        <a:lstStyle/>
        <a:p>
          <a:endParaRPr lang="es-EC"/>
        </a:p>
      </dgm:t>
    </dgm:pt>
    <dgm:pt modelId="{11D96ACD-063B-4CF0-94C1-B6F61001C510}" type="pres">
      <dgm:prSet presAssocID="{A1873111-38A3-43B7-917B-74C5760850B3}" presName="linNode" presStyleCnt="0"/>
      <dgm:spPr/>
      <dgm:t>
        <a:bodyPr/>
        <a:lstStyle/>
        <a:p>
          <a:endParaRPr lang="es-EC"/>
        </a:p>
      </dgm:t>
    </dgm:pt>
    <dgm:pt modelId="{EE45D408-DDFD-4D26-96F2-D87C74D2DC04}" type="pres">
      <dgm:prSet presAssocID="{A1873111-38A3-43B7-917B-74C5760850B3}" presName="parentShp" presStyleLbl="node1" presStyleIdx="1" presStyleCnt="7" custScaleX="13514">
        <dgm:presLayoutVars>
          <dgm:bulletEnabled val="1"/>
        </dgm:presLayoutVars>
      </dgm:prSet>
      <dgm:spPr/>
      <dgm:t>
        <a:bodyPr/>
        <a:lstStyle/>
        <a:p>
          <a:endParaRPr lang="es-EC"/>
        </a:p>
      </dgm:t>
    </dgm:pt>
    <dgm:pt modelId="{4364E2E5-5779-432D-AFD1-0FE8CD5EC44B}" type="pres">
      <dgm:prSet presAssocID="{A1873111-38A3-43B7-917B-74C5760850B3}" presName="childShp" presStyleLbl="bgAccFollowNode1" presStyleIdx="1" presStyleCnt="7" custScaleX="161051">
        <dgm:presLayoutVars>
          <dgm:bulletEnabled val="1"/>
        </dgm:presLayoutVars>
      </dgm:prSet>
      <dgm:spPr/>
      <dgm:t>
        <a:bodyPr/>
        <a:lstStyle/>
        <a:p>
          <a:endParaRPr lang="es-EC"/>
        </a:p>
      </dgm:t>
    </dgm:pt>
    <dgm:pt modelId="{F8AE759B-1EEA-4534-9BA1-64A4A2728C4E}" type="pres">
      <dgm:prSet presAssocID="{58841019-D6A1-4B9C-A4E4-06D6565C0274}" presName="spacing" presStyleCnt="0"/>
      <dgm:spPr/>
      <dgm:t>
        <a:bodyPr/>
        <a:lstStyle/>
        <a:p>
          <a:endParaRPr lang="es-EC"/>
        </a:p>
      </dgm:t>
    </dgm:pt>
    <dgm:pt modelId="{E975C805-380F-4B9F-9158-3C85EBC84AB5}" type="pres">
      <dgm:prSet presAssocID="{57913B00-43DC-462F-B1D2-61E012D4E4B1}" presName="linNode" presStyleCnt="0"/>
      <dgm:spPr/>
      <dgm:t>
        <a:bodyPr/>
        <a:lstStyle/>
        <a:p>
          <a:endParaRPr lang="es-EC"/>
        </a:p>
      </dgm:t>
    </dgm:pt>
    <dgm:pt modelId="{823E5CAB-E641-4749-9450-1065452072B6}" type="pres">
      <dgm:prSet presAssocID="{57913B00-43DC-462F-B1D2-61E012D4E4B1}" presName="parentShp" presStyleLbl="node1" presStyleIdx="2" presStyleCnt="7" custScaleX="13514">
        <dgm:presLayoutVars>
          <dgm:bulletEnabled val="1"/>
        </dgm:presLayoutVars>
      </dgm:prSet>
      <dgm:spPr/>
      <dgm:t>
        <a:bodyPr/>
        <a:lstStyle/>
        <a:p>
          <a:endParaRPr lang="es-EC"/>
        </a:p>
      </dgm:t>
    </dgm:pt>
    <dgm:pt modelId="{30177EFA-3B12-4FDB-B64C-0A36606EA87E}" type="pres">
      <dgm:prSet presAssocID="{57913B00-43DC-462F-B1D2-61E012D4E4B1}" presName="childShp" presStyleLbl="bgAccFollowNode1" presStyleIdx="2" presStyleCnt="7" custScaleX="161051">
        <dgm:presLayoutVars>
          <dgm:bulletEnabled val="1"/>
        </dgm:presLayoutVars>
      </dgm:prSet>
      <dgm:spPr/>
      <dgm:t>
        <a:bodyPr/>
        <a:lstStyle/>
        <a:p>
          <a:endParaRPr lang="es-EC"/>
        </a:p>
      </dgm:t>
    </dgm:pt>
    <dgm:pt modelId="{9B88CEB8-B4D0-41C1-BF35-1E72EF2D8A4A}" type="pres">
      <dgm:prSet presAssocID="{F7881C51-5938-4954-BCDE-91DA44BAB3E8}" presName="spacing" presStyleCnt="0"/>
      <dgm:spPr/>
      <dgm:t>
        <a:bodyPr/>
        <a:lstStyle/>
        <a:p>
          <a:endParaRPr lang="es-EC"/>
        </a:p>
      </dgm:t>
    </dgm:pt>
    <dgm:pt modelId="{33A6B7AD-07FF-4EAC-80A0-6DCF0DC7DBFE}" type="pres">
      <dgm:prSet presAssocID="{98E131BE-402F-4B17-A89F-D8B344B5D328}" presName="linNode" presStyleCnt="0"/>
      <dgm:spPr/>
      <dgm:t>
        <a:bodyPr/>
        <a:lstStyle/>
        <a:p>
          <a:endParaRPr lang="es-EC"/>
        </a:p>
      </dgm:t>
    </dgm:pt>
    <dgm:pt modelId="{69EA6919-AA84-4D90-BCB4-2E803665F561}" type="pres">
      <dgm:prSet presAssocID="{98E131BE-402F-4B17-A89F-D8B344B5D328}" presName="parentShp" presStyleLbl="node1" presStyleIdx="3" presStyleCnt="7" custScaleX="13514">
        <dgm:presLayoutVars>
          <dgm:bulletEnabled val="1"/>
        </dgm:presLayoutVars>
      </dgm:prSet>
      <dgm:spPr/>
      <dgm:t>
        <a:bodyPr/>
        <a:lstStyle/>
        <a:p>
          <a:endParaRPr lang="es-EC"/>
        </a:p>
      </dgm:t>
    </dgm:pt>
    <dgm:pt modelId="{DCB514F0-72D4-48C1-8C6A-D95B437E71F7}" type="pres">
      <dgm:prSet presAssocID="{98E131BE-402F-4B17-A89F-D8B344B5D328}" presName="childShp" presStyleLbl="bgAccFollowNode1" presStyleIdx="3" presStyleCnt="7" custScaleX="161051">
        <dgm:presLayoutVars>
          <dgm:bulletEnabled val="1"/>
        </dgm:presLayoutVars>
      </dgm:prSet>
      <dgm:spPr/>
      <dgm:t>
        <a:bodyPr/>
        <a:lstStyle/>
        <a:p>
          <a:endParaRPr lang="es-EC"/>
        </a:p>
      </dgm:t>
    </dgm:pt>
    <dgm:pt modelId="{891D6DC7-ED3B-490A-93A8-9C4E8142FA9D}" type="pres">
      <dgm:prSet presAssocID="{6BAB2B3B-A04E-4D80-B9E3-9CD79A7C3B5A}" presName="spacing" presStyleCnt="0"/>
      <dgm:spPr/>
      <dgm:t>
        <a:bodyPr/>
        <a:lstStyle/>
        <a:p>
          <a:endParaRPr lang="es-EC"/>
        </a:p>
      </dgm:t>
    </dgm:pt>
    <dgm:pt modelId="{6E6BD834-839A-47D3-9ACB-9E6F3B4A66B4}" type="pres">
      <dgm:prSet presAssocID="{4FAFFF67-3D98-41BB-83E5-C4D3A2BEBE91}" presName="linNode" presStyleCnt="0"/>
      <dgm:spPr/>
      <dgm:t>
        <a:bodyPr/>
        <a:lstStyle/>
        <a:p>
          <a:endParaRPr lang="es-EC"/>
        </a:p>
      </dgm:t>
    </dgm:pt>
    <dgm:pt modelId="{CEADA81C-9823-46A9-BFAC-6AF308D552AF}" type="pres">
      <dgm:prSet presAssocID="{4FAFFF67-3D98-41BB-83E5-C4D3A2BEBE91}" presName="parentShp" presStyleLbl="node1" presStyleIdx="4" presStyleCnt="7" custScaleX="13514">
        <dgm:presLayoutVars>
          <dgm:bulletEnabled val="1"/>
        </dgm:presLayoutVars>
      </dgm:prSet>
      <dgm:spPr/>
      <dgm:t>
        <a:bodyPr/>
        <a:lstStyle/>
        <a:p>
          <a:endParaRPr lang="es-EC"/>
        </a:p>
      </dgm:t>
    </dgm:pt>
    <dgm:pt modelId="{6F7ACF69-23B4-4873-9A36-51C98F6DE399}" type="pres">
      <dgm:prSet presAssocID="{4FAFFF67-3D98-41BB-83E5-C4D3A2BEBE91}" presName="childShp" presStyleLbl="bgAccFollowNode1" presStyleIdx="4" presStyleCnt="7" custScaleX="161051">
        <dgm:presLayoutVars>
          <dgm:bulletEnabled val="1"/>
        </dgm:presLayoutVars>
      </dgm:prSet>
      <dgm:spPr/>
      <dgm:t>
        <a:bodyPr/>
        <a:lstStyle/>
        <a:p>
          <a:endParaRPr lang="es-EC"/>
        </a:p>
      </dgm:t>
    </dgm:pt>
    <dgm:pt modelId="{808773F9-BDEA-4701-AE19-DC3F6DA4D130}" type="pres">
      <dgm:prSet presAssocID="{BD49E934-19FF-4F2C-BEB2-EF92EC780D05}" presName="spacing" presStyleCnt="0"/>
      <dgm:spPr/>
      <dgm:t>
        <a:bodyPr/>
        <a:lstStyle/>
        <a:p>
          <a:endParaRPr lang="es-EC"/>
        </a:p>
      </dgm:t>
    </dgm:pt>
    <dgm:pt modelId="{021C63C6-CFA1-4B15-9583-E08C9C430834}" type="pres">
      <dgm:prSet presAssocID="{961C4636-2028-4FD0-A21E-B13CD3D8F825}" presName="linNode" presStyleCnt="0"/>
      <dgm:spPr/>
      <dgm:t>
        <a:bodyPr/>
        <a:lstStyle/>
        <a:p>
          <a:endParaRPr lang="es-EC"/>
        </a:p>
      </dgm:t>
    </dgm:pt>
    <dgm:pt modelId="{3CFE1E7B-53B8-4B71-BBAF-39150D3C2D28}" type="pres">
      <dgm:prSet presAssocID="{961C4636-2028-4FD0-A21E-B13CD3D8F825}" presName="parentShp" presStyleLbl="node1" presStyleIdx="5" presStyleCnt="7" custScaleX="13514">
        <dgm:presLayoutVars>
          <dgm:bulletEnabled val="1"/>
        </dgm:presLayoutVars>
      </dgm:prSet>
      <dgm:spPr/>
      <dgm:t>
        <a:bodyPr/>
        <a:lstStyle/>
        <a:p>
          <a:endParaRPr lang="es-EC"/>
        </a:p>
      </dgm:t>
    </dgm:pt>
    <dgm:pt modelId="{1E897210-9ABB-4BDA-BBE5-004CDD7E68B7}" type="pres">
      <dgm:prSet presAssocID="{961C4636-2028-4FD0-A21E-B13CD3D8F825}" presName="childShp" presStyleLbl="bgAccFollowNode1" presStyleIdx="5" presStyleCnt="7" custScaleX="161051">
        <dgm:presLayoutVars>
          <dgm:bulletEnabled val="1"/>
        </dgm:presLayoutVars>
      </dgm:prSet>
      <dgm:spPr/>
      <dgm:t>
        <a:bodyPr/>
        <a:lstStyle/>
        <a:p>
          <a:endParaRPr lang="es-EC"/>
        </a:p>
      </dgm:t>
    </dgm:pt>
    <dgm:pt modelId="{DE68ED45-4468-4B69-9069-BD4E7D529CD9}" type="pres">
      <dgm:prSet presAssocID="{5502FAB1-3153-46E1-8E60-A13074E7F193}" presName="spacing" presStyleCnt="0"/>
      <dgm:spPr/>
      <dgm:t>
        <a:bodyPr/>
        <a:lstStyle/>
        <a:p>
          <a:endParaRPr lang="es-EC"/>
        </a:p>
      </dgm:t>
    </dgm:pt>
    <dgm:pt modelId="{B91C098D-59B1-40C0-A621-0FF8B764DD5F}" type="pres">
      <dgm:prSet presAssocID="{97F5F183-DB03-4DA9-A3D7-BE14A102791D}" presName="linNode" presStyleCnt="0"/>
      <dgm:spPr/>
      <dgm:t>
        <a:bodyPr/>
        <a:lstStyle/>
        <a:p>
          <a:endParaRPr lang="es-EC"/>
        </a:p>
      </dgm:t>
    </dgm:pt>
    <dgm:pt modelId="{6AC0FF79-5273-47D8-9D22-7ACDB9C9D26B}" type="pres">
      <dgm:prSet presAssocID="{97F5F183-DB03-4DA9-A3D7-BE14A102791D}" presName="parentShp" presStyleLbl="node1" presStyleIdx="6" presStyleCnt="7" custScaleX="13514">
        <dgm:presLayoutVars>
          <dgm:bulletEnabled val="1"/>
        </dgm:presLayoutVars>
      </dgm:prSet>
      <dgm:spPr/>
      <dgm:t>
        <a:bodyPr/>
        <a:lstStyle/>
        <a:p>
          <a:endParaRPr lang="es-EC"/>
        </a:p>
      </dgm:t>
    </dgm:pt>
    <dgm:pt modelId="{F4FDF4EB-935A-44CB-88B6-9E6151EBB9BF}" type="pres">
      <dgm:prSet presAssocID="{97F5F183-DB03-4DA9-A3D7-BE14A102791D}" presName="childShp" presStyleLbl="bgAccFollowNode1" presStyleIdx="6" presStyleCnt="7" custScaleX="161051">
        <dgm:presLayoutVars>
          <dgm:bulletEnabled val="1"/>
        </dgm:presLayoutVars>
      </dgm:prSet>
      <dgm:spPr/>
      <dgm:t>
        <a:bodyPr/>
        <a:lstStyle/>
        <a:p>
          <a:endParaRPr lang="es-EC"/>
        </a:p>
      </dgm:t>
    </dgm:pt>
  </dgm:ptLst>
  <dgm:cxnLst>
    <dgm:cxn modelId="{D9BDA15D-9F75-46DC-8056-90B3E94A9D70}" type="presOf" srcId="{72C88E09-F458-46FB-855B-0F486F4A06C1}" destId="{5179B519-7648-4DA9-82F8-EC6228B6FCE1}" srcOrd="0" destOrd="0" presId="urn:microsoft.com/office/officeart/2005/8/layout/vList6"/>
    <dgm:cxn modelId="{6E0FA6DA-0E9E-4405-941A-10EDF3E5F697}" type="presOf" srcId="{E3985C25-43A3-41A2-B702-62EB23791BF6}" destId="{4C575289-8ED5-427A-A83C-2CBF08FBC76E}" srcOrd="0" destOrd="0" presId="urn:microsoft.com/office/officeart/2005/8/layout/vList6"/>
    <dgm:cxn modelId="{B8EEEA90-6953-4B98-A0A4-85B8847AF3B9}" type="presOf" srcId="{29DA86B7-EE69-4BE1-8EF5-6056A7676C53}" destId="{30177EFA-3B12-4FDB-B64C-0A36606EA87E}" srcOrd="0" destOrd="0" presId="urn:microsoft.com/office/officeart/2005/8/layout/vList6"/>
    <dgm:cxn modelId="{6D955987-A74B-465F-917D-D248DE3D12BA}" srcId="{E3985C25-43A3-41A2-B702-62EB23791BF6}" destId="{FA87223E-E1E2-422F-9228-625F16E71EFD}" srcOrd="0" destOrd="0" parTransId="{007F48F3-5157-478E-A91E-B646D993E00E}" sibTransId="{0CBE4E43-DC6F-420D-8501-BFCD6CFB2AA7}"/>
    <dgm:cxn modelId="{1A2E3899-2339-441D-B97B-C3405E552B65}" srcId="{E3985C25-43A3-41A2-B702-62EB23791BF6}" destId="{57913B00-43DC-462F-B1D2-61E012D4E4B1}" srcOrd="2" destOrd="0" parTransId="{AAB9721D-AD3A-4219-8FBE-4209669C6B70}" sibTransId="{F7881C51-5938-4954-BCDE-91DA44BAB3E8}"/>
    <dgm:cxn modelId="{BF670965-21F9-440F-8148-E8F592401FEA}" type="presOf" srcId="{947820F8-BD12-4739-B533-1CD404EA8C44}" destId="{F4FDF4EB-935A-44CB-88B6-9E6151EBB9BF}" srcOrd="0" destOrd="0" presId="urn:microsoft.com/office/officeart/2005/8/layout/vList6"/>
    <dgm:cxn modelId="{9D3EC1FC-F922-4ACC-95F2-2765774EC0D7}" type="presOf" srcId="{57913B00-43DC-462F-B1D2-61E012D4E4B1}" destId="{823E5CAB-E641-4749-9450-1065452072B6}" srcOrd="0" destOrd="0" presId="urn:microsoft.com/office/officeart/2005/8/layout/vList6"/>
    <dgm:cxn modelId="{7DD89965-ED2E-44FC-B9D0-FDB61594E74F}" srcId="{98E131BE-402F-4B17-A89F-D8B344B5D328}" destId="{3E745577-116F-4A52-9499-24CF4CBDAC0B}" srcOrd="0" destOrd="0" parTransId="{5E3A9595-ADDC-4FEB-B582-E94845AFB67D}" sibTransId="{E56C85B8-A2B4-4372-8CDE-BB5F4B7009A3}"/>
    <dgm:cxn modelId="{32D85C2F-1EC5-40CB-B600-A676098FF021}" srcId="{961C4636-2028-4FD0-A21E-B13CD3D8F825}" destId="{B41B57E2-4DD5-4924-9881-8C72DE99BCE0}" srcOrd="0" destOrd="0" parTransId="{7DF4779E-2DB6-4D28-8E7D-A656DD67A9F9}" sibTransId="{C3CF8DA2-3ED7-4396-86A2-5D9DE5B42DED}"/>
    <dgm:cxn modelId="{93383EA8-2972-4DFD-A43C-67A55B96C7B7}" srcId="{97F5F183-DB03-4DA9-A3D7-BE14A102791D}" destId="{947820F8-BD12-4739-B533-1CD404EA8C44}" srcOrd="0" destOrd="0" parTransId="{3DF60747-86E3-47FC-A452-3D7BAEF25A8D}" sibTransId="{D4E9AB39-AA2E-49BB-A5F0-8789B345338C}"/>
    <dgm:cxn modelId="{25E1FC06-43E6-4A17-AD1E-71DA4BCA96E3}" srcId="{A1873111-38A3-43B7-917B-74C5760850B3}" destId="{5F3E4AE6-FD7D-4254-8670-E4FEE11C2304}" srcOrd="0" destOrd="0" parTransId="{B865009A-6CA7-44DB-ACD5-9A9D0F1FEA9E}" sibTransId="{1F6A50F6-BC45-4213-B934-FEADC65ABCE2}"/>
    <dgm:cxn modelId="{D4396389-5F15-4E13-9DF3-5B3669B86731}" type="presOf" srcId="{961C4636-2028-4FD0-A21E-B13CD3D8F825}" destId="{3CFE1E7B-53B8-4B71-BBAF-39150D3C2D28}" srcOrd="0" destOrd="0" presId="urn:microsoft.com/office/officeart/2005/8/layout/vList6"/>
    <dgm:cxn modelId="{7C99AB0B-BA9C-42DE-9619-46177D10FE2D}" type="presOf" srcId="{A1873111-38A3-43B7-917B-74C5760850B3}" destId="{EE45D408-DDFD-4D26-96F2-D87C74D2DC04}" srcOrd="0" destOrd="0" presId="urn:microsoft.com/office/officeart/2005/8/layout/vList6"/>
    <dgm:cxn modelId="{445C69B4-DFE5-420A-953F-4B417F8AE4A6}" srcId="{4FAFFF67-3D98-41BB-83E5-C4D3A2BEBE91}" destId="{B8EB0B07-6313-45A1-97D4-5895A27B1E10}" srcOrd="0" destOrd="0" parTransId="{115E80B1-EAB6-4541-A1C6-57EB6041D690}" sibTransId="{F2F0FCF0-F588-4609-9C32-D065931C21BB}"/>
    <dgm:cxn modelId="{56D05B1D-BECC-47F0-A140-CFB9A423803A}" type="presOf" srcId="{97F5F183-DB03-4DA9-A3D7-BE14A102791D}" destId="{6AC0FF79-5273-47D8-9D22-7ACDB9C9D26B}" srcOrd="0" destOrd="0" presId="urn:microsoft.com/office/officeart/2005/8/layout/vList6"/>
    <dgm:cxn modelId="{2E386B85-1298-4CE4-AC33-6D22374834EB}" srcId="{57913B00-43DC-462F-B1D2-61E012D4E4B1}" destId="{29DA86B7-EE69-4BE1-8EF5-6056A7676C53}" srcOrd="0" destOrd="0" parTransId="{62BE278C-7A5D-4229-9F38-308266DD6ADA}" sibTransId="{15323FA3-90B9-49C7-886E-30E4F5D1918F}"/>
    <dgm:cxn modelId="{76F00976-991A-4E17-B787-41152F7FC933}" type="presOf" srcId="{FA87223E-E1E2-422F-9228-625F16E71EFD}" destId="{CE174134-DA74-4AD7-9206-29E76E35A112}" srcOrd="0" destOrd="0" presId="urn:microsoft.com/office/officeart/2005/8/layout/vList6"/>
    <dgm:cxn modelId="{385DA285-E473-4861-89A2-9B141BBFBF0C}" srcId="{E3985C25-43A3-41A2-B702-62EB23791BF6}" destId="{98E131BE-402F-4B17-A89F-D8B344B5D328}" srcOrd="3" destOrd="0" parTransId="{A4530E15-9057-41B9-955F-0400B73C5E2A}" sibTransId="{6BAB2B3B-A04E-4D80-B9E3-9CD79A7C3B5A}"/>
    <dgm:cxn modelId="{97789A48-955E-412C-8DDE-92E6D968AF79}" type="presOf" srcId="{B8EB0B07-6313-45A1-97D4-5895A27B1E10}" destId="{6F7ACF69-23B4-4873-9A36-51C98F6DE399}" srcOrd="0" destOrd="0" presId="urn:microsoft.com/office/officeart/2005/8/layout/vList6"/>
    <dgm:cxn modelId="{FD84D903-BE0B-4593-8B68-FD5470E730A5}" srcId="{E3985C25-43A3-41A2-B702-62EB23791BF6}" destId="{4FAFFF67-3D98-41BB-83E5-C4D3A2BEBE91}" srcOrd="4" destOrd="0" parTransId="{F9A9A864-3E1A-4D90-A477-B33B343D7DB3}" sibTransId="{BD49E934-19FF-4F2C-BEB2-EF92EC780D05}"/>
    <dgm:cxn modelId="{C23ED7AD-8294-499E-82D9-1F35A31A86ED}" type="presOf" srcId="{B41B57E2-4DD5-4924-9881-8C72DE99BCE0}" destId="{1E897210-9ABB-4BDA-BBE5-004CDD7E68B7}" srcOrd="0" destOrd="0" presId="urn:microsoft.com/office/officeart/2005/8/layout/vList6"/>
    <dgm:cxn modelId="{9CB66ED7-18C9-42FA-B801-CF46A0204B8E}" srcId="{FA87223E-E1E2-422F-9228-625F16E71EFD}" destId="{72C88E09-F458-46FB-855B-0F486F4A06C1}" srcOrd="0" destOrd="0" parTransId="{43DC8AC8-68BD-41EC-B6E2-A66D91F98403}" sibTransId="{01FB097B-B9C7-4B3B-B8FA-69FEBDB1BA88}"/>
    <dgm:cxn modelId="{9EF7199E-F688-479D-95CC-1DFDA3F2709A}" type="presOf" srcId="{4FAFFF67-3D98-41BB-83E5-C4D3A2BEBE91}" destId="{CEADA81C-9823-46A9-BFAC-6AF308D552AF}" srcOrd="0" destOrd="0" presId="urn:microsoft.com/office/officeart/2005/8/layout/vList6"/>
    <dgm:cxn modelId="{1D2F1F66-DD17-4A10-8A6F-ED3486E8E658}" srcId="{E3985C25-43A3-41A2-B702-62EB23791BF6}" destId="{A1873111-38A3-43B7-917B-74C5760850B3}" srcOrd="1" destOrd="0" parTransId="{59AE07B8-B19A-4EF0-A131-B53F83374FE9}" sibTransId="{58841019-D6A1-4B9C-A4E4-06D6565C0274}"/>
    <dgm:cxn modelId="{438F0930-B34E-4272-AE52-5C4B97419D57}" type="presOf" srcId="{5F3E4AE6-FD7D-4254-8670-E4FEE11C2304}" destId="{4364E2E5-5779-432D-AFD1-0FE8CD5EC44B}" srcOrd="0" destOrd="0" presId="urn:microsoft.com/office/officeart/2005/8/layout/vList6"/>
    <dgm:cxn modelId="{58DBE35B-F292-4501-B0D6-12FE41CB0C79}" srcId="{E3985C25-43A3-41A2-B702-62EB23791BF6}" destId="{97F5F183-DB03-4DA9-A3D7-BE14A102791D}" srcOrd="6" destOrd="0" parTransId="{4C6D6961-6580-4919-88E4-4A72447DB219}" sibTransId="{30C01492-6EB4-434E-92E3-7BD0A6E3E683}"/>
    <dgm:cxn modelId="{7A05117D-34E0-423D-92EA-3C872165E520}" type="presOf" srcId="{98E131BE-402F-4B17-A89F-D8B344B5D328}" destId="{69EA6919-AA84-4D90-BCB4-2E803665F561}" srcOrd="0" destOrd="0" presId="urn:microsoft.com/office/officeart/2005/8/layout/vList6"/>
    <dgm:cxn modelId="{4193885D-21E7-439C-8A40-4E76CF28AC36}" type="presOf" srcId="{3E745577-116F-4A52-9499-24CF4CBDAC0B}" destId="{DCB514F0-72D4-48C1-8C6A-D95B437E71F7}" srcOrd="0" destOrd="0" presId="urn:microsoft.com/office/officeart/2005/8/layout/vList6"/>
    <dgm:cxn modelId="{DEE175E8-88C7-4CEA-BB09-D6B8E919DACD}" srcId="{E3985C25-43A3-41A2-B702-62EB23791BF6}" destId="{961C4636-2028-4FD0-A21E-B13CD3D8F825}" srcOrd="5" destOrd="0" parTransId="{7020E36A-9EDF-43A8-A47A-D344E793B4E5}" sibTransId="{5502FAB1-3153-46E1-8E60-A13074E7F193}"/>
    <dgm:cxn modelId="{672CCAC2-5340-4E59-826D-AA15CE9BB911}" type="presParOf" srcId="{4C575289-8ED5-427A-A83C-2CBF08FBC76E}" destId="{568CF781-9443-42E2-8EDD-ADD4AA3AB028}" srcOrd="0" destOrd="0" presId="urn:microsoft.com/office/officeart/2005/8/layout/vList6"/>
    <dgm:cxn modelId="{F852D911-8904-401A-A93D-7DE5E1847B49}" type="presParOf" srcId="{568CF781-9443-42E2-8EDD-ADD4AA3AB028}" destId="{CE174134-DA74-4AD7-9206-29E76E35A112}" srcOrd="0" destOrd="0" presId="urn:microsoft.com/office/officeart/2005/8/layout/vList6"/>
    <dgm:cxn modelId="{4853D3AA-4D3E-4FE1-A86F-0135B8B7D3F6}" type="presParOf" srcId="{568CF781-9443-42E2-8EDD-ADD4AA3AB028}" destId="{5179B519-7648-4DA9-82F8-EC6228B6FCE1}" srcOrd="1" destOrd="0" presId="urn:microsoft.com/office/officeart/2005/8/layout/vList6"/>
    <dgm:cxn modelId="{E844A750-89EE-476A-AF83-59198AC3F3FE}" type="presParOf" srcId="{4C575289-8ED5-427A-A83C-2CBF08FBC76E}" destId="{5E037C4A-ABE7-4182-8AC6-E8CD52BA3BCA}" srcOrd="1" destOrd="0" presId="urn:microsoft.com/office/officeart/2005/8/layout/vList6"/>
    <dgm:cxn modelId="{12967691-2413-4CE6-A0C4-8F229D37D607}" type="presParOf" srcId="{4C575289-8ED5-427A-A83C-2CBF08FBC76E}" destId="{11D96ACD-063B-4CF0-94C1-B6F61001C510}" srcOrd="2" destOrd="0" presId="urn:microsoft.com/office/officeart/2005/8/layout/vList6"/>
    <dgm:cxn modelId="{55F63437-8541-4CF3-B805-5B24511E2096}" type="presParOf" srcId="{11D96ACD-063B-4CF0-94C1-B6F61001C510}" destId="{EE45D408-DDFD-4D26-96F2-D87C74D2DC04}" srcOrd="0" destOrd="0" presId="urn:microsoft.com/office/officeart/2005/8/layout/vList6"/>
    <dgm:cxn modelId="{345352E1-80D0-4454-B4BE-28B420C01FCA}" type="presParOf" srcId="{11D96ACD-063B-4CF0-94C1-B6F61001C510}" destId="{4364E2E5-5779-432D-AFD1-0FE8CD5EC44B}" srcOrd="1" destOrd="0" presId="urn:microsoft.com/office/officeart/2005/8/layout/vList6"/>
    <dgm:cxn modelId="{3EF91CAC-108B-45BA-B850-FF38B9655CB0}" type="presParOf" srcId="{4C575289-8ED5-427A-A83C-2CBF08FBC76E}" destId="{F8AE759B-1EEA-4534-9BA1-64A4A2728C4E}" srcOrd="3" destOrd="0" presId="urn:microsoft.com/office/officeart/2005/8/layout/vList6"/>
    <dgm:cxn modelId="{9BAA11FA-4E79-424A-BAB4-9D3654833FD8}" type="presParOf" srcId="{4C575289-8ED5-427A-A83C-2CBF08FBC76E}" destId="{E975C805-380F-4B9F-9158-3C85EBC84AB5}" srcOrd="4" destOrd="0" presId="urn:microsoft.com/office/officeart/2005/8/layout/vList6"/>
    <dgm:cxn modelId="{44CFE65E-403B-4BAD-A67C-6023BD952420}" type="presParOf" srcId="{E975C805-380F-4B9F-9158-3C85EBC84AB5}" destId="{823E5CAB-E641-4749-9450-1065452072B6}" srcOrd="0" destOrd="0" presId="urn:microsoft.com/office/officeart/2005/8/layout/vList6"/>
    <dgm:cxn modelId="{128D8A0B-D121-4EDD-B0BC-A174AE512335}" type="presParOf" srcId="{E975C805-380F-4B9F-9158-3C85EBC84AB5}" destId="{30177EFA-3B12-4FDB-B64C-0A36606EA87E}" srcOrd="1" destOrd="0" presId="urn:microsoft.com/office/officeart/2005/8/layout/vList6"/>
    <dgm:cxn modelId="{7A94853B-5EDA-4787-B632-F2B44101345C}" type="presParOf" srcId="{4C575289-8ED5-427A-A83C-2CBF08FBC76E}" destId="{9B88CEB8-B4D0-41C1-BF35-1E72EF2D8A4A}" srcOrd="5" destOrd="0" presId="urn:microsoft.com/office/officeart/2005/8/layout/vList6"/>
    <dgm:cxn modelId="{9E6A21DD-2CF9-4465-8D59-57053E6FC423}" type="presParOf" srcId="{4C575289-8ED5-427A-A83C-2CBF08FBC76E}" destId="{33A6B7AD-07FF-4EAC-80A0-6DCF0DC7DBFE}" srcOrd="6" destOrd="0" presId="urn:microsoft.com/office/officeart/2005/8/layout/vList6"/>
    <dgm:cxn modelId="{BE8EA196-DB3A-445C-A218-6A0CC2324817}" type="presParOf" srcId="{33A6B7AD-07FF-4EAC-80A0-6DCF0DC7DBFE}" destId="{69EA6919-AA84-4D90-BCB4-2E803665F561}" srcOrd="0" destOrd="0" presId="urn:microsoft.com/office/officeart/2005/8/layout/vList6"/>
    <dgm:cxn modelId="{E3468D73-317C-45F7-953C-C00947D7B372}" type="presParOf" srcId="{33A6B7AD-07FF-4EAC-80A0-6DCF0DC7DBFE}" destId="{DCB514F0-72D4-48C1-8C6A-D95B437E71F7}" srcOrd="1" destOrd="0" presId="urn:microsoft.com/office/officeart/2005/8/layout/vList6"/>
    <dgm:cxn modelId="{F0B30380-CDB7-4EA9-B820-F8AB7105DF39}" type="presParOf" srcId="{4C575289-8ED5-427A-A83C-2CBF08FBC76E}" destId="{891D6DC7-ED3B-490A-93A8-9C4E8142FA9D}" srcOrd="7" destOrd="0" presId="urn:microsoft.com/office/officeart/2005/8/layout/vList6"/>
    <dgm:cxn modelId="{3FC5A1EB-BC81-4A10-B471-696CD7DAFFBD}" type="presParOf" srcId="{4C575289-8ED5-427A-A83C-2CBF08FBC76E}" destId="{6E6BD834-839A-47D3-9ACB-9E6F3B4A66B4}" srcOrd="8" destOrd="0" presId="urn:microsoft.com/office/officeart/2005/8/layout/vList6"/>
    <dgm:cxn modelId="{E3968289-51F6-415D-A4BF-4BE4C5729E91}" type="presParOf" srcId="{6E6BD834-839A-47D3-9ACB-9E6F3B4A66B4}" destId="{CEADA81C-9823-46A9-BFAC-6AF308D552AF}" srcOrd="0" destOrd="0" presId="urn:microsoft.com/office/officeart/2005/8/layout/vList6"/>
    <dgm:cxn modelId="{77F8D75F-1FA2-4B17-9328-D63E51FC320F}" type="presParOf" srcId="{6E6BD834-839A-47D3-9ACB-9E6F3B4A66B4}" destId="{6F7ACF69-23B4-4873-9A36-51C98F6DE399}" srcOrd="1" destOrd="0" presId="urn:microsoft.com/office/officeart/2005/8/layout/vList6"/>
    <dgm:cxn modelId="{E0956F57-179D-4230-AE6E-0AA0883F03AD}" type="presParOf" srcId="{4C575289-8ED5-427A-A83C-2CBF08FBC76E}" destId="{808773F9-BDEA-4701-AE19-DC3F6DA4D130}" srcOrd="9" destOrd="0" presId="urn:microsoft.com/office/officeart/2005/8/layout/vList6"/>
    <dgm:cxn modelId="{9E949C27-AE32-4935-A830-05D033D26CBB}" type="presParOf" srcId="{4C575289-8ED5-427A-A83C-2CBF08FBC76E}" destId="{021C63C6-CFA1-4B15-9583-E08C9C430834}" srcOrd="10" destOrd="0" presId="urn:microsoft.com/office/officeart/2005/8/layout/vList6"/>
    <dgm:cxn modelId="{6483B937-7598-4735-BD56-FE511A836EB1}" type="presParOf" srcId="{021C63C6-CFA1-4B15-9583-E08C9C430834}" destId="{3CFE1E7B-53B8-4B71-BBAF-39150D3C2D28}" srcOrd="0" destOrd="0" presId="urn:microsoft.com/office/officeart/2005/8/layout/vList6"/>
    <dgm:cxn modelId="{9FCE202B-0DAB-48A8-A3D0-0F7E0364D756}" type="presParOf" srcId="{021C63C6-CFA1-4B15-9583-E08C9C430834}" destId="{1E897210-9ABB-4BDA-BBE5-004CDD7E68B7}" srcOrd="1" destOrd="0" presId="urn:microsoft.com/office/officeart/2005/8/layout/vList6"/>
    <dgm:cxn modelId="{95A5EB2D-AEFD-4411-B46F-234A44EA49B0}" type="presParOf" srcId="{4C575289-8ED5-427A-A83C-2CBF08FBC76E}" destId="{DE68ED45-4468-4B69-9069-BD4E7D529CD9}" srcOrd="11" destOrd="0" presId="urn:microsoft.com/office/officeart/2005/8/layout/vList6"/>
    <dgm:cxn modelId="{58EE7AE7-D211-4ED9-91DD-313FF46BE033}" type="presParOf" srcId="{4C575289-8ED5-427A-A83C-2CBF08FBC76E}" destId="{B91C098D-59B1-40C0-A621-0FF8B764DD5F}" srcOrd="12" destOrd="0" presId="urn:microsoft.com/office/officeart/2005/8/layout/vList6"/>
    <dgm:cxn modelId="{448449BE-0BA4-475F-8A5E-0529C9AE84FE}" type="presParOf" srcId="{B91C098D-59B1-40C0-A621-0FF8B764DD5F}" destId="{6AC0FF79-5273-47D8-9D22-7ACDB9C9D26B}" srcOrd="0" destOrd="0" presId="urn:microsoft.com/office/officeart/2005/8/layout/vList6"/>
    <dgm:cxn modelId="{78BD5747-CF60-49A7-B469-493FD82C24E7}" type="presParOf" srcId="{B91C098D-59B1-40C0-A621-0FF8B764DD5F}" destId="{F4FDF4EB-935A-44CB-88B6-9E6151EBB9BF}"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707F0C-08ED-4225-8958-45E243C14ACB}" type="datetimeFigureOut">
              <a:rPr lang="es-EC" smtClean="0"/>
              <a:pPr/>
              <a:t>02/07/2015</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999C8B-FB74-4EB2-9FE4-90C26B3DE242}" type="slidenum">
              <a:rPr lang="es-EC" smtClean="0"/>
              <a:pPr/>
              <a:t>‹Nº›</a:t>
            </a:fld>
            <a:endParaRPr lang="es-EC"/>
          </a:p>
        </p:txBody>
      </p:sp>
    </p:spTree>
    <p:extLst>
      <p:ext uri="{BB962C8B-B14F-4D97-AF65-F5344CB8AC3E}">
        <p14:creationId xmlns:p14="http://schemas.microsoft.com/office/powerpoint/2010/main" val="2380175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BB999C8B-FB74-4EB2-9FE4-90C26B3DE242}" type="slidenum">
              <a:rPr lang="es-EC" smtClean="0"/>
              <a:pPr/>
              <a:t>1</a:t>
            </a:fld>
            <a:endParaRPr lang="es-EC" dirty="0"/>
          </a:p>
        </p:txBody>
      </p:sp>
    </p:spTree>
    <p:extLst>
      <p:ext uri="{BB962C8B-B14F-4D97-AF65-F5344CB8AC3E}">
        <p14:creationId xmlns:p14="http://schemas.microsoft.com/office/powerpoint/2010/main" val="1783938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BB999C8B-FB74-4EB2-9FE4-90C26B3DE242}" type="slidenum">
              <a:rPr lang="es-EC" smtClean="0"/>
              <a:pPr/>
              <a:t>21</a:t>
            </a:fld>
            <a:endParaRPr lang="es-EC"/>
          </a:p>
        </p:txBody>
      </p:sp>
    </p:spTree>
    <p:extLst>
      <p:ext uri="{BB962C8B-B14F-4D97-AF65-F5344CB8AC3E}">
        <p14:creationId xmlns:p14="http://schemas.microsoft.com/office/powerpoint/2010/main" val="1930285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BB999C8B-FB74-4EB2-9FE4-90C26B3DE242}" type="slidenum">
              <a:rPr lang="es-EC" smtClean="0"/>
              <a:pPr/>
              <a:t>28</a:t>
            </a:fld>
            <a:endParaRPr lang="es-EC"/>
          </a:p>
        </p:txBody>
      </p:sp>
    </p:spTree>
    <p:extLst>
      <p:ext uri="{BB962C8B-B14F-4D97-AF65-F5344CB8AC3E}">
        <p14:creationId xmlns:p14="http://schemas.microsoft.com/office/powerpoint/2010/main" val="1755770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ACF4D067-4ADC-4E44-A8E1-EC6D134DA828}" type="datetimeFigureOut">
              <a:rPr lang="en-US" smtClean="0"/>
              <a:pPr/>
              <a:t>7/2/2015</a:t>
            </a:fld>
            <a:endParaRPr lang="en-U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08A7F96F-1D34-4AD8-A324-DDD9B7126D3B}" type="slidenum">
              <a:rPr lang="en-US" smtClean="0"/>
              <a:pPr/>
              <a:t>‹Nº›</a:t>
            </a:fld>
            <a:endParaRPr lang="en-US"/>
          </a:p>
        </p:txBody>
      </p:sp>
    </p:spTree>
  </p:cSld>
  <p:clrMapOvr>
    <a:masterClrMapping/>
  </p:clrMapOvr>
  <p:transition>
    <p:pull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DC6FBB2-D98B-4378-85A1-786B41AF21A9}" type="datetimeFigureOut">
              <a:rPr lang="es-EC" smtClean="0"/>
              <a:pPr/>
              <a:t>02/07/2015</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BC73030D-3CA8-41A5-9464-96B435CB410A}" type="slidenum">
              <a:rPr lang="es-EC" smtClean="0"/>
              <a:pPr/>
              <a:t>‹Nº›</a:t>
            </a:fld>
            <a:endParaRPr lang="es-EC"/>
          </a:p>
        </p:txBody>
      </p:sp>
    </p:spTree>
  </p:cSld>
  <p:clrMapOvr>
    <a:masterClrMapping/>
  </p:clrMapOvr>
  <p:transition>
    <p:pull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DC6FBB2-D98B-4378-85A1-786B41AF21A9}" type="datetimeFigureOut">
              <a:rPr lang="es-EC" smtClean="0"/>
              <a:pPr/>
              <a:t>02/07/2015</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BC73030D-3CA8-41A5-9464-96B435CB410A}" type="slidenum">
              <a:rPr lang="es-EC" smtClean="0"/>
              <a:pPr/>
              <a:t>‹Nº›</a:t>
            </a:fld>
            <a:endParaRPr lang="es-EC"/>
          </a:p>
        </p:txBody>
      </p:sp>
    </p:spTree>
  </p:cSld>
  <p:clrMapOvr>
    <a:masterClrMapping/>
  </p:clrMapOvr>
  <p:transition>
    <p:pull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DC6FBB2-D98B-4378-85A1-786B41AF21A9}" type="datetimeFigureOut">
              <a:rPr lang="es-EC" smtClean="0"/>
              <a:pPr/>
              <a:t>02/07/2015</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BC73030D-3CA8-41A5-9464-96B435CB410A}" type="slidenum">
              <a:rPr lang="es-EC" smtClean="0"/>
              <a:pPr/>
              <a:t>‹Nº›</a:t>
            </a:fld>
            <a:endParaRPr lang="es-EC"/>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transition>
    <p:pull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CF4D067-4ADC-4E44-A8E1-EC6D134DA828}" type="datetimeFigureOut">
              <a:rPr lang="en-US" smtClean="0"/>
              <a:pPr/>
              <a:t>7/2/2015</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08A7F96F-1D34-4AD8-A324-DDD9B7126D3B}" type="slidenum">
              <a:rPr lang="en-US" smtClean="0"/>
              <a:pPr/>
              <a:t>‹Nº›</a:t>
            </a:fld>
            <a:endParaRPr lang="en-U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ull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DC6FBB2-D98B-4378-85A1-786B41AF21A9}" type="datetimeFigureOut">
              <a:rPr lang="es-EC" smtClean="0"/>
              <a:pPr/>
              <a:t>02/07/2015</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BC73030D-3CA8-41A5-9464-96B435CB410A}" type="slidenum">
              <a:rPr lang="es-EC" smtClean="0"/>
              <a:pPr/>
              <a:t>‹Nº›</a:t>
            </a:fld>
            <a:endParaRPr lang="es-EC"/>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transition>
    <p:pull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DC6FBB2-D98B-4378-85A1-786B41AF21A9}" type="datetimeFigureOut">
              <a:rPr lang="es-EC" smtClean="0"/>
              <a:pPr/>
              <a:t>02/07/2015</a:t>
            </a:fld>
            <a:endParaRPr lang="es-EC"/>
          </a:p>
        </p:txBody>
      </p:sp>
      <p:sp>
        <p:nvSpPr>
          <p:cNvPr id="8" name="7 Marcador de pie de página"/>
          <p:cNvSpPr>
            <a:spLocks noGrp="1"/>
          </p:cNvSpPr>
          <p:nvPr>
            <p:ph type="ftr" sz="quarter" idx="11"/>
          </p:nvPr>
        </p:nvSpPr>
        <p:spPr/>
        <p:txBody>
          <a:bodyPr/>
          <a:lstStyle>
            <a:extLst/>
          </a:lstStyle>
          <a:p>
            <a:endParaRPr lang="es-EC"/>
          </a:p>
        </p:txBody>
      </p:sp>
      <p:sp>
        <p:nvSpPr>
          <p:cNvPr id="9" name="8 Marcador de número de diapositiva"/>
          <p:cNvSpPr>
            <a:spLocks noGrp="1"/>
          </p:cNvSpPr>
          <p:nvPr>
            <p:ph type="sldNum" sz="quarter" idx="12"/>
          </p:nvPr>
        </p:nvSpPr>
        <p:spPr/>
        <p:txBody>
          <a:bodyPr/>
          <a:lstStyle>
            <a:extLst/>
          </a:lstStyle>
          <a:p>
            <a:fld id="{BC73030D-3CA8-41A5-9464-96B435CB410A}"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transition>
    <p:pull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BDC6FBB2-D98B-4378-85A1-786B41AF21A9}" type="datetimeFigureOut">
              <a:rPr lang="es-EC" smtClean="0"/>
              <a:pPr/>
              <a:t>02/07/2015</a:t>
            </a:fld>
            <a:endParaRPr lang="es-EC"/>
          </a:p>
        </p:txBody>
      </p:sp>
      <p:sp>
        <p:nvSpPr>
          <p:cNvPr id="4" name="3 Marcador de pie de página"/>
          <p:cNvSpPr>
            <a:spLocks noGrp="1"/>
          </p:cNvSpPr>
          <p:nvPr>
            <p:ph type="ftr" sz="quarter" idx="11"/>
          </p:nvPr>
        </p:nvSpPr>
        <p:spPr/>
        <p:txBody>
          <a:bodyPr/>
          <a:lstStyle>
            <a:extLst/>
          </a:lstStyle>
          <a:p>
            <a:endParaRPr lang="es-EC"/>
          </a:p>
        </p:txBody>
      </p:sp>
      <p:sp>
        <p:nvSpPr>
          <p:cNvPr id="5" name="4 Marcador de número de diapositiva"/>
          <p:cNvSpPr>
            <a:spLocks noGrp="1"/>
          </p:cNvSpPr>
          <p:nvPr>
            <p:ph type="sldNum" sz="quarter" idx="12"/>
          </p:nvPr>
        </p:nvSpPr>
        <p:spPr/>
        <p:txBody>
          <a:bodyPr/>
          <a:lstStyle>
            <a:extLst/>
          </a:lstStyle>
          <a:p>
            <a:fld id="{BC73030D-3CA8-41A5-9464-96B435CB410A}" type="slidenum">
              <a:rPr lang="es-EC" smtClean="0"/>
              <a:pPr/>
              <a:t>‹Nº›</a:t>
            </a:fld>
            <a:endParaRPr lang="es-EC"/>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transition>
    <p:pull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BDC6FBB2-D98B-4378-85A1-786B41AF21A9}" type="datetimeFigureOut">
              <a:rPr lang="es-EC" smtClean="0"/>
              <a:pPr/>
              <a:t>02/07/2015</a:t>
            </a:fld>
            <a:endParaRPr lang="es-EC"/>
          </a:p>
        </p:txBody>
      </p:sp>
      <p:sp>
        <p:nvSpPr>
          <p:cNvPr id="3" name="2 Marcador de pie de página"/>
          <p:cNvSpPr>
            <a:spLocks noGrp="1"/>
          </p:cNvSpPr>
          <p:nvPr>
            <p:ph type="ftr" sz="quarter" idx="11"/>
          </p:nvPr>
        </p:nvSpPr>
        <p:spPr/>
        <p:txBody>
          <a:bodyPr/>
          <a:lstStyle>
            <a:extLst/>
          </a:lstStyle>
          <a:p>
            <a:endParaRPr lang="es-EC"/>
          </a:p>
        </p:txBody>
      </p:sp>
      <p:sp>
        <p:nvSpPr>
          <p:cNvPr id="4" name="3 Marcador de número de diapositiva"/>
          <p:cNvSpPr>
            <a:spLocks noGrp="1"/>
          </p:cNvSpPr>
          <p:nvPr>
            <p:ph type="sldNum" sz="quarter" idx="12"/>
          </p:nvPr>
        </p:nvSpPr>
        <p:spPr/>
        <p:txBody>
          <a:bodyPr/>
          <a:lstStyle>
            <a:extLst/>
          </a:lstStyle>
          <a:p>
            <a:fld id="{BC73030D-3CA8-41A5-9464-96B435CB410A}" type="slidenum">
              <a:rPr lang="es-EC" smtClean="0"/>
              <a:pPr/>
              <a:t>‹Nº›</a:t>
            </a:fld>
            <a:endParaRPr lang="es-EC"/>
          </a:p>
        </p:txBody>
      </p:sp>
    </p:spTree>
  </p:cSld>
  <p:clrMapOvr>
    <a:masterClrMapping/>
  </p:clrMapOvr>
  <p:transition>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BDC6FBB2-D98B-4378-85A1-786B41AF21A9}" type="datetimeFigureOut">
              <a:rPr lang="es-EC" smtClean="0"/>
              <a:pPr/>
              <a:t>02/07/2015</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BC73030D-3CA8-41A5-9464-96B435CB410A}"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transition>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BDC6FBB2-D98B-4378-85A1-786B41AF21A9}" type="datetimeFigureOut">
              <a:rPr lang="es-EC" smtClean="0"/>
              <a:pPr/>
              <a:t>02/07/2015</a:t>
            </a:fld>
            <a:endParaRPr lang="es-EC"/>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C"/>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BC73030D-3CA8-41A5-9464-96B435CB410A}" type="slidenum">
              <a:rPr lang="es-EC" smtClean="0"/>
              <a:pPr/>
              <a:t>‹Nº›</a:t>
            </a:fld>
            <a:endParaRPr lang="es-EC"/>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ull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DC6FBB2-D98B-4378-85A1-786B41AF21A9}" type="datetimeFigureOut">
              <a:rPr lang="es-EC" smtClean="0"/>
              <a:pPr/>
              <a:t>02/07/2015</a:t>
            </a:fld>
            <a:endParaRPr lang="es-EC"/>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C"/>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C73030D-3CA8-41A5-9464-96B435CB410A}"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transition>
    <p:pull dir="d"/>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21.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3.jpeg"/><Relationship Id="rId7"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2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5800" y="2200284"/>
            <a:ext cx="7620000" cy="2157410"/>
          </a:xfrm>
        </p:spPr>
        <p:txBody>
          <a:bodyPr>
            <a:normAutofit/>
          </a:bodyPr>
          <a:lstStyle/>
          <a:p>
            <a:pPr algn="ctr"/>
            <a:r>
              <a:rPr lang="es-MX" sz="2600" b="1" dirty="0" smtClean="0">
                <a:solidFill>
                  <a:schemeClr val="accent1">
                    <a:lumMod val="75000"/>
                  </a:schemeClr>
                </a:solidFill>
              </a:rPr>
              <a:t>“ANALISIS, DISEÑO, DESARROLLO </a:t>
            </a:r>
            <a:r>
              <a:rPr lang="es-MX" sz="2600" b="1" smtClean="0">
                <a:solidFill>
                  <a:schemeClr val="accent1">
                    <a:lumMod val="75000"/>
                  </a:schemeClr>
                </a:solidFill>
              </a:rPr>
              <a:t>E </a:t>
            </a:r>
            <a:r>
              <a:rPr lang="es-MX" sz="2600" b="1" smtClean="0">
                <a:solidFill>
                  <a:schemeClr val="accent1">
                    <a:lumMod val="75000"/>
                  </a:schemeClr>
                </a:solidFill>
              </a:rPr>
              <a:t>IMPLANTACIÓN </a:t>
            </a:r>
            <a:r>
              <a:rPr lang="es-MX" sz="2600" b="1" dirty="0" smtClean="0">
                <a:solidFill>
                  <a:schemeClr val="accent1">
                    <a:lumMod val="75000"/>
                  </a:schemeClr>
                </a:solidFill>
              </a:rPr>
              <a:t>DE LOS  MÓDULOS DE ADMINISTRACIÓN, ACADEMICO  Y DOBE ORIENTADO A LA WEB PARA EL COLEGIO MILITAR Nº 10 ABDÓN CALDERÓN”</a:t>
            </a:r>
            <a:endParaRPr lang="es-EC" sz="2600" b="1" dirty="0" smtClean="0">
              <a:solidFill>
                <a:schemeClr val="accent1">
                  <a:lumMod val="75000"/>
                </a:schemeClr>
              </a:solidFill>
            </a:endParaRPr>
          </a:p>
          <a:p>
            <a:pPr lvl="0" algn="ctr"/>
            <a:endParaRPr lang="es-ES" sz="2600" b="1" dirty="0" smtClean="0">
              <a:solidFill>
                <a:schemeClr val="accent1">
                  <a:lumMod val="75000"/>
                </a:schemeClr>
              </a:solidFill>
            </a:endParaRPr>
          </a:p>
          <a:p>
            <a:pPr algn="ctr"/>
            <a:endParaRPr lang="es-EC" sz="2600" dirty="0" smtClean="0">
              <a:solidFill>
                <a:schemeClr val="accent1">
                  <a:lumMod val="75000"/>
                </a:schemeClr>
              </a:solidFill>
            </a:endParaRPr>
          </a:p>
          <a:p>
            <a:endParaRPr lang="es-EC" dirty="0"/>
          </a:p>
        </p:txBody>
      </p:sp>
      <p:sp>
        <p:nvSpPr>
          <p:cNvPr id="4" name="3 CuadroTexto"/>
          <p:cNvSpPr txBox="1"/>
          <p:nvPr/>
        </p:nvSpPr>
        <p:spPr>
          <a:xfrm>
            <a:off x="152400" y="5562600"/>
            <a:ext cx="6075784" cy="707886"/>
          </a:xfrm>
          <a:prstGeom prst="rect">
            <a:avLst/>
          </a:prstGeom>
          <a:noFill/>
        </p:spPr>
        <p:txBody>
          <a:bodyPr wrap="square" rtlCol="0">
            <a:spAutoFit/>
          </a:bodyPr>
          <a:lstStyle/>
          <a:p>
            <a:r>
              <a:rPr lang="es-EC" sz="2000" b="1" dirty="0" smtClean="0">
                <a:solidFill>
                  <a:schemeClr val="bg1"/>
                </a:solidFill>
              </a:rPr>
              <a:t>CARATE PACHECO OSCAR SALOMÓN</a:t>
            </a:r>
          </a:p>
          <a:p>
            <a:r>
              <a:rPr lang="es-EC" sz="2000" b="1" dirty="0" smtClean="0">
                <a:solidFill>
                  <a:schemeClr val="bg1"/>
                </a:solidFill>
              </a:rPr>
              <a:t>ALTAMIRANO BASTIDAS OSCAR MAURICIO</a:t>
            </a:r>
            <a:endParaRPr lang="es-EC" sz="2000" b="1" dirty="0">
              <a:solidFill>
                <a:schemeClr val="bg1"/>
              </a:solidFill>
            </a:endParaRPr>
          </a:p>
        </p:txBody>
      </p:sp>
      <p:sp>
        <p:nvSpPr>
          <p:cNvPr id="5" name="4 CuadroTexto"/>
          <p:cNvSpPr txBox="1"/>
          <p:nvPr/>
        </p:nvSpPr>
        <p:spPr>
          <a:xfrm>
            <a:off x="7620000" y="5949280"/>
            <a:ext cx="1066800" cy="830997"/>
          </a:xfrm>
          <a:prstGeom prst="rect">
            <a:avLst/>
          </a:prstGeom>
          <a:noFill/>
        </p:spPr>
        <p:txBody>
          <a:bodyPr wrap="square" rtlCol="0">
            <a:spAutoFit/>
          </a:bodyPr>
          <a:lstStyle/>
          <a:p>
            <a:r>
              <a:rPr lang="es-EC" sz="2400" b="1" dirty="0" smtClean="0">
                <a:solidFill>
                  <a:schemeClr val="bg1"/>
                </a:solidFill>
              </a:rPr>
              <a:t>JUNIO 2015</a:t>
            </a:r>
            <a:endParaRPr lang="es-EC" sz="2400" b="1" dirty="0">
              <a:solidFill>
                <a:schemeClr val="bg1"/>
              </a:solidFill>
            </a:endParaRPr>
          </a:p>
        </p:txBody>
      </p:sp>
      <p:pic>
        <p:nvPicPr>
          <p:cNvPr id="7" name="Imagen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76447" y="0"/>
            <a:ext cx="4995883" cy="1575581"/>
          </a:xfrm>
          <a:prstGeom prst="rect">
            <a:avLst/>
          </a:prstGeom>
          <a:noFill/>
          <a:ln>
            <a:noFill/>
          </a:ln>
        </p:spPr>
      </p:pic>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984804339"/>
              </p:ext>
            </p:extLst>
          </p:nvPr>
        </p:nvGraphicFramePr>
        <p:xfrm>
          <a:off x="457200" y="9906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a:xfrm>
            <a:off x="533400" y="0"/>
            <a:ext cx="8229600" cy="1143000"/>
          </a:xfrm>
        </p:spPr>
        <p:txBody>
          <a:bodyPr/>
          <a:lstStyle/>
          <a:p>
            <a:pPr algn="ctr"/>
            <a:r>
              <a:rPr lang="es-EC" dirty="0" smtClean="0"/>
              <a:t>Agenda</a:t>
            </a:r>
            <a:endParaRPr lang="es-EC" dirty="0"/>
          </a:p>
        </p:txBody>
      </p:sp>
    </p:spTree>
    <p:extLst>
      <p:ext uri="{BB962C8B-B14F-4D97-AF65-F5344CB8AC3E}">
        <p14:creationId xmlns:p14="http://schemas.microsoft.com/office/powerpoint/2010/main" val="2813841692"/>
      </p:ext>
    </p:extLst>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solidFill>
                  <a:schemeClr val="accent5">
                    <a:lumMod val="75000"/>
                  </a:schemeClr>
                </a:solidFill>
              </a:rPr>
              <a:t>Marco Teórico</a:t>
            </a:r>
            <a:endParaRPr lang="es-EC" dirty="0">
              <a:solidFill>
                <a:schemeClr val="accent5">
                  <a:lumMod val="75000"/>
                </a:schemeClr>
              </a:solidFill>
            </a:endParaRPr>
          </a:p>
        </p:txBody>
      </p:sp>
      <p:sp>
        <p:nvSpPr>
          <p:cNvPr id="78" name="Rektangel 13"/>
          <p:cNvSpPr>
            <a:spLocks noChangeArrowheads="1"/>
          </p:cNvSpPr>
          <p:nvPr/>
        </p:nvSpPr>
        <p:spPr bwMode="auto">
          <a:xfrm>
            <a:off x="611560" y="1278302"/>
            <a:ext cx="3027600" cy="319088"/>
          </a:xfrm>
          <a:prstGeom prst="rect">
            <a:avLst/>
          </a:prstGeom>
          <a:noFill/>
          <a:ln w="9525">
            <a:solidFill>
              <a:srgbClr val="E1E1E1"/>
            </a:solidFill>
            <a:miter lim="800000"/>
            <a:headEnd/>
            <a:tailEnd/>
          </a:ln>
          <a:effectLst>
            <a:outerShdw blurRad="63500" dist="23000" dir="5400000" rotWithShape="0">
              <a:srgbClr val="000000">
                <a:alpha val="34999"/>
              </a:srgbClr>
            </a:outerShdw>
          </a:effectLst>
        </p:spPr>
        <p:txBody>
          <a:bodyPr anchor="ctr"/>
          <a:lstStyle/>
          <a:p>
            <a:pPr indent="-342900" algn="ctr">
              <a:buFont typeface="+mj-lt"/>
              <a:buAutoNum type="arabicPeriod"/>
              <a:defRPr/>
            </a:pPr>
            <a:endParaRPr lang="da-DK" sz="2000" noProof="1">
              <a:solidFill>
                <a:srgbClr val="FFFFFF"/>
              </a:solidFill>
              <a:latin typeface="Arial" pitchFamily="34" charset="0"/>
              <a:ea typeface="ＭＳ Ｐゴシック" pitchFamily="-97" charset="-128"/>
            </a:endParaRPr>
          </a:p>
        </p:txBody>
      </p:sp>
      <p:sp>
        <p:nvSpPr>
          <p:cNvPr id="93" name="92 Rectángulo"/>
          <p:cNvSpPr/>
          <p:nvPr/>
        </p:nvSpPr>
        <p:spPr>
          <a:xfrm>
            <a:off x="955530" y="1329103"/>
            <a:ext cx="1672254" cy="299697"/>
          </a:xfrm>
          <a:prstGeom prst="rect">
            <a:avLst/>
          </a:prstGeom>
        </p:spPr>
        <p:txBody>
          <a:bodyPr wrap="none">
            <a:spAutoFit/>
          </a:bodyPr>
          <a:lstStyle/>
          <a:p>
            <a:pPr algn="ctr">
              <a:lnSpc>
                <a:spcPct val="95000"/>
              </a:lnSpc>
              <a:defRPr/>
            </a:pPr>
            <a:r>
              <a:rPr lang="en-US" sz="1400" b="1" dirty="0" err="1" smtClean="0">
                <a:solidFill>
                  <a:schemeClr val="tx2"/>
                </a:solidFill>
              </a:rPr>
              <a:t>Metodología</a:t>
            </a:r>
            <a:r>
              <a:rPr lang="en-US" sz="1400" b="1" dirty="0" smtClean="0">
                <a:solidFill>
                  <a:schemeClr val="tx2"/>
                </a:solidFill>
              </a:rPr>
              <a:t> </a:t>
            </a:r>
            <a:r>
              <a:rPr lang="en-US" sz="1400" b="1" dirty="0" err="1" smtClean="0">
                <a:solidFill>
                  <a:schemeClr val="tx2"/>
                </a:solidFill>
              </a:rPr>
              <a:t>Aup</a:t>
            </a:r>
            <a:endParaRPr lang="en-US" sz="1400" b="1" dirty="0" smtClean="0">
              <a:solidFill>
                <a:schemeClr val="tx2"/>
              </a:solidFill>
            </a:endParaRPr>
          </a:p>
        </p:txBody>
      </p:sp>
      <p:pic>
        <p:nvPicPr>
          <p:cNvPr id="29" name="Imagen 2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2915927"/>
            <a:ext cx="6048672" cy="3393393"/>
          </a:xfrm>
          <a:prstGeom prst="rect">
            <a:avLst/>
          </a:prstGeom>
          <a:noFill/>
          <a:ln>
            <a:noFill/>
          </a:ln>
        </p:spPr>
      </p:pic>
      <p:sp>
        <p:nvSpPr>
          <p:cNvPr id="8" name="Tekstboks 39"/>
          <p:cNvSpPr txBox="1">
            <a:spLocks noChangeArrowheads="1"/>
          </p:cNvSpPr>
          <p:nvPr/>
        </p:nvSpPr>
        <p:spPr bwMode="auto">
          <a:xfrm>
            <a:off x="611560" y="1868383"/>
            <a:ext cx="4680520" cy="1047544"/>
          </a:xfrm>
          <a:prstGeom prst="rect">
            <a:avLst/>
          </a:prstGeom>
          <a:noFill/>
          <a:ln w="25400" cap="flat" cmpd="sng" algn="ctr">
            <a:noFill/>
            <a:prstDash val="solid"/>
          </a:ln>
          <a:effectLst/>
        </p:spPr>
        <p:txBody>
          <a:bodyPr anchor="ctr"/>
          <a:lstStyle/>
          <a:p>
            <a:pPr algn="just"/>
            <a:r>
              <a:rPr lang="es-EC" sz="2000" dirty="0">
                <a:solidFill>
                  <a:schemeClr val="tx2">
                    <a:lumMod val="50000"/>
                  </a:schemeClr>
                </a:solidFill>
                <a:ea typeface="ＭＳ Ｐゴシック" pitchFamily="-97" charset="-128"/>
              </a:rPr>
              <a:t>El Proceso Unificado </a:t>
            </a:r>
            <a:r>
              <a:rPr lang="es-EC" sz="2000" dirty="0" smtClean="0">
                <a:solidFill>
                  <a:schemeClr val="tx2">
                    <a:lumMod val="50000"/>
                  </a:schemeClr>
                </a:solidFill>
                <a:ea typeface="ＭＳ Ｐゴシック" pitchFamily="-97" charset="-128"/>
              </a:rPr>
              <a:t>Ágil </a:t>
            </a:r>
            <a:r>
              <a:rPr lang="es-EC" sz="2000" dirty="0">
                <a:solidFill>
                  <a:schemeClr val="tx2">
                    <a:lumMod val="50000"/>
                  </a:schemeClr>
                </a:solidFill>
                <a:ea typeface="ＭＳ Ｐゴシック" pitchFamily="-97" charset="-128"/>
              </a:rPr>
              <a:t>es una versión simplificada del Proceso Unificado de </a:t>
            </a:r>
            <a:r>
              <a:rPr lang="es-EC" sz="2000" dirty="0" err="1">
                <a:solidFill>
                  <a:schemeClr val="tx2">
                    <a:lumMod val="50000"/>
                  </a:schemeClr>
                </a:solidFill>
                <a:ea typeface="ＭＳ Ｐゴシック" pitchFamily="-97" charset="-128"/>
              </a:rPr>
              <a:t>Rational</a:t>
            </a:r>
            <a:r>
              <a:rPr lang="es-EC" sz="2000" dirty="0">
                <a:solidFill>
                  <a:schemeClr val="tx2">
                    <a:lumMod val="50000"/>
                  </a:schemeClr>
                </a:solidFill>
                <a:ea typeface="ＭＳ Ｐゴシック" pitchFamily="-97" charset="-128"/>
              </a:rPr>
              <a:t> (RUP). </a:t>
            </a:r>
            <a:endParaRPr lang="da-DK" sz="2000" noProof="1">
              <a:solidFill>
                <a:schemeClr val="tx2">
                  <a:lumMod val="50000"/>
                </a:schemeClr>
              </a:solidFill>
              <a:ea typeface="ＭＳ Ｐゴシック" pitchFamily="-97" charset="-128"/>
            </a:endParaRPr>
          </a:p>
        </p:txBody>
      </p:sp>
      <p:pic>
        <p:nvPicPr>
          <p:cNvPr id="9" name="8 Imagen" descr="DCC.jpg"/>
          <p:cNvPicPr>
            <a:picLocks noChangeAspect="1"/>
          </p:cNvPicPr>
          <p:nvPr/>
        </p:nvPicPr>
        <p:blipFill>
          <a:blip r:embed="rId3" cstate="print"/>
          <a:stretch>
            <a:fillRect/>
          </a:stretch>
        </p:blipFill>
        <p:spPr>
          <a:xfrm>
            <a:off x="7956376" y="16069"/>
            <a:ext cx="1171175" cy="1684739"/>
          </a:xfrm>
          <a:prstGeom prst="rect">
            <a:avLst/>
          </a:prstGeom>
        </p:spPr>
      </p:pic>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solidFill>
                  <a:schemeClr val="accent5">
                    <a:lumMod val="75000"/>
                  </a:schemeClr>
                </a:solidFill>
              </a:rPr>
              <a:t>Marco Teórico</a:t>
            </a:r>
            <a:endParaRPr lang="es-EC" dirty="0"/>
          </a:p>
        </p:txBody>
      </p:sp>
      <p:sp>
        <p:nvSpPr>
          <p:cNvPr id="30" name="Rektangel 30"/>
          <p:cNvSpPr>
            <a:spLocks noChangeArrowheads="1"/>
          </p:cNvSpPr>
          <p:nvPr/>
        </p:nvSpPr>
        <p:spPr bwMode="auto">
          <a:xfrm>
            <a:off x="914400" y="1196752"/>
            <a:ext cx="3027363" cy="306388"/>
          </a:xfrm>
          <a:prstGeom prst="rect">
            <a:avLst/>
          </a:prstGeom>
          <a:noFill/>
          <a:ln w="9525">
            <a:solidFill>
              <a:srgbClr val="E1E1E1"/>
            </a:solidFill>
            <a:miter lim="800000"/>
            <a:headEnd/>
            <a:tailEnd/>
          </a:ln>
          <a:effectLst>
            <a:outerShdw blurRad="63500" dist="23000" dir="5400000" rotWithShape="0">
              <a:srgbClr val="000000">
                <a:alpha val="34999"/>
              </a:srgbClr>
            </a:outerShdw>
          </a:effectLst>
        </p:spPr>
        <p:txBody>
          <a:bodyPr anchor="ctr"/>
          <a:lstStyle/>
          <a:p>
            <a:pPr indent="-342900" algn="ctr" fontAlgn="auto">
              <a:spcBef>
                <a:spcPts val="0"/>
              </a:spcBef>
              <a:spcAft>
                <a:spcPts val="0"/>
              </a:spcAft>
              <a:buFont typeface="+mj-lt"/>
              <a:buAutoNum type="arabicPeriod"/>
              <a:defRPr/>
            </a:pPr>
            <a:endParaRPr lang="da-DK" sz="2000" noProof="1">
              <a:solidFill>
                <a:srgbClr val="FFFFFF"/>
              </a:solidFill>
              <a:latin typeface="Arial" pitchFamily="34" charset="0"/>
              <a:ea typeface="ＭＳ Ｐゴシック" pitchFamily="-97" charset="-128"/>
            </a:endParaRPr>
          </a:p>
        </p:txBody>
      </p:sp>
      <p:sp>
        <p:nvSpPr>
          <p:cNvPr id="38" name="Tekstboks 39"/>
          <p:cNvSpPr txBox="1">
            <a:spLocks noChangeArrowheads="1"/>
          </p:cNvSpPr>
          <p:nvPr/>
        </p:nvSpPr>
        <p:spPr bwMode="auto">
          <a:xfrm>
            <a:off x="611560" y="1700808"/>
            <a:ext cx="3838575" cy="4320480"/>
          </a:xfrm>
          <a:prstGeom prst="rect">
            <a:avLst/>
          </a:prstGeom>
          <a:noFill/>
          <a:ln w="25400" cap="flat" cmpd="sng" algn="ctr">
            <a:noFill/>
            <a:prstDash val="solid"/>
          </a:ln>
          <a:effectLst/>
        </p:spPr>
        <p:txBody>
          <a:bodyPr anchor="ctr"/>
          <a:lstStyle/>
          <a:p>
            <a:pPr indent="-285750" algn="just">
              <a:buFont typeface="Wingdings" pitchFamily="2" charset="2"/>
              <a:buChar char="§"/>
              <a:defRPr/>
            </a:pPr>
            <a:r>
              <a:rPr lang="es-EC" sz="2000" noProof="1" smtClean="0">
                <a:solidFill>
                  <a:schemeClr val="tx2">
                    <a:lumMod val="50000"/>
                  </a:schemeClr>
                </a:solidFill>
                <a:ea typeface="ＭＳ Ｐゴシック" pitchFamily="-97" charset="-128"/>
              </a:rPr>
              <a:t>Visual Studio 2008 Express: Entorno de desarrollo integrado para sistemas operativos Windows.</a:t>
            </a:r>
          </a:p>
          <a:p>
            <a:pPr indent="-285750" algn="just">
              <a:buFont typeface="Wingdings" pitchFamily="2" charset="2"/>
              <a:buChar char="§"/>
              <a:defRPr/>
            </a:pPr>
            <a:endParaRPr lang="es-EC" sz="2000" noProof="1" smtClean="0">
              <a:solidFill>
                <a:schemeClr val="tx2">
                  <a:lumMod val="50000"/>
                </a:schemeClr>
              </a:solidFill>
              <a:ea typeface="ＭＳ Ｐゴシック" pitchFamily="-97" charset="-128"/>
            </a:endParaRPr>
          </a:p>
          <a:p>
            <a:pPr indent="-285750" algn="just">
              <a:buFont typeface="Wingdings" pitchFamily="2" charset="2"/>
              <a:buChar char="§"/>
              <a:defRPr/>
            </a:pPr>
            <a:r>
              <a:rPr lang="es-EC" sz="2000" noProof="1" smtClean="0">
                <a:solidFill>
                  <a:schemeClr val="tx2">
                    <a:lumMod val="50000"/>
                  </a:schemeClr>
                </a:solidFill>
                <a:ea typeface="ＭＳ Ｐゴシック" pitchFamily="-97" charset="-128"/>
              </a:rPr>
              <a:t>ASP.NET: Tecnologia de desarrollo web para construir sitios web dinamicos.</a:t>
            </a:r>
          </a:p>
          <a:p>
            <a:pPr indent="-285750" algn="just" fontAlgn="auto">
              <a:spcBef>
                <a:spcPts val="0"/>
              </a:spcBef>
              <a:spcAft>
                <a:spcPts val="0"/>
              </a:spcAft>
              <a:defRPr/>
            </a:pPr>
            <a:endParaRPr lang="es-EC" sz="2000" noProof="1" smtClean="0">
              <a:solidFill>
                <a:schemeClr val="tx2">
                  <a:lumMod val="50000"/>
                </a:schemeClr>
              </a:solidFill>
              <a:ea typeface="ＭＳ Ｐゴシック" pitchFamily="-97" charset="-128"/>
            </a:endParaRPr>
          </a:p>
          <a:p>
            <a:pPr indent="-285750" algn="just">
              <a:buFont typeface="Wingdings" pitchFamily="2" charset="2"/>
              <a:buChar char="§"/>
              <a:defRPr/>
            </a:pPr>
            <a:r>
              <a:rPr lang="es-EC" sz="2000" noProof="1" smtClean="0">
                <a:solidFill>
                  <a:schemeClr val="tx2">
                    <a:lumMod val="50000"/>
                  </a:schemeClr>
                </a:solidFill>
                <a:ea typeface="ＭＳ Ｐゴシック" pitchFamily="-97" charset="-128"/>
              </a:rPr>
              <a:t>RDBMS SQL Server Express 2008 R2: </a:t>
            </a:r>
            <a:r>
              <a:rPr lang="es-EC" sz="2000" noProof="1">
                <a:solidFill>
                  <a:schemeClr val="tx2">
                    <a:lumMod val="50000"/>
                  </a:schemeClr>
                </a:solidFill>
                <a:ea typeface="ＭＳ Ｐゴシック" pitchFamily="-97" charset="-128"/>
              </a:rPr>
              <a:t>Sistema </a:t>
            </a:r>
            <a:r>
              <a:rPr lang="es-EC" sz="2000" noProof="1" smtClean="0">
                <a:solidFill>
                  <a:schemeClr val="tx2">
                    <a:lumMod val="50000"/>
                  </a:schemeClr>
                </a:solidFill>
                <a:ea typeface="ＭＳ Ｐゴシック" pitchFamily="-97" charset="-128"/>
              </a:rPr>
              <a:t>de Gestión </a:t>
            </a:r>
            <a:r>
              <a:rPr lang="es-EC" sz="2000" noProof="1">
                <a:solidFill>
                  <a:schemeClr val="tx2">
                    <a:lumMod val="50000"/>
                  </a:schemeClr>
                </a:solidFill>
                <a:ea typeface="ＭＳ Ｐゴシック" pitchFamily="-97" charset="-128"/>
              </a:rPr>
              <a:t>de Bases de Datos </a:t>
            </a:r>
            <a:r>
              <a:rPr lang="es-EC" sz="2000" noProof="1" smtClean="0">
                <a:solidFill>
                  <a:schemeClr val="tx2">
                    <a:lumMod val="50000"/>
                  </a:schemeClr>
                </a:solidFill>
                <a:ea typeface="ＭＳ Ｐゴシック" pitchFamily="-97" charset="-128"/>
              </a:rPr>
              <a:t>Relacional.</a:t>
            </a:r>
          </a:p>
          <a:p>
            <a:pPr indent="-285750" algn="just">
              <a:defRPr/>
            </a:pPr>
            <a:endParaRPr lang="es-EC" sz="1600" noProof="1" smtClean="0">
              <a:solidFill>
                <a:schemeClr val="tx2">
                  <a:lumMod val="50000"/>
                </a:schemeClr>
              </a:solidFill>
              <a:ea typeface="ＭＳ Ｐゴシック" pitchFamily="-97" charset="-128"/>
            </a:endParaRPr>
          </a:p>
          <a:p>
            <a:pPr algn="just" defTabSz="914400" fontAlgn="auto">
              <a:spcBef>
                <a:spcPts val="0"/>
              </a:spcBef>
              <a:spcAft>
                <a:spcPts val="0"/>
              </a:spcAft>
              <a:defRPr/>
            </a:pPr>
            <a:endParaRPr lang="da-DK" sz="1600" kern="0" noProof="1">
              <a:solidFill>
                <a:schemeClr val="tx2"/>
              </a:solidFill>
              <a:latin typeface="Arial" pitchFamily="34" charset="0"/>
              <a:ea typeface="ＭＳ Ｐゴシック" pitchFamily="-97" charset="-128"/>
            </a:endParaRPr>
          </a:p>
        </p:txBody>
      </p:sp>
      <p:sp>
        <p:nvSpPr>
          <p:cNvPr id="62" name="Rectangle 5"/>
          <p:cNvSpPr txBox="1">
            <a:spLocks noChangeArrowheads="1"/>
          </p:cNvSpPr>
          <p:nvPr/>
        </p:nvSpPr>
        <p:spPr bwMode="gray">
          <a:xfrm>
            <a:off x="1071538" y="1248951"/>
            <a:ext cx="2643206" cy="235833"/>
          </a:xfrm>
          <a:prstGeom prst="rect">
            <a:avLst/>
          </a:prstGeom>
          <a:noFill/>
          <a:ln w="9525">
            <a:noFill/>
            <a:miter lim="800000"/>
            <a:headEnd/>
            <a:tailEnd/>
          </a:ln>
        </p:spPr>
        <p:txBody>
          <a:bodyPr lIns="0" rIns="0" anchor="ctr"/>
          <a:lstStyle/>
          <a:p>
            <a:pPr defTabSz="914400" eaLnBrk="0" hangingPunct="0">
              <a:lnSpc>
                <a:spcPct val="95000"/>
              </a:lnSpc>
            </a:pPr>
            <a:r>
              <a:rPr lang="en-US" sz="1400" b="1" dirty="0" err="1" smtClean="0">
                <a:solidFill>
                  <a:schemeClr val="tx2"/>
                </a:solidFill>
              </a:rPr>
              <a:t>Herramientas</a:t>
            </a:r>
            <a:r>
              <a:rPr lang="en-US" sz="1400" b="1" dirty="0" smtClean="0">
                <a:solidFill>
                  <a:schemeClr val="tx2"/>
                </a:solidFill>
              </a:rPr>
              <a:t> de </a:t>
            </a:r>
            <a:r>
              <a:rPr lang="en-US" sz="1400" b="1" dirty="0" err="1" smtClean="0">
                <a:solidFill>
                  <a:schemeClr val="tx2"/>
                </a:solidFill>
              </a:rPr>
              <a:t>Desarrollo</a:t>
            </a:r>
            <a:endParaRPr lang="en-US" sz="1400" b="1" dirty="0">
              <a:solidFill>
                <a:schemeClr val="tx2"/>
              </a:solidFill>
            </a:endParaRPr>
          </a:p>
        </p:txBody>
      </p:sp>
      <p:sp>
        <p:nvSpPr>
          <p:cNvPr id="67" name="Rektangel 19"/>
          <p:cNvSpPr>
            <a:spLocks noChangeArrowheads="1"/>
          </p:cNvSpPr>
          <p:nvPr/>
        </p:nvSpPr>
        <p:spPr bwMode="auto">
          <a:xfrm>
            <a:off x="1042962" y="2851150"/>
            <a:ext cx="344488" cy="307777"/>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fontAlgn="auto">
              <a:spcBef>
                <a:spcPts val="0"/>
              </a:spcBef>
              <a:spcAft>
                <a:spcPts val="0"/>
              </a:spcAft>
              <a:defRPr/>
            </a:pPr>
            <a:endParaRPr lang="da-DK" sz="1400" noProof="1">
              <a:solidFill>
                <a:srgbClr val="171717"/>
              </a:solidFill>
              <a:latin typeface="Arial" pitchFamily="34" charset="0"/>
              <a:ea typeface="ＭＳ Ｐゴシック" pitchFamily="-97" charset="-128"/>
            </a:endParaRPr>
          </a:p>
        </p:txBody>
      </p:sp>
      <p:pic>
        <p:nvPicPr>
          <p:cNvPr id="14" name="13 Imagen" descr="DCC.jpg"/>
          <p:cNvPicPr>
            <a:picLocks noChangeAspect="1"/>
          </p:cNvPicPr>
          <p:nvPr/>
        </p:nvPicPr>
        <p:blipFill>
          <a:blip r:embed="rId2" cstate="print"/>
          <a:stretch>
            <a:fillRect/>
          </a:stretch>
        </p:blipFill>
        <p:spPr>
          <a:xfrm>
            <a:off x="7956376" y="16069"/>
            <a:ext cx="1171175" cy="1684739"/>
          </a:xfrm>
          <a:prstGeom prst="rect">
            <a:avLst/>
          </a:prstGeom>
        </p:spPr>
      </p:pic>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C" dirty="0" smtClean="0"/>
              <a:t>Marco Teórico</a:t>
            </a:r>
            <a:endParaRPr lang="es-EC" dirty="0"/>
          </a:p>
        </p:txBody>
      </p:sp>
      <p:pic>
        <p:nvPicPr>
          <p:cNvPr id="4" name="3 Imagen" descr="DCC.jpg"/>
          <p:cNvPicPr>
            <a:picLocks noChangeAspect="1"/>
          </p:cNvPicPr>
          <p:nvPr/>
        </p:nvPicPr>
        <p:blipFill>
          <a:blip r:embed="rId2" cstate="print"/>
          <a:stretch>
            <a:fillRect/>
          </a:stretch>
        </p:blipFill>
        <p:spPr>
          <a:xfrm>
            <a:off x="7956376" y="16069"/>
            <a:ext cx="1171175" cy="1684739"/>
          </a:xfrm>
          <a:prstGeom prst="rect">
            <a:avLst/>
          </a:prstGeom>
        </p:spPr>
      </p:pic>
      <p:sp>
        <p:nvSpPr>
          <p:cNvPr id="5" name="Tekstboks 39"/>
          <p:cNvSpPr txBox="1">
            <a:spLocks noChangeArrowheads="1"/>
          </p:cNvSpPr>
          <p:nvPr/>
        </p:nvSpPr>
        <p:spPr bwMode="auto">
          <a:xfrm>
            <a:off x="611560" y="1556792"/>
            <a:ext cx="4771535" cy="4032448"/>
          </a:xfrm>
          <a:prstGeom prst="rect">
            <a:avLst/>
          </a:prstGeom>
          <a:noFill/>
          <a:ln w="25400" cap="flat" cmpd="sng" algn="ctr">
            <a:noFill/>
            <a:prstDash val="solid"/>
          </a:ln>
          <a:effectLst/>
        </p:spPr>
        <p:txBody>
          <a:bodyPr anchor="ctr"/>
          <a:lstStyle/>
          <a:p>
            <a:pPr indent="-285750" algn="just" fontAlgn="auto">
              <a:spcBef>
                <a:spcPts val="0"/>
              </a:spcBef>
              <a:spcAft>
                <a:spcPts val="0"/>
              </a:spcAft>
              <a:buFont typeface="Wingdings" pitchFamily="2" charset="2"/>
              <a:buChar char="§"/>
              <a:defRPr/>
            </a:pPr>
            <a:r>
              <a:rPr lang="es-EC" sz="2000" noProof="1" smtClean="0">
                <a:solidFill>
                  <a:schemeClr val="tx2">
                    <a:lumMod val="50000"/>
                  </a:schemeClr>
                </a:solidFill>
                <a:ea typeface="ＭＳ Ｐゴシック" pitchFamily="-97" charset="-128"/>
              </a:rPr>
              <a:t>C#: lenguaje de programación.</a:t>
            </a:r>
          </a:p>
          <a:p>
            <a:pPr indent="-285750" algn="just" fontAlgn="auto">
              <a:spcBef>
                <a:spcPts val="0"/>
              </a:spcBef>
              <a:spcAft>
                <a:spcPts val="0"/>
              </a:spcAft>
              <a:buFont typeface="Wingdings" pitchFamily="2" charset="2"/>
              <a:buChar char="§"/>
              <a:defRPr/>
            </a:pPr>
            <a:endParaRPr lang="es-EC" sz="2000" noProof="1" smtClean="0">
              <a:solidFill>
                <a:schemeClr val="tx2">
                  <a:lumMod val="50000"/>
                </a:schemeClr>
              </a:solidFill>
              <a:ea typeface="ＭＳ Ｐゴシック" pitchFamily="-97" charset="-128"/>
            </a:endParaRPr>
          </a:p>
          <a:p>
            <a:pPr indent="-285750" algn="just" fontAlgn="auto">
              <a:spcBef>
                <a:spcPts val="0"/>
              </a:spcBef>
              <a:spcAft>
                <a:spcPts val="0"/>
              </a:spcAft>
              <a:buFont typeface="Wingdings" pitchFamily="2" charset="2"/>
              <a:buChar char="§"/>
              <a:defRPr/>
            </a:pPr>
            <a:r>
              <a:rPr lang="es-EC" sz="2000" noProof="1" smtClean="0">
                <a:solidFill>
                  <a:schemeClr val="tx2">
                    <a:lumMod val="50000"/>
                  </a:schemeClr>
                </a:solidFill>
                <a:ea typeface="ＭＳ Ｐゴシック" pitchFamily="-97" charset="-128"/>
              </a:rPr>
              <a:t>IIS: Servidor Web </a:t>
            </a:r>
          </a:p>
          <a:p>
            <a:pPr indent="-285750" algn="just" fontAlgn="auto">
              <a:spcBef>
                <a:spcPts val="0"/>
              </a:spcBef>
              <a:spcAft>
                <a:spcPts val="0"/>
              </a:spcAft>
              <a:buFont typeface="Wingdings" pitchFamily="2" charset="2"/>
              <a:buChar char="§"/>
              <a:defRPr/>
            </a:pPr>
            <a:endParaRPr lang="es-EC" sz="2000" noProof="1" smtClean="0">
              <a:solidFill>
                <a:schemeClr val="tx2">
                  <a:lumMod val="50000"/>
                </a:schemeClr>
              </a:solidFill>
              <a:ea typeface="ＭＳ Ｐゴシック" pitchFamily="-97" charset="-128"/>
            </a:endParaRPr>
          </a:p>
          <a:p>
            <a:pPr indent="-285750" algn="just" fontAlgn="auto">
              <a:spcBef>
                <a:spcPts val="0"/>
              </a:spcBef>
              <a:spcAft>
                <a:spcPts val="0"/>
              </a:spcAft>
              <a:buFont typeface="Wingdings" pitchFamily="2" charset="2"/>
              <a:buChar char="§"/>
              <a:defRPr/>
            </a:pPr>
            <a:r>
              <a:rPr lang="es-EC" sz="2000" noProof="1" smtClean="0">
                <a:solidFill>
                  <a:schemeClr val="tx2">
                    <a:lumMod val="50000"/>
                  </a:schemeClr>
                </a:solidFill>
                <a:ea typeface="ＭＳ Ｐゴシック" pitchFamily="-97" charset="-128"/>
              </a:rPr>
              <a:t>Transact – SQL (T-SQL): lenguaje de Base de Datos.</a:t>
            </a:r>
          </a:p>
          <a:p>
            <a:pPr indent="-285750" algn="just" fontAlgn="auto">
              <a:spcBef>
                <a:spcPts val="0"/>
              </a:spcBef>
              <a:spcAft>
                <a:spcPts val="0"/>
              </a:spcAft>
              <a:buFont typeface="Wingdings" pitchFamily="2" charset="2"/>
              <a:buChar char="§"/>
              <a:defRPr/>
            </a:pPr>
            <a:endParaRPr lang="es-EC" sz="2000" noProof="1" smtClean="0">
              <a:solidFill>
                <a:schemeClr val="tx2">
                  <a:lumMod val="50000"/>
                </a:schemeClr>
              </a:solidFill>
              <a:ea typeface="ＭＳ Ｐゴシック" pitchFamily="-97" charset="-128"/>
            </a:endParaRPr>
          </a:p>
          <a:p>
            <a:pPr indent="-285750" algn="just" fontAlgn="auto">
              <a:spcBef>
                <a:spcPts val="0"/>
              </a:spcBef>
              <a:spcAft>
                <a:spcPts val="0"/>
              </a:spcAft>
              <a:buFont typeface="Wingdings" pitchFamily="2" charset="2"/>
              <a:buChar char="§"/>
              <a:defRPr/>
            </a:pPr>
            <a:r>
              <a:rPr lang="es-EC" sz="2000" noProof="1" smtClean="0">
                <a:solidFill>
                  <a:schemeClr val="tx2">
                    <a:lumMod val="50000"/>
                  </a:schemeClr>
                </a:solidFill>
                <a:ea typeface="ＭＳ Ｐゴシック" pitchFamily="-97" charset="-128"/>
              </a:rPr>
              <a:t>Javascript:  Lenguaje del lado del cliente.</a:t>
            </a:r>
          </a:p>
          <a:p>
            <a:pPr algn="just" defTabSz="914400" fontAlgn="auto">
              <a:spcBef>
                <a:spcPts val="0"/>
              </a:spcBef>
              <a:spcAft>
                <a:spcPts val="0"/>
              </a:spcAft>
              <a:defRPr/>
            </a:pPr>
            <a:endParaRPr lang="da-DK" sz="1600" kern="0" noProof="1">
              <a:solidFill>
                <a:schemeClr val="tx2"/>
              </a:solidFill>
              <a:latin typeface="Arial" pitchFamily="34" charset="0"/>
              <a:ea typeface="ＭＳ Ｐゴシック" pitchFamily="-97" charset="-128"/>
            </a:endParaRPr>
          </a:p>
        </p:txBody>
      </p:sp>
      <p:sp>
        <p:nvSpPr>
          <p:cNvPr id="6" name="Rektangel 30"/>
          <p:cNvSpPr>
            <a:spLocks noChangeArrowheads="1"/>
          </p:cNvSpPr>
          <p:nvPr/>
        </p:nvSpPr>
        <p:spPr bwMode="auto">
          <a:xfrm>
            <a:off x="914400" y="1196752"/>
            <a:ext cx="3027363" cy="306388"/>
          </a:xfrm>
          <a:prstGeom prst="rect">
            <a:avLst/>
          </a:prstGeom>
          <a:noFill/>
          <a:ln w="9525">
            <a:solidFill>
              <a:srgbClr val="E1E1E1"/>
            </a:solidFill>
            <a:miter lim="800000"/>
            <a:headEnd/>
            <a:tailEnd/>
          </a:ln>
          <a:effectLst>
            <a:outerShdw blurRad="63500" dist="23000" dir="5400000" rotWithShape="0">
              <a:srgbClr val="000000">
                <a:alpha val="34999"/>
              </a:srgbClr>
            </a:outerShdw>
          </a:effectLst>
        </p:spPr>
        <p:txBody>
          <a:bodyPr anchor="ctr"/>
          <a:lstStyle/>
          <a:p>
            <a:pPr indent="-342900" algn="ctr" fontAlgn="auto">
              <a:spcBef>
                <a:spcPts val="0"/>
              </a:spcBef>
              <a:spcAft>
                <a:spcPts val="0"/>
              </a:spcAft>
              <a:buFont typeface="+mj-lt"/>
              <a:buAutoNum type="arabicPeriod"/>
              <a:defRPr/>
            </a:pPr>
            <a:endParaRPr lang="da-DK" sz="2000" noProof="1">
              <a:solidFill>
                <a:srgbClr val="FFFFFF"/>
              </a:solidFill>
              <a:latin typeface="Arial" pitchFamily="34" charset="0"/>
              <a:ea typeface="ＭＳ Ｐゴシック" pitchFamily="-97" charset="-128"/>
            </a:endParaRPr>
          </a:p>
        </p:txBody>
      </p:sp>
      <p:sp>
        <p:nvSpPr>
          <p:cNvPr id="7" name="6 Rectángulo"/>
          <p:cNvSpPr/>
          <p:nvPr/>
        </p:nvSpPr>
        <p:spPr>
          <a:xfrm>
            <a:off x="990748" y="1268760"/>
            <a:ext cx="2573140" cy="299697"/>
          </a:xfrm>
          <a:prstGeom prst="rect">
            <a:avLst/>
          </a:prstGeom>
        </p:spPr>
        <p:txBody>
          <a:bodyPr wrap="none">
            <a:spAutoFit/>
          </a:bodyPr>
          <a:lstStyle/>
          <a:p>
            <a:pPr algn="ctr">
              <a:lnSpc>
                <a:spcPct val="95000"/>
              </a:lnSpc>
              <a:defRPr/>
            </a:pPr>
            <a:r>
              <a:rPr lang="en-US" sz="1400" b="1" dirty="0" err="1" smtClean="0">
                <a:solidFill>
                  <a:schemeClr val="tx2"/>
                </a:solidFill>
              </a:rPr>
              <a:t>Herramientas</a:t>
            </a:r>
            <a:r>
              <a:rPr lang="en-US" sz="1400" b="1" dirty="0" smtClean="0">
                <a:solidFill>
                  <a:schemeClr val="tx2"/>
                </a:solidFill>
              </a:rPr>
              <a:t> de </a:t>
            </a:r>
            <a:r>
              <a:rPr lang="en-US" sz="1400" b="1" dirty="0" err="1" smtClean="0">
                <a:solidFill>
                  <a:schemeClr val="tx2"/>
                </a:solidFill>
              </a:rPr>
              <a:t>Desarrollo</a:t>
            </a:r>
            <a:endParaRPr lang="en-US" sz="1400" b="1" dirty="0" smtClean="0">
              <a:solidFill>
                <a:schemeClr val="tx2"/>
              </a:solidFill>
            </a:endParaRPr>
          </a:p>
        </p:txBody>
      </p:sp>
      <p:sp>
        <p:nvSpPr>
          <p:cNvPr id="8" name="Rektangel 22"/>
          <p:cNvSpPr>
            <a:spLocks noChangeArrowheads="1"/>
          </p:cNvSpPr>
          <p:nvPr/>
        </p:nvSpPr>
        <p:spPr bwMode="auto">
          <a:xfrm>
            <a:off x="5661025" y="2489615"/>
            <a:ext cx="3025775" cy="446720"/>
          </a:xfrm>
          <a:prstGeom prst="rect">
            <a:avLst/>
          </a:prstGeom>
          <a:noFill/>
          <a:ln w="9525">
            <a:solidFill>
              <a:srgbClr val="E1E1E1"/>
            </a:solidFill>
            <a:miter lim="800000"/>
            <a:headEnd/>
            <a:tailEnd/>
          </a:ln>
          <a:effectLst>
            <a:outerShdw blurRad="63500" dist="23000" dir="5400000" rotWithShape="0">
              <a:srgbClr val="000000">
                <a:alpha val="34999"/>
              </a:srgbClr>
            </a:outerShdw>
          </a:effectLst>
        </p:spPr>
        <p:txBody>
          <a:bodyPr anchor="ctr"/>
          <a:lstStyle/>
          <a:p>
            <a:pPr algn="ctr">
              <a:defRPr/>
            </a:pPr>
            <a:endParaRPr lang="da-DK" sz="2000" dirty="0">
              <a:solidFill>
                <a:srgbClr val="FFFFFF"/>
              </a:solidFill>
              <a:latin typeface="Arial" pitchFamily="34" charset="0"/>
              <a:ea typeface="ＭＳ Ｐゴシック" pitchFamily="-97" charset="-128"/>
            </a:endParaRPr>
          </a:p>
        </p:txBody>
      </p:sp>
      <p:sp>
        <p:nvSpPr>
          <p:cNvPr id="9" name="Tekstboks 17"/>
          <p:cNvSpPr txBox="1">
            <a:spLocks noChangeArrowheads="1"/>
          </p:cNvSpPr>
          <p:nvPr/>
        </p:nvSpPr>
        <p:spPr bwMode="auto">
          <a:xfrm>
            <a:off x="5940152" y="2492897"/>
            <a:ext cx="2160240" cy="461665"/>
          </a:xfrm>
          <a:prstGeom prst="rect">
            <a:avLst/>
          </a:prstGeom>
          <a:noFill/>
          <a:ln w="9525">
            <a:noFill/>
            <a:miter lim="800000"/>
            <a:headEnd/>
            <a:tailEnd/>
          </a:ln>
        </p:spPr>
        <p:txBody>
          <a:bodyPr wrap="square">
            <a:spAutoFit/>
          </a:bodyPr>
          <a:lstStyle/>
          <a:p>
            <a:pPr algn="just">
              <a:defRPr/>
            </a:pPr>
            <a:r>
              <a:rPr lang="en-US" sz="1200" dirty="0" smtClean="0">
                <a:solidFill>
                  <a:schemeClr val="tx2">
                    <a:lumMod val="85000"/>
                  </a:schemeClr>
                </a:solidFill>
                <a:ea typeface="ＭＳ Ｐゴシック" pitchFamily="-97" charset="-128"/>
              </a:rPr>
              <a:t>IEEE 830/98</a:t>
            </a:r>
            <a:endParaRPr lang="da-DK" sz="1200" dirty="0" smtClean="0">
              <a:solidFill>
                <a:schemeClr val="tx2">
                  <a:lumMod val="85000"/>
                </a:schemeClr>
              </a:solidFill>
              <a:ea typeface="ＭＳ Ｐゴシック" pitchFamily="-97" charset="-128"/>
            </a:endParaRPr>
          </a:p>
          <a:p>
            <a:pPr algn="just"/>
            <a:endParaRPr lang="da-DK" sz="1200" dirty="0">
              <a:solidFill>
                <a:srgbClr val="171717"/>
              </a:solidFill>
            </a:endParaRPr>
          </a:p>
        </p:txBody>
      </p:sp>
      <p:sp>
        <p:nvSpPr>
          <p:cNvPr id="10" name="Rektangel 21"/>
          <p:cNvSpPr>
            <a:spLocks noChangeArrowheads="1"/>
          </p:cNvSpPr>
          <p:nvPr/>
        </p:nvSpPr>
        <p:spPr bwMode="auto">
          <a:xfrm>
            <a:off x="5661025" y="1959377"/>
            <a:ext cx="3025775" cy="285750"/>
          </a:xfrm>
          <a:prstGeom prst="rect">
            <a:avLst/>
          </a:prstGeom>
          <a:noFill/>
          <a:ln w="9525">
            <a:solidFill>
              <a:srgbClr val="E1E1E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da-DK" sz="2000" noProof="1">
              <a:solidFill>
                <a:srgbClr val="FFFFFF"/>
              </a:solidFill>
              <a:latin typeface="Arial" pitchFamily="34" charset="0"/>
              <a:ea typeface="ＭＳ Ｐゴシック" pitchFamily="-97" charset="-128"/>
            </a:endParaRPr>
          </a:p>
        </p:txBody>
      </p:sp>
      <p:sp>
        <p:nvSpPr>
          <p:cNvPr id="11" name="33 Rectángulo"/>
          <p:cNvSpPr/>
          <p:nvPr/>
        </p:nvSpPr>
        <p:spPr>
          <a:xfrm>
            <a:off x="6516216" y="1998587"/>
            <a:ext cx="1037463" cy="299697"/>
          </a:xfrm>
          <a:prstGeom prst="rect">
            <a:avLst/>
          </a:prstGeom>
        </p:spPr>
        <p:txBody>
          <a:bodyPr wrap="none">
            <a:spAutoFit/>
          </a:bodyPr>
          <a:lstStyle/>
          <a:p>
            <a:pPr algn="ctr">
              <a:lnSpc>
                <a:spcPct val="95000"/>
              </a:lnSpc>
              <a:defRPr/>
            </a:pPr>
            <a:r>
              <a:rPr lang="en-US" sz="1400" b="1" dirty="0" err="1" smtClean="0">
                <a:solidFill>
                  <a:schemeClr val="tx2"/>
                </a:solidFill>
              </a:rPr>
              <a:t>Standares</a:t>
            </a:r>
          </a:p>
        </p:txBody>
      </p:sp>
      <p:sp>
        <p:nvSpPr>
          <p:cNvPr id="12" name="Rectángulo 11"/>
          <p:cNvSpPr/>
          <p:nvPr/>
        </p:nvSpPr>
        <p:spPr>
          <a:xfrm>
            <a:off x="5631939" y="3496723"/>
            <a:ext cx="3054861" cy="1323439"/>
          </a:xfrm>
          <a:prstGeom prst="rect">
            <a:avLst/>
          </a:prstGeom>
        </p:spPr>
        <p:txBody>
          <a:bodyPr wrap="square">
            <a:spAutoFit/>
          </a:bodyPr>
          <a:lstStyle/>
          <a:p>
            <a:pPr marL="285750" indent="-285750" algn="just">
              <a:buFont typeface="Wingdings" pitchFamily="2" charset="2"/>
              <a:buChar char="§"/>
              <a:defRPr/>
            </a:pPr>
            <a:r>
              <a:rPr lang="en-US" sz="2000" b="1" kern="0" noProof="1">
                <a:solidFill>
                  <a:schemeClr val="tx2"/>
                </a:solidFill>
                <a:latin typeface="Arial" pitchFamily="34" charset="0"/>
                <a:ea typeface="ＭＳ Ｐゴシック" pitchFamily="-97" charset="-128"/>
              </a:rPr>
              <a:t>IEEE 830 </a:t>
            </a:r>
            <a:r>
              <a:rPr lang="es-EC" sz="2000" noProof="1" smtClean="0"/>
              <a:t>Estandar para la Especificación de Requerimientos</a:t>
            </a:r>
            <a:r>
              <a:rPr lang="es-EC" sz="2000" dirty="0" smtClean="0"/>
              <a:t>. </a:t>
            </a:r>
            <a:endParaRPr lang="es-EC" sz="2000" dirty="0"/>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951891611"/>
              </p:ext>
            </p:extLst>
          </p:nvPr>
        </p:nvGraphicFramePr>
        <p:xfrm>
          <a:off x="457200" y="9906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a:xfrm>
            <a:off x="533400" y="0"/>
            <a:ext cx="8229600" cy="1143000"/>
          </a:xfrm>
        </p:spPr>
        <p:txBody>
          <a:bodyPr/>
          <a:lstStyle/>
          <a:p>
            <a:pPr algn="ctr"/>
            <a:r>
              <a:rPr lang="es-EC" dirty="0" smtClean="0"/>
              <a:t>Agenda</a:t>
            </a:r>
            <a:endParaRPr lang="es-EC" dirty="0"/>
          </a:p>
        </p:txBody>
      </p:sp>
    </p:spTree>
    <p:extLst>
      <p:ext uri="{BB962C8B-B14F-4D97-AF65-F5344CB8AC3E}">
        <p14:creationId xmlns:p14="http://schemas.microsoft.com/office/powerpoint/2010/main" val="3893179192"/>
      </p:ext>
    </p:extLst>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692696"/>
            <a:ext cx="9144000" cy="714364"/>
          </a:xfrm>
        </p:spPr>
        <p:txBody>
          <a:bodyPr>
            <a:normAutofit/>
          </a:bodyPr>
          <a:lstStyle/>
          <a:p>
            <a:r>
              <a:rPr lang="es-EC" sz="2400" dirty="0" smtClean="0">
                <a:solidFill>
                  <a:schemeClr val="accent5">
                    <a:lumMod val="75000"/>
                  </a:schemeClr>
                </a:solidFill>
              </a:rPr>
              <a:t>Requerimientos Funcionales</a:t>
            </a:r>
            <a:endParaRPr lang="es-EC" sz="2400" dirty="0">
              <a:solidFill>
                <a:schemeClr val="accent5">
                  <a:lumMod val="75000"/>
                </a:schemeClr>
              </a:solidFill>
            </a:endParaRPr>
          </a:p>
        </p:txBody>
      </p:sp>
      <p:sp>
        <p:nvSpPr>
          <p:cNvPr id="8" name="1 Título"/>
          <p:cNvSpPr txBox="1">
            <a:spLocks/>
          </p:cNvSpPr>
          <p:nvPr/>
        </p:nvSpPr>
        <p:spPr>
          <a:xfrm>
            <a:off x="152400" y="0"/>
            <a:ext cx="8229600" cy="8382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C" sz="4100" b="1" dirty="0" smtClean="0">
                <a:solidFill>
                  <a:schemeClr val="accent5">
                    <a:lumMod val="50000"/>
                  </a:schemeClr>
                </a:solidFill>
                <a:effectLst>
                  <a:outerShdw blurRad="31750" dist="25400" dir="5400000" algn="tl" rotWithShape="0">
                    <a:srgbClr val="000000">
                      <a:alpha val="25000"/>
                    </a:srgbClr>
                  </a:outerShdw>
                </a:effectLst>
                <a:latin typeface="+mj-lt"/>
                <a:ea typeface="+mj-ea"/>
                <a:cs typeface="+mj-cs"/>
              </a:rPr>
              <a:t>AU</a:t>
            </a:r>
            <a:r>
              <a:rPr kumimoji="0" lang="es-EC" sz="4100" b="1" i="0" u="none" strike="noStrike" kern="1200" cap="none" spc="0" normalizeH="0" baseline="0" noProof="0" dirty="0" smtClean="0">
                <a:ln>
                  <a:noFill/>
                </a:ln>
                <a:solidFill>
                  <a:schemeClr val="accent5">
                    <a:lumMod val="50000"/>
                  </a:schemeClr>
                </a:solidFill>
                <a:effectLst>
                  <a:outerShdw blurRad="31750" dist="25400" dir="5400000" algn="tl" rotWithShape="0">
                    <a:srgbClr val="000000">
                      <a:alpha val="25000"/>
                    </a:srgbClr>
                  </a:outerShdw>
                </a:effectLst>
                <a:uLnTx/>
                <a:uFillTx/>
                <a:latin typeface="+mj-lt"/>
                <a:ea typeface="+mj-ea"/>
                <a:cs typeface="+mj-cs"/>
              </a:rPr>
              <a:t>P (Fase</a:t>
            </a:r>
            <a:r>
              <a:rPr kumimoji="0" lang="es-EC" sz="4100" b="1" i="0" u="none" strike="noStrike" kern="1200" cap="none" spc="0" normalizeH="0" noProof="0" dirty="0" smtClean="0">
                <a:ln>
                  <a:noFill/>
                </a:ln>
                <a:solidFill>
                  <a:schemeClr val="accent5">
                    <a:lumMod val="50000"/>
                  </a:schemeClr>
                </a:solidFill>
                <a:effectLst>
                  <a:outerShdw blurRad="31750" dist="25400" dir="5400000" algn="tl" rotWithShape="0">
                    <a:srgbClr val="000000">
                      <a:alpha val="25000"/>
                    </a:srgbClr>
                  </a:outerShdw>
                </a:effectLst>
                <a:uLnTx/>
                <a:uFillTx/>
                <a:latin typeface="+mj-lt"/>
                <a:ea typeface="+mj-ea"/>
                <a:cs typeface="+mj-cs"/>
              </a:rPr>
              <a:t> de Inicio)</a:t>
            </a:r>
            <a:endParaRPr kumimoji="0" lang="es-EC"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7" name="6 Imagen" descr="DCC.jpg"/>
          <p:cNvPicPr>
            <a:picLocks noChangeAspect="1"/>
          </p:cNvPicPr>
          <p:nvPr/>
        </p:nvPicPr>
        <p:blipFill>
          <a:blip r:embed="rId2" cstate="print"/>
          <a:stretch>
            <a:fillRect/>
          </a:stretch>
        </p:blipFill>
        <p:spPr>
          <a:xfrm>
            <a:off x="7956376" y="16069"/>
            <a:ext cx="1171175" cy="1684739"/>
          </a:xfrm>
          <a:prstGeom prst="rect">
            <a:avLst/>
          </a:prstGeom>
        </p:spPr>
      </p:pic>
      <p:sp>
        <p:nvSpPr>
          <p:cNvPr id="9" name="4 Marcador de contenido"/>
          <p:cNvSpPr txBox="1">
            <a:spLocks/>
          </p:cNvSpPr>
          <p:nvPr/>
        </p:nvSpPr>
        <p:spPr>
          <a:xfrm>
            <a:off x="539552" y="1412776"/>
            <a:ext cx="3672408" cy="4824536"/>
          </a:xfrm>
          <a:prstGeom prst="rect">
            <a:avLst/>
          </a:prstGeom>
        </p:spPr>
        <p:txBody>
          <a:bodyPr>
            <a:normAutofit fontScale="250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s-EC" sz="8600" dirty="0" smtClean="0"/>
              <a:t>Administración:</a:t>
            </a:r>
          </a:p>
          <a:p>
            <a:pPr marL="822960" lvl="1" indent="-256032">
              <a:spcBef>
                <a:spcPts val="400"/>
              </a:spcBef>
              <a:buClr>
                <a:schemeClr val="accent1"/>
              </a:buClr>
              <a:buSzPct val="68000"/>
              <a:buFont typeface="Wingdings 3"/>
              <a:buChar char=""/>
            </a:pPr>
            <a:r>
              <a:rPr lang="es-EC" sz="8600" dirty="0" smtClean="0"/>
              <a:t>Perfiles</a:t>
            </a:r>
          </a:p>
          <a:p>
            <a:pPr marL="822960" lvl="1" indent="-256032">
              <a:spcBef>
                <a:spcPts val="400"/>
              </a:spcBef>
              <a:buClr>
                <a:schemeClr val="accent1"/>
              </a:buClr>
              <a:buSzPct val="68000"/>
              <a:buFont typeface="Wingdings 3"/>
              <a:buChar char=""/>
            </a:pPr>
            <a:r>
              <a:rPr lang="es-EC" sz="8600" dirty="0" smtClean="0"/>
              <a:t>Usuarios</a:t>
            </a:r>
          </a:p>
          <a:p>
            <a:pPr marL="822960" lvl="1" indent="-256032">
              <a:spcBef>
                <a:spcPts val="400"/>
              </a:spcBef>
              <a:buClr>
                <a:schemeClr val="accent1"/>
              </a:buClr>
              <a:buSzPct val="68000"/>
              <a:buFont typeface="Wingdings 3"/>
              <a:buChar char=""/>
            </a:pPr>
            <a:r>
              <a:rPr lang="es-EC" sz="8600" dirty="0" smtClean="0"/>
              <a:t>Formularios</a:t>
            </a:r>
          </a:p>
          <a:p>
            <a:pPr marL="822960" lvl="1" indent="-256032">
              <a:spcBef>
                <a:spcPts val="400"/>
              </a:spcBef>
              <a:buClr>
                <a:schemeClr val="accent1"/>
              </a:buClr>
              <a:buSzPct val="68000"/>
              <a:buFont typeface="Wingdings 3"/>
              <a:buChar char=""/>
            </a:pPr>
            <a:r>
              <a:rPr lang="es-EC" sz="8600" dirty="0" smtClean="0"/>
              <a:t>Módulos</a:t>
            </a:r>
          </a:p>
          <a:p>
            <a:pPr marL="822960" lvl="1" indent="-256032">
              <a:spcBef>
                <a:spcPts val="400"/>
              </a:spcBef>
              <a:buClr>
                <a:schemeClr val="accent1"/>
              </a:buClr>
              <a:buSzPct val="68000"/>
              <a:buFont typeface="Wingdings 3"/>
              <a:buChar char=""/>
            </a:pPr>
            <a:endParaRPr lang="es-EC" sz="86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s-EC" sz="8600" dirty="0" smtClean="0"/>
              <a:t>Académico:</a:t>
            </a:r>
          </a:p>
          <a:p>
            <a:pPr marL="822960" lvl="1" indent="-256032">
              <a:spcBef>
                <a:spcPts val="400"/>
              </a:spcBef>
              <a:buClr>
                <a:schemeClr val="accent1"/>
              </a:buClr>
              <a:buSzPct val="68000"/>
              <a:buFont typeface="Wingdings 3"/>
              <a:buChar char=""/>
            </a:pPr>
            <a:r>
              <a:rPr lang="es-EC" sz="8600" dirty="0" smtClean="0"/>
              <a:t>Estudiantes</a:t>
            </a:r>
          </a:p>
          <a:p>
            <a:pPr marL="822960" lvl="1" indent="-256032">
              <a:spcBef>
                <a:spcPts val="400"/>
              </a:spcBef>
              <a:buClr>
                <a:schemeClr val="accent1"/>
              </a:buClr>
              <a:buSzPct val="68000"/>
              <a:buFont typeface="Wingdings 3"/>
              <a:buChar char=""/>
            </a:pPr>
            <a:r>
              <a:rPr lang="es-EC" sz="8600" dirty="0" smtClean="0"/>
              <a:t>Personal</a:t>
            </a:r>
          </a:p>
          <a:p>
            <a:pPr marL="822960" lvl="1" indent="-256032">
              <a:spcBef>
                <a:spcPts val="400"/>
              </a:spcBef>
              <a:buClr>
                <a:schemeClr val="accent1"/>
              </a:buClr>
              <a:buSzPct val="68000"/>
              <a:buFont typeface="Wingdings 3"/>
              <a:buChar char=""/>
            </a:pPr>
            <a:r>
              <a:rPr lang="es-EC" sz="8600" dirty="0" smtClean="0"/>
              <a:t>Ubicación</a:t>
            </a:r>
          </a:p>
          <a:p>
            <a:pPr marL="822960" lvl="1" indent="-256032">
              <a:spcBef>
                <a:spcPts val="400"/>
              </a:spcBef>
              <a:buClr>
                <a:schemeClr val="accent1"/>
              </a:buClr>
              <a:buSzPct val="68000"/>
              <a:buFont typeface="Wingdings 3"/>
              <a:buChar char=""/>
            </a:pPr>
            <a:r>
              <a:rPr lang="es-EC" sz="8600" dirty="0" smtClean="0"/>
              <a:t>Circulo Familiar</a:t>
            </a:r>
          </a:p>
          <a:p>
            <a:pPr marL="822960" lvl="1" indent="-256032">
              <a:spcBef>
                <a:spcPts val="400"/>
              </a:spcBef>
              <a:buClr>
                <a:schemeClr val="accent1"/>
              </a:buClr>
              <a:buSzPct val="68000"/>
              <a:buFont typeface="Wingdings 3"/>
              <a:buChar char=""/>
            </a:pPr>
            <a:r>
              <a:rPr lang="es-EC" sz="8600" dirty="0" smtClean="0"/>
              <a:t>Materias</a:t>
            </a:r>
          </a:p>
          <a:p>
            <a:pPr marL="822960" lvl="1" indent="-256032">
              <a:spcBef>
                <a:spcPts val="400"/>
              </a:spcBef>
              <a:buClr>
                <a:schemeClr val="accent1"/>
              </a:buClr>
              <a:buSzPct val="68000"/>
              <a:buFont typeface="Wingdings 3"/>
              <a:buChar char=""/>
            </a:pPr>
            <a:r>
              <a:rPr lang="es-EC" sz="8600" dirty="0" smtClean="0"/>
              <a:t>Cursos</a:t>
            </a:r>
          </a:p>
          <a:p>
            <a:pPr marL="822960" lvl="1" indent="-256032">
              <a:spcBef>
                <a:spcPts val="400"/>
              </a:spcBef>
              <a:buClr>
                <a:schemeClr val="accent1"/>
              </a:buClr>
              <a:buSzPct val="68000"/>
              <a:buFont typeface="Wingdings 3"/>
              <a:buChar char=""/>
            </a:pPr>
            <a:r>
              <a:rPr lang="es-EC" sz="8600" dirty="0" smtClean="0"/>
              <a:t>Horarios de clase</a:t>
            </a:r>
          </a:p>
          <a:p>
            <a:pPr marL="822960" lvl="1" indent="-256032">
              <a:spcBef>
                <a:spcPts val="400"/>
              </a:spcBef>
              <a:buClr>
                <a:schemeClr val="accent1"/>
              </a:buClr>
              <a:buSzPct val="68000"/>
              <a:buFont typeface="Wingdings 3"/>
              <a:buChar char=""/>
            </a:pPr>
            <a:r>
              <a:rPr lang="es-EC" sz="8600" dirty="0" smtClean="0"/>
              <a:t>Notas</a:t>
            </a:r>
          </a:p>
          <a:p>
            <a:pPr marL="822960" lvl="1" indent="-256032">
              <a:spcBef>
                <a:spcPts val="400"/>
              </a:spcBef>
              <a:buClr>
                <a:schemeClr val="accent1"/>
              </a:buClr>
              <a:buSzPct val="68000"/>
            </a:pPr>
            <a:endParaRPr kumimoji="0" lang="es-EC" sz="8600" b="0" i="0" u="none" strike="noStrike" kern="1200" cap="none" spc="0" normalizeH="0" baseline="0" noProof="0" dirty="0" smtClean="0">
              <a:ln>
                <a:noFill/>
              </a:ln>
              <a:solidFill>
                <a:schemeClr val="tx1"/>
              </a:solidFill>
              <a:effectLst/>
              <a:uLnTx/>
              <a:uFillTx/>
            </a:endParaRPr>
          </a:p>
          <a:p>
            <a:pPr marL="109728" marR="0" lvl="0" algn="l" defTabSz="914400" rtl="0" eaLnBrk="1" fontAlgn="auto" latinLnBrk="0" hangingPunct="1">
              <a:lnSpc>
                <a:spcPct val="100000"/>
              </a:lnSpc>
              <a:spcBef>
                <a:spcPts val="400"/>
              </a:spcBef>
              <a:spcAft>
                <a:spcPts val="0"/>
              </a:spcAft>
              <a:buClr>
                <a:schemeClr val="accent1"/>
              </a:buClr>
              <a:buSzPct val="68000"/>
              <a:tabLst/>
              <a:defRPr/>
            </a:pPr>
            <a:endParaRPr kumimoji="0" lang="es-EC"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4 Marcador de contenido"/>
          <p:cNvSpPr txBox="1">
            <a:spLocks/>
          </p:cNvSpPr>
          <p:nvPr/>
        </p:nvSpPr>
        <p:spPr>
          <a:xfrm>
            <a:off x="4499992" y="1412776"/>
            <a:ext cx="3672408" cy="4680520"/>
          </a:xfrm>
          <a:prstGeom prst="rect">
            <a:avLst/>
          </a:prstGeom>
        </p:spPr>
        <p:txBody>
          <a:bodyPr>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Ø"/>
              <a:tabLst/>
              <a:defRPr/>
            </a:pPr>
            <a:r>
              <a:rPr kumimoji="0" lang="es-EC" sz="2200" b="0" i="0" u="none" strike="noStrike" kern="1200" cap="none" spc="0" normalizeH="0" baseline="0" noProof="0" dirty="0" smtClean="0">
                <a:ln>
                  <a:noFill/>
                </a:ln>
                <a:solidFill>
                  <a:schemeClr val="tx1"/>
                </a:solidFill>
                <a:effectLst/>
                <a:uLnTx/>
                <a:uFillTx/>
              </a:rPr>
              <a:t>DOBE:</a:t>
            </a:r>
          </a:p>
          <a:p>
            <a:pPr marL="822960" lvl="1" indent="-256032">
              <a:spcBef>
                <a:spcPts val="400"/>
              </a:spcBef>
              <a:buClr>
                <a:schemeClr val="accent1"/>
              </a:buClr>
              <a:buSzPct val="68000"/>
              <a:buFont typeface="Wingdings 3"/>
              <a:buChar char=""/>
            </a:pPr>
            <a:r>
              <a:rPr lang="es-EC" sz="2200" dirty="0" smtClean="0"/>
              <a:t>Ficha Psicológica</a:t>
            </a:r>
          </a:p>
          <a:p>
            <a:pPr marL="822960" lvl="1" indent="-256032">
              <a:spcBef>
                <a:spcPts val="400"/>
              </a:spcBef>
              <a:buClr>
                <a:schemeClr val="accent1"/>
              </a:buClr>
              <a:buSzPct val="68000"/>
              <a:buFont typeface="Wingdings 3"/>
              <a:buChar char=""/>
            </a:pPr>
            <a:r>
              <a:rPr lang="es-EC" sz="2200" dirty="0" smtClean="0"/>
              <a:t>Visitas</a:t>
            </a:r>
          </a:p>
          <a:p>
            <a:pPr marL="822960" lvl="1" indent="-256032">
              <a:spcBef>
                <a:spcPts val="400"/>
              </a:spcBef>
              <a:buClr>
                <a:schemeClr val="accent1"/>
              </a:buClr>
              <a:buSzPct val="68000"/>
              <a:buFont typeface="Wingdings 3"/>
              <a:buChar char=""/>
            </a:pPr>
            <a:r>
              <a:rPr lang="es-EC" sz="2200" dirty="0" smtClean="0"/>
              <a:t>Terapias</a:t>
            </a:r>
          </a:p>
          <a:p>
            <a:pPr marL="822960" lvl="1" indent="-256032">
              <a:spcBef>
                <a:spcPts val="400"/>
              </a:spcBef>
              <a:buClr>
                <a:schemeClr val="accent1"/>
              </a:buClr>
              <a:buSzPct val="68000"/>
              <a:buFont typeface="Wingdings 3"/>
              <a:buChar char=""/>
            </a:pPr>
            <a:r>
              <a:rPr lang="es-EC" sz="2200" dirty="0" smtClean="0"/>
              <a:t>Citaciones</a:t>
            </a:r>
          </a:p>
          <a:p>
            <a:pPr marL="822960" lvl="1" indent="-256032">
              <a:spcBef>
                <a:spcPts val="400"/>
              </a:spcBef>
              <a:buClr>
                <a:schemeClr val="accent1"/>
              </a:buClr>
              <a:buSzPct val="68000"/>
              <a:buFont typeface="Wingdings 3"/>
              <a:buChar char=""/>
              <a:defRPr/>
            </a:pPr>
            <a:r>
              <a:rPr kumimoji="0" lang="es-EC" sz="2200" b="0" i="0" u="none" strike="noStrike" kern="1200" cap="none" spc="0" normalizeH="0" baseline="0" noProof="0" dirty="0" smtClean="0">
                <a:ln>
                  <a:noFill/>
                </a:ln>
                <a:solidFill>
                  <a:schemeClr val="tx1"/>
                </a:solidFill>
                <a:effectLst/>
                <a:uLnTx/>
                <a:uFillTx/>
              </a:rPr>
              <a:t>Casos</a:t>
            </a:r>
          </a:p>
          <a:p>
            <a:pPr marL="822960" lvl="1" indent="-256032">
              <a:spcBef>
                <a:spcPts val="400"/>
              </a:spcBef>
              <a:buClr>
                <a:schemeClr val="accent1"/>
              </a:buClr>
              <a:buSzPct val="68000"/>
              <a:buFont typeface="Wingdings 3"/>
              <a:buChar char=""/>
              <a:defRPr/>
            </a:pPr>
            <a:r>
              <a:rPr lang="es-EC" sz="2200" noProof="0" dirty="0" smtClean="0"/>
              <a:t>Motivos</a:t>
            </a:r>
            <a:endParaRPr kumimoji="0" lang="es-EC" sz="2200" b="0" i="0" u="none" strike="noStrike" kern="1200" cap="none" spc="0" normalizeH="0" baseline="0" noProof="0" dirty="0" smtClean="0">
              <a:ln>
                <a:noFill/>
              </a:ln>
              <a:solidFill>
                <a:schemeClr val="tx1"/>
              </a:solidFill>
              <a:effectLst/>
              <a:uLnTx/>
              <a:uFillTx/>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s-EC" sz="2200" dirty="0" smtClean="0"/>
              <a:t>Reportes.</a:t>
            </a:r>
            <a:endParaRPr kumimoji="0" lang="es-EC" sz="2200" b="0" i="0" u="none" strike="noStrike" kern="1200" cap="none" spc="0" normalizeH="0" baseline="0" noProof="0" dirty="0" smtClean="0">
              <a:ln>
                <a:noFill/>
              </a:ln>
              <a:solidFill>
                <a:schemeClr val="tx1"/>
              </a:solidFill>
              <a:effectLst/>
              <a:uLnTx/>
              <a:uFillTx/>
            </a:endParaRPr>
          </a:p>
          <a:p>
            <a:pPr marL="822960" lvl="1" indent="-256032">
              <a:spcBef>
                <a:spcPts val="400"/>
              </a:spcBef>
              <a:buClr>
                <a:schemeClr val="accent1"/>
              </a:buClr>
              <a:buSzPct val="68000"/>
            </a:pPr>
            <a:endParaRPr lang="es-EC" sz="2200" dirty="0" smtClean="0"/>
          </a:p>
          <a:p>
            <a:pPr marL="822960" lvl="1" indent="-256032">
              <a:spcBef>
                <a:spcPts val="400"/>
              </a:spcBef>
              <a:buClr>
                <a:schemeClr val="accent1"/>
              </a:buClr>
              <a:buSzPct val="68000"/>
            </a:pPr>
            <a:endParaRPr kumimoji="0" lang="es-EC" sz="8600" b="0" i="0" u="none" strike="noStrike" kern="1200" cap="none" spc="0" normalizeH="0" baseline="0" noProof="0" dirty="0" smtClean="0">
              <a:ln>
                <a:noFill/>
              </a:ln>
              <a:solidFill>
                <a:schemeClr val="tx1"/>
              </a:solidFill>
              <a:effectLst/>
              <a:uLnTx/>
              <a:uFillTx/>
            </a:endParaRPr>
          </a:p>
          <a:p>
            <a:pPr marL="109728" marR="0" lvl="0" algn="l" defTabSz="914400" rtl="0" eaLnBrk="1" fontAlgn="auto" latinLnBrk="0" hangingPunct="1">
              <a:lnSpc>
                <a:spcPct val="100000"/>
              </a:lnSpc>
              <a:spcBef>
                <a:spcPts val="400"/>
              </a:spcBef>
              <a:spcAft>
                <a:spcPts val="0"/>
              </a:spcAft>
              <a:buClr>
                <a:schemeClr val="accent1"/>
              </a:buClr>
              <a:buSzPct val="68000"/>
              <a:tabLst/>
              <a:defRPr/>
            </a:pPr>
            <a:endParaRPr kumimoji="0" lang="es-EC"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619672" y="6324600"/>
            <a:ext cx="5976664" cy="533400"/>
          </a:xfrm>
        </p:spPr>
        <p:txBody>
          <a:bodyPr>
            <a:normAutofit fontScale="62500" lnSpcReduction="20000"/>
          </a:bodyPr>
          <a:lstStyle/>
          <a:p>
            <a:r>
              <a:rPr lang="es-ES" dirty="0" smtClean="0"/>
              <a:t>Paquetes Módulos de la Aplicación – Casos de Uso</a:t>
            </a:r>
            <a:endParaRPr lang="es-EC" dirty="0"/>
          </a:p>
        </p:txBody>
      </p:sp>
      <p:sp>
        <p:nvSpPr>
          <p:cNvPr id="2" name="1 Título"/>
          <p:cNvSpPr>
            <a:spLocks noGrp="1"/>
          </p:cNvSpPr>
          <p:nvPr>
            <p:ph type="title"/>
          </p:nvPr>
        </p:nvSpPr>
        <p:spPr>
          <a:xfrm>
            <a:off x="152400" y="0"/>
            <a:ext cx="8229600" cy="838200"/>
          </a:xfrm>
        </p:spPr>
        <p:txBody>
          <a:bodyPr/>
          <a:lstStyle/>
          <a:p>
            <a:r>
              <a:rPr lang="es-EC" dirty="0" smtClean="0">
                <a:solidFill>
                  <a:schemeClr val="accent5">
                    <a:lumMod val="50000"/>
                  </a:schemeClr>
                </a:solidFill>
              </a:rPr>
              <a:t>AUP (Fase de Elaboración)</a:t>
            </a:r>
            <a:endParaRPr lang="es-EC" dirty="0"/>
          </a:p>
        </p:txBody>
      </p:sp>
      <p:pic>
        <p:nvPicPr>
          <p:cNvPr id="8" name="7 Imagen" descr="DCC.jpg"/>
          <p:cNvPicPr>
            <a:picLocks noChangeAspect="1"/>
          </p:cNvPicPr>
          <p:nvPr/>
        </p:nvPicPr>
        <p:blipFill>
          <a:blip r:embed="rId2" cstate="print"/>
          <a:stretch>
            <a:fillRect/>
          </a:stretch>
        </p:blipFill>
        <p:spPr>
          <a:xfrm>
            <a:off x="7956376" y="16069"/>
            <a:ext cx="1171175" cy="1684739"/>
          </a:xfrm>
          <a:prstGeom prst="rect">
            <a:avLst/>
          </a:prstGeom>
        </p:spPr>
      </p:pic>
      <p:pic>
        <p:nvPicPr>
          <p:cNvPr id="9" name="8 Imag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476672"/>
            <a:ext cx="4615682" cy="5794625"/>
          </a:xfrm>
          <a:prstGeom prst="rect">
            <a:avLst/>
          </a:prstGeom>
          <a:noFill/>
          <a:ln>
            <a:noFill/>
          </a:ln>
        </p:spPr>
      </p:pic>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051720" y="6281928"/>
            <a:ext cx="4114800" cy="576072"/>
          </a:xfrm>
        </p:spPr>
        <p:txBody>
          <a:bodyPr>
            <a:normAutofit fontScale="70000" lnSpcReduction="20000"/>
          </a:bodyPr>
          <a:lstStyle/>
          <a:p>
            <a:pPr>
              <a:buNone/>
            </a:pPr>
            <a:r>
              <a:rPr lang="es-ES" dirty="0" smtClean="0"/>
              <a:t>Especificación de Casos de Uso Modulo de Administración</a:t>
            </a:r>
            <a:endParaRPr lang="es-EC" dirty="0" smtClean="0"/>
          </a:p>
          <a:p>
            <a:pPr>
              <a:buNone/>
            </a:pPr>
            <a:endParaRPr lang="es-EC" dirty="0"/>
          </a:p>
        </p:txBody>
      </p:sp>
      <p:sp>
        <p:nvSpPr>
          <p:cNvPr id="3" name="2 Título"/>
          <p:cNvSpPr>
            <a:spLocks noGrp="1"/>
          </p:cNvSpPr>
          <p:nvPr>
            <p:ph type="title"/>
          </p:nvPr>
        </p:nvSpPr>
        <p:spPr>
          <a:xfrm>
            <a:off x="0" y="0"/>
            <a:ext cx="6715140" cy="792162"/>
          </a:xfrm>
        </p:spPr>
        <p:txBody>
          <a:bodyPr>
            <a:normAutofit/>
          </a:bodyPr>
          <a:lstStyle/>
          <a:p>
            <a:r>
              <a:rPr lang="es-EC" dirty="0" smtClean="0">
                <a:solidFill>
                  <a:schemeClr val="accent5">
                    <a:lumMod val="50000"/>
                  </a:schemeClr>
                </a:solidFill>
              </a:rPr>
              <a:t>AUP (Fase de Elaboración)</a:t>
            </a:r>
            <a:endParaRPr lang="es-EC" dirty="0"/>
          </a:p>
        </p:txBody>
      </p:sp>
      <p:pic>
        <p:nvPicPr>
          <p:cNvPr id="7" name="6 Imagen" descr="DCC.jpg"/>
          <p:cNvPicPr>
            <a:picLocks noChangeAspect="1"/>
          </p:cNvPicPr>
          <p:nvPr/>
        </p:nvPicPr>
        <p:blipFill>
          <a:blip r:embed="rId2" cstate="print"/>
          <a:stretch>
            <a:fillRect/>
          </a:stretch>
        </p:blipFill>
        <p:spPr>
          <a:xfrm>
            <a:off x="7956376" y="16069"/>
            <a:ext cx="1171175" cy="1684739"/>
          </a:xfrm>
          <a:prstGeom prst="rect">
            <a:avLst/>
          </a:prstGeom>
        </p:spPr>
      </p:pic>
      <p:pic>
        <p:nvPicPr>
          <p:cNvPr id="8" name="7 Imag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7744" y="614362"/>
            <a:ext cx="3629025" cy="5629275"/>
          </a:xfrm>
          <a:prstGeom prst="rect">
            <a:avLst/>
          </a:prstGeom>
          <a:noFill/>
          <a:ln>
            <a:noFill/>
          </a:ln>
        </p:spPr>
      </p:pic>
    </p:spTree>
  </p:cSld>
  <p:clrMapOvr>
    <a:masterClrMapping/>
  </p:clrMapOvr>
  <p:transition>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071546"/>
            <a:ext cx="4191000" cy="499871"/>
          </a:xfrm>
        </p:spPr>
        <p:txBody>
          <a:bodyPr>
            <a:normAutofit fontScale="92500"/>
          </a:bodyPr>
          <a:lstStyle/>
          <a:p>
            <a:r>
              <a:rPr lang="es-EC" dirty="0" smtClean="0"/>
              <a:t>Diagrama de Secuencia</a:t>
            </a:r>
          </a:p>
          <a:p>
            <a:endParaRPr lang="es-EC" dirty="0"/>
          </a:p>
        </p:txBody>
      </p:sp>
      <p:sp>
        <p:nvSpPr>
          <p:cNvPr id="3" name="2 Título"/>
          <p:cNvSpPr>
            <a:spLocks noGrp="1"/>
          </p:cNvSpPr>
          <p:nvPr>
            <p:ph type="title"/>
          </p:nvPr>
        </p:nvSpPr>
        <p:spPr/>
        <p:txBody>
          <a:bodyPr/>
          <a:lstStyle/>
          <a:p>
            <a:r>
              <a:rPr lang="es-EC" dirty="0" smtClean="0">
                <a:solidFill>
                  <a:schemeClr val="accent5">
                    <a:lumMod val="50000"/>
                  </a:schemeClr>
                </a:solidFill>
              </a:rPr>
              <a:t>AUP (Fase de Elaboración)</a:t>
            </a:r>
            <a:endParaRPr lang="es-EC" dirty="0"/>
          </a:p>
        </p:txBody>
      </p:sp>
      <p:pic>
        <p:nvPicPr>
          <p:cNvPr id="7" name="6 Imagen" descr="Sin título-2.png"/>
          <p:cNvPicPr>
            <a:picLocks noChangeAspect="1"/>
          </p:cNvPicPr>
          <p:nvPr/>
        </p:nvPicPr>
        <p:blipFill>
          <a:blip r:embed="rId2" cstate="print"/>
          <a:stretch>
            <a:fillRect/>
          </a:stretch>
        </p:blipFill>
        <p:spPr>
          <a:xfrm>
            <a:off x="0" y="5598000"/>
            <a:ext cx="6372201" cy="1267649"/>
          </a:xfrm>
          <a:prstGeom prst="rect">
            <a:avLst/>
          </a:prstGeom>
        </p:spPr>
      </p:pic>
      <p:pic>
        <p:nvPicPr>
          <p:cNvPr id="8" name="7 Imagen" descr="DCC.jpg"/>
          <p:cNvPicPr>
            <a:picLocks noChangeAspect="1"/>
          </p:cNvPicPr>
          <p:nvPr/>
        </p:nvPicPr>
        <p:blipFill>
          <a:blip r:embed="rId3" cstate="print"/>
          <a:stretch>
            <a:fillRect/>
          </a:stretch>
        </p:blipFill>
        <p:spPr>
          <a:xfrm>
            <a:off x="7956376" y="16069"/>
            <a:ext cx="1171175" cy="1684739"/>
          </a:xfrm>
          <a:prstGeom prst="rect">
            <a:avLst/>
          </a:prstGeom>
        </p:spPr>
      </p:pic>
      <p:pic>
        <p:nvPicPr>
          <p:cNvPr id="1026" name="Picture 2"/>
          <p:cNvPicPr>
            <a:picLocks noChangeAspect="1" noChangeArrowheads="1"/>
          </p:cNvPicPr>
          <p:nvPr/>
        </p:nvPicPr>
        <p:blipFill>
          <a:blip r:embed="rId4" cstate="print"/>
          <a:srcRect/>
          <a:stretch>
            <a:fillRect/>
          </a:stretch>
        </p:blipFill>
        <p:spPr bwMode="auto">
          <a:xfrm>
            <a:off x="539552" y="1556792"/>
            <a:ext cx="6984776" cy="4624068"/>
          </a:xfrm>
          <a:prstGeom prst="rect">
            <a:avLst/>
          </a:prstGeom>
          <a:noFill/>
          <a:ln w="9525">
            <a:noFill/>
            <a:miter lim="800000"/>
            <a:headEnd/>
            <a:tailEnd/>
          </a:ln>
        </p:spPr>
      </p:pic>
      <p:sp>
        <p:nvSpPr>
          <p:cNvPr id="9" name="1 Marcador de contenido"/>
          <p:cNvSpPr txBox="1">
            <a:spLocks/>
          </p:cNvSpPr>
          <p:nvPr/>
        </p:nvSpPr>
        <p:spPr>
          <a:xfrm>
            <a:off x="539552" y="6281928"/>
            <a:ext cx="7056784" cy="576072"/>
          </a:xfrm>
          <a:prstGeom prst="rect">
            <a:avLst/>
          </a:prstGeom>
        </p:spPr>
        <p:txBody>
          <a:bodyPr vert="horz">
            <a:normAutofit fontScale="775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es-ES" sz="2700" dirty="0" smtClean="0"/>
              <a:t>Diagrama de secuencia – Asignar Nota Estudiante</a:t>
            </a:r>
            <a:endParaRPr kumimoji="0" lang="es-EC"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s-EC"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2" y="908720"/>
            <a:ext cx="6733982" cy="728472"/>
          </a:xfrm>
        </p:spPr>
        <p:txBody>
          <a:bodyPr>
            <a:normAutofit/>
          </a:bodyPr>
          <a:lstStyle/>
          <a:p>
            <a:r>
              <a:rPr lang="es-EC" dirty="0" smtClean="0"/>
              <a:t>Diagrama Entidad Relación</a:t>
            </a:r>
          </a:p>
          <a:p>
            <a:endParaRPr lang="es-EC" dirty="0"/>
          </a:p>
        </p:txBody>
      </p:sp>
      <p:sp>
        <p:nvSpPr>
          <p:cNvPr id="3" name="2 Título"/>
          <p:cNvSpPr>
            <a:spLocks noGrp="1"/>
          </p:cNvSpPr>
          <p:nvPr>
            <p:ph type="title"/>
          </p:nvPr>
        </p:nvSpPr>
        <p:spPr>
          <a:xfrm>
            <a:off x="457200" y="44624"/>
            <a:ext cx="8229600" cy="1143000"/>
          </a:xfrm>
        </p:spPr>
        <p:txBody>
          <a:bodyPr/>
          <a:lstStyle/>
          <a:p>
            <a:r>
              <a:rPr lang="es-EC" dirty="0" smtClean="0">
                <a:solidFill>
                  <a:schemeClr val="accent5">
                    <a:lumMod val="50000"/>
                  </a:schemeClr>
                </a:solidFill>
              </a:rPr>
              <a:t>AUP (Fase de Elaboración)</a:t>
            </a:r>
            <a:endParaRPr lang="es-EC" dirty="0"/>
          </a:p>
        </p:txBody>
      </p:sp>
      <p:pic>
        <p:nvPicPr>
          <p:cNvPr id="7" name="6 Imagen" descr="DCC.jpg"/>
          <p:cNvPicPr>
            <a:picLocks noChangeAspect="1"/>
          </p:cNvPicPr>
          <p:nvPr/>
        </p:nvPicPr>
        <p:blipFill>
          <a:blip r:embed="rId2" cstate="print"/>
          <a:stretch>
            <a:fillRect/>
          </a:stretch>
        </p:blipFill>
        <p:spPr>
          <a:xfrm>
            <a:off x="7956376" y="16069"/>
            <a:ext cx="1171175" cy="1684739"/>
          </a:xfrm>
          <a:prstGeom prst="rect">
            <a:avLst/>
          </a:prstGeom>
        </p:spPr>
      </p:pic>
      <p:pic>
        <p:nvPicPr>
          <p:cNvPr id="8" name="7 Imag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7744" y="1340768"/>
            <a:ext cx="5256584" cy="5374546"/>
          </a:xfrm>
          <a:prstGeom prst="rect">
            <a:avLst/>
          </a:prstGeom>
          <a:noFill/>
          <a:ln>
            <a:noFill/>
          </a:ln>
        </p:spPr>
      </p:pic>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4185034891"/>
              </p:ext>
            </p:extLst>
          </p:nvPr>
        </p:nvGraphicFramePr>
        <p:xfrm>
          <a:off x="457200" y="9906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a:xfrm>
            <a:off x="533400" y="0"/>
            <a:ext cx="8229600" cy="1143000"/>
          </a:xfrm>
        </p:spPr>
        <p:txBody>
          <a:bodyPr/>
          <a:lstStyle/>
          <a:p>
            <a:pPr algn="ctr"/>
            <a:r>
              <a:rPr lang="es-EC" dirty="0" smtClean="0"/>
              <a:t>Agenda</a:t>
            </a:r>
            <a:endParaRPr lang="es-EC" dirty="0"/>
          </a:p>
        </p:txBody>
      </p:sp>
    </p:spTree>
  </p:cSld>
  <p:clrMapOvr>
    <a:masterClrMapping/>
  </p:clrMapOvr>
  <p:transition>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071546"/>
            <a:ext cx="5482952" cy="499872"/>
          </a:xfrm>
        </p:spPr>
        <p:txBody>
          <a:bodyPr>
            <a:normAutofit fontScale="85000" lnSpcReduction="10000"/>
          </a:bodyPr>
          <a:lstStyle/>
          <a:p>
            <a:r>
              <a:rPr lang="es-EC" dirty="0" smtClean="0"/>
              <a:t>Diagrama de Objetos - Académico</a:t>
            </a:r>
          </a:p>
          <a:p>
            <a:endParaRPr lang="es-EC" dirty="0"/>
          </a:p>
        </p:txBody>
      </p:sp>
      <p:sp>
        <p:nvSpPr>
          <p:cNvPr id="3" name="2 Título"/>
          <p:cNvSpPr>
            <a:spLocks noGrp="1"/>
          </p:cNvSpPr>
          <p:nvPr>
            <p:ph type="title"/>
          </p:nvPr>
        </p:nvSpPr>
        <p:spPr>
          <a:xfrm>
            <a:off x="457200" y="71422"/>
            <a:ext cx="8229600" cy="1143000"/>
          </a:xfrm>
        </p:spPr>
        <p:txBody>
          <a:bodyPr/>
          <a:lstStyle/>
          <a:p>
            <a:r>
              <a:rPr lang="es-EC" dirty="0" smtClean="0">
                <a:solidFill>
                  <a:schemeClr val="accent5">
                    <a:lumMod val="50000"/>
                  </a:schemeClr>
                </a:solidFill>
              </a:rPr>
              <a:t>AUP (Fase de Elaboración)</a:t>
            </a:r>
            <a:endParaRPr lang="es-EC" dirty="0"/>
          </a:p>
        </p:txBody>
      </p:sp>
      <p:pic>
        <p:nvPicPr>
          <p:cNvPr id="8" name="7 Imagen" descr="Sin título-2.png"/>
          <p:cNvPicPr>
            <a:picLocks noChangeAspect="1"/>
          </p:cNvPicPr>
          <p:nvPr/>
        </p:nvPicPr>
        <p:blipFill>
          <a:blip r:embed="rId2" cstate="print"/>
          <a:stretch>
            <a:fillRect/>
          </a:stretch>
        </p:blipFill>
        <p:spPr>
          <a:xfrm>
            <a:off x="1" y="5373216"/>
            <a:ext cx="3995935" cy="1492433"/>
          </a:xfrm>
          <a:prstGeom prst="rect">
            <a:avLst/>
          </a:prstGeom>
        </p:spPr>
      </p:pic>
      <p:pic>
        <p:nvPicPr>
          <p:cNvPr id="7" name="6 Imagen" descr="DCC.jpg"/>
          <p:cNvPicPr>
            <a:picLocks noChangeAspect="1"/>
          </p:cNvPicPr>
          <p:nvPr/>
        </p:nvPicPr>
        <p:blipFill>
          <a:blip r:embed="rId3" cstate="print"/>
          <a:stretch>
            <a:fillRect/>
          </a:stretch>
        </p:blipFill>
        <p:spPr>
          <a:xfrm>
            <a:off x="7956376" y="16069"/>
            <a:ext cx="1171175" cy="1684739"/>
          </a:xfrm>
          <a:prstGeom prst="rect">
            <a:avLst/>
          </a:prstGeom>
        </p:spPr>
      </p:pic>
      <p:pic>
        <p:nvPicPr>
          <p:cNvPr id="9" name="8 Imagen"/>
          <p:cNvPicPr/>
          <p:nvPr/>
        </p:nvPicPr>
        <p:blipFill>
          <a:blip r:embed="rId4" cstate="print">
            <a:extLst>
              <a:ext uri="{28A0092B-C50C-407E-A947-70E740481C1C}">
                <a14:useLocalDpi xmlns:a14="http://schemas.microsoft.com/office/drawing/2010/main" val="0"/>
              </a:ext>
            </a:extLst>
          </a:blip>
          <a:srcRect t="4232" b="31517"/>
          <a:stretch>
            <a:fillRect/>
          </a:stretch>
        </p:blipFill>
        <p:spPr bwMode="auto">
          <a:xfrm>
            <a:off x="2411760" y="1412776"/>
            <a:ext cx="4764405" cy="5256584"/>
          </a:xfrm>
          <a:prstGeom prst="rect">
            <a:avLst/>
          </a:prstGeom>
          <a:noFill/>
          <a:ln>
            <a:noFill/>
          </a:ln>
        </p:spPr>
      </p:pic>
    </p:spTree>
  </p:cSld>
  <p:clrMapOvr>
    <a:masterClrMapping/>
  </p:clrMapOvr>
  <p:transition>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143000"/>
          </a:xfrm>
        </p:spPr>
        <p:txBody>
          <a:bodyPr/>
          <a:lstStyle/>
          <a:p>
            <a:r>
              <a:rPr lang="es-EC" dirty="0" smtClean="0">
                <a:solidFill>
                  <a:schemeClr val="accent5">
                    <a:lumMod val="50000"/>
                  </a:schemeClr>
                </a:solidFill>
              </a:rPr>
              <a:t>AUP (Fase de Construcción)</a:t>
            </a:r>
            <a:endParaRPr lang="es-EC" dirty="0">
              <a:solidFill>
                <a:schemeClr val="accent5">
                  <a:lumMod val="50000"/>
                </a:schemeClr>
              </a:solidFill>
            </a:endParaRPr>
          </a:p>
        </p:txBody>
      </p:sp>
      <p:pic>
        <p:nvPicPr>
          <p:cNvPr id="5" name="4 Imagen" descr="DCC.jpg"/>
          <p:cNvPicPr>
            <a:picLocks noChangeAspect="1"/>
          </p:cNvPicPr>
          <p:nvPr/>
        </p:nvPicPr>
        <p:blipFill>
          <a:blip r:embed="rId3" cstate="print"/>
          <a:stretch>
            <a:fillRect/>
          </a:stretch>
        </p:blipFill>
        <p:spPr>
          <a:xfrm>
            <a:off x="7956376" y="88077"/>
            <a:ext cx="1171175" cy="1684739"/>
          </a:xfrm>
          <a:prstGeom prst="rect">
            <a:avLst/>
          </a:prstGeom>
        </p:spPr>
      </p:pic>
      <p:pic>
        <p:nvPicPr>
          <p:cNvPr id="7" name="6 Imagen"/>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3568" y="1484784"/>
            <a:ext cx="1800200" cy="2304256"/>
          </a:xfrm>
          <a:prstGeom prst="rect">
            <a:avLst/>
          </a:prstGeom>
          <a:noFill/>
          <a:ln>
            <a:noFill/>
          </a:ln>
        </p:spPr>
      </p:pic>
      <p:sp>
        <p:nvSpPr>
          <p:cNvPr id="297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29701" name="Rectangle 5"/>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29702"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29703" name="Rectangle 7"/>
          <p:cNvSpPr>
            <a:spLocks noChangeArrowheads="1"/>
          </p:cNvSpPr>
          <p:nvPr/>
        </p:nvSpPr>
        <p:spPr bwMode="auto">
          <a:xfrm>
            <a:off x="0" y="1009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pic>
        <p:nvPicPr>
          <p:cNvPr id="15" name="14 Imagen"/>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83968" y="1772816"/>
            <a:ext cx="2095500" cy="2019300"/>
          </a:xfrm>
          <a:prstGeom prst="rect">
            <a:avLst/>
          </a:prstGeom>
          <a:noFill/>
          <a:ln>
            <a:noFill/>
          </a:ln>
        </p:spPr>
      </p:pic>
      <p:pic>
        <p:nvPicPr>
          <p:cNvPr id="16" name="15 Imagen"/>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67744" y="1844824"/>
            <a:ext cx="1781175" cy="1019175"/>
          </a:xfrm>
          <a:prstGeom prst="rect">
            <a:avLst/>
          </a:prstGeom>
          <a:noFill/>
          <a:ln>
            <a:noFill/>
          </a:ln>
        </p:spPr>
      </p:pic>
      <p:pic>
        <p:nvPicPr>
          <p:cNvPr id="17" name="16 Imagen"/>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88224" y="1772816"/>
            <a:ext cx="2200275" cy="4457700"/>
          </a:xfrm>
          <a:prstGeom prst="rect">
            <a:avLst/>
          </a:prstGeom>
          <a:noFill/>
          <a:ln>
            <a:noFill/>
          </a:ln>
        </p:spPr>
      </p:pic>
      <p:pic>
        <p:nvPicPr>
          <p:cNvPr id="18" name="Imagen 9"/>
          <p:cNvPicPr>
            <a:picLocks noChangeAspect="1" noChangeArrowheads="1"/>
          </p:cNvPicPr>
          <p:nvPr/>
        </p:nvPicPr>
        <p:blipFill>
          <a:blip r:embed="rId8" cstate="print"/>
          <a:srcRect/>
          <a:stretch>
            <a:fillRect/>
          </a:stretch>
        </p:blipFill>
        <p:spPr bwMode="auto">
          <a:xfrm>
            <a:off x="611560" y="4222229"/>
            <a:ext cx="1371600" cy="238125"/>
          </a:xfrm>
          <a:prstGeom prst="rect">
            <a:avLst/>
          </a:prstGeom>
          <a:noFill/>
        </p:spPr>
      </p:pic>
      <p:pic>
        <p:nvPicPr>
          <p:cNvPr id="19" name="Imagen 13"/>
          <p:cNvPicPr>
            <a:picLocks noChangeAspect="1" noChangeArrowheads="1"/>
          </p:cNvPicPr>
          <p:nvPr/>
        </p:nvPicPr>
        <p:blipFill>
          <a:blip r:embed="rId9" cstate="print"/>
          <a:srcRect/>
          <a:stretch>
            <a:fillRect/>
          </a:stretch>
        </p:blipFill>
        <p:spPr bwMode="auto">
          <a:xfrm>
            <a:off x="611560" y="4049638"/>
            <a:ext cx="1619250" cy="171450"/>
          </a:xfrm>
          <a:prstGeom prst="rect">
            <a:avLst/>
          </a:prstGeom>
          <a:noFill/>
        </p:spPr>
      </p:pic>
      <p:pic>
        <p:nvPicPr>
          <p:cNvPr id="20" name="Imagen 14"/>
          <p:cNvPicPr>
            <a:picLocks noChangeAspect="1" noChangeArrowheads="1"/>
          </p:cNvPicPr>
          <p:nvPr/>
        </p:nvPicPr>
        <p:blipFill>
          <a:blip r:embed="rId10" cstate="print"/>
          <a:srcRect/>
          <a:stretch>
            <a:fillRect/>
          </a:stretch>
        </p:blipFill>
        <p:spPr bwMode="auto">
          <a:xfrm>
            <a:off x="611560" y="4581128"/>
            <a:ext cx="1390650" cy="142875"/>
          </a:xfrm>
          <a:prstGeom prst="rect">
            <a:avLst/>
          </a:prstGeom>
          <a:noFill/>
        </p:spPr>
      </p:pic>
      <p:sp>
        <p:nvSpPr>
          <p:cNvPr id="21" name="20 Rectángulo"/>
          <p:cNvSpPr/>
          <p:nvPr/>
        </p:nvSpPr>
        <p:spPr>
          <a:xfrm>
            <a:off x="1115616" y="980728"/>
            <a:ext cx="6390456" cy="369332"/>
          </a:xfrm>
          <a:prstGeom prst="rect">
            <a:avLst/>
          </a:prstGeom>
        </p:spPr>
        <p:txBody>
          <a:bodyPr wrap="square">
            <a:spAutoFit/>
          </a:bodyPr>
          <a:lstStyle/>
          <a:p>
            <a:r>
              <a:rPr lang="es-ES" dirty="0" smtClean="0"/>
              <a:t>Construcción a nivel de la Capa del Negocio - clases</a:t>
            </a:r>
            <a:endParaRPr lang="es-EC" dirty="0"/>
          </a:p>
        </p:txBody>
      </p:sp>
    </p:spTree>
  </p:cSld>
  <p:clrMapOvr>
    <a:masterClrMapping/>
  </p:clrMapOvr>
  <p:transition>
    <p:pull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solidFill>
                  <a:schemeClr val="accent5">
                    <a:lumMod val="50000"/>
                  </a:schemeClr>
                </a:solidFill>
              </a:rPr>
              <a:t>AUP (Fase de Construcción)</a:t>
            </a:r>
            <a:endParaRPr lang="es-EC" dirty="0"/>
          </a:p>
        </p:txBody>
      </p:sp>
      <p:pic>
        <p:nvPicPr>
          <p:cNvPr id="5" name="4 Imagen" descr="DCC.jpg"/>
          <p:cNvPicPr>
            <a:picLocks noChangeAspect="1"/>
          </p:cNvPicPr>
          <p:nvPr/>
        </p:nvPicPr>
        <p:blipFill>
          <a:blip r:embed="rId2" cstate="print"/>
          <a:stretch>
            <a:fillRect/>
          </a:stretch>
        </p:blipFill>
        <p:spPr>
          <a:xfrm>
            <a:off x="7956376" y="16069"/>
            <a:ext cx="1171175" cy="1684739"/>
          </a:xfrm>
          <a:prstGeom prst="rect">
            <a:avLst/>
          </a:prstGeom>
        </p:spPr>
      </p:pic>
      <p:pic>
        <p:nvPicPr>
          <p:cNvPr id="7" name="6 Imag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772816"/>
            <a:ext cx="5544616" cy="840482"/>
          </a:xfrm>
          <a:prstGeom prst="rect">
            <a:avLst/>
          </a:prstGeom>
          <a:noFill/>
          <a:ln>
            <a:noFill/>
          </a:ln>
        </p:spPr>
      </p:pic>
      <p:pic>
        <p:nvPicPr>
          <p:cNvPr id="8" name="7 Imagen"/>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5576" y="2991222"/>
            <a:ext cx="2376264" cy="1373882"/>
          </a:xfrm>
          <a:prstGeom prst="rect">
            <a:avLst/>
          </a:prstGeom>
          <a:noFill/>
          <a:ln>
            <a:noFill/>
          </a:ln>
        </p:spPr>
      </p:pic>
      <p:pic>
        <p:nvPicPr>
          <p:cNvPr id="10" name="9 Imagen"/>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1560" y="4814292"/>
            <a:ext cx="2016224" cy="486916"/>
          </a:xfrm>
          <a:prstGeom prst="rect">
            <a:avLst/>
          </a:prstGeom>
          <a:noFill/>
          <a:ln>
            <a:noFill/>
          </a:ln>
        </p:spPr>
      </p:pic>
      <p:sp>
        <p:nvSpPr>
          <p:cNvPr id="11" name="10 Rectángulo"/>
          <p:cNvSpPr/>
          <p:nvPr/>
        </p:nvSpPr>
        <p:spPr>
          <a:xfrm>
            <a:off x="1115616" y="1268760"/>
            <a:ext cx="6390456" cy="369332"/>
          </a:xfrm>
          <a:prstGeom prst="rect">
            <a:avLst/>
          </a:prstGeom>
        </p:spPr>
        <p:txBody>
          <a:bodyPr wrap="square">
            <a:spAutoFit/>
          </a:bodyPr>
          <a:lstStyle/>
          <a:p>
            <a:r>
              <a:rPr lang="es-ES" dirty="0" smtClean="0"/>
              <a:t>Construcción a nivel de la Capa del Negocio</a:t>
            </a:r>
            <a:endParaRPr lang="es-EC" dirty="0"/>
          </a:p>
        </p:txBody>
      </p:sp>
    </p:spTree>
  </p:cSld>
  <p:clrMapOvr>
    <a:masterClrMapping/>
  </p:clrMapOvr>
  <p:transition>
    <p:pull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solidFill>
                  <a:schemeClr val="accent5">
                    <a:lumMod val="50000"/>
                  </a:schemeClr>
                </a:solidFill>
              </a:rPr>
              <a:t>AUP (Fase de Construcción)</a:t>
            </a:r>
            <a:endParaRPr lang="es-EC" dirty="0"/>
          </a:p>
        </p:txBody>
      </p:sp>
      <p:pic>
        <p:nvPicPr>
          <p:cNvPr id="5" name="4 Imagen" descr="DCC.jpg"/>
          <p:cNvPicPr>
            <a:picLocks noChangeAspect="1"/>
          </p:cNvPicPr>
          <p:nvPr/>
        </p:nvPicPr>
        <p:blipFill>
          <a:blip r:embed="rId2" cstate="print"/>
          <a:stretch>
            <a:fillRect/>
          </a:stretch>
        </p:blipFill>
        <p:spPr>
          <a:xfrm>
            <a:off x="7956376" y="16069"/>
            <a:ext cx="1171175" cy="1684739"/>
          </a:xfrm>
          <a:prstGeom prst="rect">
            <a:avLst/>
          </a:prstGeom>
        </p:spPr>
      </p:pic>
      <p:pic>
        <p:nvPicPr>
          <p:cNvPr id="7" name="6 Imag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1993776"/>
            <a:ext cx="2232248" cy="1147192"/>
          </a:xfrm>
          <a:prstGeom prst="rect">
            <a:avLst/>
          </a:prstGeom>
          <a:noFill/>
          <a:ln>
            <a:noFill/>
          </a:ln>
        </p:spPr>
      </p:pic>
      <p:pic>
        <p:nvPicPr>
          <p:cNvPr id="8" name="7 Imagen"/>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55976" y="1993776"/>
            <a:ext cx="2880320" cy="1219200"/>
          </a:xfrm>
          <a:prstGeom prst="rect">
            <a:avLst/>
          </a:prstGeom>
          <a:noFill/>
          <a:ln>
            <a:noFill/>
          </a:ln>
        </p:spPr>
      </p:pic>
      <p:pic>
        <p:nvPicPr>
          <p:cNvPr id="9" name="8 Imagen"/>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3568" y="3289920"/>
            <a:ext cx="3096344" cy="1867272"/>
          </a:xfrm>
          <a:prstGeom prst="rect">
            <a:avLst/>
          </a:prstGeom>
          <a:noFill/>
          <a:ln>
            <a:noFill/>
          </a:ln>
        </p:spPr>
      </p:pic>
      <p:pic>
        <p:nvPicPr>
          <p:cNvPr id="10" name="9 Imagen"/>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55976" y="3577952"/>
            <a:ext cx="3096344" cy="1435224"/>
          </a:xfrm>
          <a:prstGeom prst="rect">
            <a:avLst/>
          </a:prstGeom>
          <a:noFill/>
          <a:ln>
            <a:noFill/>
          </a:ln>
        </p:spPr>
      </p:pic>
      <p:sp>
        <p:nvSpPr>
          <p:cNvPr id="11" name="10 Rectángulo"/>
          <p:cNvSpPr/>
          <p:nvPr/>
        </p:nvSpPr>
        <p:spPr>
          <a:xfrm>
            <a:off x="1115616" y="1268760"/>
            <a:ext cx="6390456" cy="369332"/>
          </a:xfrm>
          <a:prstGeom prst="rect">
            <a:avLst/>
          </a:prstGeom>
        </p:spPr>
        <p:txBody>
          <a:bodyPr wrap="square">
            <a:spAutoFit/>
          </a:bodyPr>
          <a:lstStyle/>
          <a:p>
            <a:r>
              <a:rPr lang="es-ES" dirty="0" smtClean="0"/>
              <a:t>Construcción a nivel de Base de Datos</a:t>
            </a:r>
            <a:endParaRPr lang="es-EC" dirty="0"/>
          </a:p>
        </p:txBody>
      </p:sp>
    </p:spTree>
  </p:cSld>
  <p:clrMapOvr>
    <a:masterClrMapping/>
  </p:clrMapOvr>
  <p:transition>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C" dirty="0" smtClean="0">
                <a:solidFill>
                  <a:schemeClr val="accent5">
                    <a:lumMod val="50000"/>
                  </a:schemeClr>
                </a:solidFill>
              </a:rPr>
              <a:t>AUP (Fase de Construcción)</a:t>
            </a:r>
            <a:endParaRPr lang="es-EC" dirty="0"/>
          </a:p>
        </p:txBody>
      </p:sp>
      <p:pic>
        <p:nvPicPr>
          <p:cNvPr id="5" name="4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1340768"/>
            <a:ext cx="6264695" cy="4104456"/>
          </a:xfrm>
          <a:prstGeom prst="rect">
            <a:avLst/>
          </a:prstGeom>
          <a:noFill/>
          <a:ln>
            <a:noFill/>
          </a:ln>
        </p:spPr>
      </p:pic>
      <p:sp>
        <p:nvSpPr>
          <p:cNvPr id="6" name="5 Rectángulo"/>
          <p:cNvSpPr/>
          <p:nvPr/>
        </p:nvSpPr>
        <p:spPr>
          <a:xfrm>
            <a:off x="1763688" y="5589240"/>
            <a:ext cx="6390456" cy="369332"/>
          </a:xfrm>
          <a:prstGeom prst="rect">
            <a:avLst/>
          </a:prstGeom>
        </p:spPr>
        <p:txBody>
          <a:bodyPr wrap="square">
            <a:spAutoFit/>
          </a:bodyPr>
          <a:lstStyle/>
          <a:p>
            <a:r>
              <a:rPr lang="es-ES" dirty="0" smtClean="0"/>
              <a:t>Diseño del formulario de Estudiante Nota</a:t>
            </a:r>
            <a:endParaRPr lang="es-EC" dirty="0"/>
          </a:p>
        </p:txBody>
      </p:sp>
    </p:spTree>
  </p:cSld>
  <p:clrMapOvr>
    <a:masterClrMapping/>
  </p:clrMapOvr>
  <p:transition>
    <p:pull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285860"/>
            <a:ext cx="4267200" cy="609600"/>
          </a:xfrm>
        </p:spPr>
        <p:txBody>
          <a:bodyPr>
            <a:normAutofit/>
          </a:bodyPr>
          <a:lstStyle/>
          <a:p>
            <a:r>
              <a:rPr lang="es-EC" dirty="0" smtClean="0">
                <a:solidFill>
                  <a:schemeClr val="accent5">
                    <a:lumMod val="75000"/>
                  </a:schemeClr>
                </a:solidFill>
              </a:rPr>
              <a:t>Pruebas</a:t>
            </a:r>
            <a:endParaRPr lang="es-EC" dirty="0">
              <a:solidFill>
                <a:schemeClr val="accent5">
                  <a:lumMod val="75000"/>
                </a:schemeClr>
              </a:solidFill>
            </a:endParaRPr>
          </a:p>
        </p:txBody>
      </p:sp>
      <p:sp>
        <p:nvSpPr>
          <p:cNvPr id="2" name="1 Título"/>
          <p:cNvSpPr>
            <a:spLocks noGrp="1"/>
          </p:cNvSpPr>
          <p:nvPr>
            <p:ph type="title"/>
          </p:nvPr>
        </p:nvSpPr>
        <p:spPr/>
        <p:txBody>
          <a:bodyPr/>
          <a:lstStyle/>
          <a:p>
            <a:r>
              <a:rPr lang="es-EC" dirty="0" smtClean="0">
                <a:solidFill>
                  <a:schemeClr val="accent5">
                    <a:lumMod val="50000"/>
                  </a:schemeClr>
                </a:solidFill>
              </a:rPr>
              <a:t>AUP (Fase de Transición)</a:t>
            </a:r>
            <a:endParaRPr lang="es-EC" dirty="0"/>
          </a:p>
        </p:txBody>
      </p:sp>
      <p:pic>
        <p:nvPicPr>
          <p:cNvPr id="7" name="6 Imagen" descr="DCC.jpg"/>
          <p:cNvPicPr>
            <a:picLocks noChangeAspect="1"/>
          </p:cNvPicPr>
          <p:nvPr/>
        </p:nvPicPr>
        <p:blipFill>
          <a:blip r:embed="rId2" cstate="print"/>
          <a:stretch>
            <a:fillRect/>
          </a:stretch>
        </p:blipFill>
        <p:spPr>
          <a:xfrm>
            <a:off x="7956376" y="16069"/>
            <a:ext cx="1171175" cy="1684739"/>
          </a:xfrm>
          <a:prstGeom prst="rect">
            <a:avLst/>
          </a:prstGeom>
        </p:spPr>
      </p:pic>
      <p:pic>
        <p:nvPicPr>
          <p:cNvPr id="8" name="7 Imag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844824"/>
            <a:ext cx="7560840" cy="3901788"/>
          </a:xfrm>
          <a:prstGeom prst="rect">
            <a:avLst/>
          </a:prstGeom>
          <a:noFill/>
          <a:ln>
            <a:noFill/>
          </a:ln>
        </p:spPr>
      </p:pic>
    </p:spTree>
  </p:cSld>
  <p:clrMapOvr>
    <a:masterClrMapping/>
  </p:clrMapOvr>
  <p:transition>
    <p:pull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285860"/>
            <a:ext cx="7143768" cy="486956"/>
          </a:xfrm>
        </p:spPr>
        <p:txBody>
          <a:bodyPr>
            <a:normAutofit lnSpcReduction="10000"/>
          </a:bodyPr>
          <a:lstStyle/>
          <a:p>
            <a:r>
              <a:rPr lang="es-EC" dirty="0" smtClean="0">
                <a:solidFill>
                  <a:schemeClr val="accent5">
                    <a:lumMod val="75000"/>
                  </a:schemeClr>
                </a:solidFill>
              </a:rPr>
              <a:t>Pruebas</a:t>
            </a:r>
            <a:endParaRPr lang="es-EC" dirty="0">
              <a:solidFill>
                <a:schemeClr val="accent5">
                  <a:lumMod val="75000"/>
                </a:schemeClr>
              </a:solidFill>
            </a:endParaRPr>
          </a:p>
        </p:txBody>
      </p:sp>
      <p:sp>
        <p:nvSpPr>
          <p:cNvPr id="2" name="1 Título"/>
          <p:cNvSpPr>
            <a:spLocks noGrp="1"/>
          </p:cNvSpPr>
          <p:nvPr>
            <p:ph type="title"/>
          </p:nvPr>
        </p:nvSpPr>
        <p:spPr/>
        <p:txBody>
          <a:bodyPr/>
          <a:lstStyle/>
          <a:p>
            <a:r>
              <a:rPr lang="es-EC" dirty="0" smtClean="0">
                <a:solidFill>
                  <a:schemeClr val="accent5">
                    <a:lumMod val="50000"/>
                  </a:schemeClr>
                </a:solidFill>
              </a:rPr>
              <a:t>AUP (Fase de Transición)</a:t>
            </a:r>
            <a:endParaRPr lang="es-EC" dirty="0"/>
          </a:p>
        </p:txBody>
      </p:sp>
      <p:pic>
        <p:nvPicPr>
          <p:cNvPr id="6" name="5 Imagen" descr="DCC.jpg"/>
          <p:cNvPicPr>
            <a:picLocks noChangeAspect="1"/>
          </p:cNvPicPr>
          <p:nvPr/>
        </p:nvPicPr>
        <p:blipFill>
          <a:blip r:embed="rId2" cstate="print"/>
          <a:stretch>
            <a:fillRect/>
          </a:stretch>
        </p:blipFill>
        <p:spPr>
          <a:xfrm>
            <a:off x="7956376" y="16069"/>
            <a:ext cx="1171175" cy="1684739"/>
          </a:xfrm>
          <a:prstGeom prst="rect">
            <a:avLst/>
          </a:prstGeom>
        </p:spPr>
      </p:pic>
      <p:pic>
        <p:nvPicPr>
          <p:cNvPr id="15" name="14 Imag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1700808"/>
            <a:ext cx="5133975" cy="2552700"/>
          </a:xfrm>
          <a:prstGeom prst="rect">
            <a:avLst/>
          </a:prstGeom>
          <a:noFill/>
          <a:ln>
            <a:noFill/>
          </a:ln>
        </p:spPr>
      </p:pic>
      <p:sp>
        <p:nvSpPr>
          <p:cNvPr id="16" name="15 Rectángulo"/>
          <p:cNvSpPr/>
          <p:nvPr/>
        </p:nvSpPr>
        <p:spPr>
          <a:xfrm>
            <a:off x="508117" y="4293096"/>
            <a:ext cx="3127779" cy="323165"/>
          </a:xfrm>
          <a:prstGeom prst="rect">
            <a:avLst/>
          </a:prstGeom>
        </p:spPr>
        <p:txBody>
          <a:bodyPr wrap="none">
            <a:spAutoFit/>
          </a:bodyPr>
          <a:lstStyle/>
          <a:p>
            <a:r>
              <a:rPr lang="es-EC" sz="1500" dirty="0" smtClean="0"/>
              <a:t>Prueba Método Gestión Usuario</a:t>
            </a:r>
            <a:endParaRPr lang="es-EC" sz="1500" dirty="0"/>
          </a:p>
        </p:txBody>
      </p:sp>
      <p:pic>
        <p:nvPicPr>
          <p:cNvPr id="17" name="16 Imagen"/>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4807049"/>
            <a:ext cx="5181600" cy="638175"/>
          </a:xfrm>
          <a:prstGeom prst="rect">
            <a:avLst/>
          </a:prstGeom>
          <a:noFill/>
          <a:ln>
            <a:noFill/>
          </a:ln>
        </p:spPr>
      </p:pic>
      <p:sp>
        <p:nvSpPr>
          <p:cNvPr id="18" name="17 Rectángulo"/>
          <p:cNvSpPr/>
          <p:nvPr/>
        </p:nvSpPr>
        <p:spPr>
          <a:xfrm>
            <a:off x="467544" y="5482099"/>
            <a:ext cx="3360215" cy="323165"/>
          </a:xfrm>
          <a:prstGeom prst="rect">
            <a:avLst/>
          </a:prstGeom>
        </p:spPr>
        <p:txBody>
          <a:bodyPr wrap="none">
            <a:spAutoFit/>
          </a:bodyPr>
          <a:lstStyle/>
          <a:p>
            <a:r>
              <a:rPr lang="es-EC" sz="1500" dirty="0" smtClean="0"/>
              <a:t>Resultado prueba Gestión Usuario</a:t>
            </a:r>
            <a:endParaRPr lang="es-EC" sz="1500" dirty="0"/>
          </a:p>
        </p:txBody>
      </p:sp>
    </p:spTree>
  </p:cSld>
  <p:clrMapOvr>
    <a:masterClrMapping/>
  </p:clrMapOvr>
  <p:transition>
    <p:pull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395445773"/>
              </p:ext>
            </p:extLst>
          </p:nvPr>
        </p:nvGraphicFramePr>
        <p:xfrm>
          <a:off x="457200" y="12954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lstStyle/>
          <a:p>
            <a:r>
              <a:rPr lang="es-EC" smtClean="0"/>
              <a:t>Agenda</a:t>
            </a:r>
            <a:endParaRPr lang="es-EC"/>
          </a:p>
        </p:txBody>
      </p:sp>
    </p:spTree>
  </p:cSld>
  <p:clrMapOvr>
    <a:masterClrMapping/>
  </p:clrMapOvr>
  <p:transition>
    <p:pull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2954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Título"/>
          <p:cNvSpPr>
            <a:spLocks noGrp="1"/>
          </p:cNvSpPr>
          <p:nvPr>
            <p:ph type="title"/>
          </p:nvPr>
        </p:nvSpPr>
        <p:spPr/>
        <p:txBody>
          <a:bodyPr/>
          <a:lstStyle/>
          <a:p>
            <a:r>
              <a:rPr lang="es-EC" smtClean="0"/>
              <a:t>Agenda</a:t>
            </a:r>
            <a:endParaRPr lang="es-EC"/>
          </a:p>
        </p:txBody>
      </p:sp>
    </p:spTree>
  </p:cSld>
  <p:clrMapOvr>
    <a:masterClrMapping/>
  </p:clrMapOvr>
  <p:transition>
    <p:pull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pPr algn="just"/>
            <a:r>
              <a:rPr lang="es-EC" dirty="0"/>
              <a:t>La Institución hasta la fecha había estado trabajando con una aplicación antigua </a:t>
            </a:r>
            <a:r>
              <a:rPr lang="es-EC" dirty="0" smtClean="0"/>
              <a:t> y que generaba muchos </a:t>
            </a:r>
            <a:r>
              <a:rPr lang="es-EC" dirty="0"/>
              <a:t>problemas. Con la puesta en producción de los módulos de Administración, Académico y </a:t>
            </a:r>
            <a:r>
              <a:rPr lang="es-EC" dirty="0" err="1" smtClean="0"/>
              <a:t>Dobe</a:t>
            </a:r>
            <a:r>
              <a:rPr lang="es-EC" dirty="0" smtClean="0"/>
              <a:t> </a:t>
            </a:r>
            <a:r>
              <a:rPr lang="es-EC" dirty="0"/>
              <a:t>ayudará en gran manera a realizar de manera más eficiente las tareas de los docentes, personal administrativo, estudiantes y padres de familia.</a:t>
            </a:r>
          </a:p>
          <a:p>
            <a:pPr marL="109728" lvl="0" indent="0" algn="just">
              <a:buNone/>
            </a:pPr>
            <a:r>
              <a:rPr lang="es-EC" dirty="0" smtClean="0"/>
              <a:t> </a:t>
            </a:r>
          </a:p>
          <a:p>
            <a:pPr algn="just"/>
            <a:r>
              <a:rPr lang="es-EC" dirty="0"/>
              <a:t>Se ha dado el primer paso para que en un futuro se pueda integrar todos los módulos de la institución, pues el módulo de Administración fue diseñado y desarrollado con este propósito.</a:t>
            </a:r>
          </a:p>
          <a:p>
            <a:pPr marL="109728" lvl="0" indent="0" algn="just">
              <a:buNone/>
            </a:pPr>
            <a:endParaRPr lang="es-EC" dirty="0" smtClean="0"/>
          </a:p>
          <a:p>
            <a:endParaRPr lang="es-EC" dirty="0"/>
          </a:p>
        </p:txBody>
      </p:sp>
      <p:sp>
        <p:nvSpPr>
          <p:cNvPr id="2" name="1 Título"/>
          <p:cNvSpPr>
            <a:spLocks noGrp="1"/>
          </p:cNvSpPr>
          <p:nvPr>
            <p:ph type="title"/>
          </p:nvPr>
        </p:nvSpPr>
        <p:spPr/>
        <p:txBody>
          <a:bodyPr/>
          <a:lstStyle/>
          <a:p>
            <a:r>
              <a:rPr lang="es-EC" dirty="0" smtClean="0"/>
              <a:t>Conclusiones</a:t>
            </a:r>
            <a:endParaRPr lang="es-EC" dirty="0"/>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0"/>
            <a:ext cx="6972320" cy="1143000"/>
          </a:xfrm>
        </p:spPr>
        <p:txBody>
          <a:bodyPr>
            <a:normAutofit fontScale="90000"/>
          </a:bodyPr>
          <a:lstStyle/>
          <a:p>
            <a:r>
              <a:rPr lang="es-EC" dirty="0" smtClean="0">
                <a:solidFill>
                  <a:schemeClr val="accent5">
                    <a:lumMod val="75000"/>
                  </a:schemeClr>
                </a:solidFill>
              </a:rPr>
              <a:t>Planteamiento del Problema</a:t>
            </a:r>
            <a:endParaRPr lang="es-EC" dirty="0">
              <a:solidFill>
                <a:schemeClr val="accent5">
                  <a:lumMod val="75000"/>
                </a:schemeClr>
              </a:solidFill>
            </a:endParaRPr>
          </a:p>
        </p:txBody>
      </p:sp>
      <p:sp>
        <p:nvSpPr>
          <p:cNvPr id="8" name="7 Rectángulo"/>
          <p:cNvSpPr/>
          <p:nvPr/>
        </p:nvSpPr>
        <p:spPr>
          <a:xfrm>
            <a:off x="571472" y="1484784"/>
            <a:ext cx="7816952" cy="3970318"/>
          </a:xfrm>
          <a:prstGeom prst="rect">
            <a:avLst/>
          </a:prstGeom>
        </p:spPr>
        <p:txBody>
          <a:bodyPr wrap="square">
            <a:spAutoFit/>
          </a:bodyPr>
          <a:lstStyle/>
          <a:p>
            <a:pPr lvl="0">
              <a:buFont typeface="Wingdings" pitchFamily="2" charset="2"/>
              <a:buChar char="Ø"/>
            </a:pPr>
            <a:r>
              <a:rPr lang="es-ES" sz="2800" dirty="0" smtClean="0"/>
              <a:t>Tecnología antigua</a:t>
            </a:r>
          </a:p>
          <a:p>
            <a:pPr lvl="0">
              <a:buFont typeface="Wingdings" pitchFamily="2" charset="2"/>
              <a:buChar char="Ø"/>
            </a:pPr>
            <a:r>
              <a:rPr lang="es-ES" sz="2800" dirty="0" smtClean="0"/>
              <a:t>Reducción del rendimiento.</a:t>
            </a:r>
            <a:endParaRPr lang="es-EC" sz="2800" dirty="0" smtClean="0"/>
          </a:p>
          <a:p>
            <a:pPr lvl="0">
              <a:buFont typeface="Wingdings" pitchFamily="2" charset="2"/>
              <a:buChar char="Ø"/>
            </a:pPr>
            <a:r>
              <a:rPr lang="es-ES" sz="2800" dirty="0" smtClean="0"/>
              <a:t>Instalación de parches.</a:t>
            </a:r>
            <a:endParaRPr lang="es-EC" sz="2800" dirty="0" smtClean="0"/>
          </a:p>
          <a:p>
            <a:pPr lvl="0">
              <a:buFont typeface="Wingdings" pitchFamily="2" charset="2"/>
              <a:buChar char="Ø"/>
            </a:pPr>
            <a:r>
              <a:rPr lang="es-ES" sz="2800" dirty="0" smtClean="0"/>
              <a:t>Inconsistencia y perdida de la información. </a:t>
            </a:r>
          </a:p>
          <a:p>
            <a:pPr lvl="0">
              <a:buFont typeface="Wingdings" pitchFamily="2" charset="2"/>
              <a:buChar char="Ø"/>
            </a:pPr>
            <a:r>
              <a:rPr lang="es-ES" sz="2800" dirty="0" smtClean="0"/>
              <a:t>Procesos lentos y no en tiempo real.</a:t>
            </a:r>
          </a:p>
          <a:p>
            <a:pPr lvl="0">
              <a:buFont typeface="Wingdings" pitchFamily="2" charset="2"/>
              <a:buChar char="Ø"/>
            </a:pPr>
            <a:r>
              <a:rPr lang="es-ES" sz="2800" dirty="0" smtClean="0"/>
              <a:t>Falta integridad: Ficha psicológica.</a:t>
            </a:r>
          </a:p>
          <a:p>
            <a:pPr lvl="0">
              <a:buFont typeface="Wingdings" pitchFamily="2" charset="2"/>
              <a:buChar char="Ø"/>
            </a:pPr>
            <a:r>
              <a:rPr lang="es-ES" sz="2800" dirty="0" smtClean="0"/>
              <a:t>No hay gestión de usuarios, contraseñas, perfiles de acceso.</a:t>
            </a:r>
            <a:endParaRPr lang="es-EC" sz="2800" dirty="0"/>
          </a:p>
        </p:txBody>
      </p:sp>
      <p:pic>
        <p:nvPicPr>
          <p:cNvPr id="12" name="11 Imagen" descr="DCC.jpg"/>
          <p:cNvPicPr>
            <a:picLocks noChangeAspect="1"/>
          </p:cNvPicPr>
          <p:nvPr/>
        </p:nvPicPr>
        <p:blipFill>
          <a:blip r:embed="rId2" cstate="print"/>
          <a:stretch>
            <a:fillRect/>
          </a:stretch>
        </p:blipFill>
        <p:spPr>
          <a:xfrm>
            <a:off x="7956376" y="16069"/>
            <a:ext cx="1171175" cy="1684739"/>
          </a:xfrm>
          <a:prstGeom prst="rect">
            <a:avLst/>
          </a:prstGeom>
        </p:spPr>
      </p:pic>
    </p:spTree>
  </p:cSld>
  <p:clrMapOvr>
    <a:masterClrMapping/>
  </p:clrMapOvr>
  <p:transition>
    <p:pull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81328"/>
            <a:ext cx="8229600" cy="4948068"/>
          </a:xfrm>
        </p:spPr>
        <p:txBody>
          <a:bodyPr>
            <a:normAutofit fontScale="85000" lnSpcReduction="20000"/>
          </a:bodyPr>
          <a:lstStyle/>
          <a:p>
            <a:pPr lvl="0" algn="just"/>
            <a:r>
              <a:rPr lang="es-EC" dirty="0"/>
              <a:t>Tanto los padres de familia como los estudiantes podrán seguir en línea las actividades de los estudiantes, este es un gran paso pues la aplicación está alojada en una IP Pública, con lo cual esta podrá ser consultada desde cualquier PC que disponga de internet</a:t>
            </a:r>
            <a:r>
              <a:rPr lang="es-EC" dirty="0" smtClean="0"/>
              <a:t>.</a:t>
            </a:r>
          </a:p>
          <a:p>
            <a:pPr lvl="0" algn="just">
              <a:buNone/>
            </a:pPr>
            <a:endParaRPr lang="es-EC" dirty="0" smtClean="0"/>
          </a:p>
          <a:p>
            <a:pPr algn="just"/>
            <a:r>
              <a:rPr lang="es-EC" dirty="0"/>
              <a:t>Utilizar las herramientas Visual Studio como IDE de desarrollo y SQL Server Express como motor de base de datos, facilitó desarrollar, probar e implementar los módulos en un ambiente integrado</a:t>
            </a:r>
            <a:r>
              <a:rPr lang="es-EC" dirty="0" smtClean="0"/>
              <a:t>.</a:t>
            </a:r>
          </a:p>
          <a:p>
            <a:pPr algn="just"/>
            <a:endParaRPr lang="es-EC" dirty="0" smtClean="0"/>
          </a:p>
          <a:p>
            <a:pPr algn="just"/>
            <a:r>
              <a:rPr lang="es-EC" dirty="0"/>
              <a:t>Los módulos desarrollados cumplen con las especificaciones de requerimientos solicitadas por el cliente</a:t>
            </a:r>
          </a:p>
          <a:p>
            <a:pPr lvl="0" algn="just"/>
            <a:endParaRPr lang="es-EC" dirty="0" smtClean="0"/>
          </a:p>
          <a:p>
            <a:pPr lvl="0" algn="just"/>
            <a:endParaRPr lang="es-EC" dirty="0" smtClean="0"/>
          </a:p>
        </p:txBody>
      </p:sp>
      <p:sp>
        <p:nvSpPr>
          <p:cNvPr id="2" name="1 Título"/>
          <p:cNvSpPr>
            <a:spLocks noGrp="1"/>
          </p:cNvSpPr>
          <p:nvPr>
            <p:ph type="title"/>
          </p:nvPr>
        </p:nvSpPr>
        <p:spPr/>
        <p:txBody>
          <a:bodyPr/>
          <a:lstStyle/>
          <a:p>
            <a:r>
              <a:rPr lang="es-EC" dirty="0" smtClean="0"/>
              <a:t>Conclusiones</a:t>
            </a:r>
            <a:endParaRPr lang="es-EC" dirty="0"/>
          </a:p>
        </p:txBody>
      </p:sp>
    </p:spTree>
  </p:cSld>
  <p:clrMapOvr>
    <a:masterClrMapping/>
  </p:clrMapOvr>
  <p:transition>
    <p:pull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EC" dirty="0"/>
              <a:t>Para obtener todas las ventajas de los módulos desarrollados, las autoridades son responsables de socializar y promover el uso de la aplicación, se debe educar de una manera adecuada al usuario final para que maneje de manera adecuada su usuario y contraseña</a:t>
            </a:r>
            <a:r>
              <a:rPr lang="es-EC" dirty="0" smtClean="0"/>
              <a:t>.</a:t>
            </a:r>
            <a:endParaRPr lang="es-EC" dirty="0"/>
          </a:p>
        </p:txBody>
      </p:sp>
      <p:sp>
        <p:nvSpPr>
          <p:cNvPr id="2" name="1 Título"/>
          <p:cNvSpPr>
            <a:spLocks noGrp="1"/>
          </p:cNvSpPr>
          <p:nvPr>
            <p:ph type="title"/>
          </p:nvPr>
        </p:nvSpPr>
        <p:spPr/>
        <p:txBody>
          <a:bodyPr/>
          <a:lstStyle/>
          <a:p>
            <a:r>
              <a:rPr lang="es-EC" dirty="0" smtClean="0"/>
              <a:t>Recomendaciones</a:t>
            </a:r>
            <a:endParaRPr lang="es-EC" dirty="0"/>
          </a:p>
        </p:txBody>
      </p:sp>
    </p:spTree>
  </p:cSld>
  <p:clrMapOvr>
    <a:masterClrMapping/>
  </p:clrMapOvr>
  <p:transition>
    <p:pull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algn="just"/>
            <a:r>
              <a:rPr lang="es-EC" dirty="0"/>
              <a:t> Las capacitaciones deben ser tanto al personal administrativo, docente, estudiantes y padres de familia, todos son parte en la correcta utilización de la aplicación</a:t>
            </a:r>
            <a:r>
              <a:rPr lang="es-EC" dirty="0" smtClean="0"/>
              <a:t>.</a:t>
            </a:r>
          </a:p>
          <a:p>
            <a:pPr algn="just"/>
            <a:endParaRPr lang="es-EC" dirty="0"/>
          </a:p>
          <a:p>
            <a:pPr algn="just"/>
            <a:r>
              <a:rPr lang="es-EC" dirty="0"/>
              <a:t>El servidor donde fue instalada la aplicación, de preferencia debe ser únicamente para el uso de este, instalar otros programas o utilizarlo con otro fin podría afectar al rendimiento de la aplicación. Además, es una ventana abierta para que se instalen virus, comprometiendo la integridad de la aplicación.</a:t>
            </a:r>
          </a:p>
          <a:p>
            <a:pPr lvl="0" algn="just"/>
            <a:endParaRPr lang="es-MX" dirty="0" smtClean="0"/>
          </a:p>
          <a:p>
            <a:endParaRPr lang="es-EC" dirty="0"/>
          </a:p>
        </p:txBody>
      </p:sp>
      <p:sp>
        <p:nvSpPr>
          <p:cNvPr id="2" name="1 Título"/>
          <p:cNvSpPr>
            <a:spLocks noGrp="1"/>
          </p:cNvSpPr>
          <p:nvPr>
            <p:ph type="title"/>
          </p:nvPr>
        </p:nvSpPr>
        <p:spPr/>
        <p:txBody>
          <a:bodyPr/>
          <a:lstStyle/>
          <a:p>
            <a:r>
              <a:rPr lang="es-EC" dirty="0" smtClean="0"/>
              <a:t>Recomendaciones</a:t>
            </a:r>
            <a:endParaRPr lang="es-EC" dirty="0"/>
          </a:p>
        </p:txBody>
      </p:sp>
    </p:spTree>
    <p:extLst>
      <p:ext uri="{BB962C8B-B14F-4D97-AF65-F5344CB8AC3E}">
        <p14:creationId xmlns:p14="http://schemas.microsoft.com/office/powerpoint/2010/main" val="469308024"/>
      </p:ext>
    </p:extLst>
  </p:cSld>
  <p:clrMapOvr>
    <a:masterClrMapping/>
  </p:clrMapOvr>
  <p:transition>
    <p:pull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835696" y="2420888"/>
            <a:ext cx="5400600" cy="1323439"/>
          </a:xfrm>
          <a:prstGeom prst="rect">
            <a:avLst/>
          </a:prstGeom>
          <a:noFill/>
        </p:spPr>
        <p:txBody>
          <a:bodyPr wrap="square" rtlCol="0">
            <a:spAutoFit/>
          </a:bodyPr>
          <a:lstStyle/>
          <a:p>
            <a:pPr algn="ctr"/>
            <a:r>
              <a:rPr lang="es-EC" sz="8000" b="1" dirty="0" smtClean="0"/>
              <a:t>GRACIAS</a:t>
            </a:r>
            <a:endParaRPr lang="es-EC" sz="8000" b="1" dirty="0"/>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629291523"/>
              </p:ext>
            </p:extLst>
          </p:nvPr>
        </p:nvGraphicFramePr>
        <p:xfrm>
          <a:off x="457200" y="9906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a:xfrm>
            <a:off x="533400" y="0"/>
            <a:ext cx="8229600" cy="1143000"/>
          </a:xfrm>
        </p:spPr>
        <p:txBody>
          <a:bodyPr/>
          <a:lstStyle/>
          <a:p>
            <a:pPr algn="ctr"/>
            <a:r>
              <a:rPr lang="es-EC" dirty="0" smtClean="0"/>
              <a:t>Agenda</a:t>
            </a:r>
            <a:endParaRPr lang="es-EC" dirty="0"/>
          </a:p>
        </p:txBody>
      </p:sp>
    </p:spTree>
    <p:extLst>
      <p:ext uri="{BB962C8B-B14F-4D97-AF65-F5344CB8AC3E}">
        <p14:creationId xmlns:p14="http://schemas.microsoft.com/office/powerpoint/2010/main" val="3479800479"/>
      </p:ext>
    </p:extLst>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1412776"/>
            <a:ext cx="7443936" cy="2895600"/>
          </a:xfrm>
          <a:no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a:normAutofit/>
          </a:bodyPr>
          <a:lstStyle/>
          <a:p>
            <a:r>
              <a:rPr lang="es-EC" dirty="0" smtClean="0">
                <a:solidFill>
                  <a:schemeClr val="accent5">
                    <a:lumMod val="75000"/>
                  </a:schemeClr>
                </a:solidFill>
              </a:rPr>
              <a:t>Objetivo General</a:t>
            </a:r>
          </a:p>
          <a:p>
            <a:pPr>
              <a:buNone/>
            </a:pPr>
            <a:r>
              <a:rPr lang="es-ES" dirty="0" smtClean="0"/>
              <a:t>	Realizar el análisis, diseño, implementación de los módulos de Administración, Académico y DOBE orientados  a la WEB para el Colegio Militar Abdón Calderón Nº 10. </a:t>
            </a:r>
            <a:endParaRPr lang="es-EC" dirty="0" smtClean="0"/>
          </a:p>
          <a:p>
            <a:endParaRPr lang="es-EC" dirty="0"/>
          </a:p>
        </p:txBody>
      </p:sp>
      <p:sp>
        <p:nvSpPr>
          <p:cNvPr id="2" name="1 Título"/>
          <p:cNvSpPr>
            <a:spLocks noGrp="1"/>
          </p:cNvSpPr>
          <p:nvPr>
            <p:ph type="title"/>
          </p:nvPr>
        </p:nvSpPr>
        <p:spPr/>
        <p:txBody>
          <a:bodyPr/>
          <a:lstStyle/>
          <a:p>
            <a:r>
              <a:rPr lang="es-EC" b="1" dirty="0" smtClean="0">
                <a:solidFill>
                  <a:schemeClr val="accent5">
                    <a:lumMod val="75000"/>
                  </a:schemeClr>
                </a:solidFill>
              </a:rPr>
              <a:t>Objetivos</a:t>
            </a:r>
            <a:endParaRPr lang="es-EC" b="1" dirty="0">
              <a:solidFill>
                <a:schemeClr val="accent5">
                  <a:lumMod val="75000"/>
                </a:schemeClr>
              </a:solidFill>
            </a:endParaRPr>
          </a:p>
        </p:txBody>
      </p:sp>
      <p:pic>
        <p:nvPicPr>
          <p:cNvPr id="8" name="7 Imagen" descr="jboss_inc_logo.jpg"/>
          <p:cNvPicPr>
            <a:picLocks noChangeAspect="1"/>
          </p:cNvPicPr>
          <p:nvPr/>
        </p:nvPicPr>
        <p:blipFill>
          <a:blip r:embed="rId2" cstate="print"/>
          <a:stretch>
            <a:fillRect/>
          </a:stretch>
        </p:blipFill>
        <p:spPr>
          <a:xfrm>
            <a:off x="4788024" y="5013176"/>
            <a:ext cx="1815568" cy="682494"/>
          </a:xfrm>
          <a:prstGeom prst="rect">
            <a:avLst/>
          </a:prstGeom>
        </p:spPr>
      </p:pic>
      <p:pic>
        <p:nvPicPr>
          <p:cNvPr id="12" name="11 Imagen" descr="SQL-Server-2012.png"/>
          <p:cNvPicPr>
            <a:picLocks noChangeAspect="1"/>
          </p:cNvPicPr>
          <p:nvPr/>
        </p:nvPicPr>
        <p:blipFill>
          <a:blip r:embed="rId3" cstate="print"/>
          <a:stretch>
            <a:fillRect/>
          </a:stretch>
        </p:blipFill>
        <p:spPr>
          <a:xfrm>
            <a:off x="1691680" y="4653136"/>
            <a:ext cx="1738387" cy="1428760"/>
          </a:xfrm>
          <a:prstGeom prst="rect">
            <a:avLst/>
          </a:prstGeom>
        </p:spPr>
      </p:pic>
      <p:pic>
        <p:nvPicPr>
          <p:cNvPr id="7" name="6 Imagen" descr="DCC.jpg"/>
          <p:cNvPicPr>
            <a:picLocks noChangeAspect="1"/>
          </p:cNvPicPr>
          <p:nvPr/>
        </p:nvPicPr>
        <p:blipFill>
          <a:blip r:embed="rId4" cstate="print"/>
          <a:stretch>
            <a:fillRect/>
          </a:stretch>
        </p:blipFill>
        <p:spPr>
          <a:xfrm>
            <a:off x="7956376" y="16069"/>
            <a:ext cx="1171175" cy="1684739"/>
          </a:xfrm>
          <a:prstGeom prst="rect">
            <a:avLst/>
          </a:prstGeom>
        </p:spPr>
      </p:pic>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57200" y="1481328"/>
            <a:ext cx="6779096" cy="4525963"/>
          </a:xfrm>
        </p:spPr>
        <p:txBody>
          <a:bodyPr>
            <a:normAutofit/>
          </a:bodyPr>
          <a:lstStyle/>
          <a:p>
            <a:pPr lvl="0"/>
            <a:r>
              <a:rPr lang="es-ES" dirty="0" smtClean="0"/>
              <a:t>Realizar la especificación de requerimientos según el estándar de IEEE 830 para el desarrollo de los módulos. </a:t>
            </a:r>
          </a:p>
          <a:p>
            <a:pPr lvl="0">
              <a:buNone/>
            </a:pPr>
            <a:endParaRPr lang="es-EC" dirty="0" smtClean="0"/>
          </a:p>
          <a:p>
            <a:pPr lvl="0"/>
            <a:r>
              <a:rPr lang="es-ES" dirty="0" smtClean="0"/>
              <a:t>Realizar Análisis, Diseño, Desarrollo de los módulos de  Administración, Académico y DOBE, según la metodología seleccionada.</a:t>
            </a:r>
            <a:endParaRPr lang="es-EC" dirty="0" smtClean="0"/>
          </a:p>
          <a:p>
            <a:pPr lvl="0"/>
            <a:endParaRPr lang="es-EC" dirty="0" smtClean="0"/>
          </a:p>
          <a:p>
            <a:endParaRPr lang="es-EC" dirty="0"/>
          </a:p>
        </p:txBody>
      </p:sp>
      <p:sp>
        <p:nvSpPr>
          <p:cNvPr id="2" name="1 Título"/>
          <p:cNvSpPr>
            <a:spLocks noGrp="1"/>
          </p:cNvSpPr>
          <p:nvPr>
            <p:ph type="title"/>
          </p:nvPr>
        </p:nvSpPr>
        <p:spPr/>
        <p:txBody>
          <a:bodyPr/>
          <a:lstStyle/>
          <a:p>
            <a:r>
              <a:rPr lang="es-EC" b="1" dirty="0" smtClean="0">
                <a:solidFill>
                  <a:schemeClr val="accent5">
                    <a:lumMod val="75000"/>
                  </a:schemeClr>
                </a:solidFill>
              </a:rPr>
              <a:t>Objetivos</a:t>
            </a:r>
            <a:r>
              <a:rPr lang="en-US" b="1" dirty="0" smtClean="0">
                <a:solidFill>
                  <a:schemeClr val="accent5">
                    <a:lumMod val="75000"/>
                  </a:schemeClr>
                </a:solidFill>
              </a:rPr>
              <a:t> </a:t>
            </a:r>
            <a:r>
              <a:rPr lang="es-EC" b="1" dirty="0" smtClean="0">
                <a:solidFill>
                  <a:schemeClr val="accent5">
                    <a:lumMod val="75000"/>
                  </a:schemeClr>
                </a:solidFill>
              </a:rPr>
              <a:t>Específicos</a:t>
            </a:r>
            <a:endParaRPr lang="es-EC" dirty="0"/>
          </a:p>
        </p:txBody>
      </p:sp>
      <p:pic>
        <p:nvPicPr>
          <p:cNvPr id="7" name="6 Imagen" descr="DCC.jpg"/>
          <p:cNvPicPr>
            <a:picLocks noChangeAspect="1"/>
          </p:cNvPicPr>
          <p:nvPr/>
        </p:nvPicPr>
        <p:blipFill>
          <a:blip r:embed="rId2" cstate="print"/>
          <a:stretch>
            <a:fillRect/>
          </a:stretch>
        </p:blipFill>
        <p:spPr>
          <a:xfrm>
            <a:off x="7956376" y="16069"/>
            <a:ext cx="1171175" cy="1684739"/>
          </a:xfrm>
          <a:prstGeom prst="rect">
            <a:avLst/>
          </a:prstGeom>
        </p:spPr>
      </p:pic>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4 Marcador de contenido"/>
          <p:cNvSpPr>
            <a:spLocks noGrp="1"/>
          </p:cNvSpPr>
          <p:nvPr>
            <p:ph idx="1"/>
          </p:nvPr>
        </p:nvSpPr>
        <p:spPr>
          <a:xfrm>
            <a:off x="539552" y="1340769"/>
            <a:ext cx="6552728" cy="3024336"/>
          </a:xfrm>
        </p:spPr>
        <p:txBody>
          <a:bodyPr>
            <a:normAutofit/>
          </a:bodyPr>
          <a:lstStyle/>
          <a:p>
            <a:pPr lvl="0"/>
            <a:r>
              <a:rPr lang="es-ES" dirty="0" smtClean="0"/>
              <a:t>Probar e implementar los módulos a desarrollar, con todas las funcionalidades que requiere la institución.</a:t>
            </a:r>
            <a:endParaRPr lang="es-EC" dirty="0" smtClean="0"/>
          </a:p>
          <a:p>
            <a:endParaRPr lang="es-EC" dirty="0"/>
          </a:p>
        </p:txBody>
      </p:sp>
      <p:sp>
        <p:nvSpPr>
          <p:cNvPr id="10" name="1 Título"/>
          <p:cNvSpPr>
            <a:spLocks noGrp="1"/>
          </p:cNvSpPr>
          <p:nvPr>
            <p:ph type="title"/>
          </p:nvPr>
        </p:nvSpPr>
        <p:spPr/>
        <p:txBody>
          <a:bodyPr/>
          <a:lstStyle/>
          <a:p>
            <a:r>
              <a:rPr lang="es-EC" b="1" dirty="0" smtClean="0">
                <a:solidFill>
                  <a:schemeClr val="accent5">
                    <a:lumMod val="75000"/>
                  </a:schemeClr>
                </a:solidFill>
              </a:rPr>
              <a:t>Objetivos</a:t>
            </a:r>
            <a:r>
              <a:rPr lang="en-US" b="1" dirty="0" smtClean="0">
                <a:solidFill>
                  <a:schemeClr val="accent5">
                    <a:lumMod val="75000"/>
                  </a:schemeClr>
                </a:solidFill>
              </a:rPr>
              <a:t> </a:t>
            </a:r>
            <a:r>
              <a:rPr lang="es-EC" b="1" dirty="0" smtClean="0">
                <a:solidFill>
                  <a:schemeClr val="accent5">
                    <a:lumMod val="75000"/>
                  </a:schemeClr>
                </a:solidFill>
              </a:rPr>
              <a:t>Específicos</a:t>
            </a:r>
            <a:endParaRPr lang="es-EC" dirty="0"/>
          </a:p>
        </p:txBody>
      </p:sp>
      <p:pic>
        <p:nvPicPr>
          <p:cNvPr id="6" name="5 Imagen" descr="DCC.jpg"/>
          <p:cNvPicPr>
            <a:picLocks noChangeAspect="1"/>
          </p:cNvPicPr>
          <p:nvPr/>
        </p:nvPicPr>
        <p:blipFill>
          <a:blip r:embed="rId2" cstate="print"/>
          <a:stretch>
            <a:fillRect/>
          </a:stretch>
        </p:blipFill>
        <p:spPr>
          <a:xfrm>
            <a:off x="7956376" y="16069"/>
            <a:ext cx="1171175" cy="1684739"/>
          </a:xfrm>
          <a:prstGeom prst="rect">
            <a:avLst/>
          </a:prstGeom>
        </p:spPr>
      </p:pic>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096745643"/>
              </p:ext>
            </p:extLst>
          </p:nvPr>
        </p:nvGraphicFramePr>
        <p:xfrm>
          <a:off x="457200" y="9906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a:xfrm>
            <a:off x="533400" y="0"/>
            <a:ext cx="8229600" cy="1143000"/>
          </a:xfrm>
        </p:spPr>
        <p:txBody>
          <a:bodyPr/>
          <a:lstStyle/>
          <a:p>
            <a:pPr algn="ctr"/>
            <a:r>
              <a:rPr lang="es-EC" dirty="0" smtClean="0"/>
              <a:t>Agenda</a:t>
            </a:r>
            <a:endParaRPr lang="es-EC" dirty="0"/>
          </a:p>
        </p:txBody>
      </p:sp>
    </p:spTree>
    <p:extLst>
      <p:ext uri="{BB962C8B-B14F-4D97-AF65-F5344CB8AC3E}">
        <p14:creationId xmlns:p14="http://schemas.microsoft.com/office/powerpoint/2010/main" val="1316314524"/>
      </p:ext>
    </p:extLst>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35496" y="44624"/>
            <a:ext cx="82296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4100" b="1" i="0" u="none" strike="noStrike" kern="1200" cap="none" spc="0" normalizeH="0" baseline="0" noProof="0" dirty="0" smtClean="0">
                <a:ln>
                  <a:noFill/>
                </a:ln>
                <a:solidFill>
                  <a:schemeClr val="accent5">
                    <a:lumMod val="75000"/>
                  </a:schemeClr>
                </a:solidFill>
                <a:effectLst>
                  <a:outerShdw blurRad="31750" dist="25400" dir="5400000" algn="tl" rotWithShape="0">
                    <a:srgbClr val="000000">
                      <a:alpha val="25000"/>
                    </a:srgbClr>
                  </a:outerShdw>
                </a:effectLst>
                <a:uLnTx/>
                <a:uFillTx/>
                <a:latin typeface="+mj-lt"/>
                <a:ea typeface="+mj-ea"/>
                <a:cs typeface="+mj-cs"/>
              </a:rPr>
              <a:t>Alcance</a:t>
            </a:r>
            <a:endParaRPr kumimoji="0" lang="es-EC"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18" name="4 Marcador de contenido"/>
          <p:cNvSpPr txBox="1">
            <a:spLocks/>
          </p:cNvSpPr>
          <p:nvPr/>
        </p:nvSpPr>
        <p:spPr>
          <a:xfrm>
            <a:off x="539552" y="1052736"/>
            <a:ext cx="7128792" cy="4392488"/>
          </a:xfrm>
          <a:prstGeom prst="rect">
            <a:avLst/>
          </a:prstGeom>
        </p:spPr>
        <p:txBody>
          <a:bodyPr>
            <a:normAutofit/>
          </a:bodyPr>
          <a:lstStyle/>
          <a:p>
            <a:pPr marL="822960" lvl="1" indent="-256032">
              <a:spcBef>
                <a:spcPts val="400"/>
              </a:spcBef>
              <a:buClr>
                <a:schemeClr val="accent1"/>
              </a:buClr>
              <a:buSzPct val="68000"/>
            </a:pPr>
            <a:r>
              <a:rPr lang="es-EC" sz="2700" dirty="0" smtClean="0"/>
              <a:t>	Desarrollo e implementación de los módulos: </a:t>
            </a:r>
          </a:p>
          <a:p>
            <a:pPr marL="1280160" lvl="2" indent="-256032">
              <a:spcBef>
                <a:spcPts val="400"/>
              </a:spcBef>
              <a:buClr>
                <a:schemeClr val="accent1"/>
              </a:buClr>
              <a:buSzPct val="68000"/>
              <a:buFont typeface="Wingdings" pitchFamily="2" charset="2"/>
              <a:buChar char="Ø"/>
            </a:pPr>
            <a:r>
              <a:rPr lang="es-EC" sz="2700" dirty="0" smtClean="0"/>
              <a:t>Administración</a:t>
            </a:r>
          </a:p>
          <a:p>
            <a:pPr marL="1280160" lvl="2" indent="-256032">
              <a:spcBef>
                <a:spcPts val="400"/>
              </a:spcBef>
              <a:buClr>
                <a:schemeClr val="accent1"/>
              </a:buClr>
              <a:buSzPct val="68000"/>
              <a:buFont typeface="Wingdings" pitchFamily="2" charset="2"/>
              <a:buChar char="Ø"/>
            </a:pPr>
            <a:r>
              <a:rPr lang="es-EC" sz="2700" dirty="0" smtClean="0"/>
              <a:t>Académico</a:t>
            </a:r>
          </a:p>
          <a:p>
            <a:pPr marL="1280160" lvl="2" indent="-256032">
              <a:spcBef>
                <a:spcPts val="400"/>
              </a:spcBef>
              <a:buClr>
                <a:schemeClr val="accent1"/>
              </a:buClr>
              <a:buSzPct val="68000"/>
              <a:buFont typeface="Wingdings" pitchFamily="2" charset="2"/>
              <a:buChar char="Ø"/>
            </a:pPr>
            <a:r>
              <a:rPr lang="es-EC" sz="2700" dirty="0" smtClean="0"/>
              <a:t>DOBE </a:t>
            </a:r>
          </a:p>
        </p:txBody>
      </p:sp>
      <p:pic>
        <p:nvPicPr>
          <p:cNvPr id="7" name="6 Imagen" descr="DCC.jpg"/>
          <p:cNvPicPr>
            <a:picLocks noChangeAspect="1"/>
          </p:cNvPicPr>
          <p:nvPr/>
        </p:nvPicPr>
        <p:blipFill>
          <a:blip r:embed="rId2" cstate="print"/>
          <a:stretch>
            <a:fillRect/>
          </a:stretch>
        </p:blipFill>
        <p:spPr>
          <a:xfrm>
            <a:off x="7956376" y="16069"/>
            <a:ext cx="1171175" cy="1684739"/>
          </a:xfrm>
          <a:prstGeom prst="rect">
            <a:avLst/>
          </a:prstGeom>
        </p:spPr>
      </p:pic>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5265</TotalTime>
  <Words>881</Words>
  <Application>Microsoft Office PowerPoint</Application>
  <PresentationFormat>Presentación en pantalla (4:3)</PresentationFormat>
  <Paragraphs>176</Paragraphs>
  <Slides>33</Slides>
  <Notes>3</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33</vt:i4>
      </vt:variant>
    </vt:vector>
  </HeadingPairs>
  <TitlesOfParts>
    <vt:vector size="42" baseType="lpstr">
      <vt:lpstr>ＭＳ Ｐゴシック</vt:lpstr>
      <vt:lpstr>Arial</vt:lpstr>
      <vt:lpstr>Calibri</vt:lpstr>
      <vt:lpstr>Lucida Sans Unicode</vt:lpstr>
      <vt:lpstr>Verdana</vt:lpstr>
      <vt:lpstr>Wingdings</vt:lpstr>
      <vt:lpstr>Wingdings 2</vt:lpstr>
      <vt:lpstr>Wingdings 3</vt:lpstr>
      <vt:lpstr>Concurrencia</vt:lpstr>
      <vt:lpstr>Presentación de PowerPoint</vt:lpstr>
      <vt:lpstr>Agenda</vt:lpstr>
      <vt:lpstr>Planteamiento del Problema</vt:lpstr>
      <vt:lpstr>Agenda</vt:lpstr>
      <vt:lpstr>Objetivos</vt:lpstr>
      <vt:lpstr>Objetivos Específicos</vt:lpstr>
      <vt:lpstr>Objetivos Específicos</vt:lpstr>
      <vt:lpstr>Agenda</vt:lpstr>
      <vt:lpstr>Presentación de PowerPoint</vt:lpstr>
      <vt:lpstr>Agenda</vt:lpstr>
      <vt:lpstr>Marco Teórico</vt:lpstr>
      <vt:lpstr>Marco Teórico</vt:lpstr>
      <vt:lpstr>Marco Teórico</vt:lpstr>
      <vt:lpstr>Agenda</vt:lpstr>
      <vt:lpstr>Presentación de PowerPoint</vt:lpstr>
      <vt:lpstr>AUP (Fase de Elaboración)</vt:lpstr>
      <vt:lpstr>AUP (Fase de Elaboración)</vt:lpstr>
      <vt:lpstr>AUP (Fase de Elaboración)</vt:lpstr>
      <vt:lpstr>AUP (Fase de Elaboración)</vt:lpstr>
      <vt:lpstr>AUP (Fase de Elaboración)</vt:lpstr>
      <vt:lpstr>AUP (Fase de Construcción)</vt:lpstr>
      <vt:lpstr>AUP (Fase de Construcción)</vt:lpstr>
      <vt:lpstr>AUP (Fase de Construcción)</vt:lpstr>
      <vt:lpstr>AUP (Fase de Construcción)</vt:lpstr>
      <vt:lpstr>AUP (Fase de Transición)</vt:lpstr>
      <vt:lpstr>AUP (Fase de Transición)</vt:lpstr>
      <vt:lpstr>Agenda</vt:lpstr>
      <vt:lpstr>Agenda</vt:lpstr>
      <vt:lpstr>Conclusiones</vt:lpstr>
      <vt:lpstr>Conclusiones</vt:lpstr>
      <vt:lpstr>Recomendaciones</vt:lpstr>
      <vt:lpstr>Recomendaciones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POLITÉCNICA DEL EJERCITO</dc:title>
  <dc:creator>CAMILO</dc:creator>
  <cp:lastModifiedBy>Tics</cp:lastModifiedBy>
  <cp:revision>323</cp:revision>
  <dcterms:created xsi:type="dcterms:W3CDTF">2012-11-12T02:45:52Z</dcterms:created>
  <dcterms:modified xsi:type="dcterms:W3CDTF">2015-07-02T19:47:10Z</dcterms:modified>
</cp:coreProperties>
</file>