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8" r:id="rId2"/>
    <p:sldId id="259" r:id="rId3"/>
    <p:sldId id="261" r:id="rId4"/>
    <p:sldId id="262" r:id="rId5"/>
    <p:sldId id="263" r:id="rId6"/>
    <p:sldId id="264" r:id="rId7"/>
    <p:sldId id="288" r:id="rId8"/>
    <p:sldId id="267" r:id="rId9"/>
    <p:sldId id="268" r:id="rId10"/>
    <p:sldId id="265" r:id="rId11"/>
    <p:sldId id="270" r:id="rId12"/>
    <p:sldId id="271" r:id="rId13"/>
    <p:sldId id="272" r:id="rId14"/>
    <p:sldId id="273" r:id="rId15"/>
    <p:sldId id="274" r:id="rId16"/>
    <p:sldId id="275" r:id="rId17"/>
    <p:sldId id="289" r:id="rId18"/>
    <p:sldId id="276" r:id="rId19"/>
    <p:sldId id="277" r:id="rId20"/>
    <p:sldId id="266" r:id="rId21"/>
    <p:sldId id="278" r:id="rId22"/>
    <p:sldId id="279" r:id="rId23"/>
    <p:sldId id="280" r:id="rId24"/>
    <p:sldId id="281" r:id="rId25"/>
    <p:sldId id="282" r:id="rId26"/>
    <p:sldId id="287" r:id="rId27"/>
    <p:sldId id="296" r:id="rId28"/>
    <p:sldId id="290" r:id="rId29"/>
    <p:sldId id="283" r:id="rId30"/>
    <p:sldId id="284" r:id="rId31"/>
    <p:sldId id="285" r:id="rId32"/>
    <p:sldId id="291" r:id="rId33"/>
    <p:sldId id="292" r:id="rId34"/>
    <p:sldId id="286" r:id="rId35"/>
    <p:sldId id="293" r:id="rId36"/>
    <p:sldId id="297" r:id="rId37"/>
    <p:sldId id="298" r:id="rId38"/>
    <p:sldId id="300" r:id="rId3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FF33CC"/>
    <a:srgbClr val="0051F2"/>
    <a:srgbClr val="AAC6B5"/>
    <a:srgbClr val="9EB786"/>
    <a:srgbClr val="FF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71" autoAdjust="0"/>
  </p:normalViewPr>
  <p:slideViewPr>
    <p:cSldViewPr>
      <p:cViewPr varScale="1">
        <p:scale>
          <a:sx n="75" d="100"/>
          <a:sy n="75" d="100"/>
        </p:scale>
        <p:origin x="12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esktop\Tesis%20por%20cap&#237;tulos\ENCUESTAS\ENCUESTA%20TURISMO%20ETIQUET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Hoja1!$B$2:$B$6</c:f>
              <c:strCache>
                <c:ptCount val="5"/>
                <c:pt idx="0">
                  <c:v>Visita a familiar / amigo</c:v>
                </c:pt>
                <c:pt idx="1">
                  <c:v>Ocio, vacaciones</c:v>
                </c:pt>
                <c:pt idx="2">
                  <c:v>Estudios</c:v>
                </c:pt>
                <c:pt idx="3">
                  <c:v>Negocios / trabajo</c:v>
                </c:pt>
                <c:pt idx="4">
                  <c:v>Reuniones / conferencias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>
                  <c:v>103</c:v>
                </c:pt>
                <c:pt idx="1">
                  <c:v>140</c:v>
                </c:pt>
                <c:pt idx="2">
                  <c:v>43</c:v>
                </c:pt>
                <c:pt idx="3">
                  <c:v>46</c:v>
                </c:pt>
                <c:pt idx="4">
                  <c:v>33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55168144"/>
        <c:axId val="655176768"/>
      </c:barChart>
      <c:catAx>
        <c:axId val="65516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EC"/>
          </a:p>
        </c:txPr>
        <c:crossAx val="655176768"/>
        <c:crosses val="autoZero"/>
        <c:auto val="1"/>
        <c:lblAlgn val="ctr"/>
        <c:lblOffset val="100"/>
        <c:noMultiLvlLbl val="0"/>
      </c:catAx>
      <c:valAx>
        <c:axId val="655176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5516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MUY IMPORTANTE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ysClr val="windowText" lastClr="000000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Hoja1!$C$2:$G$2</c:f>
              <c:strCache>
                <c:ptCount val="5"/>
                <c:pt idx="0">
                  <c:v>PRECIO</c:v>
                </c:pt>
                <c:pt idx="1">
                  <c:v>DESTINO</c:v>
                </c:pt>
                <c:pt idx="2">
                  <c:v>PUBLICIDAD</c:v>
                </c:pt>
                <c:pt idx="3">
                  <c:v>PROMOCIONES</c:v>
                </c:pt>
                <c:pt idx="4">
                  <c:v>TIPO VIAJE</c:v>
                </c:pt>
              </c:strCache>
            </c:strRef>
          </c:cat>
          <c:val>
            <c:numRef>
              <c:f>Hoja1!$C$3:$G$3</c:f>
              <c:numCache>
                <c:formatCode>General</c:formatCode>
                <c:ptCount val="5"/>
                <c:pt idx="0">
                  <c:v>107</c:v>
                </c:pt>
                <c:pt idx="1">
                  <c:v>78</c:v>
                </c:pt>
                <c:pt idx="2">
                  <c:v>24</c:v>
                </c:pt>
                <c:pt idx="3">
                  <c:v>14</c:v>
                </c:pt>
                <c:pt idx="4">
                  <c:v>23</c:v>
                </c:pt>
              </c:numCache>
            </c:numRef>
          </c:val>
        </c:ser>
        <c:ser>
          <c:idx val="1"/>
          <c:order val="1"/>
          <c:tx>
            <c:strRef>
              <c:f>Hoja1!$B$4</c:f>
              <c:strCache>
                <c:ptCount val="1"/>
                <c:pt idx="0">
                  <c:v>IMPORTANTE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ysClr val="windowText" lastClr="000000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Hoja1!$C$2:$G$2</c:f>
              <c:strCache>
                <c:ptCount val="5"/>
                <c:pt idx="0">
                  <c:v>PRECIO</c:v>
                </c:pt>
                <c:pt idx="1">
                  <c:v>DESTINO</c:v>
                </c:pt>
                <c:pt idx="2">
                  <c:v>PUBLICIDAD</c:v>
                </c:pt>
                <c:pt idx="3">
                  <c:v>PROMOCIONES</c:v>
                </c:pt>
                <c:pt idx="4">
                  <c:v>TIPO VIAJE</c:v>
                </c:pt>
              </c:strCache>
            </c:strRef>
          </c:cat>
          <c:val>
            <c:numRef>
              <c:f>Hoja1!$C$4:$G$4</c:f>
              <c:numCache>
                <c:formatCode>General</c:formatCode>
                <c:ptCount val="5"/>
                <c:pt idx="0">
                  <c:v>62</c:v>
                </c:pt>
                <c:pt idx="1">
                  <c:v>72</c:v>
                </c:pt>
                <c:pt idx="2">
                  <c:v>28</c:v>
                </c:pt>
                <c:pt idx="3">
                  <c:v>42</c:v>
                </c:pt>
                <c:pt idx="4">
                  <c:v>42</c:v>
                </c:pt>
              </c:numCache>
            </c:numRef>
          </c:val>
        </c:ser>
        <c:ser>
          <c:idx val="2"/>
          <c:order val="2"/>
          <c:tx>
            <c:strRef>
              <c:f>Hoja1!$B$5</c:f>
              <c:strCache>
                <c:ptCount val="1"/>
                <c:pt idx="0">
                  <c:v>NEUTRO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ysClr val="windowText" lastClr="000000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Hoja1!$C$2:$G$2</c:f>
              <c:strCache>
                <c:ptCount val="5"/>
                <c:pt idx="0">
                  <c:v>PRECIO</c:v>
                </c:pt>
                <c:pt idx="1">
                  <c:v>DESTINO</c:v>
                </c:pt>
                <c:pt idx="2">
                  <c:v>PUBLICIDAD</c:v>
                </c:pt>
                <c:pt idx="3">
                  <c:v>PROMOCIONES</c:v>
                </c:pt>
                <c:pt idx="4">
                  <c:v>TIPO VIAJE</c:v>
                </c:pt>
              </c:strCache>
            </c:strRef>
          </c:cat>
          <c:val>
            <c:numRef>
              <c:f>Hoja1!$C$5:$G$5</c:f>
              <c:numCache>
                <c:formatCode>General</c:formatCode>
                <c:ptCount val="5"/>
                <c:pt idx="0">
                  <c:v>39</c:v>
                </c:pt>
                <c:pt idx="1">
                  <c:v>43</c:v>
                </c:pt>
                <c:pt idx="2">
                  <c:v>56</c:v>
                </c:pt>
                <c:pt idx="3">
                  <c:v>51</c:v>
                </c:pt>
                <c:pt idx="4">
                  <c:v>57</c:v>
                </c:pt>
              </c:numCache>
            </c:numRef>
          </c:val>
        </c:ser>
        <c:ser>
          <c:idx val="3"/>
          <c:order val="3"/>
          <c:tx>
            <c:strRef>
              <c:f>Hoja1!$B$6</c:f>
              <c:strCache>
                <c:ptCount val="1"/>
                <c:pt idx="0">
                  <c:v>POCO IMPORTANTE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ysClr val="windowText" lastClr="000000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Hoja1!$C$2:$G$2</c:f>
              <c:strCache>
                <c:ptCount val="5"/>
                <c:pt idx="0">
                  <c:v>PRECIO</c:v>
                </c:pt>
                <c:pt idx="1">
                  <c:v>DESTINO</c:v>
                </c:pt>
                <c:pt idx="2">
                  <c:v>PUBLICIDAD</c:v>
                </c:pt>
                <c:pt idx="3">
                  <c:v>PROMOCIONES</c:v>
                </c:pt>
                <c:pt idx="4">
                  <c:v>TIPO VIAJE</c:v>
                </c:pt>
              </c:strCache>
            </c:strRef>
          </c:cat>
          <c:val>
            <c:numRef>
              <c:f>Hoja1!$C$6:$G$6</c:f>
              <c:numCache>
                <c:formatCode>General</c:formatCode>
                <c:ptCount val="5"/>
                <c:pt idx="0">
                  <c:v>25</c:v>
                </c:pt>
                <c:pt idx="1">
                  <c:v>31</c:v>
                </c:pt>
                <c:pt idx="2">
                  <c:v>50</c:v>
                </c:pt>
                <c:pt idx="3">
                  <c:v>75</c:v>
                </c:pt>
                <c:pt idx="4">
                  <c:v>64</c:v>
                </c:pt>
              </c:numCache>
            </c:numRef>
          </c:val>
        </c:ser>
        <c:ser>
          <c:idx val="4"/>
          <c:order val="4"/>
          <c:tx>
            <c:strRef>
              <c:f>Hoja1!$B$7</c:f>
              <c:strCache>
                <c:ptCount val="1"/>
                <c:pt idx="0">
                  <c:v>NADA IMPORTANTE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ysClr val="windowText" lastClr="000000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Hoja1!$C$2:$G$2</c:f>
              <c:strCache>
                <c:ptCount val="5"/>
                <c:pt idx="0">
                  <c:v>PRECIO</c:v>
                </c:pt>
                <c:pt idx="1">
                  <c:v>DESTINO</c:v>
                </c:pt>
                <c:pt idx="2">
                  <c:v>PUBLICIDAD</c:v>
                </c:pt>
                <c:pt idx="3">
                  <c:v>PROMOCIONES</c:v>
                </c:pt>
                <c:pt idx="4">
                  <c:v>TIPO VIAJE</c:v>
                </c:pt>
              </c:strCache>
            </c:strRef>
          </c:cat>
          <c:val>
            <c:numRef>
              <c:f>Hoja1!$C$7:$G$7</c:f>
              <c:numCache>
                <c:formatCode>General</c:formatCode>
                <c:ptCount val="5"/>
                <c:pt idx="0">
                  <c:v>13</c:v>
                </c:pt>
                <c:pt idx="1">
                  <c:v>22</c:v>
                </c:pt>
                <c:pt idx="2">
                  <c:v>88</c:v>
                </c:pt>
                <c:pt idx="3">
                  <c:v>64</c:v>
                </c:pt>
                <c:pt idx="4">
                  <c:v>60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06034424"/>
        <c:axId val="306034816"/>
      </c:barChart>
      <c:catAx>
        <c:axId val="306034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06034816"/>
        <c:crosses val="autoZero"/>
        <c:auto val="1"/>
        <c:lblAlgn val="ctr"/>
        <c:lblOffset val="100"/>
        <c:noMultiLvlLbl val="0"/>
      </c:catAx>
      <c:valAx>
        <c:axId val="3060348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6034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6117454068241468E-2"/>
          <c:y val="2.7777777777777776E-2"/>
          <c:w val="0.91665398075240601"/>
          <c:h val="0.14930664916885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2390D0-3CA6-47CF-90FA-60C53C43A9A9}" type="doc">
      <dgm:prSet loTypeId="urn:microsoft.com/office/officeart/2005/8/layout/cycle5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9359D7B-7DFD-4D1D-AD79-EB3EDC3B7768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0D9C1837-FCC5-4AC4-B8D4-C46CCA721F49}" type="parTrans" cxnId="{7F85A9DC-605A-4D5D-9E90-7AC44B992966}">
      <dgm:prSet/>
      <dgm:spPr/>
      <dgm:t>
        <a:bodyPr/>
        <a:lstStyle/>
        <a:p>
          <a:endParaRPr lang="es-EC"/>
        </a:p>
      </dgm:t>
    </dgm:pt>
    <dgm:pt modelId="{E42CB2EF-70AC-46EF-8DB2-DDB7B7266D27}" type="sibTrans" cxnId="{7F85A9DC-605A-4D5D-9E90-7AC44B992966}">
      <dgm:prSet/>
      <dgm:spPr/>
      <dgm:t>
        <a:bodyPr/>
        <a:lstStyle/>
        <a:p>
          <a:endParaRPr lang="es-EC"/>
        </a:p>
      </dgm:t>
    </dgm:pt>
    <dgm:pt modelId="{F30D34B2-27E9-43FA-989A-660FD3AC52FE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E3E0C41C-5240-4CB3-B7D6-DB0B3988E859}" type="parTrans" cxnId="{F9FDB9B1-A860-41D7-997D-BA87789F89A4}">
      <dgm:prSet/>
      <dgm:spPr/>
      <dgm:t>
        <a:bodyPr/>
        <a:lstStyle/>
        <a:p>
          <a:endParaRPr lang="es-EC"/>
        </a:p>
      </dgm:t>
    </dgm:pt>
    <dgm:pt modelId="{AE4DEF68-E521-4C9C-A003-A7131CE830F8}" type="sibTrans" cxnId="{F9FDB9B1-A860-41D7-997D-BA87789F89A4}">
      <dgm:prSet/>
      <dgm:spPr/>
      <dgm:t>
        <a:bodyPr/>
        <a:lstStyle/>
        <a:p>
          <a:endParaRPr lang="es-EC"/>
        </a:p>
      </dgm:t>
    </dgm:pt>
    <dgm:pt modelId="{7072DB20-6617-41FA-B766-1D09D1CE3F95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52EC4E50-50B8-4AD0-B0AE-25DB4BAAD6A5}" type="parTrans" cxnId="{1C366EC3-1F3D-4930-A130-153F9334B3D3}">
      <dgm:prSet/>
      <dgm:spPr/>
      <dgm:t>
        <a:bodyPr/>
        <a:lstStyle/>
        <a:p>
          <a:endParaRPr lang="es-EC"/>
        </a:p>
      </dgm:t>
    </dgm:pt>
    <dgm:pt modelId="{181DB084-0B50-4480-8D4D-56E9BA4FDD14}" type="sibTrans" cxnId="{1C366EC3-1F3D-4930-A130-153F9334B3D3}">
      <dgm:prSet/>
      <dgm:spPr/>
      <dgm:t>
        <a:bodyPr/>
        <a:lstStyle/>
        <a:p>
          <a:endParaRPr lang="es-EC"/>
        </a:p>
      </dgm:t>
    </dgm:pt>
    <dgm:pt modelId="{DDCB885F-917F-4370-81F4-416A13B1E3B8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078BECE4-5262-4AF9-846A-5F2C1C8BB94F}" type="parTrans" cxnId="{848ABCAC-8D8F-4EB5-8EDE-9BE754413B4D}">
      <dgm:prSet/>
      <dgm:spPr/>
      <dgm:t>
        <a:bodyPr/>
        <a:lstStyle/>
        <a:p>
          <a:endParaRPr lang="es-EC"/>
        </a:p>
      </dgm:t>
    </dgm:pt>
    <dgm:pt modelId="{1099F829-64F1-4793-AFD2-9B3B4C9FC33A}" type="sibTrans" cxnId="{848ABCAC-8D8F-4EB5-8EDE-9BE754413B4D}">
      <dgm:prSet/>
      <dgm:spPr/>
      <dgm:t>
        <a:bodyPr/>
        <a:lstStyle/>
        <a:p>
          <a:endParaRPr lang="es-EC"/>
        </a:p>
      </dgm:t>
    </dgm:pt>
    <dgm:pt modelId="{7053434B-2140-4CEC-BDE1-9C84742E5D9D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8061DDA-29E6-447C-ACD4-88D27A4F7DAF}" type="parTrans" cxnId="{5D4A9574-ED96-4AAA-90C1-611A482B5485}">
      <dgm:prSet/>
      <dgm:spPr/>
      <dgm:t>
        <a:bodyPr/>
        <a:lstStyle/>
        <a:p>
          <a:endParaRPr lang="es-EC"/>
        </a:p>
      </dgm:t>
    </dgm:pt>
    <dgm:pt modelId="{35A986ED-5C67-470D-AC15-674D2407728B}" type="sibTrans" cxnId="{5D4A9574-ED96-4AAA-90C1-611A482B5485}">
      <dgm:prSet/>
      <dgm:spPr/>
      <dgm:t>
        <a:bodyPr/>
        <a:lstStyle/>
        <a:p>
          <a:endParaRPr lang="es-EC"/>
        </a:p>
      </dgm:t>
    </dgm:pt>
    <dgm:pt modelId="{A6FECE5C-5ADA-48A3-8578-EC935F49AC7C}" type="pres">
      <dgm:prSet presAssocID="{142390D0-3CA6-47CF-90FA-60C53C43A9A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EB2B67D-8AC0-4208-9E88-A59E4CAA8B1B}" type="pres">
      <dgm:prSet presAssocID="{09359D7B-7DFD-4D1D-AD79-EB3EDC3B776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41BB16-6C3F-4B73-B00D-1525F12FD221}" type="pres">
      <dgm:prSet presAssocID="{09359D7B-7DFD-4D1D-AD79-EB3EDC3B7768}" presName="spNode" presStyleCnt="0"/>
      <dgm:spPr/>
    </dgm:pt>
    <dgm:pt modelId="{1726BBE8-C607-4706-96A0-B8515CFF7664}" type="pres">
      <dgm:prSet presAssocID="{E42CB2EF-70AC-46EF-8DB2-DDB7B7266D27}" presName="sibTrans" presStyleLbl="sibTrans1D1" presStyleIdx="0" presStyleCnt="5"/>
      <dgm:spPr/>
      <dgm:t>
        <a:bodyPr/>
        <a:lstStyle/>
        <a:p>
          <a:endParaRPr lang="es-EC"/>
        </a:p>
      </dgm:t>
    </dgm:pt>
    <dgm:pt modelId="{DE3483FA-4929-464E-95FC-5143B5E1350A}" type="pres">
      <dgm:prSet presAssocID="{F30D34B2-27E9-43FA-989A-660FD3AC52F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ACE522-5D93-4FD3-AC38-B704CB368572}" type="pres">
      <dgm:prSet presAssocID="{F30D34B2-27E9-43FA-989A-660FD3AC52FE}" presName="spNode" presStyleCnt="0"/>
      <dgm:spPr/>
    </dgm:pt>
    <dgm:pt modelId="{2B120FB5-9E02-4A2E-9659-291E1E80835B}" type="pres">
      <dgm:prSet presAssocID="{AE4DEF68-E521-4C9C-A003-A7131CE830F8}" presName="sibTrans" presStyleLbl="sibTrans1D1" presStyleIdx="1" presStyleCnt="5"/>
      <dgm:spPr/>
      <dgm:t>
        <a:bodyPr/>
        <a:lstStyle/>
        <a:p>
          <a:endParaRPr lang="es-EC"/>
        </a:p>
      </dgm:t>
    </dgm:pt>
    <dgm:pt modelId="{CE894B78-19A4-4419-B3AF-15AE98F531CA}" type="pres">
      <dgm:prSet presAssocID="{7072DB20-6617-41FA-B766-1D09D1CE3F9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2D01DB-8B58-4A68-9C7F-3C7619FCE727}" type="pres">
      <dgm:prSet presAssocID="{7072DB20-6617-41FA-B766-1D09D1CE3F95}" presName="spNode" presStyleCnt="0"/>
      <dgm:spPr/>
    </dgm:pt>
    <dgm:pt modelId="{A43EAE03-BD18-416D-8D1A-EB5F06AD0B79}" type="pres">
      <dgm:prSet presAssocID="{181DB084-0B50-4480-8D4D-56E9BA4FDD14}" presName="sibTrans" presStyleLbl="sibTrans1D1" presStyleIdx="2" presStyleCnt="5"/>
      <dgm:spPr/>
      <dgm:t>
        <a:bodyPr/>
        <a:lstStyle/>
        <a:p>
          <a:endParaRPr lang="es-EC"/>
        </a:p>
      </dgm:t>
    </dgm:pt>
    <dgm:pt modelId="{093B4A78-DFF8-4952-8013-FA521C441529}" type="pres">
      <dgm:prSet presAssocID="{DDCB885F-917F-4370-81F4-416A13B1E3B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92767E-CC07-417B-8D86-50B403BA44FB}" type="pres">
      <dgm:prSet presAssocID="{DDCB885F-917F-4370-81F4-416A13B1E3B8}" presName="spNode" presStyleCnt="0"/>
      <dgm:spPr/>
    </dgm:pt>
    <dgm:pt modelId="{78131978-F703-4033-9FCC-D61D9B136F34}" type="pres">
      <dgm:prSet presAssocID="{1099F829-64F1-4793-AFD2-9B3B4C9FC33A}" presName="sibTrans" presStyleLbl="sibTrans1D1" presStyleIdx="3" presStyleCnt="5"/>
      <dgm:spPr/>
      <dgm:t>
        <a:bodyPr/>
        <a:lstStyle/>
        <a:p>
          <a:endParaRPr lang="es-EC"/>
        </a:p>
      </dgm:t>
    </dgm:pt>
    <dgm:pt modelId="{18CD7CA4-2EC6-408B-A7EA-DA5106D82C95}" type="pres">
      <dgm:prSet presAssocID="{7053434B-2140-4CEC-BDE1-9C84742E5D9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36C960-A335-4948-A706-50732390ED9A}" type="pres">
      <dgm:prSet presAssocID="{7053434B-2140-4CEC-BDE1-9C84742E5D9D}" presName="spNode" presStyleCnt="0"/>
      <dgm:spPr/>
    </dgm:pt>
    <dgm:pt modelId="{2B0149B3-A0B8-4489-96CA-5208F5D746CF}" type="pres">
      <dgm:prSet presAssocID="{35A986ED-5C67-470D-AC15-674D2407728B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34A84765-A5C6-42BF-A31D-DAA0D07234A7}" type="presOf" srcId="{AE4DEF68-E521-4C9C-A003-A7131CE830F8}" destId="{2B120FB5-9E02-4A2E-9659-291E1E80835B}" srcOrd="0" destOrd="0" presId="urn:microsoft.com/office/officeart/2005/8/layout/cycle5"/>
    <dgm:cxn modelId="{7F85A9DC-605A-4D5D-9E90-7AC44B992966}" srcId="{142390D0-3CA6-47CF-90FA-60C53C43A9A9}" destId="{09359D7B-7DFD-4D1D-AD79-EB3EDC3B7768}" srcOrd="0" destOrd="0" parTransId="{0D9C1837-FCC5-4AC4-B8D4-C46CCA721F49}" sibTransId="{E42CB2EF-70AC-46EF-8DB2-DDB7B7266D27}"/>
    <dgm:cxn modelId="{6764D556-3CE2-4FB6-8E0D-D1A4DC454F25}" type="presOf" srcId="{DDCB885F-917F-4370-81F4-416A13B1E3B8}" destId="{093B4A78-DFF8-4952-8013-FA521C441529}" srcOrd="0" destOrd="0" presId="urn:microsoft.com/office/officeart/2005/8/layout/cycle5"/>
    <dgm:cxn modelId="{1C366EC3-1F3D-4930-A130-153F9334B3D3}" srcId="{142390D0-3CA6-47CF-90FA-60C53C43A9A9}" destId="{7072DB20-6617-41FA-B766-1D09D1CE3F95}" srcOrd="2" destOrd="0" parTransId="{52EC4E50-50B8-4AD0-B0AE-25DB4BAAD6A5}" sibTransId="{181DB084-0B50-4480-8D4D-56E9BA4FDD14}"/>
    <dgm:cxn modelId="{8CB43F14-65FE-425D-85D7-5161D94A32A8}" type="presOf" srcId="{1099F829-64F1-4793-AFD2-9B3B4C9FC33A}" destId="{78131978-F703-4033-9FCC-D61D9B136F34}" srcOrd="0" destOrd="0" presId="urn:microsoft.com/office/officeart/2005/8/layout/cycle5"/>
    <dgm:cxn modelId="{A7637ED6-CB59-4B02-8B0B-4126175C23AF}" type="presOf" srcId="{181DB084-0B50-4480-8D4D-56E9BA4FDD14}" destId="{A43EAE03-BD18-416D-8D1A-EB5F06AD0B79}" srcOrd="0" destOrd="0" presId="urn:microsoft.com/office/officeart/2005/8/layout/cycle5"/>
    <dgm:cxn modelId="{1D816032-C2FF-436C-A711-B7A9F7E78063}" type="presOf" srcId="{E42CB2EF-70AC-46EF-8DB2-DDB7B7266D27}" destId="{1726BBE8-C607-4706-96A0-B8515CFF7664}" srcOrd="0" destOrd="0" presId="urn:microsoft.com/office/officeart/2005/8/layout/cycle5"/>
    <dgm:cxn modelId="{7591E205-7335-42D9-9AF4-DCB240AE5300}" type="presOf" srcId="{09359D7B-7DFD-4D1D-AD79-EB3EDC3B7768}" destId="{DEB2B67D-8AC0-4208-9E88-A59E4CAA8B1B}" srcOrd="0" destOrd="0" presId="urn:microsoft.com/office/officeart/2005/8/layout/cycle5"/>
    <dgm:cxn modelId="{5D4A9574-ED96-4AAA-90C1-611A482B5485}" srcId="{142390D0-3CA6-47CF-90FA-60C53C43A9A9}" destId="{7053434B-2140-4CEC-BDE1-9C84742E5D9D}" srcOrd="4" destOrd="0" parTransId="{58061DDA-29E6-447C-ACD4-88D27A4F7DAF}" sibTransId="{35A986ED-5C67-470D-AC15-674D2407728B}"/>
    <dgm:cxn modelId="{7169EC70-AD31-453C-B31F-7BAFE1899D9B}" type="presOf" srcId="{F30D34B2-27E9-43FA-989A-660FD3AC52FE}" destId="{DE3483FA-4929-464E-95FC-5143B5E1350A}" srcOrd="0" destOrd="0" presId="urn:microsoft.com/office/officeart/2005/8/layout/cycle5"/>
    <dgm:cxn modelId="{14E5B389-19C5-42BF-B283-0CDCD51ADBB4}" type="presOf" srcId="{7072DB20-6617-41FA-B766-1D09D1CE3F95}" destId="{CE894B78-19A4-4419-B3AF-15AE98F531CA}" srcOrd="0" destOrd="0" presId="urn:microsoft.com/office/officeart/2005/8/layout/cycle5"/>
    <dgm:cxn modelId="{A60E4A43-41C5-4F90-99F5-F2390203E417}" type="presOf" srcId="{35A986ED-5C67-470D-AC15-674D2407728B}" destId="{2B0149B3-A0B8-4489-96CA-5208F5D746CF}" srcOrd="0" destOrd="0" presId="urn:microsoft.com/office/officeart/2005/8/layout/cycle5"/>
    <dgm:cxn modelId="{848ABCAC-8D8F-4EB5-8EDE-9BE754413B4D}" srcId="{142390D0-3CA6-47CF-90FA-60C53C43A9A9}" destId="{DDCB885F-917F-4370-81F4-416A13B1E3B8}" srcOrd="3" destOrd="0" parTransId="{078BECE4-5262-4AF9-846A-5F2C1C8BB94F}" sibTransId="{1099F829-64F1-4793-AFD2-9B3B4C9FC33A}"/>
    <dgm:cxn modelId="{B7B04515-E0B1-4DE6-B66D-22A69B57F738}" type="presOf" srcId="{142390D0-3CA6-47CF-90FA-60C53C43A9A9}" destId="{A6FECE5C-5ADA-48A3-8578-EC935F49AC7C}" srcOrd="0" destOrd="0" presId="urn:microsoft.com/office/officeart/2005/8/layout/cycle5"/>
    <dgm:cxn modelId="{F9FDB9B1-A860-41D7-997D-BA87789F89A4}" srcId="{142390D0-3CA6-47CF-90FA-60C53C43A9A9}" destId="{F30D34B2-27E9-43FA-989A-660FD3AC52FE}" srcOrd="1" destOrd="0" parTransId="{E3E0C41C-5240-4CB3-B7D6-DB0B3988E859}" sibTransId="{AE4DEF68-E521-4C9C-A003-A7131CE830F8}"/>
    <dgm:cxn modelId="{657472E1-6E64-4DAC-9A9B-EBE27292424D}" type="presOf" srcId="{7053434B-2140-4CEC-BDE1-9C84742E5D9D}" destId="{18CD7CA4-2EC6-408B-A7EA-DA5106D82C95}" srcOrd="0" destOrd="0" presId="urn:microsoft.com/office/officeart/2005/8/layout/cycle5"/>
    <dgm:cxn modelId="{75CEF685-36F9-413A-82AB-4F3B2337D588}" type="presParOf" srcId="{A6FECE5C-5ADA-48A3-8578-EC935F49AC7C}" destId="{DEB2B67D-8AC0-4208-9E88-A59E4CAA8B1B}" srcOrd="0" destOrd="0" presId="urn:microsoft.com/office/officeart/2005/8/layout/cycle5"/>
    <dgm:cxn modelId="{71D8E875-8C35-42B4-9A26-02941945E4D3}" type="presParOf" srcId="{A6FECE5C-5ADA-48A3-8578-EC935F49AC7C}" destId="{E541BB16-6C3F-4B73-B00D-1525F12FD221}" srcOrd="1" destOrd="0" presId="urn:microsoft.com/office/officeart/2005/8/layout/cycle5"/>
    <dgm:cxn modelId="{FC6913CC-4510-4DBA-A06F-3F983EB3154F}" type="presParOf" srcId="{A6FECE5C-5ADA-48A3-8578-EC935F49AC7C}" destId="{1726BBE8-C607-4706-96A0-B8515CFF7664}" srcOrd="2" destOrd="0" presId="urn:microsoft.com/office/officeart/2005/8/layout/cycle5"/>
    <dgm:cxn modelId="{7F8B8B3F-478F-4D0E-8A94-62A3922DDED7}" type="presParOf" srcId="{A6FECE5C-5ADA-48A3-8578-EC935F49AC7C}" destId="{DE3483FA-4929-464E-95FC-5143B5E1350A}" srcOrd="3" destOrd="0" presId="urn:microsoft.com/office/officeart/2005/8/layout/cycle5"/>
    <dgm:cxn modelId="{ADE21C3C-EEC4-416C-9CF1-158D53FA0C44}" type="presParOf" srcId="{A6FECE5C-5ADA-48A3-8578-EC935F49AC7C}" destId="{C7ACE522-5D93-4FD3-AC38-B704CB368572}" srcOrd="4" destOrd="0" presId="urn:microsoft.com/office/officeart/2005/8/layout/cycle5"/>
    <dgm:cxn modelId="{B0C4DC10-B1CB-4DBF-AE34-A8ED9EE0E922}" type="presParOf" srcId="{A6FECE5C-5ADA-48A3-8578-EC935F49AC7C}" destId="{2B120FB5-9E02-4A2E-9659-291E1E80835B}" srcOrd="5" destOrd="0" presId="urn:microsoft.com/office/officeart/2005/8/layout/cycle5"/>
    <dgm:cxn modelId="{F4598F56-60A1-48FA-AB6F-64A7B8791266}" type="presParOf" srcId="{A6FECE5C-5ADA-48A3-8578-EC935F49AC7C}" destId="{CE894B78-19A4-4419-B3AF-15AE98F531CA}" srcOrd="6" destOrd="0" presId="urn:microsoft.com/office/officeart/2005/8/layout/cycle5"/>
    <dgm:cxn modelId="{C98DB21B-A5F0-4C1A-9FC4-E37F15E09FFC}" type="presParOf" srcId="{A6FECE5C-5ADA-48A3-8578-EC935F49AC7C}" destId="{8C2D01DB-8B58-4A68-9C7F-3C7619FCE727}" srcOrd="7" destOrd="0" presId="urn:microsoft.com/office/officeart/2005/8/layout/cycle5"/>
    <dgm:cxn modelId="{B6EF2588-3C20-41FE-B137-A32E7A7772BE}" type="presParOf" srcId="{A6FECE5C-5ADA-48A3-8578-EC935F49AC7C}" destId="{A43EAE03-BD18-416D-8D1A-EB5F06AD0B79}" srcOrd="8" destOrd="0" presId="urn:microsoft.com/office/officeart/2005/8/layout/cycle5"/>
    <dgm:cxn modelId="{18077C9A-9B4F-4CFF-9211-81380D4B406A}" type="presParOf" srcId="{A6FECE5C-5ADA-48A3-8578-EC935F49AC7C}" destId="{093B4A78-DFF8-4952-8013-FA521C441529}" srcOrd="9" destOrd="0" presId="urn:microsoft.com/office/officeart/2005/8/layout/cycle5"/>
    <dgm:cxn modelId="{13729361-7729-49E0-A38D-DAFD350A4100}" type="presParOf" srcId="{A6FECE5C-5ADA-48A3-8578-EC935F49AC7C}" destId="{9392767E-CC07-417B-8D86-50B403BA44FB}" srcOrd="10" destOrd="0" presId="urn:microsoft.com/office/officeart/2005/8/layout/cycle5"/>
    <dgm:cxn modelId="{727C3465-CCB8-4ACB-9CF2-02B2CCC8DEE8}" type="presParOf" srcId="{A6FECE5C-5ADA-48A3-8578-EC935F49AC7C}" destId="{78131978-F703-4033-9FCC-D61D9B136F34}" srcOrd="11" destOrd="0" presId="urn:microsoft.com/office/officeart/2005/8/layout/cycle5"/>
    <dgm:cxn modelId="{F3694A7E-EF5D-4B1F-B03E-9E5CE0C73EB7}" type="presParOf" srcId="{A6FECE5C-5ADA-48A3-8578-EC935F49AC7C}" destId="{18CD7CA4-2EC6-408B-A7EA-DA5106D82C95}" srcOrd="12" destOrd="0" presId="urn:microsoft.com/office/officeart/2005/8/layout/cycle5"/>
    <dgm:cxn modelId="{A574DB39-FED0-4A54-8432-F0BFE29EDDD1}" type="presParOf" srcId="{A6FECE5C-5ADA-48A3-8578-EC935F49AC7C}" destId="{BC36C960-A335-4948-A706-50732390ED9A}" srcOrd="13" destOrd="0" presId="urn:microsoft.com/office/officeart/2005/8/layout/cycle5"/>
    <dgm:cxn modelId="{BD39023F-373B-4046-8DE3-96D9C2733EB5}" type="presParOf" srcId="{A6FECE5C-5ADA-48A3-8578-EC935F49AC7C}" destId="{2B0149B3-A0B8-4489-96CA-5208F5D746CF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D20DF1-8936-4CFE-90BE-CAE21B9D0580}" type="doc">
      <dgm:prSet loTypeId="urn:microsoft.com/office/officeart/2005/8/layout/lProcess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338EA46-19AD-4936-A969-AE700A480914}">
      <dgm:prSet phldrT="[Texto]"/>
      <dgm:spPr/>
      <dgm:t>
        <a:bodyPr/>
        <a:lstStyle/>
        <a:p>
          <a:r>
            <a:rPr lang="es-EC" dirty="0" smtClean="0"/>
            <a:t>Turismo Cultural</a:t>
          </a:r>
          <a:endParaRPr lang="es-EC" dirty="0"/>
        </a:p>
      </dgm:t>
    </dgm:pt>
    <dgm:pt modelId="{E81F0681-CC47-4B34-B92C-58057B9D170B}" type="parTrans" cxnId="{372060DF-F939-42B7-8CBE-51F174744A7D}">
      <dgm:prSet/>
      <dgm:spPr/>
      <dgm:t>
        <a:bodyPr/>
        <a:lstStyle/>
        <a:p>
          <a:endParaRPr lang="es-EC"/>
        </a:p>
      </dgm:t>
    </dgm:pt>
    <dgm:pt modelId="{C66EC0ED-632A-4282-92FC-CBFCAC2E0C3E}" type="sibTrans" cxnId="{372060DF-F939-42B7-8CBE-51F174744A7D}">
      <dgm:prSet/>
      <dgm:spPr/>
      <dgm:t>
        <a:bodyPr/>
        <a:lstStyle/>
        <a:p>
          <a:endParaRPr lang="es-EC"/>
        </a:p>
      </dgm:t>
    </dgm:pt>
    <dgm:pt modelId="{092B402A-45D4-4CED-9612-7503C035842B}">
      <dgm:prSet phldrT="[Texto]"/>
      <dgm:spPr/>
      <dgm:t>
        <a:bodyPr/>
        <a:lstStyle/>
        <a:p>
          <a:r>
            <a:rPr lang="es-EC" dirty="0" smtClean="0"/>
            <a:t>Museos, teatros y plazas o calles del Centro Histórico</a:t>
          </a:r>
          <a:endParaRPr lang="es-EC" dirty="0"/>
        </a:p>
      </dgm:t>
    </dgm:pt>
    <dgm:pt modelId="{5F6482CF-EB8F-47F1-993D-F2B2F6EAA5BF}" type="parTrans" cxnId="{3FD79042-EAEF-4AE8-A5E4-15EB026602E0}">
      <dgm:prSet/>
      <dgm:spPr/>
      <dgm:t>
        <a:bodyPr/>
        <a:lstStyle/>
        <a:p>
          <a:endParaRPr lang="es-EC"/>
        </a:p>
      </dgm:t>
    </dgm:pt>
    <dgm:pt modelId="{1203A706-0F00-4865-909C-9A1A2E3BBBBB}" type="sibTrans" cxnId="{3FD79042-EAEF-4AE8-A5E4-15EB026602E0}">
      <dgm:prSet/>
      <dgm:spPr/>
      <dgm:t>
        <a:bodyPr/>
        <a:lstStyle/>
        <a:p>
          <a:endParaRPr lang="es-EC"/>
        </a:p>
      </dgm:t>
    </dgm:pt>
    <dgm:pt modelId="{48E979B4-3E9D-4D0D-A107-C14464041C8A}">
      <dgm:prSet phldrT="[Texto]"/>
      <dgm:spPr/>
      <dgm:t>
        <a:bodyPr/>
        <a:lstStyle/>
        <a:p>
          <a:r>
            <a:rPr lang="es-EC" dirty="0" smtClean="0"/>
            <a:t>Casa 1028</a:t>
          </a:r>
          <a:endParaRPr lang="es-EC" dirty="0"/>
        </a:p>
      </dgm:t>
    </dgm:pt>
    <dgm:pt modelId="{9B934401-4614-4E99-A584-809F1456E5E0}" type="parTrans" cxnId="{3363E339-D2DC-4A8C-8552-FE7EF341F5AB}">
      <dgm:prSet/>
      <dgm:spPr/>
      <dgm:t>
        <a:bodyPr/>
        <a:lstStyle/>
        <a:p>
          <a:endParaRPr lang="es-EC"/>
        </a:p>
      </dgm:t>
    </dgm:pt>
    <dgm:pt modelId="{522605E2-D6DC-411C-B57C-CEDD0ED598A6}" type="sibTrans" cxnId="{3363E339-D2DC-4A8C-8552-FE7EF341F5AB}">
      <dgm:prSet/>
      <dgm:spPr/>
      <dgm:t>
        <a:bodyPr/>
        <a:lstStyle/>
        <a:p>
          <a:endParaRPr lang="es-EC"/>
        </a:p>
      </dgm:t>
    </dgm:pt>
    <dgm:pt modelId="{A3526AC9-3D9E-4B0C-9127-32AF0A303C60}">
      <dgm:prSet phldrT="[Texto]"/>
      <dgm:spPr/>
      <dgm:t>
        <a:bodyPr/>
        <a:lstStyle/>
        <a:p>
          <a:r>
            <a:rPr lang="es-EC" dirty="0" smtClean="0"/>
            <a:t>Turismo Espiritual</a:t>
          </a:r>
          <a:endParaRPr lang="es-EC" dirty="0"/>
        </a:p>
      </dgm:t>
    </dgm:pt>
    <dgm:pt modelId="{C2DDF8E1-119E-4BB3-BB6E-0A3D726C0B06}" type="parTrans" cxnId="{DCF2C84D-51E8-4155-A04C-8A571C7CC0BE}">
      <dgm:prSet/>
      <dgm:spPr/>
      <dgm:t>
        <a:bodyPr/>
        <a:lstStyle/>
        <a:p>
          <a:endParaRPr lang="es-EC"/>
        </a:p>
      </dgm:t>
    </dgm:pt>
    <dgm:pt modelId="{F3D0DB08-FA38-4186-8073-EDC77E4E6900}" type="sibTrans" cxnId="{DCF2C84D-51E8-4155-A04C-8A571C7CC0BE}">
      <dgm:prSet/>
      <dgm:spPr/>
      <dgm:t>
        <a:bodyPr/>
        <a:lstStyle/>
        <a:p>
          <a:endParaRPr lang="es-EC"/>
        </a:p>
      </dgm:t>
    </dgm:pt>
    <dgm:pt modelId="{5E039A85-381A-42A3-9D1A-9EC11B83AB9D}">
      <dgm:prSet phldrT="[Texto]"/>
      <dgm:spPr/>
      <dgm:t>
        <a:bodyPr/>
        <a:lstStyle/>
        <a:p>
          <a:r>
            <a:rPr lang="es-EC" dirty="0" smtClean="0"/>
            <a:t>Iglesias, cementerios, cultos religiosos.</a:t>
          </a:r>
          <a:endParaRPr lang="es-EC" dirty="0"/>
        </a:p>
      </dgm:t>
    </dgm:pt>
    <dgm:pt modelId="{6712AF91-D3D7-453C-985E-5DB03FDD0CE7}" type="parTrans" cxnId="{8E4767C4-39AB-4378-B4DC-E8FFBE05F8E0}">
      <dgm:prSet/>
      <dgm:spPr/>
      <dgm:t>
        <a:bodyPr/>
        <a:lstStyle/>
        <a:p>
          <a:endParaRPr lang="es-EC"/>
        </a:p>
      </dgm:t>
    </dgm:pt>
    <dgm:pt modelId="{5345601A-FE38-40AF-A0A4-0A56DE80DD8A}" type="sibTrans" cxnId="{8E4767C4-39AB-4378-B4DC-E8FFBE05F8E0}">
      <dgm:prSet/>
      <dgm:spPr/>
      <dgm:t>
        <a:bodyPr/>
        <a:lstStyle/>
        <a:p>
          <a:endParaRPr lang="es-EC"/>
        </a:p>
      </dgm:t>
    </dgm:pt>
    <dgm:pt modelId="{4244A035-0AFA-46DB-A527-A9AE89A4BB72}">
      <dgm:prSet phldrT="[Texto]"/>
      <dgm:spPr/>
      <dgm:t>
        <a:bodyPr/>
        <a:lstStyle/>
        <a:p>
          <a:r>
            <a:rPr lang="es-EC" dirty="0" smtClean="0"/>
            <a:t>Recorridos teatralizados</a:t>
          </a:r>
          <a:endParaRPr lang="es-EC" dirty="0"/>
        </a:p>
      </dgm:t>
    </dgm:pt>
    <dgm:pt modelId="{81F4FFCE-5B2E-4ECA-B612-81587430E600}" type="parTrans" cxnId="{FA672C4A-BC1A-4E7B-89CC-FAF8137CDF13}">
      <dgm:prSet/>
      <dgm:spPr/>
      <dgm:t>
        <a:bodyPr/>
        <a:lstStyle/>
        <a:p>
          <a:endParaRPr lang="es-EC"/>
        </a:p>
      </dgm:t>
    </dgm:pt>
    <dgm:pt modelId="{7C9A245A-ECA2-4B47-8203-04CBF16EA90C}" type="sibTrans" cxnId="{FA672C4A-BC1A-4E7B-89CC-FAF8137CDF13}">
      <dgm:prSet/>
      <dgm:spPr/>
      <dgm:t>
        <a:bodyPr/>
        <a:lstStyle/>
        <a:p>
          <a:endParaRPr lang="es-EC"/>
        </a:p>
      </dgm:t>
    </dgm:pt>
    <dgm:pt modelId="{8A419E83-D671-49B6-995E-1EB19FA836D9}" type="pres">
      <dgm:prSet presAssocID="{BBD20DF1-8936-4CFE-90BE-CAE21B9D058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8C1968B-884B-488A-B3D4-D36141514302}" type="pres">
      <dgm:prSet presAssocID="{B338EA46-19AD-4936-A969-AE700A480914}" presName="vertFlow" presStyleCnt="0"/>
      <dgm:spPr/>
    </dgm:pt>
    <dgm:pt modelId="{83FC4E98-E788-437F-A260-B194F95FCE3B}" type="pres">
      <dgm:prSet presAssocID="{B338EA46-19AD-4936-A969-AE700A480914}" presName="header" presStyleLbl="node1" presStyleIdx="0" presStyleCnt="2"/>
      <dgm:spPr/>
      <dgm:t>
        <a:bodyPr/>
        <a:lstStyle/>
        <a:p>
          <a:endParaRPr lang="es-EC"/>
        </a:p>
      </dgm:t>
    </dgm:pt>
    <dgm:pt modelId="{73F457DB-5236-47C8-B188-471457F697D7}" type="pres">
      <dgm:prSet presAssocID="{5F6482CF-EB8F-47F1-993D-F2B2F6EAA5BF}" presName="parTrans" presStyleLbl="sibTrans2D1" presStyleIdx="0" presStyleCnt="4"/>
      <dgm:spPr/>
      <dgm:t>
        <a:bodyPr/>
        <a:lstStyle/>
        <a:p>
          <a:endParaRPr lang="es-EC"/>
        </a:p>
      </dgm:t>
    </dgm:pt>
    <dgm:pt modelId="{12D51731-04D3-4961-9DBC-C389C5279A0B}" type="pres">
      <dgm:prSet presAssocID="{092B402A-45D4-4CED-9612-7503C035842B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7C80D6-81A3-48D5-9F5E-5B2BC117C6EF}" type="pres">
      <dgm:prSet presAssocID="{1203A706-0F00-4865-909C-9A1A2E3BBBBB}" presName="sibTrans" presStyleLbl="sibTrans2D1" presStyleIdx="1" presStyleCnt="4"/>
      <dgm:spPr/>
      <dgm:t>
        <a:bodyPr/>
        <a:lstStyle/>
        <a:p>
          <a:endParaRPr lang="es-EC"/>
        </a:p>
      </dgm:t>
    </dgm:pt>
    <dgm:pt modelId="{3989217B-1132-4FD0-B264-410391289706}" type="pres">
      <dgm:prSet presAssocID="{48E979B4-3E9D-4D0D-A107-C14464041C8A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0A7360-4907-4BEF-BF7D-06451B4A1C65}" type="pres">
      <dgm:prSet presAssocID="{B338EA46-19AD-4936-A969-AE700A480914}" presName="hSp" presStyleCnt="0"/>
      <dgm:spPr/>
    </dgm:pt>
    <dgm:pt modelId="{F59EAE0A-D109-441C-B8FE-AE21570DCCCF}" type="pres">
      <dgm:prSet presAssocID="{A3526AC9-3D9E-4B0C-9127-32AF0A303C60}" presName="vertFlow" presStyleCnt="0"/>
      <dgm:spPr/>
    </dgm:pt>
    <dgm:pt modelId="{1684ABAD-2913-4C6B-8EAD-06CD11860EE5}" type="pres">
      <dgm:prSet presAssocID="{A3526AC9-3D9E-4B0C-9127-32AF0A303C60}" presName="header" presStyleLbl="node1" presStyleIdx="1" presStyleCnt="2"/>
      <dgm:spPr/>
      <dgm:t>
        <a:bodyPr/>
        <a:lstStyle/>
        <a:p>
          <a:endParaRPr lang="es-EC"/>
        </a:p>
      </dgm:t>
    </dgm:pt>
    <dgm:pt modelId="{9B5319EE-85DC-4503-8429-C9F401268A4F}" type="pres">
      <dgm:prSet presAssocID="{6712AF91-D3D7-453C-985E-5DB03FDD0CE7}" presName="parTrans" presStyleLbl="sibTrans2D1" presStyleIdx="2" presStyleCnt="4"/>
      <dgm:spPr/>
      <dgm:t>
        <a:bodyPr/>
        <a:lstStyle/>
        <a:p>
          <a:endParaRPr lang="es-EC"/>
        </a:p>
      </dgm:t>
    </dgm:pt>
    <dgm:pt modelId="{7CF840C4-E46A-4B65-8DD4-B4A7C2263336}" type="pres">
      <dgm:prSet presAssocID="{5E039A85-381A-42A3-9D1A-9EC11B83AB9D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4CE0E8-1C8A-41BF-B286-4FE001B3DCF0}" type="pres">
      <dgm:prSet presAssocID="{5345601A-FE38-40AF-A0A4-0A56DE80DD8A}" presName="sibTrans" presStyleLbl="sibTrans2D1" presStyleIdx="3" presStyleCnt="4"/>
      <dgm:spPr/>
      <dgm:t>
        <a:bodyPr/>
        <a:lstStyle/>
        <a:p>
          <a:endParaRPr lang="es-EC"/>
        </a:p>
      </dgm:t>
    </dgm:pt>
    <dgm:pt modelId="{5ABEBB16-AE90-40DD-9D85-AF159CAC5DF7}" type="pres">
      <dgm:prSet presAssocID="{4244A035-0AFA-46DB-A527-A9AE89A4BB72}" presName="child" presStyleLbl="alignAccFollow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CF2C84D-51E8-4155-A04C-8A571C7CC0BE}" srcId="{BBD20DF1-8936-4CFE-90BE-CAE21B9D0580}" destId="{A3526AC9-3D9E-4B0C-9127-32AF0A303C60}" srcOrd="1" destOrd="0" parTransId="{C2DDF8E1-119E-4BB3-BB6E-0A3D726C0B06}" sibTransId="{F3D0DB08-FA38-4186-8073-EDC77E4E6900}"/>
    <dgm:cxn modelId="{3FD79042-EAEF-4AE8-A5E4-15EB026602E0}" srcId="{B338EA46-19AD-4936-A969-AE700A480914}" destId="{092B402A-45D4-4CED-9612-7503C035842B}" srcOrd="0" destOrd="0" parTransId="{5F6482CF-EB8F-47F1-993D-F2B2F6EAA5BF}" sibTransId="{1203A706-0F00-4865-909C-9A1A2E3BBBBB}"/>
    <dgm:cxn modelId="{13A84436-CC4A-4AE4-BEB8-83DBE04AF57A}" type="presOf" srcId="{1203A706-0F00-4865-909C-9A1A2E3BBBBB}" destId="{897C80D6-81A3-48D5-9F5E-5B2BC117C6EF}" srcOrd="0" destOrd="0" presId="urn:microsoft.com/office/officeart/2005/8/layout/lProcess1"/>
    <dgm:cxn modelId="{18D4A03B-D8B6-464A-8D34-6DEA8AD2C62C}" type="presOf" srcId="{6712AF91-D3D7-453C-985E-5DB03FDD0CE7}" destId="{9B5319EE-85DC-4503-8429-C9F401268A4F}" srcOrd="0" destOrd="0" presId="urn:microsoft.com/office/officeart/2005/8/layout/lProcess1"/>
    <dgm:cxn modelId="{D909C82E-36D6-4918-8BB9-834EFDC5DA0A}" type="presOf" srcId="{BBD20DF1-8936-4CFE-90BE-CAE21B9D0580}" destId="{8A419E83-D671-49B6-995E-1EB19FA836D9}" srcOrd="0" destOrd="0" presId="urn:microsoft.com/office/officeart/2005/8/layout/lProcess1"/>
    <dgm:cxn modelId="{37AA3FF2-BFFC-4D53-95C9-76204219FADB}" type="presOf" srcId="{A3526AC9-3D9E-4B0C-9127-32AF0A303C60}" destId="{1684ABAD-2913-4C6B-8EAD-06CD11860EE5}" srcOrd="0" destOrd="0" presId="urn:microsoft.com/office/officeart/2005/8/layout/lProcess1"/>
    <dgm:cxn modelId="{B382431F-E880-4BB4-A2F6-7A1592F0A46E}" type="presOf" srcId="{5345601A-FE38-40AF-A0A4-0A56DE80DD8A}" destId="{A94CE0E8-1C8A-41BF-B286-4FE001B3DCF0}" srcOrd="0" destOrd="0" presId="urn:microsoft.com/office/officeart/2005/8/layout/lProcess1"/>
    <dgm:cxn modelId="{43C23BF1-8A40-4D5A-B3EB-ACDB9749FB71}" type="presOf" srcId="{5F6482CF-EB8F-47F1-993D-F2B2F6EAA5BF}" destId="{73F457DB-5236-47C8-B188-471457F697D7}" srcOrd="0" destOrd="0" presId="urn:microsoft.com/office/officeart/2005/8/layout/lProcess1"/>
    <dgm:cxn modelId="{372060DF-F939-42B7-8CBE-51F174744A7D}" srcId="{BBD20DF1-8936-4CFE-90BE-CAE21B9D0580}" destId="{B338EA46-19AD-4936-A969-AE700A480914}" srcOrd="0" destOrd="0" parTransId="{E81F0681-CC47-4B34-B92C-58057B9D170B}" sibTransId="{C66EC0ED-632A-4282-92FC-CBFCAC2E0C3E}"/>
    <dgm:cxn modelId="{3363E339-D2DC-4A8C-8552-FE7EF341F5AB}" srcId="{B338EA46-19AD-4936-A969-AE700A480914}" destId="{48E979B4-3E9D-4D0D-A107-C14464041C8A}" srcOrd="1" destOrd="0" parTransId="{9B934401-4614-4E99-A584-809F1456E5E0}" sibTransId="{522605E2-D6DC-411C-B57C-CEDD0ED598A6}"/>
    <dgm:cxn modelId="{A04D94AE-8C70-42F0-BD89-86E3D7C8751B}" type="presOf" srcId="{092B402A-45D4-4CED-9612-7503C035842B}" destId="{12D51731-04D3-4961-9DBC-C389C5279A0B}" srcOrd="0" destOrd="0" presId="urn:microsoft.com/office/officeart/2005/8/layout/lProcess1"/>
    <dgm:cxn modelId="{EDD564F1-960F-4030-B6B6-F6996E4AABF6}" type="presOf" srcId="{B338EA46-19AD-4936-A969-AE700A480914}" destId="{83FC4E98-E788-437F-A260-B194F95FCE3B}" srcOrd="0" destOrd="0" presId="urn:microsoft.com/office/officeart/2005/8/layout/lProcess1"/>
    <dgm:cxn modelId="{FA672C4A-BC1A-4E7B-89CC-FAF8137CDF13}" srcId="{A3526AC9-3D9E-4B0C-9127-32AF0A303C60}" destId="{4244A035-0AFA-46DB-A527-A9AE89A4BB72}" srcOrd="1" destOrd="0" parTransId="{81F4FFCE-5B2E-4ECA-B612-81587430E600}" sibTransId="{7C9A245A-ECA2-4B47-8203-04CBF16EA90C}"/>
    <dgm:cxn modelId="{69EC502D-6989-4C85-B304-FE45C7F2BEB7}" type="presOf" srcId="{4244A035-0AFA-46DB-A527-A9AE89A4BB72}" destId="{5ABEBB16-AE90-40DD-9D85-AF159CAC5DF7}" srcOrd="0" destOrd="0" presId="urn:microsoft.com/office/officeart/2005/8/layout/lProcess1"/>
    <dgm:cxn modelId="{FF926EA0-E72B-4EFB-A032-7DB0A8B78A11}" type="presOf" srcId="{48E979B4-3E9D-4D0D-A107-C14464041C8A}" destId="{3989217B-1132-4FD0-B264-410391289706}" srcOrd="0" destOrd="0" presId="urn:microsoft.com/office/officeart/2005/8/layout/lProcess1"/>
    <dgm:cxn modelId="{4A439592-C8C0-426F-A496-4B6F7E014F0E}" type="presOf" srcId="{5E039A85-381A-42A3-9D1A-9EC11B83AB9D}" destId="{7CF840C4-E46A-4B65-8DD4-B4A7C2263336}" srcOrd="0" destOrd="0" presId="urn:microsoft.com/office/officeart/2005/8/layout/lProcess1"/>
    <dgm:cxn modelId="{8E4767C4-39AB-4378-B4DC-E8FFBE05F8E0}" srcId="{A3526AC9-3D9E-4B0C-9127-32AF0A303C60}" destId="{5E039A85-381A-42A3-9D1A-9EC11B83AB9D}" srcOrd="0" destOrd="0" parTransId="{6712AF91-D3D7-453C-985E-5DB03FDD0CE7}" sibTransId="{5345601A-FE38-40AF-A0A4-0A56DE80DD8A}"/>
    <dgm:cxn modelId="{100652F4-5A1A-4115-B2FF-570A91327FAC}" type="presParOf" srcId="{8A419E83-D671-49B6-995E-1EB19FA836D9}" destId="{68C1968B-884B-488A-B3D4-D36141514302}" srcOrd="0" destOrd="0" presId="urn:microsoft.com/office/officeart/2005/8/layout/lProcess1"/>
    <dgm:cxn modelId="{8C5B6E0B-1468-4764-8471-FF94202FCDAD}" type="presParOf" srcId="{68C1968B-884B-488A-B3D4-D36141514302}" destId="{83FC4E98-E788-437F-A260-B194F95FCE3B}" srcOrd="0" destOrd="0" presId="urn:microsoft.com/office/officeart/2005/8/layout/lProcess1"/>
    <dgm:cxn modelId="{1C844F3C-61E9-4957-B535-86B0F90E9AB0}" type="presParOf" srcId="{68C1968B-884B-488A-B3D4-D36141514302}" destId="{73F457DB-5236-47C8-B188-471457F697D7}" srcOrd="1" destOrd="0" presId="urn:microsoft.com/office/officeart/2005/8/layout/lProcess1"/>
    <dgm:cxn modelId="{8A7F6D80-AA35-415E-95AC-B4E530F93431}" type="presParOf" srcId="{68C1968B-884B-488A-B3D4-D36141514302}" destId="{12D51731-04D3-4961-9DBC-C389C5279A0B}" srcOrd="2" destOrd="0" presId="urn:microsoft.com/office/officeart/2005/8/layout/lProcess1"/>
    <dgm:cxn modelId="{DEF76179-59AB-4D3E-B1C5-8CBE73E64883}" type="presParOf" srcId="{68C1968B-884B-488A-B3D4-D36141514302}" destId="{897C80D6-81A3-48D5-9F5E-5B2BC117C6EF}" srcOrd="3" destOrd="0" presId="urn:microsoft.com/office/officeart/2005/8/layout/lProcess1"/>
    <dgm:cxn modelId="{CC1ED147-A3F2-4B18-A188-BE69D51BCD2B}" type="presParOf" srcId="{68C1968B-884B-488A-B3D4-D36141514302}" destId="{3989217B-1132-4FD0-B264-410391289706}" srcOrd="4" destOrd="0" presId="urn:microsoft.com/office/officeart/2005/8/layout/lProcess1"/>
    <dgm:cxn modelId="{E6E5C0D6-798E-43AC-8CAC-7FCB8F875F81}" type="presParOf" srcId="{8A419E83-D671-49B6-995E-1EB19FA836D9}" destId="{ED0A7360-4907-4BEF-BF7D-06451B4A1C65}" srcOrd="1" destOrd="0" presId="urn:microsoft.com/office/officeart/2005/8/layout/lProcess1"/>
    <dgm:cxn modelId="{1B5A1FDB-28BC-4375-8554-583AB1390428}" type="presParOf" srcId="{8A419E83-D671-49B6-995E-1EB19FA836D9}" destId="{F59EAE0A-D109-441C-B8FE-AE21570DCCCF}" srcOrd="2" destOrd="0" presId="urn:microsoft.com/office/officeart/2005/8/layout/lProcess1"/>
    <dgm:cxn modelId="{A48AC39C-30DF-43E5-BCF1-70C244FA4A01}" type="presParOf" srcId="{F59EAE0A-D109-441C-B8FE-AE21570DCCCF}" destId="{1684ABAD-2913-4C6B-8EAD-06CD11860EE5}" srcOrd="0" destOrd="0" presId="urn:microsoft.com/office/officeart/2005/8/layout/lProcess1"/>
    <dgm:cxn modelId="{B0F26133-4115-43DD-A9D2-9D93EB85CA12}" type="presParOf" srcId="{F59EAE0A-D109-441C-B8FE-AE21570DCCCF}" destId="{9B5319EE-85DC-4503-8429-C9F401268A4F}" srcOrd="1" destOrd="0" presId="urn:microsoft.com/office/officeart/2005/8/layout/lProcess1"/>
    <dgm:cxn modelId="{E95C7322-13D6-4179-805F-31ACBB312CA5}" type="presParOf" srcId="{F59EAE0A-D109-441C-B8FE-AE21570DCCCF}" destId="{7CF840C4-E46A-4B65-8DD4-B4A7C2263336}" srcOrd="2" destOrd="0" presId="urn:microsoft.com/office/officeart/2005/8/layout/lProcess1"/>
    <dgm:cxn modelId="{D5B1FFCC-BF6B-4A73-A0F4-31ABC41E0D9F}" type="presParOf" srcId="{F59EAE0A-D109-441C-B8FE-AE21570DCCCF}" destId="{A94CE0E8-1C8A-41BF-B286-4FE001B3DCF0}" srcOrd="3" destOrd="0" presId="urn:microsoft.com/office/officeart/2005/8/layout/lProcess1"/>
    <dgm:cxn modelId="{B3191D61-DA81-416B-9EE2-3C867C5C0A82}" type="presParOf" srcId="{F59EAE0A-D109-441C-B8FE-AE21570DCCCF}" destId="{5ABEBB16-AE90-40DD-9D85-AF159CAC5DF7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F178272-C3D4-44CF-94F8-7354B4C91340}" type="doc">
      <dgm:prSet loTypeId="urn:microsoft.com/office/officeart/2005/8/layout/process2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5030EB2-BFF8-4060-8F0F-1890ECA083D5}">
      <dgm:prSet/>
      <dgm:spPr/>
      <dgm:t>
        <a:bodyPr/>
        <a:lstStyle/>
        <a:p>
          <a:pPr rtl="0"/>
          <a:r>
            <a:rPr lang="es-EC" dirty="0" smtClean="0"/>
            <a:t>Perfil del consumidor.</a:t>
          </a:r>
          <a:endParaRPr lang="es-EC" dirty="0"/>
        </a:p>
      </dgm:t>
    </dgm:pt>
    <dgm:pt modelId="{78CBC86F-0F66-4137-AC38-A9AAE3E7B0B0}" type="parTrans" cxnId="{9E4968E6-77D8-4AA7-B922-431EF8BC34ED}">
      <dgm:prSet/>
      <dgm:spPr/>
      <dgm:t>
        <a:bodyPr/>
        <a:lstStyle/>
        <a:p>
          <a:endParaRPr lang="es-EC"/>
        </a:p>
      </dgm:t>
    </dgm:pt>
    <dgm:pt modelId="{DB1348C8-935B-4EFA-B25C-43F10C987923}" type="sibTrans" cxnId="{9E4968E6-77D8-4AA7-B922-431EF8BC34ED}">
      <dgm:prSet/>
      <dgm:spPr/>
      <dgm:t>
        <a:bodyPr/>
        <a:lstStyle/>
        <a:p>
          <a:endParaRPr lang="es-EC"/>
        </a:p>
      </dgm:t>
    </dgm:pt>
    <dgm:pt modelId="{A73E8F0D-6431-47A4-97B8-729B7E4EE0D7}">
      <dgm:prSet/>
      <dgm:spPr/>
      <dgm:t>
        <a:bodyPr/>
        <a:lstStyle/>
        <a:p>
          <a:pPr rtl="0"/>
          <a:r>
            <a:rPr lang="es-EC" dirty="0" smtClean="0"/>
            <a:t>Adecuadas campañas de comunicación.</a:t>
          </a:r>
          <a:endParaRPr lang="es-EC" dirty="0"/>
        </a:p>
      </dgm:t>
    </dgm:pt>
    <dgm:pt modelId="{B6271704-0E8C-4B65-B0E7-02D990A72BCB}" type="parTrans" cxnId="{07429A7E-E245-43DD-893C-A1925301B8D2}">
      <dgm:prSet/>
      <dgm:spPr/>
      <dgm:t>
        <a:bodyPr/>
        <a:lstStyle/>
        <a:p>
          <a:endParaRPr lang="es-EC"/>
        </a:p>
      </dgm:t>
    </dgm:pt>
    <dgm:pt modelId="{AE20EC47-ABEB-4152-9411-3B8B12BB1859}" type="sibTrans" cxnId="{07429A7E-E245-43DD-893C-A1925301B8D2}">
      <dgm:prSet/>
      <dgm:spPr/>
      <dgm:t>
        <a:bodyPr/>
        <a:lstStyle/>
        <a:p>
          <a:endParaRPr lang="es-EC"/>
        </a:p>
      </dgm:t>
    </dgm:pt>
    <dgm:pt modelId="{A777F0D2-2BEF-4BB2-BD55-03A7373A8EF1}">
      <dgm:prSet/>
      <dgm:spPr/>
      <dgm:t>
        <a:bodyPr/>
        <a:lstStyle/>
        <a:p>
          <a:pPr rtl="0"/>
          <a:r>
            <a:rPr lang="es-EC" dirty="0" smtClean="0"/>
            <a:t>Factores que influyen</a:t>
          </a:r>
          <a:endParaRPr lang="es-EC" dirty="0"/>
        </a:p>
      </dgm:t>
    </dgm:pt>
    <dgm:pt modelId="{2C1B957A-325B-4A55-A4E4-28EEDFFBC897}" type="parTrans" cxnId="{A1369EAC-5B1B-4F0F-A314-621587F848A7}">
      <dgm:prSet/>
      <dgm:spPr/>
      <dgm:t>
        <a:bodyPr/>
        <a:lstStyle/>
        <a:p>
          <a:endParaRPr lang="es-EC"/>
        </a:p>
      </dgm:t>
    </dgm:pt>
    <dgm:pt modelId="{BE41C3C9-6F90-4A33-9798-C38947C16A17}" type="sibTrans" cxnId="{A1369EAC-5B1B-4F0F-A314-621587F848A7}">
      <dgm:prSet/>
      <dgm:spPr/>
      <dgm:t>
        <a:bodyPr/>
        <a:lstStyle/>
        <a:p>
          <a:endParaRPr lang="es-EC"/>
        </a:p>
      </dgm:t>
    </dgm:pt>
    <dgm:pt modelId="{CF3D7A23-864C-410A-8768-67EE7C085956}">
      <dgm:prSet/>
      <dgm:spPr/>
      <dgm:t>
        <a:bodyPr/>
        <a:lstStyle/>
        <a:p>
          <a:pPr rtl="0"/>
          <a:r>
            <a:rPr lang="es-EC" dirty="0" smtClean="0"/>
            <a:t>Turismo como importante fuente de ingresos.</a:t>
          </a:r>
          <a:endParaRPr lang="es-EC" dirty="0"/>
        </a:p>
      </dgm:t>
    </dgm:pt>
    <dgm:pt modelId="{C827A100-C49E-4F6D-A875-51882C90A0F4}" type="parTrans" cxnId="{8F622383-C603-4B58-A16F-B9CB5D0773FC}">
      <dgm:prSet/>
      <dgm:spPr/>
      <dgm:t>
        <a:bodyPr/>
        <a:lstStyle/>
        <a:p>
          <a:endParaRPr lang="es-EC"/>
        </a:p>
      </dgm:t>
    </dgm:pt>
    <dgm:pt modelId="{9C49E6C8-55EB-4307-AD0A-0198E9965310}" type="sibTrans" cxnId="{8F622383-C603-4B58-A16F-B9CB5D0773FC}">
      <dgm:prSet/>
      <dgm:spPr/>
      <dgm:t>
        <a:bodyPr/>
        <a:lstStyle/>
        <a:p>
          <a:endParaRPr lang="es-EC"/>
        </a:p>
      </dgm:t>
    </dgm:pt>
    <dgm:pt modelId="{D0A641B3-6D3D-4E11-A368-727BEBAF36AE}" type="pres">
      <dgm:prSet presAssocID="{BF178272-C3D4-44CF-94F8-7354B4C91340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0204013-DB9D-4FCA-B396-9AD40A8B14D5}" type="pres">
      <dgm:prSet presAssocID="{85030EB2-BFF8-4060-8F0F-1890ECA083D5}" presName="node" presStyleLbl="node1" presStyleIdx="0" presStyleCnt="4" custScaleX="4016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74B47F-2CBB-465F-9161-03F07511D812}" type="pres">
      <dgm:prSet presAssocID="{DB1348C8-935B-4EFA-B25C-43F10C987923}" presName="sibTrans" presStyleLbl="sibTrans2D1" presStyleIdx="0" presStyleCnt="3"/>
      <dgm:spPr/>
      <dgm:t>
        <a:bodyPr/>
        <a:lstStyle/>
        <a:p>
          <a:endParaRPr lang="es-EC"/>
        </a:p>
      </dgm:t>
    </dgm:pt>
    <dgm:pt modelId="{AE17CE08-F52C-4DF7-9E1C-C58DE602522A}" type="pres">
      <dgm:prSet presAssocID="{DB1348C8-935B-4EFA-B25C-43F10C987923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3ACFDBC4-2C1B-4162-86E1-A9703A193D3E}" type="pres">
      <dgm:prSet presAssocID="{A73E8F0D-6431-47A4-97B8-729B7E4EE0D7}" presName="node" presStyleLbl="node1" presStyleIdx="1" presStyleCnt="4" custScaleX="4016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B06DEE-F4DF-46C1-AEF0-E72733973346}" type="pres">
      <dgm:prSet presAssocID="{AE20EC47-ABEB-4152-9411-3B8B12BB1859}" presName="sibTrans" presStyleLbl="sibTrans2D1" presStyleIdx="1" presStyleCnt="3"/>
      <dgm:spPr/>
      <dgm:t>
        <a:bodyPr/>
        <a:lstStyle/>
        <a:p>
          <a:endParaRPr lang="es-EC"/>
        </a:p>
      </dgm:t>
    </dgm:pt>
    <dgm:pt modelId="{B29738CF-5D84-4A11-8910-930CE75F4516}" type="pres">
      <dgm:prSet presAssocID="{AE20EC47-ABEB-4152-9411-3B8B12BB1859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54628E4F-CDCC-4BED-BF21-52E4C934E03C}" type="pres">
      <dgm:prSet presAssocID="{A777F0D2-2BEF-4BB2-BD55-03A7373A8EF1}" presName="node" presStyleLbl="node1" presStyleIdx="2" presStyleCnt="4" custScaleX="4016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331C66-DCFE-4BC9-A900-44B78BBA6DF1}" type="pres">
      <dgm:prSet presAssocID="{BE41C3C9-6F90-4A33-9798-C38947C16A17}" presName="sibTrans" presStyleLbl="sibTrans2D1" presStyleIdx="2" presStyleCnt="3"/>
      <dgm:spPr/>
      <dgm:t>
        <a:bodyPr/>
        <a:lstStyle/>
        <a:p>
          <a:endParaRPr lang="es-EC"/>
        </a:p>
      </dgm:t>
    </dgm:pt>
    <dgm:pt modelId="{8BC10FEC-7D15-40D5-AFDF-BABA62C83D06}" type="pres">
      <dgm:prSet presAssocID="{BE41C3C9-6F90-4A33-9798-C38947C16A17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852A5478-00E3-481C-AF1D-B91DCF5942E7}" type="pres">
      <dgm:prSet presAssocID="{CF3D7A23-864C-410A-8768-67EE7C085956}" presName="node" presStyleLbl="node1" presStyleIdx="3" presStyleCnt="4" custScaleX="4016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E4968E6-77D8-4AA7-B922-431EF8BC34ED}" srcId="{BF178272-C3D4-44CF-94F8-7354B4C91340}" destId="{85030EB2-BFF8-4060-8F0F-1890ECA083D5}" srcOrd="0" destOrd="0" parTransId="{78CBC86F-0F66-4137-AC38-A9AAE3E7B0B0}" sibTransId="{DB1348C8-935B-4EFA-B25C-43F10C987923}"/>
    <dgm:cxn modelId="{56B6AEEF-2BCF-4947-AE79-65230251774F}" type="presOf" srcId="{CF3D7A23-864C-410A-8768-67EE7C085956}" destId="{852A5478-00E3-481C-AF1D-B91DCF5942E7}" srcOrd="0" destOrd="0" presId="urn:microsoft.com/office/officeart/2005/8/layout/process2"/>
    <dgm:cxn modelId="{43C90449-E26A-43E4-812E-D94B2BE9B455}" type="presOf" srcId="{BF178272-C3D4-44CF-94F8-7354B4C91340}" destId="{D0A641B3-6D3D-4E11-A368-727BEBAF36AE}" srcOrd="0" destOrd="0" presId="urn:microsoft.com/office/officeart/2005/8/layout/process2"/>
    <dgm:cxn modelId="{8F622383-C603-4B58-A16F-B9CB5D0773FC}" srcId="{BF178272-C3D4-44CF-94F8-7354B4C91340}" destId="{CF3D7A23-864C-410A-8768-67EE7C085956}" srcOrd="3" destOrd="0" parTransId="{C827A100-C49E-4F6D-A875-51882C90A0F4}" sibTransId="{9C49E6C8-55EB-4307-AD0A-0198E9965310}"/>
    <dgm:cxn modelId="{A1369EAC-5B1B-4F0F-A314-621587F848A7}" srcId="{BF178272-C3D4-44CF-94F8-7354B4C91340}" destId="{A777F0D2-2BEF-4BB2-BD55-03A7373A8EF1}" srcOrd="2" destOrd="0" parTransId="{2C1B957A-325B-4A55-A4E4-28EEDFFBC897}" sibTransId="{BE41C3C9-6F90-4A33-9798-C38947C16A17}"/>
    <dgm:cxn modelId="{D93306B1-8137-4AC7-AF3A-638FE6D41267}" type="presOf" srcId="{AE20EC47-ABEB-4152-9411-3B8B12BB1859}" destId="{06B06DEE-F4DF-46C1-AEF0-E72733973346}" srcOrd="0" destOrd="0" presId="urn:microsoft.com/office/officeart/2005/8/layout/process2"/>
    <dgm:cxn modelId="{D6CCED1C-25CF-4D4C-9F69-03E76A681741}" type="presOf" srcId="{BE41C3C9-6F90-4A33-9798-C38947C16A17}" destId="{31331C66-DCFE-4BC9-A900-44B78BBA6DF1}" srcOrd="0" destOrd="0" presId="urn:microsoft.com/office/officeart/2005/8/layout/process2"/>
    <dgm:cxn modelId="{AF076645-DD97-43E5-8FEE-81103D7DB193}" type="presOf" srcId="{DB1348C8-935B-4EFA-B25C-43F10C987923}" destId="{AE17CE08-F52C-4DF7-9E1C-C58DE602522A}" srcOrd="1" destOrd="0" presId="urn:microsoft.com/office/officeart/2005/8/layout/process2"/>
    <dgm:cxn modelId="{42066F71-63AE-472A-8D0C-2CE96EE9921A}" type="presOf" srcId="{A777F0D2-2BEF-4BB2-BD55-03A7373A8EF1}" destId="{54628E4F-CDCC-4BED-BF21-52E4C934E03C}" srcOrd="0" destOrd="0" presId="urn:microsoft.com/office/officeart/2005/8/layout/process2"/>
    <dgm:cxn modelId="{C1DA87D8-6F0A-4176-9F33-F4B387E1BE19}" type="presOf" srcId="{BE41C3C9-6F90-4A33-9798-C38947C16A17}" destId="{8BC10FEC-7D15-40D5-AFDF-BABA62C83D06}" srcOrd="1" destOrd="0" presId="urn:microsoft.com/office/officeart/2005/8/layout/process2"/>
    <dgm:cxn modelId="{F80734D5-E62D-4086-9397-AC8E48370C0A}" type="presOf" srcId="{85030EB2-BFF8-4060-8F0F-1890ECA083D5}" destId="{60204013-DB9D-4FCA-B396-9AD40A8B14D5}" srcOrd="0" destOrd="0" presId="urn:microsoft.com/office/officeart/2005/8/layout/process2"/>
    <dgm:cxn modelId="{07429A7E-E245-43DD-893C-A1925301B8D2}" srcId="{BF178272-C3D4-44CF-94F8-7354B4C91340}" destId="{A73E8F0D-6431-47A4-97B8-729B7E4EE0D7}" srcOrd="1" destOrd="0" parTransId="{B6271704-0E8C-4B65-B0E7-02D990A72BCB}" sibTransId="{AE20EC47-ABEB-4152-9411-3B8B12BB1859}"/>
    <dgm:cxn modelId="{00D6B378-1E38-4C89-92AA-AE5FC89B431A}" type="presOf" srcId="{A73E8F0D-6431-47A4-97B8-729B7E4EE0D7}" destId="{3ACFDBC4-2C1B-4162-86E1-A9703A193D3E}" srcOrd="0" destOrd="0" presId="urn:microsoft.com/office/officeart/2005/8/layout/process2"/>
    <dgm:cxn modelId="{AB21F0E5-6AE4-4143-B961-8DEDBA0AED86}" type="presOf" srcId="{DB1348C8-935B-4EFA-B25C-43F10C987923}" destId="{D774B47F-2CBB-465F-9161-03F07511D812}" srcOrd="0" destOrd="0" presId="urn:microsoft.com/office/officeart/2005/8/layout/process2"/>
    <dgm:cxn modelId="{1D1D075B-7AEE-44F9-A5AA-4DC69D54320C}" type="presOf" srcId="{AE20EC47-ABEB-4152-9411-3B8B12BB1859}" destId="{B29738CF-5D84-4A11-8910-930CE75F4516}" srcOrd="1" destOrd="0" presId="urn:microsoft.com/office/officeart/2005/8/layout/process2"/>
    <dgm:cxn modelId="{60336A3A-F572-4EDE-A5AF-0270A627323F}" type="presParOf" srcId="{D0A641B3-6D3D-4E11-A368-727BEBAF36AE}" destId="{60204013-DB9D-4FCA-B396-9AD40A8B14D5}" srcOrd="0" destOrd="0" presId="urn:microsoft.com/office/officeart/2005/8/layout/process2"/>
    <dgm:cxn modelId="{49CC3A3E-206D-456E-AE8B-1F66EBB3A204}" type="presParOf" srcId="{D0A641B3-6D3D-4E11-A368-727BEBAF36AE}" destId="{D774B47F-2CBB-465F-9161-03F07511D812}" srcOrd="1" destOrd="0" presId="urn:microsoft.com/office/officeart/2005/8/layout/process2"/>
    <dgm:cxn modelId="{85DBAA9C-00ED-44BE-A538-3608BEA85F26}" type="presParOf" srcId="{D774B47F-2CBB-465F-9161-03F07511D812}" destId="{AE17CE08-F52C-4DF7-9E1C-C58DE602522A}" srcOrd="0" destOrd="0" presId="urn:microsoft.com/office/officeart/2005/8/layout/process2"/>
    <dgm:cxn modelId="{B52D4715-A44E-4CDA-A91E-DFC15B1C2793}" type="presParOf" srcId="{D0A641B3-6D3D-4E11-A368-727BEBAF36AE}" destId="{3ACFDBC4-2C1B-4162-86E1-A9703A193D3E}" srcOrd="2" destOrd="0" presId="urn:microsoft.com/office/officeart/2005/8/layout/process2"/>
    <dgm:cxn modelId="{5B73E45C-42B2-4373-B4BD-6F95A4589AE3}" type="presParOf" srcId="{D0A641B3-6D3D-4E11-A368-727BEBAF36AE}" destId="{06B06DEE-F4DF-46C1-AEF0-E72733973346}" srcOrd="3" destOrd="0" presId="urn:microsoft.com/office/officeart/2005/8/layout/process2"/>
    <dgm:cxn modelId="{0C5FF1EF-EFFD-4443-B1E1-AE6CDF4C309F}" type="presParOf" srcId="{06B06DEE-F4DF-46C1-AEF0-E72733973346}" destId="{B29738CF-5D84-4A11-8910-930CE75F4516}" srcOrd="0" destOrd="0" presId="urn:microsoft.com/office/officeart/2005/8/layout/process2"/>
    <dgm:cxn modelId="{6F244C6B-CD06-49C9-A76A-E839AAC06614}" type="presParOf" srcId="{D0A641B3-6D3D-4E11-A368-727BEBAF36AE}" destId="{54628E4F-CDCC-4BED-BF21-52E4C934E03C}" srcOrd="4" destOrd="0" presId="urn:microsoft.com/office/officeart/2005/8/layout/process2"/>
    <dgm:cxn modelId="{156177B8-838C-461B-9910-558C46DAFA86}" type="presParOf" srcId="{D0A641B3-6D3D-4E11-A368-727BEBAF36AE}" destId="{31331C66-DCFE-4BC9-A900-44B78BBA6DF1}" srcOrd="5" destOrd="0" presId="urn:microsoft.com/office/officeart/2005/8/layout/process2"/>
    <dgm:cxn modelId="{00CA0E8B-9AB1-41EF-BE0A-449349180CB8}" type="presParOf" srcId="{31331C66-DCFE-4BC9-A900-44B78BBA6DF1}" destId="{8BC10FEC-7D15-40D5-AFDF-BABA62C83D06}" srcOrd="0" destOrd="0" presId="urn:microsoft.com/office/officeart/2005/8/layout/process2"/>
    <dgm:cxn modelId="{4C8F3341-A612-46E4-8093-E0497089ECBD}" type="presParOf" srcId="{D0A641B3-6D3D-4E11-A368-727BEBAF36AE}" destId="{852A5478-00E3-481C-AF1D-B91DCF5942E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F178272-C3D4-44CF-94F8-7354B4C91340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3" csCatId="colorful"/>
      <dgm:spPr/>
      <dgm:t>
        <a:bodyPr/>
        <a:lstStyle/>
        <a:p>
          <a:endParaRPr lang="es-EC"/>
        </a:p>
      </dgm:t>
    </dgm:pt>
    <dgm:pt modelId="{85030EB2-BFF8-4060-8F0F-1890ECA083D5}">
      <dgm:prSet/>
      <dgm:spPr/>
      <dgm:t>
        <a:bodyPr/>
        <a:lstStyle/>
        <a:p>
          <a:pPr rtl="0"/>
          <a:r>
            <a:rPr lang="es-EC" smtClean="0"/>
            <a:t>Publicidad a un target específico</a:t>
          </a:r>
          <a:endParaRPr lang="es-EC"/>
        </a:p>
      </dgm:t>
    </dgm:pt>
    <dgm:pt modelId="{78CBC86F-0F66-4137-AC38-A9AAE3E7B0B0}" type="parTrans" cxnId="{9E4968E6-77D8-4AA7-B922-431EF8BC34ED}">
      <dgm:prSet/>
      <dgm:spPr/>
      <dgm:t>
        <a:bodyPr/>
        <a:lstStyle/>
        <a:p>
          <a:endParaRPr lang="es-EC"/>
        </a:p>
      </dgm:t>
    </dgm:pt>
    <dgm:pt modelId="{DB1348C8-935B-4EFA-B25C-43F10C987923}" type="sibTrans" cxnId="{9E4968E6-77D8-4AA7-B922-431EF8BC34ED}">
      <dgm:prSet/>
      <dgm:spPr/>
      <dgm:t>
        <a:bodyPr/>
        <a:lstStyle/>
        <a:p>
          <a:endParaRPr lang="es-EC"/>
        </a:p>
      </dgm:t>
    </dgm:pt>
    <dgm:pt modelId="{A73E8F0D-6431-47A4-97B8-729B7E4EE0D7}">
      <dgm:prSet/>
      <dgm:spPr/>
      <dgm:t>
        <a:bodyPr/>
        <a:lstStyle/>
        <a:p>
          <a:pPr rtl="0"/>
          <a:r>
            <a:rPr lang="es-EC" smtClean="0"/>
            <a:t>Marketing estratégico y marketing operativo.</a:t>
          </a:r>
          <a:endParaRPr lang="es-EC"/>
        </a:p>
      </dgm:t>
    </dgm:pt>
    <dgm:pt modelId="{B6271704-0E8C-4B65-B0E7-02D990A72BCB}" type="parTrans" cxnId="{07429A7E-E245-43DD-893C-A1925301B8D2}">
      <dgm:prSet/>
      <dgm:spPr/>
      <dgm:t>
        <a:bodyPr/>
        <a:lstStyle/>
        <a:p>
          <a:endParaRPr lang="es-EC"/>
        </a:p>
      </dgm:t>
    </dgm:pt>
    <dgm:pt modelId="{AE20EC47-ABEB-4152-9411-3B8B12BB1859}" type="sibTrans" cxnId="{07429A7E-E245-43DD-893C-A1925301B8D2}">
      <dgm:prSet/>
      <dgm:spPr/>
      <dgm:t>
        <a:bodyPr/>
        <a:lstStyle/>
        <a:p>
          <a:endParaRPr lang="es-EC"/>
        </a:p>
      </dgm:t>
    </dgm:pt>
    <dgm:pt modelId="{A777F0D2-2BEF-4BB2-BD55-03A7373A8EF1}">
      <dgm:prSet/>
      <dgm:spPr/>
      <dgm:t>
        <a:bodyPr/>
        <a:lstStyle/>
        <a:p>
          <a:pPr rtl="0"/>
          <a:r>
            <a:rPr lang="es-EC" smtClean="0"/>
            <a:t>Benchmarking.</a:t>
          </a:r>
          <a:endParaRPr lang="es-EC"/>
        </a:p>
      </dgm:t>
    </dgm:pt>
    <dgm:pt modelId="{2C1B957A-325B-4A55-A4E4-28EEDFFBC897}" type="parTrans" cxnId="{A1369EAC-5B1B-4F0F-A314-621587F848A7}">
      <dgm:prSet/>
      <dgm:spPr/>
      <dgm:t>
        <a:bodyPr/>
        <a:lstStyle/>
        <a:p>
          <a:endParaRPr lang="es-EC"/>
        </a:p>
      </dgm:t>
    </dgm:pt>
    <dgm:pt modelId="{BE41C3C9-6F90-4A33-9798-C38947C16A17}" type="sibTrans" cxnId="{A1369EAC-5B1B-4F0F-A314-621587F848A7}">
      <dgm:prSet/>
      <dgm:spPr/>
      <dgm:t>
        <a:bodyPr/>
        <a:lstStyle/>
        <a:p>
          <a:endParaRPr lang="es-EC"/>
        </a:p>
      </dgm:t>
    </dgm:pt>
    <dgm:pt modelId="{CF3D7A23-864C-410A-8768-67EE7C085956}">
      <dgm:prSet/>
      <dgm:spPr/>
      <dgm:t>
        <a:bodyPr/>
        <a:lstStyle/>
        <a:p>
          <a:pPr rtl="0"/>
          <a:r>
            <a:rPr lang="es-EC" smtClean="0"/>
            <a:t>Incentivar turismo interno.</a:t>
          </a:r>
          <a:endParaRPr lang="es-EC"/>
        </a:p>
      </dgm:t>
    </dgm:pt>
    <dgm:pt modelId="{C827A100-C49E-4F6D-A875-51882C90A0F4}" type="parTrans" cxnId="{8F622383-C603-4B58-A16F-B9CB5D0773FC}">
      <dgm:prSet/>
      <dgm:spPr/>
      <dgm:t>
        <a:bodyPr/>
        <a:lstStyle/>
        <a:p>
          <a:endParaRPr lang="es-EC"/>
        </a:p>
      </dgm:t>
    </dgm:pt>
    <dgm:pt modelId="{9C49E6C8-55EB-4307-AD0A-0198E9965310}" type="sibTrans" cxnId="{8F622383-C603-4B58-A16F-B9CB5D0773FC}">
      <dgm:prSet/>
      <dgm:spPr/>
      <dgm:t>
        <a:bodyPr/>
        <a:lstStyle/>
        <a:p>
          <a:endParaRPr lang="es-EC"/>
        </a:p>
      </dgm:t>
    </dgm:pt>
    <dgm:pt modelId="{DA1AC0E0-A7C9-46F3-8C0B-3743B608346B}" type="pres">
      <dgm:prSet presAssocID="{BF178272-C3D4-44CF-94F8-7354B4C9134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E0464C5-1A0A-4451-92EA-00D1563A1448}" type="pres">
      <dgm:prSet presAssocID="{85030EB2-BFF8-4060-8F0F-1890ECA083D5}" presName="composite" presStyleCnt="0"/>
      <dgm:spPr/>
    </dgm:pt>
    <dgm:pt modelId="{CBF7AE52-3ABF-4585-A5F0-DFF6D1C2A245}" type="pres">
      <dgm:prSet presAssocID="{85030EB2-BFF8-4060-8F0F-1890ECA083D5}" presName="bentUpArrow1" presStyleLbl="alignImgPlace1" presStyleIdx="0" presStyleCnt="3"/>
      <dgm:spPr/>
    </dgm:pt>
    <dgm:pt modelId="{BF860771-4336-496C-8F66-7C1983523736}" type="pres">
      <dgm:prSet presAssocID="{85030EB2-BFF8-4060-8F0F-1890ECA083D5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146054-3967-496A-8026-D1C0786897F8}" type="pres">
      <dgm:prSet presAssocID="{85030EB2-BFF8-4060-8F0F-1890ECA083D5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F07023C-5D81-4E4B-B414-3887684C102D}" type="pres">
      <dgm:prSet presAssocID="{DB1348C8-935B-4EFA-B25C-43F10C987923}" presName="sibTrans" presStyleCnt="0"/>
      <dgm:spPr/>
    </dgm:pt>
    <dgm:pt modelId="{B674431F-67F6-4281-9EF4-9A4F40FDBDEC}" type="pres">
      <dgm:prSet presAssocID="{A73E8F0D-6431-47A4-97B8-729B7E4EE0D7}" presName="composite" presStyleCnt="0"/>
      <dgm:spPr/>
    </dgm:pt>
    <dgm:pt modelId="{0287535A-258E-4BB3-BF40-475A6CE1B317}" type="pres">
      <dgm:prSet presAssocID="{A73E8F0D-6431-47A4-97B8-729B7E4EE0D7}" presName="bentUpArrow1" presStyleLbl="alignImgPlace1" presStyleIdx="1" presStyleCnt="3"/>
      <dgm:spPr/>
    </dgm:pt>
    <dgm:pt modelId="{10D09C70-4FA2-4373-8B91-EB07753B5D1E}" type="pres">
      <dgm:prSet presAssocID="{A73E8F0D-6431-47A4-97B8-729B7E4EE0D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5CB80A-7467-4C44-8E22-ED3A66CA8637}" type="pres">
      <dgm:prSet presAssocID="{A73E8F0D-6431-47A4-97B8-729B7E4EE0D7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B7356CF-2F20-4BC6-81F9-1329597B40A1}" type="pres">
      <dgm:prSet presAssocID="{AE20EC47-ABEB-4152-9411-3B8B12BB1859}" presName="sibTrans" presStyleCnt="0"/>
      <dgm:spPr/>
    </dgm:pt>
    <dgm:pt modelId="{3A342596-F5D2-404B-BD87-242ED552E3FF}" type="pres">
      <dgm:prSet presAssocID="{A777F0D2-2BEF-4BB2-BD55-03A7373A8EF1}" presName="composite" presStyleCnt="0"/>
      <dgm:spPr/>
    </dgm:pt>
    <dgm:pt modelId="{2271CAA2-E7BB-4DC4-9D08-E2ECCC3E8D64}" type="pres">
      <dgm:prSet presAssocID="{A777F0D2-2BEF-4BB2-BD55-03A7373A8EF1}" presName="bentUpArrow1" presStyleLbl="alignImgPlace1" presStyleIdx="2" presStyleCnt="3"/>
      <dgm:spPr/>
    </dgm:pt>
    <dgm:pt modelId="{D901A7FB-1978-42F9-85B0-249F5702E54B}" type="pres">
      <dgm:prSet presAssocID="{A777F0D2-2BEF-4BB2-BD55-03A7373A8EF1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93F40D-7A7D-45C5-B364-3D7DCAA6FC91}" type="pres">
      <dgm:prSet presAssocID="{A777F0D2-2BEF-4BB2-BD55-03A7373A8EF1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15160AE-D5C7-476E-8B3C-1AFA5AC397C2}" type="pres">
      <dgm:prSet presAssocID="{BE41C3C9-6F90-4A33-9798-C38947C16A17}" presName="sibTrans" presStyleCnt="0"/>
      <dgm:spPr/>
    </dgm:pt>
    <dgm:pt modelId="{561955BB-36FC-4DE9-95A4-D9698D7FE9D1}" type="pres">
      <dgm:prSet presAssocID="{CF3D7A23-864C-410A-8768-67EE7C085956}" presName="composite" presStyleCnt="0"/>
      <dgm:spPr/>
    </dgm:pt>
    <dgm:pt modelId="{9825A4C6-8AB3-45E8-91E5-2AC8ECEA4D57}" type="pres">
      <dgm:prSet presAssocID="{CF3D7A23-864C-410A-8768-67EE7C085956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CC9E3FB-7D90-4800-A1CB-623334704BEF}" type="presOf" srcId="{A73E8F0D-6431-47A4-97B8-729B7E4EE0D7}" destId="{10D09C70-4FA2-4373-8B91-EB07753B5D1E}" srcOrd="0" destOrd="0" presId="urn:microsoft.com/office/officeart/2005/8/layout/StepDownProcess"/>
    <dgm:cxn modelId="{78CCE459-0893-433D-9A54-F95FD0CD2B70}" type="presOf" srcId="{BF178272-C3D4-44CF-94F8-7354B4C91340}" destId="{DA1AC0E0-A7C9-46F3-8C0B-3743B608346B}" srcOrd="0" destOrd="0" presId="urn:microsoft.com/office/officeart/2005/8/layout/StepDownProcess"/>
    <dgm:cxn modelId="{8FEC36E5-D472-4333-92F0-F76B59DFD068}" type="presOf" srcId="{A777F0D2-2BEF-4BB2-BD55-03A7373A8EF1}" destId="{D901A7FB-1978-42F9-85B0-249F5702E54B}" srcOrd="0" destOrd="0" presId="urn:microsoft.com/office/officeart/2005/8/layout/StepDownProcess"/>
    <dgm:cxn modelId="{60C68154-A705-446E-A0DA-440123E990C0}" type="presOf" srcId="{85030EB2-BFF8-4060-8F0F-1890ECA083D5}" destId="{BF860771-4336-496C-8F66-7C1983523736}" srcOrd="0" destOrd="0" presId="urn:microsoft.com/office/officeart/2005/8/layout/StepDownProcess"/>
    <dgm:cxn modelId="{07429A7E-E245-43DD-893C-A1925301B8D2}" srcId="{BF178272-C3D4-44CF-94F8-7354B4C91340}" destId="{A73E8F0D-6431-47A4-97B8-729B7E4EE0D7}" srcOrd="1" destOrd="0" parTransId="{B6271704-0E8C-4B65-B0E7-02D990A72BCB}" sibTransId="{AE20EC47-ABEB-4152-9411-3B8B12BB1859}"/>
    <dgm:cxn modelId="{A1369EAC-5B1B-4F0F-A314-621587F848A7}" srcId="{BF178272-C3D4-44CF-94F8-7354B4C91340}" destId="{A777F0D2-2BEF-4BB2-BD55-03A7373A8EF1}" srcOrd="2" destOrd="0" parTransId="{2C1B957A-325B-4A55-A4E4-28EEDFFBC897}" sibTransId="{BE41C3C9-6F90-4A33-9798-C38947C16A17}"/>
    <dgm:cxn modelId="{9E4968E6-77D8-4AA7-B922-431EF8BC34ED}" srcId="{BF178272-C3D4-44CF-94F8-7354B4C91340}" destId="{85030EB2-BFF8-4060-8F0F-1890ECA083D5}" srcOrd="0" destOrd="0" parTransId="{78CBC86F-0F66-4137-AC38-A9AAE3E7B0B0}" sibTransId="{DB1348C8-935B-4EFA-B25C-43F10C987923}"/>
    <dgm:cxn modelId="{8F622383-C603-4B58-A16F-B9CB5D0773FC}" srcId="{BF178272-C3D4-44CF-94F8-7354B4C91340}" destId="{CF3D7A23-864C-410A-8768-67EE7C085956}" srcOrd="3" destOrd="0" parTransId="{C827A100-C49E-4F6D-A875-51882C90A0F4}" sibTransId="{9C49E6C8-55EB-4307-AD0A-0198E9965310}"/>
    <dgm:cxn modelId="{18F22BD3-0C5B-43F6-82BF-6D8A2CFE6A01}" type="presOf" srcId="{CF3D7A23-864C-410A-8768-67EE7C085956}" destId="{9825A4C6-8AB3-45E8-91E5-2AC8ECEA4D57}" srcOrd="0" destOrd="0" presId="urn:microsoft.com/office/officeart/2005/8/layout/StepDownProcess"/>
    <dgm:cxn modelId="{A9429BDE-43AB-4C75-AC04-7AAF3CFCFF44}" type="presParOf" srcId="{DA1AC0E0-A7C9-46F3-8C0B-3743B608346B}" destId="{4E0464C5-1A0A-4451-92EA-00D1563A1448}" srcOrd="0" destOrd="0" presId="urn:microsoft.com/office/officeart/2005/8/layout/StepDownProcess"/>
    <dgm:cxn modelId="{E2F82BBB-1315-491F-8F68-AE78565EBDC5}" type="presParOf" srcId="{4E0464C5-1A0A-4451-92EA-00D1563A1448}" destId="{CBF7AE52-3ABF-4585-A5F0-DFF6D1C2A245}" srcOrd="0" destOrd="0" presId="urn:microsoft.com/office/officeart/2005/8/layout/StepDownProcess"/>
    <dgm:cxn modelId="{98F442C8-B904-49EE-AC31-93710F4B88B0}" type="presParOf" srcId="{4E0464C5-1A0A-4451-92EA-00D1563A1448}" destId="{BF860771-4336-496C-8F66-7C1983523736}" srcOrd="1" destOrd="0" presId="urn:microsoft.com/office/officeart/2005/8/layout/StepDownProcess"/>
    <dgm:cxn modelId="{DEF2DC43-5C83-4AD3-BEA8-C3BE533AFB6F}" type="presParOf" srcId="{4E0464C5-1A0A-4451-92EA-00D1563A1448}" destId="{71146054-3967-496A-8026-D1C0786897F8}" srcOrd="2" destOrd="0" presId="urn:microsoft.com/office/officeart/2005/8/layout/StepDownProcess"/>
    <dgm:cxn modelId="{298DACC6-2AA0-412D-A57F-4E34D3CCD255}" type="presParOf" srcId="{DA1AC0E0-A7C9-46F3-8C0B-3743B608346B}" destId="{AF07023C-5D81-4E4B-B414-3887684C102D}" srcOrd="1" destOrd="0" presId="urn:microsoft.com/office/officeart/2005/8/layout/StepDownProcess"/>
    <dgm:cxn modelId="{E6A15285-591A-4A85-AA89-5C8063F9B76C}" type="presParOf" srcId="{DA1AC0E0-A7C9-46F3-8C0B-3743B608346B}" destId="{B674431F-67F6-4281-9EF4-9A4F40FDBDEC}" srcOrd="2" destOrd="0" presId="urn:microsoft.com/office/officeart/2005/8/layout/StepDownProcess"/>
    <dgm:cxn modelId="{F2BE099A-6C86-4409-A7C4-E1415CA61843}" type="presParOf" srcId="{B674431F-67F6-4281-9EF4-9A4F40FDBDEC}" destId="{0287535A-258E-4BB3-BF40-475A6CE1B317}" srcOrd="0" destOrd="0" presId="urn:microsoft.com/office/officeart/2005/8/layout/StepDownProcess"/>
    <dgm:cxn modelId="{D88B847D-09F3-4261-9542-62D6E88233E1}" type="presParOf" srcId="{B674431F-67F6-4281-9EF4-9A4F40FDBDEC}" destId="{10D09C70-4FA2-4373-8B91-EB07753B5D1E}" srcOrd="1" destOrd="0" presId="urn:microsoft.com/office/officeart/2005/8/layout/StepDownProcess"/>
    <dgm:cxn modelId="{C522CBE5-7AC8-4531-9FAB-8A89076174BF}" type="presParOf" srcId="{B674431F-67F6-4281-9EF4-9A4F40FDBDEC}" destId="{E05CB80A-7467-4C44-8E22-ED3A66CA8637}" srcOrd="2" destOrd="0" presId="urn:microsoft.com/office/officeart/2005/8/layout/StepDownProcess"/>
    <dgm:cxn modelId="{A929BCCA-3D82-42F0-A757-0FE65486D2CE}" type="presParOf" srcId="{DA1AC0E0-A7C9-46F3-8C0B-3743B608346B}" destId="{7B7356CF-2F20-4BC6-81F9-1329597B40A1}" srcOrd="3" destOrd="0" presId="urn:microsoft.com/office/officeart/2005/8/layout/StepDownProcess"/>
    <dgm:cxn modelId="{64A79158-D276-46D4-BFA3-6F487E5CF388}" type="presParOf" srcId="{DA1AC0E0-A7C9-46F3-8C0B-3743B608346B}" destId="{3A342596-F5D2-404B-BD87-242ED552E3FF}" srcOrd="4" destOrd="0" presId="urn:microsoft.com/office/officeart/2005/8/layout/StepDownProcess"/>
    <dgm:cxn modelId="{C7A3466D-2371-4986-A4EF-70808E31BD45}" type="presParOf" srcId="{3A342596-F5D2-404B-BD87-242ED552E3FF}" destId="{2271CAA2-E7BB-4DC4-9D08-E2ECCC3E8D64}" srcOrd="0" destOrd="0" presId="urn:microsoft.com/office/officeart/2005/8/layout/StepDownProcess"/>
    <dgm:cxn modelId="{90D25F73-F916-44AF-8455-B08FFE0253E4}" type="presParOf" srcId="{3A342596-F5D2-404B-BD87-242ED552E3FF}" destId="{D901A7FB-1978-42F9-85B0-249F5702E54B}" srcOrd="1" destOrd="0" presId="urn:microsoft.com/office/officeart/2005/8/layout/StepDownProcess"/>
    <dgm:cxn modelId="{9E32037D-558E-4224-86A0-3323BFF17175}" type="presParOf" srcId="{3A342596-F5D2-404B-BD87-242ED552E3FF}" destId="{4893F40D-7A7D-45C5-B364-3D7DCAA6FC91}" srcOrd="2" destOrd="0" presId="urn:microsoft.com/office/officeart/2005/8/layout/StepDownProcess"/>
    <dgm:cxn modelId="{CE3CCD66-8B24-43ED-BF8A-378BBECF2CEF}" type="presParOf" srcId="{DA1AC0E0-A7C9-46F3-8C0B-3743B608346B}" destId="{915160AE-D5C7-476E-8B3C-1AFA5AC397C2}" srcOrd="5" destOrd="0" presId="urn:microsoft.com/office/officeart/2005/8/layout/StepDownProcess"/>
    <dgm:cxn modelId="{7BEA8109-85F6-47ED-A4C5-44DD95A67E1A}" type="presParOf" srcId="{DA1AC0E0-A7C9-46F3-8C0B-3743B608346B}" destId="{561955BB-36FC-4DE9-95A4-D9698D7FE9D1}" srcOrd="6" destOrd="0" presId="urn:microsoft.com/office/officeart/2005/8/layout/StepDownProcess"/>
    <dgm:cxn modelId="{5752FF12-9DAB-4421-9979-C77E7B03D8C1}" type="presParOf" srcId="{561955BB-36FC-4DE9-95A4-D9698D7FE9D1}" destId="{9825A4C6-8AB3-45E8-91E5-2AC8ECEA4D5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A91C07-FF3C-456A-AF93-B33120F06931}" type="doc">
      <dgm:prSet loTypeId="urn:microsoft.com/office/officeart/2005/8/layout/bProcess3" loCatId="process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532EB678-0529-4133-8A68-25579EB53D4C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2B170B48-2073-443D-A290-9A5F302D385E}" type="parTrans" cxnId="{9795FE97-AB70-4872-A0D3-15C797020B3C}">
      <dgm:prSet/>
      <dgm:spPr/>
      <dgm:t>
        <a:bodyPr/>
        <a:lstStyle/>
        <a:p>
          <a:endParaRPr lang="es-EC"/>
        </a:p>
      </dgm:t>
    </dgm:pt>
    <dgm:pt modelId="{B8419E09-7E74-434D-A77E-4637B2C49266}" type="sibTrans" cxnId="{9795FE97-AB70-4872-A0D3-15C797020B3C}">
      <dgm:prSet/>
      <dgm:spPr/>
      <dgm:t>
        <a:bodyPr/>
        <a:lstStyle/>
        <a:p>
          <a:endParaRPr lang="es-EC"/>
        </a:p>
      </dgm:t>
    </dgm:pt>
    <dgm:pt modelId="{2FDF19C3-E199-477C-8A5A-C51B7708A42C}">
      <dgm:prSet phldrT="[Texto]"/>
      <dgm:spPr/>
      <dgm:t>
        <a:bodyPr/>
        <a:lstStyle/>
        <a:p>
          <a:r>
            <a:rPr lang="es-EC" dirty="0" smtClean="0"/>
            <a:t>12 </a:t>
          </a:r>
          <a:r>
            <a:rPr lang="es-EC" smtClean="0"/>
            <a:t>OBJETIVOS NACIONALES</a:t>
          </a:r>
          <a:endParaRPr lang="es-EC" dirty="0"/>
        </a:p>
      </dgm:t>
    </dgm:pt>
    <dgm:pt modelId="{28D5DA27-9870-4685-84A9-A7F77671FA89}" type="parTrans" cxnId="{306AFBF4-8222-43F4-9203-67A00B882C97}">
      <dgm:prSet/>
      <dgm:spPr/>
      <dgm:t>
        <a:bodyPr/>
        <a:lstStyle/>
        <a:p>
          <a:endParaRPr lang="es-EC"/>
        </a:p>
      </dgm:t>
    </dgm:pt>
    <dgm:pt modelId="{AE0BE4CC-5516-4624-9DE7-05CBFA844D0F}" type="sibTrans" cxnId="{306AFBF4-8222-43F4-9203-67A00B882C97}">
      <dgm:prSet/>
      <dgm:spPr/>
      <dgm:t>
        <a:bodyPr/>
        <a:lstStyle/>
        <a:p>
          <a:endParaRPr lang="es-EC"/>
        </a:p>
      </dgm:t>
    </dgm:pt>
    <dgm:pt modelId="{38237AD9-2D27-49E4-BCF6-B5C555C31478}">
      <dgm:prSet phldrT="[Texto]"/>
      <dgm:spPr/>
      <dgm:t>
        <a:bodyPr/>
        <a:lstStyle/>
        <a:p>
          <a:r>
            <a:rPr lang="es-EC" dirty="0" smtClean="0"/>
            <a:t>14 SECTORES PRODUCTIVOS PRIORIZADOS</a:t>
          </a:r>
          <a:endParaRPr lang="es-EC" dirty="0"/>
        </a:p>
      </dgm:t>
    </dgm:pt>
    <dgm:pt modelId="{E69C029C-699E-4C87-A96F-5DD7CC795FD3}" type="parTrans" cxnId="{EE3602B0-C143-4250-BD6F-CDA984FA3B35}">
      <dgm:prSet/>
      <dgm:spPr/>
      <dgm:t>
        <a:bodyPr/>
        <a:lstStyle/>
        <a:p>
          <a:endParaRPr lang="es-EC"/>
        </a:p>
      </dgm:t>
    </dgm:pt>
    <dgm:pt modelId="{9930E6CE-89AA-4F60-BEE6-5B5617A4AE1B}" type="sibTrans" cxnId="{EE3602B0-C143-4250-BD6F-CDA984FA3B35}">
      <dgm:prSet/>
      <dgm:spPr/>
      <dgm:t>
        <a:bodyPr/>
        <a:lstStyle/>
        <a:p>
          <a:endParaRPr lang="es-EC"/>
        </a:p>
      </dgm:t>
    </dgm:pt>
    <dgm:pt modelId="{2F122E37-CE3E-4EDC-A9AE-BFB9D456988B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19CFF1B1-A88F-4063-AB44-CAEBB74F17B6}" type="parTrans" cxnId="{A12FCFBC-6C40-45A2-B432-7244B1712C48}">
      <dgm:prSet/>
      <dgm:spPr/>
      <dgm:t>
        <a:bodyPr/>
        <a:lstStyle/>
        <a:p>
          <a:endParaRPr lang="es-EC"/>
        </a:p>
      </dgm:t>
    </dgm:pt>
    <dgm:pt modelId="{289CE8CC-3235-483C-B38B-8AD2F95AD89A}" type="sibTrans" cxnId="{A12FCFBC-6C40-45A2-B432-7244B1712C48}">
      <dgm:prSet/>
      <dgm:spPr/>
      <dgm:t>
        <a:bodyPr/>
        <a:lstStyle/>
        <a:p>
          <a:endParaRPr lang="es-EC"/>
        </a:p>
      </dgm:t>
    </dgm:pt>
    <dgm:pt modelId="{404D22DE-F3DD-450B-BA20-1C1DE871D1CF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002D707F-F38B-4750-AEFF-6ABD2B87F76D}" type="sibTrans" cxnId="{C39E3585-EBE3-42DF-A116-D60ED3CAF6E4}">
      <dgm:prSet/>
      <dgm:spPr/>
      <dgm:t>
        <a:bodyPr/>
        <a:lstStyle/>
        <a:p>
          <a:endParaRPr lang="es-EC"/>
        </a:p>
      </dgm:t>
    </dgm:pt>
    <dgm:pt modelId="{A94D9265-5612-4FFD-B1D1-6046E039304A}" type="parTrans" cxnId="{C39E3585-EBE3-42DF-A116-D60ED3CAF6E4}">
      <dgm:prSet/>
      <dgm:spPr/>
      <dgm:t>
        <a:bodyPr/>
        <a:lstStyle/>
        <a:p>
          <a:endParaRPr lang="es-EC"/>
        </a:p>
      </dgm:t>
    </dgm:pt>
    <dgm:pt modelId="{78DF80F1-99B7-4D24-84A1-A4923215AE14}" type="pres">
      <dgm:prSet presAssocID="{10A91C07-FF3C-456A-AF93-B33120F0693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15C400E-CE10-4ACD-9A7B-90FE5E97DB86}" type="pres">
      <dgm:prSet presAssocID="{532EB678-0529-4133-8A68-25579EB53D4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14DF5D-B7C0-4BB1-A5B5-CFDCEA21E635}" type="pres">
      <dgm:prSet presAssocID="{B8419E09-7E74-434D-A77E-4637B2C49266}" presName="sibTrans" presStyleLbl="sibTrans1D1" presStyleIdx="0" presStyleCnt="4"/>
      <dgm:spPr/>
      <dgm:t>
        <a:bodyPr/>
        <a:lstStyle/>
        <a:p>
          <a:endParaRPr lang="es-EC"/>
        </a:p>
      </dgm:t>
    </dgm:pt>
    <dgm:pt modelId="{CE306358-1763-4C13-BC8A-0FD83765C74F}" type="pres">
      <dgm:prSet presAssocID="{B8419E09-7E74-434D-A77E-4637B2C49266}" presName="connectorText" presStyleLbl="sibTrans1D1" presStyleIdx="0" presStyleCnt="4"/>
      <dgm:spPr/>
      <dgm:t>
        <a:bodyPr/>
        <a:lstStyle/>
        <a:p>
          <a:endParaRPr lang="es-EC"/>
        </a:p>
      </dgm:t>
    </dgm:pt>
    <dgm:pt modelId="{A8C913CA-BA4B-4567-83D4-61A5A9F0F71A}" type="pres">
      <dgm:prSet presAssocID="{2FDF19C3-E199-477C-8A5A-C51B7708A42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D90258-61B8-4BD4-B611-D0AF66B9C9B2}" type="pres">
      <dgm:prSet presAssocID="{AE0BE4CC-5516-4624-9DE7-05CBFA844D0F}" presName="sibTrans" presStyleLbl="sibTrans1D1" presStyleIdx="1" presStyleCnt="4"/>
      <dgm:spPr/>
      <dgm:t>
        <a:bodyPr/>
        <a:lstStyle/>
        <a:p>
          <a:endParaRPr lang="es-EC"/>
        </a:p>
      </dgm:t>
    </dgm:pt>
    <dgm:pt modelId="{BB16429B-8747-4EDF-A7E2-A6DD3C18FECB}" type="pres">
      <dgm:prSet presAssocID="{AE0BE4CC-5516-4624-9DE7-05CBFA844D0F}" presName="connectorText" presStyleLbl="sibTrans1D1" presStyleIdx="1" presStyleCnt="4"/>
      <dgm:spPr/>
      <dgm:t>
        <a:bodyPr/>
        <a:lstStyle/>
        <a:p>
          <a:endParaRPr lang="es-EC"/>
        </a:p>
      </dgm:t>
    </dgm:pt>
    <dgm:pt modelId="{0EFD4586-E111-49E4-B31C-40E926C54D74}" type="pres">
      <dgm:prSet presAssocID="{404D22DE-F3DD-450B-BA20-1C1DE871D1C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E17DAC-51F3-4310-87D9-7075FE42072F}" type="pres">
      <dgm:prSet presAssocID="{002D707F-F38B-4750-AEFF-6ABD2B87F76D}" presName="sibTrans" presStyleLbl="sibTrans1D1" presStyleIdx="2" presStyleCnt="4"/>
      <dgm:spPr/>
      <dgm:t>
        <a:bodyPr/>
        <a:lstStyle/>
        <a:p>
          <a:endParaRPr lang="es-EC"/>
        </a:p>
      </dgm:t>
    </dgm:pt>
    <dgm:pt modelId="{6424F1FF-A578-4ACE-B5AA-58FDBF00B985}" type="pres">
      <dgm:prSet presAssocID="{002D707F-F38B-4750-AEFF-6ABD2B87F76D}" presName="connectorText" presStyleLbl="sibTrans1D1" presStyleIdx="2" presStyleCnt="4"/>
      <dgm:spPr/>
      <dgm:t>
        <a:bodyPr/>
        <a:lstStyle/>
        <a:p>
          <a:endParaRPr lang="es-EC"/>
        </a:p>
      </dgm:t>
    </dgm:pt>
    <dgm:pt modelId="{139109B0-D0C1-4499-8F71-3A93E1A1D0F4}" type="pres">
      <dgm:prSet presAssocID="{38237AD9-2D27-49E4-BCF6-B5C555C3147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A278A6-5E52-4032-9C50-1D3F0E1A28FE}" type="pres">
      <dgm:prSet presAssocID="{9930E6CE-89AA-4F60-BEE6-5B5617A4AE1B}" presName="sibTrans" presStyleLbl="sibTrans1D1" presStyleIdx="3" presStyleCnt="4"/>
      <dgm:spPr/>
      <dgm:t>
        <a:bodyPr/>
        <a:lstStyle/>
        <a:p>
          <a:endParaRPr lang="es-EC"/>
        </a:p>
      </dgm:t>
    </dgm:pt>
    <dgm:pt modelId="{C05AC075-02AD-4A7C-B0A4-47DF8704DDC5}" type="pres">
      <dgm:prSet presAssocID="{9930E6CE-89AA-4F60-BEE6-5B5617A4AE1B}" presName="connectorText" presStyleLbl="sibTrans1D1" presStyleIdx="3" presStyleCnt="4"/>
      <dgm:spPr/>
      <dgm:t>
        <a:bodyPr/>
        <a:lstStyle/>
        <a:p>
          <a:endParaRPr lang="es-EC"/>
        </a:p>
      </dgm:t>
    </dgm:pt>
    <dgm:pt modelId="{F9E4E29D-20D1-4071-B8EB-DD4752755BED}" type="pres">
      <dgm:prSet presAssocID="{2F122E37-CE3E-4EDC-A9AE-BFB9D456988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39E3585-EBE3-42DF-A116-D60ED3CAF6E4}" srcId="{10A91C07-FF3C-456A-AF93-B33120F06931}" destId="{404D22DE-F3DD-450B-BA20-1C1DE871D1CF}" srcOrd="2" destOrd="0" parTransId="{A94D9265-5612-4FFD-B1D1-6046E039304A}" sibTransId="{002D707F-F38B-4750-AEFF-6ABD2B87F76D}"/>
    <dgm:cxn modelId="{A12FCFBC-6C40-45A2-B432-7244B1712C48}" srcId="{10A91C07-FF3C-456A-AF93-B33120F06931}" destId="{2F122E37-CE3E-4EDC-A9AE-BFB9D456988B}" srcOrd="4" destOrd="0" parTransId="{19CFF1B1-A88F-4063-AB44-CAEBB74F17B6}" sibTransId="{289CE8CC-3235-483C-B38B-8AD2F95AD89A}"/>
    <dgm:cxn modelId="{D41BD9DF-199B-4B51-940E-079489F730D6}" type="presOf" srcId="{9930E6CE-89AA-4F60-BEE6-5B5617A4AE1B}" destId="{C05AC075-02AD-4A7C-B0A4-47DF8704DDC5}" srcOrd="1" destOrd="0" presId="urn:microsoft.com/office/officeart/2005/8/layout/bProcess3"/>
    <dgm:cxn modelId="{CC2A7093-E5A4-41AB-BBB3-E37AECFAFDB4}" type="presOf" srcId="{532EB678-0529-4133-8A68-25579EB53D4C}" destId="{015C400E-CE10-4ACD-9A7B-90FE5E97DB86}" srcOrd="0" destOrd="0" presId="urn:microsoft.com/office/officeart/2005/8/layout/bProcess3"/>
    <dgm:cxn modelId="{F7B903DE-1678-4DC2-A8B4-95DC9E3A4181}" type="presOf" srcId="{B8419E09-7E74-434D-A77E-4637B2C49266}" destId="{CE306358-1763-4C13-BC8A-0FD83765C74F}" srcOrd="1" destOrd="0" presId="urn:microsoft.com/office/officeart/2005/8/layout/bProcess3"/>
    <dgm:cxn modelId="{7BE034FE-EE65-4F90-94BB-5D907C49A345}" type="presOf" srcId="{404D22DE-F3DD-450B-BA20-1C1DE871D1CF}" destId="{0EFD4586-E111-49E4-B31C-40E926C54D74}" srcOrd="0" destOrd="0" presId="urn:microsoft.com/office/officeart/2005/8/layout/bProcess3"/>
    <dgm:cxn modelId="{9795FE97-AB70-4872-A0D3-15C797020B3C}" srcId="{10A91C07-FF3C-456A-AF93-B33120F06931}" destId="{532EB678-0529-4133-8A68-25579EB53D4C}" srcOrd="0" destOrd="0" parTransId="{2B170B48-2073-443D-A290-9A5F302D385E}" sibTransId="{B8419E09-7E74-434D-A77E-4637B2C49266}"/>
    <dgm:cxn modelId="{F8C36535-E849-4073-A26C-C7EBA08A0154}" type="presOf" srcId="{002D707F-F38B-4750-AEFF-6ABD2B87F76D}" destId="{6424F1FF-A578-4ACE-B5AA-58FDBF00B985}" srcOrd="1" destOrd="0" presId="urn:microsoft.com/office/officeart/2005/8/layout/bProcess3"/>
    <dgm:cxn modelId="{6D729890-7782-4564-9247-BB049D6CCEB5}" type="presOf" srcId="{2FDF19C3-E199-477C-8A5A-C51B7708A42C}" destId="{A8C913CA-BA4B-4567-83D4-61A5A9F0F71A}" srcOrd="0" destOrd="0" presId="urn:microsoft.com/office/officeart/2005/8/layout/bProcess3"/>
    <dgm:cxn modelId="{64B696E2-62FD-400B-A164-07324F66D3C4}" type="presOf" srcId="{9930E6CE-89AA-4F60-BEE6-5B5617A4AE1B}" destId="{CDA278A6-5E52-4032-9C50-1D3F0E1A28FE}" srcOrd="0" destOrd="0" presId="urn:microsoft.com/office/officeart/2005/8/layout/bProcess3"/>
    <dgm:cxn modelId="{924A8FC4-516B-4456-9314-0B4B000F090F}" type="presOf" srcId="{AE0BE4CC-5516-4624-9DE7-05CBFA844D0F}" destId="{BB16429B-8747-4EDF-A7E2-A6DD3C18FECB}" srcOrd="1" destOrd="0" presId="urn:microsoft.com/office/officeart/2005/8/layout/bProcess3"/>
    <dgm:cxn modelId="{83F8C506-22AF-4FA3-A75B-5DF79D63592D}" type="presOf" srcId="{002D707F-F38B-4750-AEFF-6ABD2B87F76D}" destId="{09E17DAC-51F3-4310-87D9-7075FE42072F}" srcOrd="0" destOrd="0" presId="urn:microsoft.com/office/officeart/2005/8/layout/bProcess3"/>
    <dgm:cxn modelId="{13A279CF-5618-494B-BCDB-DFEFA8639542}" type="presOf" srcId="{10A91C07-FF3C-456A-AF93-B33120F06931}" destId="{78DF80F1-99B7-4D24-84A1-A4923215AE14}" srcOrd="0" destOrd="0" presId="urn:microsoft.com/office/officeart/2005/8/layout/bProcess3"/>
    <dgm:cxn modelId="{EE3602B0-C143-4250-BD6F-CDA984FA3B35}" srcId="{10A91C07-FF3C-456A-AF93-B33120F06931}" destId="{38237AD9-2D27-49E4-BCF6-B5C555C31478}" srcOrd="3" destOrd="0" parTransId="{E69C029C-699E-4C87-A96F-5DD7CC795FD3}" sibTransId="{9930E6CE-89AA-4F60-BEE6-5B5617A4AE1B}"/>
    <dgm:cxn modelId="{80876016-C8A5-477C-B947-AAE2DB239D65}" type="presOf" srcId="{38237AD9-2D27-49E4-BCF6-B5C555C31478}" destId="{139109B0-D0C1-4499-8F71-3A93E1A1D0F4}" srcOrd="0" destOrd="0" presId="urn:microsoft.com/office/officeart/2005/8/layout/bProcess3"/>
    <dgm:cxn modelId="{2D0DAB53-E2E4-484B-99D0-BBFAFF55F687}" type="presOf" srcId="{B8419E09-7E74-434D-A77E-4637B2C49266}" destId="{B714DF5D-B7C0-4BB1-A5B5-CFDCEA21E635}" srcOrd="0" destOrd="0" presId="urn:microsoft.com/office/officeart/2005/8/layout/bProcess3"/>
    <dgm:cxn modelId="{446361FB-8C9C-419B-AA4B-2A21F05E8B59}" type="presOf" srcId="{2F122E37-CE3E-4EDC-A9AE-BFB9D456988B}" destId="{F9E4E29D-20D1-4071-B8EB-DD4752755BED}" srcOrd="0" destOrd="0" presId="urn:microsoft.com/office/officeart/2005/8/layout/bProcess3"/>
    <dgm:cxn modelId="{6F1B5124-6189-4F60-A5FD-45E51B103430}" type="presOf" srcId="{AE0BE4CC-5516-4624-9DE7-05CBFA844D0F}" destId="{4DD90258-61B8-4BD4-B611-D0AF66B9C9B2}" srcOrd="0" destOrd="0" presId="urn:microsoft.com/office/officeart/2005/8/layout/bProcess3"/>
    <dgm:cxn modelId="{306AFBF4-8222-43F4-9203-67A00B882C97}" srcId="{10A91C07-FF3C-456A-AF93-B33120F06931}" destId="{2FDF19C3-E199-477C-8A5A-C51B7708A42C}" srcOrd="1" destOrd="0" parTransId="{28D5DA27-9870-4685-84A9-A7F77671FA89}" sibTransId="{AE0BE4CC-5516-4624-9DE7-05CBFA844D0F}"/>
    <dgm:cxn modelId="{359558EF-CB31-48FC-ACDF-6A264265802B}" type="presParOf" srcId="{78DF80F1-99B7-4D24-84A1-A4923215AE14}" destId="{015C400E-CE10-4ACD-9A7B-90FE5E97DB86}" srcOrd="0" destOrd="0" presId="urn:microsoft.com/office/officeart/2005/8/layout/bProcess3"/>
    <dgm:cxn modelId="{1FB97D5D-2AD8-4380-B16F-3DBDF02FEAEE}" type="presParOf" srcId="{78DF80F1-99B7-4D24-84A1-A4923215AE14}" destId="{B714DF5D-B7C0-4BB1-A5B5-CFDCEA21E635}" srcOrd="1" destOrd="0" presId="urn:microsoft.com/office/officeart/2005/8/layout/bProcess3"/>
    <dgm:cxn modelId="{4A5E2B44-66D9-423D-943F-160644FF9237}" type="presParOf" srcId="{B714DF5D-B7C0-4BB1-A5B5-CFDCEA21E635}" destId="{CE306358-1763-4C13-BC8A-0FD83765C74F}" srcOrd="0" destOrd="0" presId="urn:microsoft.com/office/officeart/2005/8/layout/bProcess3"/>
    <dgm:cxn modelId="{0772031E-CA51-4614-9580-7F71FE4A09A1}" type="presParOf" srcId="{78DF80F1-99B7-4D24-84A1-A4923215AE14}" destId="{A8C913CA-BA4B-4567-83D4-61A5A9F0F71A}" srcOrd="2" destOrd="0" presId="urn:microsoft.com/office/officeart/2005/8/layout/bProcess3"/>
    <dgm:cxn modelId="{FC1454AE-91C8-431B-9539-31EA3EB3DEF7}" type="presParOf" srcId="{78DF80F1-99B7-4D24-84A1-A4923215AE14}" destId="{4DD90258-61B8-4BD4-B611-D0AF66B9C9B2}" srcOrd="3" destOrd="0" presId="urn:microsoft.com/office/officeart/2005/8/layout/bProcess3"/>
    <dgm:cxn modelId="{3235BB27-E8F4-4A49-9813-F0C64DD252CA}" type="presParOf" srcId="{4DD90258-61B8-4BD4-B611-D0AF66B9C9B2}" destId="{BB16429B-8747-4EDF-A7E2-A6DD3C18FECB}" srcOrd="0" destOrd="0" presId="urn:microsoft.com/office/officeart/2005/8/layout/bProcess3"/>
    <dgm:cxn modelId="{9784A550-B1F9-42DE-8960-864EC8C94993}" type="presParOf" srcId="{78DF80F1-99B7-4D24-84A1-A4923215AE14}" destId="{0EFD4586-E111-49E4-B31C-40E926C54D74}" srcOrd="4" destOrd="0" presId="urn:microsoft.com/office/officeart/2005/8/layout/bProcess3"/>
    <dgm:cxn modelId="{C029F47E-B133-48FC-8750-10621FEABED0}" type="presParOf" srcId="{78DF80F1-99B7-4D24-84A1-A4923215AE14}" destId="{09E17DAC-51F3-4310-87D9-7075FE42072F}" srcOrd="5" destOrd="0" presId="urn:microsoft.com/office/officeart/2005/8/layout/bProcess3"/>
    <dgm:cxn modelId="{BC2E6D16-9342-4163-AD9E-C87DA44E6F10}" type="presParOf" srcId="{09E17DAC-51F3-4310-87D9-7075FE42072F}" destId="{6424F1FF-A578-4ACE-B5AA-58FDBF00B985}" srcOrd="0" destOrd="0" presId="urn:microsoft.com/office/officeart/2005/8/layout/bProcess3"/>
    <dgm:cxn modelId="{6679D89B-998A-4BF9-92FB-AD3619CB4C5B}" type="presParOf" srcId="{78DF80F1-99B7-4D24-84A1-A4923215AE14}" destId="{139109B0-D0C1-4499-8F71-3A93E1A1D0F4}" srcOrd="6" destOrd="0" presId="urn:microsoft.com/office/officeart/2005/8/layout/bProcess3"/>
    <dgm:cxn modelId="{8F15FDAE-D9C1-4283-8281-D8CA0C070071}" type="presParOf" srcId="{78DF80F1-99B7-4D24-84A1-A4923215AE14}" destId="{CDA278A6-5E52-4032-9C50-1D3F0E1A28FE}" srcOrd="7" destOrd="0" presId="urn:microsoft.com/office/officeart/2005/8/layout/bProcess3"/>
    <dgm:cxn modelId="{D6587C49-9DD7-4364-AE5D-CFAF4B26CF50}" type="presParOf" srcId="{CDA278A6-5E52-4032-9C50-1D3F0E1A28FE}" destId="{C05AC075-02AD-4A7C-B0A4-47DF8704DDC5}" srcOrd="0" destOrd="0" presId="urn:microsoft.com/office/officeart/2005/8/layout/bProcess3"/>
    <dgm:cxn modelId="{CEC5DCB8-F179-4175-B4B9-D5A190292550}" type="presParOf" srcId="{78DF80F1-99B7-4D24-84A1-A4923215AE14}" destId="{F9E4E29D-20D1-4071-B8EB-DD4752755BED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BD12EA-DD7B-4DED-B687-CDF6A944E4CA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99E8E91-742D-4855-9498-AE2AE8DCD17C}">
      <dgm:prSet phldrT="[Texto]" custT="1"/>
      <dgm:spPr/>
      <dgm:t>
        <a:bodyPr/>
        <a:lstStyle/>
        <a:p>
          <a:r>
            <a:rPr lang="es-EC" sz="3200" dirty="0" smtClean="0"/>
            <a:t>Objetivo General</a:t>
          </a:r>
          <a:endParaRPr lang="es-EC" sz="3200" dirty="0"/>
        </a:p>
      </dgm:t>
    </dgm:pt>
    <dgm:pt modelId="{265C27FC-97C8-4771-8B26-05F85A56820E}" type="parTrans" cxnId="{84060582-0299-42AF-B338-16852D383BB9}">
      <dgm:prSet/>
      <dgm:spPr/>
      <dgm:t>
        <a:bodyPr/>
        <a:lstStyle/>
        <a:p>
          <a:endParaRPr lang="es-EC" sz="1400"/>
        </a:p>
      </dgm:t>
    </dgm:pt>
    <dgm:pt modelId="{24B7E204-36B7-4A52-B46F-7010A60809F6}" type="sibTrans" cxnId="{84060582-0299-42AF-B338-16852D383BB9}">
      <dgm:prSet/>
      <dgm:spPr/>
      <dgm:t>
        <a:bodyPr/>
        <a:lstStyle/>
        <a:p>
          <a:endParaRPr lang="es-EC" sz="1400"/>
        </a:p>
      </dgm:t>
    </dgm:pt>
    <dgm:pt modelId="{694384BD-FA3B-4CAA-8044-8951D66296D0}">
      <dgm:prSet phldrT="[Texto]" custT="1"/>
      <dgm:spPr/>
      <dgm:t>
        <a:bodyPr/>
        <a:lstStyle/>
        <a:p>
          <a:pPr algn="just"/>
          <a:r>
            <a:rPr lang="es-EC" sz="2000" dirty="0" smtClean="0"/>
            <a:t>Definir el perfil del consumidor y los factores que generan valor en la decisión de compra de servicios turísticos en el Distrito Metropolitano de Quito.</a:t>
          </a:r>
          <a:endParaRPr lang="es-EC" sz="2000" dirty="0"/>
        </a:p>
      </dgm:t>
    </dgm:pt>
    <dgm:pt modelId="{4EE45225-3DF9-418F-85BA-882A5EBC4CCE}" type="parTrans" cxnId="{F5F181F0-C88C-48C5-81D9-1744149B584F}">
      <dgm:prSet/>
      <dgm:spPr/>
      <dgm:t>
        <a:bodyPr/>
        <a:lstStyle/>
        <a:p>
          <a:endParaRPr lang="es-EC" sz="1400"/>
        </a:p>
      </dgm:t>
    </dgm:pt>
    <dgm:pt modelId="{53804A91-A90C-4B6A-81F0-33ABF8CC986A}" type="sibTrans" cxnId="{F5F181F0-C88C-48C5-81D9-1744149B584F}">
      <dgm:prSet/>
      <dgm:spPr/>
      <dgm:t>
        <a:bodyPr/>
        <a:lstStyle/>
        <a:p>
          <a:endParaRPr lang="es-EC" sz="1400"/>
        </a:p>
      </dgm:t>
    </dgm:pt>
    <dgm:pt modelId="{897FAC23-3E67-4CC2-9096-FBC998EF326C}" type="pres">
      <dgm:prSet presAssocID="{A4BD12EA-DD7B-4DED-B687-CDF6A944E4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896AB33-2B57-423B-9E83-BDDA8D1E021D}" type="pres">
      <dgm:prSet presAssocID="{C99E8E91-742D-4855-9498-AE2AE8DCD17C}" presName="parentText" presStyleLbl="node1" presStyleIdx="0" presStyleCnt="1" custScaleY="424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A503F8-4A91-4366-B7FC-059DD58ADD5C}" type="pres">
      <dgm:prSet presAssocID="{C99E8E91-742D-4855-9498-AE2AE8DCD17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4060582-0299-42AF-B338-16852D383BB9}" srcId="{A4BD12EA-DD7B-4DED-B687-CDF6A944E4CA}" destId="{C99E8E91-742D-4855-9498-AE2AE8DCD17C}" srcOrd="0" destOrd="0" parTransId="{265C27FC-97C8-4771-8B26-05F85A56820E}" sibTransId="{24B7E204-36B7-4A52-B46F-7010A60809F6}"/>
    <dgm:cxn modelId="{9461318D-FF39-453A-AEA2-9DE13FE54C6A}" type="presOf" srcId="{A4BD12EA-DD7B-4DED-B687-CDF6A944E4CA}" destId="{897FAC23-3E67-4CC2-9096-FBC998EF326C}" srcOrd="0" destOrd="0" presId="urn:microsoft.com/office/officeart/2005/8/layout/vList2"/>
    <dgm:cxn modelId="{797D779B-DC66-4690-95DF-C45866D2C791}" type="presOf" srcId="{C99E8E91-742D-4855-9498-AE2AE8DCD17C}" destId="{9896AB33-2B57-423B-9E83-BDDA8D1E021D}" srcOrd="0" destOrd="0" presId="urn:microsoft.com/office/officeart/2005/8/layout/vList2"/>
    <dgm:cxn modelId="{3246FA73-EC75-469A-B83B-94358C40DC5D}" type="presOf" srcId="{694384BD-FA3B-4CAA-8044-8951D66296D0}" destId="{A5A503F8-4A91-4366-B7FC-059DD58ADD5C}" srcOrd="0" destOrd="0" presId="urn:microsoft.com/office/officeart/2005/8/layout/vList2"/>
    <dgm:cxn modelId="{F5F181F0-C88C-48C5-81D9-1744149B584F}" srcId="{C99E8E91-742D-4855-9498-AE2AE8DCD17C}" destId="{694384BD-FA3B-4CAA-8044-8951D66296D0}" srcOrd="0" destOrd="0" parTransId="{4EE45225-3DF9-418F-85BA-882A5EBC4CCE}" sibTransId="{53804A91-A90C-4B6A-81F0-33ABF8CC986A}"/>
    <dgm:cxn modelId="{F0FDC2BA-A016-4D9B-B715-B3D2287EA580}" type="presParOf" srcId="{897FAC23-3E67-4CC2-9096-FBC998EF326C}" destId="{9896AB33-2B57-423B-9E83-BDDA8D1E021D}" srcOrd="0" destOrd="0" presId="urn:microsoft.com/office/officeart/2005/8/layout/vList2"/>
    <dgm:cxn modelId="{CD5B734C-A0A2-4417-821B-7D75F0D370E4}" type="presParOf" srcId="{897FAC23-3E67-4CC2-9096-FBC998EF326C}" destId="{A5A503F8-4A91-4366-B7FC-059DD58ADD5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BD12EA-DD7B-4DED-B687-CDF6A944E4CA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C99E8E91-742D-4855-9498-AE2AE8DCD17C}">
      <dgm:prSet phldrT="[Texto]" custT="1"/>
      <dgm:spPr/>
      <dgm:t>
        <a:bodyPr/>
        <a:lstStyle/>
        <a:p>
          <a:r>
            <a:rPr lang="es-EC" sz="3200" dirty="0" smtClean="0"/>
            <a:t>Objetivos Específicos</a:t>
          </a:r>
          <a:endParaRPr lang="es-EC" sz="3200" dirty="0"/>
        </a:p>
      </dgm:t>
    </dgm:pt>
    <dgm:pt modelId="{265C27FC-97C8-4771-8B26-05F85A56820E}" type="parTrans" cxnId="{84060582-0299-42AF-B338-16852D383BB9}">
      <dgm:prSet/>
      <dgm:spPr/>
      <dgm:t>
        <a:bodyPr/>
        <a:lstStyle/>
        <a:p>
          <a:endParaRPr lang="es-EC" sz="1400"/>
        </a:p>
      </dgm:t>
    </dgm:pt>
    <dgm:pt modelId="{24B7E204-36B7-4A52-B46F-7010A60809F6}" type="sibTrans" cxnId="{84060582-0299-42AF-B338-16852D383BB9}">
      <dgm:prSet/>
      <dgm:spPr/>
      <dgm:t>
        <a:bodyPr/>
        <a:lstStyle/>
        <a:p>
          <a:endParaRPr lang="es-EC" sz="1400"/>
        </a:p>
      </dgm:t>
    </dgm:pt>
    <dgm:pt modelId="{694384BD-FA3B-4CAA-8044-8951D66296D0}">
      <dgm:prSet phldrT="[Texto]" custT="1"/>
      <dgm:spPr/>
      <dgm:t>
        <a:bodyPr/>
        <a:lstStyle/>
        <a:p>
          <a:pPr algn="just"/>
          <a:r>
            <a:rPr lang="es-EC" sz="2000" dirty="0" smtClean="0"/>
            <a:t>Desarrollar la investigación de mercado para definir el perfil del consumidor y los atributos que valora.</a:t>
          </a:r>
          <a:endParaRPr lang="es-EC" sz="2000" dirty="0"/>
        </a:p>
      </dgm:t>
    </dgm:pt>
    <dgm:pt modelId="{4EE45225-3DF9-418F-85BA-882A5EBC4CCE}" type="parTrans" cxnId="{F5F181F0-C88C-48C5-81D9-1744149B584F}">
      <dgm:prSet/>
      <dgm:spPr/>
      <dgm:t>
        <a:bodyPr/>
        <a:lstStyle/>
        <a:p>
          <a:endParaRPr lang="es-EC" sz="1400"/>
        </a:p>
      </dgm:t>
    </dgm:pt>
    <dgm:pt modelId="{53804A91-A90C-4B6A-81F0-33ABF8CC986A}" type="sibTrans" cxnId="{F5F181F0-C88C-48C5-81D9-1744149B584F}">
      <dgm:prSet/>
      <dgm:spPr/>
      <dgm:t>
        <a:bodyPr/>
        <a:lstStyle/>
        <a:p>
          <a:endParaRPr lang="es-EC" sz="1400"/>
        </a:p>
      </dgm:t>
    </dgm:pt>
    <dgm:pt modelId="{410BA0F6-4842-468A-BCC1-EAFE19A7FA2C}">
      <dgm:prSet custT="1"/>
      <dgm:spPr/>
      <dgm:t>
        <a:bodyPr/>
        <a:lstStyle/>
        <a:p>
          <a:pPr algn="just"/>
          <a:r>
            <a:rPr lang="es-EC" sz="2000" dirty="0" smtClean="0"/>
            <a:t>Realizar propuestas estratégicas de negocios que permitan realizar proyectos a futuro tomando como base los resultados de este estudio.</a:t>
          </a:r>
          <a:endParaRPr lang="es-EC" sz="2000" dirty="0"/>
        </a:p>
      </dgm:t>
    </dgm:pt>
    <dgm:pt modelId="{0DFEF07E-01D3-442A-8D32-B4F8A16BDFB1}" type="parTrans" cxnId="{A54713DD-971C-43AA-A526-D40383F01180}">
      <dgm:prSet/>
      <dgm:spPr/>
      <dgm:t>
        <a:bodyPr/>
        <a:lstStyle/>
        <a:p>
          <a:endParaRPr lang="es-EC"/>
        </a:p>
      </dgm:t>
    </dgm:pt>
    <dgm:pt modelId="{42CF89B5-F060-420D-9F4C-5FEE0900C835}" type="sibTrans" cxnId="{A54713DD-971C-43AA-A526-D40383F01180}">
      <dgm:prSet/>
      <dgm:spPr/>
      <dgm:t>
        <a:bodyPr/>
        <a:lstStyle/>
        <a:p>
          <a:endParaRPr lang="es-EC"/>
        </a:p>
      </dgm:t>
    </dgm:pt>
    <dgm:pt modelId="{E1F39B9E-45C7-4CE8-B185-D3CBF6FCA0B8}">
      <dgm:prSet custT="1"/>
      <dgm:spPr/>
      <dgm:t>
        <a:bodyPr/>
        <a:lstStyle/>
        <a:p>
          <a:pPr algn="just"/>
          <a:r>
            <a:rPr lang="es-EC" sz="2000" dirty="0" smtClean="0"/>
            <a:t>Establecer conclusiones del estudio y proponer recomendaciones que permitan extender el alcance del mismo.</a:t>
          </a:r>
          <a:endParaRPr lang="es-EC" sz="2000" dirty="0"/>
        </a:p>
      </dgm:t>
    </dgm:pt>
    <dgm:pt modelId="{491DF01F-0C72-4FE5-A5A8-DF43C3EF52F9}" type="parTrans" cxnId="{0E9E78C6-DA59-491C-9C3F-653D3EB522CD}">
      <dgm:prSet/>
      <dgm:spPr/>
      <dgm:t>
        <a:bodyPr/>
        <a:lstStyle/>
        <a:p>
          <a:endParaRPr lang="es-EC"/>
        </a:p>
      </dgm:t>
    </dgm:pt>
    <dgm:pt modelId="{74E1D72A-80E1-4F49-BD6E-78B35C03C1C1}" type="sibTrans" cxnId="{0E9E78C6-DA59-491C-9C3F-653D3EB522CD}">
      <dgm:prSet/>
      <dgm:spPr/>
      <dgm:t>
        <a:bodyPr/>
        <a:lstStyle/>
        <a:p>
          <a:endParaRPr lang="es-EC"/>
        </a:p>
      </dgm:t>
    </dgm:pt>
    <dgm:pt modelId="{897FAC23-3E67-4CC2-9096-FBC998EF326C}" type="pres">
      <dgm:prSet presAssocID="{A4BD12EA-DD7B-4DED-B687-CDF6A944E4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896AB33-2B57-423B-9E83-BDDA8D1E021D}" type="pres">
      <dgm:prSet presAssocID="{C99E8E91-742D-4855-9498-AE2AE8DCD17C}" presName="parentText" presStyleLbl="node1" presStyleIdx="0" presStyleCnt="1" custScaleY="422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A503F8-4A91-4366-B7FC-059DD58ADD5C}" type="pres">
      <dgm:prSet presAssocID="{C99E8E91-742D-4855-9498-AE2AE8DCD17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4060582-0299-42AF-B338-16852D383BB9}" srcId="{A4BD12EA-DD7B-4DED-B687-CDF6A944E4CA}" destId="{C99E8E91-742D-4855-9498-AE2AE8DCD17C}" srcOrd="0" destOrd="0" parTransId="{265C27FC-97C8-4771-8B26-05F85A56820E}" sibTransId="{24B7E204-36B7-4A52-B46F-7010A60809F6}"/>
    <dgm:cxn modelId="{0E9E78C6-DA59-491C-9C3F-653D3EB522CD}" srcId="{C99E8E91-742D-4855-9498-AE2AE8DCD17C}" destId="{E1F39B9E-45C7-4CE8-B185-D3CBF6FCA0B8}" srcOrd="2" destOrd="0" parTransId="{491DF01F-0C72-4FE5-A5A8-DF43C3EF52F9}" sibTransId="{74E1D72A-80E1-4F49-BD6E-78B35C03C1C1}"/>
    <dgm:cxn modelId="{47A0CA29-645C-4253-8707-2AEC8AFD440B}" type="presOf" srcId="{E1F39B9E-45C7-4CE8-B185-D3CBF6FCA0B8}" destId="{A5A503F8-4A91-4366-B7FC-059DD58ADD5C}" srcOrd="0" destOrd="2" presId="urn:microsoft.com/office/officeart/2005/8/layout/vList2"/>
    <dgm:cxn modelId="{3C6D92F5-2323-48CF-9C12-50D140E54317}" type="presOf" srcId="{A4BD12EA-DD7B-4DED-B687-CDF6A944E4CA}" destId="{897FAC23-3E67-4CC2-9096-FBC998EF326C}" srcOrd="0" destOrd="0" presId="urn:microsoft.com/office/officeart/2005/8/layout/vList2"/>
    <dgm:cxn modelId="{A54713DD-971C-43AA-A526-D40383F01180}" srcId="{C99E8E91-742D-4855-9498-AE2AE8DCD17C}" destId="{410BA0F6-4842-468A-BCC1-EAFE19A7FA2C}" srcOrd="1" destOrd="0" parTransId="{0DFEF07E-01D3-442A-8D32-B4F8A16BDFB1}" sibTransId="{42CF89B5-F060-420D-9F4C-5FEE0900C835}"/>
    <dgm:cxn modelId="{9B1E25EB-58FF-482B-9876-ADAD817FBB94}" type="presOf" srcId="{410BA0F6-4842-468A-BCC1-EAFE19A7FA2C}" destId="{A5A503F8-4A91-4366-B7FC-059DD58ADD5C}" srcOrd="0" destOrd="1" presId="urn:microsoft.com/office/officeart/2005/8/layout/vList2"/>
    <dgm:cxn modelId="{DDF7DA61-6615-4708-BCA8-1A095427687F}" type="presOf" srcId="{694384BD-FA3B-4CAA-8044-8951D66296D0}" destId="{A5A503F8-4A91-4366-B7FC-059DD58ADD5C}" srcOrd="0" destOrd="0" presId="urn:microsoft.com/office/officeart/2005/8/layout/vList2"/>
    <dgm:cxn modelId="{F5F181F0-C88C-48C5-81D9-1744149B584F}" srcId="{C99E8E91-742D-4855-9498-AE2AE8DCD17C}" destId="{694384BD-FA3B-4CAA-8044-8951D66296D0}" srcOrd="0" destOrd="0" parTransId="{4EE45225-3DF9-418F-85BA-882A5EBC4CCE}" sibTransId="{53804A91-A90C-4B6A-81F0-33ABF8CC986A}"/>
    <dgm:cxn modelId="{D73A284B-8281-4ED0-93D5-01F99554EB51}" type="presOf" srcId="{C99E8E91-742D-4855-9498-AE2AE8DCD17C}" destId="{9896AB33-2B57-423B-9E83-BDDA8D1E021D}" srcOrd="0" destOrd="0" presId="urn:microsoft.com/office/officeart/2005/8/layout/vList2"/>
    <dgm:cxn modelId="{0FA3760A-3D4E-4F40-8C4A-83E9E66ACCA9}" type="presParOf" srcId="{897FAC23-3E67-4CC2-9096-FBC998EF326C}" destId="{9896AB33-2B57-423B-9E83-BDDA8D1E021D}" srcOrd="0" destOrd="0" presId="urn:microsoft.com/office/officeart/2005/8/layout/vList2"/>
    <dgm:cxn modelId="{8A74D4F1-6C71-4D8A-A009-AFD7C7B21469}" type="presParOf" srcId="{897FAC23-3E67-4CC2-9096-FBC998EF326C}" destId="{A5A503F8-4A91-4366-B7FC-059DD58ADD5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309E64-54A1-4A69-B281-30DA392D0BB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DBA29B6-8CC3-40A2-A1A4-6B0D1E491AF4}">
      <dgm:prSet phldrT="[Texto]"/>
      <dgm:spPr/>
      <dgm:t>
        <a:bodyPr/>
        <a:lstStyle/>
        <a:p>
          <a:r>
            <a:rPr lang="es-ES" b="1" dirty="0" smtClean="0"/>
            <a:t>TIPO DE INVEST.</a:t>
          </a:r>
          <a:endParaRPr lang="es-ES" b="1" dirty="0"/>
        </a:p>
      </dgm:t>
    </dgm:pt>
    <dgm:pt modelId="{1895D334-DBC5-4055-B3B7-17734A616AF7}" type="parTrans" cxnId="{00E1D6A4-A696-43A0-87F7-1B2462501650}">
      <dgm:prSet/>
      <dgm:spPr/>
      <dgm:t>
        <a:bodyPr/>
        <a:lstStyle/>
        <a:p>
          <a:endParaRPr lang="es-ES"/>
        </a:p>
      </dgm:t>
    </dgm:pt>
    <dgm:pt modelId="{FB5FA2F0-24BB-4B5C-9B16-F8710D5DA86F}" type="sibTrans" cxnId="{00E1D6A4-A696-43A0-87F7-1B2462501650}">
      <dgm:prSet/>
      <dgm:spPr/>
      <dgm:t>
        <a:bodyPr/>
        <a:lstStyle/>
        <a:p>
          <a:endParaRPr lang="es-ES"/>
        </a:p>
      </dgm:t>
    </dgm:pt>
    <dgm:pt modelId="{664BDC28-6EE8-410A-AD18-5A8D34E6EFCE}">
      <dgm:prSet phldrT="[Texto]"/>
      <dgm:spPr/>
      <dgm:t>
        <a:bodyPr anchor="ctr"/>
        <a:lstStyle/>
        <a:p>
          <a:r>
            <a:rPr lang="es-EC" b="1" dirty="0" smtClean="0">
              <a:latin typeface="+mj-lt"/>
            </a:rPr>
            <a:t>Descriptiva:</a:t>
          </a:r>
          <a:r>
            <a:rPr lang="es-EC" dirty="0" smtClean="0">
              <a:latin typeface="+mj-lt"/>
            </a:rPr>
            <a:t> Reseña rasgos, cualidades o atributos de la población objeto de estudio.</a:t>
          </a:r>
          <a:endParaRPr lang="es-ES" dirty="0">
            <a:latin typeface="+mj-lt"/>
          </a:endParaRPr>
        </a:p>
      </dgm:t>
    </dgm:pt>
    <dgm:pt modelId="{8FFCB656-6B4F-4EC1-BED1-E8F8445CAED9}" type="parTrans" cxnId="{DEC8E41D-3EAA-4F2A-A82C-2AC5613175D0}">
      <dgm:prSet/>
      <dgm:spPr/>
      <dgm:t>
        <a:bodyPr/>
        <a:lstStyle/>
        <a:p>
          <a:endParaRPr lang="es-ES"/>
        </a:p>
      </dgm:t>
    </dgm:pt>
    <dgm:pt modelId="{24B90379-EF67-4194-B0C4-75D685FF77F3}" type="sibTrans" cxnId="{DEC8E41D-3EAA-4F2A-A82C-2AC5613175D0}">
      <dgm:prSet/>
      <dgm:spPr/>
      <dgm:t>
        <a:bodyPr/>
        <a:lstStyle/>
        <a:p>
          <a:endParaRPr lang="es-ES"/>
        </a:p>
      </dgm:t>
    </dgm:pt>
    <dgm:pt modelId="{D3E8EEFA-0D66-4A45-812F-19E6CFE6678D}">
      <dgm:prSet phldrT="[Texto]"/>
      <dgm:spPr/>
      <dgm:t>
        <a:bodyPr/>
        <a:lstStyle/>
        <a:p>
          <a:r>
            <a:rPr lang="es-ES" b="1" dirty="0" smtClean="0"/>
            <a:t>TÉCNICAS</a:t>
          </a:r>
          <a:endParaRPr lang="es-ES" b="1" dirty="0"/>
        </a:p>
      </dgm:t>
    </dgm:pt>
    <dgm:pt modelId="{2A0C3F84-D955-4E1F-B256-ABFBA0F3299F}" type="parTrans" cxnId="{6A0161AF-3A5A-4E1B-9418-D52772F6EA43}">
      <dgm:prSet/>
      <dgm:spPr/>
      <dgm:t>
        <a:bodyPr/>
        <a:lstStyle/>
        <a:p>
          <a:endParaRPr lang="es-ES"/>
        </a:p>
      </dgm:t>
    </dgm:pt>
    <dgm:pt modelId="{C5D7A80E-3726-4664-B72F-6E28C9E1E134}" type="sibTrans" cxnId="{6A0161AF-3A5A-4E1B-9418-D52772F6EA43}">
      <dgm:prSet/>
      <dgm:spPr/>
      <dgm:t>
        <a:bodyPr/>
        <a:lstStyle/>
        <a:p>
          <a:endParaRPr lang="es-ES"/>
        </a:p>
      </dgm:t>
    </dgm:pt>
    <dgm:pt modelId="{5A749285-F02E-48D4-A45A-4FA0D8AE7E93}">
      <dgm:prSet phldrT="[Texto]"/>
      <dgm:spPr/>
      <dgm:t>
        <a:bodyPr/>
        <a:lstStyle/>
        <a:p>
          <a:r>
            <a:rPr lang="es-ES" b="1" dirty="0" smtClean="0"/>
            <a:t>TIPO MUESTREO</a:t>
          </a:r>
          <a:endParaRPr lang="es-ES" b="1" dirty="0"/>
        </a:p>
      </dgm:t>
    </dgm:pt>
    <dgm:pt modelId="{123F2312-40B8-42A6-B305-546CC9E97516}" type="parTrans" cxnId="{0B334C8E-79FB-463E-BF0D-15B8BD267A74}">
      <dgm:prSet/>
      <dgm:spPr/>
      <dgm:t>
        <a:bodyPr/>
        <a:lstStyle/>
        <a:p>
          <a:endParaRPr lang="es-ES"/>
        </a:p>
      </dgm:t>
    </dgm:pt>
    <dgm:pt modelId="{B45ABFE0-6428-47D3-AEB3-ADC6990BF69C}" type="sibTrans" cxnId="{0B334C8E-79FB-463E-BF0D-15B8BD267A74}">
      <dgm:prSet/>
      <dgm:spPr/>
      <dgm:t>
        <a:bodyPr/>
        <a:lstStyle/>
        <a:p>
          <a:endParaRPr lang="es-ES"/>
        </a:p>
      </dgm:t>
    </dgm:pt>
    <dgm:pt modelId="{F2303EF0-EA54-49FE-AC76-603658DFD1E2}">
      <dgm:prSet phldrT="[Texto]"/>
      <dgm:spPr/>
      <dgm:t>
        <a:bodyPr anchor="ctr"/>
        <a:lstStyle/>
        <a:p>
          <a:r>
            <a:rPr lang="es-EC" b="1" dirty="0" smtClean="0"/>
            <a:t>Encuesta:</a:t>
          </a:r>
          <a:r>
            <a:rPr lang="es-EC" dirty="0" smtClean="0"/>
            <a:t> Técnica de recolección de información, se basa en el desarrollo de un cuestionario.</a:t>
          </a:r>
          <a:endParaRPr lang="es-ES" dirty="0"/>
        </a:p>
      </dgm:t>
    </dgm:pt>
    <dgm:pt modelId="{DD2C4809-8CE8-41BB-A998-B311BF1A4C53}" type="parTrans" cxnId="{E3F66AE9-2D4A-40BC-90F9-01805AC99BA3}">
      <dgm:prSet/>
      <dgm:spPr/>
      <dgm:t>
        <a:bodyPr/>
        <a:lstStyle/>
        <a:p>
          <a:endParaRPr lang="es-EC"/>
        </a:p>
      </dgm:t>
    </dgm:pt>
    <dgm:pt modelId="{5FA410E8-10C2-4CC8-A4BE-4447B2EC0855}" type="sibTrans" cxnId="{E3F66AE9-2D4A-40BC-90F9-01805AC99BA3}">
      <dgm:prSet/>
      <dgm:spPr/>
      <dgm:t>
        <a:bodyPr/>
        <a:lstStyle/>
        <a:p>
          <a:endParaRPr lang="es-EC"/>
        </a:p>
      </dgm:t>
    </dgm:pt>
    <dgm:pt modelId="{63141F97-093F-4CB2-9D41-31DDE6D02D45}">
      <dgm:prSet phldrT="[Texto]"/>
      <dgm:spPr/>
      <dgm:t>
        <a:bodyPr anchor="ctr"/>
        <a:lstStyle/>
        <a:p>
          <a:r>
            <a:rPr lang="es-ES" b="1" dirty="0" smtClean="0"/>
            <a:t>Aleatorio Simple: </a:t>
          </a:r>
          <a:r>
            <a:rPr lang="es-ES" dirty="0" smtClean="0"/>
            <a:t>cada elemento de la población tiene igual probabilidad de selección.</a:t>
          </a:r>
          <a:endParaRPr lang="es-ES" dirty="0"/>
        </a:p>
      </dgm:t>
    </dgm:pt>
    <dgm:pt modelId="{004B1A5B-C9E4-4FF1-9AFD-3FDECC995E56}" type="parTrans" cxnId="{67E2D83B-C4FA-4C47-9300-1C97CA5F4B41}">
      <dgm:prSet/>
      <dgm:spPr/>
      <dgm:t>
        <a:bodyPr/>
        <a:lstStyle/>
        <a:p>
          <a:endParaRPr lang="es-EC"/>
        </a:p>
      </dgm:t>
    </dgm:pt>
    <dgm:pt modelId="{B4586613-83F5-4881-B752-3E0BD6FBCC05}" type="sibTrans" cxnId="{67E2D83B-C4FA-4C47-9300-1C97CA5F4B41}">
      <dgm:prSet/>
      <dgm:spPr/>
      <dgm:t>
        <a:bodyPr/>
        <a:lstStyle/>
        <a:p>
          <a:endParaRPr lang="es-EC"/>
        </a:p>
      </dgm:t>
    </dgm:pt>
    <dgm:pt modelId="{96896230-9C4F-4EF3-90A1-C4A8EC19C90B}" type="pres">
      <dgm:prSet presAssocID="{B7309E64-54A1-4A69-B281-30DA392D0BB0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809B81A9-E9FE-4248-BA01-1396969FAE06}" type="pres">
      <dgm:prSet presAssocID="{FDBA29B6-8CC3-40A2-A1A4-6B0D1E491AF4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01863F-DACB-460B-8812-DD863E5AE6BD}" type="pres">
      <dgm:prSet presAssocID="{FDBA29B6-8CC3-40A2-A1A4-6B0D1E491AF4}" presName="childText1" presStyleLbl="solidAlignAcc1" presStyleIdx="0" presStyleCnt="3" custScaleY="51316" custLinFactNeighborY="-266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9BBCD6-BAE0-4486-ADF2-083464E42931}" type="pres">
      <dgm:prSet presAssocID="{D3E8EEFA-0D66-4A45-812F-19E6CFE6678D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E31320-E948-4A93-A860-0BC89EA3E1DD}" type="pres">
      <dgm:prSet presAssocID="{D3E8EEFA-0D66-4A45-812F-19E6CFE6678D}" presName="childText2" presStyleLbl="solidAlignAcc1" presStyleIdx="1" presStyleCnt="3" custScaleY="51316" custLinFactNeighborY="-266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520EEE-3D5E-43F7-9048-B22056165957}" type="pres">
      <dgm:prSet presAssocID="{5A749285-F02E-48D4-A45A-4FA0D8AE7E93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157F2D-78DB-42CB-9FF0-F1D294F3EA44}" type="pres">
      <dgm:prSet presAssocID="{5A749285-F02E-48D4-A45A-4FA0D8AE7E93}" presName="childText3" presStyleLbl="solidAlignAcc1" presStyleIdx="2" presStyleCnt="3" custScaleY="51316" custLinFactNeighborY="-269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C588A0A-D9EC-42AF-B53E-1BB548422EEB}" type="presOf" srcId="{FDBA29B6-8CC3-40A2-A1A4-6B0D1E491AF4}" destId="{809B81A9-E9FE-4248-BA01-1396969FAE06}" srcOrd="0" destOrd="0" presId="urn:microsoft.com/office/officeart/2009/3/layout/IncreasingArrowsProcess"/>
    <dgm:cxn modelId="{F08C210B-D5C5-4F88-9C4B-3DC08FF70944}" type="presOf" srcId="{B7309E64-54A1-4A69-B281-30DA392D0BB0}" destId="{96896230-9C4F-4EF3-90A1-C4A8EC19C90B}" srcOrd="0" destOrd="0" presId="urn:microsoft.com/office/officeart/2009/3/layout/IncreasingArrowsProcess"/>
    <dgm:cxn modelId="{E3F66AE9-2D4A-40BC-90F9-01805AC99BA3}" srcId="{D3E8EEFA-0D66-4A45-812F-19E6CFE6678D}" destId="{F2303EF0-EA54-49FE-AC76-603658DFD1E2}" srcOrd="0" destOrd="0" parTransId="{DD2C4809-8CE8-41BB-A998-B311BF1A4C53}" sibTransId="{5FA410E8-10C2-4CC8-A4BE-4447B2EC0855}"/>
    <dgm:cxn modelId="{23292BD1-165F-4C11-B36E-7C4904AD0BAF}" type="presOf" srcId="{F2303EF0-EA54-49FE-AC76-603658DFD1E2}" destId="{55E31320-E948-4A93-A860-0BC89EA3E1DD}" srcOrd="0" destOrd="0" presId="urn:microsoft.com/office/officeart/2009/3/layout/IncreasingArrowsProcess"/>
    <dgm:cxn modelId="{67E2D83B-C4FA-4C47-9300-1C97CA5F4B41}" srcId="{5A749285-F02E-48D4-A45A-4FA0D8AE7E93}" destId="{63141F97-093F-4CB2-9D41-31DDE6D02D45}" srcOrd="0" destOrd="0" parTransId="{004B1A5B-C9E4-4FF1-9AFD-3FDECC995E56}" sibTransId="{B4586613-83F5-4881-B752-3E0BD6FBCC05}"/>
    <dgm:cxn modelId="{DEC8E41D-3EAA-4F2A-A82C-2AC5613175D0}" srcId="{FDBA29B6-8CC3-40A2-A1A4-6B0D1E491AF4}" destId="{664BDC28-6EE8-410A-AD18-5A8D34E6EFCE}" srcOrd="0" destOrd="0" parTransId="{8FFCB656-6B4F-4EC1-BED1-E8F8445CAED9}" sibTransId="{24B90379-EF67-4194-B0C4-75D685FF77F3}"/>
    <dgm:cxn modelId="{0B334C8E-79FB-463E-BF0D-15B8BD267A74}" srcId="{B7309E64-54A1-4A69-B281-30DA392D0BB0}" destId="{5A749285-F02E-48D4-A45A-4FA0D8AE7E93}" srcOrd="2" destOrd="0" parTransId="{123F2312-40B8-42A6-B305-546CC9E97516}" sibTransId="{B45ABFE0-6428-47D3-AEB3-ADC6990BF69C}"/>
    <dgm:cxn modelId="{00E1D6A4-A696-43A0-87F7-1B2462501650}" srcId="{B7309E64-54A1-4A69-B281-30DA392D0BB0}" destId="{FDBA29B6-8CC3-40A2-A1A4-6B0D1E491AF4}" srcOrd="0" destOrd="0" parTransId="{1895D334-DBC5-4055-B3B7-17734A616AF7}" sibTransId="{FB5FA2F0-24BB-4B5C-9B16-F8710D5DA86F}"/>
    <dgm:cxn modelId="{FE87DDFA-68C3-4707-8420-91B48A487B02}" type="presOf" srcId="{664BDC28-6EE8-410A-AD18-5A8D34E6EFCE}" destId="{D101863F-DACB-460B-8812-DD863E5AE6BD}" srcOrd="0" destOrd="0" presId="urn:microsoft.com/office/officeart/2009/3/layout/IncreasingArrowsProcess"/>
    <dgm:cxn modelId="{C0A91C89-E91D-4621-BF28-F2B28172C9A1}" type="presOf" srcId="{5A749285-F02E-48D4-A45A-4FA0D8AE7E93}" destId="{1D520EEE-3D5E-43F7-9048-B22056165957}" srcOrd="0" destOrd="0" presId="urn:microsoft.com/office/officeart/2009/3/layout/IncreasingArrowsProcess"/>
    <dgm:cxn modelId="{2B79C728-5A52-41B7-8984-D7A3DD461E16}" type="presOf" srcId="{63141F97-093F-4CB2-9D41-31DDE6D02D45}" destId="{63157F2D-78DB-42CB-9FF0-F1D294F3EA44}" srcOrd="0" destOrd="0" presId="urn:microsoft.com/office/officeart/2009/3/layout/IncreasingArrowsProcess"/>
    <dgm:cxn modelId="{6A0161AF-3A5A-4E1B-9418-D52772F6EA43}" srcId="{B7309E64-54A1-4A69-B281-30DA392D0BB0}" destId="{D3E8EEFA-0D66-4A45-812F-19E6CFE6678D}" srcOrd="1" destOrd="0" parTransId="{2A0C3F84-D955-4E1F-B256-ABFBA0F3299F}" sibTransId="{C5D7A80E-3726-4664-B72F-6E28C9E1E134}"/>
    <dgm:cxn modelId="{BC0EC373-804C-45BF-854C-DE3B2708D9D4}" type="presOf" srcId="{D3E8EEFA-0D66-4A45-812F-19E6CFE6678D}" destId="{AC9BBCD6-BAE0-4486-ADF2-083464E42931}" srcOrd="0" destOrd="0" presId="urn:microsoft.com/office/officeart/2009/3/layout/IncreasingArrowsProcess"/>
    <dgm:cxn modelId="{2C1E9B97-2BA3-4E16-AC61-1BB7DF9D4B97}" type="presParOf" srcId="{96896230-9C4F-4EF3-90A1-C4A8EC19C90B}" destId="{809B81A9-E9FE-4248-BA01-1396969FAE06}" srcOrd="0" destOrd="0" presId="urn:microsoft.com/office/officeart/2009/3/layout/IncreasingArrowsProcess"/>
    <dgm:cxn modelId="{9D82B985-E95E-4BE2-8B64-9806BF5FFB51}" type="presParOf" srcId="{96896230-9C4F-4EF3-90A1-C4A8EC19C90B}" destId="{D101863F-DACB-460B-8812-DD863E5AE6BD}" srcOrd="1" destOrd="0" presId="urn:microsoft.com/office/officeart/2009/3/layout/IncreasingArrowsProcess"/>
    <dgm:cxn modelId="{24AA4E20-F05B-4BFE-87D6-FAA50C71037C}" type="presParOf" srcId="{96896230-9C4F-4EF3-90A1-C4A8EC19C90B}" destId="{AC9BBCD6-BAE0-4486-ADF2-083464E42931}" srcOrd="2" destOrd="0" presId="urn:microsoft.com/office/officeart/2009/3/layout/IncreasingArrowsProcess"/>
    <dgm:cxn modelId="{F9C685EF-FB43-4F1D-AD84-F354CFC13BE8}" type="presParOf" srcId="{96896230-9C4F-4EF3-90A1-C4A8EC19C90B}" destId="{55E31320-E948-4A93-A860-0BC89EA3E1DD}" srcOrd="3" destOrd="0" presId="urn:microsoft.com/office/officeart/2009/3/layout/IncreasingArrowsProcess"/>
    <dgm:cxn modelId="{5D4EE661-51DB-44CE-B3E0-68DCE59D3152}" type="presParOf" srcId="{96896230-9C4F-4EF3-90A1-C4A8EC19C90B}" destId="{1D520EEE-3D5E-43F7-9048-B22056165957}" srcOrd="4" destOrd="0" presId="urn:microsoft.com/office/officeart/2009/3/layout/IncreasingArrowsProcess"/>
    <dgm:cxn modelId="{7450F291-81A4-486C-BA46-2896ECA02DAE}" type="presParOf" srcId="{96896230-9C4F-4EF3-90A1-C4A8EC19C90B}" destId="{63157F2D-78DB-42CB-9FF0-F1D294F3EA44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C93118-9A6A-40E2-AECF-3446182AD042}" type="doc">
      <dgm:prSet loTypeId="urn:microsoft.com/office/officeart/2005/8/layout/process3" loCatId="process" qsTypeId="urn:microsoft.com/office/officeart/2005/8/quickstyle/3d3" qsCatId="3D" csTypeId="urn:microsoft.com/office/officeart/2005/8/colors/colorful3" csCatId="colorful" phldr="1"/>
      <dgm:spPr/>
    </dgm:pt>
    <dgm:pt modelId="{08430B23-223C-45FE-9FB2-D91C9ECFE747}">
      <dgm:prSet phldrT="[Texto]"/>
      <dgm:spPr/>
      <dgm:t>
        <a:bodyPr/>
        <a:lstStyle/>
        <a:p>
          <a:r>
            <a:rPr lang="es-EC" b="0" dirty="0" smtClean="0"/>
            <a:t>Población Objetivo</a:t>
          </a:r>
          <a:endParaRPr lang="es-EC" b="0" dirty="0"/>
        </a:p>
      </dgm:t>
    </dgm:pt>
    <dgm:pt modelId="{6DA82636-3069-481B-9039-59BEE63EAEF1}" type="parTrans" cxnId="{452E8A66-57D5-43C5-BC3D-B10C4B84E503}">
      <dgm:prSet/>
      <dgm:spPr/>
      <dgm:t>
        <a:bodyPr/>
        <a:lstStyle/>
        <a:p>
          <a:endParaRPr lang="es-EC"/>
        </a:p>
      </dgm:t>
    </dgm:pt>
    <dgm:pt modelId="{FD2AFD2A-2E17-4B38-B6F2-872A2C810C0A}" type="sibTrans" cxnId="{452E8A66-57D5-43C5-BC3D-B10C4B84E503}">
      <dgm:prSet/>
      <dgm:spPr/>
      <dgm:t>
        <a:bodyPr/>
        <a:lstStyle/>
        <a:p>
          <a:endParaRPr lang="es-EC"/>
        </a:p>
      </dgm:t>
    </dgm:pt>
    <dgm:pt modelId="{106AE1B5-A9D9-4BF5-A48C-96EE9AAEEE52}">
      <dgm:prSet phldrT="[Texto]"/>
      <dgm:spPr/>
      <dgm:t>
        <a:bodyPr/>
        <a:lstStyle/>
        <a:p>
          <a:r>
            <a:rPr lang="es-EC" dirty="0" smtClean="0"/>
            <a:t>Tamaño de la muestra</a:t>
          </a:r>
          <a:endParaRPr lang="es-EC" dirty="0"/>
        </a:p>
      </dgm:t>
    </dgm:pt>
    <dgm:pt modelId="{7506A4BB-82DD-4067-AAFA-70A04910AB03}" type="parTrans" cxnId="{ABFE253C-1BDB-4919-AFF1-F7FA77DB2731}">
      <dgm:prSet/>
      <dgm:spPr/>
      <dgm:t>
        <a:bodyPr/>
        <a:lstStyle/>
        <a:p>
          <a:endParaRPr lang="es-EC"/>
        </a:p>
      </dgm:t>
    </dgm:pt>
    <dgm:pt modelId="{7A902B41-E9B5-4A0B-9BFE-1868D7BF9E1E}" type="sibTrans" cxnId="{ABFE253C-1BDB-4919-AFF1-F7FA77DB2731}">
      <dgm:prSet/>
      <dgm:spPr/>
      <dgm:t>
        <a:bodyPr/>
        <a:lstStyle/>
        <a:p>
          <a:endParaRPr lang="es-EC"/>
        </a:p>
      </dgm:t>
    </dgm:pt>
    <dgm:pt modelId="{FD93C326-E5E6-4EBD-9FAE-C1154118273D}">
      <dgm:prSet/>
      <dgm:spPr/>
      <dgm:t>
        <a:bodyPr anchor="ctr"/>
        <a:lstStyle/>
        <a:p>
          <a:pPr algn="l"/>
          <a:r>
            <a:rPr lang="es-EC" dirty="0" smtClean="0"/>
            <a:t>Habitantes del Distrito Metropolitano de Quito</a:t>
          </a:r>
          <a:endParaRPr lang="es-EC" dirty="0"/>
        </a:p>
      </dgm:t>
    </dgm:pt>
    <dgm:pt modelId="{AE02190F-6F14-420A-BF50-25ECDE7E4B85}" type="parTrans" cxnId="{9C596263-8BD0-4AC6-9154-A5904D917C9D}">
      <dgm:prSet/>
      <dgm:spPr/>
      <dgm:t>
        <a:bodyPr/>
        <a:lstStyle/>
        <a:p>
          <a:endParaRPr lang="es-EC"/>
        </a:p>
      </dgm:t>
    </dgm:pt>
    <dgm:pt modelId="{411965DF-0094-45A7-9F91-D4A7EBA77BD3}" type="sibTrans" cxnId="{9C596263-8BD0-4AC6-9154-A5904D917C9D}">
      <dgm:prSet/>
      <dgm:spPr/>
      <dgm:t>
        <a:bodyPr/>
        <a:lstStyle/>
        <a:p>
          <a:endParaRPr lang="es-EC"/>
        </a:p>
      </dgm:t>
    </dgm:pt>
    <dgm:pt modelId="{97F2050C-8A21-43E4-B164-95B3683EDF1E}">
      <dgm:prSet/>
      <dgm:spPr/>
      <dgm:t>
        <a:bodyPr anchor="ctr"/>
        <a:lstStyle/>
        <a:p>
          <a:r>
            <a:rPr lang="es-EC" dirty="0" smtClean="0"/>
            <a:t>246 personas</a:t>
          </a:r>
          <a:endParaRPr lang="es-EC" dirty="0"/>
        </a:p>
      </dgm:t>
    </dgm:pt>
    <dgm:pt modelId="{020558A9-B350-4A7C-A46B-89CA051E2FBA}" type="parTrans" cxnId="{CB3A0990-525C-4627-91AF-5224CC245968}">
      <dgm:prSet/>
      <dgm:spPr/>
      <dgm:t>
        <a:bodyPr/>
        <a:lstStyle/>
        <a:p>
          <a:endParaRPr lang="es-EC"/>
        </a:p>
      </dgm:t>
    </dgm:pt>
    <dgm:pt modelId="{FA95AA62-B793-4AFA-8EB0-7626A74AAFD4}" type="sibTrans" cxnId="{CB3A0990-525C-4627-91AF-5224CC245968}">
      <dgm:prSet/>
      <dgm:spPr/>
      <dgm:t>
        <a:bodyPr/>
        <a:lstStyle/>
        <a:p>
          <a:endParaRPr lang="es-EC"/>
        </a:p>
      </dgm:t>
    </dgm:pt>
    <dgm:pt modelId="{DEEA65AA-BBB6-4157-9CB3-DA1AEEF418B9}" type="pres">
      <dgm:prSet presAssocID="{60C93118-9A6A-40E2-AECF-3446182AD042}" presName="linearFlow" presStyleCnt="0">
        <dgm:presLayoutVars>
          <dgm:dir/>
          <dgm:animLvl val="lvl"/>
          <dgm:resizeHandles val="exact"/>
        </dgm:presLayoutVars>
      </dgm:prSet>
      <dgm:spPr/>
    </dgm:pt>
    <dgm:pt modelId="{E00EB546-7F27-4E90-A8E7-08240B8D1CF6}" type="pres">
      <dgm:prSet presAssocID="{08430B23-223C-45FE-9FB2-D91C9ECFE747}" presName="composite" presStyleCnt="0"/>
      <dgm:spPr/>
    </dgm:pt>
    <dgm:pt modelId="{E4F1ED3B-11D1-4358-B82D-84DDC6B1E2E8}" type="pres">
      <dgm:prSet presAssocID="{08430B23-223C-45FE-9FB2-D91C9ECFE747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F5BB42-C16D-4CE3-9F32-3A1F3C095E5D}" type="pres">
      <dgm:prSet presAssocID="{08430B23-223C-45FE-9FB2-D91C9ECFE747}" presName="parSh" presStyleLbl="node1" presStyleIdx="0" presStyleCnt="2"/>
      <dgm:spPr/>
      <dgm:t>
        <a:bodyPr/>
        <a:lstStyle/>
        <a:p>
          <a:endParaRPr lang="es-EC"/>
        </a:p>
      </dgm:t>
    </dgm:pt>
    <dgm:pt modelId="{89EF09CD-0674-42A3-B091-1F2EF3F3AFFC}" type="pres">
      <dgm:prSet presAssocID="{08430B23-223C-45FE-9FB2-D91C9ECFE747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73F33C-D966-487D-81D5-25C3696ECD70}" type="pres">
      <dgm:prSet presAssocID="{FD2AFD2A-2E17-4B38-B6F2-872A2C810C0A}" presName="sibTrans" presStyleLbl="sibTrans2D1" presStyleIdx="0" presStyleCnt="1"/>
      <dgm:spPr/>
      <dgm:t>
        <a:bodyPr/>
        <a:lstStyle/>
        <a:p>
          <a:endParaRPr lang="es-EC"/>
        </a:p>
      </dgm:t>
    </dgm:pt>
    <dgm:pt modelId="{C7343D21-8B1E-43F4-906F-7C9436D1144F}" type="pres">
      <dgm:prSet presAssocID="{FD2AFD2A-2E17-4B38-B6F2-872A2C810C0A}" presName="connTx" presStyleLbl="sibTrans2D1" presStyleIdx="0" presStyleCnt="1"/>
      <dgm:spPr/>
      <dgm:t>
        <a:bodyPr/>
        <a:lstStyle/>
        <a:p>
          <a:endParaRPr lang="es-EC"/>
        </a:p>
      </dgm:t>
    </dgm:pt>
    <dgm:pt modelId="{AFF47A3C-40D5-4042-8011-E72080B872E4}" type="pres">
      <dgm:prSet presAssocID="{106AE1B5-A9D9-4BF5-A48C-96EE9AAEEE52}" presName="composite" presStyleCnt="0"/>
      <dgm:spPr/>
    </dgm:pt>
    <dgm:pt modelId="{AE8405FC-4134-45D4-B443-93100923AB6C}" type="pres">
      <dgm:prSet presAssocID="{106AE1B5-A9D9-4BF5-A48C-96EE9AAEEE5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D20756-6E95-477C-A059-2789592F335F}" type="pres">
      <dgm:prSet presAssocID="{106AE1B5-A9D9-4BF5-A48C-96EE9AAEEE52}" presName="parSh" presStyleLbl="node1" presStyleIdx="1" presStyleCnt="2"/>
      <dgm:spPr/>
      <dgm:t>
        <a:bodyPr/>
        <a:lstStyle/>
        <a:p>
          <a:endParaRPr lang="es-EC"/>
        </a:p>
      </dgm:t>
    </dgm:pt>
    <dgm:pt modelId="{1399E913-FF2B-4281-BE17-3D318E010501}" type="pres">
      <dgm:prSet presAssocID="{106AE1B5-A9D9-4BF5-A48C-96EE9AAEEE52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618E4DA-33F4-47AF-A724-005AC709821E}" type="presOf" srcId="{97F2050C-8A21-43E4-B164-95B3683EDF1E}" destId="{1399E913-FF2B-4281-BE17-3D318E010501}" srcOrd="0" destOrd="0" presId="urn:microsoft.com/office/officeart/2005/8/layout/process3"/>
    <dgm:cxn modelId="{94AC54DB-EDCF-488A-90D5-8F6224FBAEC0}" type="presOf" srcId="{106AE1B5-A9D9-4BF5-A48C-96EE9AAEEE52}" destId="{AE8405FC-4134-45D4-B443-93100923AB6C}" srcOrd="0" destOrd="0" presId="urn:microsoft.com/office/officeart/2005/8/layout/process3"/>
    <dgm:cxn modelId="{549F6131-7396-4FD5-B6C8-EE5DA8621A85}" type="presOf" srcId="{08430B23-223C-45FE-9FB2-D91C9ECFE747}" destId="{E4F1ED3B-11D1-4358-B82D-84DDC6B1E2E8}" srcOrd="0" destOrd="0" presId="urn:microsoft.com/office/officeart/2005/8/layout/process3"/>
    <dgm:cxn modelId="{3447AF86-DA18-4666-B410-785A87E5A697}" type="presOf" srcId="{60C93118-9A6A-40E2-AECF-3446182AD042}" destId="{DEEA65AA-BBB6-4157-9CB3-DA1AEEF418B9}" srcOrd="0" destOrd="0" presId="urn:microsoft.com/office/officeart/2005/8/layout/process3"/>
    <dgm:cxn modelId="{FA447529-2E2E-43BB-8F0E-D93E2B284489}" type="presOf" srcId="{106AE1B5-A9D9-4BF5-A48C-96EE9AAEEE52}" destId="{DBD20756-6E95-477C-A059-2789592F335F}" srcOrd="1" destOrd="0" presId="urn:microsoft.com/office/officeart/2005/8/layout/process3"/>
    <dgm:cxn modelId="{8F88F3FD-BBD4-47BA-8303-1C3904F19B1A}" type="presOf" srcId="{FD93C326-E5E6-4EBD-9FAE-C1154118273D}" destId="{89EF09CD-0674-42A3-B091-1F2EF3F3AFFC}" srcOrd="0" destOrd="0" presId="urn:microsoft.com/office/officeart/2005/8/layout/process3"/>
    <dgm:cxn modelId="{9C596263-8BD0-4AC6-9154-A5904D917C9D}" srcId="{08430B23-223C-45FE-9FB2-D91C9ECFE747}" destId="{FD93C326-E5E6-4EBD-9FAE-C1154118273D}" srcOrd="0" destOrd="0" parTransId="{AE02190F-6F14-420A-BF50-25ECDE7E4B85}" sibTransId="{411965DF-0094-45A7-9F91-D4A7EBA77BD3}"/>
    <dgm:cxn modelId="{CB3A0990-525C-4627-91AF-5224CC245968}" srcId="{106AE1B5-A9D9-4BF5-A48C-96EE9AAEEE52}" destId="{97F2050C-8A21-43E4-B164-95B3683EDF1E}" srcOrd="0" destOrd="0" parTransId="{020558A9-B350-4A7C-A46B-89CA051E2FBA}" sibTransId="{FA95AA62-B793-4AFA-8EB0-7626A74AAFD4}"/>
    <dgm:cxn modelId="{452E8A66-57D5-43C5-BC3D-B10C4B84E503}" srcId="{60C93118-9A6A-40E2-AECF-3446182AD042}" destId="{08430B23-223C-45FE-9FB2-D91C9ECFE747}" srcOrd="0" destOrd="0" parTransId="{6DA82636-3069-481B-9039-59BEE63EAEF1}" sibTransId="{FD2AFD2A-2E17-4B38-B6F2-872A2C810C0A}"/>
    <dgm:cxn modelId="{C6321F06-2F48-4188-9371-71B2921F091D}" type="presOf" srcId="{08430B23-223C-45FE-9FB2-D91C9ECFE747}" destId="{64F5BB42-C16D-4CE3-9F32-3A1F3C095E5D}" srcOrd="1" destOrd="0" presId="urn:microsoft.com/office/officeart/2005/8/layout/process3"/>
    <dgm:cxn modelId="{BDE22ECF-0C7E-4F97-8207-7B411F39A9EF}" type="presOf" srcId="{FD2AFD2A-2E17-4B38-B6F2-872A2C810C0A}" destId="{C7343D21-8B1E-43F4-906F-7C9436D1144F}" srcOrd="1" destOrd="0" presId="urn:microsoft.com/office/officeart/2005/8/layout/process3"/>
    <dgm:cxn modelId="{FDBD7DE1-0086-4E0F-A215-487552D8EA5A}" type="presOf" srcId="{FD2AFD2A-2E17-4B38-B6F2-872A2C810C0A}" destId="{2773F33C-D966-487D-81D5-25C3696ECD70}" srcOrd="0" destOrd="0" presId="urn:microsoft.com/office/officeart/2005/8/layout/process3"/>
    <dgm:cxn modelId="{ABFE253C-1BDB-4919-AFF1-F7FA77DB2731}" srcId="{60C93118-9A6A-40E2-AECF-3446182AD042}" destId="{106AE1B5-A9D9-4BF5-A48C-96EE9AAEEE52}" srcOrd="1" destOrd="0" parTransId="{7506A4BB-82DD-4067-AAFA-70A04910AB03}" sibTransId="{7A902B41-E9B5-4A0B-9BFE-1868D7BF9E1E}"/>
    <dgm:cxn modelId="{BC2E4ECA-C48B-4AE6-BB5C-857AD2195CB5}" type="presParOf" srcId="{DEEA65AA-BBB6-4157-9CB3-DA1AEEF418B9}" destId="{E00EB546-7F27-4E90-A8E7-08240B8D1CF6}" srcOrd="0" destOrd="0" presId="urn:microsoft.com/office/officeart/2005/8/layout/process3"/>
    <dgm:cxn modelId="{C5FD5EE1-9D9D-41D7-9FDB-38C2E5F18D81}" type="presParOf" srcId="{E00EB546-7F27-4E90-A8E7-08240B8D1CF6}" destId="{E4F1ED3B-11D1-4358-B82D-84DDC6B1E2E8}" srcOrd="0" destOrd="0" presId="urn:microsoft.com/office/officeart/2005/8/layout/process3"/>
    <dgm:cxn modelId="{683CF83D-46E2-441E-8070-0DFA8134EA0F}" type="presParOf" srcId="{E00EB546-7F27-4E90-A8E7-08240B8D1CF6}" destId="{64F5BB42-C16D-4CE3-9F32-3A1F3C095E5D}" srcOrd="1" destOrd="0" presId="urn:microsoft.com/office/officeart/2005/8/layout/process3"/>
    <dgm:cxn modelId="{079831FC-A85B-4D90-AB91-C459366F0231}" type="presParOf" srcId="{E00EB546-7F27-4E90-A8E7-08240B8D1CF6}" destId="{89EF09CD-0674-42A3-B091-1F2EF3F3AFFC}" srcOrd="2" destOrd="0" presId="urn:microsoft.com/office/officeart/2005/8/layout/process3"/>
    <dgm:cxn modelId="{A38D582F-FD24-40DF-BAE3-BD56CB71F2BC}" type="presParOf" srcId="{DEEA65AA-BBB6-4157-9CB3-DA1AEEF418B9}" destId="{2773F33C-D966-487D-81D5-25C3696ECD70}" srcOrd="1" destOrd="0" presId="urn:microsoft.com/office/officeart/2005/8/layout/process3"/>
    <dgm:cxn modelId="{59884D0E-228C-4F1F-ADEA-50D5FEE16BF7}" type="presParOf" srcId="{2773F33C-D966-487D-81D5-25C3696ECD70}" destId="{C7343D21-8B1E-43F4-906F-7C9436D1144F}" srcOrd="0" destOrd="0" presId="urn:microsoft.com/office/officeart/2005/8/layout/process3"/>
    <dgm:cxn modelId="{B35358DA-1A4B-4A66-B0B1-987E2DCFFAE2}" type="presParOf" srcId="{DEEA65AA-BBB6-4157-9CB3-DA1AEEF418B9}" destId="{AFF47A3C-40D5-4042-8011-E72080B872E4}" srcOrd="2" destOrd="0" presId="urn:microsoft.com/office/officeart/2005/8/layout/process3"/>
    <dgm:cxn modelId="{6EB87B80-372E-472F-8665-D6C5E0E24194}" type="presParOf" srcId="{AFF47A3C-40D5-4042-8011-E72080B872E4}" destId="{AE8405FC-4134-45D4-B443-93100923AB6C}" srcOrd="0" destOrd="0" presId="urn:microsoft.com/office/officeart/2005/8/layout/process3"/>
    <dgm:cxn modelId="{C9D0CC11-ED00-4FFE-91BB-5A961C29510D}" type="presParOf" srcId="{AFF47A3C-40D5-4042-8011-E72080B872E4}" destId="{DBD20756-6E95-477C-A059-2789592F335F}" srcOrd="1" destOrd="0" presId="urn:microsoft.com/office/officeart/2005/8/layout/process3"/>
    <dgm:cxn modelId="{62711C89-9175-46EE-B805-F9ECFFF8D228}" type="presParOf" srcId="{AFF47A3C-40D5-4042-8011-E72080B872E4}" destId="{1399E913-FF2B-4281-BE17-3D318E01050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41C0BC-9F06-4D28-8F12-95A4EC82E6C2}" type="doc">
      <dgm:prSet loTypeId="urn:microsoft.com/office/officeart/2005/8/layout/cycle1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3118BAE-105F-4F18-B95D-E411F9E121BE}">
      <dgm:prSet phldrT="[Texto]"/>
      <dgm:spPr/>
      <dgm:t>
        <a:bodyPr/>
        <a:lstStyle/>
        <a:p>
          <a:r>
            <a:rPr lang="es-EC" dirty="0" smtClean="0"/>
            <a:t>Alianzas entre hoteles</a:t>
          </a:r>
          <a:endParaRPr lang="es-EC" dirty="0"/>
        </a:p>
      </dgm:t>
    </dgm:pt>
    <dgm:pt modelId="{A98070E4-5A50-4A4E-8F14-38FE5774DA2E}" type="parTrans" cxnId="{A5EC274B-6555-447A-ABB3-E98179FB62EB}">
      <dgm:prSet/>
      <dgm:spPr/>
      <dgm:t>
        <a:bodyPr/>
        <a:lstStyle/>
        <a:p>
          <a:endParaRPr lang="es-EC"/>
        </a:p>
      </dgm:t>
    </dgm:pt>
    <dgm:pt modelId="{EB3EA586-462C-4A9E-9FE1-9790A56BAEF1}" type="sibTrans" cxnId="{A5EC274B-6555-447A-ABB3-E98179FB62EB}">
      <dgm:prSet/>
      <dgm:spPr/>
      <dgm:t>
        <a:bodyPr/>
        <a:lstStyle/>
        <a:p>
          <a:endParaRPr lang="es-EC"/>
        </a:p>
      </dgm:t>
    </dgm:pt>
    <dgm:pt modelId="{76CB2048-F488-4539-9512-B177BDE1A739}">
      <dgm:prSet phldrT="[Texto]"/>
      <dgm:spPr/>
      <dgm:t>
        <a:bodyPr/>
        <a:lstStyle/>
        <a:p>
          <a:r>
            <a:rPr lang="es-EC" dirty="0" smtClean="0"/>
            <a:t>CRM</a:t>
          </a:r>
          <a:endParaRPr lang="es-EC" dirty="0"/>
        </a:p>
      </dgm:t>
    </dgm:pt>
    <dgm:pt modelId="{8625DEBB-0620-4C7A-9508-5A442CBCB775}" type="parTrans" cxnId="{8142D10E-73FE-4A52-B498-D74E92B741EC}">
      <dgm:prSet/>
      <dgm:spPr/>
      <dgm:t>
        <a:bodyPr/>
        <a:lstStyle/>
        <a:p>
          <a:endParaRPr lang="es-EC"/>
        </a:p>
      </dgm:t>
    </dgm:pt>
    <dgm:pt modelId="{BE85F8F6-8F75-4B4C-8FCA-3043D20EF265}" type="sibTrans" cxnId="{8142D10E-73FE-4A52-B498-D74E92B741EC}">
      <dgm:prSet/>
      <dgm:spPr/>
      <dgm:t>
        <a:bodyPr/>
        <a:lstStyle/>
        <a:p>
          <a:endParaRPr lang="es-EC"/>
        </a:p>
      </dgm:t>
    </dgm:pt>
    <dgm:pt modelId="{B9DA3C31-F054-4433-837A-1C5FD50E4260}">
      <dgm:prSet phldrT="[Texto]"/>
      <dgm:spPr/>
      <dgm:t>
        <a:bodyPr/>
        <a:lstStyle/>
        <a:p>
          <a:r>
            <a:rPr lang="es-EC" dirty="0" smtClean="0"/>
            <a:t>Adelantarse a las necesidades</a:t>
          </a:r>
          <a:endParaRPr lang="es-EC" dirty="0"/>
        </a:p>
      </dgm:t>
    </dgm:pt>
    <dgm:pt modelId="{B87CD9FA-70A2-4ABF-872B-F3AA15B4825B}" type="parTrans" cxnId="{1372BFF3-B0EA-40FF-BB71-1EF4682A4A31}">
      <dgm:prSet/>
      <dgm:spPr/>
      <dgm:t>
        <a:bodyPr/>
        <a:lstStyle/>
        <a:p>
          <a:endParaRPr lang="es-EC"/>
        </a:p>
      </dgm:t>
    </dgm:pt>
    <dgm:pt modelId="{99D5ECF6-86C1-4F7E-B3F5-EB3A754297A3}" type="sibTrans" cxnId="{1372BFF3-B0EA-40FF-BB71-1EF4682A4A31}">
      <dgm:prSet/>
      <dgm:spPr/>
      <dgm:t>
        <a:bodyPr/>
        <a:lstStyle/>
        <a:p>
          <a:endParaRPr lang="es-EC"/>
        </a:p>
      </dgm:t>
    </dgm:pt>
    <dgm:pt modelId="{B2F650C5-D147-4CDC-B9F6-36CE8E05260C}">
      <dgm:prSet phldrT="[Texto]"/>
      <dgm:spPr/>
      <dgm:t>
        <a:bodyPr/>
        <a:lstStyle/>
        <a:p>
          <a:r>
            <a:rPr lang="es-EC" dirty="0" smtClean="0"/>
            <a:t>Satisfacción del cliente</a:t>
          </a:r>
          <a:endParaRPr lang="es-EC" dirty="0"/>
        </a:p>
      </dgm:t>
    </dgm:pt>
    <dgm:pt modelId="{25B8040A-9412-45B2-8839-5FF581C6DE51}" type="parTrans" cxnId="{5C12A68B-ED05-4214-9D5C-04897B39966C}">
      <dgm:prSet/>
      <dgm:spPr/>
      <dgm:t>
        <a:bodyPr/>
        <a:lstStyle/>
        <a:p>
          <a:endParaRPr lang="es-EC"/>
        </a:p>
      </dgm:t>
    </dgm:pt>
    <dgm:pt modelId="{36F0B1C7-476E-4E94-965F-3C57ECE248FB}" type="sibTrans" cxnId="{5C12A68B-ED05-4214-9D5C-04897B39966C}">
      <dgm:prSet/>
      <dgm:spPr/>
      <dgm:t>
        <a:bodyPr/>
        <a:lstStyle/>
        <a:p>
          <a:endParaRPr lang="es-EC"/>
        </a:p>
      </dgm:t>
    </dgm:pt>
    <dgm:pt modelId="{16574485-5CFA-477D-B58F-7EAAA30336D4}">
      <dgm:prSet phldrT="[Texto]"/>
      <dgm:spPr/>
      <dgm:t>
        <a:bodyPr/>
        <a:lstStyle/>
        <a:p>
          <a:r>
            <a:rPr lang="es-EC" dirty="0" smtClean="0"/>
            <a:t>Fidelización</a:t>
          </a:r>
          <a:endParaRPr lang="es-EC" dirty="0"/>
        </a:p>
      </dgm:t>
    </dgm:pt>
    <dgm:pt modelId="{CAE8C4B4-719F-4172-B821-320A2FD44C0B}" type="parTrans" cxnId="{15E2C46D-F844-43BE-BD50-78E425E0A280}">
      <dgm:prSet/>
      <dgm:spPr/>
      <dgm:t>
        <a:bodyPr/>
        <a:lstStyle/>
        <a:p>
          <a:endParaRPr lang="es-EC"/>
        </a:p>
      </dgm:t>
    </dgm:pt>
    <dgm:pt modelId="{0701E6FE-5FA2-43E8-A84D-12104F85018F}" type="sibTrans" cxnId="{15E2C46D-F844-43BE-BD50-78E425E0A280}">
      <dgm:prSet/>
      <dgm:spPr/>
      <dgm:t>
        <a:bodyPr/>
        <a:lstStyle/>
        <a:p>
          <a:endParaRPr lang="es-EC"/>
        </a:p>
      </dgm:t>
    </dgm:pt>
    <dgm:pt modelId="{42E91644-D13E-471E-BACC-F4767DECD9E3}" type="pres">
      <dgm:prSet presAssocID="{5141C0BC-9F06-4D28-8F12-95A4EC82E6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F82E394-B7CA-4A40-AF6E-6188F305419B}" type="pres">
      <dgm:prSet presAssocID="{D3118BAE-105F-4F18-B95D-E411F9E121BE}" presName="dummy" presStyleCnt="0"/>
      <dgm:spPr/>
    </dgm:pt>
    <dgm:pt modelId="{1A0C6E45-85DB-4FA4-BC44-A88A9AA875B1}" type="pres">
      <dgm:prSet presAssocID="{D3118BAE-105F-4F18-B95D-E411F9E121BE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FD0A8-3E20-4DBD-91D9-9549C29734D4}" type="pres">
      <dgm:prSet presAssocID="{EB3EA586-462C-4A9E-9FE1-9790A56BAEF1}" presName="sibTrans" presStyleLbl="node1" presStyleIdx="0" presStyleCnt="5"/>
      <dgm:spPr/>
      <dgm:t>
        <a:bodyPr/>
        <a:lstStyle/>
        <a:p>
          <a:endParaRPr lang="es-EC"/>
        </a:p>
      </dgm:t>
    </dgm:pt>
    <dgm:pt modelId="{C100ED45-B506-4933-97E4-57D476CAFB31}" type="pres">
      <dgm:prSet presAssocID="{76CB2048-F488-4539-9512-B177BDE1A739}" presName="dummy" presStyleCnt="0"/>
      <dgm:spPr/>
    </dgm:pt>
    <dgm:pt modelId="{DC75C367-076F-40CD-8CB0-423FDCCE84C7}" type="pres">
      <dgm:prSet presAssocID="{76CB2048-F488-4539-9512-B177BDE1A739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0245E5-B487-4F1E-BAED-7EF98A921F4A}" type="pres">
      <dgm:prSet presAssocID="{BE85F8F6-8F75-4B4C-8FCA-3043D20EF265}" presName="sibTrans" presStyleLbl="node1" presStyleIdx="1" presStyleCnt="5"/>
      <dgm:spPr/>
      <dgm:t>
        <a:bodyPr/>
        <a:lstStyle/>
        <a:p>
          <a:endParaRPr lang="es-EC"/>
        </a:p>
      </dgm:t>
    </dgm:pt>
    <dgm:pt modelId="{E769BDCE-A79F-4216-A733-E815C6A621C6}" type="pres">
      <dgm:prSet presAssocID="{B9DA3C31-F054-4433-837A-1C5FD50E4260}" presName="dummy" presStyleCnt="0"/>
      <dgm:spPr/>
    </dgm:pt>
    <dgm:pt modelId="{7368DDAA-0D55-408D-9D83-9AE1BD0531AF}" type="pres">
      <dgm:prSet presAssocID="{B9DA3C31-F054-4433-837A-1C5FD50E4260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A340DC-B57F-4115-A31D-E3AFA1061534}" type="pres">
      <dgm:prSet presAssocID="{99D5ECF6-86C1-4F7E-B3F5-EB3A754297A3}" presName="sibTrans" presStyleLbl="node1" presStyleIdx="2" presStyleCnt="5"/>
      <dgm:spPr/>
      <dgm:t>
        <a:bodyPr/>
        <a:lstStyle/>
        <a:p>
          <a:endParaRPr lang="es-EC"/>
        </a:p>
      </dgm:t>
    </dgm:pt>
    <dgm:pt modelId="{B807DE45-2307-42CC-8FCB-42ABEDCD8C02}" type="pres">
      <dgm:prSet presAssocID="{B2F650C5-D147-4CDC-B9F6-36CE8E05260C}" presName="dummy" presStyleCnt="0"/>
      <dgm:spPr/>
    </dgm:pt>
    <dgm:pt modelId="{BF4D2447-3232-4B30-B98A-EF283959EB48}" type="pres">
      <dgm:prSet presAssocID="{B2F650C5-D147-4CDC-B9F6-36CE8E05260C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EE422C-08F5-49CE-8213-6131FE2995E1}" type="pres">
      <dgm:prSet presAssocID="{36F0B1C7-476E-4E94-965F-3C57ECE248FB}" presName="sibTrans" presStyleLbl="node1" presStyleIdx="3" presStyleCnt="5"/>
      <dgm:spPr/>
      <dgm:t>
        <a:bodyPr/>
        <a:lstStyle/>
        <a:p>
          <a:endParaRPr lang="es-EC"/>
        </a:p>
      </dgm:t>
    </dgm:pt>
    <dgm:pt modelId="{E9F80814-4FAF-4A02-A633-5E2D8BBC7F45}" type="pres">
      <dgm:prSet presAssocID="{16574485-5CFA-477D-B58F-7EAAA30336D4}" presName="dummy" presStyleCnt="0"/>
      <dgm:spPr/>
    </dgm:pt>
    <dgm:pt modelId="{FA17206B-F2E9-47AD-8A6C-D1EF8AFEA90C}" type="pres">
      <dgm:prSet presAssocID="{16574485-5CFA-477D-B58F-7EAAA30336D4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F82466-1383-4FE1-B74A-5EA42FFF7664}" type="pres">
      <dgm:prSet presAssocID="{0701E6FE-5FA2-43E8-A84D-12104F85018F}" presName="sibTrans" presStyleLbl="node1" presStyleIdx="4" presStyleCnt="5"/>
      <dgm:spPr/>
      <dgm:t>
        <a:bodyPr/>
        <a:lstStyle/>
        <a:p>
          <a:endParaRPr lang="es-EC"/>
        </a:p>
      </dgm:t>
    </dgm:pt>
  </dgm:ptLst>
  <dgm:cxnLst>
    <dgm:cxn modelId="{BE41DAEB-4896-4F42-A240-D349BF46F28B}" type="presOf" srcId="{B9DA3C31-F054-4433-837A-1C5FD50E4260}" destId="{7368DDAA-0D55-408D-9D83-9AE1BD0531AF}" srcOrd="0" destOrd="0" presId="urn:microsoft.com/office/officeart/2005/8/layout/cycle1"/>
    <dgm:cxn modelId="{DEFA3ACD-4C13-454F-B64E-252B9E036373}" type="presOf" srcId="{B2F650C5-D147-4CDC-B9F6-36CE8E05260C}" destId="{BF4D2447-3232-4B30-B98A-EF283959EB48}" srcOrd="0" destOrd="0" presId="urn:microsoft.com/office/officeart/2005/8/layout/cycle1"/>
    <dgm:cxn modelId="{5C12A68B-ED05-4214-9D5C-04897B39966C}" srcId="{5141C0BC-9F06-4D28-8F12-95A4EC82E6C2}" destId="{B2F650C5-D147-4CDC-B9F6-36CE8E05260C}" srcOrd="3" destOrd="0" parTransId="{25B8040A-9412-45B2-8839-5FF581C6DE51}" sibTransId="{36F0B1C7-476E-4E94-965F-3C57ECE248FB}"/>
    <dgm:cxn modelId="{9E9B0BF2-343B-4A78-BB3A-D5C249196580}" type="presOf" srcId="{76CB2048-F488-4539-9512-B177BDE1A739}" destId="{DC75C367-076F-40CD-8CB0-423FDCCE84C7}" srcOrd="0" destOrd="0" presId="urn:microsoft.com/office/officeart/2005/8/layout/cycle1"/>
    <dgm:cxn modelId="{93A1CDDA-2003-4B1A-B6D2-904BA097631C}" type="presOf" srcId="{36F0B1C7-476E-4E94-965F-3C57ECE248FB}" destId="{9DEE422C-08F5-49CE-8213-6131FE2995E1}" srcOrd="0" destOrd="0" presId="urn:microsoft.com/office/officeart/2005/8/layout/cycle1"/>
    <dgm:cxn modelId="{A5EC274B-6555-447A-ABB3-E98179FB62EB}" srcId="{5141C0BC-9F06-4D28-8F12-95A4EC82E6C2}" destId="{D3118BAE-105F-4F18-B95D-E411F9E121BE}" srcOrd="0" destOrd="0" parTransId="{A98070E4-5A50-4A4E-8F14-38FE5774DA2E}" sibTransId="{EB3EA586-462C-4A9E-9FE1-9790A56BAEF1}"/>
    <dgm:cxn modelId="{358DD178-05A5-401A-A21C-00C84ECCD2FB}" type="presOf" srcId="{99D5ECF6-86C1-4F7E-B3F5-EB3A754297A3}" destId="{82A340DC-B57F-4115-A31D-E3AFA1061534}" srcOrd="0" destOrd="0" presId="urn:microsoft.com/office/officeart/2005/8/layout/cycle1"/>
    <dgm:cxn modelId="{D26CCBD3-84FA-4FE0-ABD4-DD6802378024}" type="presOf" srcId="{EB3EA586-462C-4A9E-9FE1-9790A56BAEF1}" destId="{DF4FD0A8-3E20-4DBD-91D9-9549C29734D4}" srcOrd="0" destOrd="0" presId="urn:microsoft.com/office/officeart/2005/8/layout/cycle1"/>
    <dgm:cxn modelId="{C3059E1D-6F0B-4D57-AA71-C6C6F4557173}" type="presOf" srcId="{0701E6FE-5FA2-43E8-A84D-12104F85018F}" destId="{95F82466-1383-4FE1-B74A-5EA42FFF7664}" srcOrd="0" destOrd="0" presId="urn:microsoft.com/office/officeart/2005/8/layout/cycle1"/>
    <dgm:cxn modelId="{15E2C46D-F844-43BE-BD50-78E425E0A280}" srcId="{5141C0BC-9F06-4D28-8F12-95A4EC82E6C2}" destId="{16574485-5CFA-477D-B58F-7EAAA30336D4}" srcOrd="4" destOrd="0" parTransId="{CAE8C4B4-719F-4172-B821-320A2FD44C0B}" sibTransId="{0701E6FE-5FA2-43E8-A84D-12104F85018F}"/>
    <dgm:cxn modelId="{8142D10E-73FE-4A52-B498-D74E92B741EC}" srcId="{5141C0BC-9F06-4D28-8F12-95A4EC82E6C2}" destId="{76CB2048-F488-4539-9512-B177BDE1A739}" srcOrd="1" destOrd="0" parTransId="{8625DEBB-0620-4C7A-9508-5A442CBCB775}" sibTransId="{BE85F8F6-8F75-4B4C-8FCA-3043D20EF265}"/>
    <dgm:cxn modelId="{05075555-FC23-4EA2-B257-F2D00A24184A}" type="presOf" srcId="{D3118BAE-105F-4F18-B95D-E411F9E121BE}" destId="{1A0C6E45-85DB-4FA4-BC44-A88A9AA875B1}" srcOrd="0" destOrd="0" presId="urn:microsoft.com/office/officeart/2005/8/layout/cycle1"/>
    <dgm:cxn modelId="{0F516014-257A-482D-AB7B-F38760672E0D}" type="presOf" srcId="{BE85F8F6-8F75-4B4C-8FCA-3043D20EF265}" destId="{E80245E5-B487-4F1E-BAED-7EF98A921F4A}" srcOrd="0" destOrd="0" presId="urn:microsoft.com/office/officeart/2005/8/layout/cycle1"/>
    <dgm:cxn modelId="{9792D2DA-2CD2-4979-8961-282C0C030759}" type="presOf" srcId="{5141C0BC-9F06-4D28-8F12-95A4EC82E6C2}" destId="{42E91644-D13E-471E-BACC-F4767DECD9E3}" srcOrd="0" destOrd="0" presId="urn:microsoft.com/office/officeart/2005/8/layout/cycle1"/>
    <dgm:cxn modelId="{1372BFF3-B0EA-40FF-BB71-1EF4682A4A31}" srcId="{5141C0BC-9F06-4D28-8F12-95A4EC82E6C2}" destId="{B9DA3C31-F054-4433-837A-1C5FD50E4260}" srcOrd="2" destOrd="0" parTransId="{B87CD9FA-70A2-4ABF-872B-F3AA15B4825B}" sibTransId="{99D5ECF6-86C1-4F7E-B3F5-EB3A754297A3}"/>
    <dgm:cxn modelId="{964775F6-49BD-4C72-9FF5-929201E4A9ED}" type="presOf" srcId="{16574485-5CFA-477D-B58F-7EAAA30336D4}" destId="{FA17206B-F2E9-47AD-8A6C-D1EF8AFEA90C}" srcOrd="0" destOrd="0" presId="urn:microsoft.com/office/officeart/2005/8/layout/cycle1"/>
    <dgm:cxn modelId="{901AF3C1-4130-4559-84A6-9B8AEB746849}" type="presParOf" srcId="{42E91644-D13E-471E-BACC-F4767DECD9E3}" destId="{8F82E394-B7CA-4A40-AF6E-6188F305419B}" srcOrd="0" destOrd="0" presId="urn:microsoft.com/office/officeart/2005/8/layout/cycle1"/>
    <dgm:cxn modelId="{A606EA96-7D63-4DCD-BAF8-8C2701755988}" type="presParOf" srcId="{42E91644-D13E-471E-BACC-F4767DECD9E3}" destId="{1A0C6E45-85DB-4FA4-BC44-A88A9AA875B1}" srcOrd="1" destOrd="0" presId="urn:microsoft.com/office/officeart/2005/8/layout/cycle1"/>
    <dgm:cxn modelId="{386453CC-86B7-4384-A77D-73D78B147E75}" type="presParOf" srcId="{42E91644-D13E-471E-BACC-F4767DECD9E3}" destId="{DF4FD0A8-3E20-4DBD-91D9-9549C29734D4}" srcOrd="2" destOrd="0" presId="urn:microsoft.com/office/officeart/2005/8/layout/cycle1"/>
    <dgm:cxn modelId="{AA4DEC47-73C0-474F-BDAE-034A5EC1C153}" type="presParOf" srcId="{42E91644-D13E-471E-BACC-F4767DECD9E3}" destId="{C100ED45-B506-4933-97E4-57D476CAFB31}" srcOrd="3" destOrd="0" presId="urn:microsoft.com/office/officeart/2005/8/layout/cycle1"/>
    <dgm:cxn modelId="{75B8E164-496C-4B48-956E-0420F84D97A7}" type="presParOf" srcId="{42E91644-D13E-471E-BACC-F4767DECD9E3}" destId="{DC75C367-076F-40CD-8CB0-423FDCCE84C7}" srcOrd="4" destOrd="0" presId="urn:microsoft.com/office/officeart/2005/8/layout/cycle1"/>
    <dgm:cxn modelId="{4A08A591-6D3A-4C7E-9674-9CA613908768}" type="presParOf" srcId="{42E91644-D13E-471E-BACC-F4767DECD9E3}" destId="{E80245E5-B487-4F1E-BAED-7EF98A921F4A}" srcOrd="5" destOrd="0" presId="urn:microsoft.com/office/officeart/2005/8/layout/cycle1"/>
    <dgm:cxn modelId="{FD9BFA72-7FFC-4EE1-9336-19F611428B2C}" type="presParOf" srcId="{42E91644-D13E-471E-BACC-F4767DECD9E3}" destId="{E769BDCE-A79F-4216-A733-E815C6A621C6}" srcOrd="6" destOrd="0" presId="urn:microsoft.com/office/officeart/2005/8/layout/cycle1"/>
    <dgm:cxn modelId="{752E821B-1D70-4365-96DA-A44E21E4DB7B}" type="presParOf" srcId="{42E91644-D13E-471E-BACC-F4767DECD9E3}" destId="{7368DDAA-0D55-408D-9D83-9AE1BD0531AF}" srcOrd="7" destOrd="0" presId="urn:microsoft.com/office/officeart/2005/8/layout/cycle1"/>
    <dgm:cxn modelId="{983FEB3B-8A47-4C6E-84E3-C6AE2266B814}" type="presParOf" srcId="{42E91644-D13E-471E-BACC-F4767DECD9E3}" destId="{82A340DC-B57F-4115-A31D-E3AFA1061534}" srcOrd="8" destOrd="0" presId="urn:microsoft.com/office/officeart/2005/8/layout/cycle1"/>
    <dgm:cxn modelId="{65ECEDAF-BBA1-4A85-ADF8-53F43AA8000B}" type="presParOf" srcId="{42E91644-D13E-471E-BACC-F4767DECD9E3}" destId="{B807DE45-2307-42CC-8FCB-42ABEDCD8C02}" srcOrd="9" destOrd="0" presId="urn:microsoft.com/office/officeart/2005/8/layout/cycle1"/>
    <dgm:cxn modelId="{3C0A7F9C-5354-4E03-B84E-AE1D90068DE8}" type="presParOf" srcId="{42E91644-D13E-471E-BACC-F4767DECD9E3}" destId="{BF4D2447-3232-4B30-B98A-EF283959EB48}" srcOrd="10" destOrd="0" presId="urn:microsoft.com/office/officeart/2005/8/layout/cycle1"/>
    <dgm:cxn modelId="{5011BFDC-D9C6-4DA5-B764-901558AECFED}" type="presParOf" srcId="{42E91644-D13E-471E-BACC-F4767DECD9E3}" destId="{9DEE422C-08F5-49CE-8213-6131FE2995E1}" srcOrd="11" destOrd="0" presId="urn:microsoft.com/office/officeart/2005/8/layout/cycle1"/>
    <dgm:cxn modelId="{79289DE4-4880-4931-84A7-C19563868120}" type="presParOf" srcId="{42E91644-D13E-471E-BACC-F4767DECD9E3}" destId="{E9F80814-4FAF-4A02-A633-5E2D8BBC7F45}" srcOrd="12" destOrd="0" presId="urn:microsoft.com/office/officeart/2005/8/layout/cycle1"/>
    <dgm:cxn modelId="{E64D6A07-3F8A-47F0-A890-1C92B465A6E8}" type="presParOf" srcId="{42E91644-D13E-471E-BACC-F4767DECD9E3}" destId="{FA17206B-F2E9-47AD-8A6C-D1EF8AFEA90C}" srcOrd="13" destOrd="0" presId="urn:microsoft.com/office/officeart/2005/8/layout/cycle1"/>
    <dgm:cxn modelId="{A0A36DC5-D598-4C8A-BE15-29A65B5C7371}" type="presParOf" srcId="{42E91644-D13E-471E-BACC-F4767DECD9E3}" destId="{95F82466-1383-4FE1-B74A-5EA42FFF76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363E90-A916-4F27-BA82-9AAD9415A2E9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AFD48F1-8B32-47B9-83A7-CF2A8DF4A4D3}">
      <dgm:prSet phldrT="[Texto]"/>
      <dgm:spPr/>
      <dgm:t>
        <a:bodyPr/>
        <a:lstStyle/>
        <a:p>
          <a:r>
            <a:rPr lang="es-EC" dirty="0" smtClean="0"/>
            <a:t>Identificar gustos del consumidor</a:t>
          </a:r>
          <a:endParaRPr lang="es-EC" dirty="0"/>
        </a:p>
      </dgm:t>
    </dgm:pt>
    <dgm:pt modelId="{8E56F436-FE43-4595-AF27-025C2DC53353}" type="parTrans" cxnId="{3E4D69DF-0AAC-44FE-BC7B-3C3E2F17E60E}">
      <dgm:prSet/>
      <dgm:spPr/>
      <dgm:t>
        <a:bodyPr/>
        <a:lstStyle/>
        <a:p>
          <a:endParaRPr lang="es-EC"/>
        </a:p>
      </dgm:t>
    </dgm:pt>
    <dgm:pt modelId="{D851F834-FD1D-4188-8FED-689770680BF6}" type="sibTrans" cxnId="{3E4D69DF-0AAC-44FE-BC7B-3C3E2F17E60E}">
      <dgm:prSet/>
      <dgm:spPr/>
      <dgm:t>
        <a:bodyPr/>
        <a:lstStyle/>
        <a:p>
          <a:endParaRPr lang="es-EC"/>
        </a:p>
      </dgm:t>
    </dgm:pt>
    <dgm:pt modelId="{A5C8F915-A26C-43B7-90E3-DD1387BC695C}">
      <dgm:prSet phldrT="[Texto]"/>
      <dgm:spPr/>
      <dgm:t>
        <a:bodyPr/>
        <a:lstStyle/>
        <a:p>
          <a:r>
            <a:rPr lang="es-EC" dirty="0" smtClean="0"/>
            <a:t>Adaptar los gustos a la capacidad económica</a:t>
          </a:r>
          <a:endParaRPr lang="es-EC" dirty="0"/>
        </a:p>
      </dgm:t>
    </dgm:pt>
    <dgm:pt modelId="{C8E972D8-10A7-455D-9A28-D9926D86924A}" type="parTrans" cxnId="{7D41AAAC-5246-4254-9157-78D888DD71D2}">
      <dgm:prSet/>
      <dgm:spPr/>
      <dgm:t>
        <a:bodyPr/>
        <a:lstStyle/>
        <a:p>
          <a:endParaRPr lang="es-EC"/>
        </a:p>
      </dgm:t>
    </dgm:pt>
    <dgm:pt modelId="{A9BCCAE8-777F-491C-BB8E-49DF59E8815A}" type="sibTrans" cxnId="{7D41AAAC-5246-4254-9157-78D888DD71D2}">
      <dgm:prSet/>
      <dgm:spPr/>
      <dgm:t>
        <a:bodyPr/>
        <a:lstStyle/>
        <a:p>
          <a:endParaRPr lang="es-EC"/>
        </a:p>
      </dgm:t>
    </dgm:pt>
    <dgm:pt modelId="{D6CEAAD9-8025-42F2-B951-7BFE632B09DD}">
      <dgm:prSet phldrT="[Texto]"/>
      <dgm:spPr/>
      <dgm:t>
        <a:bodyPr/>
        <a:lstStyle/>
        <a:p>
          <a:r>
            <a:rPr lang="es-EC" dirty="0" smtClean="0"/>
            <a:t>Definir diferentes propuestas</a:t>
          </a:r>
        </a:p>
      </dgm:t>
    </dgm:pt>
    <dgm:pt modelId="{C0477766-B070-453A-996E-B9D29CAFDB24}" type="parTrans" cxnId="{15AD5270-D668-496E-982B-5FBCEB6BFA46}">
      <dgm:prSet/>
      <dgm:spPr/>
      <dgm:t>
        <a:bodyPr/>
        <a:lstStyle/>
        <a:p>
          <a:endParaRPr lang="es-EC"/>
        </a:p>
      </dgm:t>
    </dgm:pt>
    <dgm:pt modelId="{A4D45BC9-1AB5-4A38-87AB-7DE5A2CF39E7}" type="sibTrans" cxnId="{15AD5270-D668-496E-982B-5FBCEB6BFA46}">
      <dgm:prSet/>
      <dgm:spPr/>
      <dgm:t>
        <a:bodyPr/>
        <a:lstStyle/>
        <a:p>
          <a:endParaRPr lang="es-EC"/>
        </a:p>
      </dgm:t>
    </dgm:pt>
    <dgm:pt modelId="{13F04351-CB0E-4295-BB4E-D0D6EC8E87C2}">
      <dgm:prSet/>
      <dgm:spPr/>
      <dgm:t>
        <a:bodyPr/>
        <a:lstStyle/>
        <a:p>
          <a:r>
            <a:rPr lang="es-EC" dirty="0" smtClean="0"/>
            <a:t>Satisfacción del cliente</a:t>
          </a:r>
          <a:endParaRPr lang="es-EC" dirty="0"/>
        </a:p>
      </dgm:t>
    </dgm:pt>
    <dgm:pt modelId="{075B82FE-C8B0-458C-AF6F-5836B455C363}" type="parTrans" cxnId="{06A553F0-4812-4F73-ACE7-17FB46DE5827}">
      <dgm:prSet/>
      <dgm:spPr/>
      <dgm:t>
        <a:bodyPr/>
        <a:lstStyle/>
        <a:p>
          <a:endParaRPr lang="es-EC"/>
        </a:p>
      </dgm:t>
    </dgm:pt>
    <dgm:pt modelId="{574360B4-509F-452B-B7BC-F4419C55254E}" type="sibTrans" cxnId="{06A553F0-4812-4F73-ACE7-17FB46DE5827}">
      <dgm:prSet/>
      <dgm:spPr/>
      <dgm:t>
        <a:bodyPr/>
        <a:lstStyle/>
        <a:p>
          <a:endParaRPr lang="es-EC"/>
        </a:p>
      </dgm:t>
    </dgm:pt>
    <dgm:pt modelId="{A2DCEBEB-EB64-49C9-9025-293305614450}" type="pres">
      <dgm:prSet presAssocID="{C7363E90-A916-4F27-BA82-9AAD9415A2E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17332AA-B85A-4D18-8B08-00B81D1B201A}" type="pres">
      <dgm:prSet presAssocID="{C7363E90-A916-4F27-BA82-9AAD9415A2E9}" presName="dummyMaxCanvas" presStyleCnt="0">
        <dgm:presLayoutVars/>
      </dgm:prSet>
      <dgm:spPr/>
    </dgm:pt>
    <dgm:pt modelId="{9FFB8E38-52F7-44ED-9EC0-19DF315DB16D}" type="pres">
      <dgm:prSet presAssocID="{C7363E90-A916-4F27-BA82-9AAD9415A2E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3BFE32-6858-4F64-9C69-32E58F3B9838}" type="pres">
      <dgm:prSet presAssocID="{C7363E90-A916-4F27-BA82-9AAD9415A2E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DA409C-70EC-4BA3-9557-B2EC19F0EF6E}" type="pres">
      <dgm:prSet presAssocID="{C7363E90-A916-4F27-BA82-9AAD9415A2E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7B93D0-1FC3-471C-8BAA-6AE5D814EE63}" type="pres">
      <dgm:prSet presAssocID="{C7363E90-A916-4F27-BA82-9AAD9415A2E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B30C88-3F95-4B2E-AB5A-1883209239FB}" type="pres">
      <dgm:prSet presAssocID="{C7363E90-A916-4F27-BA82-9AAD9415A2E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7A8D9D-9CD8-44A2-8028-4EF82C8A9ED9}" type="pres">
      <dgm:prSet presAssocID="{C7363E90-A916-4F27-BA82-9AAD9415A2E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5A226F-531B-447F-BAB4-40DAC3F6603F}" type="pres">
      <dgm:prSet presAssocID="{C7363E90-A916-4F27-BA82-9AAD9415A2E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E49ABA-54CC-40B9-8055-CC291BE957E8}" type="pres">
      <dgm:prSet presAssocID="{C7363E90-A916-4F27-BA82-9AAD9415A2E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A4891F-CE40-4C9B-A12A-A4F694EFCF9F}" type="pres">
      <dgm:prSet presAssocID="{C7363E90-A916-4F27-BA82-9AAD9415A2E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27E12E-6ECE-4D3D-AD1A-C3F12E28DF82}" type="pres">
      <dgm:prSet presAssocID="{C7363E90-A916-4F27-BA82-9AAD9415A2E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26F5F2-A010-48D5-A9F0-C561B5F69658}" type="pres">
      <dgm:prSet presAssocID="{C7363E90-A916-4F27-BA82-9AAD9415A2E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9732AA3-EBC5-4DCA-98B0-D42642CFC46A}" type="presOf" srcId="{D851F834-FD1D-4188-8FED-689770680BF6}" destId="{2DB30C88-3F95-4B2E-AB5A-1883209239FB}" srcOrd="0" destOrd="0" presId="urn:microsoft.com/office/officeart/2005/8/layout/vProcess5"/>
    <dgm:cxn modelId="{CF4591A7-55FF-465F-9319-023ABF09C485}" type="presOf" srcId="{A9BCCAE8-777F-491C-BB8E-49DF59E8815A}" destId="{EC7A8D9D-9CD8-44A2-8028-4EF82C8A9ED9}" srcOrd="0" destOrd="0" presId="urn:microsoft.com/office/officeart/2005/8/layout/vProcess5"/>
    <dgm:cxn modelId="{C8DE0351-B42A-432A-AC5F-A40B3B26F25F}" type="presOf" srcId="{A4D45BC9-1AB5-4A38-87AB-7DE5A2CF39E7}" destId="{815A226F-531B-447F-BAB4-40DAC3F6603F}" srcOrd="0" destOrd="0" presId="urn:microsoft.com/office/officeart/2005/8/layout/vProcess5"/>
    <dgm:cxn modelId="{2CC5C70F-BC81-46AA-B09E-E8A7964BB01C}" type="presOf" srcId="{0AFD48F1-8B32-47B9-83A7-CF2A8DF4A4D3}" destId="{96E49ABA-54CC-40B9-8055-CC291BE957E8}" srcOrd="1" destOrd="0" presId="urn:microsoft.com/office/officeart/2005/8/layout/vProcess5"/>
    <dgm:cxn modelId="{AE3EE1E6-CE0E-4F15-A4B7-DDDA8490EA5B}" type="presOf" srcId="{13F04351-CB0E-4295-BB4E-D0D6EC8E87C2}" destId="{2C7B93D0-1FC3-471C-8BAA-6AE5D814EE63}" srcOrd="0" destOrd="0" presId="urn:microsoft.com/office/officeart/2005/8/layout/vProcess5"/>
    <dgm:cxn modelId="{320368DD-EB73-41E4-8140-0CB3D84DB858}" type="presOf" srcId="{0AFD48F1-8B32-47B9-83A7-CF2A8DF4A4D3}" destId="{9FFB8E38-52F7-44ED-9EC0-19DF315DB16D}" srcOrd="0" destOrd="0" presId="urn:microsoft.com/office/officeart/2005/8/layout/vProcess5"/>
    <dgm:cxn modelId="{F7D10028-82E9-4CAC-BD7E-7FED7CA99318}" type="presOf" srcId="{13F04351-CB0E-4295-BB4E-D0D6EC8E87C2}" destId="{DA26F5F2-A010-48D5-A9F0-C561B5F69658}" srcOrd="1" destOrd="0" presId="urn:microsoft.com/office/officeart/2005/8/layout/vProcess5"/>
    <dgm:cxn modelId="{2B355642-6194-44F6-ABDE-D2CACE23D845}" type="presOf" srcId="{D6CEAAD9-8025-42F2-B951-7BFE632B09DD}" destId="{94DA409C-70EC-4BA3-9557-B2EC19F0EF6E}" srcOrd="0" destOrd="0" presId="urn:microsoft.com/office/officeart/2005/8/layout/vProcess5"/>
    <dgm:cxn modelId="{C71CA97D-B3D3-4FD1-B92B-A41065C67C52}" type="presOf" srcId="{A5C8F915-A26C-43B7-90E3-DD1387BC695C}" destId="{653BFE32-6858-4F64-9C69-32E58F3B9838}" srcOrd="0" destOrd="0" presId="urn:microsoft.com/office/officeart/2005/8/layout/vProcess5"/>
    <dgm:cxn modelId="{5B70BE81-2390-44BF-A24C-F44051B20390}" type="presOf" srcId="{A5C8F915-A26C-43B7-90E3-DD1387BC695C}" destId="{BEA4891F-CE40-4C9B-A12A-A4F694EFCF9F}" srcOrd="1" destOrd="0" presId="urn:microsoft.com/office/officeart/2005/8/layout/vProcess5"/>
    <dgm:cxn modelId="{958AFCBB-D9C8-4E2F-BF35-884003BD895B}" type="presOf" srcId="{C7363E90-A916-4F27-BA82-9AAD9415A2E9}" destId="{A2DCEBEB-EB64-49C9-9025-293305614450}" srcOrd="0" destOrd="0" presId="urn:microsoft.com/office/officeart/2005/8/layout/vProcess5"/>
    <dgm:cxn modelId="{833C5440-FB8D-4B3C-883F-404A13133E6A}" type="presOf" srcId="{D6CEAAD9-8025-42F2-B951-7BFE632B09DD}" destId="{EA27E12E-6ECE-4D3D-AD1A-C3F12E28DF82}" srcOrd="1" destOrd="0" presId="urn:microsoft.com/office/officeart/2005/8/layout/vProcess5"/>
    <dgm:cxn modelId="{7D41AAAC-5246-4254-9157-78D888DD71D2}" srcId="{C7363E90-A916-4F27-BA82-9AAD9415A2E9}" destId="{A5C8F915-A26C-43B7-90E3-DD1387BC695C}" srcOrd="1" destOrd="0" parTransId="{C8E972D8-10A7-455D-9A28-D9926D86924A}" sibTransId="{A9BCCAE8-777F-491C-BB8E-49DF59E8815A}"/>
    <dgm:cxn modelId="{3E4D69DF-0AAC-44FE-BC7B-3C3E2F17E60E}" srcId="{C7363E90-A916-4F27-BA82-9AAD9415A2E9}" destId="{0AFD48F1-8B32-47B9-83A7-CF2A8DF4A4D3}" srcOrd="0" destOrd="0" parTransId="{8E56F436-FE43-4595-AF27-025C2DC53353}" sibTransId="{D851F834-FD1D-4188-8FED-689770680BF6}"/>
    <dgm:cxn modelId="{06A553F0-4812-4F73-ACE7-17FB46DE5827}" srcId="{C7363E90-A916-4F27-BA82-9AAD9415A2E9}" destId="{13F04351-CB0E-4295-BB4E-D0D6EC8E87C2}" srcOrd="3" destOrd="0" parTransId="{075B82FE-C8B0-458C-AF6F-5836B455C363}" sibTransId="{574360B4-509F-452B-B7BC-F4419C55254E}"/>
    <dgm:cxn modelId="{15AD5270-D668-496E-982B-5FBCEB6BFA46}" srcId="{C7363E90-A916-4F27-BA82-9AAD9415A2E9}" destId="{D6CEAAD9-8025-42F2-B951-7BFE632B09DD}" srcOrd="2" destOrd="0" parTransId="{C0477766-B070-453A-996E-B9D29CAFDB24}" sibTransId="{A4D45BC9-1AB5-4A38-87AB-7DE5A2CF39E7}"/>
    <dgm:cxn modelId="{94AFAE68-3108-4295-AB4B-6D6F88EABA5E}" type="presParOf" srcId="{A2DCEBEB-EB64-49C9-9025-293305614450}" destId="{D17332AA-B85A-4D18-8B08-00B81D1B201A}" srcOrd="0" destOrd="0" presId="urn:microsoft.com/office/officeart/2005/8/layout/vProcess5"/>
    <dgm:cxn modelId="{7FF4C9ED-60AD-4059-BD13-7064F8CF856A}" type="presParOf" srcId="{A2DCEBEB-EB64-49C9-9025-293305614450}" destId="{9FFB8E38-52F7-44ED-9EC0-19DF315DB16D}" srcOrd="1" destOrd="0" presId="urn:microsoft.com/office/officeart/2005/8/layout/vProcess5"/>
    <dgm:cxn modelId="{A959FD3C-E32F-4B81-8A0F-DD5C2EFB6CC4}" type="presParOf" srcId="{A2DCEBEB-EB64-49C9-9025-293305614450}" destId="{653BFE32-6858-4F64-9C69-32E58F3B9838}" srcOrd="2" destOrd="0" presId="urn:microsoft.com/office/officeart/2005/8/layout/vProcess5"/>
    <dgm:cxn modelId="{C850F997-FD6F-4D02-B0E4-73872469EDC2}" type="presParOf" srcId="{A2DCEBEB-EB64-49C9-9025-293305614450}" destId="{94DA409C-70EC-4BA3-9557-B2EC19F0EF6E}" srcOrd="3" destOrd="0" presId="urn:microsoft.com/office/officeart/2005/8/layout/vProcess5"/>
    <dgm:cxn modelId="{BC0A1635-DCB6-4322-B82E-CE9427E8FF2C}" type="presParOf" srcId="{A2DCEBEB-EB64-49C9-9025-293305614450}" destId="{2C7B93D0-1FC3-471C-8BAA-6AE5D814EE63}" srcOrd="4" destOrd="0" presId="urn:microsoft.com/office/officeart/2005/8/layout/vProcess5"/>
    <dgm:cxn modelId="{9E8406A2-5F6F-4AA9-B822-ED186605AF48}" type="presParOf" srcId="{A2DCEBEB-EB64-49C9-9025-293305614450}" destId="{2DB30C88-3F95-4B2E-AB5A-1883209239FB}" srcOrd="5" destOrd="0" presId="urn:microsoft.com/office/officeart/2005/8/layout/vProcess5"/>
    <dgm:cxn modelId="{192D216F-65A4-4B51-91CD-607D6429F27A}" type="presParOf" srcId="{A2DCEBEB-EB64-49C9-9025-293305614450}" destId="{EC7A8D9D-9CD8-44A2-8028-4EF82C8A9ED9}" srcOrd="6" destOrd="0" presId="urn:microsoft.com/office/officeart/2005/8/layout/vProcess5"/>
    <dgm:cxn modelId="{CF35964B-8249-44DD-BB23-CC04C3DCE16B}" type="presParOf" srcId="{A2DCEBEB-EB64-49C9-9025-293305614450}" destId="{815A226F-531B-447F-BAB4-40DAC3F6603F}" srcOrd="7" destOrd="0" presId="urn:microsoft.com/office/officeart/2005/8/layout/vProcess5"/>
    <dgm:cxn modelId="{9270D3E9-CE3C-4F4A-B344-4DD2A89D14CE}" type="presParOf" srcId="{A2DCEBEB-EB64-49C9-9025-293305614450}" destId="{96E49ABA-54CC-40B9-8055-CC291BE957E8}" srcOrd="8" destOrd="0" presId="urn:microsoft.com/office/officeart/2005/8/layout/vProcess5"/>
    <dgm:cxn modelId="{5B7A885F-3DA5-4D4A-9CA4-05CEF1015B37}" type="presParOf" srcId="{A2DCEBEB-EB64-49C9-9025-293305614450}" destId="{BEA4891F-CE40-4C9B-A12A-A4F694EFCF9F}" srcOrd="9" destOrd="0" presId="urn:microsoft.com/office/officeart/2005/8/layout/vProcess5"/>
    <dgm:cxn modelId="{1F69771B-9035-422F-80AF-2C375448DC8E}" type="presParOf" srcId="{A2DCEBEB-EB64-49C9-9025-293305614450}" destId="{EA27E12E-6ECE-4D3D-AD1A-C3F12E28DF82}" srcOrd="10" destOrd="0" presId="urn:microsoft.com/office/officeart/2005/8/layout/vProcess5"/>
    <dgm:cxn modelId="{6306B208-2A08-433E-AE4E-28B8B670EE4C}" type="presParOf" srcId="{A2DCEBEB-EB64-49C9-9025-293305614450}" destId="{DA26F5F2-A010-48D5-A9F0-C561B5F6965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125249-68FA-4912-8A2C-D979A3759086}" type="doc">
      <dgm:prSet loTypeId="urn:microsoft.com/office/officeart/2005/8/layout/process2" loCatId="process" qsTypeId="urn:microsoft.com/office/officeart/2005/8/quickstyle/simple2" qsCatId="simple" csTypeId="urn:microsoft.com/office/officeart/2005/8/colors/accent1_1" csCatId="accent1" phldr="1"/>
      <dgm:spPr/>
    </dgm:pt>
    <dgm:pt modelId="{6C740098-93C3-4633-A2BE-3333F806C1BF}">
      <dgm:prSet phldrT="[Texto]" custT="1"/>
      <dgm:spPr/>
      <dgm:t>
        <a:bodyPr/>
        <a:lstStyle/>
        <a:p>
          <a:pPr algn="just"/>
          <a:r>
            <a:rPr lang="es-ES" sz="1600" dirty="0" smtClean="0"/>
            <a:t>Herramienta de gestión y planificación a través de la cual empresas públicas y privadas se ponen de acuerdo para trabajar en conjunto con el objetivo de desarrollar nuevos productos turísticos o aumentar el valor de los productos existentes. </a:t>
          </a:r>
          <a:r>
            <a:rPr lang="es-EC" sz="1600" dirty="0" smtClean="0"/>
            <a:t>(Ruta de los Castillos, 2013)</a:t>
          </a:r>
          <a:endParaRPr lang="es-EC" sz="1600" dirty="0"/>
        </a:p>
      </dgm:t>
    </dgm:pt>
    <dgm:pt modelId="{40922387-CC9D-41EE-96CD-EB4E06759584}" type="parTrans" cxnId="{EDADA070-D6A2-4CCC-9CDE-4F16301333C7}">
      <dgm:prSet/>
      <dgm:spPr/>
      <dgm:t>
        <a:bodyPr/>
        <a:lstStyle/>
        <a:p>
          <a:endParaRPr lang="es-EC"/>
        </a:p>
      </dgm:t>
    </dgm:pt>
    <dgm:pt modelId="{016F5D87-7062-43D7-8917-E95B601C9857}" type="sibTrans" cxnId="{EDADA070-D6A2-4CCC-9CDE-4F16301333C7}">
      <dgm:prSet/>
      <dgm:spPr/>
      <dgm:t>
        <a:bodyPr/>
        <a:lstStyle/>
        <a:p>
          <a:endParaRPr lang="es-EC"/>
        </a:p>
      </dgm:t>
    </dgm:pt>
    <dgm:pt modelId="{FD0FDBFC-F7B3-416C-BBE9-B89FF01E16FE}">
      <dgm:prSet phldrT="[Texto]" custT="1"/>
      <dgm:spPr/>
      <dgm:t>
        <a:bodyPr/>
        <a:lstStyle/>
        <a:p>
          <a:pPr algn="just"/>
          <a:r>
            <a:rPr lang="es-ES" sz="1600" dirty="0" smtClean="0"/>
            <a:t>Desarrollar de acciones de gestión, promoción y comercialización de distintos posibles productos orientados a diferentes segmentos de mercado.</a:t>
          </a:r>
          <a:endParaRPr lang="es-EC" sz="1600" dirty="0"/>
        </a:p>
      </dgm:t>
    </dgm:pt>
    <dgm:pt modelId="{51304F9F-8FEC-4A71-B2C2-C8D22F1BB09B}" type="parTrans" cxnId="{831E6523-14C2-4F9F-BA90-1A3F0E3F7D6A}">
      <dgm:prSet/>
      <dgm:spPr/>
      <dgm:t>
        <a:bodyPr/>
        <a:lstStyle/>
        <a:p>
          <a:endParaRPr lang="es-EC"/>
        </a:p>
      </dgm:t>
    </dgm:pt>
    <dgm:pt modelId="{57EDC77C-F000-48F0-B112-3D0D4B9FE57C}" type="sibTrans" cxnId="{831E6523-14C2-4F9F-BA90-1A3F0E3F7D6A}">
      <dgm:prSet/>
      <dgm:spPr/>
      <dgm:t>
        <a:bodyPr/>
        <a:lstStyle/>
        <a:p>
          <a:endParaRPr lang="es-EC"/>
        </a:p>
      </dgm:t>
    </dgm:pt>
    <dgm:pt modelId="{858B313E-77FD-4B2E-B2BF-D3E1AEA530AE}">
      <dgm:prSet custT="1"/>
      <dgm:spPr/>
      <dgm:t>
        <a:bodyPr/>
        <a:lstStyle/>
        <a:p>
          <a:pPr algn="l"/>
          <a:r>
            <a:rPr lang="es-ES" sz="1400" dirty="0" smtClean="0"/>
            <a:t>- Se forman alrededor de una idea o producto común.</a:t>
          </a:r>
          <a:endParaRPr lang="es-EC" sz="1400" dirty="0" smtClean="0"/>
        </a:p>
        <a:p>
          <a:pPr algn="l"/>
          <a:r>
            <a:rPr lang="es-ES" sz="1400" dirty="0" smtClean="0"/>
            <a:t>- Organiza la promoción de los destinos tomando como eje un producto identificado.</a:t>
          </a:r>
          <a:endParaRPr lang="es-EC" sz="1400" dirty="0" smtClean="0"/>
        </a:p>
        <a:p>
          <a:pPr algn="l"/>
          <a:r>
            <a:rPr lang="es-ES" sz="1400" dirty="0" smtClean="0"/>
            <a:t>- Ofrece un nivel homogéneo de calidad y prestación de servicio.</a:t>
          </a:r>
          <a:endParaRPr lang="es-EC" sz="1400" dirty="0" smtClean="0"/>
        </a:p>
        <a:p>
          <a:pPr algn="l"/>
          <a:r>
            <a:rPr lang="es-ES" sz="1400" dirty="0" smtClean="0"/>
            <a:t>- Actúan bajo una marca única.</a:t>
          </a:r>
          <a:endParaRPr lang="es-EC" sz="1400" dirty="0"/>
        </a:p>
      </dgm:t>
    </dgm:pt>
    <dgm:pt modelId="{0D6165E9-DE44-4A8C-A10F-D30B867130AD}" type="parTrans" cxnId="{FC001A47-1A97-4852-B944-69CD379BB175}">
      <dgm:prSet/>
      <dgm:spPr/>
      <dgm:t>
        <a:bodyPr/>
        <a:lstStyle/>
        <a:p>
          <a:endParaRPr lang="es-EC"/>
        </a:p>
      </dgm:t>
    </dgm:pt>
    <dgm:pt modelId="{D3773F62-41B4-4303-8FC6-34732E7EE145}" type="sibTrans" cxnId="{FC001A47-1A97-4852-B944-69CD379BB175}">
      <dgm:prSet/>
      <dgm:spPr/>
      <dgm:t>
        <a:bodyPr/>
        <a:lstStyle/>
        <a:p>
          <a:endParaRPr lang="es-EC"/>
        </a:p>
      </dgm:t>
    </dgm:pt>
    <dgm:pt modelId="{A2D1C663-7F4F-40A3-97CF-72CBE7192AE6}" type="pres">
      <dgm:prSet presAssocID="{3C125249-68FA-4912-8A2C-D979A3759086}" presName="linearFlow" presStyleCnt="0">
        <dgm:presLayoutVars>
          <dgm:resizeHandles val="exact"/>
        </dgm:presLayoutVars>
      </dgm:prSet>
      <dgm:spPr/>
    </dgm:pt>
    <dgm:pt modelId="{E4FBDDA6-D9A0-47E4-886E-1D37332EB806}" type="pres">
      <dgm:prSet presAssocID="{6C740098-93C3-4633-A2BE-3333F806C1BF}" presName="node" presStyleLbl="node1" presStyleIdx="0" presStyleCnt="3" custScaleX="1527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50D31A-7CA0-476B-96A7-0B9B0F4C8E57}" type="pres">
      <dgm:prSet presAssocID="{016F5D87-7062-43D7-8917-E95B601C9857}" presName="sibTrans" presStyleLbl="sibTrans2D1" presStyleIdx="0" presStyleCnt="2"/>
      <dgm:spPr/>
      <dgm:t>
        <a:bodyPr/>
        <a:lstStyle/>
        <a:p>
          <a:endParaRPr lang="es-EC"/>
        </a:p>
      </dgm:t>
    </dgm:pt>
    <dgm:pt modelId="{54740EB9-6AFD-4141-8FB9-EE46A9C85AFA}" type="pres">
      <dgm:prSet presAssocID="{016F5D87-7062-43D7-8917-E95B601C9857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82651940-F6FE-45D4-B4D7-A3FF8F22B16E}" type="pres">
      <dgm:prSet presAssocID="{FD0FDBFC-F7B3-416C-BBE9-B89FF01E16FE}" presName="node" presStyleLbl="node1" presStyleIdx="1" presStyleCnt="3" custScaleX="1527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36A3F3-7378-4F05-8724-2368FFCF006B}" type="pres">
      <dgm:prSet presAssocID="{57EDC77C-F000-48F0-B112-3D0D4B9FE57C}" presName="sibTrans" presStyleLbl="sibTrans2D1" presStyleIdx="1" presStyleCnt="2"/>
      <dgm:spPr/>
      <dgm:t>
        <a:bodyPr/>
        <a:lstStyle/>
        <a:p>
          <a:endParaRPr lang="es-EC"/>
        </a:p>
      </dgm:t>
    </dgm:pt>
    <dgm:pt modelId="{F51B2BF3-36EE-4EF7-9F55-9742789D7F35}" type="pres">
      <dgm:prSet presAssocID="{57EDC77C-F000-48F0-B112-3D0D4B9FE57C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A9B2BD06-7357-4501-8B00-127185DB5542}" type="pres">
      <dgm:prSet presAssocID="{858B313E-77FD-4B2E-B2BF-D3E1AEA530AE}" presName="node" presStyleLbl="node1" presStyleIdx="2" presStyleCnt="3" custScaleX="1527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31E6523-14C2-4F9F-BA90-1A3F0E3F7D6A}" srcId="{3C125249-68FA-4912-8A2C-D979A3759086}" destId="{FD0FDBFC-F7B3-416C-BBE9-B89FF01E16FE}" srcOrd="1" destOrd="0" parTransId="{51304F9F-8FEC-4A71-B2C2-C8D22F1BB09B}" sibTransId="{57EDC77C-F000-48F0-B112-3D0D4B9FE57C}"/>
    <dgm:cxn modelId="{35935A99-37B4-465E-B72E-0ACAB34BB627}" type="presOf" srcId="{57EDC77C-F000-48F0-B112-3D0D4B9FE57C}" destId="{F51B2BF3-36EE-4EF7-9F55-9742789D7F35}" srcOrd="1" destOrd="0" presId="urn:microsoft.com/office/officeart/2005/8/layout/process2"/>
    <dgm:cxn modelId="{1CB01CAA-6FDB-488A-BA79-E25796CE19E6}" type="presOf" srcId="{3C125249-68FA-4912-8A2C-D979A3759086}" destId="{A2D1C663-7F4F-40A3-97CF-72CBE7192AE6}" srcOrd="0" destOrd="0" presId="urn:microsoft.com/office/officeart/2005/8/layout/process2"/>
    <dgm:cxn modelId="{DABC31CF-8213-4A2E-AAB3-26E124F8DFD7}" type="presOf" srcId="{858B313E-77FD-4B2E-B2BF-D3E1AEA530AE}" destId="{A9B2BD06-7357-4501-8B00-127185DB5542}" srcOrd="0" destOrd="0" presId="urn:microsoft.com/office/officeart/2005/8/layout/process2"/>
    <dgm:cxn modelId="{C77DD692-1E44-46DB-8724-0B5242127BA0}" type="presOf" srcId="{6C740098-93C3-4633-A2BE-3333F806C1BF}" destId="{E4FBDDA6-D9A0-47E4-886E-1D37332EB806}" srcOrd="0" destOrd="0" presId="urn:microsoft.com/office/officeart/2005/8/layout/process2"/>
    <dgm:cxn modelId="{7C522998-D5FE-4A4B-B7CD-010083FEB01C}" type="presOf" srcId="{016F5D87-7062-43D7-8917-E95B601C9857}" destId="{4750D31A-7CA0-476B-96A7-0B9B0F4C8E57}" srcOrd="0" destOrd="0" presId="urn:microsoft.com/office/officeart/2005/8/layout/process2"/>
    <dgm:cxn modelId="{510062FB-9ACC-482C-8A18-4DBB876CDA1E}" type="presOf" srcId="{FD0FDBFC-F7B3-416C-BBE9-B89FF01E16FE}" destId="{82651940-F6FE-45D4-B4D7-A3FF8F22B16E}" srcOrd="0" destOrd="0" presId="urn:microsoft.com/office/officeart/2005/8/layout/process2"/>
    <dgm:cxn modelId="{27BAFA2E-0C84-4AA0-9512-CA68A3F7F9DB}" type="presOf" srcId="{016F5D87-7062-43D7-8917-E95B601C9857}" destId="{54740EB9-6AFD-4141-8FB9-EE46A9C85AFA}" srcOrd="1" destOrd="0" presId="urn:microsoft.com/office/officeart/2005/8/layout/process2"/>
    <dgm:cxn modelId="{FC001A47-1A97-4852-B944-69CD379BB175}" srcId="{3C125249-68FA-4912-8A2C-D979A3759086}" destId="{858B313E-77FD-4B2E-B2BF-D3E1AEA530AE}" srcOrd="2" destOrd="0" parTransId="{0D6165E9-DE44-4A8C-A10F-D30B867130AD}" sibTransId="{D3773F62-41B4-4303-8FC6-34732E7EE145}"/>
    <dgm:cxn modelId="{EDADA070-D6A2-4CCC-9CDE-4F16301333C7}" srcId="{3C125249-68FA-4912-8A2C-D979A3759086}" destId="{6C740098-93C3-4633-A2BE-3333F806C1BF}" srcOrd="0" destOrd="0" parTransId="{40922387-CC9D-41EE-96CD-EB4E06759584}" sibTransId="{016F5D87-7062-43D7-8917-E95B601C9857}"/>
    <dgm:cxn modelId="{1A493A77-DDC1-417C-9071-BD6E77A1C390}" type="presOf" srcId="{57EDC77C-F000-48F0-B112-3D0D4B9FE57C}" destId="{1B36A3F3-7378-4F05-8724-2368FFCF006B}" srcOrd="0" destOrd="0" presId="urn:microsoft.com/office/officeart/2005/8/layout/process2"/>
    <dgm:cxn modelId="{1A526063-257C-4D78-A6AF-71CE44452035}" type="presParOf" srcId="{A2D1C663-7F4F-40A3-97CF-72CBE7192AE6}" destId="{E4FBDDA6-D9A0-47E4-886E-1D37332EB806}" srcOrd="0" destOrd="0" presId="urn:microsoft.com/office/officeart/2005/8/layout/process2"/>
    <dgm:cxn modelId="{0C066273-B9BF-4C61-9741-FE03D147FF49}" type="presParOf" srcId="{A2D1C663-7F4F-40A3-97CF-72CBE7192AE6}" destId="{4750D31A-7CA0-476B-96A7-0B9B0F4C8E57}" srcOrd="1" destOrd="0" presId="urn:microsoft.com/office/officeart/2005/8/layout/process2"/>
    <dgm:cxn modelId="{9D8B8273-8E16-4CF2-9D53-F79AA3A2B09F}" type="presParOf" srcId="{4750D31A-7CA0-476B-96A7-0B9B0F4C8E57}" destId="{54740EB9-6AFD-4141-8FB9-EE46A9C85AFA}" srcOrd="0" destOrd="0" presId="urn:microsoft.com/office/officeart/2005/8/layout/process2"/>
    <dgm:cxn modelId="{A416BDF1-F0AD-41B0-A546-4F0F90D504E8}" type="presParOf" srcId="{A2D1C663-7F4F-40A3-97CF-72CBE7192AE6}" destId="{82651940-F6FE-45D4-B4D7-A3FF8F22B16E}" srcOrd="2" destOrd="0" presId="urn:microsoft.com/office/officeart/2005/8/layout/process2"/>
    <dgm:cxn modelId="{D410A07C-B976-4040-A2CF-F4E5D84D3667}" type="presParOf" srcId="{A2D1C663-7F4F-40A3-97CF-72CBE7192AE6}" destId="{1B36A3F3-7378-4F05-8724-2368FFCF006B}" srcOrd="3" destOrd="0" presId="urn:microsoft.com/office/officeart/2005/8/layout/process2"/>
    <dgm:cxn modelId="{C73F8B45-86E8-4D7E-9908-F86CB5496F31}" type="presParOf" srcId="{1B36A3F3-7378-4F05-8724-2368FFCF006B}" destId="{F51B2BF3-36EE-4EF7-9F55-9742789D7F35}" srcOrd="0" destOrd="0" presId="urn:microsoft.com/office/officeart/2005/8/layout/process2"/>
    <dgm:cxn modelId="{C24BA039-BC63-4645-A6DD-B20C75E81A1A}" type="presParOf" srcId="{A2D1C663-7F4F-40A3-97CF-72CBE7192AE6}" destId="{A9B2BD06-7357-4501-8B00-127185DB554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2B67D-8AC0-4208-9E88-A59E4CAA8B1B}">
      <dsp:nvSpPr>
        <dsp:cNvPr id="0" name=""/>
        <dsp:cNvSpPr/>
      </dsp:nvSpPr>
      <dsp:spPr>
        <a:xfrm>
          <a:off x="2358648" y="932"/>
          <a:ext cx="1655410" cy="107601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600" kern="1200" dirty="0" smtClean="0"/>
            <a:t> </a:t>
          </a:r>
          <a:endParaRPr lang="es-EC" sz="4600" kern="1200" dirty="0"/>
        </a:p>
      </dsp:txBody>
      <dsp:txXfrm>
        <a:off x="2411175" y="53459"/>
        <a:ext cx="1550356" cy="970962"/>
      </dsp:txXfrm>
    </dsp:sp>
    <dsp:sp modelId="{1726BBE8-C607-4706-96A0-B8515CFF7664}">
      <dsp:nvSpPr>
        <dsp:cNvPr id="0" name=""/>
        <dsp:cNvSpPr/>
      </dsp:nvSpPr>
      <dsp:spPr>
        <a:xfrm>
          <a:off x="1037245" y="538940"/>
          <a:ext cx="4298217" cy="4298217"/>
        </a:xfrm>
        <a:custGeom>
          <a:avLst/>
          <a:gdLst/>
          <a:ahLst/>
          <a:cxnLst/>
          <a:rect l="0" t="0" r="0" b="0"/>
          <a:pathLst>
            <a:path>
              <a:moveTo>
                <a:pt x="3198422" y="273579"/>
              </a:moveTo>
              <a:arcTo wR="2149108" hR="2149108" stAng="17953558" swAng="121134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483FA-4929-464E-95FC-5143B5E1350A}">
      <dsp:nvSpPr>
        <dsp:cNvPr id="0" name=""/>
        <dsp:cNvSpPr/>
      </dsp:nvSpPr>
      <dsp:spPr>
        <a:xfrm>
          <a:off x="4402572" y="1485930"/>
          <a:ext cx="1655410" cy="107601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600" kern="1200" dirty="0" smtClean="0"/>
            <a:t> </a:t>
          </a:r>
          <a:endParaRPr lang="es-EC" sz="4600" kern="1200" dirty="0"/>
        </a:p>
      </dsp:txBody>
      <dsp:txXfrm>
        <a:off x="4455099" y="1538457"/>
        <a:ext cx="1550356" cy="970962"/>
      </dsp:txXfrm>
    </dsp:sp>
    <dsp:sp modelId="{2B120FB5-9E02-4A2E-9659-291E1E80835B}">
      <dsp:nvSpPr>
        <dsp:cNvPr id="0" name=""/>
        <dsp:cNvSpPr/>
      </dsp:nvSpPr>
      <dsp:spPr>
        <a:xfrm>
          <a:off x="1037245" y="538940"/>
          <a:ext cx="4298217" cy="4298217"/>
        </a:xfrm>
        <a:custGeom>
          <a:avLst/>
          <a:gdLst/>
          <a:ahLst/>
          <a:cxnLst/>
          <a:rect l="0" t="0" r="0" b="0"/>
          <a:pathLst>
            <a:path>
              <a:moveTo>
                <a:pt x="4293059" y="2297916"/>
              </a:moveTo>
              <a:arcTo wR="2149108" hR="2149108" stAng="21838227" swAng="1359575"/>
            </a:path>
          </a:pathLst>
        </a:custGeom>
        <a:noFill/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894B78-19A4-4419-B3AF-15AE98F531CA}">
      <dsp:nvSpPr>
        <dsp:cNvPr id="0" name=""/>
        <dsp:cNvSpPr/>
      </dsp:nvSpPr>
      <dsp:spPr>
        <a:xfrm>
          <a:off x="3621863" y="3888706"/>
          <a:ext cx="1655410" cy="107601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600" kern="1200" dirty="0" smtClean="0"/>
            <a:t> </a:t>
          </a:r>
          <a:endParaRPr lang="es-EC" sz="4600" kern="1200" dirty="0"/>
        </a:p>
      </dsp:txBody>
      <dsp:txXfrm>
        <a:off x="3674390" y="3941233"/>
        <a:ext cx="1550356" cy="970962"/>
      </dsp:txXfrm>
    </dsp:sp>
    <dsp:sp modelId="{A43EAE03-BD18-416D-8D1A-EB5F06AD0B79}">
      <dsp:nvSpPr>
        <dsp:cNvPr id="0" name=""/>
        <dsp:cNvSpPr/>
      </dsp:nvSpPr>
      <dsp:spPr>
        <a:xfrm>
          <a:off x="1037245" y="538940"/>
          <a:ext cx="4298217" cy="4298217"/>
        </a:xfrm>
        <a:custGeom>
          <a:avLst/>
          <a:gdLst/>
          <a:ahLst/>
          <a:cxnLst/>
          <a:rect l="0" t="0" r="0" b="0"/>
          <a:pathLst>
            <a:path>
              <a:moveTo>
                <a:pt x="2412785" y="4281980"/>
              </a:moveTo>
              <a:arcTo wR="2149108" hR="2149108" stAng="4977153" swAng="845693"/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B4A78-DFF8-4952-8013-FA521C441529}">
      <dsp:nvSpPr>
        <dsp:cNvPr id="0" name=""/>
        <dsp:cNvSpPr/>
      </dsp:nvSpPr>
      <dsp:spPr>
        <a:xfrm>
          <a:off x="1095434" y="3888706"/>
          <a:ext cx="1655410" cy="107601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600" kern="1200" dirty="0" smtClean="0"/>
            <a:t> </a:t>
          </a:r>
          <a:endParaRPr lang="es-EC" sz="4600" kern="1200" dirty="0"/>
        </a:p>
      </dsp:txBody>
      <dsp:txXfrm>
        <a:off x="1147961" y="3941233"/>
        <a:ext cx="1550356" cy="970962"/>
      </dsp:txXfrm>
    </dsp:sp>
    <dsp:sp modelId="{78131978-F703-4033-9FCC-D61D9B136F34}">
      <dsp:nvSpPr>
        <dsp:cNvPr id="0" name=""/>
        <dsp:cNvSpPr/>
      </dsp:nvSpPr>
      <dsp:spPr>
        <a:xfrm>
          <a:off x="1037245" y="538940"/>
          <a:ext cx="4298217" cy="4298217"/>
        </a:xfrm>
        <a:custGeom>
          <a:avLst/>
          <a:gdLst/>
          <a:ahLst/>
          <a:cxnLst/>
          <a:rect l="0" t="0" r="0" b="0"/>
          <a:pathLst>
            <a:path>
              <a:moveTo>
                <a:pt x="227978" y="3112398"/>
              </a:moveTo>
              <a:arcTo wR="2149108" hR="2149108" stAng="9202198" swAng="1359575"/>
            </a:path>
          </a:pathLst>
        </a:custGeom>
        <a:noFill/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D7CA4-2EC6-408B-A7EA-DA5106D82C95}">
      <dsp:nvSpPr>
        <dsp:cNvPr id="0" name=""/>
        <dsp:cNvSpPr/>
      </dsp:nvSpPr>
      <dsp:spPr>
        <a:xfrm>
          <a:off x="314725" y="1485930"/>
          <a:ext cx="1655410" cy="1076016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600" kern="1200"/>
        </a:p>
      </dsp:txBody>
      <dsp:txXfrm>
        <a:off x="367252" y="1538457"/>
        <a:ext cx="1550356" cy="970962"/>
      </dsp:txXfrm>
    </dsp:sp>
    <dsp:sp modelId="{2B0149B3-A0B8-4489-96CA-5208F5D746CF}">
      <dsp:nvSpPr>
        <dsp:cNvPr id="0" name=""/>
        <dsp:cNvSpPr/>
      </dsp:nvSpPr>
      <dsp:spPr>
        <a:xfrm>
          <a:off x="1037245" y="538940"/>
          <a:ext cx="4298217" cy="4298217"/>
        </a:xfrm>
        <a:custGeom>
          <a:avLst/>
          <a:gdLst/>
          <a:ahLst/>
          <a:cxnLst/>
          <a:rect l="0" t="0" r="0" b="0"/>
          <a:pathLst>
            <a:path>
              <a:moveTo>
                <a:pt x="516985" y="750952"/>
              </a:moveTo>
              <a:arcTo wR="2149108" hR="2149108" stAng="13235098" swAng="1211344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C4E98-E788-437F-A260-B194F95FCE3B}">
      <dsp:nvSpPr>
        <dsp:cNvPr id="0" name=""/>
        <dsp:cNvSpPr/>
      </dsp:nvSpPr>
      <dsp:spPr>
        <a:xfrm>
          <a:off x="2665" y="867284"/>
          <a:ext cx="3843116" cy="9607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Turismo Cultural</a:t>
          </a:r>
          <a:endParaRPr lang="es-EC" sz="3600" kern="1200" dirty="0"/>
        </a:p>
      </dsp:txBody>
      <dsp:txXfrm>
        <a:off x="30805" y="895424"/>
        <a:ext cx="3786836" cy="904499"/>
      </dsp:txXfrm>
    </dsp:sp>
    <dsp:sp modelId="{73F457DB-5236-47C8-B188-471457F697D7}">
      <dsp:nvSpPr>
        <dsp:cNvPr id="0" name=""/>
        <dsp:cNvSpPr/>
      </dsp:nvSpPr>
      <dsp:spPr>
        <a:xfrm rot="5400000">
          <a:off x="1840155" y="1912131"/>
          <a:ext cx="168136" cy="16813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D51731-04D3-4961-9DBC-C389C5279A0B}">
      <dsp:nvSpPr>
        <dsp:cNvPr id="0" name=""/>
        <dsp:cNvSpPr/>
      </dsp:nvSpPr>
      <dsp:spPr>
        <a:xfrm>
          <a:off x="2665" y="2164335"/>
          <a:ext cx="3843116" cy="96077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Museos, teatros y plazas o calles del Centro Histórico</a:t>
          </a:r>
          <a:endParaRPr lang="es-EC" sz="2400" kern="1200" dirty="0"/>
        </a:p>
      </dsp:txBody>
      <dsp:txXfrm>
        <a:off x="30805" y="2192475"/>
        <a:ext cx="3786836" cy="904499"/>
      </dsp:txXfrm>
    </dsp:sp>
    <dsp:sp modelId="{897C80D6-81A3-48D5-9F5E-5B2BC117C6EF}">
      <dsp:nvSpPr>
        <dsp:cNvPr id="0" name=""/>
        <dsp:cNvSpPr/>
      </dsp:nvSpPr>
      <dsp:spPr>
        <a:xfrm rot="5400000">
          <a:off x="1840155" y="3209183"/>
          <a:ext cx="168136" cy="16813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89217B-1132-4FD0-B264-410391289706}">
      <dsp:nvSpPr>
        <dsp:cNvPr id="0" name=""/>
        <dsp:cNvSpPr/>
      </dsp:nvSpPr>
      <dsp:spPr>
        <a:xfrm>
          <a:off x="2665" y="3461387"/>
          <a:ext cx="3843116" cy="96077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Casa 1028</a:t>
          </a:r>
          <a:endParaRPr lang="es-EC" sz="2400" kern="1200" dirty="0"/>
        </a:p>
      </dsp:txBody>
      <dsp:txXfrm>
        <a:off x="30805" y="3489527"/>
        <a:ext cx="3786836" cy="904499"/>
      </dsp:txXfrm>
    </dsp:sp>
    <dsp:sp modelId="{1684ABAD-2913-4C6B-8EAD-06CD11860EE5}">
      <dsp:nvSpPr>
        <dsp:cNvPr id="0" name=""/>
        <dsp:cNvSpPr/>
      </dsp:nvSpPr>
      <dsp:spPr>
        <a:xfrm>
          <a:off x="4383818" y="867284"/>
          <a:ext cx="3843116" cy="9607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Turismo Espiritual</a:t>
          </a:r>
          <a:endParaRPr lang="es-EC" sz="3600" kern="1200" dirty="0"/>
        </a:p>
      </dsp:txBody>
      <dsp:txXfrm>
        <a:off x="4411958" y="895424"/>
        <a:ext cx="3786836" cy="904499"/>
      </dsp:txXfrm>
    </dsp:sp>
    <dsp:sp modelId="{9B5319EE-85DC-4503-8429-C9F401268A4F}">
      <dsp:nvSpPr>
        <dsp:cNvPr id="0" name=""/>
        <dsp:cNvSpPr/>
      </dsp:nvSpPr>
      <dsp:spPr>
        <a:xfrm rot="5400000">
          <a:off x="6221308" y="1912131"/>
          <a:ext cx="168136" cy="16813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F840C4-E46A-4B65-8DD4-B4A7C2263336}">
      <dsp:nvSpPr>
        <dsp:cNvPr id="0" name=""/>
        <dsp:cNvSpPr/>
      </dsp:nvSpPr>
      <dsp:spPr>
        <a:xfrm>
          <a:off x="4383818" y="2164335"/>
          <a:ext cx="3843116" cy="96077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Iglesias, cementerios, cultos religiosos.</a:t>
          </a:r>
          <a:endParaRPr lang="es-EC" sz="2400" kern="1200" dirty="0"/>
        </a:p>
      </dsp:txBody>
      <dsp:txXfrm>
        <a:off x="4411958" y="2192475"/>
        <a:ext cx="3786836" cy="904499"/>
      </dsp:txXfrm>
    </dsp:sp>
    <dsp:sp modelId="{A94CE0E8-1C8A-41BF-B286-4FE001B3DCF0}">
      <dsp:nvSpPr>
        <dsp:cNvPr id="0" name=""/>
        <dsp:cNvSpPr/>
      </dsp:nvSpPr>
      <dsp:spPr>
        <a:xfrm rot="5400000">
          <a:off x="6221308" y="3209183"/>
          <a:ext cx="168136" cy="16813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BEBB16-AE90-40DD-9D85-AF159CAC5DF7}">
      <dsp:nvSpPr>
        <dsp:cNvPr id="0" name=""/>
        <dsp:cNvSpPr/>
      </dsp:nvSpPr>
      <dsp:spPr>
        <a:xfrm>
          <a:off x="4383818" y="3461387"/>
          <a:ext cx="3843116" cy="96077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Recorridos teatralizados</a:t>
          </a:r>
          <a:endParaRPr lang="es-EC" sz="2400" kern="1200" dirty="0"/>
        </a:p>
      </dsp:txBody>
      <dsp:txXfrm>
        <a:off x="4411958" y="3489527"/>
        <a:ext cx="3786836" cy="9044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04013-DB9D-4FCA-B396-9AD40A8B14D5}">
      <dsp:nvSpPr>
        <dsp:cNvPr id="0" name=""/>
        <dsp:cNvSpPr/>
      </dsp:nvSpPr>
      <dsp:spPr>
        <a:xfrm>
          <a:off x="946692" y="2355"/>
          <a:ext cx="6336214" cy="876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Perfil del consumidor.</a:t>
          </a:r>
          <a:endParaRPr lang="es-EC" sz="2000" kern="1200" dirty="0"/>
        </a:p>
      </dsp:txBody>
      <dsp:txXfrm>
        <a:off x="972359" y="28022"/>
        <a:ext cx="6284880" cy="824997"/>
      </dsp:txXfrm>
    </dsp:sp>
    <dsp:sp modelId="{D774B47F-2CBB-465F-9161-03F07511D812}">
      <dsp:nvSpPr>
        <dsp:cNvPr id="0" name=""/>
        <dsp:cNvSpPr/>
      </dsp:nvSpPr>
      <dsp:spPr>
        <a:xfrm rot="5400000">
          <a:off x="3950487" y="900595"/>
          <a:ext cx="328624" cy="3943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 rot="-5400000">
        <a:off x="3996495" y="933458"/>
        <a:ext cx="236609" cy="230037"/>
      </dsp:txXfrm>
    </dsp:sp>
    <dsp:sp modelId="{3ACFDBC4-2C1B-4162-86E1-A9703A193D3E}">
      <dsp:nvSpPr>
        <dsp:cNvPr id="0" name=""/>
        <dsp:cNvSpPr/>
      </dsp:nvSpPr>
      <dsp:spPr>
        <a:xfrm>
          <a:off x="946692" y="1316853"/>
          <a:ext cx="6336214" cy="876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Adecuadas campañas de comunicación.</a:t>
          </a:r>
          <a:endParaRPr lang="es-EC" sz="1900" kern="1200" dirty="0"/>
        </a:p>
      </dsp:txBody>
      <dsp:txXfrm>
        <a:off x="972359" y="1342520"/>
        <a:ext cx="6284880" cy="824997"/>
      </dsp:txXfrm>
    </dsp:sp>
    <dsp:sp modelId="{06B06DEE-F4DF-46C1-AEF0-E72733973346}">
      <dsp:nvSpPr>
        <dsp:cNvPr id="0" name=""/>
        <dsp:cNvSpPr/>
      </dsp:nvSpPr>
      <dsp:spPr>
        <a:xfrm rot="5400000">
          <a:off x="3950487" y="2215093"/>
          <a:ext cx="328624" cy="3943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 rot="-5400000">
        <a:off x="3996495" y="2247956"/>
        <a:ext cx="236609" cy="230037"/>
      </dsp:txXfrm>
    </dsp:sp>
    <dsp:sp modelId="{54628E4F-CDCC-4BED-BF21-52E4C934E03C}">
      <dsp:nvSpPr>
        <dsp:cNvPr id="0" name=""/>
        <dsp:cNvSpPr/>
      </dsp:nvSpPr>
      <dsp:spPr>
        <a:xfrm>
          <a:off x="946692" y="2631350"/>
          <a:ext cx="6336214" cy="876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Factores que influyen</a:t>
          </a:r>
          <a:endParaRPr lang="es-EC" sz="1900" kern="1200" dirty="0"/>
        </a:p>
      </dsp:txBody>
      <dsp:txXfrm>
        <a:off x="972359" y="2657017"/>
        <a:ext cx="6284880" cy="824997"/>
      </dsp:txXfrm>
    </dsp:sp>
    <dsp:sp modelId="{31331C66-DCFE-4BC9-A900-44B78BBA6DF1}">
      <dsp:nvSpPr>
        <dsp:cNvPr id="0" name=""/>
        <dsp:cNvSpPr/>
      </dsp:nvSpPr>
      <dsp:spPr>
        <a:xfrm rot="5400000">
          <a:off x="3950487" y="3529590"/>
          <a:ext cx="328624" cy="3943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 rot="-5400000">
        <a:off x="3996495" y="3562453"/>
        <a:ext cx="236609" cy="230037"/>
      </dsp:txXfrm>
    </dsp:sp>
    <dsp:sp modelId="{852A5478-00E3-481C-AF1D-B91DCF5942E7}">
      <dsp:nvSpPr>
        <dsp:cNvPr id="0" name=""/>
        <dsp:cNvSpPr/>
      </dsp:nvSpPr>
      <dsp:spPr>
        <a:xfrm>
          <a:off x="946692" y="3945848"/>
          <a:ext cx="6336214" cy="876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Turismo como importante fuente de ingresos.</a:t>
          </a:r>
          <a:endParaRPr lang="es-EC" sz="1900" kern="1200" dirty="0"/>
        </a:p>
      </dsp:txBody>
      <dsp:txXfrm>
        <a:off x="972359" y="3971515"/>
        <a:ext cx="6284880" cy="8249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7AE52-3ABF-4585-A5F0-DFF6D1C2A245}">
      <dsp:nvSpPr>
        <dsp:cNvPr id="0" name=""/>
        <dsp:cNvSpPr/>
      </dsp:nvSpPr>
      <dsp:spPr>
        <a:xfrm rot="5400000">
          <a:off x="1641823" y="1054505"/>
          <a:ext cx="926084" cy="10543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860771-4336-496C-8F66-7C1983523736}">
      <dsp:nvSpPr>
        <dsp:cNvPr id="0" name=""/>
        <dsp:cNvSpPr/>
      </dsp:nvSpPr>
      <dsp:spPr>
        <a:xfrm>
          <a:off x="1396467" y="27921"/>
          <a:ext cx="1558981" cy="109123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/>
            <a:t>Publicidad a un target específico</a:t>
          </a:r>
          <a:endParaRPr lang="es-EC" sz="1500" kern="1200"/>
        </a:p>
      </dsp:txBody>
      <dsp:txXfrm>
        <a:off x="1449746" y="81200"/>
        <a:ext cx="1452423" cy="984678"/>
      </dsp:txXfrm>
    </dsp:sp>
    <dsp:sp modelId="{71146054-3967-496A-8026-D1C0786897F8}">
      <dsp:nvSpPr>
        <dsp:cNvPr id="0" name=""/>
        <dsp:cNvSpPr/>
      </dsp:nvSpPr>
      <dsp:spPr>
        <a:xfrm>
          <a:off x="2955448" y="131995"/>
          <a:ext cx="1133854" cy="88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7535A-258E-4BB3-BF40-475A6CE1B317}">
      <dsp:nvSpPr>
        <dsp:cNvPr id="0" name=""/>
        <dsp:cNvSpPr/>
      </dsp:nvSpPr>
      <dsp:spPr>
        <a:xfrm rot="5400000">
          <a:off x="2934384" y="2280323"/>
          <a:ext cx="926084" cy="10543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5359334"/>
            <a:satOff val="-7864"/>
            <a:lumOff val="53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D09C70-4FA2-4373-8B91-EB07753B5D1E}">
      <dsp:nvSpPr>
        <dsp:cNvPr id="0" name=""/>
        <dsp:cNvSpPr/>
      </dsp:nvSpPr>
      <dsp:spPr>
        <a:xfrm>
          <a:off x="2689028" y="1253740"/>
          <a:ext cx="1558981" cy="109123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/>
            <a:t>Marketing estratégico y marketing operativo.</a:t>
          </a:r>
          <a:endParaRPr lang="es-EC" sz="1500" kern="1200"/>
        </a:p>
      </dsp:txBody>
      <dsp:txXfrm>
        <a:off x="2742307" y="1307019"/>
        <a:ext cx="1452423" cy="984678"/>
      </dsp:txXfrm>
    </dsp:sp>
    <dsp:sp modelId="{E05CB80A-7467-4C44-8E22-ED3A66CA8637}">
      <dsp:nvSpPr>
        <dsp:cNvPr id="0" name=""/>
        <dsp:cNvSpPr/>
      </dsp:nvSpPr>
      <dsp:spPr>
        <a:xfrm>
          <a:off x="4248010" y="1357814"/>
          <a:ext cx="1133854" cy="88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1CAA2-E7BB-4DC4-9D08-E2ECCC3E8D64}">
      <dsp:nvSpPr>
        <dsp:cNvPr id="0" name=""/>
        <dsp:cNvSpPr/>
      </dsp:nvSpPr>
      <dsp:spPr>
        <a:xfrm rot="5400000">
          <a:off x="4226946" y="3506142"/>
          <a:ext cx="926084" cy="10543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10718668"/>
            <a:satOff val="-15729"/>
            <a:lumOff val="1066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01A7FB-1978-42F9-85B0-249F5702E54B}">
      <dsp:nvSpPr>
        <dsp:cNvPr id="0" name=""/>
        <dsp:cNvSpPr/>
      </dsp:nvSpPr>
      <dsp:spPr>
        <a:xfrm>
          <a:off x="3981589" y="2479559"/>
          <a:ext cx="1558981" cy="109123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/>
            <a:t>Benchmarking.</a:t>
          </a:r>
          <a:endParaRPr lang="es-EC" sz="1500" kern="1200"/>
        </a:p>
      </dsp:txBody>
      <dsp:txXfrm>
        <a:off x="4034868" y="2532838"/>
        <a:ext cx="1452423" cy="984678"/>
      </dsp:txXfrm>
    </dsp:sp>
    <dsp:sp modelId="{4893F40D-7A7D-45C5-B364-3D7DCAA6FC91}">
      <dsp:nvSpPr>
        <dsp:cNvPr id="0" name=""/>
        <dsp:cNvSpPr/>
      </dsp:nvSpPr>
      <dsp:spPr>
        <a:xfrm>
          <a:off x="5540571" y="2583633"/>
          <a:ext cx="1133854" cy="88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5A4C6-8AB3-45E8-91E5-2AC8ECEA4D57}">
      <dsp:nvSpPr>
        <dsp:cNvPr id="0" name=""/>
        <dsp:cNvSpPr/>
      </dsp:nvSpPr>
      <dsp:spPr>
        <a:xfrm>
          <a:off x="5274151" y="3705377"/>
          <a:ext cx="1558981" cy="109123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/>
            <a:t>Incentivar turismo interno.</a:t>
          </a:r>
          <a:endParaRPr lang="es-EC" sz="1500" kern="1200"/>
        </a:p>
      </dsp:txBody>
      <dsp:txXfrm>
        <a:off x="5327430" y="3758656"/>
        <a:ext cx="1452423" cy="984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4DF5D-B7C0-4BB1-A5B5-CFDCEA21E635}">
      <dsp:nvSpPr>
        <dsp:cNvPr id="0" name=""/>
        <dsp:cNvSpPr/>
      </dsp:nvSpPr>
      <dsp:spPr>
        <a:xfrm>
          <a:off x="2499315" y="676381"/>
          <a:ext cx="5221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2129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746561" y="719337"/>
        <a:ext cx="27636" cy="5527"/>
      </dsp:txXfrm>
    </dsp:sp>
    <dsp:sp modelId="{015C400E-CE10-4ACD-9A7B-90FE5E97DB86}">
      <dsp:nvSpPr>
        <dsp:cNvPr id="0" name=""/>
        <dsp:cNvSpPr/>
      </dsp:nvSpPr>
      <dsp:spPr>
        <a:xfrm>
          <a:off x="97944" y="1150"/>
          <a:ext cx="2403171" cy="144190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 </a:t>
          </a:r>
          <a:endParaRPr lang="es-EC" sz="2200" kern="1200" dirty="0"/>
        </a:p>
      </dsp:txBody>
      <dsp:txXfrm>
        <a:off x="97944" y="1150"/>
        <a:ext cx="2403171" cy="1441902"/>
      </dsp:txXfrm>
    </dsp:sp>
    <dsp:sp modelId="{4DD90258-61B8-4BD4-B611-D0AF66B9C9B2}">
      <dsp:nvSpPr>
        <dsp:cNvPr id="0" name=""/>
        <dsp:cNvSpPr/>
      </dsp:nvSpPr>
      <dsp:spPr>
        <a:xfrm>
          <a:off x="1299529" y="1441252"/>
          <a:ext cx="2955900" cy="522129"/>
        </a:xfrm>
        <a:custGeom>
          <a:avLst/>
          <a:gdLst/>
          <a:ahLst/>
          <a:cxnLst/>
          <a:rect l="0" t="0" r="0" b="0"/>
          <a:pathLst>
            <a:path>
              <a:moveTo>
                <a:pt x="2955900" y="0"/>
              </a:moveTo>
              <a:lnTo>
                <a:pt x="2955900" y="278164"/>
              </a:lnTo>
              <a:lnTo>
                <a:pt x="0" y="278164"/>
              </a:lnTo>
              <a:lnTo>
                <a:pt x="0" y="522129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187556"/>
              <a:satOff val="-3464"/>
              <a:lumOff val="1606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702301" y="1699553"/>
        <a:ext cx="150356" cy="5527"/>
      </dsp:txXfrm>
    </dsp:sp>
    <dsp:sp modelId="{A8C913CA-BA4B-4567-83D4-61A5A9F0F71A}">
      <dsp:nvSpPr>
        <dsp:cNvPr id="0" name=""/>
        <dsp:cNvSpPr/>
      </dsp:nvSpPr>
      <dsp:spPr>
        <a:xfrm>
          <a:off x="3053844" y="1150"/>
          <a:ext cx="2403171" cy="1441902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144575"/>
                <a:satOff val="-3024"/>
                <a:lumOff val="16825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12 </a:t>
          </a:r>
          <a:r>
            <a:rPr lang="es-EC" sz="2200" kern="1200" smtClean="0"/>
            <a:t>OBJETIVOS NACIONALES</a:t>
          </a:r>
          <a:endParaRPr lang="es-EC" sz="2200" kern="1200" dirty="0"/>
        </a:p>
      </dsp:txBody>
      <dsp:txXfrm>
        <a:off x="3053844" y="1150"/>
        <a:ext cx="2403171" cy="1441902"/>
      </dsp:txXfrm>
    </dsp:sp>
    <dsp:sp modelId="{09E17DAC-51F3-4310-87D9-7075FE42072F}">
      <dsp:nvSpPr>
        <dsp:cNvPr id="0" name=""/>
        <dsp:cNvSpPr/>
      </dsp:nvSpPr>
      <dsp:spPr>
        <a:xfrm>
          <a:off x="2499315" y="2671013"/>
          <a:ext cx="5221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2129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375112"/>
              <a:satOff val="-6927"/>
              <a:lumOff val="321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746561" y="2713969"/>
        <a:ext cx="27636" cy="5527"/>
      </dsp:txXfrm>
    </dsp:sp>
    <dsp:sp modelId="{0EFD4586-E111-49E4-B31C-40E926C54D74}">
      <dsp:nvSpPr>
        <dsp:cNvPr id="0" name=""/>
        <dsp:cNvSpPr/>
      </dsp:nvSpPr>
      <dsp:spPr>
        <a:xfrm>
          <a:off x="97944" y="1995782"/>
          <a:ext cx="2403171" cy="1441902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 </a:t>
          </a:r>
          <a:endParaRPr lang="es-EC" sz="2200" kern="1200" dirty="0"/>
        </a:p>
      </dsp:txBody>
      <dsp:txXfrm>
        <a:off x="97944" y="1995782"/>
        <a:ext cx="2403171" cy="1441902"/>
      </dsp:txXfrm>
    </dsp:sp>
    <dsp:sp modelId="{CDA278A6-5E52-4032-9C50-1D3F0E1A28FE}">
      <dsp:nvSpPr>
        <dsp:cNvPr id="0" name=""/>
        <dsp:cNvSpPr/>
      </dsp:nvSpPr>
      <dsp:spPr>
        <a:xfrm>
          <a:off x="1299529" y="3435884"/>
          <a:ext cx="2955900" cy="522129"/>
        </a:xfrm>
        <a:custGeom>
          <a:avLst/>
          <a:gdLst/>
          <a:ahLst/>
          <a:cxnLst/>
          <a:rect l="0" t="0" r="0" b="0"/>
          <a:pathLst>
            <a:path>
              <a:moveTo>
                <a:pt x="2955900" y="0"/>
              </a:moveTo>
              <a:lnTo>
                <a:pt x="2955900" y="278164"/>
              </a:lnTo>
              <a:lnTo>
                <a:pt x="0" y="278164"/>
              </a:lnTo>
              <a:lnTo>
                <a:pt x="0" y="522129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187556"/>
              <a:satOff val="-3464"/>
              <a:lumOff val="1606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702301" y="3694185"/>
        <a:ext cx="150356" cy="5527"/>
      </dsp:txXfrm>
    </dsp:sp>
    <dsp:sp modelId="{139109B0-D0C1-4499-8F71-3A93E1A1D0F4}">
      <dsp:nvSpPr>
        <dsp:cNvPr id="0" name=""/>
        <dsp:cNvSpPr/>
      </dsp:nvSpPr>
      <dsp:spPr>
        <a:xfrm>
          <a:off x="3053844" y="1995782"/>
          <a:ext cx="2403171" cy="1441902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89149"/>
                <a:satOff val="-6048"/>
                <a:lumOff val="33650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289149"/>
                <a:satOff val="-6048"/>
                <a:lumOff val="33650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289149"/>
                <a:satOff val="-6048"/>
                <a:lumOff val="3365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14 SECTORES PRODUCTIVOS PRIORIZADOS</a:t>
          </a:r>
          <a:endParaRPr lang="es-EC" sz="2200" kern="1200" dirty="0"/>
        </a:p>
      </dsp:txBody>
      <dsp:txXfrm>
        <a:off x="3053844" y="1995782"/>
        <a:ext cx="2403171" cy="1441902"/>
      </dsp:txXfrm>
    </dsp:sp>
    <dsp:sp modelId="{F9E4E29D-20D1-4071-B8EB-DD4752755BED}">
      <dsp:nvSpPr>
        <dsp:cNvPr id="0" name=""/>
        <dsp:cNvSpPr/>
      </dsp:nvSpPr>
      <dsp:spPr>
        <a:xfrm>
          <a:off x="97944" y="3990414"/>
          <a:ext cx="2403171" cy="1441902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 </a:t>
          </a:r>
          <a:endParaRPr lang="es-EC" sz="2200" kern="1200" dirty="0"/>
        </a:p>
      </dsp:txBody>
      <dsp:txXfrm>
        <a:off x="97944" y="3990414"/>
        <a:ext cx="2403171" cy="14419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6AB33-2B57-423B-9E83-BDDA8D1E021D}">
      <dsp:nvSpPr>
        <dsp:cNvPr id="0" name=""/>
        <dsp:cNvSpPr/>
      </dsp:nvSpPr>
      <dsp:spPr>
        <a:xfrm>
          <a:off x="0" y="116127"/>
          <a:ext cx="8712968" cy="5081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Objetivo General</a:t>
          </a:r>
          <a:endParaRPr lang="es-EC" sz="3200" kern="1200" dirty="0"/>
        </a:p>
      </dsp:txBody>
      <dsp:txXfrm>
        <a:off x="24804" y="140931"/>
        <a:ext cx="8663360" cy="458497"/>
      </dsp:txXfrm>
    </dsp:sp>
    <dsp:sp modelId="{A5A503F8-4A91-4366-B7FC-059DD58ADD5C}">
      <dsp:nvSpPr>
        <dsp:cNvPr id="0" name=""/>
        <dsp:cNvSpPr/>
      </dsp:nvSpPr>
      <dsp:spPr>
        <a:xfrm>
          <a:off x="0" y="624232"/>
          <a:ext cx="8712968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637" tIns="25400" rIns="14224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 smtClean="0"/>
            <a:t>Definir el perfil del consumidor y los factores que generan valor en la decisión de compra de servicios turísticos en el Distrito Metropolitano de Quito.</a:t>
          </a:r>
          <a:endParaRPr lang="es-EC" sz="2000" kern="1200" dirty="0"/>
        </a:p>
      </dsp:txBody>
      <dsp:txXfrm>
        <a:off x="0" y="624232"/>
        <a:ext cx="8712968" cy="1059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6AB33-2B57-423B-9E83-BDDA8D1E021D}">
      <dsp:nvSpPr>
        <dsp:cNvPr id="0" name=""/>
        <dsp:cNvSpPr/>
      </dsp:nvSpPr>
      <dsp:spPr>
        <a:xfrm>
          <a:off x="0" y="741667"/>
          <a:ext cx="8712968" cy="5057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Objetivos Específicos</a:t>
          </a:r>
          <a:endParaRPr lang="es-EC" sz="3200" kern="1200" dirty="0"/>
        </a:p>
      </dsp:txBody>
      <dsp:txXfrm>
        <a:off x="24687" y="766354"/>
        <a:ext cx="8663594" cy="456347"/>
      </dsp:txXfrm>
    </dsp:sp>
    <dsp:sp modelId="{A5A503F8-4A91-4366-B7FC-059DD58ADD5C}">
      <dsp:nvSpPr>
        <dsp:cNvPr id="0" name=""/>
        <dsp:cNvSpPr/>
      </dsp:nvSpPr>
      <dsp:spPr>
        <a:xfrm>
          <a:off x="0" y="1247388"/>
          <a:ext cx="8712968" cy="1755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637" tIns="25400" rIns="14224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 smtClean="0"/>
            <a:t>Desarrollar la investigación de mercado para definir el perfil del consumidor y los atributos que valora.</a:t>
          </a:r>
          <a:endParaRPr lang="es-EC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 smtClean="0"/>
            <a:t>Realizar propuestas estratégicas de negocios que permitan realizar proyectos a futuro tomando como base los resultados de este estudio.</a:t>
          </a:r>
          <a:endParaRPr lang="es-EC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 smtClean="0"/>
            <a:t>Establecer conclusiones del estudio y proponer recomendaciones que permitan extender el alcance del mismo.</a:t>
          </a:r>
          <a:endParaRPr lang="es-EC" sz="2000" kern="1200" dirty="0"/>
        </a:p>
      </dsp:txBody>
      <dsp:txXfrm>
        <a:off x="0" y="1247388"/>
        <a:ext cx="8712968" cy="17553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B81A9-E9FE-4248-BA01-1396969FAE06}">
      <dsp:nvSpPr>
        <dsp:cNvPr id="0" name=""/>
        <dsp:cNvSpPr/>
      </dsp:nvSpPr>
      <dsp:spPr>
        <a:xfrm>
          <a:off x="446984" y="271874"/>
          <a:ext cx="7818999" cy="1138744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776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TIPO DE INVEST.</a:t>
          </a:r>
          <a:endParaRPr lang="es-ES" sz="2200" b="1" kern="1200" dirty="0"/>
        </a:p>
      </dsp:txBody>
      <dsp:txXfrm>
        <a:off x="446984" y="556560"/>
        <a:ext cx="7534313" cy="569372"/>
      </dsp:txXfrm>
    </dsp:sp>
    <dsp:sp modelId="{D101863F-DACB-460B-8812-DD863E5AE6BD}">
      <dsp:nvSpPr>
        <dsp:cNvPr id="0" name=""/>
        <dsp:cNvSpPr/>
      </dsp:nvSpPr>
      <dsp:spPr>
        <a:xfrm>
          <a:off x="446984" y="1100456"/>
          <a:ext cx="2408251" cy="11256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>
              <a:latin typeface="+mj-lt"/>
            </a:rPr>
            <a:t>Descriptiva:</a:t>
          </a:r>
          <a:r>
            <a:rPr lang="es-EC" sz="1500" kern="1200" dirty="0" smtClean="0">
              <a:latin typeface="+mj-lt"/>
            </a:rPr>
            <a:t> Reseña rasgos, cualidades o atributos de la población objeto de estudio.</a:t>
          </a:r>
          <a:endParaRPr lang="es-ES" sz="1500" kern="1200" dirty="0">
            <a:latin typeface="+mj-lt"/>
          </a:endParaRPr>
        </a:p>
      </dsp:txBody>
      <dsp:txXfrm>
        <a:off x="446984" y="1100456"/>
        <a:ext cx="2408251" cy="1125688"/>
      </dsp:txXfrm>
    </dsp:sp>
    <dsp:sp modelId="{AC9BBCD6-BAE0-4486-ADF2-083464E42931}">
      <dsp:nvSpPr>
        <dsp:cNvPr id="0" name=""/>
        <dsp:cNvSpPr/>
      </dsp:nvSpPr>
      <dsp:spPr>
        <a:xfrm>
          <a:off x="2855236" y="651456"/>
          <a:ext cx="5410747" cy="1138744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776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TÉCNICAS</a:t>
          </a:r>
          <a:endParaRPr lang="es-ES" sz="2200" b="1" kern="1200" dirty="0"/>
        </a:p>
      </dsp:txBody>
      <dsp:txXfrm>
        <a:off x="2855236" y="936142"/>
        <a:ext cx="5126061" cy="569372"/>
      </dsp:txXfrm>
    </dsp:sp>
    <dsp:sp modelId="{55E31320-E948-4A93-A860-0BC89EA3E1DD}">
      <dsp:nvSpPr>
        <dsp:cNvPr id="0" name=""/>
        <dsp:cNvSpPr/>
      </dsp:nvSpPr>
      <dsp:spPr>
        <a:xfrm>
          <a:off x="2855236" y="1480037"/>
          <a:ext cx="2408251" cy="11256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Encuesta:</a:t>
          </a:r>
          <a:r>
            <a:rPr lang="es-EC" sz="1500" kern="1200" dirty="0" smtClean="0"/>
            <a:t> Técnica de recolección de información, se basa en el desarrollo de un cuestionario.</a:t>
          </a:r>
          <a:endParaRPr lang="es-ES" sz="1500" kern="1200" dirty="0"/>
        </a:p>
      </dsp:txBody>
      <dsp:txXfrm>
        <a:off x="2855236" y="1480037"/>
        <a:ext cx="2408251" cy="1125688"/>
      </dsp:txXfrm>
    </dsp:sp>
    <dsp:sp modelId="{1D520EEE-3D5E-43F7-9048-B22056165957}">
      <dsp:nvSpPr>
        <dsp:cNvPr id="0" name=""/>
        <dsp:cNvSpPr/>
      </dsp:nvSpPr>
      <dsp:spPr>
        <a:xfrm>
          <a:off x="5263487" y="1031037"/>
          <a:ext cx="3002495" cy="1138744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776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TIPO MUESTREO</a:t>
          </a:r>
          <a:endParaRPr lang="es-ES" sz="2200" b="1" kern="1200" dirty="0"/>
        </a:p>
      </dsp:txBody>
      <dsp:txXfrm>
        <a:off x="5263487" y="1315723"/>
        <a:ext cx="2717809" cy="569372"/>
      </dsp:txXfrm>
    </dsp:sp>
    <dsp:sp modelId="{63157F2D-78DB-42CB-9FF0-F1D294F3EA44}">
      <dsp:nvSpPr>
        <dsp:cNvPr id="0" name=""/>
        <dsp:cNvSpPr/>
      </dsp:nvSpPr>
      <dsp:spPr>
        <a:xfrm>
          <a:off x="5263487" y="1851828"/>
          <a:ext cx="2408251" cy="11092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Aleatorio Simple: </a:t>
          </a:r>
          <a:r>
            <a:rPr lang="es-ES" sz="1500" kern="1200" dirty="0" smtClean="0"/>
            <a:t>cada elemento de la población tiene igual probabilidad de selección.</a:t>
          </a:r>
          <a:endParaRPr lang="es-ES" sz="1500" kern="1200" dirty="0"/>
        </a:p>
      </dsp:txBody>
      <dsp:txXfrm>
        <a:off x="5263487" y="1851828"/>
        <a:ext cx="2408251" cy="11092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5BB42-C16D-4CE3-9F32-3A1F3C095E5D}">
      <dsp:nvSpPr>
        <dsp:cNvPr id="0" name=""/>
        <dsp:cNvSpPr/>
      </dsp:nvSpPr>
      <dsp:spPr>
        <a:xfrm>
          <a:off x="3536" y="108108"/>
          <a:ext cx="3035929" cy="8640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/>
            <a:t>Población Objetivo</a:t>
          </a:r>
          <a:endParaRPr lang="es-EC" sz="2000" b="0" kern="1200" dirty="0"/>
        </a:p>
      </dsp:txBody>
      <dsp:txXfrm>
        <a:off x="3536" y="108108"/>
        <a:ext cx="3035929" cy="576000"/>
      </dsp:txXfrm>
    </dsp:sp>
    <dsp:sp modelId="{89EF09CD-0674-42A3-B091-1F2EF3F3AFFC}">
      <dsp:nvSpPr>
        <dsp:cNvPr id="0" name=""/>
        <dsp:cNvSpPr/>
      </dsp:nvSpPr>
      <dsp:spPr>
        <a:xfrm>
          <a:off x="625353" y="684108"/>
          <a:ext cx="3035929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Habitantes del Distrito Metropolitano de Quito</a:t>
          </a:r>
          <a:endParaRPr lang="es-EC" sz="2000" kern="1200" dirty="0"/>
        </a:p>
      </dsp:txBody>
      <dsp:txXfrm>
        <a:off x="659094" y="717849"/>
        <a:ext cx="2968447" cy="1084518"/>
      </dsp:txXfrm>
    </dsp:sp>
    <dsp:sp modelId="{2773F33C-D966-487D-81D5-25C3696ECD70}">
      <dsp:nvSpPr>
        <dsp:cNvPr id="0" name=""/>
        <dsp:cNvSpPr/>
      </dsp:nvSpPr>
      <dsp:spPr>
        <a:xfrm>
          <a:off x="3499701" y="18178"/>
          <a:ext cx="975700" cy="755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3499701" y="169350"/>
        <a:ext cx="748943" cy="453514"/>
      </dsp:txXfrm>
    </dsp:sp>
    <dsp:sp modelId="{DBD20756-6E95-477C-A059-2789592F335F}">
      <dsp:nvSpPr>
        <dsp:cNvPr id="0" name=""/>
        <dsp:cNvSpPr/>
      </dsp:nvSpPr>
      <dsp:spPr>
        <a:xfrm>
          <a:off x="4880409" y="108108"/>
          <a:ext cx="3035929" cy="864000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Tamaño de la muestra</a:t>
          </a:r>
          <a:endParaRPr lang="es-EC" sz="2000" kern="1200" dirty="0"/>
        </a:p>
      </dsp:txBody>
      <dsp:txXfrm>
        <a:off x="4880409" y="108108"/>
        <a:ext cx="3035929" cy="576000"/>
      </dsp:txXfrm>
    </dsp:sp>
    <dsp:sp modelId="{1399E913-FF2B-4281-BE17-3D318E010501}">
      <dsp:nvSpPr>
        <dsp:cNvPr id="0" name=""/>
        <dsp:cNvSpPr/>
      </dsp:nvSpPr>
      <dsp:spPr>
        <a:xfrm>
          <a:off x="5502226" y="684108"/>
          <a:ext cx="3035929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246 personas</a:t>
          </a:r>
          <a:endParaRPr lang="es-EC" sz="2000" kern="1200" dirty="0"/>
        </a:p>
      </dsp:txBody>
      <dsp:txXfrm>
        <a:off x="5535967" y="717849"/>
        <a:ext cx="2968447" cy="10845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C6E45-85DB-4FA4-BC44-A88A9AA875B1}">
      <dsp:nvSpPr>
        <dsp:cNvPr id="0" name=""/>
        <dsp:cNvSpPr/>
      </dsp:nvSpPr>
      <dsp:spPr>
        <a:xfrm>
          <a:off x="3263052" y="36479"/>
          <a:ext cx="1229208" cy="1229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Alianzas entre hoteles</a:t>
          </a:r>
          <a:endParaRPr lang="es-EC" sz="1600" kern="1200" dirty="0"/>
        </a:p>
      </dsp:txBody>
      <dsp:txXfrm>
        <a:off x="3263052" y="36479"/>
        <a:ext cx="1229208" cy="1229208"/>
      </dsp:txXfrm>
    </dsp:sp>
    <dsp:sp modelId="{DF4FD0A8-3E20-4DBD-91D9-9549C29734D4}">
      <dsp:nvSpPr>
        <dsp:cNvPr id="0" name=""/>
        <dsp:cNvSpPr/>
      </dsp:nvSpPr>
      <dsp:spPr>
        <a:xfrm>
          <a:off x="369950" y="731"/>
          <a:ext cx="4610619" cy="4610619"/>
        </a:xfrm>
        <a:prstGeom prst="circularArrow">
          <a:avLst>
            <a:gd name="adj1" fmla="val 5199"/>
            <a:gd name="adj2" fmla="val 335812"/>
            <a:gd name="adj3" fmla="val 21293653"/>
            <a:gd name="adj4" fmla="val 19765879"/>
            <a:gd name="adj5" fmla="val 6065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75C367-076F-40CD-8CB0-423FDCCE84C7}">
      <dsp:nvSpPr>
        <dsp:cNvPr id="0" name=""/>
        <dsp:cNvSpPr/>
      </dsp:nvSpPr>
      <dsp:spPr>
        <a:xfrm>
          <a:off x="4006174" y="2323573"/>
          <a:ext cx="1229208" cy="1229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CRM</a:t>
          </a:r>
          <a:endParaRPr lang="es-EC" sz="1600" kern="1200" dirty="0"/>
        </a:p>
      </dsp:txBody>
      <dsp:txXfrm>
        <a:off x="4006174" y="2323573"/>
        <a:ext cx="1229208" cy="1229208"/>
      </dsp:txXfrm>
    </dsp:sp>
    <dsp:sp modelId="{E80245E5-B487-4F1E-BAED-7EF98A921F4A}">
      <dsp:nvSpPr>
        <dsp:cNvPr id="0" name=""/>
        <dsp:cNvSpPr/>
      </dsp:nvSpPr>
      <dsp:spPr>
        <a:xfrm>
          <a:off x="369950" y="731"/>
          <a:ext cx="4610619" cy="4610619"/>
        </a:xfrm>
        <a:prstGeom prst="circularArrow">
          <a:avLst>
            <a:gd name="adj1" fmla="val 5199"/>
            <a:gd name="adj2" fmla="val 335812"/>
            <a:gd name="adj3" fmla="val 4015124"/>
            <a:gd name="adj4" fmla="val 2253042"/>
            <a:gd name="adj5" fmla="val 6065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68DDAA-0D55-408D-9D83-9AE1BD0531AF}">
      <dsp:nvSpPr>
        <dsp:cNvPr id="0" name=""/>
        <dsp:cNvSpPr/>
      </dsp:nvSpPr>
      <dsp:spPr>
        <a:xfrm>
          <a:off x="2060655" y="3737075"/>
          <a:ext cx="1229208" cy="1229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Adelantarse a las necesidades</a:t>
          </a:r>
          <a:endParaRPr lang="es-EC" sz="1600" kern="1200" dirty="0"/>
        </a:p>
      </dsp:txBody>
      <dsp:txXfrm>
        <a:off x="2060655" y="3737075"/>
        <a:ext cx="1229208" cy="1229208"/>
      </dsp:txXfrm>
    </dsp:sp>
    <dsp:sp modelId="{82A340DC-B57F-4115-A31D-E3AFA1061534}">
      <dsp:nvSpPr>
        <dsp:cNvPr id="0" name=""/>
        <dsp:cNvSpPr/>
      </dsp:nvSpPr>
      <dsp:spPr>
        <a:xfrm>
          <a:off x="369950" y="731"/>
          <a:ext cx="4610619" cy="4610619"/>
        </a:xfrm>
        <a:prstGeom prst="circularArrow">
          <a:avLst>
            <a:gd name="adj1" fmla="val 5199"/>
            <a:gd name="adj2" fmla="val 335812"/>
            <a:gd name="adj3" fmla="val 8211146"/>
            <a:gd name="adj4" fmla="val 6449064"/>
            <a:gd name="adj5" fmla="val 6065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4D2447-3232-4B30-B98A-EF283959EB48}">
      <dsp:nvSpPr>
        <dsp:cNvPr id="0" name=""/>
        <dsp:cNvSpPr/>
      </dsp:nvSpPr>
      <dsp:spPr>
        <a:xfrm>
          <a:off x="115136" y="2323573"/>
          <a:ext cx="1229208" cy="1229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Satisfacción del cliente</a:t>
          </a:r>
          <a:endParaRPr lang="es-EC" sz="1600" kern="1200" dirty="0"/>
        </a:p>
      </dsp:txBody>
      <dsp:txXfrm>
        <a:off x="115136" y="2323573"/>
        <a:ext cx="1229208" cy="1229208"/>
      </dsp:txXfrm>
    </dsp:sp>
    <dsp:sp modelId="{9DEE422C-08F5-49CE-8213-6131FE2995E1}">
      <dsp:nvSpPr>
        <dsp:cNvPr id="0" name=""/>
        <dsp:cNvSpPr/>
      </dsp:nvSpPr>
      <dsp:spPr>
        <a:xfrm>
          <a:off x="369950" y="731"/>
          <a:ext cx="4610619" cy="4610619"/>
        </a:xfrm>
        <a:prstGeom prst="circularArrow">
          <a:avLst>
            <a:gd name="adj1" fmla="val 5199"/>
            <a:gd name="adj2" fmla="val 335812"/>
            <a:gd name="adj3" fmla="val 12298309"/>
            <a:gd name="adj4" fmla="val 10770535"/>
            <a:gd name="adj5" fmla="val 6065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17206B-F2E9-47AD-8A6C-D1EF8AFEA90C}">
      <dsp:nvSpPr>
        <dsp:cNvPr id="0" name=""/>
        <dsp:cNvSpPr/>
      </dsp:nvSpPr>
      <dsp:spPr>
        <a:xfrm>
          <a:off x="858258" y="36479"/>
          <a:ext cx="1229208" cy="1229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Fidelización</a:t>
          </a:r>
          <a:endParaRPr lang="es-EC" sz="1600" kern="1200" dirty="0"/>
        </a:p>
      </dsp:txBody>
      <dsp:txXfrm>
        <a:off x="858258" y="36479"/>
        <a:ext cx="1229208" cy="1229208"/>
      </dsp:txXfrm>
    </dsp:sp>
    <dsp:sp modelId="{95F82466-1383-4FE1-B74A-5EA42FFF7664}">
      <dsp:nvSpPr>
        <dsp:cNvPr id="0" name=""/>
        <dsp:cNvSpPr/>
      </dsp:nvSpPr>
      <dsp:spPr>
        <a:xfrm>
          <a:off x="369950" y="731"/>
          <a:ext cx="4610619" cy="4610619"/>
        </a:xfrm>
        <a:prstGeom prst="circularArrow">
          <a:avLst>
            <a:gd name="adj1" fmla="val 5199"/>
            <a:gd name="adj2" fmla="val 335812"/>
            <a:gd name="adj3" fmla="val 16866111"/>
            <a:gd name="adj4" fmla="val 15198077"/>
            <a:gd name="adj5" fmla="val 6065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B8E38-52F7-44ED-9EC0-19DF315DB16D}">
      <dsp:nvSpPr>
        <dsp:cNvPr id="0" name=""/>
        <dsp:cNvSpPr/>
      </dsp:nvSpPr>
      <dsp:spPr>
        <a:xfrm>
          <a:off x="0" y="0"/>
          <a:ext cx="5135244" cy="839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Identificar gustos del consumidor</a:t>
          </a:r>
          <a:endParaRPr lang="es-EC" sz="2300" kern="1200" dirty="0"/>
        </a:p>
      </dsp:txBody>
      <dsp:txXfrm>
        <a:off x="24589" y="24589"/>
        <a:ext cx="4158378" cy="790358"/>
      </dsp:txXfrm>
    </dsp:sp>
    <dsp:sp modelId="{653BFE32-6858-4F64-9C69-32E58F3B9838}">
      <dsp:nvSpPr>
        <dsp:cNvPr id="0" name=""/>
        <dsp:cNvSpPr/>
      </dsp:nvSpPr>
      <dsp:spPr>
        <a:xfrm>
          <a:off x="430076" y="992180"/>
          <a:ext cx="5135244" cy="839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Adaptar los gustos a la capacidad económica</a:t>
          </a:r>
          <a:endParaRPr lang="es-EC" sz="2300" kern="1200" dirty="0"/>
        </a:p>
      </dsp:txBody>
      <dsp:txXfrm>
        <a:off x="454665" y="1016769"/>
        <a:ext cx="4110291" cy="790358"/>
      </dsp:txXfrm>
    </dsp:sp>
    <dsp:sp modelId="{94DA409C-70EC-4BA3-9557-B2EC19F0EF6E}">
      <dsp:nvSpPr>
        <dsp:cNvPr id="0" name=""/>
        <dsp:cNvSpPr/>
      </dsp:nvSpPr>
      <dsp:spPr>
        <a:xfrm>
          <a:off x="853734" y="1984360"/>
          <a:ext cx="5135244" cy="839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Definir diferentes propuestas</a:t>
          </a:r>
        </a:p>
      </dsp:txBody>
      <dsp:txXfrm>
        <a:off x="878323" y="2008949"/>
        <a:ext cx="4116710" cy="790358"/>
      </dsp:txXfrm>
    </dsp:sp>
    <dsp:sp modelId="{2C7B93D0-1FC3-471C-8BAA-6AE5D814EE63}">
      <dsp:nvSpPr>
        <dsp:cNvPr id="0" name=""/>
        <dsp:cNvSpPr/>
      </dsp:nvSpPr>
      <dsp:spPr>
        <a:xfrm>
          <a:off x="1283811" y="2976540"/>
          <a:ext cx="5135244" cy="839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Satisfacción del cliente</a:t>
          </a:r>
          <a:endParaRPr lang="es-EC" sz="2300" kern="1200" dirty="0"/>
        </a:p>
      </dsp:txBody>
      <dsp:txXfrm>
        <a:off x="1308400" y="3001129"/>
        <a:ext cx="4110291" cy="790358"/>
      </dsp:txXfrm>
    </dsp:sp>
    <dsp:sp modelId="{2DB30C88-3F95-4B2E-AB5A-1883209239FB}">
      <dsp:nvSpPr>
        <dsp:cNvPr id="0" name=""/>
        <dsp:cNvSpPr/>
      </dsp:nvSpPr>
      <dsp:spPr>
        <a:xfrm>
          <a:off x="4589545" y="643008"/>
          <a:ext cx="545699" cy="5456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/>
        </a:p>
      </dsp:txBody>
      <dsp:txXfrm>
        <a:off x="4712327" y="643008"/>
        <a:ext cx="300135" cy="410638"/>
      </dsp:txXfrm>
    </dsp:sp>
    <dsp:sp modelId="{EC7A8D9D-9CD8-44A2-8028-4EF82C8A9ED9}">
      <dsp:nvSpPr>
        <dsp:cNvPr id="0" name=""/>
        <dsp:cNvSpPr/>
      </dsp:nvSpPr>
      <dsp:spPr>
        <a:xfrm>
          <a:off x="5019622" y="1635188"/>
          <a:ext cx="545699" cy="54569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/>
        </a:p>
      </dsp:txBody>
      <dsp:txXfrm>
        <a:off x="5142404" y="1635188"/>
        <a:ext cx="300135" cy="410638"/>
      </dsp:txXfrm>
    </dsp:sp>
    <dsp:sp modelId="{815A226F-531B-447F-BAB4-40DAC3F6603F}">
      <dsp:nvSpPr>
        <dsp:cNvPr id="0" name=""/>
        <dsp:cNvSpPr/>
      </dsp:nvSpPr>
      <dsp:spPr>
        <a:xfrm>
          <a:off x="5443280" y="2627369"/>
          <a:ext cx="545699" cy="54569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/>
        </a:p>
      </dsp:txBody>
      <dsp:txXfrm>
        <a:off x="5566062" y="2627369"/>
        <a:ext cx="300135" cy="4106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BDDA6-D9A0-47E4-886E-1D37332EB806}">
      <dsp:nvSpPr>
        <dsp:cNvPr id="0" name=""/>
        <dsp:cNvSpPr/>
      </dsp:nvSpPr>
      <dsp:spPr>
        <a:xfrm>
          <a:off x="552879" y="2390"/>
          <a:ext cx="7473536" cy="12229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Herramienta de gestión y planificación a través de la cual empresas públicas y privadas se ponen de acuerdo para trabajar en conjunto con el objetivo de desarrollar nuevos productos turísticos o aumentar el valor de los productos existentes. </a:t>
          </a:r>
          <a:r>
            <a:rPr lang="es-EC" sz="1600" kern="1200" dirty="0" smtClean="0"/>
            <a:t>(Ruta de los Castillos, 2013)</a:t>
          </a:r>
          <a:endParaRPr lang="es-EC" sz="1600" kern="1200" dirty="0"/>
        </a:p>
      </dsp:txBody>
      <dsp:txXfrm>
        <a:off x="588698" y="38209"/>
        <a:ext cx="7401898" cy="1151302"/>
      </dsp:txXfrm>
    </dsp:sp>
    <dsp:sp modelId="{4750D31A-7CA0-476B-96A7-0B9B0F4C8E57}">
      <dsp:nvSpPr>
        <dsp:cNvPr id="0" name=""/>
        <dsp:cNvSpPr/>
      </dsp:nvSpPr>
      <dsp:spPr>
        <a:xfrm rot="5400000">
          <a:off x="4060346" y="1255904"/>
          <a:ext cx="458602" cy="550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 rot="-5400000">
        <a:off x="4124551" y="1301765"/>
        <a:ext cx="330193" cy="321021"/>
      </dsp:txXfrm>
    </dsp:sp>
    <dsp:sp modelId="{82651940-F6FE-45D4-B4D7-A3FF8F22B16E}">
      <dsp:nvSpPr>
        <dsp:cNvPr id="0" name=""/>
        <dsp:cNvSpPr/>
      </dsp:nvSpPr>
      <dsp:spPr>
        <a:xfrm>
          <a:off x="552879" y="1836801"/>
          <a:ext cx="7473536" cy="12229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Desarrollar de acciones de gestión, promoción y comercialización de distintos posibles productos orientados a diferentes segmentos de mercado.</a:t>
          </a:r>
          <a:endParaRPr lang="es-EC" sz="1600" kern="1200" dirty="0"/>
        </a:p>
      </dsp:txBody>
      <dsp:txXfrm>
        <a:off x="588698" y="1872620"/>
        <a:ext cx="7401898" cy="1151302"/>
      </dsp:txXfrm>
    </dsp:sp>
    <dsp:sp modelId="{1B36A3F3-7378-4F05-8724-2368FFCF006B}">
      <dsp:nvSpPr>
        <dsp:cNvPr id="0" name=""/>
        <dsp:cNvSpPr/>
      </dsp:nvSpPr>
      <dsp:spPr>
        <a:xfrm rot="5400000">
          <a:off x="4060346" y="3090315"/>
          <a:ext cx="458602" cy="550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 rot="-5400000">
        <a:off x="4124551" y="3136176"/>
        <a:ext cx="330193" cy="321021"/>
      </dsp:txXfrm>
    </dsp:sp>
    <dsp:sp modelId="{A9B2BD06-7357-4501-8B00-127185DB5542}">
      <dsp:nvSpPr>
        <dsp:cNvPr id="0" name=""/>
        <dsp:cNvSpPr/>
      </dsp:nvSpPr>
      <dsp:spPr>
        <a:xfrm>
          <a:off x="552879" y="3671212"/>
          <a:ext cx="7473536" cy="12229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- Se forman alrededor de una idea o producto común.</a:t>
          </a:r>
          <a:endParaRPr lang="es-EC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- Organiza la promoción de los destinos tomando como eje un producto identificado.</a:t>
          </a:r>
          <a:endParaRPr lang="es-EC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- Ofrece un nivel homogéneo de calidad y prestación de servicio.</a:t>
          </a:r>
          <a:endParaRPr lang="es-EC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- Actúan bajo una marca única.</a:t>
          </a:r>
          <a:endParaRPr lang="es-EC" sz="1400" kern="1200" dirty="0"/>
        </a:p>
      </dsp:txBody>
      <dsp:txXfrm>
        <a:off x="588698" y="3707031"/>
        <a:ext cx="7401898" cy="1151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044C-7A07-42C5-877C-80F2ABB09D34}" type="datetimeFigureOut">
              <a:rPr lang="es-MX" smtClean="0"/>
              <a:t>19/05/2015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49234-AD38-4DA5-88C2-F1CC2484046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411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0BB1702-BF53-432D-A234-4C14C4DA4749}" type="datetimeFigureOut">
              <a:rPr lang="es-ES"/>
              <a:pPr>
                <a:defRPr/>
              </a:pPr>
              <a:t>19/05/2015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A561C96-BF47-41ED-B332-D2E9E6AB3E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5475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microsoft.com/office/2007/relationships/hdphoto" Target="../media/hdphoto1.wdp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073810"/>
              </p:ext>
            </p:extLst>
          </p:nvPr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6" name="CorelDRAW" r:id="rId3" imgW="7748626" imgH="4759452" progId="">
                  <p:embed/>
                </p:oleObj>
              </mc:Choice>
              <mc:Fallback>
                <p:oleObj name="CorelDRAW" r:id="rId3" imgW="7748626" imgH="4759452" progId="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6701"/>
            <a:ext cx="792162" cy="85804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12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653903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2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21288"/>
            <a:ext cx="2240856" cy="66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6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692275" y="974757"/>
            <a:ext cx="64801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81050" algn="l"/>
              </a:tabLst>
            </a:pPr>
            <a:endParaRPr lang="es-ES_tradnl" dirty="0" smtClean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 smtClean="0">
                <a:latin typeface="Arial" pitchFamily="34" charset="0"/>
                <a:cs typeface="Arial" pitchFamily="34" charset="0"/>
              </a:rPr>
              <a:t>DEPARTAMENTO 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DE CIENCIAS ECONÓMICAS  ADMINISTRATIVAS Y DE COMERCIO</a:t>
            </a:r>
          </a:p>
          <a:p>
            <a:pPr algn="ctr">
              <a:tabLst>
                <a:tab pos="781050" algn="l"/>
              </a:tabLst>
            </a:pPr>
            <a:endParaRPr lang="es-ES_tradnl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>
                <a:latin typeface="Arial" pitchFamily="34" charset="0"/>
                <a:cs typeface="Arial" pitchFamily="34" charset="0"/>
              </a:rPr>
              <a:t> </a:t>
            </a:r>
            <a:r>
              <a:rPr lang="es-ES_tradnl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C" dirty="0" smtClean="0">
                <a:latin typeface="Arial" pitchFamily="34" charset="0"/>
                <a:cs typeface="Arial" pitchFamily="34" charset="0"/>
              </a:rPr>
              <a:t>ANÁLISIS DEL COMPORTAMIENTO DEL CONSUMIDOR EN LA DECISIÓN DE COMPRA DE SERVICIOS TURÍSTICOS EN EL DISTRITO METROPOLITANO DE QUITO.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”</a:t>
            </a:r>
          </a:p>
          <a:p>
            <a:pPr algn="ctr">
              <a:tabLst>
                <a:tab pos="781050" algn="l"/>
              </a:tabLst>
            </a:pPr>
            <a:endParaRPr lang="es-ES_tradnl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 smtClean="0">
                <a:latin typeface="Arial" pitchFamily="34" charset="0"/>
                <a:cs typeface="Arial" pitchFamily="34" charset="0"/>
              </a:rPr>
              <a:t>CORDERO GÁRATE RICARDO PATRICIO</a:t>
            </a:r>
          </a:p>
          <a:p>
            <a:pPr algn="ctr">
              <a:tabLst>
                <a:tab pos="781050" algn="l"/>
              </a:tabLst>
            </a:pPr>
            <a:endParaRPr lang="es-ES_tradnl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>
                <a:latin typeface="Arial" pitchFamily="34" charset="0"/>
                <a:cs typeface="Arial" pitchFamily="34" charset="0"/>
              </a:rPr>
              <a:t>Tesis presentada como requisito previo a la obtención del grado de</a:t>
            </a:r>
            <a:r>
              <a:rPr lang="es-ES_tradnl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tabLst>
                <a:tab pos="781050" algn="l"/>
              </a:tabLst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 smtClean="0">
                <a:latin typeface="Arial" pitchFamily="34" charset="0"/>
                <a:cs typeface="Arial" pitchFamily="34" charset="0"/>
              </a:rPr>
              <a:t>Ingeniero 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en Mercadotecnia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tabLst>
                <a:tab pos="781050" algn="l"/>
              </a:tabLst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¿Ha </a:t>
            </a:r>
            <a:r>
              <a:rPr lang="es-EC" sz="2800" dirty="0">
                <a:solidFill>
                  <a:schemeClr val="tx1"/>
                </a:solidFill>
              </a:rPr>
              <a:t>viajado por turismo los últimos 2 años?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792529"/>
              </p:ext>
            </p:extLst>
          </p:nvPr>
        </p:nvGraphicFramePr>
        <p:xfrm>
          <a:off x="400783" y="4957128"/>
          <a:ext cx="5400598" cy="1152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1010"/>
                <a:gridCol w="862426"/>
                <a:gridCol w="862426"/>
                <a:gridCol w="1034912"/>
                <a:gridCol w="1034912"/>
                <a:gridCol w="1034912"/>
              </a:tblGrid>
              <a:tr h="4225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válido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acumulado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3177"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Válido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31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31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5"/>
          <a:stretch>
            <a:fillRect/>
          </a:stretch>
        </p:blipFill>
        <p:spPr bwMode="auto">
          <a:xfrm>
            <a:off x="491232" y="980728"/>
            <a:ext cx="5219700" cy="38493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5796136" y="1196752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Interpretación: </a:t>
            </a:r>
            <a:r>
              <a:rPr lang="es-ES" dirty="0"/>
              <a:t>El 97, 56% de los encuestados afirman haber viajado por turismo en los últimos 2 años, indistintamente si el destino fue nacional o internacional</a:t>
            </a:r>
            <a:r>
              <a:rPr lang="es-ES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7232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Destino del Viaje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4416136" cy="35266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5796136" y="1196752"/>
            <a:ext cx="31683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Interpretación: </a:t>
            </a:r>
            <a:r>
              <a:rPr lang="es-ES" dirty="0"/>
              <a:t>Del total de personas (</a:t>
            </a:r>
            <a:r>
              <a:rPr lang="es-ES" dirty="0" smtClean="0"/>
              <a:t>240) </a:t>
            </a:r>
            <a:r>
              <a:rPr lang="es-ES" dirty="0"/>
              <a:t>que indicaron que Sí han viajado por turismo durante los últimos dos años, el 36,97% indicó que el destino de su viaje fue Nacional, el 42,02% realizó un viaje Internacional y el 21,01% indicó que ha viajado tanto nacional como internacionalmente.</a:t>
            </a:r>
            <a:endParaRPr lang="es-EC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867402"/>
              </p:ext>
            </p:extLst>
          </p:nvPr>
        </p:nvGraphicFramePr>
        <p:xfrm>
          <a:off x="179512" y="4592792"/>
          <a:ext cx="5976666" cy="1550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6524"/>
                <a:gridCol w="956524"/>
                <a:gridCol w="883768"/>
                <a:gridCol w="1059950"/>
                <a:gridCol w="1059950"/>
                <a:gridCol w="1059950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válido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acumulado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Válido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Nacional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Internacional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40,7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Ambos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Perdidos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25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¿Por qué otro motivo ha viajado?</a:t>
            </a:r>
            <a:br>
              <a:rPr lang="es-EC" dirty="0">
                <a:solidFill>
                  <a:schemeClr val="tx1"/>
                </a:solidFill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153733"/>
              </p:ext>
            </p:extLst>
          </p:nvPr>
        </p:nvGraphicFramePr>
        <p:xfrm>
          <a:off x="251520" y="4509120"/>
          <a:ext cx="5904655" cy="1550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7"/>
                <a:gridCol w="1735743"/>
                <a:gridCol w="766797"/>
                <a:gridCol w="944974"/>
                <a:gridCol w="944974"/>
              </a:tblGrid>
              <a:tr h="0">
                <a:tc rowSpan="2"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Respuestas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de casos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 rowSpan="5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¿Por qué otro motivo ha viajado?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Visita a familiar / amigo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41,9%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Ocio, vacaciones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38,4%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56,9%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Estudios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Negocios / trabajo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Reuniones / conferencias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148,4%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796136" y="1196752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Interpretación:</a:t>
            </a:r>
            <a:r>
              <a:rPr lang="es-EC" dirty="0"/>
              <a:t> Del total de encuestados, el principal motivo para realizar un viaje es por Ocio, vacaciones; seguido por la Visita a un familiar o amigo.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634416"/>
              </p:ext>
            </p:extLst>
          </p:nvPr>
        </p:nvGraphicFramePr>
        <p:xfrm>
          <a:off x="683568" y="1340768"/>
          <a:ext cx="489654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6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Gasto Promedio del Viaje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641846"/>
              </p:ext>
            </p:extLst>
          </p:nvPr>
        </p:nvGraphicFramePr>
        <p:xfrm>
          <a:off x="251520" y="4581128"/>
          <a:ext cx="6203033" cy="1550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3386"/>
                <a:gridCol w="1053386"/>
                <a:gridCol w="890491"/>
                <a:gridCol w="1068590"/>
                <a:gridCol w="1068590"/>
                <a:gridCol w="1068590"/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válido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acumulado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6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Válido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$0 - $1000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29,3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29,3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29,3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$1001 - $2000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32,9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32,9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62,2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$2001 - $3000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$3001 - $4000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Más de $4000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70" y="1290717"/>
            <a:ext cx="5198650" cy="314639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796136" y="1196752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Interpretación:</a:t>
            </a:r>
            <a:r>
              <a:rPr lang="es-EC" dirty="0"/>
              <a:t> Del total de encuestados, el principal motivo para realizar un viaje es por Ocio, vacaciones; seguido por la Visita a un familiar o amigo.</a:t>
            </a:r>
          </a:p>
        </p:txBody>
      </p:sp>
    </p:spTree>
    <p:extLst>
      <p:ext uri="{BB962C8B-B14F-4D97-AF65-F5344CB8AC3E}">
        <p14:creationId xmlns:p14="http://schemas.microsoft.com/office/powerpoint/2010/main" val="277181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País de Preferencia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984438"/>
              </p:ext>
            </p:extLst>
          </p:nvPr>
        </p:nvGraphicFramePr>
        <p:xfrm>
          <a:off x="251520" y="4437112"/>
          <a:ext cx="5832647" cy="1744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3098"/>
                <a:gridCol w="1008598"/>
                <a:gridCol w="1210317"/>
                <a:gridCol w="1210317"/>
                <a:gridCol w="121031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válido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acumulado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Colombia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Ecuador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España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Estados unidos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Perú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86,2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2"/>
          <a:stretch>
            <a:fillRect/>
          </a:stretch>
        </p:blipFill>
        <p:spPr bwMode="auto">
          <a:xfrm>
            <a:off x="644883" y="836712"/>
            <a:ext cx="4719205" cy="34821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5796136" y="1196752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Interpretación: </a:t>
            </a:r>
            <a:r>
              <a:rPr lang="es-EC" dirty="0"/>
              <a:t>Del total de encuestados, la mayoría de ellos prefieren a los Estados Unidos como principal país para viajar (35,37), seguido por Ecuador y Colombia en un 19,51% y 15,04% de preferencia respectivamente. </a:t>
            </a:r>
          </a:p>
        </p:txBody>
      </p:sp>
    </p:spTree>
    <p:extLst>
      <p:ext uri="{BB962C8B-B14F-4D97-AF65-F5344CB8AC3E}">
        <p14:creationId xmlns:p14="http://schemas.microsoft.com/office/powerpoint/2010/main" val="415910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Información del destino turístico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266526"/>
              </p:ext>
            </p:extLst>
          </p:nvPr>
        </p:nvGraphicFramePr>
        <p:xfrm>
          <a:off x="251520" y="4509120"/>
          <a:ext cx="5543697" cy="1550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4576"/>
                <a:gridCol w="921451"/>
                <a:gridCol w="1105890"/>
                <a:gridCol w="1105890"/>
                <a:gridCol w="110589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60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válido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acumulado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2413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Internet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60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2413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Agencia de viajes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60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2413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 / Radio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60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2413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Revistas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60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2413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Otro medio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60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60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6"/>
          <a:stretch>
            <a:fillRect/>
          </a:stretch>
        </p:blipFill>
        <p:spPr bwMode="auto">
          <a:xfrm>
            <a:off x="611560" y="844724"/>
            <a:ext cx="4736523" cy="34746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5796136" y="1196752"/>
            <a:ext cx="31683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Interpretación: </a:t>
            </a:r>
            <a:r>
              <a:rPr lang="es-EC" dirty="0"/>
              <a:t>Cerca de la mitad de los encuestados (44,31%) </a:t>
            </a:r>
            <a:r>
              <a:rPr lang="es-EC" dirty="0" smtClean="0"/>
              <a:t>afirman que </a:t>
            </a:r>
            <a:r>
              <a:rPr lang="es-EC" dirty="0"/>
              <a:t>la información para realizar su viaje la obtienen </a:t>
            </a:r>
            <a:r>
              <a:rPr lang="es-EC" dirty="0" smtClean="0"/>
              <a:t>de </a:t>
            </a:r>
            <a:r>
              <a:rPr lang="es-EC" dirty="0"/>
              <a:t>internet como principal fuente, las agencias de viaje como segunda fuente de información con 35,37%. </a:t>
            </a:r>
            <a:endParaRPr lang="es-EC" dirty="0" smtClean="0"/>
          </a:p>
          <a:p>
            <a:pPr algn="just"/>
            <a:r>
              <a:rPr lang="es-EC" dirty="0" smtClean="0"/>
              <a:t>Las </a:t>
            </a:r>
            <a:r>
              <a:rPr lang="es-EC" dirty="0"/>
              <a:t>personas que indicaron que tienen otros medios de información para su viaje refirieron a referencias familiares como principal fuente de información.</a:t>
            </a:r>
          </a:p>
        </p:txBody>
      </p:sp>
    </p:spTree>
    <p:extLst>
      <p:ext uri="{BB962C8B-B14F-4D97-AF65-F5344CB8AC3E}">
        <p14:creationId xmlns:p14="http://schemas.microsoft.com/office/powerpoint/2010/main" val="9732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¿</a:t>
            </a:r>
            <a:r>
              <a:rPr lang="es-EC" sz="2800" dirty="0">
                <a:solidFill>
                  <a:schemeClr val="tx1"/>
                </a:solidFill>
              </a:rPr>
              <a:t>Cómo se informa para organizar su viaje?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579871"/>
              </p:ext>
            </p:extLst>
          </p:nvPr>
        </p:nvGraphicFramePr>
        <p:xfrm>
          <a:off x="179513" y="4509120"/>
          <a:ext cx="6480720" cy="1550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7"/>
                <a:gridCol w="983377"/>
                <a:gridCol w="896363"/>
                <a:gridCol w="1045421"/>
                <a:gridCol w="132331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válido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acumulado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Guías turísticos / folletos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Internet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55,3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Agencias de viajes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Recomendación amigos/familia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Otra fuente de información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7"/>
          <a:stretch>
            <a:fillRect/>
          </a:stretch>
        </p:blipFill>
        <p:spPr bwMode="auto">
          <a:xfrm>
            <a:off x="395536" y="840284"/>
            <a:ext cx="5210175" cy="35080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5796136" y="1196752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Interpretación: </a:t>
            </a:r>
            <a:r>
              <a:rPr lang="es-ES" dirty="0"/>
              <a:t>El 46,75% de los encuestados indicaron que el principal medio de información que utilizan para organizar su viaje es el internet, 23,58% siguen la recomendación de un amigo o un familiar, y 20,73% utilizan una agencia de viajes como fuente informativa.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398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9"/>
          <a:stretch>
            <a:fillRect/>
          </a:stretch>
        </p:blipFill>
        <p:spPr bwMode="auto">
          <a:xfrm>
            <a:off x="422424" y="845294"/>
            <a:ext cx="5229225" cy="3879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438147"/>
              </p:ext>
            </p:extLst>
          </p:nvPr>
        </p:nvGraphicFramePr>
        <p:xfrm>
          <a:off x="251520" y="4869160"/>
          <a:ext cx="6048671" cy="1163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4005"/>
                <a:gridCol w="976499"/>
                <a:gridCol w="1169389"/>
                <a:gridCol w="1169389"/>
                <a:gridCol w="1169389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válido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acumulado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Tour contratado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 independiente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 / NC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¿</a:t>
            </a:r>
            <a:r>
              <a:rPr lang="es-EC" sz="2800" dirty="0">
                <a:solidFill>
                  <a:schemeClr val="tx1"/>
                </a:solidFill>
              </a:rPr>
              <a:t>Cómo se informa para organizar su viaje?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96136" y="1196752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Interpretación: </a:t>
            </a:r>
            <a:r>
              <a:rPr lang="es-ES" dirty="0"/>
              <a:t>El 76,42% de los encuestados aseguran que para organizar un viaje, lo hacen de forma independiente, son ellos mismos quienes se encargan de buscar el hospedaje, transporte y actividades a realizar durante su viaje; y el 23,17% aseguran que organizan su viaje a través de un tour contratado.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5664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Medio de Pago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8170729"/>
              </p:ext>
            </p:extLst>
          </p:nvPr>
        </p:nvGraphicFramePr>
        <p:xfrm>
          <a:off x="437232" y="4941168"/>
          <a:ext cx="5879926" cy="1163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7494"/>
                <a:gridCol w="989079"/>
                <a:gridCol w="1184451"/>
                <a:gridCol w="1184451"/>
                <a:gridCol w="11844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válido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acumulado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Tarjeta de crédito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Cheque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Pago directo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55,3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55,3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4875068" cy="38965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5796136" y="1196752"/>
            <a:ext cx="3168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Interpretación: </a:t>
            </a:r>
            <a:r>
              <a:rPr lang="es-ES" dirty="0"/>
              <a:t>Más de la mitad de los encuestados, 55,28%, afirman que su principal medio de pago para sus viajes es a través de pago directo o efectivo, el 39,84% utilizan tarjeta de crédito y sólo el 4,88% utilizan cheque para este fin.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3697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1339" y="274638"/>
            <a:ext cx="6801323" cy="562074"/>
          </a:xfrm>
        </p:spPr>
        <p:txBody>
          <a:bodyPr/>
          <a:lstStyle/>
          <a:p>
            <a:pPr algn="l"/>
            <a:r>
              <a:rPr lang="es-EC" dirty="0" smtClean="0">
                <a:solidFill>
                  <a:schemeClr val="tx1"/>
                </a:solidFill>
              </a:rPr>
              <a:t>Factores que influyen en la decisión de compra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118568"/>
              </p:ext>
            </p:extLst>
          </p:nvPr>
        </p:nvGraphicFramePr>
        <p:xfrm>
          <a:off x="399007" y="4797152"/>
          <a:ext cx="6045201" cy="1200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0507"/>
                <a:gridCol w="637840"/>
                <a:gridCol w="748907"/>
                <a:gridCol w="1015467"/>
                <a:gridCol w="1127839"/>
                <a:gridCol w="1004641"/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Precio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Destino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Publicidad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Promociones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 viaje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Muy importante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Importante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Poco importante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Nada importante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2606451"/>
              </p:ext>
            </p:extLst>
          </p:nvPr>
        </p:nvGraphicFramePr>
        <p:xfrm>
          <a:off x="147860" y="1484784"/>
          <a:ext cx="5662812" cy="30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5796136" y="1196752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Interpretación: </a:t>
            </a:r>
            <a:r>
              <a:rPr lang="es-ES" dirty="0" smtClean="0"/>
              <a:t>El factor que más influye en la decisión de compra es el Precio, 107 de los 246 lo afirmaron.</a:t>
            </a:r>
          </a:p>
          <a:p>
            <a:pPr algn="just"/>
            <a:r>
              <a:rPr lang="es-ES" dirty="0" smtClean="0"/>
              <a:t>Por el contrario el factor menos influyente es la Publicidad.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3361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88291"/>
            <a:ext cx="2780125" cy="29968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INTRODUCCIÓN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274553516"/>
              </p:ext>
            </p:extLst>
          </p:nvPr>
        </p:nvGraphicFramePr>
        <p:xfrm>
          <a:off x="2915816" y="835224"/>
          <a:ext cx="6372708" cy="5036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852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Género vs. ¿Ha viajado?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111129"/>
              </p:ext>
            </p:extLst>
          </p:nvPr>
        </p:nvGraphicFramePr>
        <p:xfrm>
          <a:off x="432668" y="4941168"/>
          <a:ext cx="5363468" cy="1152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7592"/>
                <a:gridCol w="1167592"/>
                <a:gridCol w="1167592"/>
                <a:gridCol w="1115985"/>
                <a:gridCol w="744707"/>
              </a:tblGrid>
              <a:tr h="384043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¿Ha viajado por turismo los últimos 2 años?</a:t>
                      </a:r>
                      <a:endParaRPr lang="es-EC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2021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20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GÉNERO</a:t>
                      </a:r>
                      <a:endParaRPr lang="es-EC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Masculino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20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Femenino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202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8" b="7559"/>
          <a:stretch/>
        </p:blipFill>
        <p:spPr bwMode="auto">
          <a:xfrm>
            <a:off x="899592" y="1052736"/>
            <a:ext cx="4459224" cy="38047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796136" y="1196752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Interpretación: </a:t>
            </a:r>
            <a:r>
              <a:rPr lang="es-ES" dirty="0"/>
              <a:t>D</a:t>
            </a:r>
            <a:r>
              <a:rPr lang="es-EC" dirty="0" smtClean="0"/>
              <a:t>el total de encuestados que indicaron haber viajado por turismo </a:t>
            </a:r>
            <a:r>
              <a:rPr lang="es-EC" dirty="0"/>
              <a:t>en los últimos 2 años, </a:t>
            </a:r>
            <a:r>
              <a:rPr lang="es-EC" dirty="0" smtClean="0"/>
              <a:t>el </a:t>
            </a:r>
            <a:r>
              <a:rPr lang="es-EC" dirty="0"/>
              <a:t>50% son hombres y el 47,56% son mujeres.</a:t>
            </a:r>
          </a:p>
        </p:txBody>
      </p:sp>
    </p:spTree>
    <p:extLst>
      <p:ext uri="{BB962C8B-B14F-4D97-AF65-F5344CB8AC3E}">
        <p14:creationId xmlns:p14="http://schemas.microsoft.com/office/powerpoint/2010/main" val="420640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Género vs. Destino de viaje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2578119"/>
              </p:ext>
            </p:extLst>
          </p:nvPr>
        </p:nvGraphicFramePr>
        <p:xfrm>
          <a:off x="251520" y="5085184"/>
          <a:ext cx="5040559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9472"/>
                <a:gridCol w="889472"/>
                <a:gridCol w="960476"/>
                <a:gridCol w="960476"/>
                <a:gridCol w="670654"/>
                <a:gridCol w="670009"/>
              </a:tblGrid>
              <a:tr h="0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destino de su viaje fue: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Nacional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Internacional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Ambos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Género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Masculino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Femenino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endParaRPr lang="es-EC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7"/>
          <a:stretch/>
        </p:blipFill>
        <p:spPr bwMode="auto">
          <a:xfrm>
            <a:off x="471161" y="908720"/>
            <a:ext cx="4672965" cy="41162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364088" y="1196752"/>
            <a:ext cx="35283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Interpretación: </a:t>
            </a:r>
            <a:r>
              <a:rPr lang="es-ES" dirty="0" smtClean="0"/>
              <a:t>De </a:t>
            </a:r>
            <a:r>
              <a:rPr lang="es-ES" dirty="0"/>
              <a:t>las personas </a:t>
            </a:r>
            <a:r>
              <a:rPr lang="es-ES" dirty="0" smtClean="0"/>
              <a:t> que indicaron que Sí han viajado por </a:t>
            </a:r>
            <a:r>
              <a:rPr lang="es-ES" dirty="0"/>
              <a:t>turismo los últimos 2 </a:t>
            </a:r>
            <a:r>
              <a:rPr lang="es-ES" dirty="0" smtClean="0"/>
              <a:t>años:</a:t>
            </a:r>
          </a:p>
          <a:p>
            <a:pPr algn="just"/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36,97</a:t>
            </a:r>
            <a:r>
              <a:rPr lang="es-ES" dirty="0"/>
              <a:t>% </a:t>
            </a:r>
            <a:r>
              <a:rPr lang="es-ES" dirty="0" smtClean="0"/>
              <a:t>destino nacional, de ellos 52,27% son hombres y 47,72 mujeres.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42,02</a:t>
            </a:r>
            <a:r>
              <a:rPr lang="es-ES" dirty="0"/>
              <a:t>% </a:t>
            </a:r>
            <a:r>
              <a:rPr lang="es-ES" dirty="0" smtClean="0"/>
              <a:t>destino internacional, 49% hombres, 51% mujeres.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21,01% ha viajado hacia los dos destinos, 54% hombres y 46% mujeres.</a:t>
            </a:r>
          </a:p>
          <a:p>
            <a:endParaRPr lang="es-ES" dirty="0" smtClean="0"/>
          </a:p>
          <a:p>
            <a:pPr algn="just"/>
            <a:r>
              <a:rPr lang="es-ES" dirty="0" smtClean="0"/>
              <a:t>La </a:t>
            </a:r>
            <a:r>
              <a:rPr lang="es-ES" dirty="0"/>
              <a:t>mayoría prefiere realizar turismo en Ecuador.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568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Estado Civil vs. Gasto Promedio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633933"/>
              </p:ext>
            </p:extLst>
          </p:nvPr>
        </p:nvGraphicFramePr>
        <p:xfrm>
          <a:off x="179512" y="4581128"/>
          <a:ext cx="6480720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3060"/>
                <a:gridCol w="1023060"/>
                <a:gridCol w="795358"/>
                <a:gridCol w="682308"/>
                <a:gridCol w="682308"/>
                <a:gridCol w="796159"/>
                <a:gridCol w="796159"/>
                <a:gridCol w="682308"/>
              </a:tblGrid>
              <a:tr h="0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GASTO_PROM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$0 - $1000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$1001 - $2000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$2001 - $3000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$3001 - $4000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Más de $4000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Estado civil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Soltero/a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Casado/a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Divorciado/a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Unión libre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3" b="7212"/>
          <a:stretch/>
        </p:blipFill>
        <p:spPr bwMode="auto">
          <a:xfrm>
            <a:off x="899592" y="990794"/>
            <a:ext cx="4253923" cy="34463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796136" y="1196752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Interpretación: </a:t>
            </a:r>
            <a:r>
              <a:rPr lang="es-ES" dirty="0" smtClean="0"/>
              <a:t>Las </a:t>
            </a:r>
            <a:r>
              <a:rPr lang="es-ES" dirty="0"/>
              <a:t>personas que menos gastan en viajes son los solteros, los que tienen un nivel medio de gasto, es decir, entre $2001 y $3000 son los casados, posiblemente impulsados por el motivo de que sus viajes no los realizan solos sino en pareja o incluso hasta con la familia.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1042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Ingreso mensual vs. Destino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9136" b="2001"/>
          <a:stretch/>
        </p:blipFill>
        <p:spPr>
          <a:xfrm>
            <a:off x="683568" y="841028"/>
            <a:ext cx="4499078" cy="3888063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332134"/>
              </p:ext>
            </p:extLst>
          </p:nvPr>
        </p:nvGraphicFramePr>
        <p:xfrm>
          <a:off x="365237" y="4869160"/>
          <a:ext cx="5135739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26"/>
                <a:gridCol w="1500869"/>
                <a:gridCol w="870391"/>
                <a:gridCol w="870391"/>
                <a:gridCol w="632063"/>
                <a:gridCol w="499999"/>
              </a:tblGrid>
              <a:tr h="0">
                <a:tc rowSpan="2"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DESTINO DE SU VIAJE FUE: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Nacional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Internacional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Ambos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 row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Ingreso Mensual</a:t>
                      </a:r>
                      <a:endParaRPr lang="es-EC" sz="12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$0 A $500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$501 A $1000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2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$1001 A $1500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$1501 A $2000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MÁS DE $2000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endParaRPr lang="es-EC" sz="12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5796136" y="1196752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Interpretación: </a:t>
            </a:r>
            <a:r>
              <a:rPr lang="es-ES" dirty="0" smtClean="0"/>
              <a:t>Con este cruce de variables se evidencia que mientras más alto es el ingreso mensual, más grande es la proporción de viajes a destinos  internacionales vs, los viajes a destinos nacionales.</a:t>
            </a:r>
          </a:p>
          <a:p>
            <a:pPr algn="just"/>
            <a:r>
              <a:rPr lang="es-ES" dirty="0" smtClean="0"/>
              <a:t>Las personas que tienen menos ingreso, prefieren visitar destinos nacionales.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7558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Sector donde vive vs. Medio de pago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484083"/>
              </p:ext>
            </p:extLst>
          </p:nvPr>
        </p:nvGraphicFramePr>
        <p:xfrm>
          <a:off x="251520" y="4630256"/>
          <a:ext cx="6048672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6631"/>
                <a:gridCol w="1421641"/>
                <a:gridCol w="1224136"/>
                <a:gridCol w="762892"/>
                <a:gridCol w="965300"/>
                <a:gridCol w="648072"/>
              </a:tblGrid>
              <a:tr h="0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MEDIO_DE_PAGO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Tarjeta de crédito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Cheque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Pago directo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Sector donde vive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Norte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Valle de los Chillos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Valle de Cumbaya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9073"/>
            <a:ext cx="4679950" cy="37420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5796136" y="1196752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Interpretación: </a:t>
            </a:r>
            <a:r>
              <a:rPr lang="es-ES" dirty="0" smtClean="0"/>
              <a:t>En </a:t>
            </a:r>
            <a:r>
              <a:rPr lang="es-ES" dirty="0"/>
              <a:t>el Norte predomina la forma de pago con tarjeta de crédito; mientras que en el Sur, el medio de pago más utilizado es el </a:t>
            </a:r>
            <a:r>
              <a:rPr lang="es-ES" dirty="0" smtClean="0"/>
              <a:t>efectivo al igual que en  el </a:t>
            </a:r>
            <a:r>
              <a:rPr lang="es-ES" dirty="0"/>
              <a:t>Valle de los </a:t>
            </a:r>
            <a:r>
              <a:rPr lang="es-ES" dirty="0" smtClean="0"/>
              <a:t>Chillos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4102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0"/>
          <a:stretch/>
        </p:blipFill>
        <p:spPr bwMode="auto">
          <a:xfrm>
            <a:off x="756151" y="1268760"/>
            <a:ext cx="4319905" cy="3564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¿</a:t>
            </a:r>
            <a:r>
              <a:rPr lang="es-EC" dirty="0">
                <a:solidFill>
                  <a:schemeClr val="tx1"/>
                </a:solidFill>
              </a:rPr>
              <a:t>Ha viajado por turismo los últimos 2 años? * ¿Cómo organizó su viaje?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6876982"/>
              </p:ext>
            </p:extLst>
          </p:nvPr>
        </p:nvGraphicFramePr>
        <p:xfrm>
          <a:off x="107504" y="5013176"/>
          <a:ext cx="6624735" cy="1061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569128"/>
                <a:gridCol w="1231072"/>
                <a:gridCol w="1584176"/>
                <a:gridCol w="792088"/>
                <a:gridCol w="648071"/>
              </a:tblGrid>
              <a:tr h="0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ORGANIZAR_VIAJE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9710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Tour contratado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 independiente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 / NC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71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¿Ha viajado por turismo los últimos 2 años?</a:t>
                      </a:r>
                      <a:endParaRPr lang="es-EC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97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971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796136" y="1397675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Interpretación: </a:t>
            </a:r>
            <a:r>
              <a:rPr lang="es-ES" dirty="0"/>
              <a:t>Las personas que indicaron haber viajado por turismo los últimos 2 años, el 76,67% organizaron su viaje de forma independiente mientras que únicamente el 22,91% han optado por contratar los servicios de una agencia de viajes.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8082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412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PERFIL DEL CONSUMIDOR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280"/>
            <a:ext cx="9144000" cy="63550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1208"/>
            <a:ext cx="1465022" cy="110878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5" y="2653272"/>
            <a:ext cx="1100693" cy="83304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3" y="3606038"/>
            <a:ext cx="1000630" cy="75731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41" y="900638"/>
            <a:ext cx="1210762" cy="91634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8" y="4441894"/>
            <a:ext cx="1465022" cy="110878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38" y="1648470"/>
            <a:ext cx="1210762" cy="91634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0494" y="806908"/>
            <a:ext cx="2143012" cy="84156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29" y="890260"/>
            <a:ext cx="1224475" cy="92672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58" y="1578464"/>
            <a:ext cx="1224475" cy="92672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95" y="2603259"/>
            <a:ext cx="1113159" cy="84247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36" y="3445736"/>
            <a:ext cx="1113159" cy="84247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74" y="4363350"/>
            <a:ext cx="691185" cy="52311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083" y="5132378"/>
            <a:ext cx="919966" cy="69626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036" y="2675154"/>
            <a:ext cx="1113159" cy="842477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63" y="4264391"/>
            <a:ext cx="1224475" cy="92672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26" y="2676710"/>
            <a:ext cx="1224475" cy="92672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28" y="4363350"/>
            <a:ext cx="1011963" cy="7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963008"/>
              </p:ext>
            </p:extLst>
          </p:nvPr>
        </p:nvGraphicFramePr>
        <p:xfrm>
          <a:off x="4644008" y="692696"/>
          <a:ext cx="4320480" cy="5436000"/>
        </p:xfrm>
        <a:graphic>
          <a:graphicData uri="http://schemas.openxmlformats.org/drawingml/2006/table">
            <a:tbl>
              <a:tblPr firstRow="1" firstCol="1" bandRow="1"/>
              <a:tblGrid>
                <a:gridCol w="4320480"/>
              </a:tblGrid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Principal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fuente de información de su destino al Internet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y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agencias de viaje.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Los viajes los realizan en su mayoría en familia.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El gasto promedio en cada viaje está entre $1000 a $2000.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El principal medio de transporte utilizado es el avión.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El tipo de destino preferido para visitar son la playa y ciudad.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Los turistas prefieren realizar turismo cultural y de aventura.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La alimentación y el alojamiento representan los principales gastos en un viaje.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Tipo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 hospedaje que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utilizan: Hoteles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los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más visitados son los de 4 estrellas de categoría.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Los turistas prefieren organizar su viaje de manera independiente por encima de las agencias turísticas.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El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principal medio de pago de sus viajes es el efectivo seguido de la tarjeta de crédito.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El factor que más influye en la decisión de compra es el Precio.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494599"/>
              </p:ext>
            </p:extLst>
          </p:nvPr>
        </p:nvGraphicFramePr>
        <p:xfrm>
          <a:off x="179512" y="692696"/>
          <a:ext cx="4320480" cy="5040000"/>
        </p:xfrm>
        <a:graphic>
          <a:graphicData uri="http://schemas.openxmlformats.org/drawingml/2006/table">
            <a:tbl>
              <a:tblPr firstRow="1" firstCol="1" bandRow="1"/>
              <a:tblGrid>
                <a:gridCol w="4320480"/>
              </a:tblGrid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La edad promedio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es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 36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años.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50,8 % hombres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y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49,2 % mujeres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Estado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civil, predomina que la mayoría están casados.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Más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 la mitad de los encuestados trabajan en empresas públicas y privadas.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Tienen instrucción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superior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Tienen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ingresos entre los $1001 a $1500.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Más de la cuarta parte vive en el Sector Norte de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Quito.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El  98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% ha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viajado por turismo en los últimos años, siendo el principal destino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Ecuador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Viajes internacionales:</a:t>
                      </a:r>
                      <a:r>
                        <a:rPr lang="es-ES" sz="1400" baseline="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principales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destinos Estados Unidos y Colombia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Entre otros países que prefieren visitar están Argentina y Brasil.</a:t>
                      </a:r>
                      <a:endParaRPr lang="es-EC" sz="1400" dirty="0" smtClean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Otros motivos 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 viaje es por </a:t>
                      </a:r>
                      <a:r>
                        <a:rPr lang="es-ES" sz="1400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visitar a familia o amigos, por negocios o trabajo y por estudios</a:t>
                      </a: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La estadía promedio en los destinos visitados es de entre 5 a 10 días.</a:t>
                      </a:r>
                      <a:endParaRPr lang="es-EC" sz="1400" dirty="0" smtClean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</a:tbl>
          </a:graphicData>
        </a:graphic>
      </p:graphicFrame>
      <p:sp>
        <p:nvSpPr>
          <p:cNvPr id="17" name="Título 1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kern="0" smtClean="0">
                <a:solidFill>
                  <a:schemeClr val="tx1"/>
                </a:solidFill>
              </a:rPr>
              <a:t>PERFIL DEL CONSUMIDOR</a:t>
            </a:r>
            <a:endParaRPr lang="es-EC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5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296144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C" sz="4000" dirty="0" smtClean="0">
                <a:ln/>
                <a:solidFill>
                  <a:schemeClr val="accent3"/>
                </a:solidFill>
                <a:effectLst/>
              </a:rPr>
              <a:t>PROPUESTAS ESTRATÉGICAS</a:t>
            </a:r>
            <a:endParaRPr lang="es-EC" sz="400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114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Oferta de valor por segmento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1584176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</a:rPr>
              <a:t>Desarrollar </a:t>
            </a:r>
            <a:r>
              <a:rPr lang="es-ES" dirty="0">
                <a:solidFill>
                  <a:schemeClr val="tx1"/>
                </a:solidFill>
              </a:rPr>
              <a:t>una oferta de valor turística para cada </a:t>
            </a:r>
            <a:r>
              <a:rPr lang="es-ES" dirty="0" smtClean="0">
                <a:solidFill>
                  <a:schemeClr val="tx1"/>
                </a:solidFill>
              </a:rPr>
              <a:t>grupo etario. Es </a:t>
            </a:r>
            <a:r>
              <a:rPr lang="es-ES" dirty="0">
                <a:solidFill>
                  <a:schemeClr val="tx1"/>
                </a:solidFill>
              </a:rPr>
              <a:t>importante que para cada segmento se diseñen paquetes basados en los intereses o atributos que más valoran los integrantes </a:t>
            </a:r>
            <a:r>
              <a:rPr lang="es-ES" dirty="0" smtClean="0">
                <a:solidFill>
                  <a:schemeClr val="tx1"/>
                </a:solidFill>
              </a:rPr>
              <a:t>de dicho segmento.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7586" name="Picture 2" descr="https://pmcdeadline2.files.wordpress.com/2014/05/disneyland-tickets__140518205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575824"/>
            <a:ext cx="2670764" cy="1779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https://www.cedarpoint.com/uploads/wallpaper/cp_17_coasters_800x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87" y="2575824"/>
            <a:ext cx="2670764" cy="2003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http://www.100plandenegocios.com/wp-content/uploads/2013/12/plan-de-negocios-de-agencia-de-turis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23" y="2492896"/>
            <a:ext cx="2258177" cy="223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4" name="Picture 10" descr="http://www.intisana.com/misas-quito/Quito_S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b="9019"/>
          <a:stretch/>
        </p:blipFill>
        <p:spPr bwMode="auto">
          <a:xfrm>
            <a:off x="3526819" y="4869160"/>
            <a:ext cx="2585299" cy="1131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6" name="Picture 12" descr="http://images.china.cn/attachement/bmp/site1006/20110425/001ec949faf10f1f31781a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2"/>
          <a:stretch/>
        </p:blipFill>
        <p:spPr bwMode="auto">
          <a:xfrm>
            <a:off x="709820" y="4581128"/>
            <a:ext cx="2330225" cy="1513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9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404460"/>
              </p:ext>
            </p:extLst>
          </p:nvPr>
        </p:nvGraphicFramePr>
        <p:xfrm>
          <a:off x="107504" y="692696"/>
          <a:ext cx="5554960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580112" y="620688"/>
            <a:ext cx="34563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500" dirty="0" smtClean="0"/>
              <a:t>Monitorear</a:t>
            </a:r>
            <a:r>
              <a:rPr lang="es-EC" sz="1500" dirty="0"/>
              <a:t>, gestionar, administrar y promover el destino, los productos, circuitos y programas turísticos del país </a:t>
            </a:r>
            <a:r>
              <a:rPr lang="es-EC" sz="1500" b="1" i="1" dirty="0"/>
              <a:t>desde el punto de vista del mercado, la industria y el consumidor final</a:t>
            </a:r>
            <a:r>
              <a:rPr lang="es-EC" sz="1500" dirty="0"/>
              <a:t> para diversificar y enriquecer la oferta turística del Ecuador</a:t>
            </a:r>
            <a:r>
              <a:rPr lang="es-EC" sz="1500" dirty="0" smtClean="0"/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5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500" dirty="0"/>
              <a:t>Formar y capacitar el talento humano del sector turístico a través de la </a:t>
            </a:r>
            <a:r>
              <a:rPr lang="es-EC" sz="1500" b="1" i="1" dirty="0"/>
              <a:t>identificación de necesidades de capacitación y competencias laborales del sector</a:t>
            </a:r>
            <a:r>
              <a:rPr lang="es-EC" sz="1500" b="1" i="1" dirty="0" smtClean="0"/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5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500" dirty="0"/>
              <a:t>Incentivar la creación, renovación, ampliación y fortalecimiento, de las micro, pequeñas y medianas empresas del sector turístico a través de acceso al crédito productivo</a:t>
            </a:r>
            <a:r>
              <a:rPr lang="es-EC" sz="1500" dirty="0" smtClean="0"/>
              <a:t>.</a:t>
            </a:r>
          </a:p>
          <a:p>
            <a:pPr lvl="0" algn="r"/>
            <a:r>
              <a:rPr lang="es-EC" sz="1200" dirty="0" smtClean="0"/>
              <a:t>(SENPLADES, 2013)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88623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www.espacar.es/images/iStock_000015019342X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3" y="3688377"/>
            <a:ext cx="3861485" cy="2146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http://mexicanbusinessweb.mx/wp-content/uploads/2012/07/turismo_negocio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6" r="25074" b="12927"/>
          <a:stretch/>
        </p:blipFill>
        <p:spPr bwMode="auto">
          <a:xfrm>
            <a:off x="7253526" y="1321584"/>
            <a:ext cx="1584177" cy="2107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http://blogs.laprensagrafica.com/turismo/wp-content/uploads/2013/02/parej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70" y="1292629"/>
            <a:ext cx="3311996" cy="2135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Paquetes turísticos especializados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8610" name="Picture 2" descr="http://www.logitravel.com/contenidosShared/fotos/blog/nones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1" y="1292629"/>
            <a:ext cx="3148760" cy="2093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http://www.sernatur.cl/wp-content/uploads/2011/07/Vacaciones-Tercera-Edad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88988"/>
            <a:ext cx="4139994" cy="2188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04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39952" y="562670"/>
            <a:ext cx="4645395" cy="562074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Campañas Publicitarias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9638" name="Picture 6" descr="http://noticias.starmedia.com/imagenes/2013/09/mexico-estados-unidos-c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38875"/>
            <a:ext cx="5683513" cy="2755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http://www.larepublica.co/sites/default/files/larepublica/imagenes/noticias/1/agroturis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00808"/>
            <a:ext cx="2670764" cy="4006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2" name="Picture 10" descr="http://www.elciudadano.gob.ec/wp-content/uploads/2015/02/all-you-ne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22011" r="8817" b="13939"/>
          <a:stretch/>
        </p:blipFill>
        <p:spPr bwMode="auto">
          <a:xfrm>
            <a:off x="426789" y="692696"/>
            <a:ext cx="5476989" cy="2196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46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Viajero frecuente - CRM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8135740"/>
              </p:ext>
            </p:extLst>
          </p:nvPr>
        </p:nvGraphicFramePr>
        <p:xfrm>
          <a:off x="457200" y="1124744"/>
          <a:ext cx="535052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6082" name="Picture 2" descr="http://www.dondeviajar.es/files/2010/11/negocios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6"/>
          <a:stretch/>
        </p:blipFill>
        <p:spPr bwMode="auto">
          <a:xfrm>
            <a:off x="6084168" y="2708920"/>
            <a:ext cx="2746961" cy="1323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www.guiadeviaje.net/portugal/imagenes/algarve-hoteles-familiares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02" y="1052736"/>
            <a:ext cx="2769400" cy="144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welldonestuff.com/wp-content/uploads/2013/10/4486115671_1416d0a485_o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2"/>
          <a:stretch/>
        </p:blipFill>
        <p:spPr bwMode="auto">
          <a:xfrm>
            <a:off x="6070186" y="4293096"/>
            <a:ext cx="2824806" cy="1422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64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Paquetes turísticos especializados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985369"/>
              </p:ext>
            </p:extLst>
          </p:nvPr>
        </p:nvGraphicFramePr>
        <p:xfrm>
          <a:off x="1475656" y="980728"/>
          <a:ext cx="6419056" cy="381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39551" y="5319762"/>
            <a:ext cx="6048673" cy="6080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3200" dirty="0" smtClean="0"/>
              <a:t>Impulsar el uso de las agencias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53586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Club Producto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7121665"/>
              </p:ext>
            </p:extLst>
          </p:nvPr>
        </p:nvGraphicFramePr>
        <p:xfrm>
          <a:off x="282352" y="980728"/>
          <a:ext cx="857929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832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Club Producto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710152"/>
              </p:ext>
            </p:extLst>
          </p:nvPr>
        </p:nvGraphicFramePr>
        <p:xfrm>
          <a:off x="457200" y="836712"/>
          <a:ext cx="8229600" cy="52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010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Conclusiones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153926"/>
              </p:ext>
            </p:extLst>
          </p:nvPr>
        </p:nvGraphicFramePr>
        <p:xfrm>
          <a:off x="457448" y="1052736"/>
          <a:ext cx="822960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405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Recomendaciones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769384"/>
              </p:ext>
            </p:extLst>
          </p:nvPr>
        </p:nvGraphicFramePr>
        <p:xfrm>
          <a:off x="457448" y="1052736"/>
          <a:ext cx="822960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088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692275" y="1113258"/>
            <a:ext cx="648017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81050" algn="l"/>
              </a:tabLst>
            </a:pPr>
            <a:r>
              <a:rPr lang="es-ES_tradnl" b="1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s-EC" b="1" dirty="0" smtClean="0">
                <a:latin typeface="Arial" pitchFamily="34" charset="0"/>
                <a:cs typeface="Arial" pitchFamily="34" charset="0"/>
              </a:rPr>
              <a:t>ANÁLISIS DEL COMPORTAMIENTO DEL CONSUMIDOR EN LA DECISIÓN DE COMPRA DE SERVICIOS TURÍSTICOS EN EL DISTRITO METROPOLITANO DE QUITO.</a:t>
            </a:r>
            <a:r>
              <a:rPr lang="es-ES_tradnl" b="1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 algn="ctr">
              <a:tabLst>
                <a:tab pos="781050" algn="l"/>
              </a:tabLst>
            </a:pPr>
            <a:endParaRPr lang="es-ES_tradnl" b="1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endParaRPr lang="es-ES_tradnl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endParaRPr lang="es-ES_tradnl" b="1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endParaRPr lang="es-ES_tradnl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endParaRPr lang="es-ES_tradnl" b="1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endParaRPr lang="es-ES_tradnl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endParaRPr lang="es-ES_tradnl" b="1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endParaRPr lang="es-ES_tradnl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endParaRPr lang="es-ES_tradnl" b="1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endParaRPr lang="es-ES_tradnl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 smtClean="0">
                <a:latin typeface="Arial" pitchFamily="34" charset="0"/>
                <a:cs typeface="Arial" pitchFamily="34" charset="0"/>
              </a:rPr>
              <a:t>CORDERO GÁRATE RICARDO PATRICIO</a:t>
            </a:r>
          </a:p>
        </p:txBody>
      </p:sp>
      <p:pic>
        <p:nvPicPr>
          <p:cNvPr id="48130" name="Picture 2" descr="http://nubedemariaoficial.com/wp-content/uploads/2014/11/gracia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820" y="3215832"/>
            <a:ext cx="4441084" cy="1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8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OBJETIVOS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395809"/>
              </p:ext>
            </p:extLst>
          </p:nvPr>
        </p:nvGraphicFramePr>
        <p:xfrm>
          <a:off x="251520" y="1052736"/>
          <a:ext cx="8712968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246633"/>
              </p:ext>
            </p:extLst>
          </p:nvPr>
        </p:nvGraphicFramePr>
        <p:xfrm>
          <a:off x="251520" y="2636912"/>
          <a:ext cx="871296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3085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METODOLOGÍA DE LA INVESTIGACIÓN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1284141"/>
              </p:ext>
            </p:extLst>
          </p:nvPr>
        </p:nvGraphicFramePr>
        <p:xfrm>
          <a:off x="251520" y="620688"/>
          <a:ext cx="8712968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35597179"/>
              </p:ext>
            </p:extLst>
          </p:nvPr>
        </p:nvGraphicFramePr>
        <p:xfrm>
          <a:off x="323528" y="3933056"/>
          <a:ext cx="8541692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3223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296144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C" sz="4000" dirty="0" smtClean="0">
                <a:ln/>
                <a:solidFill>
                  <a:schemeClr val="accent3"/>
                </a:solidFill>
                <a:effectLst/>
              </a:rPr>
              <a:t>RESULTADOS DE LA INVESTIGACIÓN</a:t>
            </a:r>
            <a:endParaRPr lang="es-EC" sz="400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697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2805" r="23901" b="6956"/>
          <a:stretch>
            <a:fillRect/>
          </a:stretch>
        </p:blipFill>
        <p:spPr bwMode="auto">
          <a:xfrm>
            <a:off x="539552" y="1263055"/>
            <a:ext cx="3324225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8"/>
          <a:stretch>
            <a:fillRect/>
          </a:stretch>
        </p:blipFill>
        <p:spPr bwMode="auto">
          <a:xfrm>
            <a:off x="4644008" y="959024"/>
            <a:ext cx="3895725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Edad y Género</a:t>
            </a:r>
            <a:endParaRPr lang="es-EC" sz="2800" dirty="0">
              <a:solidFill>
                <a:schemeClr val="tx1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207052"/>
              </p:ext>
            </p:extLst>
          </p:nvPr>
        </p:nvGraphicFramePr>
        <p:xfrm>
          <a:off x="1115616" y="4725144"/>
          <a:ext cx="2376264" cy="1152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3367"/>
                <a:gridCol w="813367"/>
                <a:gridCol w="749530"/>
              </a:tblGrid>
              <a:tr h="230426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Válido</a:t>
                      </a:r>
                      <a:endParaRPr lang="es-EC" sz="16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6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42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Perdidos</a:t>
                      </a:r>
                      <a:endParaRPr lang="es-EC" sz="16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6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426">
                <a:tc gridSpan="2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6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36,18</a:t>
                      </a:r>
                      <a:endParaRPr lang="es-EC" sz="16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426">
                <a:tc gridSpan="2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Mediana</a:t>
                      </a:r>
                      <a:endParaRPr lang="es-EC" sz="16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35,00</a:t>
                      </a:r>
                      <a:endParaRPr lang="es-EC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426">
                <a:tc gridSpan="2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Moda</a:t>
                      </a:r>
                      <a:endParaRPr lang="es-EC" sz="16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C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02556"/>
              </p:ext>
            </p:extLst>
          </p:nvPr>
        </p:nvGraphicFramePr>
        <p:xfrm>
          <a:off x="5076056" y="4725144"/>
          <a:ext cx="3463678" cy="100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2112"/>
                <a:gridCol w="860324"/>
                <a:gridCol w="949852"/>
                <a:gridCol w="871390"/>
              </a:tblGrid>
              <a:tr h="252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Válido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Masculino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50,8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Femenino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01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Ocupación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5271491"/>
              </p:ext>
            </p:extLst>
          </p:nvPr>
        </p:nvGraphicFramePr>
        <p:xfrm>
          <a:off x="179512" y="4581128"/>
          <a:ext cx="5688630" cy="1550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6224"/>
                <a:gridCol w="862180"/>
                <a:gridCol w="936742"/>
                <a:gridCol w="936742"/>
                <a:gridCol w="936742"/>
              </a:tblGrid>
              <a:tr h="179705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válido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acumulado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Estudiante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Trabaja empresa pública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51,2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Trabaja empresa privada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Negocio propio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65"/>
          <a:stretch>
            <a:fillRect/>
          </a:stretch>
        </p:blipFill>
        <p:spPr bwMode="auto">
          <a:xfrm>
            <a:off x="323528" y="1052736"/>
            <a:ext cx="5400675" cy="32270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5796136" y="1196752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Interpretación: </a:t>
            </a:r>
            <a:r>
              <a:rPr lang="es-ES" dirty="0"/>
              <a:t>De los 246 encuestados, </a:t>
            </a:r>
            <a:r>
              <a:rPr lang="es-ES" dirty="0" smtClean="0"/>
              <a:t>39,43</a:t>
            </a:r>
            <a:r>
              <a:rPr lang="es-ES" dirty="0"/>
              <a:t>% </a:t>
            </a:r>
            <a:r>
              <a:rPr lang="es-ES" dirty="0" smtClean="0"/>
              <a:t>indicaron que trabajan </a:t>
            </a:r>
            <a:r>
              <a:rPr lang="es-ES" dirty="0"/>
              <a:t>en empresas </a:t>
            </a:r>
            <a:r>
              <a:rPr lang="es-ES" dirty="0" smtClean="0"/>
              <a:t>públicas y el </a:t>
            </a:r>
            <a:r>
              <a:rPr lang="es-ES" dirty="0"/>
              <a:t>35,77% en empresas </a:t>
            </a:r>
            <a:r>
              <a:rPr lang="es-ES" dirty="0" smtClean="0"/>
              <a:t>privadas.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2917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Ingreso Mensual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275495"/>
              </p:ext>
            </p:extLst>
          </p:nvPr>
        </p:nvGraphicFramePr>
        <p:xfrm>
          <a:off x="457200" y="4581128"/>
          <a:ext cx="5410946" cy="1550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207"/>
                <a:gridCol w="882677"/>
                <a:gridCol w="1060354"/>
                <a:gridCol w="1060354"/>
                <a:gridCol w="106035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válido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acumulado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$0 A $500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$501 A $1000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50,8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$1001 A $1500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87,4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$1501 A $2000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MÁS DE $2000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s-EC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58893"/>
            <a:ext cx="4439752" cy="35502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5796136" y="1196752"/>
            <a:ext cx="3168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Interpretación: </a:t>
            </a:r>
            <a:r>
              <a:rPr lang="es-ES" dirty="0"/>
              <a:t>El 36,59% de los encuestados indicaron que sus ingresos personales están en el rango de entre $1001 a $1500, mientras que solo un 4,07% de los encuestados aseguran tener ingresos mensuales de más de $2000.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5016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5957</TotalTime>
  <Words>2602</Words>
  <Application>Microsoft Office PowerPoint</Application>
  <PresentationFormat>Presentación en pantalla (4:3)</PresentationFormat>
  <Paragraphs>757</Paragraphs>
  <Slides>38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Diseño predeterminado</vt:lpstr>
      <vt:lpstr>CorelDRAW</vt:lpstr>
      <vt:lpstr>Presentación de PowerPoint</vt:lpstr>
      <vt:lpstr>INTRODUCCIÓN</vt:lpstr>
      <vt:lpstr>Presentación de PowerPoint</vt:lpstr>
      <vt:lpstr>OBJETIVOS</vt:lpstr>
      <vt:lpstr>METODOLOGÍA DE LA INVESTIGACIÓN</vt:lpstr>
      <vt:lpstr>RESULTADOS DE LA INVESTIGACIÓN</vt:lpstr>
      <vt:lpstr>Edad y Género</vt:lpstr>
      <vt:lpstr>Ocupación</vt:lpstr>
      <vt:lpstr>Ingreso Mensual</vt:lpstr>
      <vt:lpstr>¿Ha viajado por turismo los últimos 2 años?</vt:lpstr>
      <vt:lpstr>Destino del Viaje</vt:lpstr>
      <vt:lpstr>¿Por qué otro motivo ha viajado? </vt:lpstr>
      <vt:lpstr>Gasto Promedio del Viaje</vt:lpstr>
      <vt:lpstr>País de Preferencia</vt:lpstr>
      <vt:lpstr>Información del destino turístico</vt:lpstr>
      <vt:lpstr>¿Cómo se informa para organizar su viaje?</vt:lpstr>
      <vt:lpstr>¿Cómo se informa para organizar su viaje?</vt:lpstr>
      <vt:lpstr>Medio de Pago</vt:lpstr>
      <vt:lpstr>Factores que influyen en la decisión de compra</vt:lpstr>
      <vt:lpstr>Género vs. ¿Ha viajado?</vt:lpstr>
      <vt:lpstr>Género vs. Destino de viaje</vt:lpstr>
      <vt:lpstr>Estado Civil vs. Gasto Promedio</vt:lpstr>
      <vt:lpstr>Ingreso mensual vs. Destino</vt:lpstr>
      <vt:lpstr>Sector donde vive vs. Medio de pago</vt:lpstr>
      <vt:lpstr>¿Ha viajado por turismo los últimos 2 años? * ¿Cómo organizó su viaje?</vt:lpstr>
      <vt:lpstr>PERFIL DEL CONSUMIDOR</vt:lpstr>
      <vt:lpstr>Presentación de PowerPoint</vt:lpstr>
      <vt:lpstr>PROPUESTAS ESTRATÉGICAS</vt:lpstr>
      <vt:lpstr>Oferta de valor por segmento</vt:lpstr>
      <vt:lpstr>Paquetes turísticos especializados</vt:lpstr>
      <vt:lpstr>Campañas Publicitarias</vt:lpstr>
      <vt:lpstr>Viajero frecuente - CRM</vt:lpstr>
      <vt:lpstr>Paquetes turísticos especializados</vt:lpstr>
      <vt:lpstr>Club Producto</vt:lpstr>
      <vt:lpstr>Club Producto</vt:lpstr>
      <vt:lpstr>Conclusiones</vt:lpstr>
      <vt:lpstr>Recomendaciones</vt:lpstr>
      <vt:lpstr>Presentación de PowerPoint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Tesis</dc:title>
  <dc:creator>Juan Pablo García</dc:creator>
  <cp:lastModifiedBy>Ricardo Cordero</cp:lastModifiedBy>
  <cp:revision>601</cp:revision>
  <cp:lastPrinted>2014-03-04T22:49:32Z</cp:lastPrinted>
  <dcterms:created xsi:type="dcterms:W3CDTF">2008-02-13T16:07:44Z</dcterms:created>
  <dcterms:modified xsi:type="dcterms:W3CDTF">2015-05-19T06:48:55Z</dcterms:modified>
  <cp:contentStatus/>
</cp:coreProperties>
</file>