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24"/>
  </p:notesMasterIdLst>
  <p:sldIdLst>
    <p:sldId id="256" r:id="rId2"/>
    <p:sldId id="268" r:id="rId3"/>
    <p:sldId id="264" r:id="rId4"/>
    <p:sldId id="265" r:id="rId5"/>
    <p:sldId id="266" r:id="rId6"/>
    <p:sldId id="269" r:id="rId7"/>
    <p:sldId id="274" r:id="rId8"/>
    <p:sldId id="260" r:id="rId9"/>
    <p:sldId id="261" r:id="rId10"/>
    <p:sldId id="276" r:id="rId11"/>
    <p:sldId id="277" r:id="rId12"/>
    <p:sldId id="278" r:id="rId13"/>
    <p:sldId id="279" r:id="rId14"/>
    <p:sldId id="280" r:id="rId15"/>
    <p:sldId id="263" r:id="rId16"/>
    <p:sldId id="282" r:id="rId17"/>
    <p:sldId id="271" r:id="rId18"/>
    <p:sldId id="275" r:id="rId19"/>
    <p:sldId id="281" r:id="rId20"/>
    <p:sldId id="283" r:id="rId21"/>
    <p:sldId id="272" r:id="rId22"/>
    <p:sldId id="273" r:id="rId2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F51"/>
    <a:srgbClr val="A0CB27"/>
    <a:srgbClr val="DBA00B"/>
    <a:srgbClr val="E6A80C"/>
    <a:srgbClr val="99CC00"/>
    <a:srgbClr val="FF6600"/>
    <a:srgbClr val="F3B61D"/>
    <a:srgbClr val="00297A"/>
    <a:srgbClr val="F3B415"/>
    <a:srgbClr val="D9D4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4671" autoAdjust="0"/>
  </p:normalViewPr>
  <p:slideViewPr>
    <p:cSldViewPr>
      <p:cViewPr varScale="1">
        <p:scale>
          <a:sx n="116" d="100"/>
          <a:sy n="116" d="100"/>
        </p:scale>
        <p:origin x="146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D3EE1-B080-429B-8DE4-5969BE6911AB}" type="doc">
      <dgm:prSet loTypeId="urn:microsoft.com/office/officeart/2005/8/layout/cycle4#1" loCatId="relationship" qsTypeId="urn:microsoft.com/office/officeart/2005/8/quickstyle/simple1" qsCatId="simple" csTypeId="urn:microsoft.com/office/officeart/2005/8/colors/colorful1#2" csCatId="colorful" phldr="1"/>
      <dgm:spPr/>
      <dgm:t>
        <a:bodyPr/>
        <a:lstStyle/>
        <a:p>
          <a:endParaRPr lang="es-EC"/>
        </a:p>
      </dgm:t>
    </dgm:pt>
    <dgm:pt modelId="{6DB20AEA-49BD-4690-B934-24D50D97B6C5}">
      <dgm:prSet phldrT="[Texto]" custT="1"/>
      <dgm:spPr/>
      <dgm:t>
        <a:bodyPr/>
        <a:lstStyle/>
        <a:p>
          <a:r>
            <a:rPr lang="es-EC" sz="2000" dirty="0" smtClean="0"/>
            <a:t>Sprint 1</a:t>
          </a:r>
          <a:endParaRPr lang="es-EC" sz="2000" dirty="0"/>
        </a:p>
      </dgm:t>
    </dgm:pt>
    <dgm:pt modelId="{F7CC668C-D1C9-47DC-835F-A54DF57270DF}" type="parTrans" cxnId="{8431C056-2B68-45C3-B110-C3161C192B12}">
      <dgm:prSet/>
      <dgm:spPr/>
      <dgm:t>
        <a:bodyPr/>
        <a:lstStyle/>
        <a:p>
          <a:endParaRPr lang="es-EC"/>
        </a:p>
      </dgm:t>
    </dgm:pt>
    <dgm:pt modelId="{D5E8556C-50A6-4813-B424-A6083A41660C}" type="sibTrans" cxnId="{8431C056-2B68-45C3-B110-C3161C192B12}">
      <dgm:prSet/>
      <dgm:spPr/>
      <dgm:t>
        <a:bodyPr/>
        <a:lstStyle/>
        <a:p>
          <a:endParaRPr lang="es-EC"/>
        </a:p>
      </dgm:t>
    </dgm:pt>
    <dgm:pt modelId="{EF1DE28F-FAC8-4FAD-BBAB-20754BEC130D}">
      <dgm:prSet phldrT="[Texto]"/>
      <dgm:spPr/>
      <dgm:t>
        <a:bodyPr/>
        <a:lstStyle/>
        <a:p>
          <a:r>
            <a:rPr lang="es-EC" dirty="0" smtClean="0"/>
            <a:t>Encuestas y levantamiento de requerimientos</a:t>
          </a:r>
          <a:endParaRPr lang="es-EC" dirty="0"/>
        </a:p>
      </dgm:t>
    </dgm:pt>
    <dgm:pt modelId="{6D3FFD20-ABDC-4A74-9EC4-0B2F34D7EB41}" type="parTrans" cxnId="{4CD863F7-86CF-40A2-807C-B2C0FA0DE31C}">
      <dgm:prSet/>
      <dgm:spPr/>
      <dgm:t>
        <a:bodyPr/>
        <a:lstStyle/>
        <a:p>
          <a:endParaRPr lang="es-EC"/>
        </a:p>
      </dgm:t>
    </dgm:pt>
    <dgm:pt modelId="{C4574242-31DA-4329-B84B-C77F9364FB28}" type="sibTrans" cxnId="{4CD863F7-86CF-40A2-807C-B2C0FA0DE31C}">
      <dgm:prSet/>
      <dgm:spPr/>
      <dgm:t>
        <a:bodyPr/>
        <a:lstStyle/>
        <a:p>
          <a:endParaRPr lang="es-EC"/>
        </a:p>
      </dgm:t>
    </dgm:pt>
    <dgm:pt modelId="{A2505D0A-0D72-4F72-99EE-40A10075D0AB}">
      <dgm:prSet phldrT="[Texto]" custT="1"/>
      <dgm:spPr/>
      <dgm:t>
        <a:bodyPr/>
        <a:lstStyle/>
        <a:p>
          <a:r>
            <a:rPr lang="es-EC" sz="2000" dirty="0" smtClean="0"/>
            <a:t>Sprint 2</a:t>
          </a:r>
          <a:endParaRPr lang="es-EC" sz="2000" dirty="0"/>
        </a:p>
      </dgm:t>
    </dgm:pt>
    <dgm:pt modelId="{81F7BA3A-809C-48ED-8B12-C63C4C1A846B}" type="parTrans" cxnId="{C88F4002-6B8A-48C2-95E7-237476DE5C88}">
      <dgm:prSet/>
      <dgm:spPr/>
      <dgm:t>
        <a:bodyPr/>
        <a:lstStyle/>
        <a:p>
          <a:endParaRPr lang="es-EC"/>
        </a:p>
      </dgm:t>
    </dgm:pt>
    <dgm:pt modelId="{475ED538-69C4-4167-8ADC-526442D91556}" type="sibTrans" cxnId="{C88F4002-6B8A-48C2-95E7-237476DE5C88}">
      <dgm:prSet/>
      <dgm:spPr/>
      <dgm:t>
        <a:bodyPr/>
        <a:lstStyle/>
        <a:p>
          <a:endParaRPr lang="es-EC"/>
        </a:p>
      </dgm:t>
    </dgm:pt>
    <dgm:pt modelId="{4EF3BE7A-7C6F-4537-B405-E02BC40F4EDE}">
      <dgm:prSet phldrT="[Texto]"/>
      <dgm:spPr/>
      <dgm:t>
        <a:bodyPr/>
        <a:lstStyle/>
        <a:p>
          <a:r>
            <a:rPr lang="es-EC" dirty="0" smtClean="0"/>
            <a:t>GDD</a:t>
          </a:r>
          <a:endParaRPr lang="es-EC" dirty="0"/>
        </a:p>
      </dgm:t>
    </dgm:pt>
    <dgm:pt modelId="{81322E10-A53B-44AB-96E3-384F02EAFB7B}" type="parTrans" cxnId="{A1D3B7A3-D0EA-4BC1-AA5D-4D98BC9CA052}">
      <dgm:prSet/>
      <dgm:spPr/>
      <dgm:t>
        <a:bodyPr/>
        <a:lstStyle/>
        <a:p>
          <a:endParaRPr lang="es-EC"/>
        </a:p>
      </dgm:t>
    </dgm:pt>
    <dgm:pt modelId="{22616224-6275-4E4A-9C26-B03DDD5D2317}" type="sibTrans" cxnId="{A1D3B7A3-D0EA-4BC1-AA5D-4D98BC9CA052}">
      <dgm:prSet/>
      <dgm:spPr/>
      <dgm:t>
        <a:bodyPr/>
        <a:lstStyle/>
        <a:p>
          <a:endParaRPr lang="es-EC"/>
        </a:p>
      </dgm:t>
    </dgm:pt>
    <dgm:pt modelId="{A9FBA4FA-ADBF-4F67-AF30-5E93B1DD9FE2}">
      <dgm:prSet phldrT="[Texto]" custT="1"/>
      <dgm:spPr/>
      <dgm:t>
        <a:bodyPr/>
        <a:lstStyle/>
        <a:p>
          <a:r>
            <a:rPr lang="es-EC" sz="2000" dirty="0" smtClean="0"/>
            <a:t>Sprint 3 - 9</a:t>
          </a:r>
          <a:endParaRPr lang="es-EC" sz="2000" dirty="0"/>
        </a:p>
      </dgm:t>
    </dgm:pt>
    <dgm:pt modelId="{F8EF5AED-A718-42D3-975B-6E94A3CF894A}" type="parTrans" cxnId="{5E88C997-47E4-4C2A-A896-4D68E03555F3}">
      <dgm:prSet/>
      <dgm:spPr/>
      <dgm:t>
        <a:bodyPr/>
        <a:lstStyle/>
        <a:p>
          <a:endParaRPr lang="es-EC"/>
        </a:p>
      </dgm:t>
    </dgm:pt>
    <dgm:pt modelId="{7F3BE13A-01FB-46DF-A81B-BEB6BB026EFA}" type="sibTrans" cxnId="{5E88C997-47E4-4C2A-A896-4D68E03555F3}">
      <dgm:prSet/>
      <dgm:spPr/>
      <dgm:t>
        <a:bodyPr/>
        <a:lstStyle/>
        <a:p>
          <a:endParaRPr lang="es-EC"/>
        </a:p>
      </dgm:t>
    </dgm:pt>
    <dgm:pt modelId="{6EE18326-2F5E-4127-BCDE-D3CB707E544B}">
      <dgm:prSet phldrT="[Texto]"/>
      <dgm:spPr/>
      <dgm:t>
        <a:bodyPr/>
        <a:lstStyle/>
        <a:p>
          <a:r>
            <a:rPr lang="es-EC" dirty="0" smtClean="0"/>
            <a:t>Implementación del videojuego</a:t>
          </a:r>
          <a:endParaRPr lang="es-EC" dirty="0"/>
        </a:p>
      </dgm:t>
    </dgm:pt>
    <dgm:pt modelId="{29D6E5DE-7F65-4E55-9F4C-86304F26749E}" type="parTrans" cxnId="{29829CE4-CB06-4539-84DC-37D2BF3FA005}">
      <dgm:prSet/>
      <dgm:spPr/>
      <dgm:t>
        <a:bodyPr/>
        <a:lstStyle/>
        <a:p>
          <a:endParaRPr lang="es-EC"/>
        </a:p>
      </dgm:t>
    </dgm:pt>
    <dgm:pt modelId="{BC844A08-781E-4B1B-9094-ADD017C4AF4B}" type="sibTrans" cxnId="{29829CE4-CB06-4539-84DC-37D2BF3FA005}">
      <dgm:prSet/>
      <dgm:spPr/>
      <dgm:t>
        <a:bodyPr/>
        <a:lstStyle/>
        <a:p>
          <a:endParaRPr lang="es-EC"/>
        </a:p>
      </dgm:t>
    </dgm:pt>
    <dgm:pt modelId="{7010C69D-4A34-4D1B-9D7A-F800991167F1}">
      <dgm:prSet phldrT="[Texto]"/>
      <dgm:spPr>
        <a:solidFill>
          <a:srgbClr val="F3B61D"/>
        </a:solidFill>
      </dgm:spPr>
      <dgm:t>
        <a:bodyPr/>
        <a:lstStyle/>
        <a:p>
          <a:r>
            <a:rPr lang="es-EC" dirty="0" smtClean="0"/>
            <a:t>Test de usabilidad</a:t>
          </a:r>
          <a:endParaRPr lang="es-EC" dirty="0"/>
        </a:p>
      </dgm:t>
    </dgm:pt>
    <dgm:pt modelId="{3F45F123-433A-4658-B1B4-0DAF0503BF3A}" type="parTrans" cxnId="{F5B49EE3-6CCA-4F76-9440-FE9076545402}">
      <dgm:prSet/>
      <dgm:spPr/>
      <dgm:t>
        <a:bodyPr/>
        <a:lstStyle/>
        <a:p>
          <a:endParaRPr lang="es-EC"/>
        </a:p>
      </dgm:t>
    </dgm:pt>
    <dgm:pt modelId="{420AE298-6D0F-4B9B-B799-2D2E2B715670}" type="sibTrans" cxnId="{F5B49EE3-6CCA-4F76-9440-FE9076545402}">
      <dgm:prSet/>
      <dgm:spPr/>
      <dgm:t>
        <a:bodyPr/>
        <a:lstStyle/>
        <a:p>
          <a:endParaRPr lang="es-EC"/>
        </a:p>
      </dgm:t>
    </dgm:pt>
    <dgm:pt modelId="{52E65ABB-A277-4812-86FF-7FD449F4A8AA}">
      <dgm:prSet phldrT="[Texto]"/>
      <dgm:spPr/>
      <dgm:t>
        <a:bodyPr/>
        <a:lstStyle/>
        <a:p>
          <a:r>
            <a:rPr lang="es-EC" dirty="0" smtClean="0"/>
            <a:t>Resultados obtenidos </a:t>
          </a:r>
          <a:endParaRPr lang="es-EC" dirty="0"/>
        </a:p>
      </dgm:t>
    </dgm:pt>
    <dgm:pt modelId="{6EA0C507-E38F-4129-B165-21DE49AA505A}" type="parTrans" cxnId="{7020B87F-92C5-4DBE-8539-5322E3D4EF2C}">
      <dgm:prSet/>
      <dgm:spPr/>
      <dgm:t>
        <a:bodyPr/>
        <a:lstStyle/>
        <a:p>
          <a:endParaRPr lang="es-EC"/>
        </a:p>
      </dgm:t>
    </dgm:pt>
    <dgm:pt modelId="{E530AEE4-2478-416E-B0E6-C740ED22680E}" type="sibTrans" cxnId="{7020B87F-92C5-4DBE-8539-5322E3D4EF2C}">
      <dgm:prSet/>
      <dgm:spPr/>
      <dgm:t>
        <a:bodyPr/>
        <a:lstStyle/>
        <a:p>
          <a:endParaRPr lang="es-EC"/>
        </a:p>
      </dgm:t>
    </dgm:pt>
    <dgm:pt modelId="{AC3871FC-68CF-4E51-925E-19F466D88DC0}">
      <dgm:prSet phldrT="[Texto]"/>
      <dgm:spPr/>
      <dgm:t>
        <a:bodyPr/>
        <a:lstStyle/>
        <a:p>
          <a:endParaRPr lang="es-EC" dirty="0"/>
        </a:p>
      </dgm:t>
    </dgm:pt>
    <dgm:pt modelId="{EA3DBEF6-64CC-4837-B893-89686BE3EC43}" type="parTrans" cxnId="{9C53D622-CEEA-48C8-B2FE-93E74F68FBCA}">
      <dgm:prSet/>
      <dgm:spPr/>
      <dgm:t>
        <a:bodyPr/>
        <a:lstStyle/>
        <a:p>
          <a:endParaRPr lang="es-EC"/>
        </a:p>
      </dgm:t>
    </dgm:pt>
    <dgm:pt modelId="{CA28D3F9-19DD-437B-945D-AEF52470D274}" type="sibTrans" cxnId="{9C53D622-CEEA-48C8-B2FE-93E74F68FBCA}">
      <dgm:prSet/>
      <dgm:spPr/>
      <dgm:t>
        <a:bodyPr/>
        <a:lstStyle/>
        <a:p>
          <a:endParaRPr lang="es-EC"/>
        </a:p>
      </dgm:t>
    </dgm:pt>
    <dgm:pt modelId="{DB5BD029-E1D3-4606-B72B-EC85AD4E061B}">
      <dgm:prSet phldrT="[Texto]"/>
      <dgm:spPr/>
      <dgm:t>
        <a:bodyPr/>
        <a:lstStyle/>
        <a:p>
          <a:endParaRPr lang="es-EC" dirty="0"/>
        </a:p>
      </dgm:t>
    </dgm:pt>
    <dgm:pt modelId="{7FAC5F99-A754-4BCA-9A14-56F52E122CF7}" type="parTrans" cxnId="{9E3304B4-F79D-4F75-B089-67B17D8CE964}">
      <dgm:prSet/>
      <dgm:spPr/>
      <dgm:t>
        <a:bodyPr/>
        <a:lstStyle/>
        <a:p>
          <a:endParaRPr lang="es-EC"/>
        </a:p>
      </dgm:t>
    </dgm:pt>
    <dgm:pt modelId="{5A33A6DB-036E-4BA8-AC1C-6015EC98EBA8}" type="sibTrans" cxnId="{9E3304B4-F79D-4F75-B089-67B17D8CE964}">
      <dgm:prSet/>
      <dgm:spPr/>
      <dgm:t>
        <a:bodyPr/>
        <a:lstStyle/>
        <a:p>
          <a:endParaRPr lang="es-EC"/>
        </a:p>
      </dgm:t>
    </dgm:pt>
    <dgm:pt modelId="{5D974500-57FB-4697-B4B5-60A3BAF7D79A}">
      <dgm:prSet phldrT="[Texto]"/>
      <dgm:spPr/>
      <dgm:t>
        <a:bodyPr/>
        <a:lstStyle/>
        <a:p>
          <a:endParaRPr lang="es-EC" dirty="0"/>
        </a:p>
      </dgm:t>
    </dgm:pt>
    <dgm:pt modelId="{07595C25-C42E-4D97-A246-C3E677D8B7B6}" type="parTrans" cxnId="{131E1934-94E3-4319-B9FE-3F3F7424ECEE}">
      <dgm:prSet/>
      <dgm:spPr/>
      <dgm:t>
        <a:bodyPr/>
        <a:lstStyle/>
        <a:p>
          <a:endParaRPr lang="es-EC"/>
        </a:p>
      </dgm:t>
    </dgm:pt>
    <dgm:pt modelId="{6A780993-FBE7-46E4-9FB9-217D4472D10E}" type="sibTrans" cxnId="{131E1934-94E3-4319-B9FE-3F3F7424ECEE}">
      <dgm:prSet/>
      <dgm:spPr/>
      <dgm:t>
        <a:bodyPr/>
        <a:lstStyle/>
        <a:p>
          <a:endParaRPr lang="es-EC"/>
        </a:p>
      </dgm:t>
    </dgm:pt>
    <dgm:pt modelId="{736CC18D-95BE-4DFD-8E78-657D811C389E}">
      <dgm:prSet phldrT="[Texto]"/>
      <dgm:spPr/>
      <dgm:t>
        <a:bodyPr/>
        <a:lstStyle/>
        <a:p>
          <a:endParaRPr lang="es-EC" dirty="0"/>
        </a:p>
      </dgm:t>
    </dgm:pt>
    <dgm:pt modelId="{63B63A8F-5941-4095-AD25-049571546A6B}" type="parTrans" cxnId="{8784DAC9-E44F-4A73-9851-55C974475440}">
      <dgm:prSet/>
      <dgm:spPr/>
      <dgm:t>
        <a:bodyPr/>
        <a:lstStyle/>
        <a:p>
          <a:endParaRPr lang="es-EC"/>
        </a:p>
      </dgm:t>
    </dgm:pt>
    <dgm:pt modelId="{5ACEB22E-8BEA-4101-B6D8-CACB348C6C4E}" type="sibTrans" cxnId="{8784DAC9-E44F-4A73-9851-55C974475440}">
      <dgm:prSet/>
      <dgm:spPr/>
      <dgm:t>
        <a:bodyPr/>
        <a:lstStyle/>
        <a:p>
          <a:endParaRPr lang="es-EC"/>
        </a:p>
      </dgm:t>
    </dgm:pt>
    <dgm:pt modelId="{FCC709AC-104F-4EA2-9CEC-A676A8833204}">
      <dgm:prSet phldrT="[Texto]"/>
      <dgm:spPr/>
      <dgm:t>
        <a:bodyPr/>
        <a:lstStyle/>
        <a:p>
          <a:endParaRPr lang="es-EC" dirty="0"/>
        </a:p>
      </dgm:t>
    </dgm:pt>
    <dgm:pt modelId="{C769A624-8857-47D9-8872-F0FA0C96B75E}" type="parTrans" cxnId="{A9949688-C916-404D-8B94-78A17197CEED}">
      <dgm:prSet/>
      <dgm:spPr/>
      <dgm:t>
        <a:bodyPr/>
        <a:lstStyle/>
        <a:p>
          <a:endParaRPr lang="es-EC"/>
        </a:p>
      </dgm:t>
    </dgm:pt>
    <dgm:pt modelId="{7B60C607-537D-408E-9EA2-92E12F5FB5CF}" type="sibTrans" cxnId="{A9949688-C916-404D-8B94-78A17197CEED}">
      <dgm:prSet/>
      <dgm:spPr/>
      <dgm:t>
        <a:bodyPr/>
        <a:lstStyle/>
        <a:p>
          <a:endParaRPr lang="es-EC"/>
        </a:p>
      </dgm:t>
    </dgm:pt>
    <dgm:pt modelId="{1F2EF8BF-BE53-48C7-8B5E-02AA4A0EDC91}" type="pres">
      <dgm:prSet presAssocID="{FF3D3EE1-B080-429B-8DE4-5969BE6911AB}" presName="cycleMatrixDiagram" presStyleCnt="0">
        <dgm:presLayoutVars>
          <dgm:chMax val="1"/>
          <dgm:dir/>
          <dgm:animLvl val="lvl"/>
          <dgm:resizeHandles val="exact"/>
        </dgm:presLayoutVars>
      </dgm:prSet>
      <dgm:spPr/>
      <dgm:t>
        <a:bodyPr/>
        <a:lstStyle/>
        <a:p>
          <a:endParaRPr lang="en-US"/>
        </a:p>
      </dgm:t>
    </dgm:pt>
    <dgm:pt modelId="{F7786911-F8AC-4CB1-8485-0EC32BD39FBF}" type="pres">
      <dgm:prSet presAssocID="{FF3D3EE1-B080-429B-8DE4-5969BE6911AB}" presName="children" presStyleCnt="0"/>
      <dgm:spPr/>
    </dgm:pt>
    <dgm:pt modelId="{FC1D34FA-A1E5-4974-935C-B02DE2917D79}" type="pres">
      <dgm:prSet presAssocID="{FF3D3EE1-B080-429B-8DE4-5969BE6911AB}" presName="child1group" presStyleCnt="0"/>
      <dgm:spPr/>
    </dgm:pt>
    <dgm:pt modelId="{1C4A94C3-9531-46D2-9F28-6E9813D00334}" type="pres">
      <dgm:prSet presAssocID="{FF3D3EE1-B080-429B-8DE4-5969BE6911AB}" presName="child1" presStyleLbl="bgAcc1" presStyleIdx="0" presStyleCnt="4"/>
      <dgm:spPr/>
      <dgm:t>
        <a:bodyPr/>
        <a:lstStyle/>
        <a:p>
          <a:endParaRPr lang="es-EC"/>
        </a:p>
      </dgm:t>
    </dgm:pt>
    <dgm:pt modelId="{23D2CBE6-C550-4003-84E2-BFCAB3013303}" type="pres">
      <dgm:prSet presAssocID="{FF3D3EE1-B080-429B-8DE4-5969BE6911AB}" presName="child1Text" presStyleLbl="bgAcc1" presStyleIdx="0" presStyleCnt="4">
        <dgm:presLayoutVars>
          <dgm:bulletEnabled val="1"/>
        </dgm:presLayoutVars>
      </dgm:prSet>
      <dgm:spPr/>
      <dgm:t>
        <a:bodyPr/>
        <a:lstStyle/>
        <a:p>
          <a:endParaRPr lang="es-EC"/>
        </a:p>
      </dgm:t>
    </dgm:pt>
    <dgm:pt modelId="{BD594F27-4330-4A29-A60E-772CCD96E773}" type="pres">
      <dgm:prSet presAssocID="{FF3D3EE1-B080-429B-8DE4-5969BE6911AB}" presName="child2group" presStyleCnt="0"/>
      <dgm:spPr/>
    </dgm:pt>
    <dgm:pt modelId="{C0C45E70-2E8A-47F5-A4F8-36160FD3D6E6}" type="pres">
      <dgm:prSet presAssocID="{FF3D3EE1-B080-429B-8DE4-5969BE6911AB}" presName="child2" presStyleLbl="bgAcc1" presStyleIdx="1" presStyleCnt="4"/>
      <dgm:spPr/>
      <dgm:t>
        <a:bodyPr/>
        <a:lstStyle/>
        <a:p>
          <a:endParaRPr lang="en-US"/>
        </a:p>
      </dgm:t>
    </dgm:pt>
    <dgm:pt modelId="{F9283D37-9CB3-47C6-B89C-FDFD17DB83C3}" type="pres">
      <dgm:prSet presAssocID="{FF3D3EE1-B080-429B-8DE4-5969BE6911AB}" presName="child2Text" presStyleLbl="bgAcc1" presStyleIdx="1" presStyleCnt="4">
        <dgm:presLayoutVars>
          <dgm:bulletEnabled val="1"/>
        </dgm:presLayoutVars>
      </dgm:prSet>
      <dgm:spPr/>
      <dgm:t>
        <a:bodyPr/>
        <a:lstStyle/>
        <a:p>
          <a:endParaRPr lang="en-US"/>
        </a:p>
      </dgm:t>
    </dgm:pt>
    <dgm:pt modelId="{1C66A63F-EB65-4CA7-A91C-D3EDD460E940}" type="pres">
      <dgm:prSet presAssocID="{FF3D3EE1-B080-429B-8DE4-5969BE6911AB}" presName="child3group" presStyleCnt="0"/>
      <dgm:spPr/>
    </dgm:pt>
    <dgm:pt modelId="{A92BC0A5-C564-4272-BEF0-7702D6B97DD3}" type="pres">
      <dgm:prSet presAssocID="{FF3D3EE1-B080-429B-8DE4-5969BE6911AB}" presName="child3" presStyleLbl="bgAcc1" presStyleIdx="2" presStyleCnt="4"/>
      <dgm:spPr/>
      <dgm:t>
        <a:bodyPr/>
        <a:lstStyle/>
        <a:p>
          <a:endParaRPr lang="en-US"/>
        </a:p>
      </dgm:t>
    </dgm:pt>
    <dgm:pt modelId="{BA0F1EC0-2BFD-4AF7-89C1-D9D33B0F5060}" type="pres">
      <dgm:prSet presAssocID="{FF3D3EE1-B080-429B-8DE4-5969BE6911AB}" presName="child3Text" presStyleLbl="bgAcc1" presStyleIdx="2" presStyleCnt="4">
        <dgm:presLayoutVars>
          <dgm:bulletEnabled val="1"/>
        </dgm:presLayoutVars>
      </dgm:prSet>
      <dgm:spPr/>
      <dgm:t>
        <a:bodyPr/>
        <a:lstStyle/>
        <a:p>
          <a:endParaRPr lang="en-US"/>
        </a:p>
      </dgm:t>
    </dgm:pt>
    <dgm:pt modelId="{8FE040FE-BB8D-4BF2-B23A-88783D3F65E2}" type="pres">
      <dgm:prSet presAssocID="{FF3D3EE1-B080-429B-8DE4-5969BE6911AB}" presName="child4group" presStyleCnt="0"/>
      <dgm:spPr/>
    </dgm:pt>
    <dgm:pt modelId="{363B2D30-C0B4-4BE0-A0E9-021FCDFD505C}" type="pres">
      <dgm:prSet presAssocID="{FF3D3EE1-B080-429B-8DE4-5969BE6911AB}" presName="child4" presStyleLbl="bgAcc1" presStyleIdx="3" presStyleCnt="4"/>
      <dgm:spPr/>
      <dgm:t>
        <a:bodyPr/>
        <a:lstStyle/>
        <a:p>
          <a:endParaRPr lang="en-US"/>
        </a:p>
      </dgm:t>
    </dgm:pt>
    <dgm:pt modelId="{41BEA50F-EF39-4625-AC3D-0E009E3E9845}" type="pres">
      <dgm:prSet presAssocID="{FF3D3EE1-B080-429B-8DE4-5969BE6911AB}" presName="child4Text" presStyleLbl="bgAcc1" presStyleIdx="3" presStyleCnt="4">
        <dgm:presLayoutVars>
          <dgm:bulletEnabled val="1"/>
        </dgm:presLayoutVars>
      </dgm:prSet>
      <dgm:spPr/>
      <dgm:t>
        <a:bodyPr/>
        <a:lstStyle/>
        <a:p>
          <a:endParaRPr lang="en-US"/>
        </a:p>
      </dgm:t>
    </dgm:pt>
    <dgm:pt modelId="{9FA46A01-FF0C-4C51-BE90-C87F83B53AA6}" type="pres">
      <dgm:prSet presAssocID="{FF3D3EE1-B080-429B-8DE4-5969BE6911AB}" presName="childPlaceholder" presStyleCnt="0"/>
      <dgm:spPr/>
    </dgm:pt>
    <dgm:pt modelId="{C78D8920-F390-4689-84D8-3A9EBFF06899}" type="pres">
      <dgm:prSet presAssocID="{FF3D3EE1-B080-429B-8DE4-5969BE6911AB}" presName="circle" presStyleCnt="0"/>
      <dgm:spPr/>
    </dgm:pt>
    <dgm:pt modelId="{D76B624C-ED17-42C8-B05F-15D663A1E171}" type="pres">
      <dgm:prSet presAssocID="{FF3D3EE1-B080-429B-8DE4-5969BE6911AB}" presName="quadrant1" presStyleLbl="node1" presStyleIdx="0" presStyleCnt="4">
        <dgm:presLayoutVars>
          <dgm:chMax val="1"/>
          <dgm:bulletEnabled val="1"/>
        </dgm:presLayoutVars>
      </dgm:prSet>
      <dgm:spPr/>
      <dgm:t>
        <a:bodyPr/>
        <a:lstStyle/>
        <a:p>
          <a:endParaRPr lang="en-US"/>
        </a:p>
      </dgm:t>
    </dgm:pt>
    <dgm:pt modelId="{A34B4E1D-9820-4A63-B324-082E460089D3}" type="pres">
      <dgm:prSet presAssocID="{FF3D3EE1-B080-429B-8DE4-5969BE6911AB}" presName="quadrant2" presStyleLbl="node1" presStyleIdx="1" presStyleCnt="4">
        <dgm:presLayoutVars>
          <dgm:chMax val="1"/>
          <dgm:bulletEnabled val="1"/>
        </dgm:presLayoutVars>
      </dgm:prSet>
      <dgm:spPr/>
      <dgm:t>
        <a:bodyPr/>
        <a:lstStyle/>
        <a:p>
          <a:endParaRPr lang="es-EC"/>
        </a:p>
      </dgm:t>
    </dgm:pt>
    <dgm:pt modelId="{26EDF427-BF55-4480-B671-98327AD55D58}" type="pres">
      <dgm:prSet presAssocID="{FF3D3EE1-B080-429B-8DE4-5969BE6911AB}" presName="quadrant3" presStyleLbl="node1" presStyleIdx="2" presStyleCnt="4">
        <dgm:presLayoutVars>
          <dgm:chMax val="1"/>
          <dgm:bulletEnabled val="1"/>
        </dgm:presLayoutVars>
      </dgm:prSet>
      <dgm:spPr/>
      <dgm:t>
        <a:bodyPr/>
        <a:lstStyle/>
        <a:p>
          <a:endParaRPr lang="es-EC"/>
        </a:p>
      </dgm:t>
    </dgm:pt>
    <dgm:pt modelId="{277F71EF-8FFE-4C25-9DCC-CAB1808D9BC1}" type="pres">
      <dgm:prSet presAssocID="{FF3D3EE1-B080-429B-8DE4-5969BE6911AB}" presName="quadrant4" presStyleLbl="node1" presStyleIdx="3" presStyleCnt="4">
        <dgm:presLayoutVars>
          <dgm:chMax val="1"/>
          <dgm:bulletEnabled val="1"/>
        </dgm:presLayoutVars>
      </dgm:prSet>
      <dgm:spPr/>
      <dgm:t>
        <a:bodyPr/>
        <a:lstStyle/>
        <a:p>
          <a:endParaRPr lang="es-EC"/>
        </a:p>
      </dgm:t>
    </dgm:pt>
    <dgm:pt modelId="{4E29B2B3-9AC9-4086-8A42-A9677131595D}" type="pres">
      <dgm:prSet presAssocID="{FF3D3EE1-B080-429B-8DE4-5969BE6911AB}" presName="quadrantPlaceholder" presStyleCnt="0"/>
      <dgm:spPr/>
    </dgm:pt>
    <dgm:pt modelId="{76650EE1-9023-4B36-B2C5-A6F72AE0E1CE}" type="pres">
      <dgm:prSet presAssocID="{FF3D3EE1-B080-429B-8DE4-5969BE6911AB}" presName="center1" presStyleLbl="fgShp" presStyleIdx="0" presStyleCnt="2"/>
      <dgm:spPr/>
    </dgm:pt>
    <dgm:pt modelId="{7F1B34A5-0CA1-4004-A2FD-1177E9F6C2B4}" type="pres">
      <dgm:prSet presAssocID="{FF3D3EE1-B080-429B-8DE4-5969BE6911AB}" presName="center2" presStyleLbl="fgShp" presStyleIdx="1" presStyleCnt="2"/>
      <dgm:spPr/>
    </dgm:pt>
  </dgm:ptLst>
  <dgm:cxnLst>
    <dgm:cxn modelId="{9C53D622-CEEA-48C8-B2FE-93E74F68FBCA}" srcId="{A2505D0A-0D72-4F72-99EE-40A10075D0AB}" destId="{AC3871FC-68CF-4E51-925E-19F466D88DC0}" srcOrd="0" destOrd="0" parTransId="{EA3DBEF6-64CC-4837-B893-89686BE3EC43}" sibTransId="{CA28D3F9-19DD-437B-945D-AEF52470D274}"/>
    <dgm:cxn modelId="{B23C3C7C-37EB-4696-9D83-B468B5EE3E28}" type="presOf" srcId="{A2505D0A-0D72-4F72-99EE-40A10075D0AB}" destId="{A34B4E1D-9820-4A63-B324-082E460089D3}" srcOrd="0" destOrd="0" presId="urn:microsoft.com/office/officeart/2005/8/layout/cycle4#1"/>
    <dgm:cxn modelId="{A9949688-C916-404D-8B94-78A17197CEED}" srcId="{A2505D0A-0D72-4F72-99EE-40A10075D0AB}" destId="{FCC709AC-104F-4EA2-9CEC-A676A8833204}" srcOrd="1" destOrd="0" parTransId="{C769A624-8857-47D9-8872-F0FA0C96B75E}" sibTransId="{7B60C607-537D-408E-9EA2-92E12F5FB5CF}"/>
    <dgm:cxn modelId="{FB76E328-FA3B-4C1D-AA21-2F11D2F12E38}" type="presOf" srcId="{DB5BD029-E1D3-4606-B72B-EC85AD4E061B}" destId="{A92BC0A5-C564-4272-BEF0-7702D6B97DD3}" srcOrd="0" destOrd="0" presId="urn:microsoft.com/office/officeart/2005/8/layout/cycle4#1"/>
    <dgm:cxn modelId="{7020B87F-92C5-4DBE-8539-5322E3D4EF2C}" srcId="{7010C69D-4A34-4D1B-9D7A-F800991167F1}" destId="{52E65ABB-A277-4812-86FF-7FD449F4A8AA}" srcOrd="1" destOrd="0" parTransId="{6EA0C507-E38F-4129-B165-21DE49AA505A}" sibTransId="{E530AEE4-2478-416E-B0E6-C740ED22680E}"/>
    <dgm:cxn modelId="{7BCFB7DE-20F2-48D9-A7FE-61FFDC66A068}" type="presOf" srcId="{7010C69D-4A34-4D1B-9D7A-F800991167F1}" destId="{277F71EF-8FFE-4C25-9DCC-CAB1808D9BC1}" srcOrd="0" destOrd="0" presId="urn:microsoft.com/office/officeart/2005/8/layout/cycle4#1"/>
    <dgm:cxn modelId="{9E3304B4-F79D-4F75-B089-67B17D8CE964}" srcId="{A9FBA4FA-ADBF-4F67-AF30-5E93B1DD9FE2}" destId="{DB5BD029-E1D3-4606-B72B-EC85AD4E061B}" srcOrd="0" destOrd="0" parTransId="{7FAC5F99-A754-4BCA-9A14-56F52E122CF7}" sibTransId="{5A33A6DB-036E-4BA8-AC1C-6015EC98EBA8}"/>
    <dgm:cxn modelId="{7549200B-15C9-4D5B-98BB-AA78B5B8DC08}" type="presOf" srcId="{FF3D3EE1-B080-429B-8DE4-5969BE6911AB}" destId="{1F2EF8BF-BE53-48C7-8B5E-02AA4A0EDC91}" srcOrd="0" destOrd="0" presId="urn:microsoft.com/office/officeart/2005/8/layout/cycle4#1"/>
    <dgm:cxn modelId="{C88F4002-6B8A-48C2-95E7-237476DE5C88}" srcId="{FF3D3EE1-B080-429B-8DE4-5969BE6911AB}" destId="{A2505D0A-0D72-4F72-99EE-40A10075D0AB}" srcOrd="1" destOrd="0" parTransId="{81F7BA3A-809C-48ED-8B12-C63C4C1A846B}" sibTransId="{475ED538-69C4-4167-8ADC-526442D91556}"/>
    <dgm:cxn modelId="{2FA5A425-CB29-4CE9-8C33-CBE7BBEE7295}" type="presOf" srcId="{A9FBA4FA-ADBF-4F67-AF30-5E93B1DD9FE2}" destId="{26EDF427-BF55-4480-B671-98327AD55D58}" srcOrd="0" destOrd="0" presId="urn:microsoft.com/office/officeart/2005/8/layout/cycle4#1"/>
    <dgm:cxn modelId="{56E8B02C-7B98-4F64-9B90-04E05C310A2D}" type="presOf" srcId="{5D974500-57FB-4697-B4B5-60A3BAF7D79A}" destId="{363B2D30-C0B4-4BE0-A0E9-021FCDFD505C}" srcOrd="0" destOrd="0" presId="urn:microsoft.com/office/officeart/2005/8/layout/cycle4#1"/>
    <dgm:cxn modelId="{B38B175A-A579-4EB4-A1A3-A5CD66B6B2D5}" type="presOf" srcId="{FCC709AC-104F-4EA2-9CEC-A676A8833204}" destId="{F9283D37-9CB3-47C6-B89C-FDFD17DB83C3}" srcOrd="1" destOrd="1" presId="urn:microsoft.com/office/officeart/2005/8/layout/cycle4#1"/>
    <dgm:cxn modelId="{B4EAAAAD-1F05-4072-9461-4D2704AF8A66}" type="presOf" srcId="{52E65ABB-A277-4812-86FF-7FD449F4A8AA}" destId="{41BEA50F-EF39-4625-AC3D-0E009E3E9845}" srcOrd="1" destOrd="1" presId="urn:microsoft.com/office/officeart/2005/8/layout/cycle4#1"/>
    <dgm:cxn modelId="{1FA2595D-3458-4BE9-94CC-7219866DC5F3}" type="presOf" srcId="{52E65ABB-A277-4812-86FF-7FD449F4A8AA}" destId="{363B2D30-C0B4-4BE0-A0E9-021FCDFD505C}" srcOrd="0" destOrd="1" presId="urn:microsoft.com/office/officeart/2005/8/layout/cycle4#1"/>
    <dgm:cxn modelId="{8431C056-2B68-45C3-B110-C3161C192B12}" srcId="{FF3D3EE1-B080-429B-8DE4-5969BE6911AB}" destId="{6DB20AEA-49BD-4690-B934-24D50D97B6C5}" srcOrd="0" destOrd="0" parTransId="{F7CC668C-D1C9-47DC-835F-A54DF57270DF}" sibTransId="{D5E8556C-50A6-4813-B424-A6083A41660C}"/>
    <dgm:cxn modelId="{CD324A8E-36C7-4043-BA3F-9DBB3220C19E}" type="presOf" srcId="{EF1DE28F-FAC8-4FAD-BBAB-20754BEC130D}" destId="{23D2CBE6-C550-4003-84E2-BFCAB3013303}" srcOrd="1" destOrd="1" presId="urn:microsoft.com/office/officeart/2005/8/layout/cycle4#1"/>
    <dgm:cxn modelId="{5E88C997-47E4-4C2A-A896-4D68E03555F3}" srcId="{FF3D3EE1-B080-429B-8DE4-5969BE6911AB}" destId="{A9FBA4FA-ADBF-4F67-AF30-5E93B1DD9FE2}" srcOrd="2" destOrd="0" parTransId="{F8EF5AED-A718-42D3-975B-6E94A3CF894A}" sibTransId="{7F3BE13A-01FB-46DF-A81B-BEB6BB026EFA}"/>
    <dgm:cxn modelId="{C8DA32BB-9C7B-45CF-96C4-612DAAAA4E9A}" type="presOf" srcId="{4EF3BE7A-7C6F-4537-B405-E02BC40F4EDE}" destId="{C0C45E70-2E8A-47F5-A4F8-36160FD3D6E6}" srcOrd="0" destOrd="2" presId="urn:microsoft.com/office/officeart/2005/8/layout/cycle4#1"/>
    <dgm:cxn modelId="{A420D480-A518-4DE3-8108-0F576C7FCA03}" type="presOf" srcId="{AC3871FC-68CF-4E51-925E-19F466D88DC0}" destId="{C0C45E70-2E8A-47F5-A4F8-36160FD3D6E6}" srcOrd="0" destOrd="0" presId="urn:microsoft.com/office/officeart/2005/8/layout/cycle4#1"/>
    <dgm:cxn modelId="{95DD2BAC-EDBC-44FF-A2C0-1143A7D527C4}" type="presOf" srcId="{AC3871FC-68CF-4E51-925E-19F466D88DC0}" destId="{F9283D37-9CB3-47C6-B89C-FDFD17DB83C3}" srcOrd="1" destOrd="0" presId="urn:microsoft.com/office/officeart/2005/8/layout/cycle4#1"/>
    <dgm:cxn modelId="{B5C67710-D486-448E-8B38-35D655F8FD11}" type="presOf" srcId="{736CC18D-95BE-4DFD-8E78-657D811C389E}" destId="{1C4A94C3-9531-46D2-9F28-6E9813D00334}" srcOrd="0" destOrd="0" presId="urn:microsoft.com/office/officeart/2005/8/layout/cycle4#1"/>
    <dgm:cxn modelId="{A1D3B7A3-D0EA-4BC1-AA5D-4D98BC9CA052}" srcId="{A2505D0A-0D72-4F72-99EE-40A10075D0AB}" destId="{4EF3BE7A-7C6F-4537-B405-E02BC40F4EDE}" srcOrd="2" destOrd="0" parTransId="{81322E10-A53B-44AB-96E3-384F02EAFB7B}" sibTransId="{22616224-6275-4E4A-9C26-B03DDD5D2317}"/>
    <dgm:cxn modelId="{268C7080-4BC4-45E2-8477-BEFAEF9AEF9D}" type="presOf" srcId="{DB5BD029-E1D3-4606-B72B-EC85AD4E061B}" destId="{BA0F1EC0-2BFD-4AF7-89C1-D9D33B0F5060}" srcOrd="1" destOrd="0" presId="urn:microsoft.com/office/officeart/2005/8/layout/cycle4#1"/>
    <dgm:cxn modelId="{44FE5C2B-9A1D-40F1-9CD3-83F852433B50}" type="presOf" srcId="{6EE18326-2F5E-4127-BCDE-D3CB707E544B}" destId="{BA0F1EC0-2BFD-4AF7-89C1-D9D33B0F5060}" srcOrd="1" destOrd="1" presId="urn:microsoft.com/office/officeart/2005/8/layout/cycle4#1"/>
    <dgm:cxn modelId="{F5B49EE3-6CCA-4F76-9440-FE9076545402}" srcId="{FF3D3EE1-B080-429B-8DE4-5969BE6911AB}" destId="{7010C69D-4A34-4D1B-9D7A-F800991167F1}" srcOrd="3" destOrd="0" parTransId="{3F45F123-433A-4658-B1B4-0DAF0503BF3A}" sibTransId="{420AE298-6D0F-4B9B-B799-2D2E2B715670}"/>
    <dgm:cxn modelId="{4CD863F7-86CF-40A2-807C-B2C0FA0DE31C}" srcId="{6DB20AEA-49BD-4690-B934-24D50D97B6C5}" destId="{EF1DE28F-FAC8-4FAD-BBAB-20754BEC130D}" srcOrd="1" destOrd="0" parTransId="{6D3FFD20-ABDC-4A74-9EC4-0B2F34D7EB41}" sibTransId="{C4574242-31DA-4329-B84B-C77F9364FB28}"/>
    <dgm:cxn modelId="{1341D0AB-5E1D-4E2C-BDB2-99960B623AEC}" type="presOf" srcId="{EF1DE28F-FAC8-4FAD-BBAB-20754BEC130D}" destId="{1C4A94C3-9531-46D2-9F28-6E9813D00334}" srcOrd="0" destOrd="1" presId="urn:microsoft.com/office/officeart/2005/8/layout/cycle4#1"/>
    <dgm:cxn modelId="{131E1934-94E3-4319-B9FE-3F3F7424ECEE}" srcId="{7010C69D-4A34-4D1B-9D7A-F800991167F1}" destId="{5D974500-57FB-4697-B4B5-60A3BAF7D79A}" srcOrd="0" destOrd="0" parTransId="{07595C25-C42E-4D97-A246-C3E677D8B7B6}" sibTransId="{6A780993-FBE7-46E4-9FB9-217D4472D10E}"/>
    <dgm:cxn modelId="{29829CE4-CB06-4539-84DC-37D2BF3FA005}" srcId="{A9FBA4FA-ADBF-4F67-AF30-5E93B1DD9FE2}" destId="{6EE18326-2F5E-4127-BCDE-D3CB707E544B}" srcOrd="1" destOrd="0" parTransId="{29D6E5DE-7F65-4E55-9F4C-86304F26749E}" sibTransId="{BC844A08-781E-4B1B-9094-ADD017C4AF4B}"/>
    <dgm:cxn modelId="{8784DAC9-E44F-4A73-9851-55C974475440}" srcId="{6DB20AEA-49BD-4690-B934-24D50D97B6C5}" destId="{736CC18D-95BE-4DFD-8E78-657D811C389E}" srcOrd="0" destOrd="0" parTransId="{63B63A8F-5941-4095-AD25-049571546A6B}" sibTransId="{5ACEB22E-8BEA-4101-B6D8-CACB348C6C4E}"/>
    <dgm:cxn modelId="{59F8651B-3663-4366-AEBD-8AD3A7A41BF0}" type="presOf" srcId="{FCC709AC-104F-4EA2-9CEC-A676A8833204}" destId="{C0C45E70-2E8A-47F5-A4F8-36160FD3D6E6}" srcOrd="0" destOrd="1" presId="urn:microsoft.com/office/officeart/2005/8/layout/cycle4#1"/>
    <dgm:cxn modelId="{E17C6C1F-122D-40A9-BB81-B15D0537D684}" type="presOf" srcId="{736CC18D-95BE-4DFD-8E78-657D811C389E}" destId="{23D2CBE6-C550-4003-84E2-BFCAB3013303}" srcOrd="1" destOrd="0" presId="urn:microsoft.com/office/officeart/2005/8/layout/cycle4#1"/>
    <dgm:cxn modelId="{6333D15B-A287-45FE-A94C-86E1BB58CF4E}" type="presOf" srcId="{4EF3BE7A-7C6F-4537-B405-E02BC40F4EDE}" destId="{F9283D37-9CB3-47C6-B89C-FDFD17DB83C3}" srcOrd="1" destOrd="2" presId="urn:microsoft.com/office/officeart/2005/8/layout/cycle4#1"/>
    <dgm:cxn modelId="{74C8925C-CE20-4AA0-B930-6169F9B2873F}" type="presOf" srcId="{6DB20AEA-49BD-4690-B934-24D50D97B6C5}" destId="{D76B624C-ED17-42C8-B05F-15D663A1E171}" srcOrd="0" destOrd="0" presId="urn:microsoft.com/office/officeart/2005/8/layout/cycle4#1"/>
    <dgm:cxn modelId="{0F66F4B9-1CE0-4A3B-9161-576940E65377}" type="presOf" srcId="{6EE18326-2F5E-4127-BCDE-D3CB707E544B}" destId="{A92BC0A5-C564-4272-BEF0-7702D6B97DD3}" srcOrd="0" destOrd="1" presId="urn:microsoft.com/office/officeart/2005/8/layout/cycle4#1"/>
    <dgm:cxn modelId="{C532EA56-FD1F-4DB1-B1C1-9F8456A75EDC}" type="presOf" srcId="{5D974500-57FB-4697-B4B5-60A3BAF7D79A}" destId="{41BEA50F-EF39-4625-AC3D-0E009E3E9845}" srcOrd="1" destOrd="0" presId="urn:microsoft.com/office/officeart/2005/8/layout/cycle4#1"/>
    <dgm:cxn modelId="{D9D0F918-24D6-42B0-B763-8D708420F6B9}" type="presParOf" srcId="{1F2EF8BF-BE53-48C7-8B5E-02AA4A0EDC91}" destId="{F7786911-F8AC-4CB1-8485-0EC32BD39FBF}" srcOrd="0" destOrd="0" presId="urn:microsoft.com/office/officeart/2005/8/layout/cycle4#1"/>
    <dgm:cxn modelId="{AA9A6E94-DC84-4C58-B1D5-B4F20970FF8D}" type="presParOf" srcId="{F7786911-F8AC-4CB1-8485-0EC32BD39FBF}" destId="{FC1D34FA-A1E5-4974-935C-B02DE2917D79}" srcOrd="0" destOrd="0" presId="urn:microsoft.com/office/officeart/2005/8/layout/cycle4#1"/>
    <dgm:cxn modelId="{E42756F5-8C4C-4C8A-9344-D275ECF82A6F}" type="presParOf" srcId="{FC1D34FA-A1E5-4974-935C-B02DE2917D79}" destId="{1C4A94C3-9531-46D2-9F28-6E9813D00334}" srcOrd="0" destOrd="0" presId="urn:microsoft.com/office/officeart/2005/8/layout/cycle4#1"/>
    <dgm:cxn modelId="{B8E05B6C-F2C8-4E1C-AD3D-0079FB0152BF}" type="presParOf" srcId="{FC1D34FA-A1E5-4974-935C-B02DE2917D79}" destId="{23D2CBE6-C550-4003-84E2-BFCAB3013303}" srcOrd="1" destOrd="0" presId="urn:microsoft.com/office/officeart/2005/8/layout/cycle4#1"/>
    <dgm:cxn modelId="{E244209C-A204-45EA-9310-3C8FE36293BC}" type="presParOf" srcId="{F7786911-F8AC-4CB1-8485-0EC32BD39FBF}" destId="{BD594F27-4330-4A29-A60E-772CCD96E773}" srcOrd="1" destOrd="0" presId="urn:microsoft.com/office/officeart/2005/8/layout/cycle4#1"/>
    <dgm:cxn modelId="{E37BDB36-D8E0-4B78-82D1-EC6031245F51}" type="presParOf" srcId="{BD594F27-4330-4A29-A60E-772CCD96E773}" destId="{C0C45E70-2E8A-47F5-A4F8-36160FD3D6E6}" srcOrd="0" destOrd="0" presId="urn:microsoft.com/office/officeart/2005/8/layout/cycle4#1"/>
    <dgm:cxn modelId="{542F1A94-A499-42FA-B117-5EA84B968473}" type="presParOf" srcId="{BD594F27-4330-4A29-A60E-772CCD96E773}" destId="{F9283D37-9CB3-47C6-B89C-FDFD17DB83C3}" srcOrd="1" destOrd="0" presId="urn:microsoft.com/office/officeart/2005/8/layout/cycle4#1"/>
    <dgm:cxn modelId="{13FC0592-416C-4172-A404-12BF8039EDFE}" type="presParOf" srcId="{F7786911-F8AC-4CB1-8485-0EC32BD39FBF}" destId="{1C66A63F-EB65-4CA7-A91C-D3EDD460E940}" srcOrd="2" destOrd="0" presId="urn:microsoft.com/office/officeart/2005/8/layout/cycle4#1"/>
    <dgm:cxn modelId="{8F59BC89-97C9-4152-BCDF-382D2E436F41}" type="presParOf" srcId="{1C66A63F-EB65-4CA7-A91C-D3EDD460E940}" destId="{A92BC0A5-C564-4272-BEF0-7702D6B97DD3}" srcOrd="0" destOrd="0" presId="urn:microsoft.com/office/officeart/2005/8/layout/cycle4#1"/>
    <dgm:cxn modelId="{28D96174-D52E-4A24-AE51-D45A8DA26985}" type="presParOf" srcId="{1C66A63F-EB65-4CA7-A91C-D3EDD460E940}" destId="{BA0F1EC0-2BFD-4AF7-89C1-D9D33B0F5060}" srcOrd="1" destOrd="0" presId="urn:microsoft.com/office/officeart/2005/8/layout/cycle4#1"/>
    <dgm:cxn modelId="{4F1173CA-7A0C-4788-B164-086099542F78}" type="presParOf" srcId="{F7786911-F8AC-4CB1-8485-0EC32BD39FBF}" destId="{8FE040FE-BB8D-4BF2-B23A-88783D3F65E2}" srcOrd="3" destOrd="0" presId="urn:microsoft.com/office/officeart/2005/8/layout/cycle4#1"/>
    <dgm:cxn modelId="{D07BA480-7CAA-4E8E-AC91-F7ED51EA13D9}" type="presParOf" srcId="{8FE040FE-BB8D-4BF2-B23A-88783D3F65E2}" destId="{363B2D30-C0B4-4BE0-A0E9-021FCDFD505C}" srcOrd="0" destOrd="0" presId="urn:microsoft.com/office/officeart/2005/8/layout/cycle4#1"/>
    <dgm:cxn modelId="{541F217A-911C-40AB-B4B4-63CEAC855456}" type="presParOf" srcId="{8FE040FE-BB8D-4BF2-B23A-88783D3F65E2}" destId="{41BEA50F-EF39-4625-AC3D-0E009E3E9845}" srcOrd="1" destOrd="0" presId="urn:microsoft.com/office/officeart/2005/8/layout/cycle4#1"/>
    <dgm:cxn modelId="{9B56D52B-7180-40BD-82F6-52095A1A62FF}" type="presParOf" srcId="{F7786911-F8AC-4CB1-8485-0EC32BD39FBF}" destId="{9FA46A01-FF0C-4C51-BE90-C87F83B53AA6}" srcOrd="4" destOrd="0" presId="urn:microsoft.com/office/officeart/2005/8/layout/cycle4#1"/>
    <dgm:cxn modelId="{E056F1C3-7362-4303-8839-E7883368482F}" type="presParOf" srcId="{1F2EF8BF-BE53-48C7-8B5E-02AA4A0EDC91}" destId="{C78D8920-F390-4689-84D8-3A9EBFF06899}" srcOrd="1" destOrd="0" presId="urn:microsoft.com/office/officeart/2005/8/layout/cycle4#1"/>
    <dgm:cxn modelId="{6442D0E4-7338-467E-B0AD-C9D2DAD547CE}" type="presParOf" srcId="{C78D8920-F390-4689-84D8-3A9EBFF06899}" destId="{D76B624C-ED17-42C8-B05F-15D663A1E171}" srcOrd="0" destOrd="0" presId="urn:microsoft.com/office/officeart/2005/8/layout/cycle4#1"/>
    <dgm:cxn modelId="{26CF1208-C272-48A8-84B0-1CA500D05840}" type="presParOf" srcId="{C78D8920-F390-4689-84D8-3A9EBFF06899}" destId="{A34B4E1D-9820-4A63-B324-082E460089D3}" srcOrd="1" destOrd="0" presId="urn:microsoft.com/office/officeart/2005/8/layout/cycle4#1"/>
    <dgm:cxn modelId="{BCF18067-0BE0-496C-B5FF-8628E21C735C}" type="presParOf" srcId="{C78D8920-F390-4689-84D8-3A9EBFF06899}" destId="{26EDF427-BF55-4480-B671-98327AD55D58}" srcOrd="2" destOrd="0" presId="urn:microsoft.com/office/officeart/2005/8/layout/cycle4#1"/>
    <dgm:cxn modelId="{2E7857DF-4E41-4537-A682-F52B093BE1BF}" type="presParOf" srcId="{C78D8920-F390-4689-84D8-3A9EBFF06899}" destId="{277F71EF-8FFE-4C25-9DCC-CAB1808D9BC1}" srcOrd="3" destOrd="0" presId="urn:microsoft.com/office/officeart/2005/8/layout/cycle4#1"/>
    <dgm:cxn modelId="{DB23CC30-851C-4E4F-A868-126B58656E86}" type="presParOf" srcId="{C78D8920-F390-4689-84D8-3A9EBFF06899}" destId="{4E29B2B3-9AC9-4086-8A42-A9677131595D}" srcOrd="4" destOrd="0" presId="urn:microsoft.com/office/officeart/2005/8/layout/cycle4#1"/>
    <dgm:cxn modelId="{8B0A7209-9B8D-4E2D-9567-E4D52A2AC2F5}" type="presParOf" srcId="{1F2EF8BF-BE53-48C7-8B5E-02AA4A0EDC91}" destId="{76650EE1-9023-4B36-B2C5-A6F72AE0E1CE}" srcOrd="2" destOrd="0" presId="urn:microsoft.com/office/officeart/2005/8/layout/cycle4#1"/>
    <dgm:cxn modelId="{6B8793DB-7433-4010-A921-7C10970A792D}" type="presParOf" srcId="{1F2EF8BF-BE53-48C7-8B5E-02AA4A0EDC91}" destId="{7F1B34A5-0CA1-4004-A2FD-1177E9F6C2B4}"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AF0CB-2A9E-4D29-B0DD-51CECBBD82FA}" type="doc">
      <dgm:prSet loTypeId="urn:microsoft.com/office/officeart/2005/8/layout/vList6" loCatId="list" qsTypeId="urn:microsoft.com/office/officeart/2005/8/quickstyle/simple1" qsCatId="simple" csTypeId="urn:microsoft.com/office/officeart/2005/8/colors/colorful1#3" csCatId="colorful" phldr="1"/>
      <dgm:spPr/>
      <dgm:t>
        <a:bodyPr/>
        <a:lstStyle/>
        <a:p>
          <a:endParaRPr lang="en-US"/>
        </a:p>
      </dgm:t>
    </dgm:pt>
    <dgm:pt modelId="{A74339C3-146D-4E01-BD62-B7E5027486BA}">
      <dgm:prSet phldrT="[Text]"/>
      <dgm:spPr/>
      <dgm:t>
        <a:bodyPr/>
        <a:lstStyle/>
        <a:p>
          <a:r>
            <a:rPr lang="en-US" dirty="0" smtClean="0"/>
            <a:t>Culminacion de tutorial</a:t>
          </a:r>
          <a:endParaRPr lang="en-US" dirty="0"/>
        </a:p>
      </dgm:t>
    </dgm:pt>
    <dgm:pt modelId="{CDA105A2-A419-4428-B3D7-139B007316A7}" type="parTrans" cxnId="{DA5C9BEA-52F9-4ED0-A58C-DD57D58F1822}">
      <dgm:prSet/>
      <dgm:spPr/>
      <dgm:t>
        <a:bodyPr/>
        <a:lstStyle/>
        <a:p>
          <a:endParaRPr lang="en-US"/>
        </a:p>
      </dgm:t>
    </dgm:pt>
    <dgm:pt modelId="{9890EA34-036E-4195-94B2-0BD1C05E5520}" type="sibTrans" cxnId="{DA5C9BEA-52F9-4ED0-A58C-DD57D58F1822}">
      <dgm:prSet/>
      <dgm:spPr/>
      <dgm:t>
        <a:bodyPr/>
        <a:lstStyle/>
        <a:p>
          <a:endParaRPr lang="en-US"/>
        </a:p>
      </dgm:t>
    </dgm:pt>
    <dgm:pt modelId="{87838057-296D-4D18-80F1-9053F05D2E76}">
      <dgm:prSet phldrT="[Text]"/>
      <dgm:spPr/>
      <dgm:t>
        <a:bodyPr/>
        <a:lstStyle/>
        <a:p>
          <a:r>
            <a:rPr lang="en-US" dirty="0" err="1" smtClean="0"/>
            <a:t>Implica</a:t>
          </a:r>
          <a:r>
            <a:rPr lang="en-US" dirty="0" smtClean="0"/>
            <a:t> </a:t>
          </a:r>
          <a:r>
            <a:rPr lang="en-US" dirty="0" err="1" smtClean="0"/>
            <a:t>cumplir</a:t>
          </a:r>
          <a:r>
            <a:rPr lang="en-US" dirty="0" smtClean="0"/>
            <a:t> con </a:t>
          </a:r>
          <a:r>
            <a:rPr lang="en-US" dirty="0" err="1" smtClean="0"/>
            <a:t>todas</a:t>
          </a:r>
          <a:r>
            <a:rPr lang="en-US" dirty="0" smtClean="0"/>
            <a:t> </a:t>
          </a:r>
          <a:r>
            <a:rPr lang="en-US" dirty="0" err="1" smtClean="0"/>
            <a:t>las</a:t>
          </a:r>
          <a:r>
            <a:rPr lang="en-US" dirty="0" smtClean="0"/>
            <a:t> </a:t>
          </a:r>
          <a:r>
            <a:rPr lang="en-US" dirty="0" err="1" smtClean="0"/>
            <a:t>actividades</a:t>
          </a:r>
          <a:r>
            <a:rPr lang="en-US" dirty="0" smtClean="0"/>
            <a:t> de </a:t>
          </a:r>
          <a:r>
            <a:rPr lang="en-US" dirty="0" err="1" smtClean="0"/>
            <a:t>sumas</a:t>
          </a:r>
          <a:r>
            <a:rPr lang="en-US" dirty="0" smtClean="0"/>
            <a:t> y </a:t>
          </a:r>
          <a:r>
            <a:rPr lang="en-US" dirty="0" err="1" smtClean="0"/>
            <a:t>restas</a:t>
          </a:r>
          <a:r>
            <a:rPr lang="en-US" dirty="0" smtClean="0"/>
            <a:t> del </a:t>
          </a:r>
          <a:r>
            <a:rPr lang="en-US" dirty="0" err="1" smtClean="0"/>
            <a:t>nivel</a:t>
          </a:r>
          <a:r>
            <a:rPr lang="en-US" dirty="0" smtClean="0"/>
            <a:t> 2.</a:t>
          </a:r>
          <a:endParaRPr lang="en-US" dirty="0"/>
        </a:p>
      </dgm:t>
    </dgm:pt>
    <dgm:pt modelId="{492DCA5A-C752-4F52-BE45-9C49DB74F3DB}" type="parTrans" cxnId="{9120D727-0B31-4588-87E0-89FD4F72D252}">
      <dgm:prSet/>
      <dgm:spPr/>
      <dgm:t>
        <a:bodyPr/>
        <a:lstStyle/>
        <a:p>
          <a:endParaRPr lang="en-US"/>
        </a:p>
      </dgm:t>
    </dgm:pt>
    <dgm:pt modelId="{C3A02D93-5C72-4960-A671-1A2A875AD415}" type="sibTrans" cxnId="{9120D727-0B31-4588-87E0-89FD4F72D252}">
      <dgm:prSet/>
      <dgm:spPr/>
      <dgm:t>
        <a:bodyPr/>
        <a:lstStyle/>
        <a:p>
          <a:endParaRPr lang="en-US"/>
        </a:p>
      </dgm:t>
    </dgm:pt>
    <dgm:pt modelId="{17998B14-1099-43DC-B5BA-57DB8B4ADCC4}">
      <dgm:prSet phldrT="[Text]"/>
      <dgm:spPr/>
      <dgm:t>
        <a:bodyPr/>
        <a:lstStyle/>
        <a:p>
          <a:r>
            <a:rPr lang="es-EC" dirty="0" smtClean="0"/>
            <a:t>Seleccionar el usuario </a:t>
          </a:r>
          <a:endParaRPr lang="en-US" dirty="0"/>
        </a:p>
      </dgm:t>
    </dgm:pt>
    <dgm:pt modelId="{EAD463FD-BB67-436C-A284-2F2143EEEF8C}" type="parTrans" cxnId="{3228F5C6-1C3F-4B16-9CB2-8EDE99F394C3}">
      <dgm:prSet/>
      <dgm:spPr/>
      <dgm:t>
        <a:bodyPr/>
        <a:lstStyle/>
        <a:p>
          <a:endParaRPr lang="en-US"/>
        </a:p>
      </dgm:t>
    </dgm:pt>
    <dgm:pt modelId="{C4AB8C32-E314-4718-BE9C-77D2A994C6B7}" type="sibTrans" cxnId="{3228F5C6-1C3F-4B16-9CB2-8EDE99F394C3}">
      <dgm:prSet/>
      <dgm:spPr/>
      <dgm:t>
        <a:bodyPr/>
        <a:lstStyle/>
        <a:p>
          <a:endParaRPr lang="en-US"/>
        </a:p>
      </dgm:t>
    </dgm:pt>
    <dgm:pt modelId="{5FCD7485-3FCE-46B1-9A4E-600EDE9E0DA6}">
      <dgm:prSet phldrT="[Text]"/>
      <dgm:spPr/>
      <dgm:t>
        <a:bodyPr/>
        <a:lstStyle/>
        <a:p>
          <a:r>
            <a:rPr lang="es-EC" dirty="0" smtClean="0"/>
            <a:t>Observar el comic </a:t>
          </a:r>
          <a:endParaRPr lang="en-US" dirty="0"/>
        </a:p>
      </dgm:t>
    </dgm:pt>
    <dgm:pt modelId="{DB5EDB42-E188-407F-BA2A-65AEEABEAA01}" type="parTrans" cxnId="{A05CA543-D86E-45E7-8E8A-96569ED76FC7}">
      <dgm:prSet/>
      <dgm:spPr/>
      <dgm:t>
        <a:bodyPr/>
        <a:lstStyle/>
        <a:p>
          <a:endParaRPr lang="en-US"/>
        </a:p>
      </dgm:t>
    </dgm:pt>
    <dgm:pt modelId="{72B40152-05B7-47D9-A891-F7AC778C3A95}" type="sibTrans" cxnId="{A05CA543-D86E-45E7-8E8A-96569ED76FC7}">
      <dgm:prSet/>
      <dgm:spPr/>
      <dgm:t>
        <a:bodyPr/>
        <a:lstStyle/>
        <a:p>
          <a:endParaRPr lang="en-US"/>
        </a:p>
      </dgm:t>
    </dgm:pt>
    <dgm:pt modelId="{9E17B202-42CA-450D-B021-C5788957F0FA}">
      <dgm:prSet phldrT="[Text]"/>
      <dgm:spPr/>
      <dgm:t>
        <a:bodyPr/>
        <a:lstStyle/>
        <a:p>
          <a:r>
            <a:rPr lang="es-EC" dirty="0" smtClean="0"/>
            <a:t>Observar el mapa y pulsar el botón jugar</a:t>
          </a:r>
          <a:endParaRPr lang="en-US" dirty="0"/>
        </a:p>
      </dgm:t>
    </dgm:pt>
    <dgm:pt modelId="{120F92DB-C5E7-48FA-BF70-A8D864712A9D}" type="parTrans" cxnId="{C29962FF-3F09-410A-ADC8-519BC97D3DDA}">
      <dgm:prSet/>
      <dgm:spPr/>
      <dgm:t>
        <a:bodyPr/>
        <a:lstStyle/>
        <a:p>
          <a:endParaRPr lang="en-US"/>
        </a:p>
      </dgm:t>
    </dgm:pt>
    <dgm:pt modelId="{F031EA47-C151-4AB5-A20F-CAE67E8940F3}" type="sibTrans" cxnId="{C29962FF-3F09-410A-ADC8-519BC97D3DDA}">
      <dgm:prSet/>
      <dgm:spPr/>
      <dgm:t>
        <a:bodyPr/>
        <a:lstStyle/>
        <a:p>
          <a:endParaRPr lang="en-US"/>
        </a:p>
      </dgm:t>
    </dgm:pt>
    <dgm:pt modelId="{D35C7BE2-F783-4A8F-86C2-2B909D3D86DE}">
      <dgm:prSet phldrT="[Text]"/>
      <dgm:spPr/>
      <dgm:t>
        <a:bodyPr/>
        <a:lstStyle/>
        <a:p>
          <a:r>
            <a:rPr lang="es-EC" dirty="0" smtClean="0"/>
            <a:t>Completar el nivel 1</a:t>
          </a:r>
          <a:endParaRPr lang="en-US" dirty="0"/>
        </a:p>
      </dgm:t>
    </dgm:pt>
    <dgm:pt modelId="{C4048D86-0890-4B9F-A735-C72F379A380D}" type="parTrans" cxnId="{41A085FA-2901-46A5-AC1A-378C70EE4C6D}">
      <dgm:prSet/>
      <dgm:spPr/>
      <dgm:t>
        <a:bodyPr/>
        <a:lstStyle/>
        <a:p>
          <a:endParaRPr lang="en-US"/>
        </a:p>
      </dgm:t>
    </dgm:pt>
    <dgm:pt modelId="{83B7BB6D-4E93-453D-B86A-23EE7B9ABFF6}" type="sibTrans" cxnId="{41A085FA-2901-46A5-AC1A-378C70EE4C6D}">
      <dgm:prSet/>
      <dgm:spPr/>
      <dgm:t>
        <a:bodyPr/>
        <a:lstStyle/>
        <a:p>
          <a:endParaRPr lang="en-US"/>
        </a:p>
      </dgm:t>
    </dgm:pt>
    <dgm:pt modelId="{ECEAD2D8-4585-4548-9587-198310EEA4CB}">
      <dgm:prSet phldrT="[Text]"/>
      <dgm:spPr/>
      <dgm:t>
        <a:bodyPr/>
        <a:lstStyle/>
        <a:p>
          <a:r>
            <a:rPr lang="es-EC" dirty="0" smtClean="0"/>
            <a:t>Completar el nivel 2</a:t>
          </a:r>
          <a:endParaRPr lang="en-US" dirty="0"/>
        </a:p>
      </dgm:t>
    </dgm:pt>
    <dgm:pt modelId="{842AB2EE-291B-40FB-83C8-DD16B474A091}" type="parTrans" cxnId="{47A61F3F-02B8-4AA4-9904-9B0A3418D5DD}">
      <dgm:prSet/>
      <dgm:spPr/>
      <dgm:t>
        <a:bodyPr/>
        <a:lstStyle/>
        <a:p>
          <a:endParaRPr lang="en-US"/>
        </a:p>
      </dgm:t>
    </dgm:pt>
    <dgm:pt modelId="{CE1A165B-F8CB-4999-A113-0A06234F1EFD}" type="sibTrans" cxnId="{47A61F3F-02B8-4AA4-9904-9B0A3418D5DD}">
      <dgm:prSet/>
      <dgm:spPr/>
      <dgm:t>
        <a:bodyPr/>
        <a:lstStyle/>
        <a:p>
          <a:endParaRPr lang="en-US"/>
        </a:p>
      </dgm:t>
    </dgm:pt>
    <dgm:pt modelId="{1E9B983E-9DAD-4631-980D-ACB626AE88CF}">
      <dgm:prSet phldrT="[Text]" custT="1"/>
      <dgm:spPr/>
      <dgm:t>
        <a:bodyPr/>
        <a:lstStyle/>
        <a:p>
          <a:r>
            <a:rPr lang="en-US" sz="2000" dirty="0" err="1" smtClean="0"/>
            <a:t>Muestra</a:t>
          </a:r>
          <a:r>
            <a:rPr lang="en-US" sz="2000" dirty="0" smtClean="0"/>
            <a:t> la forma de interactuar con el videjuego y los gestures utilizados.</a:t>
          </a:r>
          <a:endParaRPr lang="en-US" sz="2000" dirty="0"/>
        </a:p>
      </dgm:t>
    </dgm:pt>
    <dgm:pt modelId="{9063B3F3-3884-4063-A734-4360631E28EC}" type="parTrans" cxnId="{9D1F0673-B2F4-4949-BFBA-DD05A518BCA9}">
      <dgm:prSet/>
      <dgm:spPr/>
      <dgm:t>
        <a:bodyPr/>
        <a:lstStyle/>
        <a:p>
          <a:endParaRPr lang="es-EC"/>
        </a:p>
      </dgm:t>
    </dgm:pt>
    <dgm:pt modelId="{A255BE28-23EC-4D27-92A8-D5359FD2D0C4}" type="sibTrans" cxnId="{9D1F0673-B2F4-4949-BFBA-DD05A518BCA9}">
      <dgm:prSet/>
      <dgm:spPr/>
      <dgm:t>
        <a:bodyPr/>
        <a:lstStyle/>
        <a:p>
          <a:endParaRPr lang="es-EC"/>
        </a:p>
      </dgm:t>
    </dgm:pt>
    <dgm:pt modelId="{4B0F6A38-B8A0-4172-9B09-E26C515C5D41}">
      <dgm:prSet phldrT="[Text]" custT="1"/>
      <dgm:spPr/>
      <dgm:t>
        <a:bodyPr/>
        <a:lstStyle/>
        <a:p>
          <a:r>
            <a:rPr lang="en-US" sz="2000" dirty="0" err="1" smtClean="0"/>
            <a:t>Permite</a:t>
          </a:r>
          <a:r>
            <a:rPr lang="en-US" sz="2000" dirty="0" smtClean="0"/>
            <a:t> </a:t>
          </a:r>
          <a:r>
            <a:rPr lang="en-US" sz="2000" dirty="0" err="1" smtClean="0"/>
            <a:t>seleccionar</a:t>
          </a:r>
          <a:r>
            <a:rPr lang="en-US" sz="2000" dirty="0" smtClean="0"/>
            <a:t> el </a:t>
          </a:r>
          <a:r>
            <a:rPr lang="en-US" sz="2000" dirty="0" err="1" smtClean="0"/>
            <a:t>usuario</a:t>
          </a:r>
          <a:r>
            <a:rPr lang="en-US" sz="2000" dirty="0" smtClean="0"/>
            <a:t> pre-</a:t>
          </a:r>
          <a:r>
            <a:rPr lang="en-US" sz="2000" dirty="0" err="1" smtClean="0"/>
            <a:t>grabado</a:t>
          </a:r>
          <a:r>
            <a:rPr lang="en-US" sz="2000" dirty="0" smtClean="0"/>
            <a:t> en la base de </a:t>
          </a:r>
          <a:r>
            <a:rPr lang="en-US" sz="2000" dirty="0" err="1" smtClean="0"/>
            <a:t>datos</a:t>
          </a:r>
          <a:r>
            <a:rPr lang="en-US" sz="2000" dirty="0" smtClean="0"/>
            <a:t>.</a:t>
          </a:r>
          <a:endParaRPr lang="en-US" sz="2000" dirty="0"/>
        </a:p>
      </dgm:t>
    </dgm:pt>
    <dgm:pt modelId="{E02A6A33-D722-40C0-9C51-7DF9F8CA1E54}" type="sibTrans" cxnId="{4A5A9849-46F1-4C9C-8510-87C55610A0F5}">
      <dgm:prSet/>
      <dgm:spPr/>
      <dgm:t>
        <a:bodyPr/>
        <a:lstStyle/>
        <a:p>
          <a:endParaRPr lang="es-EC"/>
        </a:p>
      </dgm:t>
    </dgm:pt>
    <dgm:pt modelId="{C801E043-0E88-4BF9-A556-64320FD72F1B}" type="parTrans" cxnId="{4A5A9849-46F1-4C9C-8510-87C55610A0F5}">
      <dgm:prSet/>
      <dgm:spPr/>
      <dgm:t>
        <a:bodyPr/>
        <a:lstStyle/>
        <a:p>
          <a:endParaRPr lang="es-EC"/>
        </a:p>
      </dgm:t>
    </dgm:pt>
    <dgm:pt modelId="{038B0E5E-B12A-4D58-88B1-36F65D2246B5}">
      <dgm:prSet phldrT="[Text]" custT="1"/>
      <dgm:spPr/>
      <dgm:t>
        <a:bodyPr/>
        <a:lstStyle/>
        <a:p>
          <a:r>
            <a:rPr lang="en-US" sz="2000" dirty="0" smtClean="0"/>
            <a:t>Se reproduce el comic en </a:t>
          </a:r>
          <a:r>
            <a:rPr lang="en-US" sz="2000" dirty="0" err="1" smtClean="0"/>
            <a:t>donde</a:t>
          </a:r>
          <a:r>
            <a:rPr lang="en-US" sz="2000" dirty="0" smtClean="0"/>
            <a:t> se </a:t>
          </a:r>
          <a:r>
            <a:rPr lang="en-US" sz="2000" dirty="0" err="1" smtClean="0"/>
            <a:t>explica</a:t>
          </a:r>
          <a:r>
            <a:rPr lang="en-US" sz="2000" dirty="0" smtClean="0"/>
            <a:t> la </a:t>
          </a:r>
          <a:r>
            <a:rPr lang="en-US" sz="2000" dirty="0" err="1" smtClean="0"/>
            <a:t>historia</a:t>
          </a:r>
          <a:r>
            <a:rPr lang="en-US" sz="2000" dirty="0" smtClean="0"/>
            <a:t> del </a:t>
          </a:r>
          <a:r>
            <a:rPr lang="en-US" sz="2000" dirty="0" err="1" smtClean="0"/>
            <a:t>videojuego</a:t>
          </a:r>
          <a:r>
            <a:rPr lang="en-US" sz="2000" dirty="0" smtClean="0"/>
            <a:t>.</a:t>
          </a:r>
          <a:endParaRPr lang="en-US" sz="2000" dirty="0"/>
        </a:p>
      </dgm:t>
    </dgm:pt>
    <dgm:pt modelId="{BE41EAFA-241E-4BD7-84FF-43DE63DC5A5F}" type="parTrans" cxnId="{FAEEF470-C84E-495E-BC3C-3A04F75FDE5E}">
      <dgm:prSet/>
      <dgm:spPr/>
      <dgm:t>
        <a:bodyPr/>
        <a:lstStyle/>
        <a:p>
          <a:endParaRPr lang="es-EC"/>
        </a:p>
      </dgm:t>
    </dgm:pt>
    <dgm:pt modelId="{348EE290-B3E4-4EFE-9CEE-5B4A6E8FAB9F}" type="sibTrans" cxnId="{FAEEF470-C84E-495E-BC3C-3A04F75FDE5E}">
      <dgm:prSet/>
      <dgm:spPr/>
      <dgm:t>
        <a:bodyPr/>
        <a:lstStyle/>
        <a:p>
          <a:endParaRPr lang="es-EC"/>
        </a:p>
      </dgm:t>
    </dgm:pt>
    <dgm:pt modelId="{9B073952-1533-4F24-9D84-3A48B91D0439}">
      <dgm:prSet phldrT="[Text]"/>
      <dgm:spPr/>
      <dgm:t>
        <a:bodyPr/>
        <a:lstStyle/>
        <a:p>
          <a:r>
            <a:rPr lang="en-US" dirty="0" err="1" smtClean="0"/>
            <a:t>Implica</a:t>
          </a:r>
          <a:r>
            <a:rPr lang="en-US" dirty="0" smtClean="0"/>
            <a:t> </a:t>
          </a:r>
          <a:r>
            <a:rPr lang="en-US" dirty="0" err="1" smtClean="0"/>
            <a:t>reconocer</a:t>
          </a:r>
          <a:r>
            <a:rPr lang="en-US" dirty="0" smtClean="0"/>
            <a:t> el </a:t>
          </a:r>
          <a:r>
            <a:rPr lang="en-US" dirty="0" err="1" smtClean="0"/>
            <a:t>mapa</a:t>
          </a:r>
          <a:r>
            <a:rPr lang="en-US" dirty="0" smtClean="0"/>
            <a:t> de </a:t>
          </a:r>
          <a:r>
            <a:rPr lang="en-US" dirty="0" err="1" smtClean="0"/>
            <a:t>cómo</a:t>
          </a:r>
          <a:r>
            <a:rPr lang="en-US" dirty="0" smtClean="0"/>
            <a:t> se </a:t>
          </a:r>
          <a:r>
            <a:rPr lang="en-US" dirty="0" err="1" smtClean="0"/>
            <a:t>debe</a:t>
          </a:r>
          <a:r>
            <a:rPr lang="en-US" dirty="0" smtClean="0"/>
            <a:t> </a:t>
          </a:r>
          <a:r>
            <a:rPr lang="en-US" dirty="0" err="1" smtClean="0"/>
            <a:t>avanzar</a:t>
          </a:r>
          <a:r>
            <a:rPr lang="en-US" dirty="0" smtClean="0"/>
            <a:t> en el </a:t>
          </a:r>
          <a:r>
            <a:rPr lang="en-US" dirty="0" err="1" smtClean="0"/>
            <a:t>videojuego</a:t>
          </a:r>
          <a:r>
            <a:rPr lang="en-US" dirty="0" smtClean="0"/>
            <a:t> y </a:t>
          </a:r>
          <a:r>
            <a:rPr lang="en-US" dirty="0" err="1" smtClean="0"/>
            <a:t>empezar</a:t>
          </a:r>
          <a:r>
            <a:rPr lang="en-US" dirty="0" smtClean="0"/>
            <a:t>.</a:t>
          </a:r>
          <a:endParaRPr lang="en-US" dirty="0"/>
        </a:p>
      </dgm:t>
    </dgm:pt>
    <dgm:pt modelId="{D1A1B0AC-5DBE-47C6-9B4A-0FC93A004A17}" type="parTrans" cxnId="{AFBC1573-C48E-4C47-A704-E076F60C00F7}">
      <dgm:prSet/>
      <dgm:spPr/>
      <dgm:t>
        <a:bodyPr/>
        <a:lstStyle/>
        <a:p>
          <a:endParaRPr lang="es-EC"/>
        </a:p>
      </dgm:t>
    </dgm:pt>
    <dgm:pt modelId="{EFB56545-3BAF-4408-9865-D787B4A9D92A}" type="sibTrans" cxnId="{AFBC1573-C48E-4C47-A704-E076F60C00F7}">
      <dgm:prSet/>
      <dgm:spPr/>
      <dgm:t>
        <a:bodyPr/>
        <a:lstStyle/>
        <a:p>
          <a:endParaRPr lang="es-EC"/>
        </a:p>
      </dgm:t>
    </dgm:pt>
    <dgm:pt modelId="{011612DE-B05D-413C-B54E-C9F329200C19}">
      <dgm:prSet phldrT="[Text]"/>
      <dgm:spPr/>
      <dgm:t>
        <a:bodyPr/>
        <a:lstStyle/>
        <a:p>
          <a:r>
            <a:rPr lang="en-US" dirty="0" err="1" smtClean="0"/>
            <a:t>Implica</a:t>
          </a:r>
          <a:r>
            <a:rPr lang="en-US" dirty="0" smtClean="0"/>
            <a:t> </a:t>
          </a:r>
          <a:r>
            <a:rPr lang="en-US" dirty="0" err="1" smtClean="0"/>
            <a:t>cumplir</a:t>
          </a:r>
          <a:r>
            <a:rPr lang="en-US" dirty="0" smtClean="0"/>
            <a:t> con </a:t>
          </a:r>
          <a:r>
            <a:rPr lang="en-US" dirty="0" err="1" smtClean="0"/>
            <a:t>todas</a:t>
          </a:r>
          <a:r>
            <a:rPr lang="en-US" dirty="0" smtClean="0"/>
            <a:t> </a:t>
          </a:r>
          <a:r>
            <a:rPr lang="en-US" dirty="0" err="1" smtClean="0"/>
            <a:t>las</a:t>
          </a:r>
          <a:r>
            <a:rPr lang="en-US" dirty="0" smtClean="0"/>
            <a:t> </a:t>
          </a:r>
          <a:r>
            <a:rPr lang="en-US" dirty="0" err="1" smtClean="0"/>
            <a:t>actividades</a:t>
          </a:r>
          <a:r>
            <a:rPr lang="en-US" dirty="0" smtClean="0"/>
            <a:t> de </a:t>
          </a:r>
          <a:r>
            <a:rPr lang="en-US" dirty="0" err="1" smtClean="0"/>
            <a:t>sumas</a:t>
          </a:r>
          <a:r>
            <a:rPr lang="en-US" dirty="0" smtClean="0"/>
            <a:t> y </a:t>
          </a:r>
          <a:r>
            <a:rPr lang="en-US" dirty="0" err="1" smtClean="0"/>
            <a:t>restas</a:t>
          </a:r>
          <a:r>
            <a:rPr lang="en-US" dirty="0" smtClean="0"/>
            <a:t> del </a:t>
          </a:r>
          <a:r>
            <a:rPr lang="en-US" dirty="0" err="1" smtClean="0"/>
            <a:t>nivel</a:t>
          </a:r>
          <a:r>
            <a:rPr lang="en-US" dirty="0" smtClean="0"/>
            <a:t> 1.</a:t>
          </a:r>
          <a:endParaRPr lang="en-US" dirty="0"/>
        </a:p>
      </dgm:t>
    </dgm:pt>
    <dgm:pt modelId="{E2420F28-9A39-463F-92CF-A101DCB76700}" type="parTrans" cxnId="{57D7CDCF-62A1-4ECC-85FD-541774B63AC2}">
      <dgm:prSet/>
      <dgm:spPr/>
      <dgm:t>
        <a:bodyPr/>
        <a:lstStyle/>
        <a:p>
          <a:endParaRPr lang="es-EC"/>
        </a:p>
      </dgm:t>
    </dgm:pt>
    <dgm:pt modelId="{6DD3E542-60B5-41A0-A83C-3A7CBCA04C71}" type="sibTrans" cxnId="{57D7CDCF-62A1-4ECC-85FD-541774B63AC2}">
      <dgm:prSet/>
      <dgm:spPr/>
      <dgm:t>
        <a:bodyPr/>
        <a:lstStyle/>
        <a:p>
          <a:endParaRPr lang="es-EC"/>
        </a:p>
      </dgm:t>
    </dgm:pt>
    <dgm:pt modelId="{4A4CE0F3-4B35-45EE-AFA5-D31CE6305991}" type="pres">
      <dgm:prSet presAssocID="{221AF0CB-2A9E-4D29-B0DD-51CECBBD82FA}" presName="Name0" presStyleCnt="0">
        <dgm:presLayoutVars>
          <dgm:dir/>
          <dgm:animLvl val="lvl"/>
          <dgm:resizeHandles/>
        </dgm:presLayoutVars>
      </dgm:prSet>
      <dgm:spPr/>
      <dgm:t>
        <a:bodyPr/>
        <a:lstStyle/>
        <a:p>
          <a:endParaRPr lang="en-US"/>
        </a:p>
      </dgm:t>
    </dgm:pt>
    <dgm:pt modelId="{32E28817-A5BA-437B-AC06-917A93BDBB5C}" type="pres">
      <dgm:prSet presAssocID="{A74339C3-146D-4E01-BD62-B7E5027486BA}" presName="linNode" presStyleCnt="0"/>
      <dgm:spPr/>
    </dgm:pt>
    <dgm:pt modelId="{1BA6C633-091C-4144-BFA8-2E15F8A324C1}" type="pres">
      <dgm:prSet presAssocID="{A74339C3-146D-4E01-BD62-B7E5027486BA}" presName="parentShp" presStyleLbl="node1" presStyleIdx="0" presStyleCnt="6">
        <dgm:presLayoutVars>
          <dgm:bulletEnabled val="1"/>
        </dgm:presLayoutVars>
      </dgm:prSet>
      <dgm:spPr/>
      <dgm:t>
        <a:bodyPr/>
        <a:lstStyle/>
        <a:p>
          <a:endParaRPr lang="en-US"/>
        </a:p>
      </dgm:t>
    </dgm:pt>
    <dgm:pt modelId="{436548BC-5AEB-421D-8EA2-DFEA15D601A8}" type="pres">
      <dgm:prSet presAssocID="{A74339C3-146D-4E01-BD62-B7E5027486BA}" presName="childShp" presStyleLbl="bgAccFollowNode1" presStyleIdx="0" presStyleCnt="6">
        <dgm:presLayoutVars>
          <dgm:bulletEnabled val="1"/>
        </dgm:presLayoutVars>
      </dgm:prSet>
      <dgm:spPr/>
      <dgm:t>
        <a:bodyPr/>
        <a:lstStyle/>
        <a:p>
          <a:endParaRPr lang="en-US"/>
        </a:p>
      </dgm:t>
    </dgm:pt>
    <dgm:pt modelId="{48003906-4F71-416C-B294-1018C7D116B8}" type="pres">
      <dgm:prSet presAssocID="{9890EA34-036E-4195-94B2-0BD1C05E5520}" presName="spacing" presStyleCnt="0"/>
      <dgm:spPr/>
    </dgm:pt>
    <dgm:pt modelId="{0A57A832-C037-4044-9447-F43C5C4BD41C}" type="pres">
      <dgm:prSet presAssocID="{17998B14-1099-43DC-B5BA-57DB8B4ADCC4}" presName="linNode" presStyleCnt="0"/>
      <dgm:spPr/>
    </dgm:pt>
    <dgm:pt modelId="{F8AA3623-E18C-47C5-A436-BE504521C791}" type="pres">
      <dgm:prSet presAssocID="{17998B14-1099-43DC-B5BA-57DB8B4ADCC4}" presName="parentShp" presStyleLbl="node1" presStyleIdx="1" presStyleCnt="6">
        <dgm:presLayoutVars>
          <dgm:bulletEnabled val="1"/>
        </dgm:presLayoutVars>
      </dgm:prSet>
      <dgm:spPr/>
      <dgm:t>
        <a:bodyPr/>
        <a:lstStyle/>
        <a:p>
          <a:endParaRPr lang="en-US"/>
        </a:p>
      </dgm:t>
    </dgm:pt>
    <dgm:pt modelId="{AA8F823D-B4DA-4137-83D1-7FCA8A0E792A}" type="pres">
      <dgm:prSet presAssocID="{17998B14-1099-43DC-B5BA-57DB8B4ADCC4}" presName="childShp" presStyleLbl="bgAccFollowNode1" presStyleIdx="1" presStyleCnt="6">
        <dgm:presLayoutVars>
          <dgm:bulletEnabled val="1"/>
        </dgm:presLayoutVars>
      </dgm:prSet>
      <dgm:spPr/>
      <dgm:t>
        <a:bodyPr/>
        <a:lstStyle/>
        <a:p>
          <a:endParaRPr lang="en-US"/>
        </a:p>
      </dgm:t>
    </dgm:pt>
    <dgm:pt modelId="{E3F5950B-A473-45DC-8D4D-2BF986089C08}" type="pres">
      <dgm:prSet presAssocID="{C4AB8C32-E314-4718-BE9C-77D2A994C6B7}" presName="spacing" presStyleCnt="0"/>
      <dgm:spPr/>
    </dgm:pt>
    <dgm:pt modelId="{D73FB59E-8A0F-4481-9D7E-762E026DCB56}" type="pres">
      <dgm:prSet presAssocID="{5FCD7485-3FCE-46B1-9A4E-600EDE9E0DA6}" presName="linNode" presStyleCnt="0"/>
      <dgm:spPr/>
    </dgm:pt>
    <dgm:pt modelId="{CC72D2AE-6564-4E42-8A72-E17D80D8D89C}" type="pres">
      <dgm:prSet presAssocID="{5FCD7485-3FCE-46B1-9A4E-600EDE9E0DA6}" presName="parentShp" presStyleLbl="node1" presStyleIdx="2" presStyleCnt="6">
        <dgm:presLayoutVars>
          <dgm:bulletEnabled val="1"/>
        </dgm:presLayoutVars>
      </dgm:prSet>
      <dgm:spPr/>
      <dgm:t>
        <a:bodyPr/>
        <a:lstStyle/>
        <a:p>
          <a:endParaRPr lang="en-US"/>
        </a:p>
      </dgm:t>
    </dgm:pt>
    <dgm:pt modelId="{0EF151F1-6370-4EDA-96EA-3155D11035A0}" type="pres">
      <dgm:prSet presAssocID="{5FCD7485-3FCE-46B1-9A4E-600EDE9E0DA6}" presName="childShp" presStyleLbl="bgAccFollowNode1" presStyleIdx="2" presStyleCnt="6">
        <dgm:presLayoutVars>
          <dgm:bulletEnabled val="1"/>
        </dgm:presLayoutVars>
      </dgm:prSet>
      <dgm:spPr/>
      <dgm:t>
        <a:bodyPr/>
        <a:lstStyle/>
        <a:p>
          <a:endParaRPr lang="es-EC"/>
        </a:p>
      </dgm:t>
    </dgm:pt>
    <dgm:pt modelId="{9379659B-3483-4BBB-A57D-8C27DEEC7570}" type="pres">
      <dgm:prSet presAssocID="{72B40152-05B7-47D9-A891-F7AC778C3A95}" presName="spacing" presStyleCnt="0"/>
      <dgm:spPr/>
    </dgm:pt>
    <dgm:pt modelId="{13303117-3279-4219-8D5D-910662BD1915}" type="pres">
      <dgm:prSet presAssocID="{9E17B202-42CA-450D-B021-C5788957F0FA}" presName="linNode" presStyleCnt="0"/>
      <dgm:spPr/>
    </dgm:pt>
    <dgm:pt modelId="{058891C9-EEED-4529-A3D3-A5E01BF287B5}" type="pres">
      <dgm:prSet presAssocID="{9E17B202-42CA-450D-B021-C5788957F0FA}" presName="parentShp" presStyleLbl="node1" presStyleIdx="3" presStyleCnt="6">
        <dgm:presLayoutVars>
          <dgm:bulletEnabled val="1"/>
        </dgm:presLayoutVars>
      </dgm:prSet>
      <dgm:spPr/>
      <dgm:t>
        <a:bodyPr/>
        <a:lstStyle/>
        <a:p>
          <a:endParaRPr lang="en-US"/>
        </a:p>
      </dgm:t>
    </dgm:pt>
    <dgm:pt modelId="{1531507B-74E4-4AD1-9AEF-73077A05331F}" type="pres">
      <dgm:prSet presAssocID="{9E17B202-42CA-450D-B021-C5788957F0FA}" presName="childShp" presStyleLbl="bgAccFollowNode1" presStyleIdx="3" presStyleCnt="6">
        <dgm:presLayoutVars>
          <dgm:bulletEnabled val="1"/>
        </dgm:presLayoutVars>
      </dgm:prSet>
      <dgm:spPr/>
      <dgm:t>
        <a:bodyPr/>
        <a:lstStyle/>
        <a:p>
          <a:endParaRPr lang="es-EC"/>
        </a:p>
      </dgm:t>
    </dgm:pt>
    <dgm:pt modelId="{072CB32B-244C-4B97-AC9C-99F6D8011EA0}" type="pres">
      <dgm:prSet presAssocID="{F031EA47-C151-4AB5-A20F-CAE67E8940F3}" presName="spacing" presStyleCnt="0"/>
      <dgm:spPr/>
    </dgm:pt>
    <dgm:pt modelId="{6D5B2CB4-93F0-4626-B988-A7DFD1D86A04}" type="pres">
      <dgm:prSet presAssocID="{D35C7BE2-F783-4A8F-86C2-2B909D3D86DE}" presName="linNode" presStyleCnt="0"/>
      <dgm:spPr/>
    </dgm:pt>
    <dgm:pt modelId="{F99F7E5D-79DC-444A-B69F-34D6E00C0772}" type="pres">
      <dgm:prSet presAssocID="{D35C7BE2-F783-4A8F-86C2-2B909D3D86DE}" presName="parentShp" presStyleLbl="node1" presStyleIdx="4" presStyleCnt="6">
        <dgm:presLayoutVars>
          <dgm:bulletEnabled val="1"/>
        </dgm:presLayoutVars>
      </dgm:prSet>
      <dgm:spPr/>
      <dgm:t>
        <a:bodyPr/>
        <a:lstStyle/>
        <a:p>
          <a:endParaRPr lang="en-US"/>
        </a:p>
      </dgm:t>
    </dgm:pt>
    <dgm:pt modelId="{5A3F374C-04B6-4C8B-AACA-C1A56F00D407}" type="pres">
      <dgm:prSet presAssocID="{D35C7BE2-F783-4A8F-86C2-2B909D3D86DE}" presName="childShp" presStyleLbl="bgAccFollowNode1" presStyleIdx="4" presStyleCnt="6">
        <dgm:presLayoutVars>
          <dgm:bulletEnabled val="1"/>
        </dgm:presLayoutVars>
      </dgm:prSet>
      <dgm:spPr/>
      <dgm:t>
        <a:bodyPr/>
        <a:lstStyle/>
        <a:p>
          <a:endParaRPr lang="es-EC"/>
        </a:p>
      </dgm:t>
    </dgm:pt>
    <dgm:pt modelId="{0C936A3D-7FF4-40D9-9987-0F0502D84219}" type="pres">
      <dgm:prSet presAssocID="{83B7BB6D-4E93-453D-B86A-23EE7B9ABFF6}" presName="spacing" presStyleCnt="0"/>
      <dgm:spPr/>
    </dgm:pt>
    <dgm:pt modelId="{7A31C048-AF1D-402A-82D0-6BF14684E1C8}" type="pres">
      <dgm:prSet presAssocID="{ECEAD2D8-4585-4548-9587-198310EEA4CB}" presName="linNode" presStyleCnt="0"/>
      <dgm:spPr/>
    </dgm:pt>
    <dgm:pt modelId="{1CB31FC5-03EA-4B40-ACE2-A44139EF3A27}" type="pres">
      <dgm:prSet presAssocID="{ECEAD2D8-4585-4548-9587-198310EEA4CB}" presName="parentShp" presStyleLbl="node1" presStyleIdx="5" presStyleCnt="6">
        <dgm:presLayoutVars>
          <dgm:bulletEnabled val="1"/>
        </dgm:presLayoutVars>
      </dgm:prSet>
      <dgm:spPr/>
      <dgm:t>
        <a:bodyPr/>
        <a:lstStyle/>
        <a:p>
          <a:endParaRPr lang="en-US"/>
        </a:p>
      </dgm:t>
    </dgm:pt>
    <dgm:pt modelId="{066A6334-DB08-4FED-AAD6-B549C452C916}" type="pres">
      <dgm:prSet presAssocID="{ECEAD2D8-4585-4548-9587-198310EEA4CB}" presName="childShp" presStyleLbl="bgAccFollowNode1" presStyleIdx="5" presStyleCnt="6">
        <dgm:presLayoutVars>
          <dgm:bulletEnabled val="1"/>
        </dgm:presLayoutVars>
      </dgm:prSet>
      <dgm:spPr/>
      <dgm:t>
        <a:bodyPr/>
        <a:lstStyle/>
        <a:p>
          <a:endParaRPr lang="en-US"/>
        </a:p>
      </dgm:t>
    </dgm:pt>
  </dgm:ptLst>
  <dgm:cxnLst>
    <dgm:cxn modelId="{DA5C9BEA-52F9-4ED0-A58C-DD57D58F1822}" srcId="{221AF0CB-2A9E-4D29-B0DD-51CECBBD82FA}" destId="{A74339C3-146D-4E01-BD62-B7E5027486BA}" srcOrd="0" destOrd="0" parTransId="{CDA105A2-A419-4428-B3D7-139B007316A7}" sibTransId="{9890EA34-036E-4195-94B2-0BD1C05E5520}"/>
    <dgm:cxn modelId="{426F8E72-D50D-4F5A-B657-9704EFA800CC}" type="presOf" srcId="{221AF0CB-2A9E-4D29-B0DD-51CECBBD82FA}" destId="{4A4CE0F3-4B35-45EE-AFA5-D31CE6305991}" srcOrd="0" destOrd="0" presId="urn:microsoft.com/office/officeart/2005/8/layout/vList6"/>
    <dgm:cxn modelId="{57D7CDCF-62A1-4ECC-85FD-541774B63AC2}" srcId="{D35C7BE2-F783-4A8F-86C2-2B909D3D86DE}" destId="{011612DE-B05D-413C-B54E-C9F329200C19}" srcOrd="0" destOrd="0" parTransId="{E2420F28-9A39-463F-92CF-A101DCB76700}" sibTransId="{6DD3E542-60B5-41A0-A83C-3A7CBCA04C71}"/>
    <dgm:cxn modelId="{AFBC1573-C48E-4C47-A704-E076F60C00F7}" srcId="{9E17B202-42CA-450D-B021-C5788957F0FA}" destId="{9B073952-1533-4F24-9D84-3A48B91D0439}" srcOrd="0" destOrd="0" parTransId="{D1A1B0AC-5DBE-47C6-9B4A-0FC93A004A17}" sibTransId="{EFB56545-3BAF-4408-9865-D787B4A9D92A}"/>
    <dgm:cxn modelId="{1DAE7A17-96AB-4A89-8BAD-E3A9787AC666}" type="presOf" srcId="{5FCD7485-3FCE-46B1-9A4E-600EDE9E0DA6}" destId="{CC72D2AE-6564-4E42-8A72-E17D80D8D89C}" srcOrd="0" destOrd="0" presId="urn:microsoft.com/office/officeart/2005/8/layout/vList6"/>
    <dgm:cxn modelId="{874093A0-7CCA-479A-BD6F-00AFA689B789}" type="presOf" srcId="{038B0E5E-B12A-4D58-88B1-36F65D2246B5}" destId="{0EF151F1-6370-4EDA-96EA-3155D11035A0}" srcOrd="0" destOrd="0" presId="urn:microsoft.com/office/officeart/2005/8/layout/vList6"/>
    <dgm:cxn modelId="{E26663F1-C304-451E-BC02-5A45E7ABF19E}" type="presOf" srcId="{ECEAD2D8-4585-4548-9587-198310EEA4CB}" destId="{1CB31FC5-03EA-4B40-ACE2-A44139EF3A27}" srcOrd="0" destOrd="0" presId="urn:microsoft.com/office/officeart/2005/8/layout/vList6"/>
    <dgm:cxn modelId="{D1A92BA8-0E1A-4DA9-8CE9-7527596327D4}" type="presOf" srcId="{4B0F6A38-B8A0-4172-9B09-E26C515C5D41}" destId="{AA8F823D-B4DA-4137-83D1-7FCA8A0E792A}" srcOrd="0" destOrd="0" presId="urn:microsoft.com/office/officeart/2005/8/layout/vList6"/>
    <dgm:cxn modelId="{D0594F39-A0FF-40ED-A417-C1D3E33E9F1A}" type="presOf" srcId="{9E17B202-42CA-450D-B021-C5788957F0FA}" destId="{058891C9-EEED-4529-A3D3-A5E01BF287B5}" srcOrd="0" destOrd="0" presId="urn:microsoft.com/office/officeart/2005/8/layout/vList6"/>
    <dgm:cxn modelId="{4A5A9849-46F1-4C9C-8510-87C55610A0F5}" srcId="{17998B14-1099-43DC-B5BA-57DB8B4ADCC4}" destId="{4B0F6A38-B8A0-4172-9B09-E26C515C5D41}" srcOrd="0" destOrd="0" parTransId="{C801E043-0E88-4BF9-A556-64320FD72F1B}" sibTransId="{E02A6A33-D722-40C0-9C51-7DF9F8CA1E54}"/>
    <dgm:cxn modelId="{90AEE8CB-7631-4A16-91D5-7F8D8A30133F}" type="presOf" srcId="{17998B14-1099-43DC-B5BA-57DB8B4ADCC4}" destId="{F8AA3623-E18C-47C5-A436-BE504521C791}" srcOrd="0" destOrd="0" presId="urn:microsoft.com/office/officeart/2005/8/layout/vList6"/>
    <dgm:cxn modelId="{5C7973AE-5B8C-443C-BD8D-9DFB13B9402B}" type="presOf" srcId="{D35C7BE2-F783-4A8F-86C2-2B909D3D86DE}" destId="{F99F7E5D-79DC-444A-B69F-34D6E00C0772}" srcOrd="0" destOrd="0" presId="urn:microsoft.com/office/officeart/2005/8/layout/vList6"/>
    <dgm:cxn modelId="{4A2DAFD9-F6D2-4A58-AA54-8D503C4CF8D3}" type="presOf" srcId="{1E9B983E-9DAD-4631-980D-ACB626AE88CF}" destId="{436548BC-5AEB-421D-8EA2-DFEA15D601A8}" srcOrd="0" destOrd="0" presId="urn:microsoft.com/office/officeart/2005/8/layout/vList6"/>
    <dgm:cxn modelId="{E423BBAD-6BD9-4AD5-ADC2-26991E8A3C5D}" type="presOf" srcId="{011612DE-B05D-413C-B54E-C9F329200C19}" destId="{5A3F374C-04B6-4C8B-AACA-C1A56F00D407}" srcOrd="0" destOrd="0" presId="urn:microsoft.com/office/officeart/2005/8/layout/vList6"/>
    <dgm:cxn modelId="{9D06053F-D9C7-4CF6-8C28-80C6D2047066}" type="presOf" srcId="{87838057-296D-4D18-80F1-9053F05D2E76}" destId="{066A6334-DB08-4FED-AAD6-B549C452C916}" srcOrd="0" destOrd="0" presId="urn:microsoft.com/office/officeart/2005/8/layout/vList6"/>
    <dgm:cxn modelId="{A05CA543-D86E-45E7-8E8A-96569ED76FC7}" srcId="{221AF0CB-2A9E-4D29-B0DD-51CECBBD82FA}" destId="{5FCD7485-3FCE-46B1-9A4E-600EDE9E0DA6}" srcOrd="2" destOrd="0" parTransId="{DB5EDB42-E188-407F-BA2A-65AEEABEAA01}" sibTransId="{72B40152-05B7-47D9-A891-F7AC778C3A95}"/>
    <dgm:cxn modelId="{BA08A5EB-70CA-4DF0-90CE-CEE19C2EFAFD}" type="presOf" srcId="{A74339C3-146D-4E01-BD62-B7E5027486BA}" destId="{1BA6C633-091C-4144-BFA8-2E15F8A324C1}" srcOrd="0" destOrd="0" presId="urn:microsoft.com/office/officeart/2005/8/layout/vList6"/>
    <dgm:cxn modelId="{9120D727-0B31-4588-87E0-89FD4F72D252}" srcId="{ECEAD2D8-4585-4548-9587-198310EEA4CB}" destId="{87838057-296D-4D18-80F1-9053F05D2E76}" srcOrd="0" destOrd="0" parTransId="{492DCA5A-C752-4F52-BE45-9C49DB74F3DB}" sibTransId="{C3A02D93-5C72-4960-A671-1A2A875AD415}"/>
    <dgm:cxn modelId="{00971EDA-59A7-497B-AEE8-6785E51E5123}" type="presOf" srcId="{9B073952-1533-4F24-9D84-3A48B91D0439}" destId="{1531507B-74E4-4AD1-9AEF-73077A05331F}" srcOrd="0" destOrd="0" presId="urn:microsoft.com/office/officeart/2005/8/layout/vList6"/>
    <dgm:cxn modelId="{FAEEF470-C84E-495E-BC3C-3A04F75FDE5E}" srcId="{5FCD7485-3FCE-46B1-9A4E-600EDE9E0DA6}" destId="{038B0E5E-B12A-4D58-88B1-36F65D2246B5}" srcOrd="0" destOrd="0" parTransId="{BE41EAFA-241E-4BD7-84FF-43DE63DC5A5F}" sibTransId="{348EE290-B3E4-4EFE-9CEE-5B4A6E8FAB9F}"/>
    <dgm:cxn modelId="{47A61F3F-02B8-4AA4-9904-9B0A3418D5DD}" srcId="{221AF0CB-2A9E-4D29-B0DD-51CECBBD82FA}" destId="{ECEAD2D8-4585-4548-9587-198310EEA4CB}" srcOrd="5" destOrd="0" parTransId="{842AB2EE-291B-40FB-83C8-DD16B474A091}" sibTransId="{CE1A165B-F8CB-4999-A113-0A06234F1EFD}"/>
    <dgm:cxn modelId="{3228F5C6-1C3F-4B16-9CB2-8EDE99F394C3}" srcId="{221AF0CB-2A9E-4D29-B0DD-51CECBBD82FA}" destId="{17998B14-1099-43DC-B5BA-57DB8B4ADCC4}" srcOrd="1" destOrd="0" parTransId="{EAD463FD-BB67-436C-A284-2F2143EEEF8C}" sibTransId="{C4AB8C32-E314-4718-BE9C-77D2A994C6B7}"/>
    <dgm:cxn modelId="{9D1F0673-B2F4-4949-BFBA-DD05A518BCA9}" srcId="{A74339C3-146D-4E01-BD62-B7E5027486BA}" destId="{1E9B983E-9DAD-4631-980D-ACB626AE88CF}" srcOrd="0" destOrd="0" parTransId="{9063B3F3-3884-4063-A734-4360631E28EC}" sibTransId="{A255BE28-23EC-4D27-92A8-D5359FD2D0C4}"/>
    <dgm:cxn modelId="{C29962FF-3F09-410A-ADC8-519BC97D3DDA}" srcId="{221AF0CB-2A9E-4D29-B0DD-51CECBBD82FA}" destId="{9E17B202-42CA-450D-B021-C5788957F0FA}" srcOrd="3" destOrd="0" parTransId="{120F92DB-C5E7-48FA-BF70-A8D864712A9D}" sibTransId="{F031EA47-C151-4AB5-A20F-CAE67E8940F3}"/>
    <dgm:cxn modelId="{41A085FA-2901-46A5-AC1A-378C70EE4C6D}" srcId="{221AF0CB-2A9E-4D29-B0DD-51CECBBD82FA}" destId="{D35C7BE2-F783-4A8F-86C2-2B909D3D86DE}" srcOrd="4" destOrd="0" parTransId="{C4048D86-0890-4B9F-A735-C72F379A380D}" sibTransId="{83B7BB6D-4E93-453D-B86A-23EE7B9ABFF6}"/>
    <dgm:cxn modelId="{BE747D0E-AC8D-46F7-B82A-2B8C63469940}" type="presParOf" srcId="{4A4CE0F3-4B35-45EE-AFA5-D31CE6305991}" destId="{32E28817-A5BA-437B-AC06-917A93BDBB5C}" srcOrd="0" destOrd="0" presId="urn:microsoft.com/office/officeart/2005/8/layout/vList6"/>
    <dgm:cxn modelId="{BE2BB40A-DF93-4991-9C47-59027FC123FA}" type="presParOf" srcId="{32E28817-A5BA-437B-AC06-917A93BDBB5C}" destId="{1BA6C633-091C-4144-BFA8-2E15F8A324C1}" srcOrd="0" destOrd="0" presId="urn:microsoft.com/office/officeart/2005/8/layout/vList6"/>
    <dgm:cxn modelId="{CC124302-8440-45B4-858B-B3E2EB0671D0}" type="presParOf" srcId="{32E28817-A5BA-437B-AC06-917A93BDBB5C}" destId="{436548BC-5AEB-421D-8EA2-DFEA15D601A8}" srcOrd="1" destOrd="0" presId="urn:microsoft.com/office/officeart/2005/8/layout/vList6"/>
    <dgm:cxn modelId="{D9593282-0B8B-4E08-BF6B-7E4F83A1E30D}" type="presParOf" srcId="{4A4CE0F3-4B35-45EE-AFA5-D31CE6305991}" destId="{48003906-4F71-416C-B294-1018C7D116B8}" srcOrd="1" destOrd="0" presId="urn:microsoft.com/office/officeart/2005/8/layout/vList6"/>
    <dgm:cxn modelId="{201BD1BB-220B-4C9C-8CFD-4695B89B1D5E}" type="presParOf" srcId="{4A4CE0F3-4B35-45EE-AFA5-D31CE6305991}" destId="{0A57A832-C037-4044-9447-F43C5C4BD41C}" srcOrd="2" destOrd="0" presId="urn:microsoft.com/office/officeart/2005/8/layout/vList6"/>
    <dgm:cxn modelId="{FD78CDDD-8DCC-4835-BA10-033239275E9E}" type="presParOf" srcId="{0A57A832-C037-4044-9447-F43C5C4BD41C}" destId="{F8AA3623-E18C-47C5-A436-BE504521C791}" srcOrd="0" destOrd="0" presId="urn:microsoft.com/office/officeart/2005/8/layout/vList6"/>
    <dgm:cxn modelId="{B9299668-BC9A-428B-959C-6944DA04CB39}" type="presParOf" srcId="{0A57A832-C037-4044-9447-F43C5C4BD41C}" destId="{AA8F823D-B4DA-4137-83D1-7FCA8A0E792A}" srcOrd="1" destOrd="0" presId="urn:microsoft.com/office/officeart/2005/8/layout/vList6"/>
    <dgm:cxn modelId="{A0836F0E-65EB-4F9D-92D8-4732F314CF8E}" type="presParOf" srcId="{4A4CE0F3-4B35-45EE-AFA5-D31CE6305991}" destId="{E3F5950B-A473-45DC-8D4D-2BF986089C08}" srcOrd="3" destOrd="0" presId="urn:microsoft.com/office/officeart/2005/8/layout/vList6"/>
    <dgm:cxn modelId="{DE7E4BF8-03F4-4DD4-A061-044063DBDF58}" type="presParOf" srcId="{4A4CE0F3-4B35-45EE-AFA5-D31CE6305991}" destId="{D73FB59E-8A0F-4481-9D7E-762E026DCB56}" srcOrd="4" destOrd="0" presId="urn:microsoft.com/office/officeart/2005/8/layout/vList6"/>
    <dgm:cxn modelId="{7F8EE3E4-3362-4703-9178-5F968DA436C0}" type="presParOf" srcId="{D73FB59E-8A0F-4481-9D7E-762E026DCB56}" destId="{CC72D2AE-6564-4E42-8A72-E17D80D8D89C}" srcOrd="0" destOrd="0" presId="urn:microsoft.com/office/officeart/2005/8/layout/vList6"/>
    <dgm:cxn modelId="{A8A32E82-617A-4C43-94AD-0AA5F77BF7B9}" type="presParOf" srcId="{D73FB59E-8A0F-4481-9D7E-762E026DCB56}" destId="{0EF151F1-6370-4EDA-96EA-3155D11035A0}" srcOrd="1" destOrd="0" presId="urn:microsoft.com/office/officeart/2005/8/layout/vList6"/>
    <dgm:cxn modelId="{E79839D4-8A87-4A8F-B71A-07AFD4F70A37}" type="presParOf" srcId="{4A4CE0F3-4B35-45EE-AFA5-D31CE6305991}" destId="{9379659B-3483-4BBB-A57D-8C27DEEC7570}" srcOrd="5" destOrd="0" presId="urn:microsoft.com/office/officeart/2005/8/layout/vList6"/>
    <dgm:cxn modelId="{D204BA80-B5EB-4414-BD4F-4C0CDEF30275}" type="presParOf" srcId="{4A4CE0F3-4B35-45EE-AFA5-D31CE6305991}" destId="{13303117-3279-4219-8D5D-910662BD1915}" srcOrd="6" destOrd="0" presId="urn:microsoft.com/office/officeart/2005/8/layout/vList6"/>
    <dgm:cxn modelId="{99EA600A-C737-4287-9685-283E1D21BCD2}" type="presParOf" srcId="{13303117-3279-4219-8D5D-910662BD1915}" destId="{058891C9-EEED-4529-A3D3-A5E01BF287B5}" srcOrd="0" destOrd="0" presId="urn:microsoft.com/office/officeart/2005/8/layout/vList6"/>
    <dgm:cxn modelId="{3874421F-B14F-4CF3-90CC-656ABAAB66D3}" type="presParOf" srcId="{13303117-3279-4219-8D5D-910662BD1915}" destId="{1531507B-74E4-4AD1-9AEF-73077A05331F}" srcOrd="1" destOrd="0" presId="urn:microsoft.com/office/officeart/2005/8/layout/vList6"/>
    <dgm:cxn modelId="{F4C88BA8-7554-491A-9E5E-ABB71BB247F9}" type="presParOf" srcId="{4A4CE0F3-4B35-45EE-AFA5-D31CE6305991}" destId="{072CB32B-244C-4B97-AC9C-99F6D8011EA0}" srcOrd="7" destOrd="0" presId="urn:microsoft.com/office/officeart/2005/8/layout/vList6"/>
    <dgm:cxn modelId="{0ACDF8CB-7969-4770-992A-9EF3681AB103}" type="presParOf" srcId="{4A4CE0F3-4B35-45EE-AFA5-D31CE6305991}" destId="{6D5B2CB4-93F0-4626-B988-A7DFD1D86A04}" srcOrd="8" destOrd="0" presId="urn:microsoft.com/office/officeart/2005/8/layout/vList6"/>
    <dgm:cxn modelId="{B7F1BE6F-BA1A-40F2-83FC-B83B677E3A68}" type="presParOf" srcId="{6D5B2CB4-93F0-4626-B988-A7DFD1D86A04}" destId="{F99F7E5D-79DC-444A-B69F-34D6E00C0772}" srcOrd="0" destOrd="0" presId="urn:microsoft.com/office/officeart/2005/8/layout/vList6"/>
    <dgm:cxn modelId="{48E6D394-016A-48A4-AB34-B91A23B7ED6D}" type="presParOf" srcId="{6D5B2CB4-93F0-4626-B988-A7DFD1D86A04}" destId="{5A3F374C-04B6-4C8B-AACA-C1A56F00D407}" srcOrd="1" destOrd="0" presId="urn:microsoft.com/office/officeart/2005/8/layout/vList6"/>
    <dgm:cxn modelId="{4C240058-2FEB-4176-A482-D1BD5E222AB4}" type="presParOf" srcId="{4A4CE0F3-4B35-45EE-AFA5-D31CE6305991}" destId="{0C936A3D-7FF4-40D9-9987-0F0502D84219}" srcOrd="9" destOrd="0" presId="urn:microsoft.com/office/officeart/2005/8/layout/vList6"/>
    <dgm:cxn modelId="{DF8F5BBF-DCA7-4E5D-A660-652384187BF5}" type="presParOf" srcId="{4A4CE0F3-4B35-45EE-AFA5-D31CE6305991}" destId="{7A31C048-AF1D-402A-82D0-6BF14684E1C8}" srcOrd="10" destOrd="0" presId="urn:microsoft.com/office/officeart/2005/8/layout/vList6"/>
    <dgm:cxn modelId="{EBF6D978-FA59-4B74-99E5-AD3982B88378}" type="presParOf" srcId="{7A31C048-AF1D-402A-82D0-6BF14684E1C8}" destId="{1CB31FC5-03EA-4B40-ACE2-A44139EF3A27}" srcOrd="0" destOrd="0" presId="urn:microsoft.com/office/officeart/2005/8/layout/vList6"/>
    <dgm:cxn modelId="{215412F3-D25F-4258-A82F-E118A328B946}" type="presParOf" srcId="{7A31C048-AF1D-402A-82D0-6BF14684E1C8}" destId="{066A6334-DB08-4FED-AAD6-B549C452C91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BD1D2-1D0E-469F-A73D-BBCCDCAF493F}" type="datetimeFigureOut">
              <a:rPr lang="es-EC" smtClean="0"/>
              <a:pPr/>
              <a:t>12/05/2015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FFF94-1019-4C9D-968C-24DAB74F9D35}" type="slidenum">
              <a:rPr lang="es-EC" smtClean="0"/>
              <a:pPr/>
              <a:t>‹Nº›</a:t>
            </a:fld>
            <a:endParaRPr lang="es-EC"/>
          </a:p>
        </p:txBody>
      </p:sp>
    </p:spTree>
    <p:extLst>
      <p:ext uri="{BB962C8B-B14F-4D97-AF65-F5344CB8AC3E}">
        <p14:creationId xmlns:p14="http://schemas.microsoft.com/office/powerpoint/2010/main" val="169831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9A98BCE-C035-4A36-B6A1-E10B69BF0EE0}" type="datetimeFigureOut">
              <a:rPr lang="es-EC" smtClean="0"/>
              <a:pPr/>
              <a:t>12/05/2015</a:t>
            </a:fld>
            <a:endParaRPr lang="es-EC"/>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135027C-7333-48F8-896B-71F5A44BDF16}" type="slidenum">
              <a:rPr lang="es-EC" smtClean="0"/>
              <a:pPr/>
              <a:t>‹Nº›</a:t>
            </a:fld>
            <a:endParaRPr lang="es-EC"/>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EC"/>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9A98BCE-C035-4A36-B6A1-E10B69BF0EE0}" type="datetimeFigureOut">
              <a:rPr lang="es-EC" smtClean="0"/>
              <a:pPr/>
              <a:t>12/05/2015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135027C-7333-48F8-896B-71F5A44BDF16}"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9A98BCE-C035-4A36-B6A1-E10B69BF0EE0}" type="datetimeFigureOut">
              <a:rPr lang="es-EC" smtClean="0"/>
              <a:pPr/>
              <a:t>12/05/2015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135027C-7333-48F8-896B-71F5A44BDF16}"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9A98BCE-C035-4A36-B6A1-E10B69BF0EE0}" type="datetimeFigureOut">
              <a:rPr lang="es-EC" smtClean="0"/>
              <a:pPr/>
              <a:t>12/05/2015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135027C-7333-48F8-896B-71F5A44BDF16}" type="slidenum">
              <a:rPr lang="es-EC" smtClean="0"/>
              <a:pPr/>
              <a:t>‹Nº›</a:t>
            </a:fld>
            <a:endParaRPr lang="es-EC"/>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29A98BCE-C035-4A36-B6A1-E10B69BF0EE0}" type="datetimeFigureOut">
              <a:rPr lang="es-EC" smtClean="0"/>
              <a:pPr/>
              <a:t>12/05/2015</a:t>
            </a:fld>
            <a:endParaRPr lang="es-EC"/>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135027C-7333-48F8-896B-71F5A44BDF16}" type="slidenum">
              <a:rPr lang="es-EC" smtClean="0"/>
              <a:pPr/>
              <a:t>‹Nº›</a:t>
            </a:fld>
            <a:endParaRPr lang="es-EC"/>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EC"/>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9A98BCE-C035-4A36-B6A1-E10B69BF0EE0}" type="datetimeFigureOut">
              <a:rPr lang="es-EC" smtClean="0"/>
              <a:pPr/>
              <a:t>12/05/2015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135027C-7333-48F8-896B-71F5A44BDF16}" type="slidenum">
              <a:rPr lang="es-EC" smtClean="0"/>
              <a:pPr/>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9A98BCE-C035-4A36-B6A1-E10B69BF0EE0}" type="datetimeFigureOut">
              <a:rPr lang="es-EC" smtClean="0"/>
              <a:pPr/>
              <a:t>12/05/2015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135027C-7333-48F8-896B-71F5A44BDF16}" type="slidenum">
              <a:rPr lang="es-EC" smtClean="0"/>
              <a:pPr/>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9A98BCE-C035-4A36-B6A1-E10B69BF0EE0}" type="datetimeFigureOut">
              <a:rPr lang="es-EC" smtClean="0"/>
              <a:pPr/>
              <a:t>12/05/2015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135027C-7333-48F8-896B-71F5A44BDF16}" type="slidenum">
              <a:rPr lang="es-EC" smtClean="0"/>
              <a:pPr/>
              <a:t>‹Nº›</a:t>
            </a:fld>
            <a:endParaRPr lang="es-EC"/>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9A98BCE-C035-4A36-B6A1-E10B69BF0EE0}" type="datetimeFigureOut">
              <a:rPr lang="es-EC" smtClean="0"/>
              <a:pPr/>
              <a:t>12/05/2015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135027C-7333-48F8-896B-71F5A44BDF16}"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9A98BCE-C035-4A36-B6A1-E10B69BF0EE0}" type="datetimeFigureOut">
              <a:rPr lang="es-EC" smtClean="0"/>
              <a:pPr/>
              <a:t>12/05/2015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135027C-7333-48F8-896B-71F5A44BDF16}" type="slidenum">
              <a:rPr lang="es-EC" smtClean="0"/>
              <a:pPr/>
              <a:t>‹Nº›</a:t>
            </a:fld>
            <a:endParaRPr lang="es-EC"/>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9A98BCE-C035-4A36-B6A1-E10B69BF0EE0}" type="datetimeFigureOut">
              <a:rPr lang="es-EC" smtClean="0"/>
              <a:pPr/>
              <a:t>12/05/2015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135027C-7333-48F8-896B-71F5A44BDF16}" type="slidenum">
              <a:rPr lang="es-EC" smtClean="0"/>
              <a:pPr/>
              <a:t>‹Nº›</a:t>
            </a:fld>
            <a:endParaRPr lang="es-EC"/>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9A98BCE-C035-4A36-B6A1-E10B69BF0EE0}" type="datetimeFigureOut">
              <a:rPr lang="es-EC" smtClean="0"/>
              <a:pPr/>
              <a:t>12/05/2015</a:t>
            </a:fld>
            <a:endParaRPr lang="es-EC"/>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EC"/>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135027C-7333-48F8-896B-71F5A44BDF16}"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1296"/>
            <a:ext cx="5626968" cy="3283768"/>
          </a:xfrm>
        </p:spPr>
        <p:txBody>
          <a:bodyPr/>
          <a:lstStyle/>
          <a:p>
            <a:r>
              <a:rPr lang="es-EC" sz="2400" i="1" u="sng" cap="none" dirty="0" smtClean="0"/>
              <a:t>Investigación</a:t>
            </a:r>
            <a:r>
              <a:rPr lang="es-EC" sz="2400" b="1" cap="none" dirty="0" smtClean="0"/>
              <a:t>: </a:t>
            </a:r>
            <a:br>
              <a:rPr lang="es-EC" sz="2400" b="1" cap="none" dirty="0" smtClean="0"/>
            </a:br>
            <a:r>
              <a:rPr lang="es-EC" sz="2400" b="1" cap="none" dirty="0" smtClean="0"/>
              <a:t>Desarrollo de un videojuego para complementar la enseñanza de matemáticas elementales en niños de segundo año de educación básica, utilizando el dispositivo de entrada por detección de movimiento ‘</a:t>
            </a:r>
            <a:r>
              <a:rPr lang="es-EC" sz="2400" b="1" cap="none" dirty="0"/>
              <a:t>K</a:t>
            </a:r>
            <a:r>
              <a:rPr lang="es-EC" sz="2400" b="1" cap="none" dirty="0" smtClean="0"/>
              <a:t>inect’ de </a:t>
            </a:r>
            <a:r>
              <a:rPr lang="es-EC" sz="2400" b="1" cap="none" dirty="0"/>
              <a:t>M</a:t>
            </a:r>
            <a:r>
              <a:rPr lang="es-EC" sz="2400" b="1" cap="none" dirty="0" smtClean="0"/>
              <a:t>icrosoft</a:t>
            </a:r>
            <a:endParaRPr lang="es-EC" sz="2400" b="1" cap="none" dirty="0"/>
          </a:p>
        </p:txBody>
      </p:sp>
      <p:sp>
        <p:nvSpPr>
          <p:cNvPr id="4" name="1 Título"/>
          <p:cNvSpPr txBox="1">
            <a:spLocks/>
          </p:cNvSpPr>
          <p:nvPr/>
        </p:nvSpPr>
        <p:spPr>
          <a:xfrm>
            <a:off x="107504" y="4552528"/>
            <a:ext cx="5976664" cy="18288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r>
              <a:rPr lang="es-EC" sz="2400" i="1" u="sng" cap="none" dirty="0" smtClean="0"/>
              <a:t>Integrantes</a:t>
            </a:r>
            <a:r>
              <a:rPr lang="es-EC" sz="2400" b="1" cap="none" dirty="0" smtClean="0"/>
              <a:t>:</a:t>
            </a:r>
          </a:p>
          <a:p>
            <a:r>
              <a:rPr lang="es-EC" sz="2400" b="1" cap="none" dirty="0"/>
              <a:t>Gonzalo Antonio Calahorrano Gallardo</a:t>
            </a:r>
          </a:p>
          <a:p>
            <a:r>
              <a:rPr lang="es-EC" sz="2400" b="1" cap="none" dirty="0" smtClean="0"/>
              <a:t>Christian Guillermo Cartes Alvear</a:t>
            </a:r>
          </a:p>
        </p:txBody>
      </p:sp>
      <p:sp>
        <p:nvSpPr>
          <p:cNvPr id="5" name="4 Rectángulo"/>
          <p:cNvSpPr/>
          <p:nvPr/>
        </p:nvSpPr>
        <p:spPr>
          <a:xfrm>
            <a:off x="6084168" y="116632"/>
            <a:ext cx="1080120" cy="662473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124" name="Picture 4" descr="C:\Users\ana.arias\Pictures\LOGO-PRINCIPA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4438"/>
          <a:stretch/>
        </p:blipFill>
        <p:spPr bwMode="auto">
          <a:xfrm>
            <a:off x="6156176" y="347132"/>
            <a:ext cx="3059832" cy="30914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na.arias\Pictures\LOGO-PRINCIP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81"/>
          <a:stretch/>
        </p:blipFill>
        <p:spPr bwMode="auto">
          <a:xfrm>
            <a:off x="6228184" y="3573016"/>
            <a:ext cx="2795019" cy="975205"/>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6623248" y="5301208"/>
            <a:ext cx="1981200" cy="1324744"/>
          </a:xfrm>
        </p:spPr>
        <p:txBody>
          <a:bodyPr>
            <a:normAutofit/>
          </a:bodyPr>
          <a:lstStyle/>
          <a:p>
            <a:pPr algn="ctr"/>
            <a:r>
              <a:rPr lang="es-EC" sz="1800" b="1" dirty="0" smtClean="0">
                <a:solidFill>
                  <a:srgbClr val="00297A"/>
                </a:solidFill>
              </a:rPr>
              <a:t>Sangolquí</a:t>
            </a:r>
          </a:p>
          <a:p>
            <a:pPr algn="ctr"/>
            <a:r>
              <a:rPr lang="es-EC" sz="1800" b="1" dirty="0" smtClean="0">
                <a:solidFill>
                  <a:srgbClr val="00297A"/>
                </a:solidFill>
              </a:rPr>
              <a:t>Mayo 2015</a:t>
            </a:r>
            <a:endParaRPr lang="es-EC" sz="1800" b="1" dirty="0">
              <a:solidFill>
                <a:srgbClr val="00297A"/>
              </a:solidFill>
            </a:endParaRPr>
          </a:p>
        </p:txBody>
      </p:sp>
    </p:spTree>
    <p:extLst>
      <p:ext uri="{BB962C8B-B14F-4D97-AF65-F5344CB8AC3E}">
        <p14:creationId xmlns:p14="http://schemas.microsoft.com/office/powerpoint/2010/main" val="4118181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p:txBody>
          <a:bodyPr/>
          <a:lstStyle/>
          <a:p>
            <a:r>
              <a:rPr lang="es-EC" dirty="0" smtClean="0"/>
              <a:t>5.1. </a:t>
            </a:r>
            <a:r>
              <a:rPr lang="es-EC" cap="none" dirty="0" smtClean="0"/>
              <a:t>Levantamiento de Requerimientos</a:t>
            </a:r>
            <a:endParaRPr lang="es-EC" dirty="0"/>
          </a:p>
        </p:txBody>
      </p:sp>
      <p:sp>
        <p:nvSpPr>
          <p:cNvPr id="5" name="2 Título"/>
          <p:cNvSpPr txBox="1">
            <a:spLocks/>
          </p:cNvSpPr>
          <p:nvPr/>
        </p:nvSpPr>
        <p:spPr>
          <a:xfrm>
            <a:off x="151180" y="1605659"/>
            <a:ext cx="8381260" cy="527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s-EC" sz="2400" cap="none" dirty="0" smtClean="0">
                <a:solidFill>
                  <a:schemeClr val="tx2"/>
                </a:solidFill>
              </a:rPr>
              <a:t>Encuestas a </a:t>
            </a:r>
          </a:p>
          <a:p>
            <a:pPr algn="l"/>
            <a:r>
              <a:rPr lang="es-EC" sz="2400" cap="none" dirty="0" smtClean="0">
                <a:solidFill>
                  <a:schemeClr val="tx2"/>
                </a:solidFill>
              </a:rPr>
              <a:t>profesores:</a:t>
            </a:r>
            <a:endParaRPr lang="es-EC" sz="2400" cap="none" dirty="0">
              <a:solidFill>
                <a:schemeClr val="tx2"/>
              </a:solidFill>
            </a:endParaRPr>
          </a:p>
        </p:txBody>
      </p:sp>
      <p:grpSp>
        <p:nvGrpSpPr>
          <p:cNvPr id="10" name="9 Grupo"/>
          <p:cNvGrpSpPr/>
          <p:nvPr/>
        </p:nvGrpSpPr>
        <p:grpSpPr>
          <a:xfrm>
            <a:off x="3350703" y="1628800"/>
            <a:ext cx="2452743" cy="2819245"/>
            <a:chOff x="5105290" y="133"/>
            <a:chExt cx="2452743" cy="2819245"/>
          </a:xfrm>
        </p:grpSpPr>
        <p:sp>
          <p:nvSpPr>
            <p:cNvPr id="17" name="16 Hexágono"/>
            <p:cNvSpPr/>
            <p:nvPr/>
          </p:nvSpPr>
          <p:spPr>
            <a:xfrm rot="5400000">
              <a:off x="4922039" y="183384"/>
              <a:ext cx="2819245" cy="2452743"/>
            </a:xfrm>
            <a:prstGeom prst="hexagon">
              <a:avLst>
                <a:gd name="adj" fmla="val 25000"/>
                <a:gd name="vf" fmla="val 11547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vert="vert270"/>
            <a:lstStyle/>
            <a:p>
              <a:pPr lvl="0" algn="ctr"/>
              <a:r>
                <a:rPr lang="es-EC" sz="1900" dirty="0" smtClean="0"/>
                <a:t>Develar </a:t>
              </a:r>
              <a:r>
                <a:rPr lang="es-EC" sz="1900" dirty="0"/>
                <a:t>la visión que tiene  el docente respecto al </a:t>
              </a:r>
              <a:r>
                <a:rPr lang="es-EC" sz="1900" dirty="0" smtClean="0"/>
                <a:t>uso y </a:t>
              </a:r>
              <a:r>
                <a:rPr lang="es-EC" sz="1900" dirty="0"/>
                <a:t>aplicación </a:t>
              </a:r>
              <a:r>
                <a:rPr lang="es-EC" sz="1900" dirty="0" smtClean="0"/>
                <a:t>de TIC</a:t>
              </a:r>
              <a:endParaRPr lang="es-EC" sz="1900" dirty="0"/>
            </a:p>
            <a:p>
              <a:endParaRPr lang="es-EC" dirty="0"/>
            </a:p>
          </p:txBody>
        </p:sp>
        <p:sp>
          <p:nvSpPr>
            <p:cNvPr id="18" name="Hexágono 4"/>
            <p:cNvSpPr/>
            <p:nvPr/>
          </p:nvSpPr>
          <p:spPr>
            <a:xfrm>
              <a:off x="5487509" y="439465"/>
              <a:ext cx="1688305" cy="1940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EC" sz="3900" kern="1200"/>
            </a:p>
          </p:txBody>
        </p:sp>
      </p:grpSp>
      <p:grpSp>
        <p:nvGrpSpPr>
          <p:cNvPr id="11" name="10 Grupo"/>
          <p:cNvGrpSpPr/>
          <p:nvPr/>
        </p:nvGrpSpPr>
        <p:grpSpPr>
          <a:xfrm>
            <a:off x="2021147" y="4021776"/>
            <a:ext cx="2452743" cy="2819245"/>
            <a:chOff x="3775734" y="2393109"/>
            <a:chExt cx="2452743" cy="2819245"/>
          </a:xfrm>
        </p:grpSpPr>
        <p:sp>
          <p:nvSpPr>
            <p:cNvPr id="15" name="14 Hexágono"/>
            <p:cNvSpPr/>
            <p:nvPr/>
          </p:nvSpPr>
          <p:spPr>
            <a:xfrm rot="5400000">
              <a:off x="3592483" y="2576360"/>
              <a:ext cx="2819245" cy="2452743"/>
            </a:xfrm>
            <a:prstGeom prst="hexagon">
              <a:avLst>
                <a:gd name="adj" fmla="val 25000"/>
                <a:gd name="vf" fmla="val 115470"/>
              </a:avLst>
            </a:prstGeom>
            <a:solidFill>
              <a:srgbClr val="99CC00"/>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vert="vert270"/>
            <a:lstStyle/>
            <a:p>
              <a:pPr lvl="0" algn="ctr"/>
              <a:endParaRPr lang="es-EC" sz="900" dirty="0" smtClean="0"/>
            </a:p>
            <a:p>
              <a:pPr lvl="0" algn="ctr"/>
              <a:r>
                <a:rPr lang="es-EC" sz="2000" dirty="0" smtClean="0"/>
                <a:t>Identificar </a:t>
              </a:r>
              <a:r>
                <a:rPr lang="es-EC" sz="2000" dirty="0"/>
                <a:t>el uso de técnicas </a:t>
              </a:r>
              <a:r>
                <a:rPr lang="es-EC" sz="2000" dirty="0" smtClean="0"/>
                <a:t>lúdicas en la enseñanza</a:t>
              </a:r>
              <a:endParaRPr lang="es-EC" sz="2000" dirty="0"/>
            </a:p>
            <a:p>
              <a:endParaRPr lang="es-EC" dirty="0"/>
            </a:p>
          </p:txBody>
        </p:sp>
        <p:sp>
          <p:nvSpPr>
            <p:cNvPr id="16" name="Hexágono 6"/>
            <p:cNvSpPr/>
            <p:nvPr/>
          </p:nvSpPr>
          <p:spPr>
            <a:xfrm>
              <a:off x="4157953" y="2832441"/>
              <a:ext cx="1688305" cy="1940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EC" sz="3900" kern="1200"/>
            </a:p>
          </p:txBody>
        </p:sp>
      </p:grpSp>
      <p:grpSp>
        <p:nvGrpSpPr>
          <p:cNvPr id="12" name="11 Grupo"/>
          <p:cNvGrpSpPr/>
          <p:nvPr/>
        </p:nvGrpSpPr>
        <p:grpSpPr>
          <a:xfrm>
            <a:off x="4670110" y="4021776"/>
            <a:ext cx="2452743" cy="2819245"/>
            <a:chOff x="6424697" y="2393109"/>
            <a:chExt cx="2452743" cy="2819245"/>
          </a:xfrm>
        </p:grpSpPr>
        <p:sp>
          <p:nvSpPr>
            <p:cNvPr id="13" name="12 Hexágono"/>
            <p:cNvSpPr/>
            <p:nvPr/>
          </p:nvSpPr>
          <p:spPr>
            <a:xfrm rot="5400000">
              <a:off x="6241446" y="2576360"/>
              <a:ext cx="2819245" cy="2452743"/>
            </a:xfrm>
            <a:prstGeom prst="hexagon">
              <a:avLst>
                <a:gd name="adj" fmla="val 25000"/>
                <a:gd name="vf" fmla="val 115470"/>
              </a:avLst>
            </a:prstGeom>
            <a:solidFill>
              <a:srgbClr val="FF6600"/>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vert="vert270"/>
            <a:lstStyle/>
            <a:p>
              <a:pPr lvl="0" algn="ctr"/>
              <a:endParaRPr lang="es-EC" dirty="0" smtClean="0"/>
            </a:p>
            <a:p>
              <a:pPr lvl="0" algn="ctr"/>
              <a:r>
                <a:rPr lang="es-EC" dirty="0" smtClean="0"/>
                <a:t>Utilización de técnicas lúdicas y TIC en </a:t>
              </a:r>
              <a:r>
                <a:rPr lang="es-EC" dirty="0"/>
                <a:t>las aulas </a:t>
              </a:r>
              <a:r>
                <a:rPr lang="es-EC" dirty="0" smtClean="0"/>
                <a:t>ecuatorianas</a:t>
              </a:r>
              <a:endParaRPr lang="es-EC" dirty="0"/>
            </a:p>
          </p:txBody>
        </p:sp>
        <p:sp>
          <p:nvSpPr>
            <p:cNvPr id="14" name="Hexágono 8"/>
            <p:cNvSpPr/>
            <p:nvPr/>
          </p:nvSpPr>
          <p:spPr>
            <a:xfrm>
              <a:off x="6806916" y="2832441"/>
              <a:ext cx="1688305" cy="1940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29823051"/>
              </p:ext>
            </p:extLst>
          </p:nvPr>
        </p:nvGraphicFramePr>
        <p:xfrm>
          <a:off x="441743" y="2564904"/>
          <a:ext cx="8234713" cy="3499584"/>
        </p:xfrm>
        <a:graphic>
          <a:graphicData uri="http://schemas.openxmlformats.org/drawingml/2006/table">
            <a:tbl>
              <a:tblPr>
                <a:tableStyleId>{8EC20E35-A176-4012-BC5E-935CFFF8708E}</a:tableStyleId>
              </a:tblPr>
              <a:tblGrid>
                <a:gridCol w="584508"/>
                <a:gridCol w="4118764"/>
                <a:gridCol w="2265789"/>
                <a:gridCol w="1265652"/>
              </a:tblGrid>
              <a:tr h="508513">
                <a:tc>
                  <a:txBody>
                    <a:bodyPr/>
                    <a:lstStyle/>
                    <a:p>
                      <a:pPr marL="0" marR="0" algn="just">
                        <a:lnSpc>
                          <a:spcPct val="150000"/>
                        </a:lnSpc>
                        <a:spcBef>
                          <a:spcPts val="0"/>
                        </a:spcBef>
                        <a:spcAft>
                          <a:spcPts val="0"/>
                        </a:spcAft>
                      </a:pPr>
                      <a:endParaRPr lang="en-US" sz="1600" dirty="0">
                        <a:solidFill>
                          <a:srgbClr val="000000"/>
                        </a:solidFill>
                        <a:latin typeface="Arial"/>
                        <a:ea typeface="Arial"/>
                      </a:endParaRPr>
                    </a:p>
                  </a:txBody>
                  <a:tcPr marL="49725" marR="51602" marT="51602" marB="51602" anchor="ctr">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dirty="0"/>
                        <a:t>Nombre</a:t>
                      </a:r>
                      <a:endParaRPr lang="en-US" sz="1600" dirty="0">
                        <a:solidFill>
                          <a:srgbClr val="000000"/>
                        </a:solidFill>
                        <a:latin typeface="Arial"/>
                        <a:ea typeface="Arial"/>
                      </a:endParaRPr>
                    </a:p>
                  </a:txBody>
                  <a:tcPr marL="49725" marR="51602" marT="51602" marB="51602">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t>Sector</a:t>
                      </a:r>
                      <a:endParaRPr lang="en-US" sz="1600">
                        <a:solidFill>
                          <a:srgbClr val="000000"/>
                        </a:solidFill>
                        <a:latin typeface="Arial"/>
                        <a:ea typeface="Arial"/>
                      </a:endParaRPr>
                    </a:p>
                  </a:txBody>
                  <a:tcPr marL="49725" marR="51602" marT="51602" marB="51602">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t>Tipo</a:t>
                      </a:r>
                      <a:endParaRPr lang="en-US" sz="1600">
                        <a:solidFill>
                          <a:srgbClr val="000000"/>
                        </a:solidFill>
                        <a:latin typeface="Arial"/>
                        <a:ea typeface="Arial"/>
                      </a:endParaRPr>
                    </a:p>
                  </a:txBody>
                  <a:tcPr marL="49725" marR="51602" marT="51602" marB="51602">
                    <a:lnL w="6350"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r>
              <a:tr h="508513">
                <a:tc>
                  <a:txBody>
                    <a:bodyPr/>
                    <a:lstStyle/>
                    <a:p>
                      <a:pPr marL="0" marR="0" algn="just">
                        <a:lnSpc>
                          <a:spcPct val="150000"/>
                        </a:lnSpc>
                        <a:spcBef>
                          <a:spcPts val="0"/>
                        </a:spcBef>
                        <a:spcAft>
                          <a:spcPts val="0"/>
                        </a:spcAft>
                      </a:pPr>
                      <a:r>
                        <a:rPr lang="es-EC" sz="1800"/>
                        <a:t>a)</a:t>
                      </a:r>
                      <a:endParaRPr lang="en-US" sz="1600">
                        <a:solidFill>
                          <a:srgbClr val="000000"/>
                        </a:solidFill>
                        <a:latin typeface="Arial"/>
                        <a:ea typeface="Arial"/>
                      </a:endParaRPr>
                    </a:p>
                  </a:txBody>
                  <a:tcPr marL="49725" marR="51602" marT="51602" marB="51602"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dirty="0"/>
                        <a:t>Escuela Línea Equinoccial </a:t>
                      </a:r>
                      <a:endParaRPr lang="en-US" sz="1600" dirty="0">
                        <a:solidFill>
                          <a:srgbClr val="000000"/>
                        </a:solidFill>
                        <a:latin typeface="Arial"/>
                        <a:ea typeface="Arial"/>
                      </a:endParaRPr>
                    </a:p>
                  </a:txBody>
                  <a:tcPr marL="49725" marR="51602" marT="51602" marB="51602">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t>Calacalí</a:t>
                      </a:r>
                      <a:endParaRPr lang="en-US" sz="1600">
                        <a:solidFill>
                          <a:srgbClr val="000000"/>
                        </a:solidFill>
                        <a:latin typeface="Arial"/>
                        <a:ea typeface="Arial"/>
                      </a:endParaRPr>
                    </a:p>
                  </a:txBody>
                  <a:tcPr marL="49725" marR="51602" marT="51602" marB="5160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t>Pública</a:t>
                      </a:r>
                      <a:endParaRPr lang="en-US" sz="1600">
                        <a:solidFill>
                          <a:srgbClr val="000000"/>
                        </a:solidFill>
                        <a:latin typeface="Arial"/>
                        <a:ea typeface="Arial"/>
                      </a:endParaRPr>
                    </a:p>
                  </a:txBody>
                  <a:tcPr marL="49725" marR="51602" marT="51602" marB="51602"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r>
              <a:tr h="508513">
                <a:tc>
                  <a:txBody>
                    <a:bodyPr/>
                    <a:lstStyle/>
                    <a:p>
                      <a:pPr marL="0" marR="0" algn="just">
                        <a:lnSpc>
                          <a:spcPct val="150000"/>
                        </a:lnSpc>
                        <a:spcBef>
                          <a:spcPts val="0"/>
                        </a:spcBef>
                        <a:spcAft>
                          <a:spcPts val="0"/>
                        </a:spcAft>
                      </a:pPr>
                      <a:r>
                        <a:rPr lang="es-EC" sz="1800"/>
                        <a:t>b)</a:t>
                      </a:r>
                      <a:endParaRPr lang="en-US" sz="1600">
                        <a:solidFill>
                          <a:srgbClr val="000000"/>
                        </a:solidFill>
                        <a:latin typeface="Arial"/>
                        <a:ea typeface="Arial"/>
                      </a:endParaRPr>
                    </a:p>
                  </a:txBody>
                  <a:tcPr marL="49725" marR="51602" marT="51602" marB="51602"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dirty="0"/>
                        <a:t>Unidad Educativa William Thomson</a:t>
                      </a:r>
                      <a:endParaRPr lang="en-US" sz="1600" dirty="0">
                        <a:solidFill>
                          <a:srgbClr val="000000"/>
                        </a:solidFill>
                        <a:latin typeface="Arial"/>
                        <a:ea typeface="Arial"/>
                      </a:endParaRPr>
                    </a:p>
                  </a:txBody>
                  <a:tcPr marL="49725" marR="51602" marT="51602" marB="51602">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dirty="0"/>
                        <a:t>Norte de Quito</a:t>
                      </a:r>
                      <a:endParaRPr lang="en-US" sz="1600" dirty="0">
                        <a:solidFill>
                          <a:srgbClr val="000000"/>
                        </a:solidFill>
                        <a:latin typeface="Arial"/>
                        <a:ea typeface="Arial"/>
                      </a:endParaRPr>
                    </a:p>
                  </a:txBody>
                  <a:tcPr marL="49725" marR="51602" marT="51602" marB="5160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t>Privada</a:t>
                      </a:r>
                      <a:endParaRPr lang="en-US" sz="1600">
                        <a:solidFill>
                          <a:srgbClr val="000000"/>
                        </a:solidFill>
                        <a:latin typeface="Arial"/>
                        <a:ea typeface="Arial"/>
                      </a:endParaRPr>
                    </a:p>
                  </a:txBody>
                  <a:tcPr marL="49725" marR="51602" marT="51602" marB="51602"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r>
              <a:tr h="508513">
                <a:tc>
                  <a:txBody>
                    <a:bodyPr/>
                    <a:lstStyle/>
                    <a:p>
                      <a:pPr marL="0" marR="0" algn="just">
                        <a:lnSpc>
                          <a:spcPct val="150000"/>
                        </a:lnSpc>
                        <a:spcBef>
                          <a:spcPts val="0"/>
                        </a:spcBef>
                        <a:spcAft>
                          <a:spcPts val="0"/>
                        </a:spcAft>
                      </a:pPr>
                      <a:r>
                        <a:rPr lang="es-EC" sz="1800"/>
                        <a:t>c)</a:t>
                      </a:r>
                      <a:endParaRPr lang="en-US" sz="1600">
                        <a:solidFill>
                          <a:srgbClr val="000000"/>
                        </a:solidFill>
                        <a:latin typeface="Arial"/>
                        <a:ea typeface="Arial"/>
                      </a:endParaRPr>
                    </a:p>
                  </a:txBody>
                  <a:tcPr marL="49725" marR="51602" marT="51602" marB="51602"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dirty="0"/>
                        <a:t>Unidad Educativa </a:t>
                      </a:r>
                      <a:r>
                        <a:rPr lang="es-EC" sz="1800" dirty="0" err="1"/>
                        <a:t>Celestin</a:t>
                      </a:r>
                      <a:r>
                        <a:rPr lang="es-EC" sz="1800" dirty="0"/>
                        <a:t> </a:t>
                      </a:r>
                      <a:r>
                        <a:rPr lang="es-EC" sz="1800" dirty="0" err="1"/>
                        <a:t>Freinet</a:t>
                      </a:r>
                      <a:endParaRPr lang="en-US" sz="1600" dirty="0">
                        <a:solidFill>
                          <a:srgbClr val="000000"/>
                        </a:solidFill>
                        <a:latin typeface="Arial"/>
                        <a:ea typeface="Arial"/>
                      </a:endParaRPr>
                    </a:p>
                  </a:txBody>
                  <a:tcPr marL="49725" marR="51602" marT="51602" marB="51602">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dirty="0"/>
                        <a:t>Centro de Quito</a:t>
                      </a:r>
                      <a:endParaRPr lang="en-US" sz="1600" dirty="0">
                        <a:solidFill>
                          <a:srgbClr val="000000"/>
                        </a:solidFill>
                        <a:latin typeface="Arial"/>
                        <a:ea typeface="Arial"/>
                      </a:endParaRPr>
                    </a:p>
                  </a:txBody>
                  <a:tcPr marL="49725" marR="51602" marT="51602" marB="5160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t>Privada</a:t>
                      </a:r>
                      <a:endParaRPr lang="en-US" sz="1600">
                        <a:solidFill>
                          <a:srgbClr val="000000"/>
                        </a:solidFill>
                        <a:latin typeface="Arial"/>
                        <a:ea typeface="Arial"/>
                      </a:endParaRPr>
                    </a:p>
                  </a:txBody>
                  <a:tcPr marL="49725" marR="51602" marT="51602" marB="51602"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r>
              <a:tr h="508513">
                <a:tc>
                  <a:txBody>
                    <a:bodyPr/>
                    <a:lstStyle/>
                    <a:p>
                      <a:pPr marL="0" marR="0" algn="just">
                        <a:lnSpc>
                          <a:spcPct val="150000"/>
                        </a:lnSpc>
                        <a:spcBef>
                          <a:spcPts val="0"/>
                        </a:spcBef>
                        <a:spcAft>
                          <a:spcPts val="0"/>
                        </a:spcAft>
                      </a:pPr>
                      <a:r>
                        <a:rPr lang="es-EC" sz="1800"/>
                        <a:t>d)</a:t>
                      </a:r>
                      <a:endParaRPr lang="en-US" sz="1600">
                        <a:solidFill>
                          <a:srgbClr val="000000"/>
                        </a:solidFill>
                        <a:latin typeface="Arial"/>
                        <a:ea typeface="Arial"/>
                      </a:endParaRPr>
                    </a:p>
                  </a:txBody>
                  <a:tcPr marL="49725" marR="51602" marT="51602" marB="51602"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t>Colegio Intisana</a:t>
                      </a:r>
                      <a:endParaRPr lang="en-US" sz="1600">
                        <a:solidFill>
                          <a:srgbClr val="000000"/>
                        </a:solidFill>
                        <a:latin typeface="Arial"/>
                        <a:ea typeface="Arial"/>
                      </a:endParaRPr>
                    </a:p>
                  </a:txBody>
                  <a:tcPr marL="49725" marR="51602" marT="51602" marB="51602">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dirty="0"/>
                        <a:t>Norte de Quito</a:t>
                      </a:r>
                      <a:endParaRPr lang="en-US" sz="1600" dirty="0">
                        <a:solidFill>
                          <a:srgbClr val="000000"/>
                        </a:solidFill>
                        <a:latin typeface="Arial"/>
                        <a:ea typeface="Arial"/>
                      </a:endParaRPr>
                    </a:p>
                  </a:txBody>
                  <a:tcPr marL="49725" marR="51602" marT="51602" marB="5160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t>Privada</a:t>
                      </a:r>
                      <a:endParaRPr lang="en-US" sz="1600">
                        <a:solidFill>
                          <a:srgbClr val="000000"/>
                        </a:solidFill>
                        <a:latin typeface="Arial"/>
                        <a:ea typeface="Arial"/>
                      </a:endParaRPr>
                    </a:p>
                  </a:txBody>
                  <a:tcPr marL="49725" marR="51602" marT="51602" marB="51602"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r>
              <a:tr h="913821">
                <a:tc>
                  <a:txBody>
                    <a:bodyPr/>
                    <a:lstStyle/>
                    <a:p>
                      <a:pPr marL="0" marR="0" algn="just">
                        <a:lnSpc>
                          <a:spcPct val="150000"/>
                        </a:lnSpc>
                        <a:spcBef>
                          <a:spcPts val="0"/>
                        </a:spcBef>
                        <a:spcAft>
                          <a:spcPts val="0"/>
                        </a:spcAft>
                      </a:pPr>
                      <a:r>
                        <a:rPr lang="es-EC" sz="1800" dirty="0"/>
                        <a:t>e)</a:t>
                      </a:r>
                      <a:endParaRPr lang="en-US" sz="1600" dirty="0">
                        <a:solidFill>
                          <a:srgbClr val="000000"/>
                        </a:solidFill>
                        <a:latin typeface="Arial"/>
                        <a:ea typeface="Arial"/>
                      </a:endParaRPr>
                    </a:p>
                  </a:txBody>
                  <a:tcPr marL="49725" marR="51602" marT="51602" marB="51602"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marL="0" marR="0">
                        <a:lnSpc>
                          <a:spcPct val="150000"/>
                        </a:lnSpc>
                        <a:spcBef>
                          <a:spcPts val="0"/>
                        </a:spcBef>
                        <a:spcAft>
                          <a:spcPts val="0"/>
                        </a:spcAft>
                      </a:pPr>
                      <a:r>
                        <a:rPr lang="es-EC" sz="1800" dirty="0"/>
                        <a:t>Unidad Educativa República de Venezuela </a:t>
                      </a:r>
                      <a:endParaRPr lang="en-US" sz="1600" dirty="0">
                        <a:solidFill>
                          <a:srgbClr val="000000"/>
                        </a:solidFill>
                        <a:latin typeface="Arial"/>
                        <a:ea typeface="Arial"/>
                      </a:endParaRPr>
                    </a:p>
                  </a:txBody>
                  <a:tcPr marL="49725" marR="51602" marT="51602" marB="51602">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marL="0" marR="0" algn="just">
                        <a:lnSpc>
                          <a:spcPct val="150000"/>
                        </a:lnSpc>
                        <a:spcBef>
                          <a:spcPts val="0"/>
                        </a:spcBef>
                        <a:spcAft>
                          <a:spcPts val="0"/>
                        </a:spcAft>
                      </a:pPr>
                      <a:r>
                        <a:rPr lang="es-EC" sz="1800" dirty="0"/>
                        <a:t>Centro Norte Quito</a:t>
                      </a:r>
                      <a:endParaRPr lang="en-US" sz="1600" dirty="0">
                        <a:solidFill>
                          <a:srgbClr val="000000"/>
                        </a:solidFill>
                        <a:latin typeface="Arial"/>
                        <a:ea typeface="Arial"/>
                      </a:endParaRPr>
                    </a:p>
                  </a:txBody>
                  <a:tcPr marL="49725" marR="51602" marT="51602" marB="5160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marL="0" marR="0" algn="just">
                        <a:lnSpc>
                          <a:spcPct val="150000"/>
                        </a:lnSpc>
                        <a:spcBef>
                          <a:spcPts val="0"/>
                        </a:spcBef>
                        <a:spcAft>
                          <a:spcPts val="0"/>
                        </a:spcAft>
                      </a:pPr>
                      <a:r>
                        <a:rPr lang="es-EC" sz="1800" dirty="0"/>
                        <a:t>Pública</a:t>
                      </a:r>
                      <a:endParaRPr lang="en-US" sz="1600" dirty="0">
                        <a:solidFill>
                          <a:srgbClr val="000000"/>
                        </a:solidFill>
                        <a:latin typeface="Arial"/>
                        <a:ea typeface="Arial"/>
                      </a:endParaRPr>
                    </a:p>
                  </a:txBody>
                  <a:tcPr marL="49725" marR="51602" marT="51602" marB="51602"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tcPr>
                </a:tc>
              </a:tr>
            </a:tbl>
          </a:graphicData>
        </a:graphic>
      </p:graphicFrame>
      <p:sp>
        <p:nvSpPr>
          <p:cNvPr id="5" name="2 Título"/>
          <p:cNvSpPr txBox="1">
            <a:spLocks/>
          </p:cNvSpPr>
          <p:nvPr/>
        </p:nvSpPr>
        <p:spPr>
          <a:xfrm>
            <a:off x="323528" y="1597922"/>
            <a:ext cx="8381260" cy="527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s-EC" sz="2400" cap="none" dirty="0" smtClean="0">
                <a:solidFill>
                  <a:schemeClr val="tx2"/>
                </a:solidFill>
              </a:rPr>
              <a:t>Muestra:</a:t>
            </a:r>
            <a:endParaRPr lang="es-EC" sz="2400" cap="none" dirty="0">
              <a:solidFill>
                <a:schemeClr val="tx2"/>
              </a:solidFill>
            </a:endParaRPr>
          </a:p>
        </p:txBody>
      </p:sp>
      <p:sp>
        <p:nvSpPr>
          <p:cNvPr id="6" name="2 Título"/>
          <p:cNvSpPr>
            <a:spLocks noGrp="1"/>
          </p:cNvSpPr>
          <p:nvPr>
            <p:ph type="title"/>
          </p:nvPr>
        </p:nvSpPr>
        <p:spPr>
          <a:xfrm>
            <a:off x="381000" y="355847"/>
            <a:ext cx="8381260" cy="1054394"/>
          </a:xfrm>
        </p:spPr>
        <p:txBody>
          <a:bodyPr/>
          <a:lstStyle/>
          <a:p>
            <a:r>
              <a:rPr lang="es-EC" dirty="0" smtClean="0"/>
              <a:t>5.1. </a:t>
            </a:r>
            <a:r>
              <a:rPr lang="es-EC" cap="none" dirty="0" smtClean="0"/>
              <a:t>Levantamiento de Requerimientos</a:t>
            </a:r>
            <a:endParaRPr lang="es-EC"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81000" y="355847"/>
            <a:ext cx="8381260" cy="1054394"/>
          </a:xfrm>
        </p:spPr>
        <p:txBody>
          <a:bodyPr/>
          <a:lstStyle/>
          <a:p>
            <a:r>
              <a:rPr lang="es-EC" dirty="0" smtClean="0"/>
              <a:t>5.1. </a:t>
            </a:r>
            <a:r>
              <a:rPr lang="es-EC" cap="none" dirty="0" smtClean="0"/>
              <a:t>Levantamiento de Requerimientos</a:t>
            </a:r>
            <a:endParaRPr lang="es-EC" dirty="0"/>
          </a:p>
        </p:txBody>
      </p:sp>
      <p:sp>
        <p:nvSpPr>
          <p:cNvPr id="5" name="2 Título"/>
          <p:cNvSpPr txBox="1">
            <a:spLocks/>
          </p:cNvSpPr>
          <p:nvPr/>
        </p:nvSpPr>
        <p:spPr>
          <a:xfrm>
            <a:off x="323528" y="1597922"/>
            <a:ext cx="8381260" cy="527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s-EC" sz="2400" cap="none" dirty="0" smtClean="0">
                <a:solidFill>
                  <a:schemeClr val="tx2"/>
                </a:solidFill>
              </a:rPr>
              <a:t>Datos Relevantes de la encuesta:</a:t>
            </a:r>
            <a:endParaRPr lang="es-EC" sz="2400" cap="none" dirty="0">
              <a:solidFill>
                <a:schemeClr val="tx2"/>
              </a:solidFill>
            </a:endParaRPr>
          </a:p>
        </p:txBody>
      </p:sp>
      <p:grpSp>
        <p:nvGrpSpPr>
          <p:cNvPr id="30" name="Group 29"/>
          <p:cNvGrpSpPr/>
          <p:nvPr/>
        </p:nvGrpSpPr>
        <p:grpSpPr>
          <a:xfrm>
            <a:off x="146545" y="2284523"/>
            <a:ext cx="1883013" cy="4312829"/>
            <a:chOff x="146545" y="2284523"/>
            <a:chExt cx="1883013" cy="4312829"/>
          </a:xfrm>
        </p:grpSpPr>
        <p:grpSp>
          <p:nvGrpSpPr>
            <p:cNvPr id="14" name="13 Grupo"/>
            <p:cNvGrpSpPr/>
            <p:nvPr/>
          </p:nvGrpSpPr>
          <p:grpSpPr>
            <a:xfrm>
              <a:off x="461374" y="2700098"/>
              <a:ext cx="1568184" cy="3897254"/>
              <a:chOff x="368548" y="757400"/>
              <a:chExt cx="1568184" cy="3897254"/>
            </a:xfrm>
          </p:grpSpPr>
          <p:sp>
            <p:nvSpPr>
              <p:cNvPr id="28" name="27 Rectángulo"/>
              <p:cNvSpPr/>
              <p:nvPr/>
            </p:nvSpPr>
            <p:spPr>
              <a:xfrm>
                <a:off x="368548" y="757400"/>
                <a:ext cx="1568184" cy="3897254"/>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28 Rectángulo"/>
              <p:cNvSpPr/>
              <p:nvPr/>
            </p:nvSpPr>
            <p:spPr>
              <a:xfrm>
                <a:off x="368548" y="757400"/>
                <a:ext cx="1568184" cy="3897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27766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En un 100%, los </a:t>
                </a:r>
                <a:r>
                  <a:rPr lang="en-US" sz="1600" kern="1200" dirty="0" err="1" smtClean="0"/>
                  <a:t>profesores</a:t>
                </a:r>
                <a:r>
                  <a:rPr lang="en-US" sz="1600" kern="1200" dirty="0" smtClean="0"/>
                  <a:t> </a:t>
                </a:r>
                <a:r>
                  <a:rPr lang="en-US" sz="1600" kern="1200" dirty="0" err="1" smtClean="0"/>
                  <a:t>perciben</a:t>
                </a:r>
                <a:r>
                  <a:rPr lang="en-US" sz="1600" kern="1200" dirty="0" smtClean="0"/>
                  <a:t> </a:t>
                </a:r>
                <a:r>
                  <a:rPr lang="en-US" sz="1600" kern="1200" dirty="0" err="1" smtClean="0"/>
                  <a:t>que</a:t>
                </a:r>
                <a:r>
                  <a:rPr lang="en-US" sz="1600" kern="1200" dirty="0" smtClean="0"/>
                  <a:t> </a:t>
                </a:r>
                <a:r>
                  <a:rPr lang="en-US" sz="1600" kern="1200" dirty="0" err="1" smtClean="0"/>
                  <a:t>las</a:t>
                </a:r>
                <a:r>
                  <a:rPr lang="en-US" sz="1600" kern="1200" dirty="0" smtClean="0"/>
                  <a:t> TIC </a:t>
                </a:r>
                <a:r>
                  <a:rPr lang="en-US" sz="1600" kern="1200" dirty="0" err="1" smtClean="0"/>
                  <a:t>favorecen</a:t>
                </a:r>
                <a:r>
                  <a:rPr lang="en-US" sz="1600" kern="1200" dirty="0" smtClean="0"/>
                  <a:t> el </a:t>
                </a:r>
                <a:r>
                  <a:rPr lang="en-US" sz="1600" kern="1200" dirty="0" err="1" smtClean="0"/>
                  <a:t>acceso</a:t>
                </a:r>
                <a:r>
                  <a:rPr lang="en-US" sz="1600" kern="1200" dirty="0" smtClean="0"/>
                  <a:t> y </a:t>
                </a:r>
                <a:r>
                  <a:rPr lang="en-US" sz="1600" kern="1200" dirty="0" err="1" smtClean="0"/>
                  <a:t>produccion</a:t>
                </a:r>
                <a:r>
                  <a:rPr lang="en-US" sz="1600" kern="1200" dirty="0" smtClean="0"/>
                  <a:t> </a:t>
                </a:r>
                <a:r>
                  <a:rPr lang="en-US" sz="1600" kern="1200" dirty="0" err="1" smtClean="0"/>
                  <a:t>colectiva</a:t>
                </a:r>
                <a:r>
                  <a:rPr lang="en-US" sz="1600" kern="1200" dirty="0" smtClean="0"/>
                  <a:t> del </a:t>
                </a:r>
                <a:r>
                  <a:rPr lang="en-US" sz="1600" kern="1200" dirty="0" err="1" smtClean="0"/>
                  <a:t>conocimient</a:t>
                </a:r>
                <a:r>
                  <a:rPr lang="en-US" sz="1400" kern="1200" dirty="0" err="1" smtClean="0"/>
                  <a:t>o</a:t>
                </a:r>
                <a:endParaRPr lang="es-EC" sz="1400" kern="1200" dirty="0"/>
              </a:p>
            </p:txBody>
          </p:sp>
        </p:grpSp>
        <p:sp>
          <p:nvSpPr>
            <p:cNvPr id="15" name="14 Rectángulo"/>
            <p:cNvSpPr/>
            <p:nvPr/>
          </p:nvSpPr>
          <p:spPr>
            <a:xfrm>
              <a:off x="146545" y="2284523"/>
              <a:ext cx="629658" cy="629658"/>
            </a:xfrm>
            <a:prstGeom prst="rect">
              <a:avLst/>
            </a:prstGeom>
            <a:blipFill>
              <a:blip r:embed="rId2" cstate="print">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nvGrpSpPr>
          <p:cNvPr id="31" name="Group 30"/>
          <p:cNvGrpSpPr/>
          <p:nvPr/>
        </p:nvGrpSpPr>
        <p:grpSpPr>
          <a:xfrm>
            <a:off x="2434185" y="2284523"/>
            <a:ext cx="1883014" cy="4312829"/>
            <a:chOff x="2434185" y="2284523"/>
            <a:chExt cx="1883014" cy="4312829"/>
          </a:xfrm>
        </p:grpSpPr>
        <p:grpSp>
          <p:nvGrpSpPr>
            <p:cNvPr id="16" name="15 Grupo"/>
            <p:cNvGrpSpPr/>
            <p:nvPr/>
          </p:nvGrpSpPr>
          <p:grpSpPr>
            <a:xfrm>
              <a:off x="2749015" y="2700098"/>
              <a:ext cx="1568184" cy="3897254"/>
              <a:chOff x="2656189" y="757400"/>
              <a:chExt cx="1568184" cy="3897254"/>
            </a:xfrm>
          </p:grpSpPr>
          <p:sp>
            <p:nvSpPr>
              <p:cNvPr id="26" name="25 Rectángulo"/>
              <p:cNvSpPr/>
              <p:nvPr/>
            </p:nvSpPr>
            <p:spPr>
              <a:xfrm>
                <a:off x="2656189" y="757400"/>
                <a:ext cx="1568184" cy="3897254"/>
              </a:xfrm>
              <a:prstGeom prst="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26 Rectángulo"/>
              <p:cNvSpPr/>
              <p:nvPr/>
            </p:nvSpPr>
            <p:spPr>
              <a:xfrm>
                <a:off x="2656189" y="757400"/>
                <a:ext cx="1568184" cy="3897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27766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En un 100%, los </a:t>
                </a:r>
                <a:r>
                  <a:rPr lang="en-US" sz="1600" kern="1200" dirty="0" err="1" smtClean="0"/>
                  <a:t>profesores</a:t>
                </a:r>
                <a:r>
                  <a:rPr lang="en-US" sz="1600" kern="1200" dirty="0" smtClean="0"/>
                  <a:t> </a:t>
                </a:r>
                <a:r>
                  <a:rPr lang="en-US" sz="1600" kern="1200" dirty="0" err="1" smtClean="0"/>
                  <a:t>perciben</a:t>
                </a:r>
                <a:r>
                  <a:rPr lang="en-US" sz="1600" kern="1200" dirty="0" smtClean="0"/>
                  <a:t> </a:t>
                </a:r>
                <a:r>
                  <a:rPr lang="en-US" sz="1600" kern="1200" dirty="0" err="1" smtClean="0"/>
                  <a:t>que</a:t>
                </a:r>
                <a:r>
                  <a:rPr lang="en-US" sz="1600" kern="1200" dirty="0" smtClean="0"/>
                  <a:t> </a:t>
                </a:r>
                <a:r>
                  <a:rPr lang="en-US" sz="1600" kern="1200" dirty="0" err="1" smtClean="0"/>
                  <a:t>las</a:t>
                </a:r>
                <a:r>
                  <a:rPr lang="en-US" sz="1600" kern="1200" dirty="0" smtClean="0"/>
                  <a:t> </a:t>
                </a:r>
                <a:r>
                  <a:rPr lang="en-US" sz="1600" kern="1200" dirty="0" err="1" smtClean="0"/>
                  <a:t>teconologías</a:t>
                </a:r>
                <a:r>
                  <a:rPr lang="en-US" sz="1600" kern="1200" dirty="0" smtClean="0"/>
                  <a:t> de la </a:t>
                </a:r>
                <a:r>
                  <a:rPr lang="en-US" sz="1600" kern="1200" dirty="0" err="1" smtClean="0"/>
                  <a:t>información</a:t>
                </a:r>
                <a:r>
                  <a:rPr lang="en-US" sz="1600" kern="1200" dirty="0" smtClean="0"/>
                  <a:t> </a:t>
                </a:r>
                <a:r>
                  <a:rPr lang="en-US" sz="1600" dirty="0" smtClean="0"/>
                  <a:t>son</a:t>
                </a:r>
                <a:r>
                  <a:rPr lang="en-US" sz="1600" kern="1200" dirty="0" smtClean="0"/>
                  <a:t> un sector </a:t>
                </a:r>
                <a:r>
                  <a:rPr lang="en-US" sz="1600" kern="1200" dirty="0" err="1" smtClean="0"/>
                  <a:t>donde</a:t>
                </a:r>
                <a:r>
                  <a:rPr lang="en-US" sz="1600" kern="1200" dirty="0" smtClean="0"/>
                  <a:t> se </a:t>
                </a:r>
                <a:r>
                  <a:rPr lang="en-US" sz="1600" kern="1200" dirty="0" err="1" smtClean="0"/>
                  <a:t>debe</a:t>
                </a:r>
                <a:r>
                  <a:rPr lang="en-US" sz="1600" kern="1200" dirty="0" smtClean="0"/>
                  <a:t> </a:t>
                </a:r>
                <a:r>
                  <a:rPr lang="en-US" sz="1600" kern="1200" dirty="0" err="1" smtClean="0"/>
                  <a:t>invertir</a:t>
                </a:r>
                <a:r>
                  <a:rPr lang="en-US" sz="1600" kern="1200" dirty="0" smtClean="0"/>
                  <a:t>.</a:t>
                </a:r>
                <a:endParaRPr lang="es-EC" sz="1600" kern="1200" dirty="0"/>
              </a:p>
            </p:txBody>
          </p:sp>
        </p:grpSp>
        <p:sp>
          <p:nvSpPr>
            <p:cNvPr id="17" name="16 Rectángulo"/>
            <p:cNvSpPr/>
            <p:nvPr/>
          </p:nvSpPr>
          <p:spPr>
            <a:xfrm>
              <a:off x="2434185" y="2284523"/>
              <a:ext cx="629658" cy="629658"/>
            </a:xfrm>
            <a:prstGeom prst="rect">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32" name="Group 31"/>
          <p:cNvGrpSpPr/>
          <p:nvPr/>
        </p:nvGrpSpPr>
        <p:grpSpPr>
          <a:xfrm>
            <a:off x="4721826" y="2284523"/>
            <a:ext cx="1883013" cy="4312829"/>
            <a:chOff x="4721826" y="2284523"/>
            <a:chExt cx="1883013" cy="4312829"/>
          </a:xfrm>
        </p:grpSpPr>
        <p:grpSp>
          <p:nvGrpSpPr>
            <p:cNvPr id="18" name="17 Grupo"/>
            <p:cNvGrpSpPr/>
            <p:nvPr/>
          </p:nvGrpSpPr>
          <p:grpSpPr>
            <a:xfrm>
              <a:off x="5036655" y="2700098"/>
              <a:ext cx="1568184" cy="3897254"/>
              <a:chOff x="4943829" y="757400"/>
              <a:chExt cx="1568184" cy="3897254"/>
            </a:xfrm>
          </p:grpSpPr>
          <p:sp>
            <p:nvSpPr>
              <p:cNvPr id="24" name="23 Rectángulo"/>
              <p:cNvSpPr/>
              <p:nvPr/>
            </p:nvSpPr>
            <p:spPr>
              <a:xfrm>
                <a:off x="4943829" y="757400"/>
                <a:ext cx="1568184" cy="3897254"/>
              </a:xfrm>
              <a:prstGeom prst="rect">
                <a:avLst/>
              </a:prstGeom>
              <a:solidFill>
                <a:srgbClr val="99CC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5" name="24 Rectángulo"/>
              <p:cNvSpPr/>
              <p:nvPr/>
            </p:nvSpPr>
            <p:spPr>
              <a:xfrm>
                <a:off x="4943829" y="757400"/>
                <a:ext cx="1568184" cy="3897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27766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100% de </a:t>
                </a:r>
                <a:r>
                  <a:rPr lang="en-US" sz="1600" kern="1200" dirty="0" err="1" smtClean="0"/>
                  <a:t>encuestados</a:t>
                </a:r>
                <a:r>
                  <a:rPr lang="en-US" sz="1600" kern="1200" dirty="0" smtClean="0"/>
                  <a:t> </a:t>
                </a:r>
                <a:r>
                  <a:rPr lang="en-US" sz="1600" kern="1200" dirty="0" err="1" smtClean="0"/>
                  <a:t>indican</a:t>
                </a:r>
                <a:r>
                  <a:rPr lang="en-US" sz="1600" kern="1200" dirty="0" smtClean="0"/>
                  <a:t> </a:t>
                </a:r>
                <a:r>
                  <a:rPr lang="en-US" sz="1600" kern="1200" dirty="0" err="1" smtClean="0"/>
                  <a:t>que</a:t>
                </a:r>
                <a:r>
                  <a:rPr lang="en-US" sz="1600" kern="1200" dirty="0" smtClean="0"/>
                  <a:t> </a:t>
                </a:r>
                <a:r>
                  <a:rPr lang="en-US" sz="1600" kern="1200" dirty="0" err="1" smtClean="0"/>
                  <a:t>utilizan</a:t>
                </a:r>
                <a:r>
                  <a:rPr lang="en-US" sz="1600" kern="1200" dirty="0" smtClean="0"/>
                  <a:t> </a:t>
                </a:r>
                <a:r>
                  <a:rPr lang="en-US" sz="1600" kern="1200" dirty="0" err="1" smtClean="0"/>
                  <a:t>metodos</a:t>
                </a:r>
                <a:r>
                  <a:rPr lang="en-US" sz="1600" kern="1200" dirty="0" smtClean="0"/>
                  <a:t> </a:t>
                </a:r>
                <a:r>
                  <a:rPr lang="en-US" sz="1600" kern="1200" dirty="0" err="1" smtClean="0"/>
                  <a:t>ludicos</a:t>
                </a:r>
                <a:r>
                  <a:rPr lang="en-US" sz="1600" kern="1200" dirty="0" smtClean="0"/>
                  <a:t> en la </a:t>
                </a:r>
                <a:r>
                  <a:rPr lang="en-US" sz="1600" kern="1200" dirty="0" err="1" smtClean="0"/>
                  <a:t>imparticion</a:t>
                </a:r>
                <a:r>
                  <a:rPr lang="en-US" sz="1600" kern="1200" dirty="0" smtClean="0"/>
                  <a:t> de </a:t>
                </a:r>
                <a:r>
                  <a:rPr lang="en-US" sz="1600" kern="1200" dirty="0" err="1" smtClean="0"/>
                  <a:t>matemáticas</a:t>
                </a:r>
                <a:r>
                  <a:rPr lang="en-US" sz="1600" kern="1200" dirty="0" smtClean="0"/>
                  <a:t> y </a:t>
                </a:r>
                <a:r>
                  <a:rPr lang="en-US" sz="1600" kern="1200" dirty="0" err="1" smtClean="0"/>
                  <a:t>aseveran</a:t>
                </a:r>
                <a:r>
                  <a:rPr lang="en-US" sz="1600" kern="1200" dirty="0" smtClean="0"/>
                  <a:t> </a:t>
                </a:r>
                <a:r>
                  <a:rPr lang="en-US" sz="1600" kern="1200" dirty="0" err="1" smtClean="0"/>
                  <a:t>que</a:t>
                </a:r>
                <a:r>
                  <a:rPr lang="en-US" sz="1600" kern="1200" dirty="0" smtClean="0"/>
                  <a:t> el </a:t>
                </a:r>
                <a:r>
                  <a:rPr lang="en-US" sz="1600" kern="1200" dirty="0" err="1" smtClean="0"/>
                  <a:t>videojuego</a:t>
                </a:r>
                <a:r>
                  <a:rPr lang="en-US" sz="1600" kern="1200" dirty="0" smtClean="0"/>
                  <a:t> </a:t>
                </a:r>
                <a:r>
                  <a:rPr lang="en-US" sz="1600" kern="1200" dirty="0" err="1" smtClean="0"/>
                  <a:t>es</a:t>
                </a:r>
                <a:r>
                  <a:rPr lang="en-US" sz="1600" kern="1200" dirty="0" smtClean="0"/>
                  <a:t> </a:t>
                </a:r>
                <a:r>
                  <a:rPr lang="en-US" sz="1600" kern="1200" dirty="0" err="1" smtClean="0"/>
                  <a:t>una</a:t>
                </a:r>
                <a:r>
                  <a:rPr lang="en-US" sz="1600" kern="1200" dirty="0" smtClean="0"/>
                  <a:t> </a:t>
                </a:r>
                <a:r>
                  <a:rPr lang="en-US" sz="1600" kern="1200" dirty="0" err="1" smtClean="0"/>
                  <a:t>herramienta</a:t>
                </a:r>
                <a:r>
                  <a:rPr lang="en-US" sz="1600" kern="1200" dirty="0" smtClean="0"/>
                  <a:t> de </a:t>
                </a:r>
                <a:r>
                  <a:rPr lang="en-US" sz="1600" kern="1200" dirty="0" err="1" smtClean="0"/>
                  <a:t>apoyo</a:t>
                </a:r>
                <a:r>
                  <a:rPr lang="en-US" sz="1600" kern="1200" dirty="0" smtClean="0"/>
                  <a:t> al </a:t>
                </a:r>
                <a:r>
                  <a:rPr lang="en-US" sz="1600" kern="1200" dirty="0" err="1" smtClean="0"/>
                  <a:t>aprendizaje</a:t>
                </a:r>
                <a:r>
                  <a:rPr lang="en-US" sz="1600" kern="1200" dirty="0" smtClean="0"/>
                  <a:t>.</a:t>
                </a:r>
                <a:endParaRPr lang="es-EC" sz="1600" kern="1200" dirty="0"/>
              </a:p>
            </p:txBody>
          </p:sp>
        </p:grpSp>
        <p:sp>
          <p:nvSpPr>
            <p:cNvPr id="19" name="18 Rectángulo"/>
            <p:cNvSpPr/>
            <p:nvPr/>
          </p:nvSpPr>
          <p:spPr>
            <a:xfrm>
              <a:off x="4721826" y="2284523"/>
              <a:ext cx="629658" cy="629658"/>
            </a:xfrm>
            <a:prstGeom prst="rect">
              <a:avLst/>
            </a:prstGeom>
            <a:blipFill>
              <a:blip r:embed="rId4"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grpSp>
        <p:nvGrpSpPr>
          <p:cNvPr id="33" name="Group 32"/>
          <p:cNvGrpSpPr/>
          <p:nvPr/>
        </p:nvGrpSpPr>
        <p:grpSpPr>
          <a:xfrm>
            <a:off x="7009466" y="2284523"/>
            <a:ext cx="1883014" cy="4312829"/>
            <a:chOff x="7009466" y="2284523"/>
            <a:chExt cx="1883014" cy="4312829"/>
          </a:xfrm>
        </p:grpSpPr>
        <p:grpSp>
          <p:nvGrpSpPr>
            <p:cNvPr id="20" name="19 Grupo"/>
            <p:cNvGrpSpPr/>
            <p:nvPr/>
          </p:nvGrpSpPr>
          <p:grpSpPr>
            <a:xfrm>
              <a:off x="7324296" y="2700098"/>
              <a:ext cx="1568184" cy="3897254"/>
              <a:chOff x="7231470" y="757400"/>
              <a:chExt cx="1568184" cy="3897254"/>
            </a:xfrm>
          </p:grpSpPr>
          <p:sp>
            <p:nvSpPr>
              <p:cNvPr id="22" name="21 Rectángulo"/>
              <p:cNvSpPr/>
              <p:nvPr/>
            </p:nvSpPr>
            <p:spPr>
              <a:xfrm>
                <a:off x="7231470" y="757400"/>
                <a:ext cx="1568184" cy="3897254"/>
              </a:xfrm>
              <a:prstGeom prst="rect">
                <a:avLst/>
              </a:prstGeom>
              <a:solidFill>
                <a:srgbClr val="FFC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3" name="22 Rectángulo"/>
              <p:cNvSpPr/>
              <p:nvPr/>
            </p:nvSpPr>
            <p:spPr>
              <a:xfrm>
                <a:off x="7231470" y="757400"/>
                <a:ext cx="1568184" cy="3897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277662" rIns="142240" bIns="14224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t>Únicamente</a:t>
                </a:r>
                <a:r>
                  <a:rPr lang="en-US" sz="1600" kern="1200" dirty="0" smtClean="0"/>
                  <a:t> el 20% de los </a:t>
                </a:r>
                <a:r>
                  <a:rPr lang="en-US" sz="1600" kern="1200" dirty="0" err="1" smtClean="0"/>
                  <a:t>encuestados</a:t>
                </a:r>
                <a:r>
                  <a:rPr lang="en-US" sz="1600" kern="1200" dirty="0" smtClean="0"/>
                  <a:t> </a:t>
                </a:r>
                <a:r>
                  <a:rPr lang="en-US" sz="1600" kern="1200" dirty="0" err="1" smtClean="0"/>
                  <a:t>utiliza</a:t>
                </a:r>
                <a:r>
                  <a:rPr lang="en-US" sz="1600" kern="1200" dirty="0" smtClean="0"/>
                  <a:t> </a:t>
                </a:r>
                <a:r>
                  <a:rPr lang="en-US" sz="1600" kern="1200" dirty="0" err="1" smtClean="0"/>
                  <a:t>videojuegos</a:t>
                </a:r>
                <a:r>
                  <a:rPr lang="en-US" sz="1600" kern="1200" dirty="0" smtClean="0"/>
                  <a:t> </a:t>
                </a:r>
                <a:r>
                  <a:rPr lang="en-US" sz="1600" kern="1200" dirty="0" err="1" smtClean="0"/>
                  <a:t>para</a:t>
                </a:r>
                <a:r>
                  <a:rPr lang="en-US" sz="1600" kern="1200" dirty="0" smtClean="0"/>
                  <a:t> la </a:t>
                </a:r>
                <a:r>
                  <a:rPr lang="en-US" sz="1600" kern="1200" dirty="0" err="1" smtClean="0"/>
                  <a:t>enseñanza</a:t>
                </a:r>
                <a:r>
                  <a:rPr lang="en-US" sz="1600" kern="1200" dirty="0" smtClean="0"/>
                  <a:t>.</a:t>
                </a:r>
                <a:endParaRPr lang="es-EC" sz="1600" kern="1200" dirty="0"/>
              </a:p>
            </p:txBody>
          </p:sp>
        </p:grpSp>
        <p:sp>
          <p:nvSpPr>
            <p:cNvPr id="21" name="20 Rectángulo"/>
            <p:cNvSpPr/>
            <p:nvPr/>
          </p:nvSpPr>
          <p:spPr>
            <a:xfrm>
              <a:off x="7009466" y="2284523"/>
              <a:ext cx="629658" cy="629658"/>
            </a:xfrm>
            <a:prstGeom prst="rect">
              <a:avLst/>
            </a:prstGeom>
            <a:blipFill>
              <a:blip r:embed="rId5" cstate="print">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81000" y="355847"/>
            <a:ext cx="8381260" cy="1054394"/>
          </a:xfrm>
        </p:spPr>
        <p:txBody>
          <a:bodyPr/>
          <a:lstStyle/>
          <a:p>
            <a:r>
              <a:rPr lang="es-EC" dirty="0" smtClean="0"/>
              <a:t>5.2. </a:t>
            </a:r>
            <a:r>
              <a:rPr lang="es-EC" cap="none" dirty="0" smtClean="0"/>
              <a:t>GDD</a:t>
            </a:r>
            <a:endParaRPr lang="es-EC" dirty="0"/>
          </a:p>
        </p:txBody>
      </p:sp>
      <p:pic>
        <p:nvPicPr>
          <p:cNvPr id="6" name="Imagen 75"/>
          <p:cNvPicPr/>
          <p:nvPr/>
        </p:nvPicPr>
        <p:blipFill rotWithShape="1">
          <a:blip r:embed="rId2" cstate="print">
            <a:extLst>
              <a:ext uri="{28A0092B-C50C-407E-A947-70E740481C1C}">
                <a14:useLocalDpi xmlns:a14="http://schemas.microsoft.com/office/drawing/2010/main" val="0"/>
              </a:ext>
            </a:extLst>
          </a:blip>
          <a:srcRect t="6094" r="2566"/>
          <a:stretch/>
        </p:blipFill>
        <p:spPr bwMode="auto">
          <a:xfrm>
            <a:off x="971600" y="1538555"/>
            <a:ext cx="7344816" cy="5319445"/>
          </a:xfrm>
          <a:prstGeom prst="rect">
            <a:avLst/>
          </a:prstGeom>
          <a:noFill/>
          <a:ln>
            <a:noFill/>
          </a:ln>
        </p:spPr>
      </p:pic>
      <p:sp>
        <p:nvSpPr>
          <p:cNvPr id="7" name="2 Título"/>
          <p:cNvSpPr txBox="1">
            <a:spLocks/>
          </p:cNvSpPr>
          <p:nvPr/>
        </p:nvSpPr>
        <p:spPr>
          <a:xfrm>
            <a:off x="18044" y="5908789"/>
            <a:ext cx="4553956" cy="104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s-EC" sz="2400" cap="none" dirty="0">
                <a:solidFill>
                  <a:schemeClr val="tx2"/>
                </a:solidFill>
              </a:rPr>
              <a:t>Estructura del </a:t>
            </a:r>
            <a:endParaRPr lang="es-EC" sz="2400" cap="none" dirty="0" smtClean="0">
              <a:solidFill>
                <a:schemeClr val="tx2"/>
              </a:solidFill>
            </a:endParaRPr>
          </a:p>
          <a:p>
            <a:pPr algn="l"/>
            <a:r>
              <a:rPr lang="es-EC" sz="2400" cap="none" dirty="0" smtClean="0">
                <a:solidFill>
                  <a:schemeClr val="tx2"/>
                </a:solidFill>
              </a:rPr>
              <a:t>videojuego y navegación:</a:t>
            </a:r>
            <a:endParaRPr lang="es-EC" sz="2400" cap="none"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81000" y="355847"/>
            <a:ext cx="8381260" cy="1054394"/>
          </a:xfrm>
        </p:spPr>
        <p:txBody>
          <a:bodyPr/>
          <a:lstStyle/>
          <a:p>
            <a:r>
              <a:rPr lang="es-EC" dirty="0" smtClean="0"/>
              <a:t>5.2. </a:t>
            </a:r>
            <a:r>
              <a:rPr lang="es-EC" cap="none" dirty="0" smtClean="0"/>
              <a:t>GDD</a:t>
            </a:r>
            <a:endParaRPr lang="es-EC" dirty="0"/>
          </a:p>
        </p:txBody>
      </p:sp>
      <p:pic>
        <p:nvPicPr>
          <p:cNvPr id="6" name="Picture 5"/>
          <p:cNvPicPr/>
          <p:nvPr/>
        </p:nvPicPr>
        <p:blipFill>
          <a:blip r:embed="rId2" cstate="print"/>
          <a:srcRect/>
          <a:stretch>
            <a:fillRect/>
          </a:stretch>
        </p:blipFill>
        <p:spPr bwMode="auto">
          <a:xfrm>
            <a:off x="1475656" y="2003820"/>
            <a:ext cx="6264696" cy="4809556"/>
          </a:xfrm>
          <a:prstGeom prst="rect">
            <a:avLst/>
          </a:prstGeom>
          <a:noFill/>
          <a:ln w="9525">
            <a:noFill/>
            <a:miter lim="800000"/>
            <a:headEnd/>
            <a:tailEnd/>
          </a:ln>
        </p:spPr>
      </p:pic>
      <p:sp>
        <p:nvSpPr>
          <p:cNvPr id="7" name="2 Título"/>
          <p:cNvSpPr txBox="1">
            <a:spLocks/>
          </p:cNvSpPr>
          <p:nvPr/>
        </p:nvSpPr>
        <p:spPr>
          <a:xfrm>
            <a:off x="179512" y="1484784"/>
            <a:ext cx="8381260" cy="527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s-EC" sz="2400" cap="none" dirty="0">
                <a:solidFill>
                  <a:schemeClr val="tx2"/>
                </a:solidFill>
              </a:rPr>
              <a:t>Ejemplo: </a:t>
            </a:r>
            <a:r>
              <a:rPr lang="es-EC" sz="2400" cap="none" dirty="0" smtClean="0">
                <a:solidFill>
                  <a:schemeClr val="tx2"/>
                </a:solidFill>
              </a:rPr>
              <a:t>Mecánica </a:t>
            </a:r>
            <a:r>
              <a:rPr lang="es-EC" sz="2400" cap="none" dirty="0">
                <a:solidFill>
                  <a:schemeClr val="tx2"/>
                </a:solidFill>
              </a:rPr>
              <a:t>Ataque por </a:t>
            </a:r>
            <a:r>
              <a:rPr lang="es-EC" sz="2400" cap="none" dirty="0" smtClean="0">
                <a:solidFill>
                  <a:schemeClr val="tx2"/>
                </a:solidFill>
              </a:rPr>
              <a:t>turnos</a:t>
            </a:r>
            <a:endParaRPr lang="en-US" sz="2400" cap="none"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5.3. </a:t>
            </a:r>
            <a:r>
              <a:rPr lang="es-EC" cap="none" dirty="0"/>
              <a:t>Videojuego</a:t>
            </a:r>
            <a:endParaRPr lang="es-EC" dirty="0"/>
          </a:p>
        </p:txBody>
      </p:sp>
      <p:pic>
        <p:nvPicPr>
          <p:cNvPr id="4098" name="Picture 2" descr="C:\Users\ana.arias\Pictures\aprendie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979" b="11045"/>
          <a:stretch/>
        </p:blipFill>
        <p:spPr bwMode="auto">
          <a:xfrm>
            <a:off x="1403648" y="1628800"/>
            <a:ext cx="6528885" cy="497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a:xfrm>
            <a:off x="323528" y="260648"/>
            <a:ext cx="8381260" cy="10543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0" i="0" u="none" strike="noStrike" kern="1200" cap="all" spc="200" normalizeH="0" baseline="0" noProof="0" dirty="0" smtClean="0">
                <a:ln>
                  <a:noFill/>
                </a:ln>
                <a:solidFill>
                  <a:schemeClr val="bg1"/>
                </a:solidFill>
                <a:effectLst/>
                <a:uLnTx/>
                <a:uFillTx/>
                <a:latin typeface="+mj-lt"/>
                <a:ea typeface="+mj-ea"/>
                <a:cs typeface="+mj-cs"/>
              </a:rPr>
              <a:t>5.4. </a:t>
            </a:r>
            <a:r>
              <a:rPr kumimoji="0" lang="es-EC" sz="3200" b="0" i="0" u="none" strike="noStrike" kern="1200" cap="none" spc="200" normalizeH="0" baseline="0" noProof="0" dirty="0" smtClean="0">
                <a:ln>
                  <a:noFill/>
                </a:ln>
                <a:solidFill>
                  <a:schemeClr val="bg1"/>
                </a:solidFill>
                <a:effectLst/>
                <a:uLnTx/>
                <a:uFillTx/>
                <a:latin typeface="+mj-lt"/>
                <a:ea typeface="+mj-ea"/>
                <a:cs typeface="+mj-cs"/>
              </a:rPr>
              <a:t>Videojuego - Test de usabilidad</a:t>
            </a:r>
            <a:endParaRPr kumimoji="0" lang="es-EC" sz="3200" b="0" i="0" u="none" strike="noStrike" kern="1200" cap="all" spc="200" normalizeH="0" baseline="0" noProof="0" dirty="0">
              <a:ln>
                <a:noFill/>
              </a:ln>
              <a:solidFill>
                <a:schemeClr val="bg1"/>
              </a:solidFill>
              <a:effectLst/>
              <a:uLnTx/>
              <a:uFillTx/>
              <a:latin typeface="+mj-lt"/>
              <a:ea typeface="+mj-ea"/>
              <a:cs typeface="+mj-cs"/>
            </a:endParaRPr>
          </a:p>
        </p:txBody>
      </p:sp>
      <p:pic>
        <p:nvPicPr>
          <p:cNvPr id="7" name="image06.png"/>
          <p:cNvPicPr/>
          <p:nvPr/>
        </p:nvPicPr>
        <p:blipFill>
          <a:blip r:embed="rId2" cstate="print"/>
          <a:srcRect/>
          <a:stretch>
            <a:fillRect/>
          </a:stretch>
        </p:blipFill>
        <p:spPr>
          <a:xfrm rot="21078502">
            <a:off x="1052979" y="4061237"/>
            <a:ext cx="3778561" cy="23171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09.png"/>
          <p:cNvPicPr/>
          <p:nvPr/>
        </p:nvPicPr>
        <p:blipFill rotWithShape="1">
          <a:blip r:embed="rId3" cstate="print"/>
          <a:srcRect l="23080" b="26355"/>
          <a:stretch/>
        </p:blipFill>
        <p:spPr>
          <a:xfrm rot="706739">
            <a:off x="4992099" y="3716632"/>
            <a:ext cx="3537310" cy="28729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08.png"/>
          <p:cNvPicPr/>
          <p:nvPr/>
        </p:nvPicPr>
        <p:blipFill>
          <a:blip r:embed="rId4" cstate="print"/>
          <a:srcRect/>
          <a:stretch>
            <a:fillRect/>
          </a:stretch>
        </p:blipFill>
        <p:spPr>
          <a:xfrm rot="682285">
            <a:off x="806855" y="1731557"/>
            <a:ext cx="3456384" cy="22377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image03.png"/>
          <p:cNvPicPr/>
          <p:nvPr/>
        </p:nvPicPr>
        <p:blipFill>
          <a:blip r:embed="rId5" cstate="print"/>
          <a:srcRect/>
          <a:stretch>
            <a:fillRect/>
          </a:stretch>
        </p:blipFill>
        <p:spPr>
          <a:xfrm rot="21384448">
            <a:off x="4413909" y="1895215"/>
            <a:ext cx="3513145" cy="19592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5.4. </a:t>
            </a:r>
            <a:r>
              <a:rPr lang="es-EC" cap="none" dirty="0" smtClean="0"/>
              <a:t>Videojuego - Test de usabilidad</a:t>
            </a:r>
            <a:endParaRPr lang="es-EC" dirty="0"/>
          </a:p>
        </p:txBody>
      </p:sp>
      <p:graphicFrame>
        <p:nvGraphicFramePr>
          <p:cNvPr id="6" name="Diagram 5"/>
          <p:cNvGraphicFramePr/>
          <p:nvPr>
            <p:extLst>
              <p:ext uri="{D42A27DB-BD31-4B8C-83A1-F6EECF244321}">
                <p14:modId xmlns:p14="http://schemas.microsoft.com/office/powerpoint/2010/main" val="491045452"/>
              </p:ext>
            </p:extLst>
          </p:nvPr>
        </p:nvGraphicFramePr>
        <p:xfrm>
          <a:off x="179512" y="1556792"/>
          <a:ext cx="8568952" cy="50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232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81000" y="355847"/>
            <a:ext cx="8381260" cy="1054394"/>
          </a:xfrm>
        </p:spPr>
        <p:txBody>
          <a:bodyPr/>
          <a:lstStyle/>
          <a:p>
            <a:r>
              <a:rPr lang="es-EC" dirty="0" smtClean="0"/>
              <a:t>5.4. </a:t>
            </a:r>
            <a:r>
              <a:rPr lang="es-EC" cap="none" dirty="0" smtClean="0"/>
              <a:t>Videojuego - Test de usabilidad </a:t>
            </a:r>
            <a:endParaRPr lang="es-EC" dirty="0"/>
          </a:p>
        </p:txBody>
      </p:sp>
      <p:graphicFrame>
        <p:nvGraphicFramePr>
          <p:cNvPr id="6" name="Table 5"/>
          <p:cNvGraphicFramePr>
            <a:graphicFrameLocks noGrp="1"/>
          </p:cNvGraphicFramePr>
          <p:nvPr>
            <p:extLst>
              <p:ext uri="{D42A27DB-BD31-4B8C-83A1-F6EECF244321}">
                <p14:modId xmlns:p14="http://schemas.microsoft.com/office/powerpoint/2010/main" val="3168621977"/>
              </p:ext>
            </p:extLst>
          </p:nvPr>
        </p:nvGraphicFramePr>
        <p:xfrm>
          <a:off x="246943" y="2251270"/>
          <a:ext cx="8573529" cy="3944457"/>
        </p:xfrm>
        <a:graphic>
          <a:graphicData uri="http://schemas.openxmlformats.org/drawingml/2006/table">
            <a:tbl>
              <a:tblPr>
                <a:tableStyleId>{8EC20E35-A176-4012-BC5E-935CFFF8708E}</a:tableStyleId>
              </a:tblPr>
              <a:tblGrid>
                <a:gridCol w="1214939"/>
                <a:gridCol w="1309918"/>
                <a:gridCol w="1296144"/>
                <a:gridCol w="1065950"/>
                <a:gridCol w="1213968"/>
                <a:gridCol w="1236305"/>
                <a:gridCol w="1236305"/>
              </a:tblGrid>
              <a:tr h="1427175">
                <a:tc>
                  <a:txBody>
                    <a:bodyPr/>
                    <a:lstStyle/>
                    <a:p>
                      <a:pPr marL="0" marR="0" algn="ctr">
                        <a:lnSpc>
                          <a:spcPct val="150000"/>
                        </a:lnSpc>
                        <a:spcBef>
                          <a:spcPts val="0"/>
                        </a:spcBef>
                        <a:spcAft>
                          <a:spcPts val="0"/>
                        </a:spcAft>
                      </a:pPr>
                      <a:r>
                        <a:rPr lang="es-EC" sz="1600" dirty="0" smtClean="0"/>
                        <a:t>Usuario</a:t>
                      </a:r>
                      <a:endParaRPr lang="en-US" sz="1700" dirty="0">
                        <a:latin typeface="Calibri"/>
                        <a:ea typeface="Times New Roman"/>
                        <a:cs typeface="Times New Roman"/>
                      </a:endParaRPr>
                    </a:p>
                  </a:txBody>
                  <a:tcPr marL="104886" marR="104886" marT="0" marB="0" anchor="ctr">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500" dirty="0"/>
                        <a:t>% Culminación tarea No asistida</a:t>
                      </a:r>
                      <a:endParaRPr lang="en-US" sz="1500" dirty="0">
                        <a:latin typeface="Calibri"/>
                        <a:ea typeface="Times New Roman"/>
                        <a:cs typeface="Times New Roman"/>
                      </a:endParaRPr>
                    </a:p>
                  </a:txBody>
                  <a:tcPr marL="104886" marR="104886"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500" dirty="0"/>
                        <a:t>% Culminación tarea asistida</a:t>
                      </a:r>
                      <a:endParaRPr lang="en-US" sz="1500" dirty="0">
                        <a:latin typeface="Calibri"/>
                        <a:ea typeface="Times New Roman"/>
                        <a:cs typeface="Times New Roman"/>
                      </a:endParaRPr>
                    </a:p>
                  </a:txBody>
                  <a:tcPr marL="104886" marR="104886"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500" dirty="0" smtClean="0"/>
                        <a:t>Número </a:t>
                      </a:r>
                      <a:r>
                        <a:rPr lang="es-EC" sz="1500" dirty="0"/>
                        <a:t>de Errores</a:t>
                      </a:r>
                      <a:endParaRPr lang="en-US" sz="1500" dirty="0">
                        <a:latin typeface="Calibri"/>
                        <a:ea typeface="Times New Roman"/>
                        <a:cs typeface="Times New Roman"/>
                      </a:endParaRPr>
                    </a:p>
                  </a:txBody>
                  <a:tcPr marL="104886" marR="104886"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500" dirty="0" smtClean="0"/>
                        <a:t>Número </a:t>
                      </a:r>
                      <a:r>
                        <a:rPr lang="es-EC" sz="1500" dirty="0"/>
                        <a:t>de Asistencias</a:t>
                      </a:r>
                      <a:endParaRPr lang="en-US" sz="1500" dirty="0">
                        <a:latin typeface="Calibri"/>
                        <a:ea typeface="Times New Roman"/>
                        <a:cs typeface="Times New Roman"/>
                      </a:endParaRPr>
                    </a:p>
                  </a:txBody>
                  <a:tcPr marL="104886" marR="104886"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500" dirty="0"/>
                        <a:t>Tiempo de culminación tarea No asistida</a:t>
                      </a:r>
                      <a:endParaRPr lang="en-US" sz="1500" dirty="0">
                        <a:latin typeface="Calibri"/>
                        <a:ea typeface="Times New Roman"/>
                        <a:cs typeface="Times New Roman"/>
                      </a:endParaRPr>
                    </a:p>
                  </a:txBody>
                  <a:tcPr marL="104886" marR="104886"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500" dirty="0"/>
                        <a:t>Tiempo de culminación tarea asistida</a:t>
                      </a:r>
                      <a:endParaRPr lang="en-US" sz="1500" dirty="0">
                        <a:latin typeface="Calibri"/>
                        <a:ea typeface="Times New Roman"/>
                        <a:cs typeface="Times New Roman"/>
                      </a:endParaRPr>
                    </a:p>
                  </a:txBody>
                  <a:tcPr marL="104886" marR="104886" marT="0" marB="0" anchor="ctr">
                    <a:lnL w="6350"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r>
              <a:tr h="419547">
                <a:tc>
                  <a:txBody>
                    <a:bodyPr/>
                    <a:lstStyle/>
                    <a:p>
                      <a:pPr marL="0" marR="0" algn="just">
                        <a:lnSpc>
                          <a:spcPct val="150000"/>
                        </a:lnSpc>
                        <a:spcBef>
                          <a:spcPts val="0"/>
                        </a:spcBef>
                        <a:spcAft>
                          <a:spcPts val="0"/>
                        </a:spcAft>
                      </a:pPr>
                      <a:r>
                        <a:rPr lang="es-EC" sz="1800" dirty="0"/>
                        <a:t>Elías</a:t>
                      </a:r>
                      <a:endParaRPr lang="en-US" sz="1700" dirty="0">
                        <a:latin typeface="Calibri"/>
                        <a:ea typeface="Times New Roman"/>
                        <a:cs typeface="Times New Roman"/>
                      </a:endParaRPr>
                    </a:p>
                  </a:txBody>
                  <a:tcPr marL="104886" marR="104886" marT="0" marB="0">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100%</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0</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0</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25”</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r>
              <a:tr h="419547">
                <a:tc>
                  <a:txBody>
                    <a:bodyPr/>
                    <a:lstStyle/>
                    <a:p>
                      <a:pPr marL="0" marR="0" algn="just">
                        <a:lnSpc>
                          <a:spcPct val="150000"/>
                        </a:lnSpc>
                        <a:spcBef>
                          <a:spcPts val="0"/>
                        </a:spcBef>
                        <a:spcAft>
                          <a:spcPts val="0"/>
                        </a:spcAft>
                      </a:pPr>
                      <a:r>
                        <a:rPr lang="es-EC" sz="1800" dirty="0"/>
                        <a:t>Bianca</a:t>
                      </a:r>
                      <a:endParaRPr lang="en-US" sz="1700" dirty="0">
                        <a:latin typeface="Calibri"/>
                        <a:ea typeface="Times New Roman"/>
                        <a:cs typeface="Times New Roman"/>
                      </a:endParaRPr>
                    </a:p>
                  </a:txBody>
                  <a:tcPr marL="104886" marR="104886" marT="0" marB="0">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100%</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0</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2</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28”</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r>
              <a:tr h="419547">
                <a:tc>
                  <a:txBody>
                    <a:bodyPr/>
                    <a:lstStyle/>
                    <a:p>
                      <a:pPr marL="0" marR="0" algn="just">
                        <a:lnSpc>
                          <a:spcPct val="150000"/>
                        </a:lnSpc>
                        <a:spcBef>
                          <a:spcPts val="0"/>
                        </a:spcBef>
                        <a:spcAft>
                          <a:spcPts val="0"/>
                        </a:spcAft>
                      </a:pPr>
                      <a:r>
                        <a:rPr lang="es-EC" sz="1800" dirty="0"/>
                        <a:t>Leandro</a:t>
                      </a:r>
                      <a:endParaRPr lang="en-US" sz="1700" dirty="0">
                        <a:latin typeface="Calibri"/>
                        <a:ea typeface="Times New Roman"/>
                        <a:cs typeface="Times New Roman"/>
                      </a:endParaRPr>
                    </a:p>
                  </a:txBody>
                  <a:tcPr marL="104886" marR="104886" marT="0" marB="0">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100 %</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0</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1</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29”</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r>
              <a:tr h="419547">
                <a:tc>
                  <a:txBody>
                    <a:bodyPr/>
                    <a:lstStyle/>
                    <a:p>
                      <a:pPr marL="0" marR="0" algn="just">
                        <a:lnSpc>
                          <a:spcPct val="150000"/>
                        </a:lnSpc>
                        <a:spcBef>
                          <a:spcPts val="0"/>
                        </a:spcBef>
                        <a:spcAft>
                          <a:spcPts val="0"/>
                        </a:spcAft>
                      </a:pPr>
                      <a:r>
                        <a:rPr lang="es-EC" sz="1800" dirty="0"/>
                        <a:t>Micaela</a:t>
                      </a:r>
                      <a:endParaRPr lang="en-US" sz="1700" dirty="0">
                        <a:latin typeface="Calibri"/>
                        <a:ea typeface="Times New Roman"/>
                        <a:cs typeface="Times New Roman"/>
                      </a:endParaRPr>
                    </a:p>
                  </a:txBody>
                  <a:tcPr marL="104886" marR="104886" marT="0" marB="0">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100 %</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0</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1</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30”</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r>
              <a:tr h="419547">
                <a:tc>
                  <a:txBody>
                    <a:bodyPr/>
                    <a:lstStyle/>
                    <a:p>
                      <a:pPr marL="0" marR="0" algn="just">
                        <a:lnSpc>
                          <a:spcPct val="150000"/>
                        </a:lnSpc>
                        <a:spcBef>
                          <a:spcPts val="0"/>
                        </a:spcBef>
                        <a:spcAft>
                          <a:spcPts val="0"/>
                        </a:spcAft>
                      </a:pPr>
                      <a:r>
                        <a:rPr lang="es-EC" sz="1800" dirty="0"/>
                        <a:t>Alejandro</a:t>
                      </a:r>
                      <a:endParaRPr lang="en-US" sz="1700" dirty="0">
                        <a:latin typeface="Calibri"/>
                        <a:ea typeface="Times New Roman"/>
                        <a:cs typeface="Times New Roman"/>
                      </a:endParaRPr>
                    </a:p>
                  </a:txBody>
                  <a:tcPr marL="104886" marR="104886" marT="0" marB="0">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100 %</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a:t>0</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1</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800" dirty="0"/>
                        <a:t>38”</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r>
              <a:tr h="419547">
                <a:tc>
                  <a:txBody>
                    <a:bodyPr/>
                    <a:lstStyle/>
                    <a:p>
                      <a:pPr marL="0" marR="0" algn="just">
                        <a:lnSpc>
                          <a:spcPct val="150000"/>
                        </a:lnSpc>
                        <a:spcBef>
                          <a:spcPts val="0"/>
                        </a:spcBef>
                        <a:spcAft>
                          <a:spcPts val="0"/>
                        </a:spcAft>
                      </a:pPr>
                      <a:r>
                        <a:rPr lang="es-EC" sz="1800" dirty="0"/>
                        <a:t>Camila</a:t>
                      </a:r>
                      <a:endParaRPr lang="en-US" sz="1700" dirty="0">
                        <a:latin typeface="Calibri"/>
                        <a:ea typeface="Times New Roman"/>
                        <a:cs typeface="Times New Roman"/>
                      </a:endParaRPr>
                    </a:p>
                  </a:txBody>
                  <a:tcPr marL="104886" marR="104886" marT="0" marB="0">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marL="0" marR="0" algn="ctr">
                        <a:lnSpc>
                          <a:spcPct val="150000"/>
                        </a:lnSpc>
                        <a:spcBef>
                          <a:spcPts val="0"/>
                        </a:spcBef>
                        <a:spcAft>
                          <a:spcPts val="0"/>
                        </a:spcAft>
                      </a:pPr>
                      <a:r>
                        <a:rPr lang="es-EC" sz="1800" dirty="0"/>
                        <a:t>100%</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marL="0" marR="0" algn="ctr">
                        <a:lnSpc>
                          <a:spcPct val="150000"/>
                        </a:lnSpc>
                        <a:spcBef>
                          <a:spcPts val="0"/>
                        </a:spcBef>
                        <a:spcAft>
                          <a:spcPts val="0"/>
                        </a:spcAft>
                      </a:pPr>
                      <a:r>
                        <a:rPr lang="es-EC" sz="1800"/>
                        <a:t>-</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marL="0" marR="0" algn="ctr">
                        <a:lnSpc>
                          <a:spcPct val="150000"/>
                        </a:lnSpc>
                        <a:spcBef>
                          <a:spcPts val="0"/>
                        </a:spcBef>
                        <a:spcAft>
                          <a:spcPts val="0"/>
                        </a:spcAft>
                      </a:pPr>
                      <a:r>
                        <a:rPr lang="es-EC" sz="1800"/>
                        <a:t>0</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marL="0" marR="0" algn="ctr">
                        <a:lnSpc>
                          <a:spcPct val="150000"/>
                        </a:lnSpc>
                        <a:spcBef>
                          <a:spcPts val="0"/>
                        </a:spcBef>
                        <a:spcAft>
                          <a:spcPts val="0"/>
                        </a:spcAft>
                      </a:pPr>
                      <a:r>
                        <a:rPr lang="es-EC" sz="1800"/>
                        <a:t>0</a:t>
                      </a:r>
                      <a:endParaRPr lang="en-US" sz="170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marL="0" marR="0" algn="ctr">
                        <a:lnSpc>
                          <a:spcPct val="150000"/>
                        </a:lnSpc>
                        <a:spcBef>
                          <a:spcPts val="0"/>
                        </a:spcBef>
                        <a:spcAft>
                          <a:spcPts val="0"/>
                        </a:spcAft>
                      </a:pPr>
                      <a:r>
                        <a:rPr lang="es-EC" sz="1800" dirty="0"/>
                        <a:t>24”</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marL="0" marR="0" algn="ctr">
                        <a:lnSpc>
                          <a:spcPct val="150000"/>
                        </a:lnSpc>
                        <a:spcBef>
                          <a:spcPts val="0"/>
                        </a:spcBef>
                        <a:spcAft>
                          <a:spcPts val="0"/>
                        </a:spcAft>
                      </a:pPr>
                      <a:r>
                        <a:rPr lang="es-EC" sz="1800" dirty="0"/>
                        <a:t>-</a:t>
                      </a:r>
                      <a:endParaRPr lang="en-US" sz="1700" dirty="0">
                        <a:latin typeface="Calibri"/>
                        <a:ea typeface="Times New Roman"/>
                        <a:cs typeface="Times New Roman"/>
                      </a:endParaRPr>
                    </a:p>
                  </a:txBody>
                  <a:tcPr marL="104886" marR="104886" marT="0" marB="0">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tcPr>
                </a:tc>
              </a:tr>
            </a:tbl>
          </a:graphicData>
        </a:graphic>
      </p:graphicFrame>
      <p:sp>
        <p:nvSpPr>
          <p:cNvPr id="7" name="2 Título"/>
          <p:cNvSpPr txBox="1">
            <a:spLocks/>
          </p:cNvSpPr>
          <p:nvPr/>
        </p:nvSpPr>
        <p:spPr>
          <a:xfrm>
            <a:off x="179512" y="1484784"/>
            <a:ext cx="8381260" cy="527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s-EC" sz="2400" cap="none" dirty="0">
                <a:solidFill>
                  <a:schemeClr val="tx2"/>
                </a:solidFill>
              </a:rPr>
              <a:t>Ejemplo: </a:t>
            </a:r>
            <a:r>
              <a:rPr lang="es-EC" sz="2400" cap="none" dirty="0" smtClean="0">
                <a:solidFill>
                  <a:schemeClr val="tx2"/>
                </a:solidFill>
              </a:rPr>
              <a:t>completar el tutorial de inicio</a:t>
            </a:r>
            <a:endParaRPr lang="en-US" sz="2400" cap="none"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p:txBody>
          <a:bodyPr/>
          <a:lstStyle/>
          <a:p>
            <a:r>
              <a:rPr lang="es-EC" dirty="0" smtClean="0"/>
              <a:t>5.4. </a:t>
            </a:r>
            <a:r>
              <a:rPr lang="es-EC" cap="none" dirty="0" smtClean="0"/>
              <a:t>Videojuego - Test de usabilidad </a:t>
            </a:r>
            <a:endParaRPr lang="es-EC" dirty="0"/>
          </a:p>
        </p:txBody>
      </p:sp>
      <p:sp>
        <p:nvSpPr>
          <p:cNvPr id="6" name="2 Título"/>
          <p:cNvSpPr txBox="1">
            <a:spLocks/>
          </p:cNvSpPr>
          <p:nvPr/>
        </p:nvSpPr>
        <p:spPr>
          <a:xfrm>
            <a:off x="179512" y="1484784"/>
            <a:ext cx="8381260" cy="527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s-EC" sz="2400" cap="none" dirty="0" smtClean="0">
                <a:solidFill>
                  <a:schemeClr val="tx2"/>
                </a:solidFill>
              </a:rPr>
              <a:t>Encuestas de </a:t>
            </a:r>
            <a:r>
              <a:rPr lang="es-EC" sz="2400" cap="none" dirty="0" err="1" smtClean="0">
                <a:solidFill>
                  <a:schemeClr val="tx2"/>
                </a:solidFill>
              </a:rPr>
              <a:t>sastisfacción</a:t>
            </a:r>
            <a:r>
              <a:rPr lang="es-EC" sz="2400" cap="none" dirty="0" smtClean="0">
                <a:solidFill>
                  <a:schemeClr val="tx2"/>
                </a:solidFill>
              </a:rPr>
              <a:t>: Datos </a:t>
            </a:r>
            <a:r>
              <a:rPr lang="es-EC" sz="2400" cap="none" dirty="0">
                <a:solidFill>
                  <a:schemeClr val="tx2"/>
                </a:solidFill>
              </a:rPr>
              <a:t>relevantes</a:t>
            </a:r>
            <a:endParaRPr lang="en-US" sz="2400" cap="none" dirty="0">
              <a:solidFill>
                <a:schemeClr val="tx2"/>
              </a:solidFill>
            </a:endParaRPr>
          </a:p>
        </p:txBody>
      </p:sp>
      <p:grpSp>
        <p:nvGrpSpPr>
          <p:cNvPr id="8" name="7 Grupo"/>
          <p:cNvGrpSpPr/>
          <p:nvPr/>
        </p:nvGrpSpPr>
        <p:grpSpPr>
          <a:xfrm>
            <a:off x="341839" y="2492896"/>
            <a:ext cx="8694657" cy="1494081"/>
            <a:chOff x="341839" y="2332791"/>
            <a:chExt cx="8694657" cy="1494081"/>
          </a:xfrm>
        </p:grpSpPr>
        <p:sp>
          <p:nvSpPr>
            <p:cNvPr id="9" name="8 Cheurón"/>
            <p:cNvSpPr/>
            <p:nvPr/>
          </p:nvSpPr>
          <p:spPr>
            <a:xfrm>
              <a:off x="341839" y="2332791"/>
              <a:ext cx="1887921" cy="1494081"/>
            </a:xfrm>
            <a:prstGeom prst="chevron">
              <a:avLst>
                <a:gd name="adj" fmla="val 70610"/>
              </a:avLst>
            </a:pr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0" name="9 Cheurón"/>
            <p:cNvSpPr/>
            <p:nvPr/>
          </p:nvSpPr>
          <p:spPr>
            <a:xfrm>
              <a:off x="1475847" y="2332791"/>
              <a:ext cx="1887921" cy="1494081"/>
            </a:xfrm>
            <a:prstGeom prst="chevron">
              <a:avLst>
                <a:gd name="adj" fmla="val 70610"/>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1" name="10 Cheurón"/>
            <p:cNvSpPr/>
            <p:nvPr/>
          </p:nvSpPr>
          <p:spPr>
            <a:xfrm>
              <a:off x="2610751" y="2332791"/>
              <a:ext cx="1887921" cy="1494081"/>
            </a:xfrm>
            <a:prstGeom prst="chevron">
              <a:avLst>
                <a:gd name="adj" fmla="val 70610"/>
              </a:avLst>
            </a:prstGeom>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2" name="11 Cheurón"/>
            <p:cNvSpPr/>
            <p:nvPr/>
          </p:nvSpPr>
          <p:spPr>
            <a:xfrm>
              <a:off x="3744759" y="2332791"/>
              <a:ext cx="1887921" cy="1494081"/>
            </a:xfrm>
            <a:prstGeom prst="chevron">
              <a:avLst>
                <a:gd name="adj" fmla="val 70610"/>
              </a:avLst>
            </a:pr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3" name="12 Cheurón"/>
            <p:cNvSpPr/>
            <p:nvPr/>
          </p:nvSpPr>
          <p:spPr>
            <a:xfrm>
              <a:off x="4879663" y="2332791"/>
              <a:ext cx="1887921" cy="1494081"/>
            </a:xfrm>
            <a:prstGeom prst="chevron">
              <a:avLst>
                <a:gd name="adj" fmla="val 70610"/>
              </a:avLst>
            </a:prstGeom>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4" name="13 Cheurón"/>
            <p:cNvSpPr/>
            <p:nvPr/>
          </p:nvSpPr>
          <p:spPr>
            <a:xfrm>
              <a:off x="6013671" y="2332791"/>
              <a:ext cx="1887921" cy="1494081"/>
            </a:xfrm>
            <a:prstGeom prst="chevron">
              <a:avLst>
                <a:gd name="adj" fmla="val 70610"/>
              </a:avLst>
            </a:pr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5" name="14 Cheurón"/>
            <p:cNvSpPr/>
            <p:nvPr/>
          </p:nvSpPr>
          <p:spPr>
            <a:xfrm>
              <a:off x="7148575" y="2332791"/>
              <a:ext cx="1887921" cy="1494081"/>
            </a:xfrm>
            <a:prstGeom prst="chevron">
              <a:avLst>
                <a:gd name="adj" fmla="val 70610"/>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grpSp>
          <p:nvGrpSpPr>
            <p:cNvPr id="16" name="15 Grupo"/>
            <p:cNvGrpSpPr/>
            <p:nvPr/>
          </p:nvGrpSpPr>
          <p:grpSpPr>
            <a:xfrm>
              <a:off x="341839" y="2482199"/>
              <a:ext cx="8172923" cy="1195265"/>
              <a:chOff x="134915" y="1372188"/>
              <a:chExt cx="8172923" cy="1195265"/>
            </a:xfrm>
          </p:grpSpPr>
          <p:sp>
            <p:nvSpPr>
              <p:cNvPr id="17" name="16 Rectángulo"/>
              <p:cNvSpPr/>
              <p:nvPr/>
            </p:nvSpPr>
            <p:spPr>
              <a:xfrm>
                <a:off x="134915" y="1372188"/>
                <a:ext cx="8172923" cy="1195265"/>
              </a:xfrm>
              <a:prstGeom prst="rect">
                <a:avLst/>
              </a:prstGeom>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134915" y="1372188"/>
                <a:ext cx="8172923" cy="11952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lvl="0" algn="l" defTabSz="711200" rtl="0">
                  <a:lnSpc>
                    <a:spcPct val="90000"/>
                  </a:lnSpc>
                  <a:spcBef>
                    <a:spcPct val="0"/>
                  </a:spcBef>
                  <a:spcAft>
                    <a:spcPct val="35000"/>
                  </a:spcAft>
                </a:pPr>
                <a:r>
                  <a:rPr kumimoji="0" lang="es-EC" sz="16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Se pudo determinar que para el 67% de los participantes el videojuego les result</a:t>
                </a:r>
                <a:r>
                  <a:rPr kumimoji="0" lang="es-EC" sz="1600" b="0" i="0" u="none" strike="noStrike" kern="1200" cap="none" normalizeH="0" baseline="0" dirty="0" smtClean="0">
                    <a:ln>
                      <a:noFill/>
                    </a:ln>
                    <a:solidFill>
                      <a:srgbClr val="000000"/>
                    </a:solidFill>
                    <a:effectLst/>
                    <a:latin typeface="Calibri"/>
                    <a:ea typeface="Times New Roman" pitchFamily="18" charset="0"/>
                    <a:cs typeface="Arial" pitchFamily="34" charset="0"/>
                  </a:rPr>
                  <a:t>ó</a:t>
                </a:r>
                <a:r>
                  <a:rPr kumimoji="0" lang="es-EC" sz="16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s-EC" sz="1600" b="1" i="1" u="sng" strike="noStrike" kern="1200"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muy f</a:t>
                </a:r>
                <a:r>
                  <a:rPr kumimoji="0" lang="es-EC" sz="1600" b="1" i="1" u="sng" strike="noStrike" kern="1200" cap="none" normalizeH="0" baseline="0" dirty="0" smtClean="0">
                    <a:ln>
                      <a:noFill/>
                    </a:ln>
                    <a:solidFill>
                      <a:srgbClr val="000000"/>
                    </a:solidFill>
                    <a:effectLst>
                      <a:outerShdw blurRad="38100" dist="38100" dir="2700000" algn="tl">
                        <a:srgbClr val="000000">
                          <a:alpha val="43137"/>
                        </a:srgbClr>
                      </a:outerShdw>
                    </a:effectLst>
                    <a:latin typeface="Calibri"/>
                    <a:ea typeface="Times New Roman" pitchFamily="18" charset="0"/>
                    <a:cs typeface="Arial" pitchFamily="34" charset="0"/>
                  </a:rPr>
                  <a:t>á</a:t>
                </a:r>
                <a:r>
                  <a:rPr kumimoji="0" lang="es-EC" sz="1600" b="1" i="1" u="sng" strike="noStrike" kern="1200"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cil </a:t>
                </a:r>
                <a:r>
                  <a:rPr kumimoji="0" lang="es-EC" sz="16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de usar. Para el 33% restante de los participantes, el videojuego result</a:t>
                </a:r>
                <a:r>
                  <a:rPr kumimoji="0" lang="es-EC" sz="1600" b="0" i="0" u="none" strike="noStrike" kern="1200" cap="none" normalizeH="0" baseline="0" dirty="0" smtClean="0">
                    <a:ln>
                      <a:noFill/>
                    </a:ln>
                    <a:solidFill>
                      <a:srgbClr val="000000"/>
                    </a:solidFill>
                    <a:effectLst/>
                    <a:latin typeface="Calibri"/>
                    <a:ea typeface="Times New Roman" pitchFamily="18" charset="0"/>
                    <a:cs typeface="Arial" pitchFamily="34" charset="0"/>
                  </a:rPr>
                  <a:t>ó</a:t>
                </a:r>
                <a:r>
                  <a:rPr kumimoji="0" lang="es-EC" sz="16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s-EC" sz="1600" b="1" i="1" u="sng" strike="noStrike" kern="1200"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f</a:t>
                </a:r>
                <a:r>
                  <a:rPr kumimoji="0" lang="es-EC" sz="1600" b="1" i="1" u="sng" strike="noStrike" kern="1200" cap="none" normalizeH="0" baseline="0" dirty="0" smtClean="0">
                    <a:ln>
                      <a:noFill/>
                    </a:ln>
                    <a:solidFill>
                      <a:srgbClr val="000000"/>
                    </a:solidFill>
                    <a:effectLst>
                      <a:outerShdw blurRad="38100" dist="38100" dir="2700000" algn="tl">
                        <a:srgbClr val="000000">
                          <a:alpha val="43137"/>
                        </a:srgbClr>
                      </a:outerShdw>
                    </a:effectLst>
                    <a:latin typeface="Calibri"/>
                    <a:ea typeface="Times New Roman" pitchFamily="18" charset="0"/>
                    <a:cs typeface="Arial" pitchFamily="34" charset="0"/>
                  </a:rPr>
                  <a:t>á</a:t>
                </a:r>
                <a:r>
                  <a:rPr kumimoji="0" lang="es-EC" sz="1600" b="1" i="1" u="sng" strike="noStrike" kern="1200"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cil</a:t>
                </a:r>
                <a:r>
                  <a:rPr kumimoji="0" lang="es-EC" sz="16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 de usar. En otras palabras, </a:t>
                </a:r>
                <a:r>
                  <a:rPr kumimoji="0" lang="es-EC" sz="1600" b="0" i="0" u="none" strike="noStrike" kern="1200" cap="none" normalizeH="0" baseline="0" dirty="0" smtClean="0">
                    <a:ln>
                      <a:noFill/>
                    </a:ln>
                    <a:solidFill>
                      <a:srgbClr val="000000"/>
                    </a:solidFill>
                    <a:effectLst/>
                    <a:latin typeface="Calibri"/>
                    <a:ea typeface="Times New Roman" pitchFamily="18" charset="0"/>
                    <a:cs typeface="Arial" pitchFamily="34" charset="0"/>
                  </a:rPr>
                  <a:t>‘</a:t>
                </a:r>
                <a:r>
                  <a:rPr kumimoji="0" lang="es-EC" sz="16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Aprendiendo</a:t>
                </a:r>
                <a:r>
                  <a:rPr kumimoji="0" lang="es-EC" sz="1600" b="0" i="0" u="none" strike="noStrike" kern="1200" cap="none" normalizeH="0" baseline="0" dirty="0" smtClean="0">
                    <a:ln>
                      <a:noFill/>
                    </a:ln>
                    <a:solidFill>
                      <a:srgbClr val="000000"/>
                    </a:solidFill>
                    <a:effectLst/>
                    <a:latin typeface="Calibri"/>
                    <a:ea typeface="Times New Roman" pitchFamily="18" charset="0"/>
                    <a:cs typeface="Arial" pitchFamily="34" charset="0"/>
                  </a:rPr>
                  <a:t>’</a:t>
                </a:r>
                <a:r>
                  <a:rPr kumimoji="0" lang="es-EC" sz="16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 es un videojuego bastante intuitivo y amigable, su facilidad de uso es la adecuada.</a:t>
                </a:r>
                <a:endParaRPr lang="es-EC" sz="1600" kern="1200" dirty="0"/>
              </a:p>
            </p:txBody>
          </p:sp>
        </p:grpSp>
      </p:grpSp>
      <p:grpSp>
        <p:nvGrpSpPr>
          <p:cNvPr id="19" name="18 Grupo"/>
          <p:cNvGrpSpPr/>
          <p:nvPr/>
        </p:nvGrpSpPr>
        <p:grpSpPr>
          <a:xfrm>
            <a:off x="341839" y="4097870"/>
            <a:ext cx="8068039" cy="733458"/>
            <a:chOff x="134915" y="2827754"/>
            <a:chExt cx="8068039" cy="733458"/>
          </a:xfrm>
        </p:grpSpPr>
        <p:sp>
          <p:nvSpPr>
            <p:cNvPr id="20" name="19 Rectángulo"/>
            <p:cNvSpPr/>
            <p:nvPr/>
          </p:nvSpPr>
          <p:spPr>
            <a:xfrm>
              <a:off x="134915" y="2827754"/>
              <a:ext cx="8068039" cy="733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20 Rectángulo"/>
            <p:cNvSpPr/>
            <p:nvPr/>
          </p:nvSpPr>
          <p:spPr>
            <a:xfrm>
              <a:off x="134915" y="2827754"/>
              <a:ext cx="8068039" cy="7334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0" tIns="133350" rIns="133350" bIns="133350" numCol="1" spcCol="1270" anchor="b" anchorCtr="0">
              <a:noAutofit/>
            </a:bodyPr>
            <a:lstStyle/>
            <a:p>
              <a:pPr lvl="0" algn="l" defTabSz="1555750">
                <a:lnSpc>
                  <a:spcPct val="90000"/>
                </a:lnSpc>
                <a:spcBef>
                  <a:spcPct val="0"/>
                </a:spcBef>
                <a:spcAft>
                  <a:spcPct val="35000"/>
                </a:spcAft>
              </a:pPr>
              <a:endParaRPr lang="es-EC" sz="3500" kern="1200"/>
            </a:p>
          </p:txBody>
        </p:sp>
      </p:grpSp>
      <p:grpSp>
        <p:nvGrpSpPr>
          <p:cNvPr id="22" name="21 Grupo"/>
          <p:cNvGrpSpPr/>
          <p:nvPr/>
        </p:nvGrpSpPr>
        <p:grpSpPr>
          <a:xfrm>
            <a:off x="341839" y="4831328"/>
            <a:ext cx="8694657" cy="1494081"/>
            <a:chOff x="341839" y="4671223"/>
            <a:chExt cx="8694657" cy="1494081"/>
          </a:xfrm>
        </p:grpSpPr>
        <p:sp>
          <p:nvSpPr>
            <p:cNvPr id="23" name="22 Cheurón"/>
            <p:cNvSpPr/>
            <p:nvPr/>
          </p:nvSpPr>
          <p:spPr>
            <a:xfrm>
              <a:off x="341839" y="4671223"/>
              <a:ext cx="1887921" cy="1494081"/>
            </a:xfrm>
            <a:prstGeom prst="chevron">
              <a:avLst>
                <a:gd name="adj" fmla="val 70610"/>
              </a:avLst>
            </a:prstGeom>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24" name="23 Cheurón"/>
            <p:cNvSpPr/>
            <p:nvPr/>
          </p:nvSpPr>
          <p:spPr>
            <a:xfrm>
              <a:off x="1475847" y="4671223"/>
              <a:ext cx="1887921" cy="1494081"/>
            </a:xfrm>
            <a:prstGeom prst="chevron">
              <a:avLst>
                <a:gd name="adj" fmla="val 70610"/>
              </a:avLst>
            </a:pr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5" name="24 Cheurón"/>
            <p:cNvSpPr/>
            <p:nvPr/>
          </p:nvSpPr>
          <p:spPr>
            <a:xfrm>
              <a:off x="2610751" y="4671223"/>
              <a:ext cx="1887921" cy="1494081"/>
            </a:xfrm>
            <a:prstGeom prst="chevron">
              <a:avLst>
                <a:gd name="adj" fmla="val 70610"/>
              </a:avLst>
            </a:prstGeom>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6" name="25 Cheurón"/>
            <p:cNvSpPr/>
            <p:nvPr/>
          </p:nvSpPr>
          <p:spPr>
            <a:xfrm>
              <a:off x="3744759" y="4671223"/>
              <a:ext cx="1887921" cy="1494081"/>
            </a:xfrm>
            <a:prstGeom prst="chevron">
              <a:avLst>
                <a:gd name="adj" fmla="val 70610"/>
              </a:avLst>
            </a:pr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7" name="26 Cheurón"/>
            <p:cNvSpPr/>
            <p:nvPr/>
          </p:nvSpPr>
          <p:spPr>
            <a:xfrm>
              <a:off x="4879663" y="4671223"/>
              <a:ext cx="1887921" cy="1494081"/>
            </a:xfrm>
            <a:prstGeom prst="chevron">
              <a:avLst>
                <a:gd name="adj" fmla="val 70610"/>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8" name="27 Cheurón"/>
            <p:cNvSpPr/>
            <p:nvPr/>
          </p:nvSpPr>
          <p:spPr>
            <a:xfrm>
              <a:off x="6013671" y="4671223"/>
              <a:ext cx="1887921" cy="1494081"/>
            </a:xfrm>
            <a:prstGeom prst="chevron">
              <a:avLst>
                <a:gd name="adj" fmla="val 70610"/>
              </a:avLst>
            </a:prstGeom>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29" name="28 Cheurón"/>
            <p:cNvSpPr/>
            <p:nvPr/>
          </p:nvSpPr>
          <p:spPr>
            <a:xfrm>
              <a:off x="7148575" y="4671223"/>
              <a:ext cx="1887921" cy="1494081"/>
            </a:xfrm>
            <a:prstGeom prst="chevron">
              <a:avLst>
                <a:gd name="adj" fmla="val 70610"/>
              </a:avLst>
            </a:pr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grpSp>
          <p:nvGrpSpPr>
            <p:cNvPr id="30" name="29 Grupo"/>
            <p:cNvGrpSpPr/>
            <p:nvPr/>
          </p:nvGrpSpPr>
          <p:grpSpPr>
            <a:xfrm>
              <a:off x="341839" y="4820631"/>
              <a:ext cx="8172923" cy="1195265"/>
              <a:chOff x="134915" y="3710620"/>
              <a:chExt cx="8172923" cy="1195265"/>
            </a:xfrm>
          </p:grpSpPr>
          <p:sp>
            <p:nvSpPr>
              <p:cNvPr id="31" name="30 Rectángulo"/>
              <p:cNvSpPr/>
              <p:nvPr/>
            </p:nvSpPr>
            <p:spPr>
              <a:xfrm>
                <a:off x="134915" y="3710620"/>
                <a:ext cx="8172923" cy="1195265"/>
              </a:xfrm>
              <a:prstGeom prst="rect">
                <a:avLst/>
              </a:prstGeom>
            </p:spPr>
            <p:style>
              <a:lnRef idx="1">
                <a:schemeClr val="accent3">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2" name="31 Rectángulo"/>
              <p:cNvSpPr/>
              <p:nvPr/>
            </p:nvSpPr>
            <p:spPr>
              <a:xfrm>
                <a:off x="134915" y="3710620"/>
                <a:ext cx="8172923" cy="11952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latin typeface="Arial" pitchFamily="34" charset="0"/>
                    <a:cs typeface="Arial" pitchFamily="34" charset="0"/>
                  </a:rPr>
                  <a:t>Para el docente, se determinó que ‘Aprendiendo’ es una </a:t>
                </a:r>
                <a:r>
                  <a:rPr lang="es-EC" sz="1600" b="1" i="1" u="sng" kern="1200" dirty="0" smtClean="0">
                    <a:effectLst>
                      <a:outerShdw blurRad="38100" dist="38100" dir="2700000" algn="tl">
                        <a:srgbClr val="000000">
                          <a:alpha val="43137"/>
                        </a:srgbClr>
                      </a:outerShdw>
                    </a:effectLst>
                    <a:latin typeface="Arial" pitchFamily="34" charset="0"/>
                    <a:cs typeface="Arial" pitchFamily="34" charset="0"/>
                  </a:rPr>
                  <a:t>herramienta útil</a:t>
                </a:r>
                <a:r>
                  <a:rPr lang="es-EC" sz="1600" kern="1200" dirty="0" smtClean="0">
                    <a:latin typeface="Arial" pitchFamily="34" charset="0"/>
                    <a:cs typeface="Arial" pitchFamily="34" charset="0"/>
                  </a:rPr>
                  <a:t> para la enseñanza de matemáticas elementales. Según la docente encuestada, el videojuego permite a los alumnos ejercitar su memoria ya que en lugar de sumar o restar con los dedos, los niños empiezan a razonar las respuestas. Finalmente, la docente recalcó que los niños estuvieron siempre atentos al videojuego y que su reacción fue muy positiva.</a:t>
                </a:r>
                <a:endParaRPr lang="es-EC" sz="1600" kern="1200" dirty="0">
                  <a:latin typeface="Arial" pitchFamily="34" charset="0"/>
                  <a:cs typeface="Arial"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cap="none" dirty="0"/>
              <a:t>Contenidos</a:t>
            </a:r>
            <a:endParaRPr lang="es-EC" dirty="0"/>
          </a:p>
        </p:txBody>
      </p:sp>
      <p:sp>
        <p:nvSpPr>
          <p:cNvPr id="4" name="3 Triángulo isósceles"/>
          <p:cNvSpPr/>
          <p:nvPr/>
        </p:nvSpPr>
        <p:spPr>
          <a:xfrm>
            <a:off x="1376831" y="1988840"/>
            <a:ext cx="4406900" cy="4406900"/>
          </a:xfrm>
          <a:prstGeom prst="triangl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5" name="4 Grupo"/>
          <p:cNvGrpSpPr/>
          <p:nvPr/>
        </p:nvGrpSpPr>
        <p:grpSpPr>
          <a:xfrm>
            <a:off x="3561905" y="2132856"/>
            <a:ext cx="4205264" cy="565298"/>
            <a:chOff x="4392475" y="302444"/>
            <a:chExt cx="4205264" cy="565298"/>
          </a:xfrm>
        </p:grpSpPr>
        <p:sp>
          <p:nvSpPr>
            <p:cNvPr id="21" name="20 Rectángulo redondeado"/>
            <p:cNvSpPr/>
            <p:nvPr/>
          </p:nvSpPr>
          <p:spPr>
            <a:xfrm>
              <a:off x="4392475" y="302444"/>
              <a:ext cx="4205264" cy="565298"/>
            </a:xfrm>
            <a:prstGeom prst="round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21 Rectángulo"/>
            <p:cNvSpPr/>
            <p:nvPr/>
          </p:nvSpPr>
          <p:spPr>
            <a:xfrm>
              <a:off x="4420071" y="330040"/>
              <a:ext cx="4150072" cy="5101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1. Planteamiento del problema</a:t>
              </a:r>
              <a:endParaRPr lang="es-EC" sz="1600" kern="1200" dirty="0"/>
            </a:p>
          </p:txBody>
        </p:sp>
      </p:grpSp>
      <p:grpSp>
        <p:nvGrpSpPr>
          <p:cNvPr id="6" name="5 Grupo"/>
          <p:cNvGrpSpPr/>
          <p:nvPr/>
        </p:nvGrpSpPr>
        <p:grpSpPr>
          <a:xfrm>
            <a:off x="3561905" y="2858723"/>
            <a:ext cx="4205264" cy="565298"/>
            <a:chOff x="4392475" y="1028311"/>
            <a:chExt cx="4205264" cy="565298"/>
          </a:xfrm>
        </p:grpSpPr>
        <p:sp>
          <p:nvSpPr>
            <p:cNvPr id="19" name="18 Rectángulo redondeado"/>
            <p:cNvSpPr/>
            <p:nvPr/>
          </p:nvSpPr>
          <p:spPr>
            <a:xfrm>
              <a:off x="4392475" y="1028311"/>
              <a:ext cx="4205264" cy="565298"/>
            </a:xfrm>
            <a:prstGeom prst="round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19 Rectángulo"/>
            <p:cNvSpPr/>
            <p:nvPr/>
          </p:nvSpPr>
          <p:spPr>
            <a:xfrm>
              <a:off x="4420071" y="1055907"/>
              <a:ext cx="4150072" cy="5101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2. Objetivos</a:t>
              </a:r>
              <a:endParaRPr lang="es-EC" sz="1600" kern="1200" dirty="0"/>
            </a:p>
          </p:txBody>
        </p:sp>
      </p:grpSp>
      <p:grpSp>
        <p:nvGrpSpPr>
          <p:cNvPr id="7" name="6 Grupo"/>
          <p:cNvGrpSpPr/>
          <p:nvPr/>
        </p:nvGrpSpPr>
        <p:grpSpPr>
          <a:xfrm>
            <a:off x="3561905" y="3590308"/>
            <a:ext cx="4205264" cy="565298"/>
            <a:chOff x="4392475" y="1759896"/>
            <a:chExt cx="4205264" cy="565298"/>
          </a:xfrm>
        </p:grpSpPr>
        <p:sp>
          <p:nvSpPr>
            <p:cNvPr id="17" name="16 Rectángulo redondeado"/>
            <p:cNvSpPr/>
            <p:nvPr/>
          </p:nvSpPr>
          <p:spPr>
            <a:xfrm>
              <a:off x="4392475" y="1759896"/>
              <a:ext cx="4205264" cy="565298"/>
            </a:xfrm>
            <a:prstGeom prst="round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4420071" y="1787492"/>
              <a:ext cx="4150072" cy="5101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3. Importancia y justificación</a:t>
              </a:r>
              <a:endParaRPr lang="es-EC" sz="1600" kern="1200" dirty="0"/>
            </a:p>
          </p:txBody>
        </p:sp>
      </p:grpSp>
      <p:grpSp>
        <p:nvGrpSpPr>
          <p:cNvPr id="8" name="7 Grupo"/>
          <p:cNvGrpSpPr/>
          <p:nvPr/>
        </p:nvGrpSpPr>
        <p:grpSpPr>
          <a:xfrm>
            <a:off x="3561905" y="4321894"/>
            <a:ext cx="4205264" cy="565298"/>
            <a:chOff x="4392475" y="2491482"/>
            <a:chExt cx="4205264" cy="565298"/>
          </a:xfrm>
        </p:grpSpPr>
        <p:sp>
          <p:nvSpPr>
            <p:cNvPr id="15" name="14 Rectángulo redondeado"/>
            <p:cNvSpPr/>
            <p:nvPr/>
          </p:nvSpPr>
          <p:spPr>
            <a:xfrm>
              <a:off x="4392475" y="2491482"/>
              <a:ext cx="4205264" cy="565298"/>
            </a:xfrm>
            <a:prstGeom prst="round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15 Rectángulo"/>
            <p:cNvSpPr/>
            <p:nvPr/>
          </p:nvSpPr>
          <p:spPr>
            <a:xfrm>
              <a:off x="4420071" y="2519078"/>
              <a:ext cx="4150072" cy="5101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4. Marco teórico</a:t>
              </a:r>
              <a:endParaRPr lang="es-EC" sz="1600" kern="1200" dirty="0"/>
            </a:p>
          </p:txBody>
        </p:sp>
      </p:grpSp>
      <p:grpSp>
        <p:nvGrpSpPr>
          <p:cNvPr id="9" name="8 Grupo"/>
          <p:cNvGrpSpPr/>
          <p:nvPr/>
        </p:nvGrpSpPr>
        <p:grpSpPr>
          <a:xfrm>
            <a:off x="3561905" y="5053480"/>
            <a:ext cx="4205264" cy="565298"/>
            <a:chOff x="4392475" y="3223068"/>
            <a:chExt cx="4205264" cy="565298"/>
          </a:xfrm>
        </p:grpSpPr>
        <p:sp>
          <p:nvSpPr>
            <p:cNvPr id="13" name="12 Rectángulo redondeado"/>
            <p:cNvSpPr/>
            <p:nvPr/>
          </p:nvSpPr>
          <p:spPr>
            <a:xfrm>
              <a:off x="4392475" y="3223068"/>
              <a:ext cx="4205264" cy="565298"/>
            </a:xfrm>
            <a:prstGeom prst="round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13 Rectángulo"/>
            <p:cNvSpPr/>
            <p:nvPr/>
          </p:nvSpPr>
          <p:spPr>
            <a:xfrm>
              <a:off x="4420071" y="3250664"/>
              <a:ext cx="4150072" cy="5101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5. Videojuego</a:t>
              </a:r>
              <a:endParaRPr lang="es-EC" sz="1600" kern="1200" dirty="0"/>
            </a:p>
          </p:txBody>
        </p:sp>
      </p:grpSp>
      <p:grpSp>
        <p:nvGrpSpPr>
          <p:cNvPr id="10" name="9 Grupo"/>
          <p:cNvGrpSpPr/>
          <p:nvPr/>
        </p:nvGrpSpPr>
        <p:grpSpPr>
          <a:xfrm>
            <a:off x="3561905" y="5744021"/>
            <a:ext cx="4205264" cy="565298"/>
            <a:chOff x="4392475" y="3841601"/>
            <a:chExt cx="4205264" cy="565298"/>
          </a:xfrm>
        </p:grpSpPr>
        <p:sp>
          <p:nvSpPr>
            <p:cNvPr id="11" name="10 Rectángulo redondeado"/>
            <p:cNvSpPr/>
            <p:nvPr/>
          </p:nvSpPr>
          <p:spPr>
            <a:xfrm>
              <a:off x="4392475" y="3841601"/>
              <a:ext cx="4205264" cy="565298"/>
            </a:xfrm>
            <a:prstGeom prst="round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4420071" y="3869197"/>
              <a:ext cx="4150072" cy="5101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6. Conclusiones y recomendaciones</a:t>
              </a:r>
              <a:endParaRPr lang="es-EC" sz="1600" kern="1200" dirty="0"/>
            </a:p>
          </p:txBody>
        </p:sp>
      </p:grpSp>
    </p:spTree>
    <p:extLst>
      <p:ext uri="{BB962C8B-B14F-4D97-AF65-F5344CB8AC3E}">
        <p14:creationId xmlns:p14="http://schemas.microsoft.com/office/powerpoint/2010/main" val="1079894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81000" y="355847"/>
            <a:ext cx="8381260" cy="1054394"/>
          </a:xfrm>
        </p:spPr>
        <p:txBody>
          <a:bodyPr/>
          <a:lstStyle/>
          <a:p>
            <a:r>
              <a:rPr lang="es-EC" dirty="0" smtClean="0"/>
              <a:t>5.4. </a:t>
            </a:r>
            <a:r>
              <a:rPr lang="es-EC" cap="none" dirty="0" smtClean="0"/>
              <a:t>Videojuego - Test de usabilidad </a:t>
            </a:r>
            <a:endParaRPr lang="es-EC" dirty="0"/>
          </a:p>
        </p:txBody>
      </p:sp>
      <p:sp>
        <p:nvSpPr>
          <p:cNvPr id="9" name="2 Título"/>
          <p:cNvSpPr txBox="1">
            <a:spLocks/>
          </p:cNvSpPr>
          <p:nvPr/>
        </p:nvSpPr>
        <p:spPr>
          <a:xfrm>
            <a:off x="179512" y="1484784"/>
            <a:ext cx="8381260" cy="527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s-EC" sz="2400" cap="none" dirty="0" smtClean="0">
                <a:solidFill>
                  <a:schemeClr val="tx2"/>
                </a:solidFill>
              </a:rPr>
              <a:t>Análisis de resultados:</a:t>
            </a:r>
            <a:endParaRPr lang="en-US" sz="2400" cap="none" dirty="0">
              <a:solidFill>
                <a:schemeClr val="tx2"/>
              </a:solidFill>
            </a:endParaRPr>
          </a:p>
        </p:txBody>
      </p:sp>
      <p:grpSp>
        <p:nvGrpSpPr>
          <p:cNvPr id="12" name="11 Grupo"/>
          <p:cNvGrpSpPr/>
          <p:nvPr/>
        </p:nvGrpSpPr>
        <p:grpSpPr>
          <a:xfrm>
            <a:off x="179512" y="2060848"/>
            <a:ext cx="8784976" cy="842400"/>
            <a:chOff x="0" y="406344"/>
            <a:chExt cx="8784976" cy="842400"/>
          </a:xfrm>
        </p:grpSpPr>
        <p:sp>
          <p:nvSpPr>
            <p:cNvPr id="13" name="12 Rectángulo redondeado"/>
            <p:cNvSpPr/>
            <p:nvPr/>
          </p:nvSpPr>
          <p:spPr>
            <a:xfrm>
              <a:off x="0" y="406344"/>
              <a:ext cx="8784976" cy="842400"/>
            </a:xfrm>
            <a:prstGeom prst="round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13 Rectángulo"/>
            <p:cNvSpPr/>
            <p:nvPr/>
          </p:nvSpPr>
          <p:spPr>
            <a:xfrm>
              <a:off x="41123" y="447467"/>
              <a:ext cx="8702730" cy="7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La </a:t>
              </a:r>
              <a:r>
                <a:rPr lang="en-US" sz="1600" kern="1200" dirty="0" err="1" smtClean="0"/>
                <a:t>mecánica</a:t>
              </a:r>
              <a:r>
                <a:rPr lang="en-US" sz="1600" kern="1200" dirty="0" smtClean="0"/>
                <a:t> del </a:t>
              </a:r>
              <a:r>
                <a:rPr lang="en-US" sz="1600" kern="1200" dirty="0" err="1" smtClean="0"/>
                <a:t>videojuego</a:t>
              </a:r>
              <a:r>
                <a:rPr lang="en-US" sz="1600" kern="1200" dirty="0" smtClean="0"/>
                <a:t> </a:t>
              </a:r>
              <a:r>
                <a:rPr lang="en-US" sz="1600" kern="1200" dirty="0" err="1" smtClean="0"/>
                <a:t>utiliza</a:t>
              </a:r>
              <a:r>
                <a:rPr lang="en-US" sz="1600" kern="1200" dirty="0" smtClean="0"/>
                <a:t>, de </a:t>
              </a:r>
              <a:r>
                <a:rPr lang="en-US" sz="1600" kern="1200" dirty="0" err="1" smtClean="0"/>
                <a:t>manera</a:t>
              </a:r>
              <a:r>
                <a:rPr lang="en-US" sz="1600" kern="1200" dirty="0" smtClean="0"/>
                <a:t> </a:t>
              </a:r>
              <a:r>
                <a:rPr lang="en-US" sz="1600" kern="1200" dirty="0" err="1" smtClean="0"/>
                <a:t>implícita</a:t>
              </a:r>
              <a:r>
                <a:rPr lang="en-US" sz="1600" kern="1200" dirty="0" smtClean="0"/>
                <a:t>, a la </a:t>
              </a:r>
              <a:r>
                <a:rPr lang="en-US" sz="1600" kern="1200" dirty="0" err="1" smtClean="0"/>
                <a:t>repetición</a:t>
              </a:r>
              <a:r>
                <a:rPr lang="en-US" sz="1600" kern="1200" dirty="0" smtClean="0"/>
                <a:t> </a:t>
              </a:r>
              <a:r>
                <a:rPr lang="en-US" sz="1600" kern="1200" dirty="0" err="1" smtClean="0"/>
                <a:t>como</a:t>
              </a:r>
              <a:r>
                <a:rPr lang="en-US" sz="1600" kern="1200" dirty="0" smtClean="0"/>
                <a:t> </a:t>
              </a:r>
              <a:r>
                <a:rPr lang="en-US" sz="1600" kern="1200" dirty="0" err="1" smtClean="0"/>
                <a:t>mecanismo</a:t>
              </a:r>
              <a:r>
                <a:rPr lang="en-US" sz="1600" kern="1200" dirty="0" smtClean="0"/>
                <a:t> de </a:t>
              </a:r>
              <a:r>
                <a:rPr lang="en-US" sz="1600" kern="1200" dirty="0" err="1" smtClean="0"/>
                <a:t>aprendizaje</a:t>
              </a:r>
              <a:r>
                <a:rPr lang="en-US" sz="1600" kern="1200" dirty="0" smtClean="0"/>
                <a:t> y </a:t>
              </a:r>
              <a:r>
                <a:rPr lang="en-US" sz="1600" kern="1200" dirty="0" err="1" smtClean="0"/>
                <a:t>desarrollo</a:t>
              </a:r>
              <a:r>
                <a:rPr lang="en-US" sz="1600" kern="1200" dirty="0" smtClean="0"/>
                <a:t> de </a:t>
              </a:r>
              <a:r>
                <a:rPr lang="en-US" sz="1600" kern="1200" dirty="0" err="1" smtClean="0"/>
                <a:t>agilidad</a:t>
              </a:r>
              <a:r>
                <a:rPr lang="en-US" sz="1600" kern="1200" dirty="0" smtClean="0"/>
                <a:t> mental. </a:t>
              </a:r>
              <a:endParaRPr lang="es-EC" sz="1600" kern="1200" dirty="0"/>
            </a:p>
          </p:txBody>
        </p:sp>
      </p:grpSp>
      <p:grpSp>
        <p:nvGrpSpPr>
          <p:cNvPr id="15" name="14 Grupo"/>
          <p:cNvGrpSpPr/>
          <p:nvPr/>
        </p:nvGrpSpPr>
        <p:grpSpPr>
          <a:xfrm>
            <a:off x="179512" y="3017503"/>
            <a:ext cx="8784976" cy="842400"/>
            <a:chOff x="0" y="1294824"/>
            <a:chExt cx="8784976" cy="842400"/>
          </a:xfrm>
        </p:grpSpPr>
        <p:sp>
          <p:nvSpPr>
            <p:cNvPr id="16" name="15 Rectángulo redondeado"/>
            <p:cNvSpPr/>
            <p:nvPr/>
          </p:nvSpPr>
          <p:spPr>
            <a:xfrm>
              <a:off x="0" y="1294824"/>
              <a:ext cx="8784976" cy="842400"/>
            </a:xfrm>
            <a:prstGeom prst="round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7" name="16 Rectángulo"/>
            <p:cNvSpPr/>
            <p:nvPr/>
          </p:nvSpPr>
          <p:spPr>
            <a:xfrm>
              <a:off x="41123" y="1335947"/>
              <a:ext cx="8702730" cy="7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err="1" smtClean="0"/>
                <a:t>Disminución</a:t>
              </a:r>
              <a:r>
                <a:rPr lang="en-US" sz="1600" kern="1200" dirty="0" smtClean="0"/>
                <a:t> de </a:t>
              </a:r>
              <a:r>
                <a:rPr lang="en-US" sz="1600" kern="1200" dirty="0" err="1" smtClean="0"/>
                <a:t>medios</a:t>
              </a:r>
              <a:r>
                <a:rPr lang="en-US" sz="1600" kern="1200" dirty="0" smtClean="0"/>
                <a:t> de </a:t>
              </a:r>
              <a:r>
                <a:rPr lang="en-US" sz="1600" kern="1200" dirty="0" err="1" smtClean="0"/>
                <a:t>verificación</a:t>
              </a:r>
              <a:r>
                <a:rPr lang="en-US" sz="1600" kern="1200" dirty="0" smtClean="0"/>
                <a:t> de </a:t>
              </a:r>
              <a:r>
                <a:rPr lang="en-US" sz="1600" kern="1200" dirty="0" err="1" smtClean="0"/>
                <a:t>respuestas</a:t>
              </a:r>
              <a:r>
                <a:rPr lang="en-US" sz="1600" kern="1200" dirty="0" smtClean="0"/>
                <a:t> </a:t>
              </a:r>
              <a:r>
                <a:rPr lang="en-US" sz="1600" kern="1200" dirty="0" err="1" smtClean="0"/>
                <a:t>como</a:t>
              </a:r>
              <a:r>
                <a:rPr lang="en-US" sz="1600" kern="1200" dirty="0" smtClean="0"/>
                <a:t> el </a:t>
              </a:r>
              <a:r>
                <a:rPr lang="en-US" sz="1600" kern="1200" dirty="0" err="1" smtClean="0"/>
                <a:t>contar</a:t>
              </a:r>
              <a:r>
                <a:rPr lang="en-US" sz="1600" kern="1200" dirty="0" smtClean="0"/>
                <a:t> con los </a:t>
              </a:r>
              <a:r>
                <a:rPr lang="en-US" sz="1600" kern="1200" dirty="0" err="1" smtClean="0"/>
                <a:t>dedos</a:t>
              </a:r>
              <a:r>
                <a:rPr lang="en-US" sz="1600" kern="1200" dirty="0" smtClean="0"/>
                <a:t> de </a:t>
              </a:r>
              <a:r>
                <a:rPr lang="en-US" sz="1600" kern="1200" dirty="0" err="1" smtClean="0"/>
                <a:t>las</a:t>
              </a:r>
              <a:r>
                <a:rPr lang="en-US" sz="1600" kern="1200" dirty="0" smtClean="0"/>
                <a:t> </a:t>
              </a:r>
              <a:r>
                <a:rPr lang="en-US" sz="1600" kern="1200" dirty="0" err="1" smtClean="0"/>
                <a:t>manos</a:t>
              </a:r>
              <a:r>
                <a:rPr lang="en-US" sz="1600" kern="1200" dirty="0" smtClean="0"/>
                <a:t>. La </a:t>
              </a:r>
              <a:r>
                <a:rPr lang="en-US" sz="1600" kern="1200" dirty="0" err="1" smtClean="0"/>
                <a:t>mecánica</a:t>
              </a:r>
              <a:r>
                <a:rPr lang="en-US" sz="1600" kern="1200" dirty="0" smtClean="0"/>
                <a:t> l</a:t>
              </a:r>
              <a:r>
                <a:rPr lang="es-EC" sz="1600" kern="1200" dirty="0" smtClean="0"/>
                <a:t>ogra capturar la atención y concentración de los alumnos.</a:t>
              </a:r>
              <a:endParaRPr lang="es-EC" sz="1600" kern="1200" dirty="0"/>
            </a:p>
          </p:txBody>
        </p:sp>
      </p:grpSp>
      <p:grpSp>
        <p:nvGrpSpPr>
          <p:cNvPr id="18" name="17 Grupo"/>
          <p:cNvGrpSpPr/>
          <p:nvPr/>
        </p:nvGrpSpPr>
        <p:grpSpPr>
          <a:xfrm>
            <a:off x="179512" y="3977992"/>
            <a:ext cx="8784976" cy="842400"/>
            <a:chOff x="0" y="2183305"/>
            <a:chExt cx="8784976" cy="842400"/>
          </a:xfrm>
        </p:grpSpPr>
        <p:sp>
          <p:nvSpPr>
            <p:cNvPr id="19" name="18 Rectángulo redondeado"/>
            <p:cNvSpPr/>
            <p:nvPr/>
          </p:nvSpPr>
          <p:spPr>
            <a:xfrm>
              <a:off x="0" y="2183305"/>
              <a:ext cx="8784976" cy="842400"/>
            </a:xfrm>
            <a:prstGeom prst="roundRect">
              <a:avLst/>
            </a:prstGeom>
            <a:solidFill>
              <a:srgbClr val="99CC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0" name="19 Rectángulo"/>
            <p:cNvSpPr/>
            <p:nvPr/>
          </p:nvSpPr>
          <p:spPr>
            <a:xfrm>
              <a:off x="41123" y="2224428"/>
              <a:ext cx="8702730" cy="7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La </a:t>
              </a:r>
              <a:r>
                <a:rPr lang="en-US" sz="1600" kern="1200" dirty="0" err="1" smtClean="0"/>
                <a:t>etapa</a:t>
              </a:r>
              <a:r>
                <a:rPr lang="en-US" sz="1600" kern="1200" dirty="0" smtClean="0"/>
                <a:t> de </a:t>
              </a:r>
              <a:r>
                <a:rPr lang="en-US" sz="1600" kern="1200" dirty="0" err="1" smtClean="0"/>
                <a:t>selección</a:t>
              </a:r>
              <a:r>
                <a:rPr lang="en-US" sz="1600" kern="1200" dirty="0" smtClean="0"/>
                <a:t> de </a:t>
              </a:r>
              <a:r>
                <a:rPr lang="en-US" sz="1600" kern="1200" dirty="0" err="1" smtClean="0"/>
                <a:t>usuarios</a:t>
              </a:r>
              <a:r>
                <a:rPr lang="en-US" sz="1600" kern="1200" dirty="0" smtClean="0"/>
                <a:t> </a:t>
              </a:r>
              <a:r>
                <a:rPr lang="en-US" sz="1600" kern="1200" dirty="0" err="1" smtClean="0"/>
                <a:t>es</a:t>
              </a:r>
              <a:r>
                <a:rPr lang="en-US" sz="1600" kern="1200" dirty="0" smtClean="0"/>
                <a:t> </a:t>
              </a:r>
              <a:r>
                <a:rPr lang="en-US" sz="1600" kern="1200" dirty="0" err="1" smtClean="0"/>
                <a:t>una</a:t>
              </a:r>
              <a:r>
                <a:rPr lang="en-US" sz="1600" kern="1200" dirty="0" smtClean="0"/>
                <a:t> </a:t>
              </a:r>
              <a:r>
                <a:rPr lang="en-US" sz="1600" kern="1200" dirty="0" err="1" smtClean="0"/>
                <a:t>importante</a:t>
              </a:r>
              <a:r>
                <a:rPr lang="en-US" sz="1600" kern="1200" dirty="0" smtClean="0"/>
                <a:t> </a:t>
              </a:r>
              <a:r>
                <a:rPr lang="en-US" sz="1600" kern="1200" dirty="0" err="1" smtClean="0"/>
                <a:t>fase</a:t>
              </a:r>
              <a:r>
                <a:rPr lang="en-US" sz="1600" kern="1200" dirty="0" smtClean="0"/>
                <a:t> </a:t>
              </a:r>
              <a:r>
                <a:rPr lang="en-US" sz="1600" kern="1200" dirty="0" err="1" smtClean="0"/>
                <a:t>para</a:t>
              </a:r>
              <a:r>
                <a:rPr lang="en-US" sz="1600" kern="1200" dirty="0" smtClean="0"/>
                <a:t> </a:t>
              </a:r>
              <a:r>
                <a:rPr lang="en-US" sz="1600" kern="1200" dirty="0" err="1" smtClean="0"/>
                <a:t>poder</a:t>
              </a:r>
              <a:r>
                <a:rPr lang="en-US" sz="1600" kern="1200" dirty="0" smtClean="0"/>
                <a:t> registrar </a:t>
              </a:r>
              <a:r>
                <a:rPr lang="en-US" sz="1600" kern="1200" dirty="0" err="1" smtClean="0"/>
                <a:t>datos</a:t>
              </a:r>
              <a:r>
                <a:rPr lang="en-US" sz="1600" kern="1200" dirty="0" smtClean="0"/>
                <a:t> de </a:t>
              </a:r>
              <a:r>
                <a:rPr lang="en-US" sz="1600" kern="1200" dirty="0" err="1" smtClean="0"/>
                <a:t>cada</a:t>
              </a:r>
              <a:r>
                <a:rPr lang="en-US" sz="1600" kern="1200" dirty="0" smtClean="0"/>
                <a:t> </a:t>
              </a:r>
              <a:r>
                <a:rPr lang="en-US" sz="1600" kern="1200" dirty="0" err="1" smtClean="0"/>
                <a:t>estudiante</a:t>
              </a:r>
              <a:r>
                <a:rPr lang="en-US" sz="1600" kern="1200" dirty="0" smtClean="0"/>
                <a:t> en </a:t>
              </a:r>
              <a:r>
                <a:rPr lang="en-US" sz="1600" kern="1200" dirty="0" err="1" smtClean="0"/>
                <a:t>su</a:t>
              </a:r>
              <a:r>
                <a:rPr lang="en-US" sz="1600" kern="1200" dirty="0" smtClean="0"/>
                <a:t> </a:t>
              </a:r>
              <a:r>
                <a:rPr lang="en-US" sz="1600" kern="1200" dirty="0" err="1" smtClean="0"/>
                <a:t>usuario</a:t>
              </a:r>
              <a:r>
                <a:rPr lang="en-US" sz="1600" kern="1200" dirty="0" smtClean="0"/>
                <a:t> </a:t>
              </a:r>
              <a:r>
                <a:rPr lang="en-US" sz="1600" kern="1200" dirty="0" err="1" smtClean="0"/>
                <a:t>respectivo</a:t>
              </a:r>
              <a:r>
                <a:rPr lang="en-US" sz="1600" kern="1200" dirty="0" smtClean="0"/>
                <a:t>, y </a:t>
              </a:r>
              <a:r>
                <a:rPr lang="en-US" sz="1600" kern="1200" dirty="0" err="1" smtClean="0"/>
                <a:t>hacer</a:t>
              </a:r>
              <a:r>
                <a:rPr lang="en-US" sz="1600" kern="1200" dirty="0" smtClean="0"/>
                <a:t> </a:t>
              </a:r>
              <a:r>
                <a:rPr lang="en-US" sz="1600" kern="1200" dirty="0" err="1" smtClean="0"/>
                <a:t>así</a:t>
              </a:r>
              <a:r>
                <a:rPr lang="en-US" sz="1600" kern="1200" dirty="0" smtClean="0"/>
                <a:t> el </a:t>
              </a:r>
              <a:r>
                <a:rPr lang="en-US" sz="1600" kern="1200" dirty="0" err="1" smtClean="0"/>
                <a:t>seguimiento</a:t>
              </a:r>
              <a:r>
                <a:rPr lang="en-US" sz="1600" kern="1200" dirty="0" smtClean="0"/>
                <a:t> de </a:t>
              </a:r>
              <a:r>
                <a:rPr lang="en-US" sz="1600" kern="1200" dirty="0" err="1" smtClean="0"/>
                <a:t>su</a:t>
              </a:r>
              <a:r>
                <a:rPr lang="en-US" sz="1600" kern="1200" dirty="0" smtClean="0"/>
                <a:t> </a:t>
              </a:r>
              <a:r>
                <a:rPr lang="en-US" sz="1600" kern="1200" dirty="0" err="1" smtClean="0"/>
                <a:t>avance</a:t>
              </a:r>
              <a:r>
                <a:rPr lang="en-US" sz="1600" kern="1200" dirty="0" smtClean="0"/>
                <a:t> con el </a:t>
              </a:r>
              <a:r>
                <a:rPr lang="en-US" sz="1600" kern="1200" dirty="0" err="1" smtClean="0"/>
                <a:t>uso</a:t>
              </a:r>
              <a:r>
                <a:rPr lang="en-US" sz="1600" kern="1200" dirty="0" smtClean="0"/>
                <a:t> del </a:t>
              </a:r>
              <a:r>
                <a:rPr lang="en-US" sz="1600" kern="1200" dirty="0" err="1" smtClean="0"/>
                <a:t>videojuego</a:t>
              </a:r>
              <a:r>
                <a:rPr lang="en-US" sz="1600" kern="1200" dirty="0" smtClean="0"/>
                <a:t>. </a:t>
              </a:r>
              <a:endParaRPr lang="es-EC" sz="1600" kern="1200" dirty="0"/>
            </a:p>
          </p:txBody>
        </p:sp>
      </p:grpSp>
      <p:grpSp>
        <p:nvGrpSpPr>
          <p:cNvPr id="21" name="20 Grupo"/>
          <p:cNvGrpSpPr/>
          <p:nvPr/>
        </p:nvGrpSpPr>
        <p:grpSpPr>
          <a:xfrm>
            <a:off x="179512" y="4938480"/>
            <a:ext cx="8784976" cy="842400"/>
            <a:chOff x="0" y="3071785"/>
            <a:chExt cx="8784976" cy="842400"/>
          </a:xfrm>
        </p:grpSpPr>
        <p:sp>
          <p:nvSpPr>
            <p:cNvPr id="22" name="21 Rectángulo redondeado"/>
            <p:cNvSpPr/>
            <p:nvPr/>
          </p:nvSpPr>
          <p:spPr>
            <a:xfrm>
              <a:off x="0" y="3071785"/>
              <a:ext cx="8784976" cy="842400"/>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3" name="22 Rectángulo"/>
            <p:cNvSpPr/>
            <p:nvPr/>
          </p:nvSpPr>
          <p:spPr>
            <a:xfrm>
              <a:off x="41123" y="3112908"/>
              <a:ext cx="8702730" cy="7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err="1" smtClean="0"/>
                <a:t>Es</a:t>
              </a:r>
              <a:r>
                <a:rPr lang="en-US" sz="1600" kern="1200" dirty="0" smtClean="0"/>
                <a:t> </a:t>
              </a:r>
              <a:r>
                <a:rPr lang="en-US" sz="1600" kern="1200" dirty="0" err="1" smtClean="0"/>
                <a:t>importante</a:t>
              </a:r>
              <a:r>
                <a:rPr lang="en-US" sz="1600" kern="1200" dirty="0" smtClean="0"/>
                <a:t> </a:t>
              </a:r>
              <a:r>
                <a:rPr lang="en-US" sz="1600" kern="1200" dirty="0" err="1" smtClean="0"/>
                <a:t>identificar</a:t>
              </a:r>
              <a:r>
                <a:rPr lang="en-US" sz="1600" kern="1200" dirty="0" smtClean="0"/>
                <a:t> </a:t>
              </a:r>
              <a:r>
                <a:rPr lang="en-US" sz="1600" kern="1200" dirty="0" err="1" smtClean="0"/>
                <a:t>una</a:t>
              </a:r>
              <a:r>
                <a:rPr lang="en-US" sz="1600" kern="1200" dirty="0" smtClean="0"/>
                <a:t> </a:t>
              </a:r>
              <a:r>
                <a:rPr lang="en-US" sz="1600" kern="1200" dirty="0" err="1" smtClean="0"/>
                <a:t>manera</a:t>
              </a:r>
              <a:r>
                <a:rPr lang="en-US" sz="1600" kern="1200" dirty="0" smtClean="0"/>
                <a:t> </a:t>
              </a:r>
              <a:r>
                <a:rPr lang="en-US" sz="1600" kern="1200" dirty="0" err="1" smtClean="0"/>
                <a:t>más</a:t>
              </a:r>
              <a:r>
                <a:rPr lang="en-US" sz="1600" kern="1200" dirty="0" smtClean="0"/>
                <a:t> </a:t>
              </a:r>
              <a:r>
                <a:rPr lang="en-US" sz="1600" kern="1200" dirty="0" err="1" smtClean="0"/>
                <a:t>amigable</a:t>
              </a:r>
              <a:r>
                <a:rPr lang="en-US" sz="1600" kern="1200" dirty="0" smtClean="0"/>
                <a:t> de </a:t>
              </a:r>
              <a:r>
                <a:rPr lang="en-US" sz="1600" kern="1200" dirty="0" err="1" smtClean="0"/>
                <a:t>mostrar</a:t>
              </a:r>
              <a:r>
                <a:rPr lang="en-US" sz="1600" kern="1200" dirty="0" smtClean="0"/>
                <a:t> los </a:t>
              </a:r>
              <a:r>
                <a:rPr lang="en-US" sz="1600" kern="1200" dirty="0" err="1" smtClean="0"/>
                <a:t>usuarios</a:t>
              </a:r>
              <a:r>
                <a:rPr lang="en-US" sz="1600" kern="1200" dirty="0" smtClean="0"/>
                <a:t>, </a:t>
              </a:r>
              <a:r>
                <a:rPr lang="en-US" sz="1600" kern="1200" dirty="0" err="1" smtClean="0"/>
                <a:t>para</a:t>
              </a:r>
              <a:r>
                <a:rPr lang="en-US" sz="1600" kern="1200" dirty="0" smtClean="0"/>
                <a:t> </a:t>
              </a:r>
              <a:r>
                <a:rPr lang="en-US" sz="1600" kern="1200" dirty="0" err="1" smtClean="0"/>
                <a:t>que</a:t>
              </a:r>
              <a:r>
                <a:rPr lang="en-US" sz="1600" kern="1200" dirty="0" smtClean="0"/>
                <a:t> el </a:t>
              </a:r>
              <a:r>
                <a:rPr lang="en-US" sz="1600" kern="1200" dirty="0" err="1" smtClean="0"/>
                <a:t>estudiante</a:t>
              </a:r>
              <a:r>
                <a:rPr lang="en-US" sz="1600" kern="1200" dirty="0" smtClean="0"/>
                <a:t> </a:t>
              </a:r>
              <a:r>
                <a:rPr lang="en-US" sz="1600" kern="1200" dirty="0" err="1" smtClean="0"/>
                <a:t>rápidamente</a:t>
              </a:r>
              <a:r>
                <a:rPr lang="en-US" sz="1600" kern="1200" dirty="0" smtClean="0"/>
                <a:t> </a:t>
              </a:r>
              <a:r>
                <a:rPr lang="en-US" sz="1600" kern="1200" dirty="0" err="1" smtClean="0"/>
                <a:t>identifique</a:t>
              </a:r>
              <a:r>
                <a:rPr lang="en-US" sz="1600" kern="1200" dirty="0" smtClean="0"/>
                <a:t> </a:t>
              </a:r>
              <a:r>
                <a:rPr lang="en-US" sz="1600" kern="1200" dirty="0" err="1" smtClean="0"/>
                <a:t>su</a:t>
              </a:r>
              <a:r>
                <a:rPr lang="en-US" sz="1600" kern="1200" dirty="0" smtClean="0"/>
                <a:t> </a:t>
              </a:r>
              <a:r>
                <a:rPr lang="en-US" sz="1600" kern="1200" dirty="0" err="1" smtClean="0"/>
                <a:t>correspondiente</a:t>
              </a:r>
              <a:r>
                <a:rPr lang="en-US" sz="1600" kern="1200" dirty="0" smtClean="0"/>
                <a:t> </a:t>
              </a:r>
              <a:r>
                <a:rPr lang="en-US" sz="1600" kern="1200" dirty="0" err="1" smtClean="0"/>
                <a:t>usuario</a:t>
              </a:r>
              <a:r>
                <a:rPr lang="en-US" sz="1600" kern="1200" dirty="0" smtClean="0"/>
                <a:t> e </a:t>
              </a:r>
              <a:r>
                <a:rPr lang="en-US" sz="1600" kern="1200" dirty="0" err="1" smtClean="0"/>
                <a:t>inmediatamente</a:t>
              </a:r>
              <a:r>
                <a:rPr lang="en-US" sz="1600" kern="1200" dirty="0" smtClean="0"/>
                <a:t> </a:t>
              </a:r>
              <a:r>
                <a:rPr lang="en-US" sz="1600" kern="1200" dirty="0" err="1" smtClean="0"/>
                <a:t>pase</a:t>
              </a:r>
              <a:r>
                <a:rPr lang="en-US" sz="1600" kern="1200" dirty="0" smtClean="0"/>
                <a:t> a la </a:t>
              </a:r>
              <a:r>
                <a:rPr lang="en-US" sz="1600" kern="1200" dirty="0" err="1" smtClean="0"/>
                <a:t>etapa</a:t>
              </a:r>
              <a:r>
                <a:rPr lang="en-US" sz="1600" kern="1200" dirty="0" smtClean="0"/>
                <a:t> del </a:t>
              </a:r>
              <a:r>
                <a:rPr lang="en-US" sz="1600" kern="1200" dirty="0" err="1" smtClean="0"/>
                <a:t>videojuego</a:t>
              </a:r>
              <a:r>
                <a:rPr lang="en-US" sz="1600" kern="1200" dirty="0" smtClean="0"/>
                <a:t> </a:t>
              </a:r>
              <a:r>
                <a:rPr lang="en-US" sz="1600" kern="1200" dirty="0" err="1" smtClean="0"/>
                <a:t>como</a:t>
              </a:r>
              <a:r>
                <a:rPr lang="en-US" sz="1600" kern="1200" dirty="0" smtClean="0"/>
                <a:t> </a:t>
              </a:r>
              <a:r>
                <a:rPr lang="en-US" sz="1600" kern="1200" dirty="0" err="1" smtClean="0"/>
                <a:t>tal</a:t>
              </a:r>
              <a:r>
                <a:rPr lang="en-US" sz="1600" kern="1200" dirty="0" smtClean="0"/>
                <a:t>.</a:t>
              </a:r>
              <a:endParaRPr lang="es-EC" sz="1600" kern="1200" dirty="0"/>
            </a:p>
          </p:txBody>
        </p:sp>
      </p:grpSp>
      <p:grpSp>
        <p:nvGrpSpPr>
          <p:cNvPr id="24" name="23 Grupo"/>
          <p:cNvGrpSpPr/>
          <p:nvPr/>
        </p:nvGrpSpPr>
        <p:grpSpPr>
          <a:xfrm>
            <a:off x="179512" y="5898968"/>
            <a:ext cx="8784976" cy="842400"/>
            <a:chOff x="0" y="3960265"/>
            <a:chExt cx="8784976" cy="842400"/>
          </a:xfrm>
        </p:grpSpPr>
        <p:sp>
          <p:nvSpPr>
            <p:cNvPr id="25" name="24 Rectángulo redondeado"/>
            <p:cNvSpPr/>
            <p:nvPr/>
          </p:nvSpPr>
          <p:spPr>
            <a:xfrm>
              <a:off x="0" y="3960265"/>
              <a:ext cx="8784976" cy="84240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6" name="25 Rectángulo"/>
            <p:cNvSpPr/>
            <p:nvPr/>
          </p:nvSpPr>
          <p:spPr>
            <a:xfrm>
              <a:off x="41123" y="4001388"/>
              <a:ext cx="8702730" cy="7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Para </a:t>
              </a:r>
              <a:r>
                <a:rPr lang="en-US" sz="1600" kern="1200" dirty="0" err="1" smtClean="0"/>
                <a:t>ayudar</a:t>
              </a:r>
              <a:r>
                <a:rPr lang="en-US" sz="1600" kern="1200" dirty="0" smtClean="0"/>
                <a:t> a </a:t>
              </a:r>
              <a:r>
                <a:rPr lang="en-US" sz="1600" kern="1200" dirty="0" err="1" smtClean="0"/>
                <a:t>comprender</a:t>
              </a:r>
              <a:r>
                <a:rPr lang="en-US" sz="1600" kern="1200" dirty="0" smtClean="0"/>
                <a:t> de </a:t>
              </a:r>
              <a:r>
                <a:rPr lang="en-US" sz="1600" kern="1200" dirty="0" err="1" smtClean="0"/>
                <a:t>mejor</a:t>
              </a:r>
              <a:r>
                <a:rPr lang="en-US" sz="1600" kern="1200" dirty="0" smtClean="0"/>
                <a:t> </a:t>
              </a:r>
              <a:r>
                <a:rPr lang="en-US" sz="1600" kern="1200" dirty="0" err="1" smtClean="0"/>
                <a:t>manera</a:t>
              </a:r>
              <a:r>
                <a:rPr lang="en-US" sz="1600" kern="1200" dirty="0" smtClean="0"/>
                <a:t> </a:t>
              </a:r>
              <a:r>
                <a:rPr lang="en-US" sz="1600" kern="1200" dirty="0" err="1" smtClean="0"/>
                <a:t>cómo</a:t>
              </a:r>
              <a:r>
                <a:rPr lang="en-US" sz="1600" kern="1200" dirty="0" smtClean="0"/>
                <a:t> </a:t>
              </a:r>
              <a:r>
                <a:rPr lang="en-US" sz="1600" kern="1200" dirty="0" err="1" smtClean="0"/>
                <a:t>funciona</a:t>
              </a:r>
              <a:r>
                <a:rPr lang="en-US" sz="1600" kern="1200" dirty="0" smtClean="0"/>
                <a:t> el cursor con la </a:t>
              </a:r>
              <a:r>
                <a:rPr lang="en-US" sz="1600" kern="1200" dirty="0" err="1" smtClean="0"/>
                <a:t>mano</a:t>
              </a:r>
              <a:r>
                <a:rPr lang="en-US" sz="1600" kern="1200" dirty="0" smtClean="0"/>
                <a:t> y la </a:t>
              </a:r>
              <a:r>
                <a:rPr lang="en-US" sz="1600" kern="1200" dirty="0" err="1" smtClean="0"/>
                <a:t>selección</a:t>
              </a:r>
              <a:r>
                <a:rPr lang="en-US" sz="1600" kern="1200" dirty="0" smtClean="0"/>
                <a:t> de </a:t>
              </a:r>
              <a:r>
                <a:rPr lang="en-US" sz="1600" kern="1200" dirty="0" err="1" smtClean="0"/>
                <a:t>opciones</a:t>
              </a:r>
              <a:r>
                <a:rPr lang="en-US" sz="1600" kern="1200" dirty="0" smtClean="0"/>
                <a:t> a </a:t>
              </a:r>
              <a:r>
                <a:rPr lang="en-US" sz="1600" kern="1200" dirty="0" err="1" smtClean="0"/>
                <a:t>través</a:t>
              </a:r>
              <a:r>
                <a:rPr lang="en-US" sz="1600" kern="1200" dirty="0" smtClean="0"/>
                <a:t> de </a:t>
              </a:r>
              <a:r>
                <a:rPr lang="en-US" sz="1600" kern="1200" dirty="0" err="1" smtClean="0"/>
                <a:t>cerrar</a:t>
              </a:r>
              <a:r>
                <a:rPr lang="en-US" sz="1600" kern="1200" dirty="0" smtClean="0"/>
                <a:t> el </a:t>
              </a:r>
              <a:r>
                <a:rPr lang="en-US" sz="1600" kern="1200" dirty="0" err="1" smtClean="0"/>
                <a:t>puño</a:t>
              </a:r>
              <a:r>
                <a:rPr lang="en-US" sz="1600" kern="1200" dirty="0" smtClean="0"/>
                <a:t>, </a:t>
              </a:r>
              <a:r>
                <a:rPr lang="en-US" sz="1600" kern="1200" dirty="0" err="1" smtClean="0"/>
                <a:t>es</a:t>
              </a:r>
              <a:r>
                <a:rPr lang="en-US" sz="1600" kern="1200" dirty="0" smtClean="0"/>
                <a:t> </a:t>
              </a:r>
              <a:r>
                <a:rPr lang="en-US" sz="1600" kern="1200" dirty="0" err="1" smtClean="0"/>
                <a:t>necesario</a:t>
              </a:r>
              <a:r>
                <a:rPr lang="en-US" sz="1600" kern="1200" dirty="0" smtClean="0"/>
                <a:t> </a:t>
              </a:r>
              <a:r>
                <a:rPr lang="en-US" sz="1600" kern="1200" dirty="0" err="1" smtClean="0"/>
                <a:t>fortalecer</a:t>
              </a:r>
              <a:r>
                <a:rPr lang="en-US" sz="1600" kern="1200" dirty="0" smtClean="0"/>
                <a:t> el tutorial. </a:t>
              </a:r>
              <a:r>
                <a:rPr lang="en-US" sz="1600" kern="1200" dirty="0" err="1" smtClean="0"/>
                <a:t>Realizar</a:t>
              </a:r>
              <a:r>
                <a:rPr lang="en-US" sz="1600" kern="1200" dirty="0" smtClean="0"/>
                <a:t> </a:t>
              </a:r>
              <a:r>
                <a:rPr lang="en-US" sz="1600" kern="1200" dirty="0" err="1" smtClean="0"/>
                <a:t>más</a:t>
              </a:r>
              <a:r>
                <a:rPr lang="en-US" sz="1600" kern="1200" dirty="0" smtClean="0"/>
                <a:t> </a:t>
              </a:r>
              <a:r>
                <a:rPr lang="en-US" sz="1600" kern="1200" dirty="0" err="1" smtClean="0"/>
                <a:t>ejercicios</a:t>
              </a:r>
              <a:r>
                <a:rPr lang="en-US" sz="1600" kern="1200" dirty="0" smtClean="0"/>
                <a:t> de </a:t>
              </a:r>
              <a:r>
                <a:rPr lang="en-US" sz="1600" kern="1200" dirty="0" err="1" smtClean="0"/>
                <a:t>cómo</a:t>
              </a:r>
              <a:r>
                <a:rPr lang="en-US" sz="1600" kern="1200" dirty="0" smtClean="0"/>
                <a:t> mover el cursor con la </a:t>
              </a:r>
              <a:r>
                <a:rPr lang="en-US" sz="1600" kern="1200" dirty="0" err="1" smtClean="0"/>
                <a:t>mano</a:t>
              </a:r>
              <a:r>
                <a:rPr lang="en-US" sz="1600" kern="1200" dirty="0" smtClean="0"/>
                <a:t> y </a:t>
              </a:r>
              <a:r>
                <a:rPr lang="en-US" sz="1600" kern="1200" dirty="0" err="1" smtClean="0"/>
                <a:t>como</a:t>
              </a:r>
              <a:r>
                <a:rPr lang="en-US" sz="1600" kern="1200" dirty="0" smtClean="0"/>
                <a:t> </a:t>
              </a:r>
              <a:r>
                <a:rPr lang="en-US" sz="1600" kern="1200" dirty="0" err="1" smtClean="0"/>
                <a:t>ponerse</a:t>
              </a:r>
              <a:r>
                <a:rPr lang="en-US" sz="1600" kern="1200" dirty="0" smtClean="0"/>
                <a:t> </a:t>
              </a:r>
              <a:r>
                <a:rPr lang="en-US" sz="1600" kern="1200" dirty="0" err="1" smtClean="0"/>
                <a:t>sobre</a:t>
              </a:r>
              <a:r>
                <a:rPr lang="en-US" sz="1600" kern="1200" dirty="0" smtClean="0"/>
                <a:t> la </a:t>
              </a:r>
              <a:r>
                <a:rPr lang="en-US" sz="1600" kern="1200" dirty="0" err="1" smtClean="0"/>
                <a:t>opción</a:t>
              </a:r>
              <a:r>
                <a:rPr lang="en-US" sz="1600" kern="1200" dirty="0" smtClean="0"/>
                <a:t> u </a:t>
              </a:r>
              <a:r>
                <a:rPr lang="en-US" sz="1600" kern="1200" dirty="0" err="1" smtClean="0"/>
                <a:t>objeto</a:t>
              </a:r>
              <a:r>
                <a:rPr lang="en-US" sz="1600" kern="1200" dirty="0" smtClean="0"/>
                <a:t> a </a:t>
              </a:r>
              <a:r>
                <a:rPr lang="en-US" sz="1600" kern="1200" dirty="0" err="1" smtClean="0"/>
                <a:t>seleccionar</a:t>
              </a:r>
              <a:r>
                <a:rPr lang="en-US" sz="1600" kern="1200" dirty="0" smtClean="0"/>
                <a:t>.</a:t>
              </a:r>
              <a:endParaRPr lang="es-EC" sz="1600" kern="12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6. </a:t>
            </a:r>
            <a:r>
              <a:rPr lang="es-EC" cap="none" dirty="0" smtClean="0"/>
              <a:t>Conclusiones</a:t>
            </a:r>
            <a:endParaRPr lang="es-EC" dirty="0"/>
          </a:p>
        </p:txBody>
      </p:sp>
      <p:grpSp>
        <p:nvGrpSpPr>
          <p:cNvPr id="30" name="Group 29"/>
          <p:cNvGrpSpPr/>
          <p:nvPr/>
        </p:nvGrpSpPr>
        <p:grpSpPr>
          <a:xfrm>
            <a:off x="358120" y="1800622"/>
            <a:ext cx="8427760" cy="1053364"/>
            <a:chOff x="358120" y="1800622"/>
            <a:chExt cx="8427760" cy="1053364"/>
          </a:xfrm>
        </p:grpSpPr>
        <p:grpSp>
          <p:nvGrpSpPr>
            <p:cNvPr id="11" name="Group 3"/>
            <p:cNvGrpSpPr/>
            <p:nvPr/>
          </p:nvGrpSpPr>
          <p:grpSpPr>
            <a:xfrm>
              <a:off x="884803" y="1917532"/>
              <a:ext cx="7901077" cy="720080"/>
              <a:chOff x="2253462" y="210"/>
              <a:chExt cx="7901077" cy="1053364"/>
            </a:xfrm>
          </p:grpSpPr>
          <p:sp>
            <p:nvSpPr>
              <p:cNvPr id="13" name="Pentagon 12"/>
              <p:cNvSpPr/>
              <p:nvPr/>
            </p:nvSpPr>
            <p:spPr>
              <a:xfrm rot="10800000">
                <a:off x="2253462" y="210"/>
                <a:ext cx="7901077" cy="1053364"/>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Pentagon 4"/>
              <p:cNvSpPr/>
              <p:nvPr/>
            </p:nvSpPr>
            <p:spPr>
              <a:xfrm rot="21600000">
                <a:off x="2516807" y="210"/>
                <a:ext cx="7637732" cy="1053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4505" tIns="53340" rIns="99568" bIns="53340" numCol="1" spcCol="1270" anchor="ctr" anchorCtr="0">
                <a:noAutofit/>
              </a:bodyPr>
              <a:lstStyle/>
              <a:p>
                <a:pPr lvl="0" algn="ctr" defTabSz="622300">
                  <a:lnSpc>
                    <a:spcPct val="90000"/>
                  </a:lnSpc>
                  <a:spcBef>
                    <a:spcPct val="0"/>
                  </a:spcBef>
                  <a:spcAft>
                    <a:spcPct val="35000"/>
                  </a:spcAft>
                </a:pPr>
                <a:r>
                  <a:rPr lang="es-EC" kern="1200" dirty="0" smtClean="0"/>
                  <a:t>El uso de videojuegos como herramientas para la enseñanza no es una práctica tan común dentro de las aulas ecuatorianas</a:t>
                </a:r>
                <a:endParaRPr lang="en-US" kern="1200" dirty="0"/>
              </a:p>
            </p:txBody>
          </p:sp>
        </p:grpSp>
        <p:sp>
          <p:nvSpPr>
            <p:cNvPr id="12" name="Oval 11"/>
            <p:cNvSpPr/>
            <p:nvPr/>
          </p:nvSpPr>
          <p:spPr>
            <a:xfrm>
              <a:off x="358120" y="1800622"/>
              <a:ext cx="1053364" cy="1053364"/>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grpSp>
      <p:grpSp>
        <p:nvGrpSpPr>
          <p:cNvPr id="31" name="Group 30"/>
          <p:cNvGrpSpPr/>
          <p:nvPr/>
        </p:nvGrpSpPr>
        <p:grpSpPr>
          <a:xfrm>
            <a:off x="358120" y="2996952"/>
            <a:ext cx="8427760" cy="1053364"/>
            <a:chOff x="358120" y="2996952"/>
            <a:chExt cx="8427760" cy="1053364"/>
          </a:xfrm>
        </p:grpSpPr>
        <p:grpSp>
          <p:nvGrpSpPr>
            <p:cNvPr id="16" name="Group 5"/>
            <p:cNvGrpSpPr/>
            <p:nvPr/>
          </p:nvGrpSpPr>
          <p:grpSpPr>
            <a:xfrm>
              <a:off x="884803" y="3113862"/>
              <a:ext cx="7901077" cy="720080"/>
              <a:chOff x="2253462" y="1368012"/>
              <a:chExt cx="7901077" cy="1053364"/>
            </a:xfrm>
          </p:grpSpPr>
          <p:sp>
            <p:nvSpPr>
              <p:cNvPr id="18" name="Pentagon 17"/>
              <p:cNvSpPr/>
              <p:nvPr/>
            </p:nvSpPr>
            <p:spPr>
              <a:xfrm rot="10800000">
                <a:off x="2253462" y="1368012"/>
                <a:ext cx="7901077" cy="1053364"/>
              </a:xfrm>
              <a:prstGeom prst="homePlat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Pentagon 7"/>
              <p:cNvSpPr/>
              <p:nvPr/>
            </p:nvSpPr>
            <p:spPr>
              <a:xfrm rot="21600000">
                <a:off x="2516807" y="1368012"/>
                <a:ext cx="7637732" cy="1053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4505" tIns="53340" rIns="99568" bIns="53340" numCol="1" spcCol="1270" anchor="ctr" anchorCtr="0">
                <a:noAutofit/>
              </a:bodyPr>
              <a:lstStyle/>
              <a:p>
                <a:pPr lvl="0" algn="ctr" defTabSz="622300">
                  <a:lnSpc>
                    <a:spcPct val="90000"/>
                  </a:lnSpc>
                  <a:spcBef>
                    <a:spcPct val="0"/>
                  </a:spcBef>
                  <a:spcAft>
                    <a:spcPct val="35000"/>
                  </a:spcAft>
                </a:pPr>
                <a:r>
                  <a:rPr lang="es-EC" kern="1200" dirty="0" smtClean="0"/>
                  <a:t>El uso del sensor Kinect como medio de interacción entre los jugadores y el videojuego enriquece su inmersión y experiencia.</a:t>
                </a:r>
                <a:endParaRPr lang="en-US" kern="1200" dirty="0"/>
              </a:p>
            </p:txBody>
          </p:sp>
        </p:grpSp>
        <p:sp>
          <p:nvSpPr>
            <p:cNvPr id="17" name="Oval 16"/>
            <p:cNvSpPr/>
            <p:nvPr/>
          </p:nvSpPr>
          <p:spPr>
            <a:xfrm>
              <a:off x="358120" y="2996952"/>
              <a:ext cx="1053364" cy="1053364"/>
            </a:xfrm>
            <a:prstGeom prst="ellipse">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32" name="Group 31"/>
          <p:cNvGrpSpPr/>
          <p:nvPr/>
        </p:nvGrpSpPr>
        <p:grpSpPr>
          <a:xfrm>
            <a:off x="358120" y="4175836"/>
            <a:ext cx="8427760" cy="1053364"/>
            <a:chOff x="358120" y="4175836"/>
            <a:chExt cx="8427760" cy="1053364"/>
          </a:xfrm>
        </p:grpSpPr>
        <p:grpSp>
          <p:nvGrpSpPr>
            <p:cNvPr id="21" name="Group 7"/>
            <p:cNvGrpSpPr/>
            <p:nvPr/>
          </p:nvGrpSpPr>
          <p:grpSpPr>
            <a:xfrm>
              <a:off x="884803" y="4292746"/>
              <a:ext cx="7901077" cy="720080"/>
              <a:chOff x="2253462" y="2735814"/>
              <a:chExt cx="7901077" cy="1053364"/>
            </a:xfrm>
          </p:grpSpPr>
          <p:sp>
            <p:nvSpPr>
              <p:cNvPr id="23" name="Pentagon 22"/>
              <p:cNvSpPr/>
              <p:nvPr/>
            </p:nvSpPr>
            <p:spPr>
              <a:xfrm rot="10800000">
                <a:off x="2253462" y="2735814"/>
                <a:ext cx="7901077" cy="1053364"/>
              </a:xfrm>
              <a:prstGeom prst="homePlate">
                <a:avLst/>
              </a:prstGeom>
              <a:solidFill>
                <a:srgbClr val="A0CB27"/>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Pentagon 10"/>
              <p:cNvSpPr/>
              <p:nvPr/>
            </p:nvSpPr>
            <p:spPr>
              <a:xfrm rot="21600000">
                <a:off x="2516807" y="2735814"/>
                <a:ext cx="7637732" cy="1053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4505" tIns="53340" rIns="99568" bIns="53340" numCol="1" spcCol="1270" anchor="ctr" anchorCtr="0">
                <a:noAutofit/>
              </a:bodyPr>
              <a:lstStyle/>
              <a:p>
                <a:pPr lvl="0" algn="ctr" defTabSz="622300">
                  <a:lnSpc>
                    <a:spcPct val="90000"/>
                  </a:lnSpc>
                  <a:spcBef>
                    <a:spcPct val="0"/>
                  </a:spcBef>
                  <a:spcAft>
                    <a:spcPct val="35000"/>
                  </a:spcAft>
                </a:pPr>
                <a:r>
                  <a:rPr lang="es-EC" kern="1200" dirty="0" smtClean="0"/>
                  <a:t>‘Aprendiendo’ es una herramienta que complementa la %enseñanza de matemáticas elementales para niños de educación básica.</a:t>
                </a:r>
                <a:endParaRPr lang="en-US" kern="1200" dirty="0"/>
              </a:p>
            </p:txBody>
          </p:sp>
        </p:grpSp>
        <p:sp>
          <p:nvSpPr>
            <p:cNvPr id="22" name="Oval 21"/>
            <p:cNvSpPr/>
            <p:nvPr/>
          </p:nvSpPr>
          <p:spPr>
            <a:xfrm>
              <a:off x="358120" y="4175836"/>
              <a:ext cx="1053364" cy="1053364"/>
            </a:xfrm>
            <a:prstGeom prst="ellipse">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grpSp>
      <p:grpSp>
        <p:nvGrpSpPr>
          <p:cNvPr id="33" name="Group 32"/>
          <p:cNvGrpSpPr/>
          <p:nvPr/>
        </p:nvGrpSpPr>
        <p:grpSpPr>
          <a:xfrm>
            <a:off x="358120" y="5399972"/>
            <a:ext cx="8427760" cy="1053364"/>
            <a:chOff x="358120" y="5399972"/>
            <a:chExt cx="8427760" cy="1053364"/>
          </a:xfrm>
        </p:grpSpPr>
        <p:grpSp>
          <p:nvGrpSpPr>
            <p:cNvPr id="26" name="Group 9"/>
            <p:cNvGrpSpPr/>
            <p:nvPr/>
          </p:nvGrpSpPr>
          <p:grpSpPr>
            <a:xfrm>
              <a:off x="884803" y="5399972"/>
              <a:ext cx="7901077" cy="1053364"/>
              <a:chOff x="2253462" y="4103616"/>
              <a:chExt cx="7901077" cy="1053364"/>
            </a:xfrm>
          </p:grpSpPr>
          <p:sp>
            <p:nvSpPr>
              <p:cNvPr id="28" name="Pentagon 27"/>
              <p:cNvSpPr/>
              <p:nvPr/>
            </p:nvSpPr>
            <p:spPr>
              <a:xfrm rot="10800000">
                <a:off x="2253462" y="4103616"/>
                <a:ext cx="7901077" cy="1053364"/>
              </a:xfrm>
              <a:prstGeom prst="homePlate">
                <a:avLst/>
              </a:prstGeom>
              <a:solidFill>
                <a:srgbClr val="DBA00B"/>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9" name="Pentagon 13"/>
              <p:cNvSpPr/>
              <p:nvPr/>
            </p:nvSpPr>
            <p:spPr>
              <a:xfrm rot="21600000">
                <a:off x="2516807" y="4103616"/>
                <a:ext cx="7637732" cy="1053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4505" tIns="53340" rIns="99568" bIns="53340" numCol="1" spcCol="1270" anchor="ctr" anchorCtr="0">
                <a:noAutofit/>
              </a:bodyPr>
              <a:lstStyle/>
              <a:p>
                <a:pPr lvl="0" algn="ctr" defTabSz="622300">
                  <a:lnSpc>
                    <a:spcPct val="90000"/>
                  </a:lnSpc>
                  <a:spcBef>
                    <a:spcPct val="0"/>
                  </a:spcBef>
                  <a:spcAft>
                    <a:spcPct val="35000"/>
                  </a:spcAft>
                </a:pPr>
                <a:r>
                  <a:rPr lang="en-US" sz="1400" i="1" kern="1200" dirty="0" smtClean="0"/>
                  <a:t>“El videojuego que pudimos probar mantuvo siempre atentos a los estudiantes, al jugar los niños ejercitan la memoria ya que ellos al ver las operaciones y sus posibles respuestas en la pantalla, empiezan a memorizar las respuestas y dejan de contar con los dedos para responder. La verdad quisiera contar con este videojuego en mi aula.” Lic. Nubia Rodriguez (Colegio William Thomson)</a:t>
                </a:r>
                <a:endParaRPr lang="en-US" sz="1400" i="1" kern="1200" dirty="0"/>
              </a:p>
            </p:txBody>
          </p:sp>
        </p:grpSp>
        <p:sp>
          <p:nvSpPr>
            <p:cNvPr id="27" name="Oval 26"/>
            <p:cNvSpPr/>
            <p:nvPr/>
          </p:nvSpPr>
          <p:spPr>
            <a:xfrm>
              <a:off x="358120" y="5399972"/>
              <a:ext cx="1053364" cy="1053364"/>
            </a:xfrm>
            <a:prstGeom prst="ellipse">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586368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6. </a:t>
            </a:r>
            <a:r>
              <a:rPr lang="es-EC" cap="none" dirty="0" smtClean="0"/>
              <a:t>Recomendaciones</a:t>
            </a:r>
            <a:endParaRPr lang="es-EC" dirty="0"/>
          </a:p>
        </p:txBody>
      </p:sp>
      <p:grpSp>
        <p:nvGrpSpPr>
          <p:cNvPr id="25" name="Group 24"/>
          <p:cNvGrpSpPr/>
          <p:nvPr/>
        </p:nvGrpSpPr>
        <p:grpSpPr>
          <a:xfrm>
            <a:off x="323528" y="1844824"/>
            <a:ext cx="8458420" cy="971706"/>
            <a:chOff x="323528" y="1844824"/>
            <a:chExt cx="8458420" cy="971706"/>
          </a:xfrm>
        </p:grpSpPr>
        <p:grpSp>
          <p:nvGrpSpPr>
            <p:cNvPr id="9" name="Group 8"/>
            <p:cNvGrpSpPr/>
            <p:nvPr/>
          </p:nvGrpSpPr>
          <p:grpSpPr>
            <a:xfrm>
              <a:off x="809381" y="1844824"/>
              <a:ext cx="7972567" cy="971706"/>
              <a:chOff x="2251054" y="1660"/>
              <a:chExt cx="7972567" cy="971706"/>
            </a:xfrm>
          </p:grpSpPr>
          <p:sp>
            <p:nvSpPr>
              <p:cNvPr id="10" name="Pentagon 9"/>
              <p:cNvSpPr/>
              <p:nvPr/>
            </p:nvSpPr>
            <p:spPr>
              <a:xfrm rot="10800000">
                <a:off x="2251054" y="1660"/>
                <a:ext cx="7972567" cy="971706"/>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Pentagon 4"/>
              <p:cNvSpPr/>
              <p:nvPr/>
            </p:nvSpPr>
            <p:spPr>
              <a:xfrm rot="21600000">
                <a:off x="2493984" y="1660"/>
                <a:ext cx="7729637" cy="97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496"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t>Para facilitar el proceso de desarrollo de un videojuego se recomienda dar la importancia necesaria a la fase de preproducción y preparación. </a:t>
                </a:r>
                <a:endParaRPr lang="en-US" sz="2000" kern="1200" dirty="0"/>
              </a:p>
            </p:txBody>
          </p:sp>
        </p:grpSp>
        <p:sp>
          <p:nvSpPr>
            <p:cNvPr id="12" name="Oval 11"/>
            <p:cNvSpPr/>
            <p:nvPr/>
          </p:nvSpPr>
          <p:spPr>
            <a:xfrm>
              <a:off x="323528" y="1844824"/>
              <a:ext cx="971706" cy="971706"/>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grpSp>
      <p:grpSp>
        <p:nvGrpSpPr>
          <p:cNvPr id="26" name="Group 25"/>
          <p:cNvGrpSpPr/>
          <p:nvPr/>
        </p:nvGrpSpPr>
        <p:grpSpPr>
          <a:xfrm>
            <a:off x="323528" y="3103991"/>
            <a:ext cx="8458420" cy="971706"/>
            <a:chOff x="323528" y="3103991"/>
            <a:chExt cx="8458420" cy="971706"/>
          </a:xfrm>
        </p:grpSpPr>
        <p:grpSp>
          <p:nvGrpSpPr>
            <p:cNvPr id="13" name="Group 12"/>
            <p:cNvGrpSpPr/>
            <p:nvPr/>
          </p:nvGrpSpPr>
          <p:grpSpPr>
            <a:xfrm>
              <a:off x="809381" y="3103991"/>
              <a:ext cx="7972567" cy="971706"/>
              <a:chOff x="2251054" y="1260827"/>
              <a:chExt cx="7972567" cy="971706"/>
            </a:xfrm>
          </p:grpSpPr>
          <p:sp>
            <p:nvSpPr>
              <p:cNvPr id="14" name="Pentagon 13"/>
              <p:cNvSpPr/>
              <p:nvPr/>
            </p:nvSpPr>
            <p:spPr>
              <a:xfrm rot="10800000">
                <a:off x="2251054" y="1260827"/>
                <a:ext cx="7972567" cy="971706"/>
              </a:xfrm>
              <a:prstGeom prst="homePlate">
                <a:avLst/>
              </a:prstGeom>
            </p:spPr>
            <p:style>
              <a:lnRef idx="2">
                <a:schemeClr val="lt1">
                  <a:hueOff val="0"/>
                  <a:satOff val="0"/>
                  <a:lumOff val="0"/>
                  <a:alphaOff val="0"/>
                </a:schemeClr>
              </a:lnRef>
              <a:fillRef idx="1">
                <a:schemeClr val="accent2">
                  <a:hueOff val="-1570184"/>
                  <a:satOff val="-2097"/>
                  <a:lumOff val="1242"/>
                  <a:alphaOff val="0"/>
                </a:schemeClr>
              </a:fillRef>
              <a:effectRef idx="0">
                <a:schemeClr val="accent2">
                  <a:hueOff val="-1570184"/>
                  <a:satOff val="-2097"/>
                  <a:lumOff val="1242"/>
                  <a:alphaOff val="0"/>
                </a:schemeClr>
              </a:effectRef>
              <a:fontRef idx="minor">
                <a:schemeClr val="lt1"/>
              </a:fontRef>
            </p:style>
          </p:sp>
          <p:sp>
            <p:nvSpPr>
              <p:cNvPr id="15" name="Pentagon 7"/>
              <p:cNvSpPr/>
              <p:nvPr/>
            </p:nvSpPr>
            <p:spPr>
              <a:xfrm rot="21600000">
                <a:off x="2493984" y="1260827"/>
                <a:ext cx="7729637" cy="97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496"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t>Si se planea desarrollar un videojuego educativo, es muy recomendable formar un equipo multidisciplinario que permita contar con pedagogos y docentes</a:t>
                </a:r>
                <a:endParaRPr lang="en-US" sz="2000" kern="1200" dirty="0"/>
              </a:p>
            </p:txBody>
          </p:sp>
        </p:grpSp>
        <p:sp>
          <p:nvSpPr>
            <p:cNvPr id="16" name="Oval 15"/>
            <p:cNvSpPr/>
            <p:nvPr/>
          </p:nvSpPr>
          <p:spPr>
            <a:xfrm>
              <a:off x="323528" y="3103991"/>
              <a:ext cx="971706" cy="971706"/>
            </a:xfrm>
            <a:prstGeom prst="ellipse">
              <a:avLst/>
            </a:prstGeom>
          </p:spPr>
          <p:style>
            <a:lnRef idx="2">
              <a:schemeClr val="lt1">
                <a:hueOff val="0"/>
                <a:satOff val="0"/>
                <a:lumOff val="0"/>
                <a:alphaOff val="0"/>
              </a:schemeClr>
            </a:lnRef>
            <a:fillRef idx="1">
              <a:schemeClr val="accent2">
                <a:tint val="50000"/>
                <a:hueOff val="-1810287"/>
                <a:satOff val="-1544"/>
                <a:lumOff val="152"/>
                <a:alphaOff val="0"/>
              </a:schemeClr>
            </a:fillRef>
            <a:effectRef idx="0">
              <a:schemeClr val="accent2">
                <a:tint val="50000"/>
                <a:hueOff val="-1810287"/>
                <a:satOff val="-1544"/>
                <a:lumOff val="152"/>
                <a:alphaOff val="0"/>
              </a:schemeClr>
            </a:effectRef>
            <a:fontRef idx="minor">
              <a:schemeClr val="lt1">
                <a:hueOff val="0"/>
                <a:satOff val="0"/>
                <a:lumOff val="0"/>
                <a:alphaOff val="0"/>
              </a:schemeClr>
            </a:fontRef>
          </p:style>
        </p:sp>
      </p:grpSp>
      <p:grpSp>
        <p:nvGrpSpPr>
          <p:cNvPr id="27" name="Group 26"/>
          <p:cNvGrpSpPr/>
          <p:nvPr/>
        </p:nvGrpSpPr>
        <p:grpSpPr>
          <a:xfrm>
            <a:off x="323528" y="4363158"/>
            <a:ext cx="8458420" cy="971706"/>
            <a:chOff x="323528" y="4363158"/>
            <a:chExt cx="8458420" cy="971706"/>
          </a:xfrm>
        </p:grpSpPr>
        <p:grpSp>
          <p:nvGrpSpPr>
            <p:cNvPr id="17" name="Group 16"/>
            <p:cNvGrpSpPr/>
            <p:nvPr/>
          </p:nvGrpSpPr>
          <p:grpSpPr>
            <a:xfrm>
              <a:off x="809381" y="4363158"/>
              <a:ext cx="7972567" cy="971706"/>
              <a:chOff x="2251054" y="2519994"/>
              <a:chExt cx="7972567" cy="971706"/>
            </a:xfrm>
          </p:grpSpPr>
          <p:sp>
            <p:nvSpPr>
              <p:cNvPr id="18" name="Pentagon 17"/>
              <p:cNvSpPr/>
              <p:nvPr/>
            </p:nvSpPr>
            <p:spPr>
              <a:xfrm rot="10800000">
                <a:off x="2251054" y="2519994"/>
                <a:ext cx="7972567" cy="971706"/>
              </a:xfrm>
              <a:prstGeom prst="homePlate">
                <a:avLst/>
              </a:prstGeom>
            </p:spPr>
            <p:style>
              <a:lnRef idx="2">
                <a:schemeClr val="lt1">
                  <a:hueOff val="0"/>
                  <a:satOff val="0"/>
                  <a:lumOff val="0"/>
                  <a:alphaOff val="0"/>
                </a:schemeClr>
              </a:lnRef>
              <a:fillRef idx="1">
                <a:schemeClr val="accent2">
                  <a:hueOff val="-3140368"/>
                  <a:satOff val="-4193"/>
                  <a:lumOff val="2484"/>
                  <a:alphaOff val="0"/>
                </a:schemeClr>
              </a:fillRef>
              <a:effectRef idx="0">
                <a:schemeClr val="accent2">
                  <a:hueOff val="-3140368"/>
                  <a:satOff val="-4193"/>
                  <a:lumOff val="2484"/>
                  <a:alphaOff val="0"/>
                </a:schemeClr>
              </a:effectRef>
              <a:fontRef idx="minor">
                <a:schemeClr val="lt1"/>
              </a:fontRef>
            </p:style>
          </p:sp>
          <p:sp>
            <p:nvSpPr>
              <p:cNvPr id="19" name="Pentagon 10"/>
              <p:cNvSpPr/>
              <p:nvPr/>
            </p:nvSpPr>
            <p:spPr>
              <a:xfrm rot="21600000">
                <a:off x="2493984" y="2519994"/>
                <a:ext cx="7729637" cy="97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496"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t>Escoger las herramientas más indicadas para la creación de un videojuego es crucial para todo el equipo de desarrollo. </a:t>
                </a:r>
                <a:endParaRPr lang="en-US" sz="2000" kern="1200" dirty="0"/>
              </a:p>
            </p:txBody>
          </p:sp>
        </p:grpSp>
        <p:sp>
          <p:nvSpPr>
            <p:cNvPr id="20" name="Oval 19"/>
            <p:cNvSpPr/>
            <p:nvPr/>
          </p:nvSpPr>
          <p:spPr>
            <a:xfrm>
              <a:off x="323528" y="4363158"/>
              <a:ext cx="971706" cy="971706"/>
            </a:xfrm>
            <a:prstGeom prst="ellipse">
              <a:avLst/>
            </a:prstGeom>
          </p:spPr>
          <p:style>
            <a:lnRef idx="2">
              <a:schemeClr val="lt1">
                <a:hueOff val="0"/>
                <a:satOff val="0"/>
                <a:lumOff val="0"/>
                <a:alphaOff val="0"/>
              </a:schemeClr>
            </a:lnRef>
            <a:fillRef idx="1">
              <a:schemeClr val="accent2">
                <a:tint val="50000"/>
                <a:hueOff val="-3620573"/>
                <a:satOff val="-3089"/>
                <a:lumOff val="303"/>
                <a:alphaOff val="0"/>
              </a:schemeClr>
            </a:fillRef>
            <a:effectRef idx="0">
              <a:schemeClr val="accent2">
                <a:tint val="50000"/>
                <a:hueOff val="-3620573"/>
                <a:satOff val="-3089"/>
                <a:lumOff val="303"/>
                <a:alphaOff val="0"/>
              </a:schemeClr>
            </a:effectRef>
            <a:fontRef idx="minor">
              <a:schemeClr val="lt1">
                <a:hueOff val="0"/>
                <a:satOff val="0"/>
                <a:lumOff val="0"/>
                <a:alphaOff val="0"/>
              </a:schemeClr>
            </a:fontRef>
          </p:style>
        </p:sp>
      </p:grpSp>
      <p:grpSp>
        <p:nvGrpSpPr>
          <p:cNvPr id="28" name="Group 27"/>
          <p:cNvGrpSpPr/>
          <p:nvPr/>
        </p:nvGrpSpPr>
        <p:grpSpPr>
          <a:xfrm>
            <a:off x="323528" y="5622325"/>
            <a:ext cx="8458420" cy="971706"/>
            <a:chOff x="323528" y="5622325"/>
            <a:chExt cx="8458420" cy="971706"/>
          </a:xfrm>
        </p:grpSpPr>
        <p:grpSp>
          <p:nvGrpSpPr>
            <p:cNvPr id="21" name="Group 20"/>
            <p:cNvGrpSpPr/>
            <p:nvPr/>
          </p:nvGrpSpPr>
          <p:grpSpPr>
            <a:xfrm>
              <a:off x="809381" y="5622325"/>
              <a:ext cx="7972567" cy="971706"/>
              <a:chOff x="2251054" y="3779161"/>
              <a:chExt cx="7972567" cy="971706"/>
            </a:xfrm>
          </p:grpSpPr>
          <p:sp>
            <p:nvSpPr>
              <p:cNvPr id="22" name="Pentagon 21"/>
              <p:cNvSpPr/>
              <p:nvPr/>
            </p:nvSpPr>
            <p:spPr>
              <a:xfrm rot="10800000">
                <a:off x="2251054" y="3779161"/>
                <a:ext cx="7972567" cy="971706"/>
              </a:xfrm>
              <a:prstGeom prst="homePlate">
                <a:avLst/>
              </a:prstGeom>
              <a:solidFill>
                <a:srgbClr val="33AF51"/>
              </a:solidFill>
            </p:spPr>
            <p:style>
              <a:lnRef idx="2">
                <a:schemeClr val="lt1">
                  <a:hueOff val="0"/>
                  <a:satOff val="0"/>
                  <a:lumOff val="0"/>
                  <a:alphaOff val="0"/>
                </a:schemeClr>
              </a:lnRef>
              <a:fillRef idx="1">
                <a:schemeClr val="accent2">
                  <a:hueOff val="-4710551"/>
                  <a:satOff val="-6290"/>
                  <a:lumOff val="3726"/>
                  <a:alphaOff val="0"/>
                </a:schemeClr>
              </a:fillRef>
              <a:effectRef idx="0">
                <a:schemeClr val="accent2">
                  <a:hueOff val="-4710551"/>
                  <a:satOff val="-6290"/>
                  <a:lumOff val="3726"/>
                  <a:alphaOff val="0"/>
                </a:schemeClr>
              </a:effectRef>
              <a:fontRef idx="minor">
                <a:schemeClr val="lt1"/>
              </a:fontRef>
            </p:style>
          </p:sp>
          <p:sp>
            <p:nvSpPr>
              <p:cNvPr id="23" name="Pentagon 13"/>
              <p:cNvSpPr/>
              <p:nvPr/>
            </p:nvSpPr>
            <p:spPr>
              <a:xfrm rot="21600000">
                <a:off x="2493984" y="3779161"/>
                <a:ext cx="7729637" cy="97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496"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t>Implementar un tutorial antes de empezar la sesion de juego. </a:t>
                </a:r>
                <a:endParaRPr lang="en-US" sz="2000" kern="1200" dirty="0"/>
              </a:p>
            </p:txBody>
          </p:sp>
        </p:grpSp>
        <p:sp>
          <p:nvSpPr>
            <p:cNvPr id="24" name="Oval 23"/>
            <p:cNvSpPr/>
            <p:nvPr/>
          </p:nvSpPr>
          <p:spPr>
            <a:xfrm>
              <a:off x="323528" y="5622325"/>
              <a:ext cx="971706" cy="971706"/>
            </a:xfrm>
            <a:prstGeom prst="ellipse">
              <a:avLst/>
            </a:prstGeom>
          </p:spPr>
          <p:style>
            <a:lnRef idx="2">
              <a:schemeClr val="lt1">
                <a:hueOff val="0"/>
                <a:satOff val="0"/>
                <a:lumOff val="0"/>
                <a:alphaOff val="0"/>
              </a:schemeClr>
            </a:lnRef>
            <a:fillRef idx="1">
              <a:schemeClr val="accent2">
                <a:tint val="50000"/>
                <a:hueOff val="-5430860"/>
                <a:satOff val="-4633"/>
                <a:lumOff val="455"/>
                <a:alphaOff val="0"/>
              </a:schemeClr>
            </a:fillRef>
            <a:effectRef idx="0">
              <a:schemeClr val="accent2">
                <a:tint val="50000"/>
                <a:hueOff val="-5430860"/>
                <a:satOff val="-4633"/>
                <a:lumOff val="455"/>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375380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659680" y="2100571"/>
            <a:ext cx="8316214" cy="786517"/>
            <a:chOff x="576526" y="393054"/>
            <a:chExt cx="8316214" cy="786517"/>
          </a:xfrm>
        </p:grpSpPr>
        <p:sp>
          <p:nvSpPr>
            <p:cNvPr id="18" name="17 Rectángulo"/>
            <p:cNvSpPr/>
            <p:nvPr/>
          </p:nvSpPr>
          <p:spPr>
            <a:xfrm>
              <a:off x="576526" y="393054"/>
              <a:ext cx="8316214" cy="78651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18 Rectángulo"/>
            <p:cNvSpPr/>
            <p:nvPr/>
          </p:nvSpPr>
          <p:spPr>
            <a:xfrm>
              <a:off x="576526" y="393054"/>
              <a:ext cx="8316214" cy="786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4298"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t>Reto actual del Ecuador: incorporar nuevas tecnologías para impartir el conocimiento</a:t>
              </a:r>
              <a:endParaRPr lang="es-EC" sz="1800" kern="1200" dirty="0"/>
            </a:p>
          </p:txBody>
        </p:sp>
      </p:grpSp>
      <p:grpSp>
        <p:nvGrpSpPr>
          <p:cNvPr id="6" name="5 Grupo"/>
          <p:cNvGrpSpPr/>
          <p:nvPr/>
        </p:nvGrpSpPr>
        <p:grpSpPr>
          <a:xfrm>
            <a:off x="1110608" y="3280551"/>
            <a:ext cx="7865285" cy="786517"/>
            <a:chOff x="1027454" y="1573034"/>
            <a:chExt cx="7865285" cy="786517"/>
          </a:xfrm>
        </p:grpSpPr>
        <p:sp>
          <p:nvSpPr>
            <p:cNvPr id="16" name="15 Rectángulo"/>
            <p:cNvSpPr/>
            <p:nvPr/>
          </p:nvSpPr>
          <p:spPr>
            <a:xfrm>
              <a:off x="1027454" y="1573034"/>
              <a:ext cx="7865285" cy="786517"/>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16 Rectángulo"/>
            <p:cNvSpPr/>
            <p:nvPr/>
          </p:nvSpPr>
          <p:spPr>
            <a:xfrm>
              <a:off x="1027454" y="1573034"/>
              <a:ext cx="7865285" cy="786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4298"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t>Factores que inciden en el bajo uso de las TIC en Ecuador: falta de formación de los docentes, exceso de alumnos por clase, no disponer de presupuesto para equipamiento. </a:t>
              </a:r>
              <a:endParaRPr lang="es-EC" sz="1800" kern="1200" dirty="0"/>
            </a:p>
          </p:txBody>
        </p:sp>
      </p:grpSp>
      <p:grpSp>
        <p:nvGrpSpPr>
          <p:cNvPr id="8" name="7 Grupo"/>
          <p:cNvGrpSpPr/>
          <p:nvPr/>
        </p:nvGrpSpPr>
        <p:grpSpPr>
          <a:xfrm>
            <a:off x="1110608" y="4460532"/>
            <a:ext cx="7865285" cy="786517"/>
            <a:chOff x="1027454" y="2753015"/>
            <a:chExt cx="7865285" cy="786517"/>
          </a:xfrm>
        </p:grpSpPr>
        <p:sp>
          <p:nvSpPr>
            <p:cNvPr id="14" name="13 Rectángulo"/>
            <p:cNvSpPr/>
            <p:nvPr/>
          </p:nvSpPr>
          <p:spPr>
            <a:xfrm>
              <a:off x="1027454" y="2753015"/>
              <a:ext cx="7865285" cy="786517"/>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14 Rectángulo"/>
            <p:cNvSpPr/>
            <p:nvPr/>
          </p:nvSpPr>
          <p:spPr>
            <a:xfrm>
              <a:off x="1027454" y="2753015"/>
              <a:ext cx="7865285" cy="786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4298"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t>Tiempo promedio sumamente bajo de docentes y estudiantes que utilizan Internet en el aula. (Máximo dos horas a la semana).</a:t>
              </a:r>
              <a:endParaRPr lang="es-EC" sz="1800" kern="1200" dirty="0"/>
            </a:p>
          </p:txBody>
        </p:sp>
      </p:grpSp>
      <p:grpSp>
        <p:nvGrpSpPr>
          <p:cNvPr id="10" name="9 Grupo"/>
          <p:cNvGrpSpPr/>
          <p:nvPr/>
        </p:nvGrpSpPr>
        <p:grpSpPr>
          <a:xfrm>
            <a:off x="659680" y="5640513"/>
            <a:ext cx="8316214" cy="786517"/>
            <a:chOff x="576526" y="3932996"/>
            <a:chExt cx="8316214" cy="786517"/>
          </a:xfrm>
        </p:grpSpPr>
        <p:sp>
          <p:nvSpPr>
            <p:cNvPr id="12" name="11 Rectángulo"/>
            <p:cNvSpPr/>
            <p:nvPr/>
          </p:nvSpPr>
          <p:spPr>
            <a:xfrm>
              <a:off x="576526" y="3932996"/>
              <a:ext cx="8316214" cy="786517"/>
            </a:xfrm>
            <a:prstGeom prst="rect">
              <a:avLst/>
            </a:prstGeom>
            <a:solidFill>
              <a:srgbClr val="F3B61D"/>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3" name="12 Rectángulo"/>
            <p:cNvSpPr/>
            <p:nvPr/>
          </p:nvSpPr>
          <p:spPr>
            <a:xfrm>
              <a:off x="576526" y="3932996"/>
              <a:ext cx="8316214" cy="786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4298" tIns="45720" rIns="45720" bIns="45720" numCol="1" spcCol="1270" anchor="ctr" anchorCtr="0">
              <a:noAutofit/>
            </a:bodyPr>
            <a:lstStyle/>
            <a:p>
              <a:pPr lvl="0" algn="just" defTabSz="800100">
                <a:lnSpc>
                  <a:spcPct val="90000"/>
                </a:lnSpc>
                <a:spcBef>
                  <a:spcPct val="0"/>
                </a:spcBef>
                <a:spcAft>
                  <a:spcPct val="35000"/>
                </a:spcAft>
              </a:pPr>
              <a:r>
                <a:rPr lang="es-EC" dirty="0" smtClean="0"/>
                <a:t>No </a:t>
              </a:r>
              <a:r>
                <a:rPr lang="es-EC" dirty="0"/>
                <a:t>existen muchos videojuegos </a:t>
              </a:r>
              <a:r>
                <a:rPr lang="es-EC" sz="1800" kern="1200" dirty="0" smtClean="0"/>
                <a:t>educativos en el mercado que utilicen Kinect. </a:t>
              </a:r>
              <a:endParaRPr lang="es-EC" sz="1800" kern="1200" dirty="0"/>
            </a:p>
          </p:txBody>
        </p:sp>
      </p:grpSp>
      <p:sp>
        <p:nvSpPr>
          <p:cNvPr id="20" name="19 Arco de bloque"/>
          <p:cNvSpPr/>
          <p:nvPr/>
        </p:nvSpPr>
        <p:spPr>
          <a:xfrm>
            <a:off x="-5725144" y="795381"/>
            <a:ext cx="6882091" cy="6882091"/>
          </a:xfrm>
          <a:prstGeom prst="blockArc">
            <a:avLst>
              <a:gd name="adj1" fmla="val 18900000"/>
              <a:gd name="adj2" fmla="val 2700000"/>
              <a:gd name="adj3" fmla="val 314"/>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 name="4 Elipse"/>
          <p:cNvSpPr/>
          <p:nvPr/>
        </p:nvSpPr>
        <p:spPr>
          <a:xfrm>
            <a:off x="168106" y="2002256"/>
            <a:ext cx="983146" cy="983146"/>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6 Elipse"/>
          <p:cNvSpPr/>
          <p:nvPr/>
        </p:nvSpPr>
        <p:spPr>
          <a:xfrm>
            <a:off x="619035" y="3182237"/>
            <a:ext cx="983146" cy="983146"/>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Elipse"/>
          <p:cNvSpPr/>
          <p:nvPr/>
        </p:nvSpPr>
        <p:spPr>
          <a:xfrm>
            <a:off x="619035" y="4362217"/>
            <a:ext cx="983146" cy="983146"/>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10 Elipse"/>
          <p:cNvSpPr/>
          <p:nvPr/>
        </p:nvSpPr>
        <p:spPr>
          <a:xfrm>
            <a:off x="168106" y="5542198"/>
            <a:ext cx="983146" cy="983146"/>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6 Título"/>
          <p:cNvSpPr>
            <a:spLocks noGrp="1"/>
          </p:cNvSpPr>
          <p:nvPr>
            <p:ph type="title"/>
          </p:nvPr>
        </p:nvSpPr>
        <p:spPr/>
        <p:txBody>
          <a:bodyPr/>
          <a:lstStyle/>
          <a:p>
            <a:r>
              <a:rPr lang="es-EC" cap="none" dirty="0" smtClean="0"/>
              <a:t>1. Planteamiento del problema</a:t>
            </a:r>
            <a:endParaRPr lang="es-EC" cap="none" dirty="0"/>
          </a:p>
        </p:txBody>
      </p:sp>
    </p:spTree>
    <p:extLst>
      <p:ext uri="{BB962C8B-B14F-4D97-AF65-F5344CB8AC3E}">
        <p14:creationId xmlns:p14="http://schemas.microsoft.com/office/powerpoint/2010/main" val="419247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3707904" y="2420888"/>
            <a:ext cx="5256584" cy="3960440"/>
          </a:xfrm>
          <a:prstGeom prst="roundRect">
            <a:avLst/>
          </a:prstGeom>
          <a:solidFill>
            <a:srgbClr val="EFF4FB"/>
          </a:solidFill>
          <a:ln>
            <a:solidFill>
              <a:srgbClr val="EFF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2 Título"/>
          <p:cNvSpPr>
            <a:spLocks noGrp="1"/>
          </p:cNvSpPr>
          <p:nvPr>
            <p:ph type="title"/>
          </p:nvPr>
        </p:nvSpPr>
        <p:spPr/>
        <p:txBody>
          <a:bodyPr/>
          <a:lstStyle/>
          <a:p>
            <a:r>
              <a:rPr lang="es-EC" cap="none" dirty="0" smtClean="0"/>
              <a:t>2. Objetivo general y objetivos específicos</a:t>
            </a:r>
            <a:endParaRPr lang="es-EC" dirty="0"/>
          </a:p>
        </p:txBody>
      </p:sp>
      <p:sp>
        <p:nvSpPr>
          <p:cNvPr id="9" name="Flecha derecha 4"/>
          <p:cNvSpPr/>
          <p:nvPr/>
        </p:nvSpPr>
        <p:spPr>
          <a:xfrm>
            <a:off x="3923928" y="2563091"/>
            <a:ext cx="4824536" cy="26603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r>
              <a:rPr lang="es-EC" sz="1400" i="1" kern="1200" dirty="0" smtClean="0"/>
              <a:t>Elaborar un diagnóstico de la situación actual sobre la utilización de videojuegos educativos para la asignatura de matemáticas en el segundo año de educación básica en cinco escuelas del Cantón Quito.</a:t>
            </a:r>
          </a:p>
          <a:p>
            <a:pPr marL="114300" lvl="1" indent="-114300" algn="just" defTabSz="533400">
              <a:lnSpc>
                <a:spcPct val="90000"/>
              </a:lnSpc>
              <a:spcBef>
                <a:spcPct val="0"/>
              </a:spcBef>
              <a:spcAft>
                <a:spcPct val="15000"/>
              </a:spcAft>
              <a:buChar char="••"/>
            </a:pPr>
            <a:endParaRPr lang="es-EC" sz="1400" i="1" kern="1200" dirty="0"/>
          </a:p>
          <a:p>
            <a:pPr marL="114300" lvl="1" indent="-114300" algn="just" defTabSz="533400">
              <a:lnSpc>
                <a:spcPct val="90000"/>
              </a:lnSpc>
              <a:spcBef>
                <a:spcPct val="0"/>
              </a:spcBef>
              <a:spcAft>
                <a:spcPct val="15000"/>
              </a:spcAft>
              <a:buChar char="••"/>
            </a:pPr>
            <a:r>
              <a:rPr lang="es-EC" sz="1400" i="1" kern="1200" dirty="0" smtClean="0"/>
              <a:t>Realizar un análisis general sobre los métodos de enseñanza lúdica de la asignatura de matemáticas en los primeros años de educación básica para definir el marco conceptual y establecer el documento de diseño de un videojuego.</a:t>
            </a:r>
          </a:p>
          <a:p>
            <a:pPr marL="114300" lvl="1" indent="-114300" algn="just" defTabSz="533400">
              <a:lnSpc>
                <a:spcPct val="90000"/>
              </a:lnSpc>
              <a:spcBef>
                <a:spcPct val="0"/>
              </a:spcBef>
              <a:spcAft>
                <a:spcPct val="15000"/>
              </a:spcAft>
              <a:buChar char="••"/>
            </a:pPr>
            <a:endParaRPr lang="es-EC" sz="1400" i="1" kern="1200" dirty="0"/>
          </a:p>
          <a:p>
            <a:pPr marL="114300" lvl="1" indent="-114300" algn="just" defTabSz="533400">
              <a:lnSpc>
                <a:spcPct val="90000"/>
              </a:lnSpc>
              <a:spcBef>
                <a:spcPct val="0"/>
              </a:spcBef>
              <a:spcAft>
                <a:spcPct val="15000"/>
              </a:spcAft>
              <a:buChar char="••"/>
            </a:pPr>
            <a:r>
              <a:rPr lang="es-EC" sz="1400" i="1" kern="1200" dirty="0" smtClean="0"/>
              <a:t>Aplicar la metodología Scrum para el desarrollo del videojuego, contemplando sus fases y entregables.</a:t>
            </a:r>
          </a:p>
          <a:p>
            <a:pPr marL="114300" lvl="1" indent="-114300" algn="just" defTabSz="533400">
              <a:lnSpc>
                <a:spcPct val="90000"/>
              </a:lnSpc>
              <a:spcBef>
                <a:spcPct val="0"/>
              </a:spcBef>
              <a:spcAft>
                <a:spcPct val="15000"/>
              </a:spcAft>
              <a:buChar char="••"/>
            </a:pPr>
            <a:endParaRPr lang="es-EC" sz="1400" i="1" kern="1200" dirty="0"/>
          </a:p>
          <a:p>
            <a:pPr marL="114300" lvl="1" indent="-114300" algn="just" defTabSz="533400">
              <a:lnSpc>
                <a:spcPct val="90000"/>
              </a:lnSpc>
              <a:spcBef>
                <a:spcPct val="0"/>
              </a:spcBef>
              <a:spcAft>
                <a:spcPct val="15000"/>
              </a:spcAft>
              <a:buChar char="••"/>
            </a:pPr>
            <a:r>
              <a:rPr lang="es-EC" sz="1400" i="1" kern="1200" dirty="0" smtClean="0"/>
              <a:t>Evaluar el videojuego mediante un análisis de usabilidad tomando como caso de estudio niños de segundo año de educación básica de la asignatura de matemáticas de una escuela, con el fin de determinar el grado de influencia que el videojuego representa sobre dicha asignatura.</a:t>
            </a:r>
            <a:endParaRPr lang="es-EC" sz="1400" i="1" kern="1200" dirty="0"/>
          </a:p>
        </p:txBody>
      </p:sp>
      <p:grpSp>
        <p:nvGrpSpPr>
          <p:cNvPr id="5" name="4 Grupo"/>
          <p:cNvGrpSpPr/>
          <p:nvPr/>
        </p:nvGrpSpPr>
        <p:grpSpPr>
          <a:xfrm>
            <a:off x="251520" y="2060848"/>
            <a:ext cx="3456384" cy="4608512"/>
            <a:chOff x="0" y="0"/>
            <a:chExt cx="3456384" cy="4064000"/>
          </a:xfrm>
        </p:grpSpPr>
        <p:sp>
          <p:nvSpPr>
            <p:cNvPr id="6" name="5 Rectángulo redondeado"/>
            <p:cNvSpPr/>
            <p:nvPr/>
          </p:nvSpPr>
          <p:spPr>
            <a:xfrm>
              <a:off x="0" y="0"/>
              <a:ext cx="3456384" cy="40640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6 Rectángulo"/>
            <p:cNvSpPr/>
            <p:nvPr/>
          </p:nvSpPr>
          <p:spPr>
            <a:xfrm>
              <a:off x="168727" y="168727"/>
              <a:ext cx="3118930" cy="3726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C" sz="2100" kern="1200" dirty="0" smtClean="0"/>
                <a:t>Analizar, diseñar y desarrollar un videojuego para complementar la enseñanza de matemáticas elementales en niños de segundo año de educación básica, utilizando el dispositivo de entrada por control de movimiento ‘Kinect’ de Microsoft.</a:t>
              </a:r>
              <a:endParaRPr lang="es-EC" sz="2100" kern="1200" dirty="0"/>
            </a:p>
          </p:txBody>
        </p:sp>
      </p:grpSp>
    </p:spTree>
    <p:extLst>
      <p:ext uri="{BB962C8B-B14F-4D97-AF65-F5344CB8AC3E}">
        <p14:creationId xmlns:p14="http://schemas.microsoft.com/office/powerpoint/2010/main" val="16698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cap="none" dirty="0" smtClean="0"/>
              <a:t>3. Importancia </a:t>
            </a:r>
            <a:r>
              <a:rPr lang="es-EC" cap="none" dirty="0"/>
              <a:t>y justificación</a:t>
            </a:r>
            <a:endParaRPr lang="es-EC" dirty="0"/>
          </a:p>
        </p:txBody>
      </p:sp>
      <p:grpSp>
        <p:nvGrpSpPr>
          <p:cNvPr id="24" name="23 Grupo"/>
          <p:cNvGrpSpPr/>
          <p:nvPr/>
        </p:nvGrpSpPr>
        <p:grpSpPr>
          <a:xfrm>
            <a:off x="251520" y="1700808"/>
            <a:ext cx="5993497" cy="1540452"/>
            <a:chOff x="251520" y="1700808"/>
            <a:chExt cx="5993497" cy="1540452"/>
          </a:xfrm>
        </p:grpSpPr>
        <p:grpSp>
          <p:nvGrpSpPr>
            <p:cNvPr id="4" name="3 Grupo"/>
            <p:cNvGrpSpPr/>
            <p:nvPr/>
          </p:nvGrpSpPr>
          <p:grpSpPr>
            <a:xfrm>
              <a:off x="251520" y="1700808"/>
              <a:ext cx="3095818" cy="1540452"/>
              <a:chOff x="1364020" y="23283"/>
              <a:chExt cx="1767802" cy="1237404"/>
            </a:xfrm>
          </p:grpSpPr>
          <p:sp>
            <p:nvSpPr>
              <p:cNvPr id="21" name="20 Rectángulo redondeado"/>
              <p:cNvSpPr/>
              <p:nvPr/>
            </p:nvSpPr>
            <p:spPr>
              <a:xfrm>
                <a:off x="1364020" y="23283"/>
                <a:ext cx="1767802" cy="1237404"/>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21 Rectángulo"/>
              <p:cNvSpPr/>
              <p:nvPr/>
            </p:nvSpPr>
            <p:spPr>
              <a:xfrm>
                <a:off x="1424436" y="83699"/>
                <a:ext cx="1646970" cy="1116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500" kern="1200" dirty="0" smtClean="0"/>
                  <a:t>Las matemáticas juegan un rol fundamental en la enseñanza que permite preparar al niño para el conocimiento más complejo acerca de las relaciones cualitativas de los objetos. </a:t>
                </a:r>
                <a:endParaRPr lang="es-EC" sz="1500" kern="1200" dirty="0"/>
              </a:p>
            </p:txBody>
          </p:sp>
        </p:grpSp>
        <p:grpSp>
          <p:nvGrpSpPr>
            <p:cNvPr id="5" name="4 Grupo"/>
            <p:cNvGrpSpPr/>
            <p:nvPr/>
          </p:nvGrpSpPr>
          <p:grpSpPr>
            <a:xfrm>
              <a:off x="3487253" y="1997679"/>
              <a:ext cx="2757764" cy="1000125"/>
              <a:chOff x="3131823" y="141298"/>
              <a:chExt cx="1285731" cy="1000125"/>
            </a:xfrm>
          </p:grpSpPr>
          <p:sp>
            <p:nvSpPr>
              <p:cNvPr id="19" name="18 Rectángulo"/>
              <p:cNvSpPr/>
              <p:nvPr/>
            </p:nvSpPr>
            <p:spPr>
              <a:xfrm>
                <a:off x="3131823" y="141298"/>
                <a:ext cx="1285731" cy="1000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19 Rectángulo"/>
              <p:cNvSpPr/>
              <p:nvPr/>
            </p:nvSpPr>
            <p:spPr>
              <a:xfrm>
                <a:off x="3131823" y="141298"/>
                <a:ext cx="1285731" cy="1000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57150" lvl="1" indent="-57150" algn="just" defTabSz="355600">
                  <a:lnSpc>
                    <a:spcPct val="90000"/>
                  </a:lnSpc>
                  <a:spcBef>
                    <a:spcPct val="0"/>
                  </a:spcBef>
                  <a:spcAft>
                    <a:spcPct val="15000"/>
                  </a:spcAft>
                  <a:buChar char="••"/>
                </a:pPr>
                <a:r>
                  <a:rPr lang="es-EC" sz="1400" kern="1200" dirty="0" smtClean="0"/>
                  <a:t>Desmotivación estudiantil profundizada por métodos convencionales basados en la memoria.</a:t>
                </a:r>
                <a:endParaRPr lang="es-EC" sz="1400" kern="1200" dirty="0"/>
              </a:p>
            </p:txBody>
          </p:sp>
        </p:grpSp>
      </p:grpSp>
      <p:sp>
        <p:nvSpPr>
          <p:cNvPr id="6" name="5 Flecha doblada hacia arriba"/>
          <p:cNvSpPr/>
          <p:nvPr/>
        </p:nvSpPr>
        <p:spPr>
          <a:xfrm rot="5400000">
            <a:off x="594382" y="3170262"/>
            <a:ext cx="1050131" cy="1195537"/>
          </a:xfrm>
          <a:prstGeom prst="bentUpArrow">
            <a:avLst>
              <a:gd name="adj1" fmla="val 32840"/>
              <a:gd name="adj2" fmla="val 25000"/>
              <a:gd name="adj3" fmla="val 35780"/>
            </a:avLst>
          </a:prstGeom>
          <a:solidFill>
            <a:schemeClr val="bg1">
              <a:lumMod val="85000"/>
            </a:schemeClr>
          </a:solidFill>
        </p:spPr>
        <p:style>
          <a:lnRef idx="2">
            <a:schemeClr val="lt1">
              <a:hueOff val="0"/>
              <a:satOff val="0"/>
              <a:lumOff val="0"/>
              <a:alphaOff val="0"/>
            </a:schemeClr>
          </a:lnRef>
          <a:fillRef idx="1">
            <a:schemeClr val="accent1">
              <a:tint val="50000"/>
              <a:hueOff val="13328627"/>
              <a:satOff val="47417"/>
              <a:lumOff val="-5952"/>
              <a:alphaOff val="0"/>
            </a:schemeClr>
          </a:fillRef>
          <a:effectRef idx="0">
            <a:schemeClr val="accent1">
              <a:tint val="50000"/>
              <a:hueOff val="13328627"/>
              <a:satOff val="47417"/>
              <a:lumOff val="-5952"/>
              <a:alphaOff val="0"/>
            </a:schemeClr>
          </a:effectRef>
          <a:fontRef idx="minor">
            <a:schemeClr val="lt1">
              <a:hueOff val="0"/>
              <a:satOff val="0"/>
              <a:lumOff val="0"/>
              <a:alphaOff val="0"/>
            </a:schemeClr>
          </a:fontRef>
        </p:style>
      </p:sp>
      <p:grpSp>
        <p:nvGrpSpPr>
          <p:cNvPr id="2" name="1 Grupo"/>
          <p:cNvGrpSpPr/>
          <p:nvPr/>
        </p:nvGrpSpPr>
        <p:grpSpPr>
          <a:xfrm>
            <a:off x="3182913" y="5013176"/>
            <a:ext cx="5853583" cy="1540452"/>
            <a:chOff x="3182913" y="5013176"/>
            <a:chExt cx="5853583" cy="1540452"/>
          </a:xfrm>
        </p:grpSpPr>
        <p:grpSp>
          <p:nvGrpSpPr>
            <p:cNvPr id="9" name="8 Grupo"/>
            <p:cNvGrpSpPr/>
            <p:nvPr/>
          </p:nvGrpSpPr>
          <p:grpSpPr>
            <a:xfrm>
              <a:off x="3182913" y="5013176"/>
              <a:ext cx="3095818" cy="1540452"/>
              <a:chOff x="4295413" y="2803311"/>
              <a:chExt cx="1767802" cy="1237404"/>
            </a:xfrm>
          </p:grpSpPr>
          <p:sp>
            <p:nvSpPr>
              <p:cNvPr id="13" name="12 Rectángulo redondeado"/>
              <p:cNvSpPr/>
              <p:nvPr/>
            </p:nvSpPr>
            <p:spPr>
              <a:xfrm>
                <a:off x="4295413" y="2803311"/>
                <a:ext cx="1767802" cy="1237404"/>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13 Rectángulo"/>
              <p:cNvSpPr/>
              <p:nvPr/>
            </p:nvSpPr>
            <p:spPr>
              <a:xfrm>
                <a:off x="4355829" y="2863727"/>
                <a:ext cx="1646970" cy="1116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500" kern="1200" dirty="0" smtClean="0"/>
                  <a:t>Enseñanza lúdica + elemento tecnológico como los videojuegos</a:t>
                </a:r>
                <a:endParaRPr lang="es-EC" sz="1500" kern="1200" dirty="0"/>
              </a:p>
            </p:txBody>
          </p:sp>
        </p:grpSp>
        <p:grpSp>
          <p:nvGrpSpPr>
            <p:cNvPr id="10" name="9 Grupo"/>
            <p:cNvGrpSpPr/>
            <p:nvPr/>
          </p:nvGrpSpPr>
          <p:grpSpPr>
            <a:xfrm>
              <a:off x="6278732" y="5301208"/>
              <a:ext cx="2757764" cy="1000125"/>
              <a:chOff x="6063216" y="2921326"/>
              <a:chExt cx="1285731" cy="1000125"/>
            </a:xfrm>
          </p:grpSpPr>
          <p:sp>
            <p:nvSpPr>
              <p:cNvPr id="11" name="10 Rectángulo"/>
              <p:cNvSpPr/>
              <p:nvPr/>
            </p:nvSpPr>
            <p:spPr>
              <a:xfrm>
                <a:off x="6063216" y="2921326"/>
                <a:ext cx="1285731" cy="1000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11 Rectángulo"/>
              <p:cNvSpPr/>
              <p:nvPr/>
            </p:nvSpPr>
            <p:spPr>
              <a:xfrm>
                <a:off x="6063216" y="2921326"/>
                <a:ext cx="1285731" cy="1000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just" defTabSz="400050">
                  <a:lnSpc>
                    <a:spcPct val="90000"/>
                  </a:lnSpc>
                  <a:spcBef>
                    <a:spcPct val="0"/>
                  </a:spcBef>
                  <a:spcAft>
                    <a:spcPct val="15000"/>
                  </a:spcAft>
                  <a:buChar char="••"/>
                </a:pPr>
                <a:r>
                  <a:rPr lang="es-EC" sz="1400" kern="1200" dirty="0" smtClean="0"/>
                  <a:t>Proceso flexible que facilita la generación de conocimiento desde tempranas edades, promoviendo el desarrollo cognitivo, emocional y social.</a:t>
                </a:r>
                <a:endParaRPr lang="es-EC" sz="1400" kern="1200" dirty="0"/>
              </a:p>
            </p:txBody>
          </p:sp>
        </p:grpSp>
      </p:grpSp>
      <p:grpSp>
        <p:nvGrpSpPr>
          <p:cNvPr id="25" name="24 Grupo"/>
          <p:cNvGrpSpPr/>
          <p:nvPr/>
        </p:nvGrpSpPr>
        <p:grpSpPr>
          <a:xfrm>
            <a:off x="1717216" y="3356992"/>
            <a:ext cx="5853583" cy="1540452"/>
            <a:chOff x="1717216" y="3356992"/>
            <a:chExt cx="5853583" cy="1540452"/>
          </a:xfrm>
        </p:grpSpPr>
        <p:grpSp>
          <p:nvGrpSpPr>
            <p:cNvPr id="8" name="7 Grupo"/>
            <p:cNvGrpSpPr/>
            <p:nvPr/>
          </p:nvGrpSpPr>
          <p:grpSpPr>
            <a:xfrm>
              <a:off x="4813035" y="3640885"/>
              <a:ext cx="2757764" cy="1000125"/>
              <a:chOff x="4597519" y="1531312"/>
              <a:chExt cx="1285731" cy="1000125"/>
            </a:xfrm>
          </p:grpSpPr>
          <p:sp>
            <p:nvSpPr>
              <p:cNvPr id="15" name="14 Rectángulo"/>
              <p:cNvSpPr/>
              <p:nvPr/>
            </p:nvSpPr>
            <p:spPr>
              <a:xfrm>
                <a:off x="4597519" y="1531312"/>
                <a:ext cx="1285731" cy="1000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15 Rectángulo"/>
              <p:cNvSpPr/>
              <p:nvPr/>
            </p:nvSpPr>
            <p:spPr>
              <a:xfrm>
                <a:off x="4597519" y="1531312"/>
                <a:ext cx="1285731" cy="1000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57150" lvl="1" indent="-57150" algn="just" defTabSz="355600">
                  <a:lnSpc>
                    <a:spcPct val="90000"/>
                  </a:lnSpc>
                  <a:spcBef>
                    <a:spcPct val="0"/>
                  </a:spcBef>
                  <a:spcAft>
                    <a:spcPct val="15000"/>
                  </a:spcAft>
                  <a:buChar char="••"/>
                </a:pPr>
                <a:r>
                  <a:rPr lang="es-EC" sz="1400" kern="1200" dirty="0" smtClean="0"/>
                  <a:t>Enseñanza lúdica se convierte en un método participativo que convierte al juego en un instrumento de generación de conocimiento.</a:t>
                </a:r>
                <a:endParaRPr lang="es-EC" sz="1400" kern="1200" dirty="0"/>
              </a:p>
            </p:txBody>
          </p:sp>
        </p:grpSp>
        <p:grpSp>
          <p:nvGrpSpPr>
            <p:cNvPr id="7" name="6 Grupo"/>
            <p:cNvGrpSpPr/>
            <p:nvPr/>
          </p:nvGrpSpPr>
          <p:grpSpPr>
            <a:xfrm>
              <a:off x="1717216" y="3356992"/>
              <a:ext cx="3095818" cy="1540452"/>
              <a:chOff x="2829716" y="1413297"/>
              <a:chExt cx="1767802" cy="1237404"/>
            </a:xfrm>
          </p:grpSpPr>
          <p:sp>
            <p:nvSpPr>
              <p:cNvPr id="17" name="16 Rectángulo redondeado"/>
              <p:cNvSpPr/>
              <p:nvPr/>
            </p:nvSpPr>
            <p:spPr>
              <a:xfrm>
                <a:off x="2829716" y="1413297"/>
                <a:ext cx="1767802" cy="1237404"/>
              </a:xfrm>
              <a:prstGeom prst="roundRect">
                <a:avLst>
                  <a:gd name="adj" fmla="val 1667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17 Rectángulo"/>
              <p:cNvSpPr/>
              <p:nvPr/>
            </p:nvSpPr>
            <p:spPr>
              <a:xfrm>
                <a:off x="2890132" y="1473713"/>
                <a:ext cx="1646970" cy="1116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500" kern="1200" dirty="0" smtClean="0"/>
                  <a:t>Al utilizar métodos convencionales los alumnos de educación básica tienen un rendimiento del 43%. Con métodos lúdicos este valor asciende a un 68%.</a:t>
                </a:r>
                <a:endParaRPr lang="es-EC" sz="1500" kern="1200" dirty="0"/>
              </a:p>
            </p:txBody>
          </p:sp>
        </p:grpSp>
      </p:grpSp>
      <p:sp>
        <p:nvSpPr>
          <p:cNvPr id="23" name="22 Flecha doblada hacia arriba"/>
          <p:cNvSpPr/>
          <p:nvPr/>
        </p:nvSpPr>
        <p:spPr>
          <a:xfrm rot="5400000">
            <a:off x="2060079" y="4823304"/>
            <a:ext cx="1050131" cy="1195537"/>
          </a:xfrm>
          <a:prstGeom prst="bentUpArrow">
            <a:avLst>
              <a:gd name="adj1" fmla="val 32840"/>
              <a:gd name="adj2" fmla="val 25000"/>
              <a:gd name="adj3" fmla="val 35780"/>
            </a:avLst>
          </a:prstGeom>
          <a:solidFill>
            <a:schemeClr val="bg1">
              <a:lumMod val="85000"/>
            </a:schemeClr>
          </a:solidFill>
        </p:spPr>
        <p:style>
          <a:lnRef idx="2">
            <a:schemeClr val="lt1">
              <a:hueOff val="0"/>
              <a:satOff val="0"/>
              <a:lumOff val="0"/>
              <a:alphaOff val="0"/>
            </a:schemeClr>
          </a:lnRef>
          <a:fillRef idx="1">
            <a:schemeClr val="accent1">
              <a:tint val="50000"/>
              <a:hueOff val="13328627"/>
              <a:satOff val="47417"/>
              <a:lumOff val="-5952"/>
              <a:alphaOff val="0"/>
            </a:schemeClr>
          </a:fillRef>
          <a:effectRef idx="0">
            <a:schemeClr val="accent1">
              <a:tint val="50000"/>
              <a:hueOff val="13328627"/>
              <a:satOff val="47417"/>
              <a:lumOff val="-5952"/>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9932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cap="none" dirty="0"/>
              <a:t>4. Marco teórico</a:t>
            </a:r>
            <a:endParaRPr lang="es-EC" dirty="0"/>
          </a:p>
        </p:txBody>
      </p:sp>
      <p:grpSp>
        <p:nvGrpSpPr>
          <p:cNvPr id="2" name="1 Grupo"/>
          <p:cNvGrpSpPr/>
          <p:nvPr/>
        </p:nvGrpSpPr>
        <p:grpSpPr>
          <a:xfrm>
            <a:off x="53752" y="1777717"/>
            <a:ext cx="9036495" cy="1178709"/>
            <a:chOff x="53752" y="1777717"/>
            <a:chExt cx="9036495" cy="1178709"/>
          </a:xfrm>
        </p:grpSpPr>
        <p:grpSp>
          <p:nvGrpSpPr>
            <p:cNvPr id="5" name="4 Grupo"/>
            <p:cNvGrpSpPr/>
            <p:nvPr/>
          </p:nvGrpSpPr>
          <p:grpSpPr>
            <a:xfrm>
              <a:off x="3306890" y="1895589"/>
              <a:ext cx="5783357" cy="942967"/>
              <a:chOff x="3253138" y="120322"/>
              <a:chExt cx="5783357" cy="942967"/>
            </a:xfrm>
          </p:grpSpPr>
          <p:sp>
            <p:nvSpPr>
              <p:cNvPr id="6" name="5 Redondear rectángulo de esquina del mismo lado"/>
              <p:cNvSpPr/>
              <p:nvPr/>
            </p:nvSpPr>
            <p:spPr>
              <a:xfrm rot="5400000">
                <a:off x="5673333" y="-2299873"/>
                <a:ext cx="942967" cy="5783357"/>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edondear rectángulo de esquina del mismo lado 4"/>
              <p:cNvSpPr/>
              <p:nvPr/>
            </p:nvSpPr>
            <p:spPr>
              <a:xfrm>
                <a:off x="3253138" y="166354"/>
                <a:ext cx="5737325" cy="850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600" b="0" kern="1200" dirty="0" smtClean="0"/>
                  <a:t>Mecánicas lúdicas en actividades ajenas a la recreación.</a:t>
                </a:r>
                <a:endParaRPr lang="es-EC" sz="1600" b="0" kern="1200" dirty="0"/>
              </a:p>
              <a:p>
                <a:pPr marL="171450" lvl="1" indent="-171450" algn="just" defTabSz="711200">
                  <a:lnSpc>
                    <a:spcPct val="90000"/>
                  </a:lnSpc>
                  <a:spcBef>
                    <a:spcPct val="0"/>
                  </a:spcBef>
                  <a:spcAft>
                    <a:spcPct val="15000"/>
                  </a:spcAft>
                  <a:buChar char="••"/>
                </a:pPr>
                <a:r>
                  <a:rPr lang="es-EC" sz="1600" kern="1200" dirty="0" smtClean="0"/>
                  <a:t>Aprovecha conductas como la competencia, el éxito, la colaboración y la expresión.</a:t>
                </a:r>
                <a:endParaRPr lang="es-EC" sz="1600" kern="1200" dirty="0"/>
              </a:p>
              <a:p>
                <a:pPr marL="171450" lvl="1" indent="-171450" algn="just" defTabSz="711200">
                  <a:lnSpc>
                    <a:spcPct val="90000"/>
                  </a:lnSpc>
                  <a:spcBef>
                    <a:spcPct val="0"/>
                  </a:spcBef>
                  <a:spcAft>
                    <a:spcPct val="15000"/>
                  </a:spcAft>
                  <a:buChar char="••"/>
                </a:pPr>
                <a:r>
                  <a:rPr lang="es-EC" sz="1600" kern="1200" dirty="0" smtClean="0"/>
                  <a:t>Educación, campo aplicado con mayor frecuencia.</a:t>
                </a:r>
                <a:endParaRPr lang="es-EC" sz="1600" kern="1200" dirty="0"/>
              </a:p>
            </p:txBody>
          </p:sp>
        </p:grpSp>
        <p:grpSp>
          <p:nvGrpSpPr>
            <p:cNvPr id="8" name="7 Grupo"/>
            <p:cNvGrpSpPr/>
            <p:nvPr/>
          </p:nvGrpSpPr>
          <p:grpSpPr>
            <a:xfrm>
              <a:off x="53752" y="1777717"/>
              <a:ext cx="3253138" cy="1178709"/>
              <a:chOff x="0" y="2450"/>
              <a:chExt cx="3253138" cy="1178709"/>
            </a:xfrm>
          </p:grpSpPr>
          <p:sp>
            <p:nvSpPr>
              <p:cNvPr id="9" name="8 Rectángulo redondeado"/>
              <p:cNvSpPr/>
              <p:nvPr/>
            </p:nvSpPr>
            <p:spPr>
              <a:xfrm>
                <a:off x="0" y="2450"/>
                <a:ext cx="3253138" cy="117870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9 Rectángulo"/>
              <p:cNvSpPr/>
              <p:nvPr/>
            </p:nvSpPr>
            <p:spPr>
              <a:xfrm>
                <a:off x="57540" y="59990"/>
                <a:ext cx="3138058" cy="106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kern="1200" dirty="0" smtClean="0"/>
                  <a:t>Gamificación</a:t>
                </a:r>
                <a:endParaRPr lang="es-EC" sz="2600" kern="1200" dirty="0"/>
              </a:p>
            </p:txBody>
          </p:sp>
        </p:grpSp>
      </p:grpSp>
      <p:grpSp>
        <p:nvGrpSpPr>
          <p:cNvPr id="29" name="28 Grupo"/>
          <p:cNvGrpSpPr/>
          <p:nvPr/>
        </p:nvGrpSpPr>
        <p:grpSpPr>
          <a:xfrm>
            <a:off x="53752" y="3015362"/>
            <a:ext cx="9036495" cy="1178709"/>
            <a:chOff x="53752" y="3015362"/>
            <a:chExt cx="9036495" cy="1178709"/>
          </a:xfrm>
        </p:grpSpPr>
        <p:grpSp>
          <p:nvGrpSpPr>
            <p:cNvPr id="11" name="10 Grupo"/>
            <p:cNvGrpSpPr/>
            <p:nvPr/>
          </p:nvGrpSpPr>
          <p:grpSpPr>
            <a:xfrm>
              <a:off x="3306890" y="3133234"/>
              <a:ext cx="5783357" cy="942967"/>
              <a:chOff x="3253138" y="1357967"/>
              <a:chExt cx="5783357" cy="942967"/>
            </a:xfrm>
          </p:grpSpPr>
          <p:sp>
            <p:nvSpPr>
              <p:cNvPr id="12" name="11 Redondear rectángulo de esquina del mismo lado"/>
              <p:cNvSpPr/>
              <p:nvPr/>
            </p:nvSpPr>
            <p:spPr>
              <a:xfrm rot="5400000">
                <a:off x="5673333" y="-1062228"/>
                <a:ext cx="942967" cy="5783357"/>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3" name="Redondear rectángulo de esquina del mismo lado 8"/>
              <p:cNvSpPr/>
              <p:nvPr/>
            </p:nvSpPr>
            <p:spPr>
              <a:xfrm>
                <a:off x="3253138" y="1403999"/>
                <a:ext cx="5737325" cy="850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Una o más personas pueden interactuar a través de dispositivos de entrada.</a:t>
                </a:r>
                <a:endParaRPr lang="es-EC" sz="1600" kern="1200" dirty="0"/>
              </a:p>
              <a:p>
                <a:pPr marL="171450" lvl="1" indent="-171450" algn="just" defTabSz="711200">
                  <a:lnSpc>
                    <a:spcPct val="90000"/>
                  </a:lnSpc>
                  <a:spcBef>
                    <a:spcPct val="0"/>
                  </a:spcBef>
                  <a:spcAft>
                    <a:spcPct val="15000"/>
                  </a:spcAft>
                  <a:buChar char="••"/>
                </a:pPr>
                <a:r>
                  <a:rPr lang="es-EC" sz="1600" kern="1200" dirty="0" smtClean="0"/>
                  <a:t>Productos con gran detalle en gráficos y sonido. Se asemejan cada vez más a la realidad.</a:t>
                </a:r>
                <a:endParaRPr lang="es-EC" sz="1600" kern="1200" dirty="0"/>
              </a:p>
            </p:txBody>
          </p:sp>
        </p:grpSp>
        <p:grpSp>
          <p:nvGrpSpPr>
            <p:cNvPr id="14" name="13 Grupo"/>
            <p:cNvGrpSpPr/>
            <p:nvPr/>
          </p:nvGrpSpPr>
          <p:grpSpPr>
            <a:xfrm>
              <a:off x="53752" y="3015362"/>
              <a:ext cx="3253138" cy="1178709"/>
              <a:chOff x="0" y="1240095"/>
              <a:chExt cx="3253138" cy="1178709"/>
            </a:xfrm>
          </p:grpSpPr>
          <p:sp>
            <p:nvSpPr>
              <p:cNvPr id="15" name="14 Rectángulo redondeado"/>
              <p:cNvSpPr/>
              <p:nvPr/>
            </p:nvSpPr>
            <p:spPr>
              <a:xfrm>
                <a:off x="0" y="1240095"/>
                <a:ext cx="3253138" cy="117870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15 Rectángulo"/>
              <p:cNvSpPr/>
              <p:nvPr/>
            </p:nvSpPr>
            <p:spPr>
              <a:xfrm>
                <a:off x="57540" y="1297635"/>
                <a:ext cx="3138058" cy="106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kern="1200" dirty="0" smtClean="0"/>
                  <a:t>Videojuego</a:t>
                </a:r>
                <a:endParaRPr lang="es-EC" sz="2600" kern="1200" dirty="0"/>
              </a:p>
            </p:txBody>
          </p:sp>
        </p:grpSp>
      </p:grpSp>
      <p:grpSp>
        <p:nvGrpSpPr>
          <p:cNvPr id="30" name="29 Grupo"/>
          <p:cNvGrpSpPr/>
          <p:nvPr/>
        </p:nvGrpSpPr>
        <p:grpSpPr>
          <a:xfrm>
            <a:off x="53752" y="4253006"/>
            <a:ext cx="9036495" cy="1178709"/>
            <a:chOff x="53752" y="4253006"/>
            <a:chExt cx="9036495" cy="1178709"/>
          </a:xfrm>
        </p:grpSpPr>
        <p:grpSp>
          <p:nvGrpSpPr>
            <p:cNvPr id="17" name="16 Grupo"/>
            <p:cNvGrpSpPr/>
            <p:nvPr/>
          </p:nvGrpSpPr>
          <p:grpSpPr>
            <a:xfrm>
              <a:off x="3306890" y="4370877"/>
              <a:ext cx="5783357" cy="942967"/>
              <a:chOff x="3253138" y="2595610"/>
              <a:chExt cx="5783357" cy="942967"/>
            </a:xfrm>
          </p:grpSpPr>
          <p:sp>
            <p:nvSpPr>
              <p:cNvPr id="18" name="17 Redondear rectángulo de esquina del mismo lado"/>
              <p:cNvSpPr/>
              <p:nvPr/>
            </p:nvSpPr>
            <p:spPr>
              <a:xfrm rot="5400000">
                <a:off x="5673333" y="175415"/>
                <a:ext cx="942967" cy="5783357"/>
              </a:xfrm>
              <a:prstGeom prst="round2Same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9" name="Redondear rectángulo de esquina del mismo lado 12"/>
              <p:cNvSpPr/>
              <p:nvPr/>
            </p:nvSpPr>
            <p:spPr>
              <a:xfrm>
                <a:off x="3253138" y="2641642"/>
                <a:ext cx="5737325" cy="850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indent="0" algn="just" defTabSz="711200">
                  <a:lnSpc>
                    <a:spcPct val="90000"/>
                  </a:lnSpc>
                  <a:spcBef>
                    <a:spcPct val="0"/>
                  </a:spcBef>
                  <a:spcAft>
                    <a:spcPct val="15000"/>
                  </a:spcAft>
                  <a:buChar char="••"/>
                </a:pPr>
                <a:r>
                  <a:rPr lang="es-EC" sz="1600" kern="1200" dirty="0" smtClean="0"/>
                  <a:t>Dispositivos que permiten interactuar al usuario con una computadora/consola.</a:t>
                </a:r>
                <a:endParaRPr lang="es-EC" sz="1600" kern="1200" dirty="0"/>
              </a:p>
              <a:p>
                <a:pPr marL="0" lvl="1" indent="0" algn="just" defTabSz="711200">
                  <a:lnSpc>
                    <a:spcPct val="90000"/>
                  </a:lnSpc>
                  <a:spcBef>
                    <a:spcPct val="0"/>
                  </a:spcBef>
                  <a:spcAft>
                    <a:spcPct val="15000"/>
                  </a:spcAft>
                  <a:buChar char="••"/>
                </a:pPr>
                <a:r>
                  <a:rPr lang="es-EC" sz="1600" kern="1200" dirty="0" smtClean="0"/>
                  <a:t>Evolución de dispositivos: joystick, controles, palancas, volantes, armas, etc.</a:t>
                </a:r>
                <a:endParaRPr lang="es-EC" sz="1600" kern="1200" dirty="0"/>
              </a:p>
            </p:txBody>
          </p:sp>
        </p:grpSp>
        <p:grpSp>
          <p:nvGrpSpPr>
            <p:cNvPr id="20" name="19 Grupo"/>
            <p:cNvGrpSpPr/>
            <p:nvPr/>
          </p:nvGrpSpPr>
          <p:grpSpPr>
            <a:xfrm>
              <a:off x="53752" y="4253006"/>
              <a:ext cx="3253138" cy="1178709"/>
              <a:chOff x="0" y="2477739"/>
              <a:chExt cx="3253138" cy="1178709"/>
            </a:xfrm>
          </p:grpSpPr>
          <p:sp>
            <p:nvSpPr>
              <p:cNvPr id="21" name="20 Rectángulo redondeado"/>
              <p:cNvSpPr/>
              <p:nvPr/>
            </p:nvSpPr>
            <p:spPr>
              <a:xfrm>
                <a:off x="0" y="2477739"/>
                <a:ext cx="3253138" cy="117870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21 Rectángulo"/>
              <p:cNvSpPr/>
              <p:nvPr/>
            </p:nvSpPr>
            <p:spPr>
              <a:xfrm>
                <a:off x="57540" y="2535279"/>
                <a:ext cx="3138058" cy="106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kern="1200" dirty="0" smtClean="0"/>
                  <a:t>Interacción humano - computadora</a:t>
                </a:r>
                <a:endParaRPr lang="es-EC" sz="2600" kern="1200" dirty="0"/>
              </a:p>
            </p:txBody>
          </p:sp>
        </p:grpSp>
      </p:grpSp>
      <p:grpSp>
        <p:nvGrpSpPr>
          <p:cNvPr id="31" name="30 Grupo"/>
          <p:cNvGrpSpPr/>
          <p:nvPr/>
        </p:nvGrpSpPr>
        <p:grpSpPr>
          <a:xfrm>
            <a:off x="53752" y="5490651"/>
            <a:ext cx="9036495" cy="1178709"/>
            <a:chOff x="53752" y="5490651"/>
            <a:chExt cx="9036495" cy="1178709"/>
          </a:xfrm>
        </p:grpSpPr>
        <p:grpSp>
          <p:nvGrpSpPr>
            <p:cNvPr id="23" name="22 Grupo"/>
            <p:cNvGrpSpPr/>
            <p:nvPr/>
          </p:nvGrpSpPr>
          <p:grpSpPr>
            <a:xfrm>
              <a:off x="3306890" y="5608522"/>
              <a:ext cx="5783357" cy="942967"/>
              <a:chOff x="3253138" y="3833255"/>
              <a:chExt cx="5783357" cy="942967"/>
            </a:xfrm>
          </p:grpSpPr>
          <p:sp>
            <p:nvSpPr>
              <p:cNvPr id="24" name="23 Redondear rectángulo de esquina del mismo lado"/>
              <p:cNvSpPr/>
              <p:nvPr/>
            </p:nvSpPr>
            <p:spPr>
              <a:xfrm rot="5400000">
                <a:off x="5673333" y="1413060"/>
                <a:ext cx="942967" cy="5783357"/>
              </a:xfrm>
              <a:prstGeom prst="round2SameRect">
                <a:avLst/>
              </a:prstGeom>
              <a:solidFill>
                <a:schemeClr val="accent5">
                  <a:lumMod val="40000"/>
                  <a:lumOff val="60000"/>
                </a:schemeClr>
              </a:solidFill>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5" name="Redondear rectángulo de esquina del mismo lado 16"/>
              <p:cNvSpPr/>
              <p:nvPr/>
            </p:nvSpPr>
            <p:spPr>
              <a:xfrm>
                <a:off x="3253138" y="3879287"/>
                <a:ext cx="5737325" cy="850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Dispositivo capaz de reconocer los movimientos, gestos, e incluso la voz y el rostro del jugador.</a:t>
                </a:r>
                <a:endParaRPr lang="es-EC" sz="1600" kern="1200" dirty="0"/>
              </a:p>
            </p:txBody>
          </p:sp>
        </p:grpSp>
        <p:grpSp>
          <p:nvGrpSpPr>
            <p:cNvPr id="26" name="25 Grupo"/>
            <p:cNvGrpSpPr/>
            <p:nvPr/>
          </p:nvGrpSpPr>
          <p:grpSpPr>
            <a:xfrm>
              <a:off x="53752" y="5490651"/>
              <a:ext cx="3253138" cy="1178709"/>
              <a:chOff x="0" y="3715384"/>
              <a:chExt cx="3253138" cy="1178709"/>
            </a:xfrm>
          </p:grpSpPr>
          <p:sp>
            <p:nvSpPr>
              <p:cNvPr id="27" name="26 Rectángulo redondeado"/>
              <p:cNvSpPr/>
              <p:nvPr/>
            </p:nvSpPr>
            <p:spPr>
              <a:xfrm>
                <a:off x="0" y="3715384"/>
                <a:ext cx="3253138" cy="1178709"/>
              </a:xfrm>
              <a:prstGeom prst="roundRect">
                <a:avLst/>
              </a:prstGeom>
              <a:solidFill>
                <a:srgbClr val="F3B61D"/>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8" name="27 Rectángulo"/>
              <p:cNvSpPr/>
              <p:nvPr/>
            </p:nvSpPr>
            <p:spPr>
              <a:xfrm>
                <a:off x="57540" y="3772924"/>
                <a:ext cx="3138058" cy="106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kern="1200" dirty="0" smtClean="0"/>
                  <a:t>Kinect</a:t>
                </a:r>
                <a:endParaRPr lang="es-EC" sz="2600" kern="1200" dirty="0"/>
              </a:p>
            </p:txBody>
          </p:sp>
        </p:grpSp>
      </p:grpSp>
    </p:spTree>
    <p:extLst>
      <p:ext uri="{BB962C8B-B14F-4D97-AF65-F5344CB8AC3E}">
        <p14:creationId xmlns:p14="http://schemas.microsoft.com/office/powerpoint/2010/main" val="338156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81000" y="355847"/>
            <a:ext cx="8381260" cy="1054394"/>
          </a:xfrm>
        </p:spPr>
        <p:txBody>
          <a:bodyPr/>
          <a:lstStyle/>
          <a:p>
            <a:r>
              <a:rPr lang="es-EC" cap="none" dirty="0"/>
              <a:t>4. Marco teórico</a:t>
            </a:r>
            <a:endParaRPr lang="es-EC" dirty="0"/>
          </a:p>
        </p:txBody>
      </p:sp>
      <p:pic>
        <p:nvPicPr>
          <p:cNvPr id="6" name="Picture 16" descr="C:\Users\Chango\Desktop\6505.image_4A0B25D8.png"/>
          <p:cNvPicPr/>
          <p:nvPr/>
        </p:nvPicPr>
        <p:blipFill>
          <a:blip r:embed="rId2" cstate="print"/>
          <a:srcRect/>
          <a:stretch>
            <a:fillRect/>
          </a:stretch>
        </p:blipFill>
        <p:spPr bwMode="auto">
          <a:xfrm>
            <a:off x="3491880" y="2131316"/>
            <a:ext cx="5612130" cy="4157345"/>
          </a:xfrm>
          <a:prstGeom prst="rect">
            <a:avLst/>
          </a:prstGeom>
          <a:noFill/>
          <a:ln w="9525">
            <a:noFill/>
            <a:miter lim="800000"/>
            <a:headEnd/>
            <a:tailEnd/>
          </a:ln>
        </p:spPr>
      </p:pic>
      <p:grpSp>
        <p:nvGrpSpPr>
          <p:cNvPr id="15" name="14 Grupo"/>
          <p:cNvGrpSpPr/>
          <p:nvPr/>
        </p:nvGrpSpPr>
        <p:grpSpPr>
          <a:xfrm>
            <a:off x="517886" y="2708920"/>
            <a:ext cx="2614265" cy="1951494"/>
            <a:chOff x="837768" y="1949"/>
            <a:chExt cx="2614265" cy="1951494"/>
          </a:xfrm>
        </p:grpSpPr>
        <p:sp>
          <p:nvSpPr>
            <p:cNvPr id="20" name="19 Redondear rectángulo de esquina del mismo lado"/>
            <p:cNvSpPr/>
            <p:nvPr/>
          </p:nvSpPr>
          <p:spPr>
            <a:xfrm>
              <a:off x="837768" y="1949"/>
              <a:ext cx="2614265" cy="1951494"/>
            </a:xfrm>
            <a:prstGeom prst="round2SameRect">
              <a:avLst>
                <a:gd name="adj1" fmla="val 8000"/>
                <a:gd name="adj2" fmla="val 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dondear rectángulo de esquina del mismo lado 4"/>
            <p:cNvSpPr/>
            <p:nvPr/>
          </p:nvSpPr>
          <p:spPr>
            <a:xfrm>
              <a:off x="883494" y="47675"/>
              <a:ext cx="2522813" cy="19057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114300" rIns="38100" bIns="38100" numCol="1" spcCol="1270" anchor="t" anchorCtr="0">
              <a:noAutofit/>
            </a:bodyPr>
            <a:lstStyle/>
            <a:p>
              <a:pPr marL="285750" lvl="1" indent="-285750" algn="l" defTabSz="1333500">
                <a:lnSpc>
                  <a:spcPct val="90000"/>
                </a:lnSpc>
                <a:spcBef>
                  <a:spcPct val="0"/>
                </a:spcBef>
                <a:spcAft>
                  <a:spcPct val="15000"/>
                </a:spcAft>
                <a:buChar char="••"/>
              </a:pPr>
              <a:r>
                <a:rPr lang="es-EC" sz="1600" kern="1200" dirty="0" smtClean="0"/>
                <a:t>Cámara RGB 1080p</a:t>
              </a:r>
              <a:endParaRPr lang="es-EC" sz="1600" kern="1200" dirty="0"/>
            </a:p>
            <a:p>
              <a:pPr marL="285750" lvl="1" indent="-285750" algn="l" defTabSz="1333500">
                <a:lnSpc>
                  <a:spcPct val="90000"/>
                </a:lnSpc>
                <a:spcBef>
                  <a:spcPct val="0"/>
                </a:spcBef>
                <a:spcAft>
                  <a:spcPct val="15000"/>
                </a:spcAft>
                <a:buChar char="••"/>
              </a:pPr>
              <a:r>
                <a:rPr lang="es-EC" sz="1600" kern="1200" dirty="0" smtClean="0"/>
                <a:t>Sensor infrarrojo</a:t>
              </a:r>
            </a:p>
            <a:p>
              <a:pPr marL="285750" lvl="1" indent="-285750" algn="l" defTabSz="1333500">
                <a:lnSpc>
                  <a:spcPct val="90000"/>
                </a:lnSpc>
                <a:spcBef>
                  <a:spcPct val="0"/>
                </a:spcBef>
                <a:spcAft>
                  <a:spcPct val="15000"/>
                </a:spcAft>
                <a:buChar char="••"/>
              </a:pPr>
              <a:r>
                <a:rPr lang="es-EC" sz="1600" dirty="0" smtClean="0"/>
                <a:t>Sensor de profundidad</a:t>
              </a:r>
              <a:endParaRPr lang="es-EC" sz="1600" kern="1200" dirty="0"/>
            </a:p>
            <a:p>
              <a:pPr marL="285750" lvl="1" indent="-285750" algn="l" defTabSz="1333500">
                <a:lnSpc>
                  <a:spcPct val="90000"/>
                </a:lnSpc>
                <a:spcBef>
                  <a:spcPct val="0"/>
                </a:spcBef>
                <a:spcAft>
                  <a:spcPct val="15000"/>
                </a:spcAft>
                <a:buChar char="••"/>
              </a:pPr>
              <a:r>
                <a:rPr lang="es-EC" sz="1600" dirty="0" smtClean="0"/>
                <a:t>4 m</a:t>
              </a:r>
              <a:r>
                <a:rPr lang="es-EC" sz="1600" kern="1200" dirty="0" smtClean="0"/>
                <a:t>icrófono</a:t>
              </a:r>
            </a:p>
            <a:p>
              <a:pPr marL="285750" lvl="1" indent="-285750" algn="l" defTabSz="1333500">
                <a:lnSpc>
                  <a:spcPct val="90000"/>
                </a:lnSpc>
                <a:spcBef>
                  <a:spcPct val="0"/>
                </a:spcBef>
                <a:spcAft>
                  <a:spcPct val="15000"/>
                </a:spcAft>
                <a:buChar char="••"/>
              </a:pPr>
              <a:r>
                <a:rPr lang="es-EC" sz="1600" dirty="0" smtClean="0"/>
                <a:t>Reconocimiento de hasta 6 personas</a:t>
              </a:r>
            </a:p>
            <a:p>
              <a:pPr marL="285750" lvl="1" indent="-285750" algn="l" defTabSz="1333500">
                <a:lnSpc>
                  <a:spcPct val="90000"/>
                </a:lnSpc>
                <a:spcBef>
                  <a:spcPct val="0"/>
                </a:spcBef>
                <a:spcAft>
                  <a:spcPct val="15000"/>
                </a:spcAft>
                <a:buChar char="••"/>
              </a:pPr>
              <a:r>
                <a:rPr lang="es-EC" sz="1600" kern="1200" dirty="0" smtClean="0"/>
                <a:t>25 </a:t>
              </a:r>
              <a:r>
                <a:rPr lang="es-EC" sz="1600" kern="1200" dirty="0" err="1" smtClean="0"/>
                <a:t>joints</a:t>
              </a:r>
              <a:endParaRPr lang="es-EC" sz="1600" kern="1200" dirty="0" smtClean="0"/>
            </a:p>
            <a:p>
              <a:pPr marL="0" lvl="1" algn="l" defTabSz="1333500">
                <a:lnSpc>
                  <a:spcPct val="90000"/>
                </a:lnSpc>
                <a:spcBef>
                  <a:spcPct val="0"/>
                </a:spcBef>
                <a:spcAft>
                  <a:spcPct val="15000"/>
                </a:spcAft>
              </a:pPr>
              <a:endParaRPr lang="es-EC" sz="1600" kern="1200" dirty="0"/>
            </a:p>
          </p:txBody>
        </p:sp>
      </p:grpSp>
      <p:grpSp>
        <p:nvGrpSpPr>
          <p:cNvPr id="16" name="15 Grupo"/>
          <p:cNvGrpSpPr/>
          <p:nvPr/>
        </p:nvGrpSpPr>
        <p:grpSpPr>
          <a:xfrm>
            <a:off x="517886" y="4660414"/>
            <a:ext cx="2614265" cy="839142"/>
            <a:chOff x="837768" y="1953443"/>
            <a:chExt cx="2614265" cy="839142"/>
          </a:xfrm>
        </p:grpSpPr>
        <p:sp>
          <p:nvSpPr>
            <p:cNvPr id="18" name="17 Rectángulo"/>
            <p:cNvSpPr/>
            <p:nvPr/>
          </p:nvSpPr>
          <p:spPr>
            <a:xfrm>
              <a:off x="837768" y="1953443"/>
              <a:ext cx="2614265" cy="839142"/>
            </a:xfrm>
            <a:prstGeom prst="rect">
              <a:avLst/>
            </a:prstGeom>
            <a:solidFill>
              <a:srgbClr val="F3B61D"/>
            </a:solidFill>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9" name="18 Rectángulo"/>
            <p:cNvSpPr/>
            <p:nvPr/>
          </p:nvSpPr>
          <p:spPr>
            <a:xfrm>
              <a:off x="837768" y="1953443"/>
              <a:ext cx="1841032" cy="839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5260" tIns="0" rIns="58420" bIns="0" numCol="1" spcCol="1270" anchor="ctr" anchorCtr="0">
              <a:noAutofit/>
            </a:bodyPr>
            <a:lstStyle/>
            <a:p>
              <a:pPr lvl="0" algn="l" defTabSz="2044700">
                <a:lnSpc>
                  <a:spcPct val="90000"/>
                </a:lnSpc>
                <a:spcBef>
                  <a:spcPct val="0"/>
                </a:spcBef>
                <a:spcAft>
                  <a:spcPct val="35000"/>
                </a:spcAft>
              </a:pPr>
              <a:r>
                <a:rPr lang="es-EC" sz="3200" kern="1200" cap="none" dirty="0" smtClean="0"/>
                <a:t>Kinect</a:t>
              </a:r>
              <a:endParaRPr lang="es-EC" sz="4600" kern="1200" dirty="0"/>
            </a:p>
          </p:txBody>
        </p:sp>
      </p:grpSp>
      <p:sp>
        <p:nvSpPr>
          <p:cNvPr id="17" name="16 Elipse"/>
          <p:cNvSpPr/>
          <p:nvPr/>
        </p:nvSpPr>
        <p:spPr>
          <a:xfrm>
            <a:off x="2432872" y="4793705"/>
            <a:ext cx="914992" cy="914992"/>
          </a:xfrm>
          <a:prstGeom prst="ellipse">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pic>
        <p:nvPicPr>
          <p:cNvPr id="6146" name="Picture 2" descr="C:\Users\ana.arias\Pictures\kinect.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25724"/>
          <a:stretch/>
        </p:blipFill>
        <p:spPr bwMode="auto">
          <a:xfrm>
            <a:off x="2445547" y="5157192"/>
            <a:ext cx="902317" cy="259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287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cap="none" dirty="0" smtClean="0"/>
              <a:t>4. Marco teórico - tecnologías</a:t>
            </a:r>
            <a:endParaRPr lang="es-EC" cap="none" dirty="0"/>
          </a:p>
        </p:txBody>
      </p:sp>
      <p:grpSp>
        <p:nvGrpSpPr>
          <p:cNvPr id="35" name="34 Grupo"/>
          <p:cNvGrpSpPr/>
          <p:nvPr/>
        </p:nvGrpSpPr>
        <p:grpSpPr>
          <a:xfrm>
            <a:off x="683568" y="1628800"/>
            <a:ext cx="7992888" cy="5112568"/>
            <a:chOff x="683568" y="1628800"/>
            <a:chExt cx="7992888" cy="5112568"/>
          </a:xfrm>
        </p:grpSpPr>
        <p:sp>
          <p:nvSpPr>
            <p:cNvPr id="7" name="6 Abrir llave"/>
            <p:cNvSpPr/>
            <p:nvPr/>
          </p:nvSpPr>
          <p:spPr>
            <a:xfrm>
              <a:off x="2087724" y="1628800"/>
              <a:ext cx="468052" cy="5112568"/>
            </a:xfrm>
            <a:prstGeom prst="leftBrace">
              <a:avLst/>
            </a:prstGeom>
            <a:ln w="381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pSp>
          <p:nvGrpSpPr>
            <p:cNvPr id="8" name="7 Grupo"/>
            <p:cNvGrpSpPr/>
            <p:nvPr/>
          </p:nvGrpSpPr>
          <p:grpSpPr>
            <a:xfrm>
              <a:off x="683568" y="3632989"/>
              <a:ext cx="1104206" cy="1104189"/>
              <a:chOff x="5251741" y="3713343"/>
              <a:chExt cx="1104206" cy="1104189"/>
            </a:xfrm>
            <a:solidFill>
              <a:schemeClr val="accent6">
                <a:lumMod val="50000"/>
              </a:schemeClr>
            </a:solidFill>
          </p:grpSpPr>
          <p:sp>
            <p:nvSpPr>
              <p:cNvPr id="9" name="8 Elipse"/>
              <p:cNvSpPr/>
              <p:nvPr/>
            </p:nvSpPr>
            <p:spPr>
              <a:xfrm>
                <a:off x="5251741" y="3713343"/>
                <a:ext cx="1104206" cy="1104189"/>
              </a:xfrm>
              <a:prstGeom prst="ellipse">
                <a:avLst/>
              </a:prstGeom>
              <a:grpFill/>
            </p:spPr>
            <p:style>
              <a:lnRef idx="2">
                <a:schemeClr val="lt1">
                  <a:hueOff val="0"/>
                  <a:satOff val="0"/>
                  <a:lumOff val="0"/>
                  <a:alphaOff val="0"/>
                </a:schemeClr>
              </a:lnRef>
              <a:fillRef idx="1">
                <a:scrgbClr r="0" g="0" b="0"/>
              </a:fillRef>
              <a:effectRef idx="0">
                <a:schemeClr val="accent4">
                  <a:hueOff val="-987791"/>
                  <a:satOff val="11154"/>
                  <a:lumOff val="5980"/>
                  <a:alphaOff val="0"/>
                </a:schemeClr>
              </a:effectRef>
              <a:fontRef idx="minor">
                <a:schemeClr val="lt1"/>
              </a:fontRef>
            </p:style>
          </p:sp>
          <p:sp>
            <p:nvSpPr>
              <p:cNvPr id="10" name="Elipse 4"/>
              <p:cNvSpPr/>
              <p:nvPr/>
            </p:nvSpPr>
            <p:spPr>
              <a:xfrm>
                <a:off x="5413448" y="3875048"/>
                <a:ext cx="780792" cy="7807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b="1" kern="1200" dirty="0" smtClean="0"/>
                  <a:t>Scrum</a:t>
                </a:r>
                <a:endParaRPr lang="es-EC" sz="1900" b="1" kern="1200" dirty="0"/>
              </a:p>
            </p:txBody>
          </p:sp>
        </p:grpSp>
        <p:sp>
          <p:nvSpPr>
            <p:cNvPr id="11" name="10 Abrir llave"/>
            <p:cNvSpPr/>
            <p:nvPr/>
          </p:nvSpPr>
          <p:spPr>
            <a:xfrm rot="10800000">
              <a:off x="8208404" y="1628800"/>
              <a:ext cx="468052" cy="5112568"/>
            </a:xfrm>
            <a:prstGeom prst="leftBrace">
              <a:avLst/>
            </a:prstGeom>
            <a:ln w="381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pSp>
      <p:grpSp>
        <p:nvGrpSpPr>
          <p:cNvPr id="5" name="4 Grupo"/>
          <p:cNvGrpSpPr/>
          <p:nvPr/>
        </p:nvGrpSpPr>
        <p:grpSpPr>
          <a:xfrm>
            <a:off x="6436867" y="5109349"/>
            <a:ext cx="1663525" cy="1546528"/>
            <a:chOff x="6436867" y="5109349"/>
            <a:chExt cx="1663525" cy="1546528"/>
          </a:xfrm>
        </p:grpSpPr>
        <p:grpSp>
          <p:nvGrpSpPr>
            <p:cNvPr id="22" name="21 Grupo"/>
            <p:cNvGrpSpPr/>
            <p:nvPr/>
          </p:nvGrpSpPr>
          <p:grpSpPr>
            <a:xfrm>
              <a:off x="6436867" y="5109349"/>
              <a:ext cx="339728" cy="557555"/>
              <a:chOff x="4869959" y="3545553"/>
              <a:chExt cx="339728" cy="557555"/>
            </a:xfrm>
          </p:grpSpPr>
          <p:sp>
            <p:nvSpPr>
              <p:cNvPr id="23" name="22 Flecha derecha"/>
              <p:cNvSpPr/>
              <p:nvPr/>
            </p:nvSpPr>
            <p:spPr>
              <a:xfrm rot="1800000">
                <a:off x="4869959" y="3545553"/>
                <a:ext cx="339728" cy="557555"/>
              </a:xfrm>
              <a:prstGeom prst="rightArrow">
                <a:avLst>
                  <a:gd name="adj1" fmla="val 60000"/>
                  <a:gd name="adj2" fmla="val 50000"/>
                </a:avLst>
              </a:prstGeom>
            </p:spPr>
            <p:style>
              <a:lnRef idx="0">
                <a:schemeClr val="lt1">
                  <a:hueOff val="0"/>
                  <a:satOff val="0"/>
                  <a:lumOff val="0"/>
                  <a:alphaOff val="0"/>
                </a:schemeClr>
              </a:lnRef>
              <a:fillRef idx="1">
                <a:schemeClr val="accent4">
                  <a:hueOff val="-987791"/>
                  <a:satOff val="11154"/>
                  <a:lumOff val="5980"/>
                  <a:alphaOff val="0"/>
                </a:schemeClr>
              </a:fillRef>
              <a:effectRef idx="0">
                <a:schemeClr val="accent4">
                  <a:hueOff val="-987791"/>
                  <a:satOff val="11154"/>
                  <a:lumOff val="5980"/>
                  <a:alphaOff val="0"/>
                </a:schemeClr>
              </a:effectRef>
              <a:fontRef idx="minor">
                <a:schemeClr val="lt1"/>
              </a:fontRef>
            </p:style>
          </p:sp>
          <p:sp>
            <p:nvSpPr>
              <p:cNvPr id="24" name="Flecha derecha 10"/>
              <p:cNvSpPr/>
              <p:nvPr/>
            </p:nvSpPr>
            <p:spPr>
              <a:xfrm rot="1800000">
                <a:off x="4876786" y="3631585"/>
                <a:ext cx="237810" cy="334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p:txBody>
          </p:sp>
        </p:grpSp>
        <p:grpSp>
          <p:nvGrpSpPr>
            <p:cNvPr id="25" name="24 Grupo"/>
            <p:cNvGrpSpPr/>
            <p:nvPr/>
          </p:nvGrpSpPr>
          <p:grpSpPr>
            <a:xfrm>
              <a:off x="6818649" y="5277139"/>
              <a:ext cx="1104206" cy="1104189"/>
              <a:chOff x="5251741" y="3713343"/>
              <a:chExt cx="1104206" cy="1104189"/>
            </a:xfrm>
          </p:grpSpPr>
          <p:sp>
            <p:nvSpPr>
              <p:cNvPr id="26" name="25 Elipse"/>
              <p:cNvSpPr/>
              <p:nvPr/>
            </p:nvSpPr>
            <p:spPr>
              <a:xfrm>
                <a:off x="5251741" y="3713343"/>
                <a:ext cx="1104206" cy="1104189"/>
              </a:xfrm>
              <a:prstGeom prst="ellipse">
                <a:avLst/>
              </a:prstGeom>
              <a:solidFill>
                <a:srgbClr val="D9D419"/>
              </a:solidFill>
            </p:spPr>
            <p:style>
              <a:lnRef idx="2">
                <a:schemeClr val="lt1">
                  <a:hueOff val="0"/>
                  <a:satOff val="0"/>
                  <a:lumOff val="0"/>
                  <a:alphaOff val="0"/>
                </a:schemeClr>
              </a:lnRef>
              <a:fillRef idx="1">
                <a:scrgbClr r="0" g="0" b="0"/>
              </a:fillRef>
              <a:effectRef idx="0">
                <a:schemeClr val="accent4">
                  <a:hueOff val="-987791"/>
                  <a:satOff val="11154"/>
                  <a:lumOff val="5980"/>
                  <a:alphaOff val="0"/>
                </a:schemeClr>
              </a:effectRef>
              <a:fontRef idx="minor">
                <a:schemeClr val="lt1"/>
              </a:fontRef>
            </p:style>
          </p:sp>
          <p:sp>
            <p:nvSpPr>
              <p:cNvPr id="27" name="Elipse 12"/>
              <p:cNvSpPr/>
              <p:nvPr/>
            </p:nvSpPr>
            <p:spPr>
              <a:xfrm>
                <a:off x="5413448" y="3875048"/>
                <a:ext cx="780792" cy="780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b="1" kern="1200" dirty="0" err="1" smtClean="0"/>
                  <a:t>Daikon</a:t>
                </a:r>
                <a:r>
                  <a:rPr lang="es-EC" sz="1900" b="1" kern="1200" dirty="0" smtClean="0"/>
                  <a:t> </a:t>
                </a:r>
                <a:r>
                  <a:rPr lang="es-EC" sz="1900" b="1" kern="1200" dirty="0" err="1" smtClean="0"/>
                  <a:t>Forge</a:t>
                </a:r>
                <a:endParaRPr lang="es-EC" sz="1900" b="1" kern="1200" dirty="0"/>
              </a:p>
            </p:txBody>
          </p:sp>
        </p:gr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145" t="52586" r="52380" b="34914"/>
            <a:stretch/>
          </p:blipFill>
          <p:spPr bwMode="auto">
            <a:xfrm>
              <a:off x="6696236" y="6309320"/>
              <a:ext cx="1404156" cy="34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3 Grupo"/>
          <p:cNvGrpSpPr/>
          <p:nvPr/>
        </p:nvGrpSpPr>
        <p:grpSpPr>
          <a:xfrm>
            <a:off x="4831228" y="1834827"/>
            <a:ext cx="2351062" cy="1604176"/>
            <a:chOff x="4831228" y="1834827"/>
            <a:chExt cx="2351062" cy="1604176"/>
          </a:xfrm>
        </p:grpSpPr>
        <p:grpSp>
          <p:nvGrpSpPr>
            <p:cNvPr id="16" name="15 Grupo"/>
            <p:cNvGrpSpPr/>
            <p:nvPr/>
          </p:nvGrpSpPr>
          <p:grpSpPr>
            <a:xfrm>
              <a:off x="5104553" y="3099269"/>
              <a:ext cx="557555" cy="339734"/>
              <a:chOff x="3537645" y="1535473"/>
              <a:chExt cx="557555" cy="339734"/>
            </a:xfrm>
          </p:grpSpPr>
          <p:sp>
            <p:nvSpPr>
              <p:cNvPr id="17" name="16 Flecha derecha"/>
              <p:cNvSpPr/>
              <p:nvPr/>
            </p:nvSpPr>
            <p:spPr>
              <a:xfrm rot="16200000">
                <a:off x="3646556" y="1426562"/>
                <a:ext cx="339734" cy="557555"/>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Flecha derecha 6"/>
              <p:cNvSpPr/>
              <p:nvPr/>
            </p:nvSpPr>
            <p:spPr>
              <a:xfrm rot="16200000">
                <a:off x="3697516" y="1589033"/>
                <a:ext cx="237814" cy="334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p:txBody>
          </p:sp>
        </p:grpSp>
        <p:grpSp>
          <p:nvGrpSpPr>
            <p:cNvPr id="19" name="18 Grupo"/>
            <p:cNvGrpSpPr/>
            <p:nvPr/>
          </p:nvGrpSpPr>
          <p:grpSpPr>
            <a:xfrm>
              <a:off x="4831228" y="1834827"/>
              <a:ext cx="1104206" cy="1104189"/>
              <a:chOff x="3264320" y="271031"/>
              <a:chExt cx="1104206" cy="1104189"/>
            </a:xfrm>
          </p:grpSpPr>
          <p:sp>
            <p:nvSpPr>
              <p:cNvPr id="20" name="19 Elipse"/>
              <p:cNvSpPr/>
              <p:nvPr/>
            </p:nvSpPr>
            <p:spPr>
              <a:xfrm>
                <a:off x="3264320" y="271031"/>
                <a:ext cx="1104206" cy="1104189"/>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Elipse 8"/>
              <p:cNvSpPr/>
              <p:nvPr/>
            </p:nvSpPr>
            <p:spPr>
              <a:xfrm>
                <a:off x="3426027" y="432736"/>
                <a:ext cx="780792" cy="780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b="1" kern="1200" dirty="0" err="1" smtClean="0"/>
                  <a:t>MySql</a:t>
                </a:r>
                <a:endParaRPr lang="es-EC" sz="1900" b="1" kern="1200" dirty="0"/>
              </a:p>
            </p:txBody>
          </p:sp>
        </p:grpSp>
        <p:pic>
          <p:nvPicPr>
            <p:cNvPr id="2050" name="Picture 2" descr="C:\Users\ana.arias\Pictures\mysql-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916832"/>
              <a:ext cx="1242138" cy="937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33 Grupo"/>
          <p:cNvGrpSpPr/>
          <p:nvPr/>
        </p:nvGrpSpPr>
        <p:grpSpPr>
          <a:xfrm>
            <a:off x="2560469" y="5109349"/>
            <a:ext cx="1769326" cy="1632020"/>
            <a:chOff x="2560469" y="5109349"/>
            <a:chExt cx="1769326" cy="1632020"/>
          </a:xfrm>
        </p:grpSpPr>
        <p:grpSp>
          <p:nvGrpSpPr>
            <p:cNvPr id="28" name="27 Grupo"/>
            <p:cNvGrpSpPr/>
            <p:nvPr/>
          </p:nvGrpSpPr>
          <p:grpSpPr>
            <a:xfrm>
              <a:off x="3990067" y="5109349"/>
              <a:ext cx="339728" cy="557555"/>
              <a:chOff x="2423159" y="3545553"/>
              <a:chExt cx="339728" cy="557555"/>
            </a:xfrm>
          </p:grpSpPr>
          <p:sp>
            <p:nvSpPr>
              <p:cNvPr id="29" name="28 Flecha derecha"/>
              <p:cNvSpPr/>
              <p:nvPr/>
            </p:nvSpPr>
            <p:spPr>
              <a:xfrm rot="9000000">
                <a:off x="2423159" y="3545553"/>
                <a:ext cx="339728" cy="557555"/>
              </a:xfrm>
              <a:prstGeom prst="rightArrow">
                <a:avLst>
                  <a:gd name="adj1" fmla="val 60000"/>
                  <a:gd name="adj2" fmla="val 50000"/>
                </a:avLst>
              </a:prstGeom>
            </p:spPr>
            <p:style>
              <a:lnRef idx="0">
                <a:schemeClr val="lt1">
                  <a:hueOff val="0"/>
                  <a:satOff val="0"/>
                  <a:lumOff val="0"/>
                  <a:alphaOff val="0"/>
                </a:schemeClr>
              </a:lnRef>
              <a:fillRef idx="1">
                <a:schemeClr val="accent4">
                  <a:hueOff val="-1975582"/>
                  <a:satOff val="22309"/>
                  <a:lumOff val="11960"/>
                  <a:alphaOff val="0"/>
                </a:schemeClr>
              </a:fillRef>
              <a:effectRef idx="0">
                <a:schemeClr val="accent4">
                  <a:hueOff val="-1975582"/>
                  <a:satOff val="22309"/>
                  <a:lumOff val="11960"/>
                  <a:alphaOff val="0"/>
                </a:schemeClr>
              </a:effectRef>
              <a:fontRef idx="minor">
                <a:schemeClr val="lt1"/>
              </a:fontRef>
            </p:style>
          </p:sp>
          <p:sp>
            <p:nvSpPr>
              <p:cNvPr id="30" name="Flecha derecha 14"/>
              <p:cNvSpPr/>
              <p:nvPr/>
            </p:nvSpPr>
            <p:spPr>
              <a:xfrm rot="19800000">
                <a:off x="2518250" y="3631585"/>
                <a:ext cx="237810" cy="334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p:txBody>
          </p:sp>
        </p:grpSp>
        <p:grpSp>
          <p:nvGrpSpPr>
            <p:cNvPr id="31" name="30 Grupo"/>
            <p:cNvGrpSpPr/>
            <p:nvPr/>
          </p:nvGrpSpPr>
          <p:grpSpPr>
            <a:xfrm>
              <a:off x="2843808" y="5277139"/>
              <a:ext cx="1104206" cy="1104189"/>
              <a:chOff x="1276900" y="3713343"/>
              <a:chExt cx="1104206" cy="1104189"/>
            </a:xfrm>
          </p:grpSpPr>
          <p:sp>
            <p:nvSpPr>
              <p:cNvPr id="32" name="31 Elipse"/>
              <p:cNvSpPr/>
              <p:nvPr/>
            </p:nvSpPr>
            <p:spPr>
              <a:xfrm>
                <a:off x="1276900" y="3713343"/>
                <a:ext cx="1104206" cy="1104189"/>
              </a:xfrm>
              <a:prstGeom prst="ellipse">
                <a:avLst/>
              </a:prstGeom>
              <a:solidFill>
                <a:srgbClr val="F3B415"/>
              </a:solidFill>
            </p:spPr>
            <p:style>
              <a:lnRef idx="2">
                <a:schemeClr val="lt1">
                  <a:hueOff val="0"/>
                  <a:satOff val="0"/>
                  <a:lumOff val="0"/>
                  <a:alphaOff val="0"/>
                </a:schemeClr>
              </a:lnRef>
              <a:fillRef idx="1">
                <a:scrgbClr r="0" g="0" b="0"/>
              </a:fillRef>
              <a:effectRef idx="0">
                <a:schemeClr val="accent4">
                  <a:hueOff val="-1975582"/>
                  <a:satOff val="22309"/>
                  <a:lumOff val="11960"/>
                  <a:alphaOff val="0"/>
                </a:schemeClr>
              </a:effectRef>
              <a:fontRef idx="minor">
                <a:schemeClr val="lt1"/>
              </a:fontRef>
            </p:style>
          </p:sp>
          <p:sp>
            <p:nvSpPr>
              <p:cNvPr id="33" name="Elipse 16"/>
              <p:cNvSpPr/>
              <p:nvPr/>
            </p:nvSpPr>
            <p:spPr>
              <a:xfrm>
                <a:off x="1438607" y="3875048"/>
                <a:ext cx="780792" cy="780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b="1" kern="1200" dirty="0" smtClean="0"/>
                  <a:t>Kinect</a:t>
                </a:r>
                <a:endParaRPr lang="es-EC" sz="1900" b="1" kern="1200" dirty="0"/>
              </a:p>
            </p:txBody>
          </p:sp>
        </p:grpSp>
        <p:pic>
          <p:nvPicPr>
            <p:cNvPr id="2051" name="Picture 3" descr="C:\Users\ana.arias\Pictures\kinec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4325"/>
            <a:stretch/>
          </p:blipFill>
          <p:spPr bwMode="auto">
            <a:xfrm>
              <a:off x="2560469" y="6279071"/>
              <a:ext cx="1575246" cy="4622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1 Grupo"/>
          <p:cNvGrpSpPr/>
          <p:nvPr/>
        </p:nvGrpSpPr>
        <p:grpSpPr>
          <a:xfrm>
            <a:off x="4281552" y="3580026"/>
            <a:ext cx="2203558" cy="2203542"/>
            <a:chOff x="4281552" y="3580026"/>
            <a:chExt cx="2203558" cy="2203542"/>
          </a:xfrm>
        </p:grpSpPr>
        <p:grpSp>
          <p:nvGrpSpPr>
            <p:cNvPr id="13" name="12 Grupo"/>
            <p:cNvGrpSpPr/>
            <p:nvPr/>
          </p:nvGrpSpPr>
          <p:grpSpPr>
            <a:xfrm>
              <a:off x="4281552" y="3580026"/>
              <a:ext cx="2203558" cy="2203542"/>
              <a:chOff x="2714644" y="2016230"/>
              <a:chExt cx="2203558" cy="2203542"/>
            </a:xfrm>
          </p:grpSpPr>
          <p:sp>
            <p:nvSpPr>
              <p:cNvPr id="14" name="13 Elipse"/>
              <p:cNvSpPr/>
              <p:nvPr/>
            </p:nvSpPr>
            <p:spPr>
              <a:xfrm>
                <a:off x="2714644" y="2016230"/>
                <a:ext cx="2203558" cy="220354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Elipse 4"/>
              <p:cNvSpPr/>
              <p:nvPr/>
            </p:nvSpPr>
            <p:spPr>
              <a:xfrm>
                <a:off x="3037348" y="2338931"/>
                <a:ext cx="1558150" cy="1558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kern="1200" dirty="0" smtClean="0"/>
                  <a:t>Unity 3D</a:t>
                </a:r>
              </a:p>
              <a:p>
                <a:pPr lvl="0" algn="ctr" defTabSz="1244600">
                  <a:lnSpc>
                    <a:spcPct val="90000"/>
                  </a:lnSpc>
                  <a:spcBef>
                    <a:spcPct val="0"/>
                  </a:spcBef>
                  <a:spcAft>
                    <a:spcPct val="35000"/>
                  </a:spcAft>
                </a:pPr>
                <a:endParaRPr lang="es-EC" sz="2800" kern="1200" dirty="0" smtClean="0"/>
              </a:p>
              <a:p>
                <a:pPr lvl="0" algn="ctr" defTabSz="1244600">
                  <a:lnSpc>
                    <a:spcPct val="90000"/>
                  </a:lnSpc>
                  <a:spcBef>
                    <a:spcPct val="0"/>
                  </a:spcBef>
                  <a:spcAft>
                    <a:spcPct val="35000"/>
                  </a:spcAft>
                </a:pPr>
                <a:endParaRPr lang="es-EC" sz="2800" kern="1200" dirty="0"/>
              </a:p>
            </p:txBody>
          </p:sp>
        </p:grpSp>
        <p:pic>
          <p:nvPicPr>
            <p:cNvPr id="2052" name="Picture 4" descr="C:\Users\ana.arias\Pictures\unit.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4365104"/>
              <a:ext cx="1224136" cy="12241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321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5. </a:t>
            </a:r>
            <a:r>
              <a:rPr lang="es-EC" cap="none" dirty="0" smtClean="0"/>
              <a:t>Videojuego</a:t>
            </a:r>
            <a:endParaRPr lang="es-EC" dirty="0"/>
          </a:p>
        </p:txBody>
      </p:sp>
      <p:sp>
        <p:nvSpPr>
          <p:cNvPr id="6" name="2 Título"/>
          <p:cNvSpPr txBox="1">
            <a:spLocks/>
          </p:cNvSpPr>
          <p:nvPr/>
        </p:nvSpPr>
        <p:spPr>
          <a:xfrm>
            <a:off x="323528" y="1597922"/>
            <a:ext cx="8381260" cy="527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s-EC" sz="2400" cap="none" dirty="0" smtClean="0">
                <a:solidFill>
                  <a:schemeClr val="tx2"/>
                </a:solidFill>
              </a:rPr>
              <a:t>Metodología:</a:t>
            </a:r>
            <a:endParaRPr lang="es-EC" sz="2400" cap="none" dirty="0">
              <a:solidFill>
                <a:schemeClr val="tx2"/>
              </a:solidFill>
            </a:endParaRPr>
          </a:p>
        </p:txBody>
      </p:sp>
      <p:graphicFrame>
        <p:nvGraphicFramePr>
          <p:cNvPr id="4" name="3 Diagrama"/>
          <p:cNvGraphicFramePr/>
          <p:nvPr>
            <p:extLst>
              <p:ext uri="{D42A27DB-BD31-4B8C-83A1-F6EECF244321}">
                <p14:modId xmlns:p14="http://schemas.microsoft.com/office/powerpoint/2010/main" val="2040770133"/>
              </p:ext>
            </p:extLst>
          </p:nvPr>
        </p:nvGraphicFramePr>
        <p:xfrm>
          <a:off x="1716360"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684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Colores 1">
      <a:dk1>
        <a:sysClr val="windowText" lastClr="000000"/>
      </a:dk1>
      <a:lt1>
        <a:sysClr val="window" lastClr="FFFFFF"/>
      </a:lt1>
      <a:dk2>
        <a:srgbClr val="052857"/>
      </a:dk2>
      <a:lt2>
        <a:srgbClr val="FFFFFF"/>
      </a:lt2>
      <a:accent1>
        <a:srgbClr val="FFFFFF"/>
      </a:accent1>
      <a:accent2>
        <a:srgbClr val="4584D3"/>
      </a:accent2>
      <a:accent3>
        <a:srgbClr val="5BD078"/>
      </a:accent3>
      <a:accent4>
        <a:srgbClr val="A5D028"/>
      </a:accent4>
      <a:accent5>
        <a:srgbClr val="F5C040"/>
      </a:accent5>
      <a:accent6>
        <a:srgbClr val="84FCF9"/>
      </a:accent6>
      <a:hlink>
        <a:srgbClr val="AA9FFF"/>
      </a:hlink>
      <a:folHlink>
        <a:srgbClr val="84FCF9"/>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TotalTime>
  <Words>1571</Words>
  <Application>Microsoft Office PowerPoint</Application>
  <PresentationFormat>Presentación en pantalla (4:3)</PresentationFormat>
  <Paragraphs>202</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Franklin Gothic Medium</vt:lpstr>
      <vt:lpstr>Times New Roman</vt:lpstr>
      <vt:lpstr>Wingdings</vt:lpstr>
      <vt:lpstr>Wingdings 2</vt:lpstr>
      <vt:lpstr>Cuadrícula</vt:lpstr>
      <vt:lpstr>Investigación:  Desarrollo de un videojuego para complementar la enseñanza de matemáticas elementales en niños de segundo año de educación básica, utilizando el dispositivo de entrada por detección de movimiento ‘Kinect’ de Microsoft</vt:lpstr>
      <vt:lpstr>Contenidos</vt:lpstr>
      <vt:lpstr>1. Planteamiento del problema</vt:lpstr>
      <vt:lpstr>2. Objetivo general y objetivos específicos</vt:lpstr>
      <vt:lpstr>3. Importancia y justificación</vt:lpstr>
      <vt:lpstr>4. Marco teórico</vt:lpstr>
      <vt:lpstr>4. Marco teórico</vt:lpstr>
      <vt:lpstr>4. Marco teórico - tecnologías</vt:lpstr>
      <vt:lpstr>5. Videojuego</vt:lpstr>
      <vt:lpstr>5.1. Levantamiento de Requerimientos</vt:lpstr>
      <vt:lpstr>5.1. Levantamiento de Requerimientos</vt:lpstr>
      <vt:lpstr>5.1. Levantamiento de Requerimientos</vt:lpstr>
      <vt:lpstr>5.2. GDD</vt:lpstr>
      <vt:lpstr>5.2. GDD</vt:lpstr>
      <vt:lpstr>5.3. Videojuego</vt:lpstr>
      <vt:lpstr>Presentación de PowerPoint</vt:lpstr>
      <vt:lpstr>5.4. Videojuego - Test de usabilidad</vt:lpstr>
      <vt:lpstr>5.4. Videojuego - Test de usabilidad </vt:lpstr>
      <vt:lpstr>5.4. Videojuego - Test de usabilidad </vt:lpstr>
      <vt:lpstr>5.4. Videojuego - Test de usabilidad </vt:lpstr>
      <vt:lpstr>6. Conclusiones</vt:lpstr>
      <vt:lpstr>6. 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Arias</dc:creator>
  <cp:lastModifiedBy>Chango</cp:lastModifiedBy>
  <cp:revision>59</cp:revision>
  <dcterms:created xsi:type="dcterms:W3CDTF">2015-05-10T17:52:14Z</dcterms:created>
  <dcterms:modified xsi:type="dcterms:W3CDTF">2015-05-13T04:37:43Z</dcterms:modified>
</cp:coreProperties>
</file>