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9"/>
  </p:notesMasterIdLst>
  <p:sldIdLst>
    <p:sldId id="256" r:id="rId2"/>
    <p:sldId id="309" r:id="rId3"/>
    <p:sldId id="310" r:id="rId4"/>
    <p:sldId id="262" r:id="rId5"/>
    <p:sldId id="311" r:id="rId6"/>
    <p:sldId id="263" r:id="rId7"/>
    <p:sldId id="264" r:id="rId8"/>
    <p:sldId id="265" r:id="rId9"/>
    <p:sldId id="274" r:id="rId10"/>
    <p:sldId id="275" r:id="rId11"/>
    <p:sldId id="277" r:id="rId12"/>
    <p:sldId id="302" r:id="rId13"/>
    <p:sldId id="305" r:id="rId14"/>
    <p:sldId id="308" r:id="rId15"/>
    <p:sldId id="278" r:id="rId16"/>
    <p:sldId id="312" r:id="rId17"/>
    <p:sldId id="322" r:id="rId18"/>
    <p:sldId id="313" r:id="rId19"/>
    <p:sldId id="314" r:id="rId20"/>
    <p:sldId id="315" r:id="rId21"/>
    <p:sldId id="282" r:id="rId22"/>
    <p:sldId id="316" r:id="rId23"/>
    <p:sldId id="318" r:id="rId24"/>
    <p:sldId id="319" r:id="rId25"/>
    <p:sldId id="320" r:id="rId26"/>
    <p:sldId id="321" r:id="rId27"/>
    <p:sldId id="323" r:id="rId2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71" autoAdjust="0"/>
  </p:normalViewPr>
  <p:slideViewPr>
    <p:cSldViewPr>
      <p:cViewPr>
        <p:scale>
          <a:sx n="66" d="100"/>
          <a:sy n="66" d="100"/>
        </p:scale>
        <p:origin x="-90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C" dirty="0" smtClean="0"/>
              <a:t>Punto de equilibrio</a:t>
            </a:r>
            <a:endParaRPr lang="es-EC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155538273525164"/>
          <c:y val="0.14279935368514621"/>
          <c:w val="0.87022553049661144"/>
          <c:h val="0.77715302728294688"/>
        </c:manualLayout>
      </c:layout>
      <c:lineChart>
        <c:grouping val="standard"/>
        <c:varyColors val="0"/>
        <c:ser>
          <c:idx val="1"/>
          <c:order val="0"/>
          <c:tx>
            <c:strRef>
              <c:f>naty1!$B$38</c:f>
              <c:strCache>
                <c:ptCount val="1"/>
                <c:pt idx="0">
                  <c:v>Flujo neto</c:v>
                </c:pt>
              </c:strCache>
            </c:strRef>
          </c:tx>
          <c:cat>
            <c:numRef>
              <c:f>naty1!$A$39:$A$47</c:f>
              <c:numCache>
                <c:formatCode>General</c:formatCode>
                <c:ptCount val="9"/>
                <c:pt idx="0">
                  <c:v>150</c:v>
                </c:pt>
                <c:pt idx="1">
                  <c:v>300</c:v>
                </c:pt>
                <c:pt idx="2">
                  <c:v>400</c:v>
                </c:pt>
                <c:pt idx="3">
                  <c:v>500</c:v>
                </c:pt>
                <c:pt idx="4">
                  <c:v>600</c:v>
                </c:pt>
                <c:pt idx="5">
                  <c:v>700</c:v>
                </c:pt>
                <c:pt idx="6">
                  <c:v>800</c:v>
                </c:pt>
                <c:pt idx="7">
                  <c:v>900</c:v>
                </c:pt>
                <c:pt idx="8">
                  <c:v>1000</c:v>
                </c:pt>
              </c:numCache>
            </c:numRef>
          </c:cat>
          <c:val>
            <c:numRef>
              <c:f>naty1!$B$39:$B$47</c:f>
              <c:numCache>
                <c:formatCode>General</c:formatCode>
                <c:ptCount val="9"/>
                <c:pt idx="0">
                  <c:v>-29974</c:v>
                </c:pt>
                <c:pt idx="1">
                  <c:v>-23237</c:v>
                </c:pt>
                <c:pt idx="2">
                  <c:v>-18746</c:v>
                </c:pt>
                <c:pt idx="3">
                  <c:v>-14255</c:v>
                </c:pt>
                <c:pt idx="4">
                  <c:v>-9764</c:v>
                </c:pt>
                <c:pt idx="5">
                  <c:v>-5272</c:v>
                </c:pt>
                <c:pt idx="6">
                  <c:v>-781</c:v>
                </c:pt>
                <c:pt idx="7">
                  <c:v>3711</c:v>
                </c:pt>
                <c:pt idx="8">
                  <c:v>8202.2000000000007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620800"/>
        <c:axId val="146622336"/>
      </c:lineChart>
      <c:catAx>
        <c:axId val="14662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6622336"/>
        <c:crosses val="autoZero"/>
        <c:auto val="1"/>
        <c:lblAlgn val="ctr"/>
        <c:lblOffset val="100"/>
        <c:noMultiLvlLbl val="0"/>
      </c:catAx>
      <c:valAx>
        <c:axId val="146622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6208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B8A2A-1F06-4026-842C-8130B9EAC92A}" type="doc">
      <dgm:prSet loTypeId="urn:microsoft.com/office/officeart/2005/8/layout/process1" loCatId="process" qsTypeId="urn:microsoft.com/office/officeart/2005/8/quickstyle/3d2" qsCatId="3D" csTypeId="urn:microsoft.com/office/officeart/2005/8/colors/colorful1" csCatId="colorful" phldr="1"/>
      <dgm:spPr/>
    </dgm:pt>
    <dgm:pt modelId="{4DC9CD2B-E03B-4019-BACE-938E44C859B3}">
      <dgm:prSet phldrT="[Text]" custT="1"/>
      <dgm:spPr/>
      <dgm:t>
        <a:bodyPr/>
        <a:lstStyle/>
        <a:p>
          <a:r>
            <a:rPr lang="es-PE" sz="1400" b="1" dirty="0" smtClean="0"/>
            <a:t>Introducción</a:t>
          </a:r>
          <a:endParaRPr lang="es-PE" sz="1400" b="1" dirty="0"/>
        </a:p>
      </dgm:t>
    </dgm:pt>
    <dgm:pt modelId="{054AB4A9-0BF5-4FB8-8D36-468B413229C3}" type="parTrans" cxnId="{DE9D37DE-0C8E-452F-BF9F-2AC30597B9E4}">
      <dgm:prSet/>
      <dgm:spPr/>
      <dgm:t>
        <a:bodyPr/>
        <a:lstStyle/>
        <a:p>
          <a:endParaRPr lang="es-PE" sz="1400" b="1"/>
        </a:p>
      </dgm:t>
    </dgm:pt>
    <dgm:pt modelId="{3F91DF1B-2C23-4909-9F9A-1BC5FD667FF8}" type="sibTrans" cxnId="{DE9D37DE-0C8E-452F-BF9F-2AC30597B9E4}">
      <dgm:prSet custT="1"/>
      <dgm:spPr/>
      <dgm:t>
        <a:bodyPr/>
        <a:lstStyle/>
        <a:p>
          <a:endParaRPr lang="es-PE" sz="1400" b="1"/>
        </a:p>
      </dgm:t>
    </dgm:pt>
    <dgm:pt modelId="{15AE0579-4FEE-41BF-8CE1-6DE937222B6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Planteamiento del problema</a:t>
          </a:r>
          <a:endParaRPr lang="es-PE" sz="1400" b="1" dirty="0"/>
        </a:p>
      </dgm:t>
    </dgm:pt>
    <dgm:pt modelId="{8BEE90F6-5130-4D45-B005-8AECBC9F1EBF}" type="parTrans" cxnId="{A6F5A87A-FC51-427F-8DEE-D1F3DA368116}">
      <dgm:prSet/>
      <dgm:spPr/>
      <dgm:t>
        <a:bodyPr/>
        <a:lstStyle/>
        <a:p>
          <a:endParaRPr lang="es-PE" sz="1400" b="1"/>
        </a:p>
      </dgm:t>
    </dgm:pt>
    <dgm:pt modelId="{DAF9FFAC-7CC9-4C78-B7C0-F2E6DF5FC9BE}" type="sibTrans" cxnId="{A6F5A87A-FC51-427F-8DEE-D1F3DA368116}">
      <dgm:prSet custT="1"/>
      <dgm:spPr/>
      <dgm:t>
        <a:bodyPr/>
        <a:lstStyle/>
        <a:p>
          <a:endParaRPr lang="es-PE" sz="1400" b="1"/>
        </a:p>
      </dgm:t>
    </dgm:pt>
    <dgm:pt modelId="{344A34C4-DD3A-4245-9EC2-BFBB02A7087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Objetivos</a:t>
          </a:r>
          <a:endParaRPr lang="es-PE" sz="1400" b="1" dirty="0"/>
        </a:p>
      </dgm:t>
    </dgm:pt>
    <dgm:pt modelId="{F7D2E0FD-BB23-4975-96D0-9F084613DDA2}" type="parTrans" cxnId="{9177CB9D-3432-4091-AA06-C09FECB65463}">
      <dgm:prSet/>
      <dgm:spPr/>
      <dgm:t>
        <a:bodyPr/>
        <a:lstStyle/>
        <a:p>
          <a:endParaRPr lang="es-PE" sz="1400" b="1"/>
        </a:p>
      </dgm:t>
    </dgm:pt>
    <dgm:pt modelId="{583404EA-8E77-415B-B030-362CDD375631}" type="sibTrans" cxnId="{9177CB9D-3432-4091-AA06-C09FECB65463}">
      <dgm:prSet custT="1"/>
      <dgm:spPr/>
      <dgm:t>
        <a:bodyPr/>
        <a:lstStyle/>
        <a:p>
          <a:endParaRPr lang="es-PE" sz="1400" b="1"/>
        </a:p>
      </dgm:t>
    </dgm:pt>
    <dgm:pt modelId="{04BEDDCC-0A48-4948-BF0D-2ED72D1C7E6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Metodología y Métodos</a:t>
          </a:r>
          <a:endParaRPr lang="es-PE" sz="1400" b="1" dirty="0"/>
        </a:p>
      </dgm:t>
    </dgm:pt>
    <dgm:pt modelId="{1C6F2AA9-BDD6-4E87-81C5-B906FEE80267}" type="parTrans" cxnId="{69FD913A-2ACD-4D94-AE50-DD0C27286679}">
      <dgm:prSet/>
      <dgm:spPr/>
      <dgm:t>
        <a:bodyPr/>
        <a:lstStyle/>
        <a:p>
          <a:endParaRPr lang="es-PE" sz="1400" b="1"/>
        </a:p>
      </dgm:t>
    </dgm:pt>
    <dgm:pt modelId="{B3E76EBF-104E-40A7-9172-39D4E1DF573D}" type="sibTrans" cxnId="{69FD913A-2ACD-4D94-AE50-DD0C27286679}">
      <dgm:prSet custT="1"/>
      <dgm:spPr/>
      <dgm:t>
        <a:bodyPr/>
        <a:lstStyle/>
        <a:p>
          <a:endParaRPr lang="es-PE" sz="1400" b="1"/>
        </a:p>
      </dgm:t>
    </dgm:pt>
    <dgm:pt modelId="{7B6CD1D4-D1C3-40CA-B5C4-5D3028E5413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Resultados</a:t>
          </a:r>
          <a:endParaRPr lang="es-PE" sz="1400" b="1" dirty="0"/>
        </a:p>
      </dgm:t>
    </dgm:pt>
    <dgm:pt modelId="{794730DD-F317-4265-BA72-EFF9C7B7EC13}" type="par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EDB12682-F518-4B35-8E6D-8C79F3081C95}" type="sib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D0CD0668-1528-4B77-AE7A-82C07CE7279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200" b="1" dirty="0" smtClean="0"/>
            <a:t>Conclusiones y Recomendaciones</a:t>
          </a:r>
          <a:endParaRPr lang="es-PE" sz="1200" b="1" dirty="0"/>
        </a:p>
      </dgm:t>
    </dgm:pt>
    <dgm:pt modelId="{7F7925E6-5E14-4984-A85E-79C30FD0CA9F}" type="parTrans" cxnId="{B6E7489C-5990-480E-80C4-4B9323A40066}">
      <dgm:prSet/>
      <dgm:spPr/>
      <dgm:t>
        <a:bodyPr/>
        <a:lstStyle/>
        <a:p>
          <a:endParaRPr lang="es-EC"/>
        </a:p>
      </dgm:t>
    </dgm:pt>
    <dgm:pt modelId="{99685D04-557D-4490-B619-30065B7F293B}" type="sibTrans" cxnId="{B6E7489C-5990-480E-80C4-4B9323A40066}">
      <dgm:prSet/>
      <dgm:spPr/>
      <dgm:t>
        <a:bodyPr/>
        <a:lstStyle/>
        <a:p>
          <a:endParaRPr lang="es-EC"/>
        </a:p>
      </dgm:t>
    </dgm:pt>
    <dgm:pt modelId="{4AD5F4EF-B27D-446F-8AFB-FC7D35C0ECBA}" type="pres">
      <dgm:prSet presAssocID="{ADDB8A2A-1F06-4026-842C-8130B9EAC92A}" presName="Name0" presStyleCnt="0">
        <dgm:presLayoutVars>
          <dgm:dir/>
          <dgm:resizeHandles val="exact"/>
        </dgm:presLayoutVars>
      </dgm:prSet>
      <dgm:spPr/>
    </dgm:pt>
    <dgm:pt modelId="{7BAE21D6-3639-41CF-86FD-F58D2F1CCC5C}" type="pres">
      <dgm:prSet presAssocID="{4DC9CD2B-E03B-4019-BACE-938E44C859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2080AF-8CDB-4B02-A0A6-D1CE0DA1869B}" type="pres">
      <dgm:prSet presAssocID="{3F91DF1B-2C23-4909-9F9A-1BC5FD667FF8}" presName="sibTrans" presStyleLbl="sibTrans2D1" presStyleIdx="0" presStyleCnt="5"/>
      <dgm:spPr/>
      <dgm:t>
        <a:bodyPr/>
        <a:lstStyle/>
        <a:p>
          <a:endParaRPr lang="es-PE"/>
        </a:p>
      </dgm:t>
    </dgm:pt>
    <dgm:pt modelId="{0F05703D-0E46-4B76-A19F-C93AE2126E6B}" type="pres">
      <dgm:prSet presAssocID="{3F91DF1B-2C23-4909-9F9A-1BC5FD667FF8}" presName="connectorText" presStyleLbl="sibTrans2D1" presStyleIdx="0" presStyleCnt="5"/>
      <dgm:spPr/>
      <dgm:t>
        <a:bodyPr/>
        <a:lstStyle/>
        <a:p>
          <a:endParaRPr lang="es-PE"/>
        </a:p>
      </dgm:t>
    </dgm:pt>
    <dgm:pt modelId="{FDFD0953-DF01-45DC-A384-7394E48DD904}" type="pres">
      <dgm:prSet presAssocID="{15AE0579-4FEE-41BF-8CE1-6DE937222B6A}" presName="node" presStyleLbl="node1" presStyleIdx="1" presStyleCnt="6" custScaleX="11807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05DEA4-7BB1-4EDD-ADCA-528EF1D11796}" type="pres">
      <dgm:prSet presAssocID="{DAF9FFAC-7CC9-4C78-B7C0-F2E6DF5FC9BE}" presName="sibTrans" presStyleLbl="sibTrans2D1" presStyleIdx="1" presStyleCnt="5"/>
      <dgm:spPr/>
      <dgm:t>
        <a:bodyPr/>
        <a:lstStyle/>
        <a:p>
          <a:endParaRPr lang="es-PE"/>
        </a:p>
      </dgm:t>
    </dgm:pt>
    <dgm:pt modelId="{6F6BF501-CEAE-4FC0-9A09-0B762D1D3E40}" type="pres">
      <dgm:prSet presAssocID="{DAF9FFAC-7CC9-4C78-B7C0-F2E6DF5FC9BE}" presName="connectorText" presStyleLbl="sibTrans2D1" presStyleIdx="1" presStyleCnt="5"/>
      <dgm:spPr/>
      <dgm:t>
        <a:bodyPr/>
        <a:lstStyle/>
        <a:p>
          <a:endParaRPr lang="es-PE"/>
        </a:p>
      </dgm:t>
    </dgm:pt>
    <dgm:pt modelId="{69C290D8-86D3-4AAA-A012-BE80BE1CA97E}" type="pres">
      <dgm:prSet presAssocID="{344A34C4-DD3A-4245-9EC2-BFBB02A7087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1D37F0-D006-4035-9FC0-763A5F3FD0B6}" type="pres">
      <dgm:prSet presAssocID="{583404EA-8E77-415B-B030-362CDD375631}" presName="sibTrans" presStyleLbl="sibTrans2D1" presStyleIdx="2" presStyleCnt="5"/>
      <dgm:spPr/>
      <dgm:t>
        <a:bodyPr/>
        <a:lstStyle/>
        <a:p>
          <a:endParaRPr lang="es-PE"/>
        </a:p>
      </dgm:t>
    </dgm:pt>
    <dgm:pt modelId="{34B5D540-2F30-4C98-ACF0-0C507104DFD8}" type="pres">
      <dgm:prSet presAssocID="{583404EA-8E77-415B-B030-362CDD375631}" presName="connectorText" presStyleLbl="sibTrans2D1" presStyleIdx="2" presStyleCnt="5"/>
      <dgm:spPr/>
      <dgm:t>
        <a:bodyPr/>
        <a:lstStyle/>
        <a:p>
          <a:endParaRPr lang="es-PE"/>
        </a:p>
      </dgm:t>
    </dgm:pt>
    <dgm:pt modelId="{DA1B9A46-EB6C-40FF-BE9E-2F3E61F2148F}" type="pres">
      <dgm:prSet presAssocID="{04BEDDCC-0A48-4948-BF0D-2ED72D1C7E6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637383E-91C2-4419-8A30-3E7EE5E30BAB}" type="pres">
      <dgm:prSet presAssocID="{B3E76EBF-104E-40A7-9172-39D4E1DF573D}" presName="sibTrans" presStyleLbl="sibTrans2D1" presStyleIdx="3" presStyleCnt="5"/>
      <dgm:spPr/>
      <dgm:t>
        <a:bodyPr/>
        <a:lstStyle/>
        <a:p>
          <a:endParaRPr lang="es-PE"/>
        </a:p>
      </dgm:t>
    </dgm:pt>
    <dgm:pt modelId="{FBB9ED65-20CC-4BA5-926B-AB969E5F683F}" type="pres">
      <dgm:prSet presAssocID="{B3E76EBF-104E-40A7-9172-39D4E1DF573D}" presName="connectorText" presStyleLbl="sibTrans2D1" presStyleIdx="3" presStyleCnt="5"/>
      <dgm:spPr/>
      <dgm:t>
        <a:bodyPr/>
        <a:lstStyle/>
        <a:p>
          <a:endParaRPr lang="es-PE"/>
        </a:p>
      </dgm:t>
    </dgm:pt>
    <dgm:pt modelId="{C5A575AA-FCE9-42DA-BDCA-71B43C8424AC}" type="pres">
      <dgm:prSet presAssocID="{7B6CD1D4-D1C3-40CA-B5C4-5D3028E5413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143E58B-55DA-4589-9B4B-CEF74B64FA3D}" type="pres">
      <dgm:prSet presAssocID="{EDB12682-F518-4B35-8E6D-8C79F3081C95}" presName="sibTrans" presStyleLbl="sibTrans2D1" presStyleIdx="4" presStyleCnt="5"/>
      <dgm:spPr/>
      <dgm:t>
        <a:bodyPr/>
        <a:lstStyle/>
        <a:p>
          <a:endParaRPr lang="es-EC"/>
        </a:p>
      </dgm:t>
    </dgm:pt>
    <dgm:pt modelId="{E49A0BB1-FCF2-425F-9B5A-893144D75021}" type="pres">
      <dgm:prSet presAssocID="{EDB12682-F518-4B35-8E6D-8C79F3081C95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CD5D734A-10F8-4E4C-8FCE-F7532F1E8ADF}" type="pres">
      <dgm:prSet presAssocID="{D0CD0668-1528-4B77-AE7A-82C07CE72797}" presName="node" presStyleLbl="node1" presStyleIdx="5" presStyleCnt="6" custScaleX="1184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6EF9322-D0E7-40E4-AE9A-2A8464F5DA5F}" type="presOf" srcId="{ADDB8A2A-1F06-4026-842C-8130B9EAC92A}" destId="{4AD5F4EF-B27D-446F-8AFB-FC7D35C0ECBA}" srcOrd="0" destOrd="0" presId="urn:microsoft.com/office/officeart/2005/8/layout/process1"/>
    <dgm:cxn modelId="{F8F7DCBE-3295-4384-A046-9670B7020042}" type="presOf" srcId="{4DC9CD2B-E03B-4019-BACE-938E44C859B3}" destId="{7BAE21D6-3639-41CF-86FD-F58D2F1CCC5C}" srcOrd="0" destOrd="0" presId="urn:microsoft.com/office/officeart/2005/8/layout/process1"/>
    <dgm:cxn modelId="{A6F5A87A-FC51-427F-8DEE-D1F3DA368116}" srcId="{ADDB8A2A-1F06-4026-842C-8130B9EAC92A}" destId="{15AE0579-4FEE-41BF-8CE1-6DE937222B6A}" srcOrd="1" destOrd="0" parTransId="{8BEE90F6-5130-4D45-B005-8AECBC9F1EBF}" sibTransId="{DAF9FFAC-7CC9-4C78-B7C0-F2E6DF5FC9BE}"/>
    <dgm:cxn modelId="{69FD913A-2ACD-4D94-AE50-DD0C27286679}" srcId="{ADDB8A2A-1F06-4026-842C-8130B9EAC92A}" destId="{04BEDDCC-0A48-4948-BF0D-2ED72D1C7E6D}" srcOrd="3" destOrd="0" parTransId="{1C6F2AA9-BDD6-4E87-81C5-B906FEE80267}" sibTransId="{B3E76EBF-104E-40A7-9172-39D4E1DF573D}"/>
    <dgm:cxn modelId="{DE9D37DE-0C8E-452F-BF9F-2AC30597B9E4}" srcId="{ADDB8A2A-1F06-4026-842C-8130B9EAC92A}" destId="{4DC9CD2B-E03B-4019-BACE-938E44C859B3}" srcOrd="0" destOrd="0" parTransId="{054AB4A9-0BF5-4FB8-8D36-468B413229C3}" sibTransId="{3F91DF1B-2C23-4909-9F9A-1BC5FD667FF8}"/>
    <dgm:cxn modelId="{CC2D9BC2-BB16-4E6F-8F1D-E5BA8241C664}" type="presOf" srcId="{DAF9FFAC-7CC9-4C78-B7C0-F2E6DF5FC9BE}" destId="{AF05DEA4-7BB1-4EDD-ADCA-528EF1D11796}" srcOrd="0" destOrd="0" presId="urn:microsoft.com/office/officeart/2005/8/layout/process1"/>
    <dgm:cxn modelId="{CB0B09DC-9EAD-457B-ACFC-133A4C5947D3}" type="presOf" srcId="{EDB12682-F518-4B35-8E6D-8C79F3081C95}" destId="{7143E58B-55DA-4589-9B4B-CEF74B64FA3D}" srcOrd="0" destOrd="0" presId="urn:microsoft.com/office/officeart/2005/8/layout/process1"/>
    <dgm:cxn modelId="{EEAC47BB-DF7C-42F3-BAB3-FAB4104A0B13}" type="presOf" srcId="{7B6CD1D4-D1C3-40CA-B5C4-5D3028E54133}" destId="{C5A575AA-FCE9-42DA-BDCA-71B43C8424AC}" srcOrd="0" destOrd="0" presId="urn:microsoft.com/office/officeart/2005/8/layout/process1"/>
    <dgm:cxn modelId="{E3A53138-C684-41FE-950C-FF3FEDF7AA80}" type="presOf" srcId="{DAF9FFAC-7CC9-4C78-B7C0-F2E6DF5FC9BE}" destId="{6F6BF501-CEAE-4FC0-9A09-0B762D1D3E40}" srcOrd="1" destOrd="0" presId="urn:microsoft.com/office/officeart/2005/8/layout/process1"/>
    <dgm:cxn modelId="{AED9BF80-F22F-4C1B-A7F4-58D349840DB6}" type="presOf" srcId="{583404EA-8E77-415B-B030-362CDD375631}" destId="{34B5D540-2F30-4C98-ACF0-0C507104DFD8}" srcOrd="1" destOrd="0" presId="urn:microsoft.com/office/officeart/2005/8/layout/process1"/>
    <dgm:cxn modelId="{4C97A732-5D8E-404D-AD35-813FAA3A0B33}" type="presOf" srcId="{B3E76EBF-104E-40A7-9172-39D4E1DF573D}" destId="{FBB9ED65-20CC-4BA5-926B-AB969E5F683F}" srcOrd="1" destOrd="0" presId="urn:microsoft.com/office/officeart/2005/8/layout/process1"/>
    <dgm:cxn modelId="{8D325EB7-4556-466C-B4C7-F05DB09AAF00}" type="presOf" srcId="{344A34C4-DD3A-4245-9EC2-BFBB02A7087E}" destId="{69C290D8-86D3-4AAA-A012-BE80BE1CA97E}" srcOrd="0" destOrd="0" presId="urn:microsoft.com/office/officeart/2005/8/layout/process1"/>
    <dgm:cxn modelId="{DD1AC929-0F4C-48C3-9A38-F1F21C23B11B}" type="presOf" srcId="{D0CD0668-1528-4B77-AE7A-82C07CE72797}" destId="{CD5D734A-10F8-4E4C-8FCE-F7532F1E8ADF}" srcOrd="0" destOrd="0" presId="urn:microsoft.com/office/officeart/2005/8/layout/process1"/>
    <dgm:cxn modelId="{1923A255-762F-4058-BB3A-131DBB22A5A5}" type="presOf" srcId="{3F91DF1B-2C23-4909-9F9A-1BC5FD667FF8}" destId="{0F05703D-0E46-4B76-A19F-C93AE2126E6B}" srcOrd="1" destOrd="0" presId="urn:microsoft.com/office/officeart/2005/8/layout/process1"/>
    <dgm:cxn modelId="{B6E7489C-5990-480E-80C4-4B9323A40066}" srcId="{ADDB8A2A-1F06-4026-842C-8130B9EAC92A}" destId="{D0CD0668-1528-4B77-AE7A-82C07CE72797}" srcOrd="5" destOrd="0" parTransId="{7F7925E6-5E14-4984-A85E-79C30FD0CA9F}" sibTransId="{99685D04-557D-4490-B619-30065B7F293B}"/>
    <dgm:cxn modelId="{907B75EF-7554-42AA-A9BF-AD73E5FBCC1B}" type="presOf" srcId="{EDB12682-F518-4B35-8E6D-8C79F3081C95}" destId="{E49A0BB1-FCF2-425F-9B5A-893144D75021}" srcOrd="1" destOrd="0" presId="urn:microsoft.com/office/officeart/2005/8/layout/process1"/>
    <dgm:cxn modelId="{90435F68-34B3-4D6D-9CE5-E8767A34BDE5}" type="presOf" srcId="{B3E76EBF-104E-40A7-9172-39D4E1DF573D}" destId="{0637383E-91C2-4419-8A30-3E7EE5E30BAB}" srcOrd="0" destOrd="0" presId="urn:microsoft.com/office/officeart/2005/8/layout/process1"/>
    <dgm:cxn modelId="{05CED559-1B54-4A30-A996-8AEF460CC914}" type="presOf" srcId="{04BEDDCC-0A48-4948-BF0D-2ED72D1C7E6D}" destId="{DA1B9A46-EB6C-40FF-BE9E-2F3E61F2148F}" srcOrd="0" destOrd="0" presId="urn:microsoft.com/office/officeart/2005/8/layout/process1"/>
    <dgm:cxn modelId="{730C12A4-9B46-41DA-8E8E-4C2E6A0397F5}" type="presOf" srcId="{583404EA-8E77-415B-B030-362CDD375631}" destId="{E01D37F0-D006-4035-9FC0-763A5F3FD0B6}" srcOrd="0" destOrd="0" presId="urn:microsoft.com/office/officeart/2005/8/layout/process1"/>
    <dgm:cxn modelId="{7CC85B03-2D3B-43B1-8020-867E5FDF5603}" type="presOf" srcId="{15AE0579-4FEE-41BF-8CE1-6DE937222B6A}" destId="{FDFD0953-DF01-45DC-A384-7394E48DD904}" srcOrd="0" destOrd="0" presId="urn:microsoft.com/office/officeart/2005/8/layout/process1"/>
    <dgm:cxn modelId="{9177CB9D-3432-4091-AA06-C09FECB65463}" srcId="{ADDB8A2A-1F06-4026-842C-8130B9EAC92A}" destId="{344A34C4-DD3A-4245-9EC2-BFBB02A7087E}" srcOrd="2" destOrd="0" parTransId="{F7D2E0FD-BB23-4975-96D0-9F084613DDA2}" sibTransId="{583404EA-8E77-415B-B030-362CDD375631}"/>
    <dgm:cxn modelId="{D241C5D7-0C95-466B-B846-7B8733078D49}" type="presOf" srcId="{3F91DF1B-2C23-4909-9F9A-1BC5FD667FF8}" destId="{DE2080AF-8CDB-4B02-A0A6-D1CE0DA1869B}" srcOrd="0" destOrd="0" presId="urn:microsoft.com/office/officeart/2005/8/layout/process1"/>
    <dgm:cxn modelId="{E97CA1E2-687F-4462-BB97-748CB30A7F65}" srcId="{ADDB8A2A-1F06-4026-842C-8130B9EAC92A}" destId="{7B6CD1D4-D1C3-40CA-B5C4-5D3028E54133}" srcOrd="4" destOrd="0" parTransId="{794730DD-F317-4265-BA72-EFF9C7B7EC13}" sibTransId="{EDB12682-F518-4B35-8E6D-8C79F3081C95}"/>
    <dgm:cxn modelId="{8A147780-BFFD-43FA-8A13-3CD86B13F79E}" type="presParOf" srcId="{4AD5F4EF-B27D-446F-8AFB-FC7D35C0ECBA}" destId="{7BAE21D6-3639-41CF-86FD-F58D2F1CCC5C}" srcOrd="0" destOrd="0" presId="urn:microsoft.com/office/officeart/2005/8/layout/process1"/>
    <dgm:cxn modelId="{6750F381-09F5-443E-9E07-DA01CC950CC1}" type="presParOf" srcId="{4AD5F4EF-B27D-446F-8AFB-FC7D35C0ECBA}" destId="{DE2080AF-8CDB-4B02-A0A6-D1CE0DA1869B}" srcOrd="1" destOrd="0" presId="urn:microsoft.com/office/officeart/2005/8/layout/process1"/>
    <dgm:cxn modelId="{20094460-9C1D-4490-8CEB-2417D90E9EFF}" type="presParOf" srcId="{DE2080AF-8CDB-4B02-A0A6-D1CE0DA1869B}" destId="{0F05703D-0E46-4B76-A19F-C93AE2126E6B}" srcOrd="0" destOrd="0" presId="urn:microsoft.com/office/officeart/2005/8/layout/process1"/>
    <dgm:cxn modelId="{EB3F2380-2981-4833-88C9-7A894521D9EF}" type="presParOf" srcId="{4AD5F4EF-B27D-446F-8AFB-FC7D35C0ECBA}" destId="{FDFD0953-DF01-45DC-A384-7394E48DD904}" srcOrd="2" destOrd="0" presId="urn:microsoft.com/office/officeart/2005/8/layout/process1"/>
    <dgm:cxn modelId="{A05BE21F-47B0-4F45-9A42-8A0D3F97EF7C}" type="presParOf" srcId="{4AD5F4EF-B27D-446F-8AFB-FC7D35C0ECBA}" destId="{AF05DEA4-7BB1-4EDD-ADCA-528EF1D11796}" srcOrd="3" destOrd="0" presId="urn:microsoft.com/office/officeart/2005/8/layout/process1"/>
    <dgm:cxn modelId="{9DA52F26-B505-49D0-9804-E3EAD1CF28A3}" type="presParOf" srcId="{AF05DEA4-7BB1-4EDD-ADCA-528EF1D11796}" destId="{6F6BF501-CEAE-4FC0-9A09-0B762D1D3E40}" srcOrd="0" destOrd="0" presId="urn:microsoft.com/office/officeart/2005/8/layout/process1"/>
    <dgm:cxn modelId="{BFD06533-8A87-4282-854B-2AC0604DDDDD}" type="presParOf" srcId="{4AD5F4EF-B27D-446F-8AFB-FC7D35C0ECBA}" destId="{69C290D8-86D3-4AAA-A012-BE80BE1CA97E}" srcOrd="4" destOrd="0" presId="urn:microsoft.com/office/officeart/2005/8/layout/process1"/>
    <dgm:cxn modelId="{8C4F6065-0396-43DC-B2AF-FFD480CE4E5A}" type="presParOf" srcId="{4AD5F4EF-B27D-446F-8AFB-FC7D35C0ECBA}" destId="{E01D37F0-D006-4035-9FC0-763A5F3FD0B6}" srcOrd="5" destOrd="0" presId="urn:microsoft.com/office/officeart/2005/8/layout/process1"/>
    <dgm:cxn modelId="{FB4B01FE-CAB4-4B56-AD49-0BEB2315C8D8}" type="presParOf" srcId="{E01D37F0-D006-4035-9FC0-763A5F3FD0B6}" destId="{34B5D540-2F30-4C98-ACF0-0C507104DFD8}" srcOrd="0" destOrd="0" presId="urn:microsoft.com/office/officeart/2005/8/layout/process1"/>
    <dgm:cxn modelId="{A2C5E06D-7567-404B-9516-D0AC3317D1D6}" type="presParOf" srcId="{4AD5F4EF-B27D-446F-8AFB-FC7D35C0ECBA}" destId="{DA1B9A46-EB6C-40FF-BE9E-2F3E61F2148F}" srcOrd="6" destOrd="0" presId="urn:microsoft.com/office/officeart/2005/8/layout/process1"/>
    <dgm:cxn modelId="{4F2DAFB8-1B09-4D61-B9F4-2AA9F2D92CE1}" type="presParOf" srcId="{4AD5F4EF-B27D-446F-8AFB-FC7D35C0ECBA}" destId="{0637383E-91C2-4419-8A30-3E7EE5E30BAB}" srcOrd="7" destOrd="0" presId="urn:microsoft.com/office/officeart/2005/8/layout/process1"/>
    <dgm:cxn modelId="{38BE277A-BE12-402B-A11A-1ABE1C163F3D}" type="presParOf" srcId="{0637383E-91C2-4419-8A30-3E7EE5E30BAB}" destId="{FBB9ED65-20CC-4BA5-926B-AB969E5F683F}" srcOrd="0" destOrd="0" presId="urn:microsoft.com/office/officeart/2005/8/layout/process1"/>
    <dgm:cxn modelId="{ED561F1F-49F2-4A3E-AC4B-0E1546B12A20}" type="presParOf" srcId="{4AD5F4EF-B27D-446F-8AFB-FC7D35C0ECBA}" destId="{C5A575AA-FCE9-42DA-BDCA-71B43C8424AC}" srcOrd="8" destOrd="0" presId="urn:microsoft.com/office/officeart/2005/8/layout/process1"/>
    <dgm:cxn modelId="{D6075C2C-9241-400E-8E3D-FFD6BEE07952}" type="presParOf" srcId="{4AD5F4EF-B27D-446F-8AFB-FC7D35C0ECBA}" destId="{7143E58B-55DA-4589-9B4B-CEF74B64FA3D}" srcOrd="9" destOrd="0" presId="urn:microsoft.com/office/officeart/2005/8/layout/process1"/>
    <dgm:cxn modelId="{1D23C3D5-A1CB-426B-A07D-37E7AD0BCD6A}" type="presParOf" srcId="{7143E58B-55DA-4589-9B4B-CEF74B64FA3D}" destId="{E49A0BB1-FCF2-425F-9B5A-893144D75021}" srcOrd="0" destOrd="0" presId="urn:microsoft.com/office/officeart/2005/8/layout/process1"/>
    <dgm:cxn modelId="{B049FA81-061B-4943-A2EF-920A41DD3D4A}" type="presParOf" srcId="{4AD5F4EF-B27D-446F-8AFB-FC7D35C0ECBA}" destId="{CD5D734A-10F8-4E4C-8FCE-F7532F1E8ADF}" srcOrd="10" destOrd="0" presId="urn:microsoft.com/office/officeart/2005/8/layout/process1"/>
  </dgm:cxnLst>
  <dgm:bg>
    <a:solidFill>
      <a:schemeClr val="tx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DDB8A2A-1F06-4026-842C-8130B9EAC92A}" type="doc">
      <dgm:prSet loTypeId="urn:microsoft.com/office/officeart/2005/8/layout/process1" loCatId="process" qsTypeId="urn:microsoft.com/office/officeart/2005/8/quickstyle/3d2" qsCatId="3D" csTypeId="urn:microsoft.com/office/officeart/2005/8/colors/colorful1" csCatId="colorful" phldr="1"/>
      <dgm:spPr/>
    </dgm:pt>
    <dgm:pt modelId="{4DC9CD2B-E03B-4019-BACE-938E44C859B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Introducción</a:t>
          </a:r>
          <a:endParaRPr lang="es-PE" sz="1400" b="1" dirty="0"/>
        </a:p>
      </dgm:t>
    </dgm:pt>
    <dgm:pt modelId="{054AB4A9-0BF5-4FB8-8D36-468B413229C3}" type="parTrans" cxnId="{DE9D37DE-0C8E-452F-BF9F-2AC30597B9E4}">
      <dgm:prSet/>
      <dgm:spPr/>
      <dgm:t>
        <a:bodyPr/>
        <a:lstStyle/>
        <a:p>
          <a:endParaRPr lang="es-PE" sz="1400" b="1"/>
        </a:p>
      </dgm:t>
    </dgm:pt>
    <dgm:pt modelId="{3F91DF1B-2C23-4909-9F9A-1BC5FD667FF8}" type="sibTrans" cxnId="{DE9D37DE-0C8E-452F-BF9F-2AC30597B9E4}">
      <dgm:prSet custT="1"/>
      <dgm:spPr/>
      <dgm:t>
        <a:bodyPr/>
        <a:lstStyle/>
        <a:p>
          <a:endParaRPr lang="es-PE" sz="1400" b="1"/>
        </a:p>
      </dgm:t>
    </dgm:pt>
    <dgm:pt modelId="{15AE0579-4FEE-41BF-8CE1-6DE937222B6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Planteamiento</a:t>
          </a:r>
          <a:endParaRPr lang="es-PE" sz="1400" b="1" dirty="0"/>
        </a:p>
      </dgm:t>
    </dgm:pt>
    <dgm:pt modelId="{8BEE90F6-5130-4D45-B005-8AECBC9F1EBF}" type="parTrans" cxnId="{A6F5A87A-FC51-427F-8DEE-D1F3DA368116}">
      <dgm:prSet/>
      <dgm:spPr/>
      <dgm:t>
        <a:bodyPr/>
        <a:lstStyle/>
        <a:p>
          <a:endParaRPr lang="es-PE" sz="1400" b="1"/>
        </a:p>
      </dgm:t>
    </dgm:pt>
    <dgm:pt modelId="{DAF9FFAC-7CC9-4C78-B7C0-F2E6DF5FC9BE}" type="sibTrans" cxnId="{A6F5A87A-FC51-427F-8DEE-D1F3DA368116}">
      <dgm:prSet custT="1"/>
      <dgm:spPr/>
      <dgm:t>
        <a:bodyPr/>
        <a:lstStyle/>
        <a:p>
          <a:endParaRPr lang="es-PE" sz="1400" b="1"/>
        </a:p>
      </dgm:t>
    </dgm:pt>
    <dgm:pt modelId="{344A34C4-DD3A-4245-9EC2-BFBB02A7087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Objetivos</a:t>
          </a:r>
          <a:endParaRPr lang="es-PE" sz="1400" b="1" dirty="0"/>
        </a:p>
      </dgm:t>
    </dgm:pt>
    <dgm:pt modelId="{F7D2E0FD-BB23-4975-96D0-9F084613DDA2}" type="parTrans" cxnId="{9177CB9D-3432-4091-AA06-C09FECB65463}">
      <dgm:prSet/>
      <dgm:spPr/>
      <dgm:t>
        <a:bodyPr/>
        <a:lstStyle/>
        <a:p>
          <a:endParaRPr lang="es-PE" sz="1400" b="1"/>
        </a:p>
      </dgm:t>
    </dgm:pt>
    <dgm:pt modelId="{583404EA-8E77-415B-B030-362CDD375631}" type="sibTrans" cxnId="{9177CB9D-3432-4091-AA06-C09FECB65463}">
      <dgm:prSet custT="1"/>
      <dgm:spPr/>
      <dgm:t>
        <a:bodyPr/>
        <a:lstStyle/>
        <a:p>
          <a:endParaRPr lang="es-PE" sz="1400" b="1"/>
        </a:p>
      </dgm:t>
    </dgm:pt>
    <dgm:pt modelId="{04BEDDCC-0A48-4948-BF0D-2ED72D1C7E6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Metodología y Métodos</a:t>
          </a:r>
          <a:endParaRPr lang="es-PE" sz="1400" b="1" dirty="0"/>
        </a:p>
      </dgm:t>
    </dgm:pt>
    <dgm:pt modelId="{1C6F2AA9-BDD6-4E87-81C5-B906FEE80267}" type="parTrans" cxnId="{69FD913A-2ACD-4D94-AE50-DD0C27286679}">
      <dgm:prSet/>
      <dgm:spPr/>
      <dgm:t>
        <a:bodyPr/>
        <a:lstStyle/>
        <a:p>
          <a:endParaRPr lang="es-PE" sz="1400" b="1"/>
        </a:p>
      </dgm:t>
    </dgm:pt>
    <dgm:pt modelId="{B3E76EBF-104E-40A7-9172-39D4E1DF573D}" type="sibTrans" cxnId="{69FD913A-2ACD-4D94-AE50-DD0C27286679}">
      <dgm:prSet custT="1"/>
      <dgm:spPr/>
      <dgm:t>
        <a:bodyPr/>
        <a:lstStyle/>
        <a:p>
          <a:endParaRPr lang="es-PE" sz="1400" b="1"/>
        </a:p>
      </dgm:t>
    </dgm:pt>
    <dgm:pt modelId="{7B6CD1D4-D1C3-40CA-B5C4-5D3028E54133}">
      <dgm:prSet custT="1"/>
      <dgm:spPr>
        <a:solidFill>
          <a:schemeClr val="accent6"/>
        </a:solidFill>
      </dgm:spPr>
      <dgm:t>
        <a:bodyPr/>
        <a:lstStyle/>
        <a:p>
          <a:r>
            <a:rPr lang="es-PE" sz="1400" b="1" dirty="0" smtClean="0"/>
            <a:t>Resultados</a:t>
          </a:r>
          <a:endParaRPr lang="es-PE" sz="1400" b="1" dirty="0"/>
        </a:p>
      </dgm:t>
    </dgm:pt>
    <dgm:pt modelId="{794730DD-F317-4265-BA72-EFF9C7B7EC13}" type="par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EDB12682-F518-4B35-8E6D-8C79F3081C95}" type="sib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D0CD0668-1528-4B77-AE7A-82C07CE7279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200" b="1" dirty="0" smtClean="0"/>
            <a:t>Conclusiones y Recomendaciones</a:t>
          </a:r>
          <a:endParaRPr lang="es-PE" sz="1200" b="1" dirty="0"/>
        </a:p>
      </dgm:t>
    </dgm:pt>
    <dgm:pt modelId="{7F7925E6-5E14-4984-A85E-79C30FD0CA9F}" type="parTrans" cxnId="{B6E7489C-5990-480E-80C4-4B9323A40066}">
      <dgm:prSet/>
      <dgm:spPr/>
      <dgm:t>
        <a:bodyPr/>
        <a:lstStyle/>
        <a:p>
          <a:endParaRPr lang="es-EC"/>
        </a:p>
      </dgm:t>
    </dgm:pt>
    <dgm:pt modelId="{99685D04-557D-4490-B619-30065B7F293B}" type="sibTrans" cxnId="{B6E7489C-5990-480E-80C4-4B9323A40066}">
      <dgm:prSet/>
      <dgm:spPr/>
      <dgm:t>
        <a:bodyPr/>
        <a:lstStyle/>
        <a:p>
          <a:endParaRPr lang="es-EC"/>
        </a:p>
      </dgm:t>
    </dgm:pt>
    <dgm:pt modelId="{4AD5F4EF-B27D-446F-8AFB-FC7D35C0ECBA}" type="pres">
      <dgm:prSet presAssocID="{ADDB8A2A-1F06-4026-842C-8130B9EAC92A}" presName="Name0" presStyleCnt="0">
        <dgm:presLayoutVars>
          <dgm:dir/>
          <dgm:resizeHandles val="exact"/>
        </dgm:presLayoutVars>
      </dgm:prSet>
      <dgm:spPr/>
    </dgm:pt>
    <dgm:pt modelId="{7BAE21D6-3639-41CF-86FD-F58D2F1CCC5C}" type="pres">
      <dgm:prSet presAssocID="{4DC9CD2B-E03B-4019-BACE-938E44C859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2080AF-8CDB-4B02-A0A6-D1CE0DA1869B}" type="pres">
      <dgm:prSet presAssocID="{3F91DF1B-2C23-4909-9F9A-1BC5FD667FF8}" presName="sibTrans" presStyleLbl="sibTrans2D1" presStyleIdx="0" presStyleCnt="5"/>
      <dgm:spPr/>
      <dgm:t>
        <a:bodyPr/>
        <a:lstStyle/>
        <a:p>
          <a:endParaRPr lang="es-PE"/>
        </a:p>
      </dgm:t>
    </dgm:pt>
    <dgm:pt modelId="{0F05703D-0E46-4B76-A19F-C93AE2126E6B}" type="pres">
      <dgm:prSet presAssocID="{3F91DF1B-2C23-4909-9F9A-1BC5FD667FF8}" presName="connectorText" presStyleLbl="sibTrans2D1" presStyleIdx="0" presStyleCnt="5"/>
      <dgm:spPr/>
      <dgm:t>
        <a:bodyPr/>
        <a:lstStyle/>
        <a:p>
          <a:endParaRPr lang="es-PE"/>
        </a:p>
      </dgm:t>
    </dgm:pt>
    <dgm:pt modelId="{FDFD0953-DF01-45DC-A384-7394E48DD904}" type="pres">
      <dgm:prSet presAssocID="{15AE0579-4FEE-41BF-8CE1-6DE937222B6A}" presName="node" presStyleLbl="node1" presStyleIdx="1" presStyleCnt="6" custScaleX="11807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05DEA4-7BB1-4EDD-ADCA-528EF1D11796}" type="pres">
      <dgm:prSet presAssocID="{DAF9FFAC-7CC9-4C78-B7C0-F2E6DF5FC9BE}" presName="sibTrans" presStyleLbl="sibTrans2D1" presStyleIdx="1" presStyleCnt="5"/>
      <dgm:spPr/>
      <dgm:t>
        <a:bodyPr/>
        <a:lstStyle/>
        <a:p>
          <a:endParaRPr lang="es-PE"/>
        </a:p>
      </dgm:t>
    </dgm:pt>
    <dgm:pt modelId="{6F6BF501-CEAE-4FC0-9A09-0B762D1D3E40}" type="pres">
      <dgm:prSet presAssocID="{DAF9FFAC-7CC9-4C78-B7C0-F2E6DF5FC9BE}" presName="connectorText" presStyleLbl="sibTrans2D1" presStyleIdx="1" presStyleCnt="5"/>
      <dgm:spPr/>
      <dgm:t>
        <a:bodyPr/>
        <a:lstStyle/>
        <a:p>
          <a:endParaRPr lang="es-PE"/>
        </a:p>
      </dgm:t>
    </dgm:pt>
    <dgm:pt modelId="{69C290D8-86D3-4AAA-A012-BE80BE1CA97E}" type="pres">
      <dgm:prSet presAssocID="{344A34C4-DD3A-4245-9EC2-BFBB02A7087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1D37F0-D006-4035-9FC0-763A5F3FD0B6}" type="pres">
      <dgm:prSet presAssocID="{583404EA-8E77-415B-B030-362CDD375631}" presName="sibTrans" presStyleLbl="sibTrans2D1" presStyleIdx="2" presStyleCnt="5"/>
      <dgm:spPr/>
      <dgm:t>
        <a:bodyPr/>
        <a:lstStyle/>
        <a:p>
          <a:endParaRPr lang="es-PE"/>
        </a:p>
      </dgm:t>
    </dgm:pt>
    <dgm:pt modelId="{34B5D540-2F30-4C98-ACF0-0C507104DFD8}" type="pres">
      <dgm:prSet presAssocID="{583404EA-8E77-415B-B030-362CDD375631}" presName="connectorText" presStyleLbl="sibTrans2D1" presStyleIdx="2" presStyleCnt="5"/>
      <dgm:spPr/>
      <dgm:t>
        <a:bodyPr/>
        <a:lstStyle/>
        <a:p>
          <a:endParaRPr lang="es-PE"/>
        </a:p>
      </dgm:t>
    </dgm:pt>
    <dgm:pt modelId="{DA1B9A46-EB6C-40FF-BE9E-2F3E61F2148F}" type="pres">
      <dgm:prSet presAssocID="{04BEDDCC-0A48-4948-BF0D-2ED72D1C7E6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637383E-91C2-4419-8A30-3E7EE5E30BAB}" type="pres">
      <dgm:prSet presAssocID="{B3E76EBF-104E-40A7-9172-39D4E1DF573D}" presName="sibTrans" presStyleLbl="sibTrans2D1" presStyleIdx="3" presStyleCnt="5"/>
      <dgm:spPr/>
      <dgm:t>
        <a:bodyPr/>
        <a:lstStyle/>
        <a:p>
          <a:endParaRPr lang="es-PE"/>
        </a:p>
      </dgm:t>
    </dgm:pt>
    <dgm:pt modelId="{FBB9ED65-20CC-4BA5-926B-AB969E5F683F}" type="pres">
      <dgm:prSet presAssocID="{B3E76EBF-104E-40A7-9172-39D4E1DF573D}" presName="connectorText" presStyleLbl="sibTrans2D1" presStyleIdx="3" presStyleCnt="5"/>
      <dgm:spPr/>
      <dgm:t>
        <a:bodyPr/>
        <a:lstStyle/>
        <a:p>
          <a:endParaRPr lang="es-PE"/>
        </a:p>
      </dgm:t>
    </dgm:pt>
    <dgm:pt modelId="{C5A575AA-FCE9-42DA-BDCA-71B43C8424AC}" type="pres">
      <dgm:prSet presAssocID="{7B6CD1D4-D1C3-40CA-B5C4-5D3028E5413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143E58B-55DA-4589-9B4B-CEF74B64FA3D}" type="pres">
      <dgm:prSet presAssocID="{EDB12682-F518-4B35-8E6D-8C79F3081C95}" presName="sibTrans" presStyleLbl="sibTrans2D1" presStyleIdx="4" presStyleCnt="5"/>
      <dgm:spPr/>
      <dgm:t>
        <a:bodyPr/>
        <a:lstStyle/>
        <a:p>
          <a:endParaRPr lang="es-EC"/>
        </a:p>
      </dgm:t>
    </dgm:pt>
    <dgm:pt modelId="{E49A0BB1-FCF2-425F-9B5A-893144D75021}" type="pres">
      <dgm:prSet presAssocID="{EDB12682-F518-4B35-8E6D-8C79F3081C95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CD5D734A-10F8-4E4C-8FCE-F7532F1E8ADF}" type="pres">
      <dgm:prSet presAssocID="{D0CD0668-1528-4B77-AE7A-82C07CE72797}" presName="node" presStyleLbl="node1" presStyleIdx="5" presStyleCnt="6" custScaleX="1184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9026B39-EEB4-40D5-A27D-E7320935145A}" type="presOf" srcId="{B3E76EBF-104E-40A7-9172-39D4E1DF573D}" destId="{0637383E-91C2-4419-8A30-3E7EE5E30BAB}" srcOrd="0" destOrd="0" presId="urn:microsoft.com/office/officeart/2005/8/layout/process1"/>
    <dgm:cxn modelId="{7BEBBC25-27C7-4843-8895-9987B2ECBDB6}" type="presOf" srcId="{DAF9FFAC-7CC9-4C78-B7C0-F2E6DF5FC9BE}" destId="{6F6BF501-CEAE-4FC0-9A09-0B762D1D3E40}" srcOrd="1" destOrd="0" presId="urn:microsoft.com/office/officeart/2005/8/layout/process1"/>
    <dgm:cxn modelId="{600AC432-CC58-4A1D-929B-DA49C7662372}" type="presOf" srcId="{B3E76EBF-104E-40A7-9172-39D4E1DF573D}" destId="{FBB9ED65-20CC-4BA5-926B-AB969E5F683F}" srcOrd="1" destOrd="0" presId="urn:microsoft.com/office/officeart/2005/8/layout/process1"/>
    <dgm:cxn modelId="{F002388C-57CF-4762-AA15-FBCAFA4CE311}" type="presOf" srcId="{7B6CD1D4-D1C3-40CA-B5C4-5D3028E54133}" destId="{C5A575AA-FCE9-42DA-BDCA-71B43C8424AC}" srcOrd="0" destOrd="0" presId="urn:microsoft.com/office/officeart/2005/8/layout/process1"/>
    <dgm:cxn modelId="{29FB4D5A-86DD-433D-BB05-39FEC7852BD5}" type="presOf" srcId="{ADDB8A2A-1F06-4026-842C-8130B9EAC92A}" destId="{4AD5F4EF-B27D-446F-8AFB-FC7D35C0ECBA}" srcOrd="0" destOrd="0" presId="urn:microsoft.com/office/officeart/2005/8/layout/process1"/>
    <dgm:cxn modelId="{7B139DF5-912C-47DE-85D1-63A49B6AEAB6}" type="presOf" srcId="{15AE0579-4FEE-41BF-8CE1-6DE937222B6A}" destId="{FDFD0953-DF01-45DC-A384-7394E48DD904}" srcOrd="0" destOrd="0" presId="urn:microsoft.com/office/officeart/2005/8/layout/process1"/>
    <dgm:cxn modelId="{9177CB9D-3432-4091-AA06-C09FECB65463}" srcId="{ADDB8A2A-1F06-4026-842C-8130B9EAC92A}" destId="{344A34C4-DD3A-4245-9EC2-BFBB02A7087E}" srcOrd="2" destOrd="0" parTransId="{F7D2E0FD-BB23-4975-96D0-9F084613DDA2}" sibTransId="{583404EA-8E77-415B-B030-362CDD375631}"/>
    <dgm:cxn modelId="{D754B37A-AE2B-49D1-BD09-99ED08EAF63D}" type="presOf" srcId="{583404EA-8E77-415B-B030-362CDD375631}" destId="{34B5D540-2F30-4C98-ACF0-0C507104DFD8}" srcOrd="1" destOrd="0" presId="urn:microsoft.com/office/officeart/2005/8/layout/process1"/>
    <dgm:cxn modelId="{2073C270-71D7-4E04-BA91-E8540B5284EF}" type="presOf" srcId="{D0CD0668-1528-4B77-AE7A-82C07CE72797}" destId="{CD5D734A-10F8-4E4C-8FCE-F7532F1E8ADF}" srcOrd="0" destOrd="0" presId="urn:microsoft.com/office/officeart/2005/8/layout/process1"/>
    <dgm:cxn modelId="{9C715099-79A8-4863-ACA0-8E16643FE0B3}" type="presOf" srcId="{3F91DF1B-2C23-4909-9F9A-1BC5FD667FF8}" destId="{DE2080AF-8CDB-4B02-A0A6-D1CE0DA1869B}" srcOrd="0" destOrd="0" presId="urn:microsoft.com/office/officeart/2005/8/layout/process1"/>
    <dgm:cxn modelId="{DD2F3B4E-473E-403E-A41F-F17D5AE6EE62}" type="presOf" srcId="{DAF9FFAC-7CC9-4C78-B7C0-F2E6DF5FC9BE}" destId="{AF05DEA4-7BB1-4EDD-ADCA-528EF1D11796}" srcOrd="0" destOrd="0" presId="urn:microsoft.com/office/officeart/2005/8/layout/process1"/>
    <dgm:cxn modelId="{D3CA4A0A-53CB-4CF7-9CCD-7EAA44A37738}" type="presOf" srcId="{4DC9CD2B-E03B-4019-BACE-938E44C859B3}" destId="{7BAE21D6-3639-41CF-86FD-F58D2F1CCC5C}" srcOrd="0" destOrd="0" presId="urn:microsoft.com/office/officeart/2005/8/layout/process1"/>
    <dgm:cxn modelId="{DE62A059-A40A-4588-B989-6E3E0EFA562F}" type="presOf" srcId="{04BEDDCC-0A48-4948-BF0D-2ED72D1C7E6D}" destId="{DA1B9A46-EB6C-40FF-BE9E-2F3E61F2148F}" srcOrd="0" destOrd="0" presId="urn:microsoft.com/office/officeart/2005/8/layout/process1"/>
    <dgm:cxn modelId="{69FD913A-2ACD-4D94-AE50-DD0C27286679}" srcId="{ADDB8A2A-1F06-4026-842C-8130B9EAC92A}" destId="{04BEDDCC-0A48-4948-BF0D-2ED72D1C7E6D}" srcOrd="3" destOrd="0" parTransId="{1C6F2AA9-BDD6-4E87-81C5-B906FEE80267}" sibTransId="{B3E76EBF-104E-40A7-9172-39D4E1DF573D}"/>
    <dgm:cxn modelId="{5DB60083-1C76-4DDE-8F63-0919290A6451}" type="presOf" srcId="{EDB12682-F518-4B35-8E6D-8C79F3081C95}" destId="{7143E58B-55DA-4589-9B4B-CEF74B64FA3D}" srcOrd="0" destOrd="0" presId="urn:microsoft.com/office/officeart/2005/8/layout/process1"/>
    <dgm:cxn modelId="{FD0EF7AA-8EB4-463E-9958-153882ABB2DC}" type="presOf" srcId="{583404EA-8E77-415B-B030-362CDD375631}" destId="{E01D37F0-D006-4035-9FC0-763A5F3FD0B6}" srcOrd="0" destOrd="0" presId="urn:microsoft.com/office/officeart/2005/8/layout/process1"/>
    <dgm:cxn modelId="{5D0A2E8C-2E67-4E31-84BE-F07B89034483}" type="presOf" srcId="{EDB12682-F518-4B35-8E6D-8C79F3081C95}" destId="{E49A0BB1-FCF2-425F-9B5A-893144D75021}" srcOrd="1" destOrd="0" presId="urn:microsoft.com/office/officeart/2005/8/layout/process1"/>
    <dgm:cxn modelId="{B6E7489C-5990-480E-80C4-4B9323A40066}" srcId="{ADDB8A2A-1F06-4026-842C-8130B9EAC92A}" destId="{D0CD0668-1528-4B77-AE7A-82C07CE72797}" srcOrd="5" destOrd="0" parTransId="{7F7925E6-5E14-4984-A85E-79C30FD0CA9F}" sibTransId="{99685D04-557D-4490-B619-30065B7F293B}"/>
    <dgm:cxn modelId="{DE9D37DE-0C8E-452F-BF9F-2AC30597B9E4}" srcId="{ADDB8A2A-1F06-4026-842C-8130B9EAC92A}" destId="{4DC9CD2B-E03B-4019-BACE-938E44C859B3}" srcOrd="0" destOrd="0" parTransId="{054AB4A9-0BF5-4FB8-8D36-468B413229C3}" sibTransId="{3F91DF1B-2C23-4909-9F9A-1BC5FD667FF8}"/>
    <dgm:cxn modelId="{A6F5A87A-FC51-427F-8DEE-D1F3DA368116}" srcId="{ADDB8A2A-1F06-4026-842C-8130B9EAC92A}" destId="{15AE0579-4FEE-41BF-8CE1-6DE937222B6A}" srcOrd="1" destOrd="0" parTransId="{8BEE90F6-5130-4D45-B005-8AECBC9F1EBF}" sibTransId="{DAF9FFAC-7CC9-4C78-B7C0-F2E6DF5FC9BE}"/>
    <dgm:cxn modelId="{E97CA1E2-687F-4462-BB97-748CB30A7F65}" srcId="{ADDB8A2A-1F06-4026-842C-8130B9EAC92A}" destId="{7B6CD1D4-D1C3-40CA-B5C4-5D3028E54133}" srcOrd="4" destOrd="0" parTransId="{794730DD-F317-4265-BA72-EFF9C7B7EC13}" sibTransId="{EDB12682-F518-4B35-8E6D-8C79F3081C95}"/>
    <dgm:cxn modelId="{8C2458F7-5306-4F6D-80B4-438AA1F6D2EB}" type="presOf" srcId="{3F91DF1B-2C23-4909-9F9A-1BC5FD667FF8}" destId="{0F05703D-0E46-4B76-A19F-C93AE2126E6B}" srcOrd="1" destOrd="0" presId="urn:microsoft.com/office/officeart/2005/8/layout/process1"/>
    <dgm:cxn modelId="{E505F89D-309D-4FF5-B915-0DA1B261B8E4}" type="presOf" srcId="{344A34C4-DD3A-4245-9EC2-BFBB02A7087E}" destId="{69C290D8-86D3-4AAA-A012-BE80BE1CA97E}" srcOrd="0" destOrd="0" presId="urn:microsoft.com/office/officeart/2005/8/layout/process1"/>
    <dgm:cxn modelId="{FF64DD3B-45CC-4773-A137-A501EB623877}" type="presParOf" srcId="{4AD5F4EF-B27D-446F-8AFB-FC7D35C0ECBA}" destId="{7BAE21D6-3639-41CF-86FD-F58D2F1CCC5C}" srcOrd="0" destOrd="0" presId="urn:microsoft.com/office/officeart/2005/8/layout/process1"/>
    <dgm:cxn modelId="{FAF556E7-E3D3-40FB-9553-913D81EAC811}" type="presParOf" srcId="{4AD5F4EF-B27D-446F-8AFB-FC7D35C0ECBA}" destId="{DE2080AF-8CDB-4B02-A0A6-D1CE0DA1869B}" srcOrd="1" destOrd="0" presId="urn:microsoft.com/office/officeart/2005/8/layout/process1"/>
    <dgm:cxn modelId="{196FC58A-68AB-439C-87C2-6B304D1C033B}" type="presParOf" srcId="{DE2080AF-8CDB-4B02-A0A6-D1CE0DA1869B}" destId="{0F05703D-0E46-4B76-A19F-C93AE2126E6B}" srcOrd="0" destOrd="0" presId="urn:microsoft.com/office/officeart/2005/8/layout/process1"/>
    <dgm:cxn modelId="{245C3E5C-E573-4911-96BB-4E45BB22E77B}" type="presParOf" srcId="{4AD5F4EF-B27D-446F-8AFB-FC7D35C0ECBA}" destId="{FDFD0953-DF01-45DC-A384-7394E48DD904}" srcOrd="2" destOrd="0" presId="urn:microsoft.com/office/officeart/2005/8/layout/process1"/>
    <dgm:cxn modelId="{06541336-5868-4701-980F-E36EA90947E3}" type="presParOf" srcId="{4AD5F4EF-B27D-446F-8AFB-FC7D35C0ECBA}" destId="{AF05DEA4-7BB1-4EDD-ADCA-528EF1D11796}" srcOrd="3" destOrd="0" presId="urn:microsoft.com/office/officeart/2005/8/layout/process1"/>
    <dgm:cxn modelId="{9905F7FE-43EF-4D85-95E9-1824CDBBC084}" type="presParOf" srcId="{AF05DEA4-7BB1-4EDD-ADCA-528EF1D11796}" destId="{6F6BF501-CEAE-4FC0-9A09-0B762D1D3E40}" srcOrd="0" destOrd="0" presId="urn:microsoft.com/office/officeart/2005/8/layout/process1"/>
    <dgm:cxn modelId="{F743FA50-9B4D-4B6D-B3B7-D8B4E44F3B5D}" type="presParOf" srcId="{4AD5F4EF-B27D-446F-8AFB-FC7D35C0ECBA}" destId="{69C290D8-86D3-4AAA-A012-BE80BE1CA97E}" srcOrd="4" destOrd="0" presId="urn:microsoft.com/office/officeart/2005/8/layout/process1"/>
    <dgm:cxn modelId="{8FEC28E3-7717-44AF-8367-25130FF77EAA}" type="presParOf" srcId="{4AD5F4EF-B27D-446F-8AFB-FC7D35C0ECBA}" destId="{E01D37F0-D006-4035-9FC0-763A5F3FD0B6}" srcOrd="5" destOrd="0" presId="urn:microsoft.com/office/officeart/2005/8/layout/process1"/>
    <dgm:cxn modelId="{2ED79BCD-035B-46DE-8AF5-D98DC9A2087D}" type="presParOf" srcId="{E01D37F0-D006-4035-9FC0-763A5F3FD0B6}" destId="{34B5D540-2F30-4C98-ACF0-0C507104DFD8}" srcOrd="0" destOrd="0" presId="urn:microsoft.com/office/officeart/2005/8/layout/process1"/>
    <dgm:cxn modelId="{4F14F722-86CA-4034-8727-B81103E89EFC}" type="presParOf" srcId="{4AD5F4EF-B27D-446F-8AFB-FC7D35C0ECBA}" destId="{DA1B9A46-EB6C-40FF-BE9E-2F3E61F2148F}" srcOrd="6" destOrd="0" presId="urn:microsoft.com/office/officeart/2005/8/layout/process1"/>
    <dgm:cxn modelId="{4CA5A0D6-E020-4D27-BB2F-AB2817D51ECA}" type="presParOf" srcId="{4AD5F4EF-B27D-446F-8AFB-FC7D35C0ECBA}" destId="{0637383E-91C2-4419-8A30-3E7EE5E30BAB}" srcOrd="7" destOrd="0" presId="urn:microsoft.com/office/officeart/2005/8/layout/process1"/>
    <dgm:cxn modelId="{D86EA3A3-7993-4316-9E59-16E719E323EE}" type="presParOf" srcId="{0637383E-91C2-4419-8A30-3E7EE5E30BAB}" destId="{FBB9ED65-20CC-4BA5-926B-AB969E5F683F}" srcOrd="0" destOrd="0" presId="urn:microsoft.com/office/officeart/2005/8/layout/process1"/>
    <dgm:cxn modelId="{2B484BBF-5533-4CFA-8285-0C53AE779123}" type="presParOf" srcId="{4AD5F4EF-B27D-446F-8AFB-FC7D35C0ECBA}" destId="{C5A575AA-FCE9-42DA-BDCA-71B43C8424AC}" srcOrd="8" destOrd="0" presId="urn:microsoft.com/office/officeart/2005/8/layout/process1"/>
    <dgm:cxn modelId="{BA0E44F1-F098-4622-944B-5FA6694A7E8F}" type="presParOf" srcId="{4AD5F4EF-B27D-446F-8AFB-FC7D35C0ECBA}" destId="{7143E58B-55DA-4589-9B4B-CEF74B64FA3D}" srcOrd="9" destOrd="0" presId="urn:microsoft.com/office/officeart/2005/8/layout/process1"/>
    <dgm:cxn modelId="{EE7970B5-6E91-4267-BD64-56E5699BF937}" type="presParOf" srcId="{7143E58B-55DA-4589-9B4B-CEF74B64FA3D}" destId="{E49A0BB1-FCF2-425F-9B5A-893144D75021}" srcOrd="0" destOrd="0" presId="urn:microsoft.com/office/officeart/2005/8/layout/process1"/>
    <dgm:cxn modelId="{3FF50828-D547-4EB9-823B-F2F5E92EDFF3}" type="presParOf" srcId="{4AD5F4EF-B27D-446F-8AFB-FC7D35C0ECBA}" destId="{CD5D734A-10F8-4E4C-8FCE-F7532F1E8ADF}" srcOrd="10" destOrd="0" presId="urn:microsoft.com/office/officeart/2005/8/layout/process1"/>
  </dgm:cxnLst>
  <dgm:bg>
    <a:solidFill>
      <a:schemeClr val="tx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DDB8A2A-1F06-4026-842C-8130B9EAC92A}" type="doc">
      <dgm:prSet loTypeId="urn:microsoft.com/office/officeart/2005/8/layout/process1" loCatId="process" qsTypeId="urn:microsoft.com/office/officeart/2005/8/quickstyle/3d2" qsCatId="3D" csTypeId="urn:microsoft.com/office/officeart/2005/8/colors/colorful1" csCatId="colorful" phldr="1"/>
      <dgm:spPr/>
    </dgm:pt>
    <dgm:pt modelId="{4DC9CD2B-E03B-4019-BACE-938E44C859B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Introducción</a:t>
          </a:r>
          <a:endParaRPr lang="es-PE" sz="1400" b="1" dirty="0"/>
        </a:p>
      </dgm:t>
    </dgm:pt>
    <dgm:pt modelId="{054AB4A9-0BF5-4FB8-8D36-468B413229C3}" type="parTrans" cxnId="{DE9D37DE-0C8E-452F-BF9F-2AC30597B9E4}">
      <dgm:prSet/>
      <dgm:spPr/>
      <dgm:t>
        <a:bodyPr/>
        <a:lstStyle/>
        <a:p>
          <a:endParaRPr lang="es-PE" sz="1400" b="1"/>
        </a:p>
      </dgm:t>
    </dgm:pt>
    <dgm:pt modelId="{3F91DF1B-2C23-4909-9F9A-1BC5FD667FF8}" type="sibTrans" cxnId="{DE9D37DE-0C8E-452F-BF9F-2AC30597B9E4}">
      <dgm:prSet custT="1"/>
      <dgm:spPr/>
      <dgm:t>
        <a:bodyPr/>
        <a:lstStyle/>
        <a:p>
          <a:endParaRPr lang="es-PE" sz="1400" b="1"/>
        </a:p>
      </dgm:t>
    </dgm:pt>
    <dgm:pt modelId="{15AE0579-4FEE-41BF-8CE1-6DE937222B6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Planteamiento</a:t>
          </a:r>
          <a:endParaRPr lang="es-PE" sz="1400" b="1" dirty="0"/>
        </a:p>
      </dgm:t>
    </dgm:pt>
    <dgm:pt modelId="{8BEE90F6-5130-4D45-B005-8AECBC9F1EBF}" type="parTrans" cxnId="{A6F5A87A-FC51-427F-8DEE-D1F3DA368116}">
      <dgm:prSet/>
      <dgm:spPr/>
      <dgm:t>
        <a:bodyPr/>
        <a:lstStyle/>
        <a:p>
          <a:endParaRPr lang="es-PE" sz="1400" b="1"/>
        </a:p>
      </dgm:t>
    </dgm:pt>
    <dgm:pt modelId="{DAF9FFAC-7CC9-4C78-B7C0-F2E6DF5FC9BE}" type="sibTrans" cxnId="{A6F5A87A-FC51-427F-8DEE-D1F3DA368116}">
      <dgm:prSet custT="1"/>
      <dgm:spPr/>
      <dgm:t>
        <a:bodyPr/>
        <a:lstStyle/>
        <a:p>
          <a:endParaRPr lang="es-PE" sz="1400" b="1"/>
        </a:p>
      </dgm:t>
    </dgm:pt>
    <dgm:pt modelId="{344A34C4-DD3A-4245-9EC2-BFBB02A7087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Objetivos</a:t>
          </a:r>
          <a:endParaRPr lang="es-PE" sz="1400" b="1" dirty="0"/>
        </a:p>
      </dgm:t>
    </dgm:pt>
    <dgm:pt modelId="{F7D2E0FD-BB23-4975-96D0-9F084613DDA2}" type="parTrans" cxnId="{9177CB9D-3432-4091-AA06-C09FECB65463}">
      <dgm:prSet/>
      <dgm:spPr/>
      <dgm:t>
        <a:bodyPr/>
        <a:lstStyle/>
        <a:p>
          <a:endParaRPr lang="es-PE" sz="1400" b="1"/>
        </a:p>
      </dgm:t>
    </dgm:pt>
    <dgm:pt modelId="{583404EA-8E77-415B-B030-362CDD375631}" type="sibTrans" cxnId="{9177CB9D-3432-4091-AA06-C09FECB65463}">
      <dgm:prSet custT="1"/>
      <dgm:spPr/>
      <dgm:t>
        <a:bodyPr/>
        <a:lstStyle/>
        <a:p>
          <a:endParaRPr lang="es-PE" sz="1400" b="1"/>
        </a:p>
      </dgm:t>
    </dgm:pt>
    <dgm:pt modelId="{04BEDDCC-0A48-4948-BF0D-2ED72D1C7E6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Metodología y Métodos</a:t>
          </a:r>
          <a:endParaRPr lang="es-PE" sz="1400" b="1" dirty="0"/>
        </a:p>
      </dgm:t>
    </dgm:pt>
    <dgm:pt modelId="{1C6F2AA9-BDD6-4E87-81C5-B906FEE80267}" type="parTrans" cxnId="{69FD913A-2ACD-4D94-AE50-DD0C27286679}">
      <dgm:prSet/>
      <dgm:spPr/>
      <dgm:t>
        <a:bodyPr/>
        <a:lstStyle/>
        <a:p>
          <a:endParaRPr lang="es-PE" sz="1400" b="1"/>
        </a:p>
      </dgm:t>
    </dgm:pt>
    <dgm:pt modelId="{B3E76EBF-104E-40A7-9172-39D4E1DF573D}" type="sibTrans" cxnId="{69FD913A-2ACD-4D94-AE50-DD0C27286679}">
      <dgm:prSet custT="1"/>
      <dgm:spPr/>
      <dgm:t>
        <a:bodyPr/>
        <a:lstStyle/>
        <a:p>
          <a:endParaRPr lang="es-PE" sz="1400" b="1"/>
        </a:p>
      </dgm:t>
    </dgm:pt>
    <dgm:pt modelId="{7B6CD1D4-D1C3-40CA-B5C4-5D3028E54133}">
      <dgm:prSet custT="1"/>
      <dgm:spPr>
        <a:solidFill>
          <a:schemeClr val="accent6"/>
        </a:solidFill>
      </dgm:spPr>
      <dgm:t>
        <a:bodyPr/>
        <a:lstStyle/>
        <a:p>
          <a:r>
            <a:rPr lang="es-PE" sz="1400" b="1" dirty="0" smtClean="0"/>
            <a:t>Resultados</a:t>
          </a:r>
          <a:endParaRPr lang="es-PE" sz="1400" b="1" dirty="0"/>
        </a:p>
      </dgm:t>
    </dgm:pt>
    <dgm:pt modelId="{794730DD-F317-4265-BA72-EFF9C7B7EC13}" type="par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EDB12682-F518-4B35-8E6D-8C79F3081C95}" type="sib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D0CD0668-1528-4B77-AE7A-82C07CE7279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200" b="1" dirty="0" smtClean="0"/>
            <a:t>Conclusiones y Recomendaciones</a:t>
          </a:r>
          <a:endParaRPr lang="es-PE" sz="1200" b="1" dirty="0"/>
        </a:p>
      </dgm:t>
    </dgm:pt>
    <dgm:pt modelId="{7F7925E6-5E14-4984-A85E-79C30FD0CA9F}" type="parTrans" cxnId="{B6E7489C-5990-480E-80C4-4B9323A40066}">
      <dgm:prSet/>
      <dgm:spPr/>
      <dgm:t>
        <a:bodyPr/>
        <a:lstStyle/>
        <a:p>
          <a:endParaRPr lang="es-EC"/>
        </a:p>
      </dgm:t>
    </dgm:pt>
    <dgm:pt modelId="{99685D04-557D-4490-B619-30065B7F293B}" type="sibTrans" cxnId="{B6E7489C-5990-480E-80C4-4B9323A40066}">
      <dgm:prSet/>
      <dgm:spPr/>
      <dgm:t>
        <a:bodyPr/>
        <a:lstStyle/>
        <a:p>
          <a:endParaRPr lang="es-EC"/>
        </a:p>
      </dgm:t>
    </dgm:pt>
    <dgm:pt modelId="{4AD5F4EF-B27D-446F-8AFB-FC7D35C0ECBA}" type="pres">
      <dgm:prSet presAssocID="{ADDB8A2A-1F06-4026-842C-8130B9EAC92A}" presName="Name0" presStyleCnt="0">
        <dgm:presLayoutVars>
          <dgm:dir/>
          <dgm:resizeHandles val="exact"/>
        </dgm:presLayoutVars>
      </dgm:prSet>
      <dgm:spPr/>
    </dgm:pt>
    <dgm:pt modelId="{7BAE21D6-3639-41CF-86FD-F58D2F1CCC5C}" type="pres">
      <dgm:prSet presAssocID="{4DC9CD2B-E03B-4019-BACE-938E44C859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2080AF-8CDB-4B02-A0A6-D1CE0DA1869B}" type="pres">
      <dgm:prSet presAssocID="{3F91DF1B-2C23-4909-9F9A-1BC5FD667FF8}" presName="sibTrans" presStyleLbl="sibTrans2D1" presStyleIdx="0" presStyleCnt="5"/>
      <dgm:spPr/>
      <dgm:t>
        <a:bodyPr/>
        <a:lstStyle/>
        <a:p>
          <a:endParaRPr lang="es-PE"/>
        </a:p>
      </dgm:t>
    </dgm:pt>
    <dgm:pt modelId="{0F05703D-0E46-4B76-A19F-C93AE2126E6B}" type="pres">
      <dgm:prSet presAssocID="{3F91DF1B-2C23-4909-9F9A-1BC5FD667FF8}" presName="connectorText" presStyleLbl="sibTrans2D1" presStyleIdx="0" presStyleCnt="5"/>
      <dgm:spPr/>
      <dgm:t>
        <a:bodyPr/>
        <a:lstStyle/>
        <a:p>
          <a:endParaRPr lang="es-PE"/>
        </a:p>
      </dgm:t>
    </dgm:pt>
    <dgm:pt modelId="{FDFD0953-DF01-45DC-A384-7394E48DD904}" type="pres">
      <dgm:prSet presAssocID="{15AE0579-4FEE-41BF-8CE1-6DE937222B6A}" presName="node" presStyleLbl="node1" presStyleIdx="1" presStyleCnt="6" custScaleX="11807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05DEA4-7BB1-4EDD-ADCA-528EF1D11796}" type="pres">
      <dgm:prSet presAssocID="{DAF9FFAC-7CC9-4C78-B7C0-F2E6DF5FC9BE}" presName="sibTrans" presStyleLbl="sibTrans2D1" presStyleIdx="1" presStyleCnt="5"/>
      <dgm:spPr/>
      <dgm:t>
        <a:bodyPr/>
        <a:lstStyle/>
        <a:p>
          <a:endParaRPr lang="es-PE"/>
        </a:p>
      </dgm:t>
    </dgm:pt>
    <dgm:pt modelId="{6F6BF501-CEAE-4FC0-9A09-0B762D1D3E40}" type="pres">
      <dgm:prSet presAssocID="{DAF9FFAC-7CC9-4C78-B7C0-F2E6DF5FC9BE}" presName="connectorText" presStyleLbl="sibTrans2D1" presStyleIdx="1" presStyleCnt="5"/>
      <dgm:spPr/>
      <dgm:t>
        <a:bodyPr/>
        <a:lstStyle/>
        <a:p>
          <a:endParaRPr lang="es-PE"/>
        </a:p>
      </dgm:t>
    </dgm:pt>
    <dgm:pt modelId="{69C290D8-86D3-4AAA-A012-BE80BE1CA97E}" type="pres">
      <dgm:prSet presAssocID="{344A34C4-DD3A-4245-9EC2-BFBB02A7087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1D37F0-D006-4035-9FC0-763A5F3FD0B6}" type="pres">
      <dgm:prSet presAssocID="{583404EA-8E77-415B-B030-362CDD375631}" presName="sibTrans" presStyleLbl="sibTrans2D1" presStyleIdx="2" presStyleCnt="5"/>
      <dgm:spPr/>
      <dgm:t>
        <a:bodyPr/>
        <a:lstStyle/>
        <a:p>
          <a:endParaRPr lang="es-PE"/>
        </a:p>
      </dgm:t>
    </dgm:pt>
    <dgm:pt modelId="{34B5D540-2F30-4C98-ACF0-0C507104DFD8}" type="pres">
      <dgm:prSet presAssocID="{583404EA-8E77-415B-B030-362CDD375631}" presName="connectorText" presStyleLbl="sibTrans2D1" presStyleIdx="2" presStyleCnt="5"/>
      <dgm:spPr/>
      <dgm:t>
        <a:bodyPr/>
        <a:lstStyle/>
        <a:p>
          <a:endParaRPr lang="es-PE"/>
        </a:p>
      </dgm:t>
    </dgm:pt>
    <dgm:pt modelId="{DA1B9A46-EB6C-40FF-BE9E-2F3E61F2148F}" type="pres">
      <dgm:prSet presAssocID="{04BEDDCC-0A48-4948-BF0D-2ED72D1C7E6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637383E-91C2-4419-8A30-3E7EE5E30BAB}" type="pres">
      <dgm:prSet presAssocID="{B3E76EBF-104E-40A7-9172-39D4E1DF573D}" presName="sibTrans" presStyleLbl="sibTrans2D1" presStyleIdx="3" presStyleCnt="5"/>
      <dgm:spPr/>
      <dgm:t>
        <a:bodyPr/>
        <a:lstStyle/>
        <a:p>
          <a:endParaRPr lang="es-PE"/>
        </a:p>
      </dgm:t>
    </dgm:pt>
    <dgm:pt modelId="{FBB9ED65-20CC-4BA5-926B-AB969E5F683F}" type="pres">
      <dgm:prSet presAssocID="{B3E76EBF-104E-40A7-9172-39D4E1DF573D}" presName="connectorText" presStyleLbl="sibTrans2D1" presStyleIdx="3" presStyleCnt="5"/>
      <dgm:spPr/>
      <dgm:t>
        <a:bodyPr/>
        <a:lstStyle/>
        <a:p>
          <a:endParaRPr lang="es-PE"/>
        </a:p>
      </dgm:t>
    </dgm:pt>
    <dgm:pt modelId="{C5A575AA-FCE9-42DA-BDCA-71B43C8424AC}" type="pres">
      <dgm:prSet presAssocID="{7B6CD1D4-D1C3-40CA-B5C4-5D3028E5413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143E58B-55DA-4589-9B4B-CEF74B64FA3D}" type="pres">
      <dgm:prSet presAssocID="{EDB12682-F518-4B35-8E6D-8C79F3081C95}" presName="sibTrans" presStyleLbl="sibTrans2D1" presStyleIdx="4" presStyleCnt="5"/>
      <dgm:spPr/>
      <dgm:t>
        <a:bodyPr/>
        <a:lstStyle/>
        <a:p>
          <a:endParaRPr lang="es-EC"/>
        </a:p>
      </dgm:t>
    </dgm:pt>
    <dgm:pt modelId="{E49A0BB1-FCF2-425F-9B5A-893144D75021}" type="pres">
      <dgm:prSet presAssocID="{EDB12682-F518-4B35-8E6D-8C79F3081C95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CD5D734A-10F8-4E4C-8FCE-F7532F1E8ADF}" type="pres">
      <dgm:prSet presAssocID="{D0CD0668-1528-4B77-AE7A-82C07CE72797}" presName="node" presStyleLbl="node1" presStyleIdx="5" presStyleCnt="6" custScaleX="1184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92881CE-1CBE-4DF1-AD8B-AC7AED1493B9}" type="presOf" srcId="{3F91DF1B-2C23-4909-9F9A-1BC5FD667FF8}" destId="{0F05703D-0E46-4B76-A19F-C93AE2126E6B}" srcOrd="1" destOrd="0" presId="urn:microsoft.com/office/officeart/2005/8/layout/process1"/>
    <dgm:cxn modelId="{E848F680-BE73-40EB-8217-47DFA5FF165D}" type="presOf" srcId="{4DC9CD2B-E03B-4019-BACE-938E44C859B3}" destId="{7BAE21D6-3639-41CF-86FD-F58D2F1CCC5C}" srcOrd="0" destOrd="0" presId="urn:microsoft.com/office/officeart/2005/8/layout/process1"/>
    <dgm:cxn modelId="{F5894ABB-F717-4393-A405-86B173A976AF}" type="presOf" srcId="{ADDB8A2A-1F06-4026-842C-8130B9EAC92A}" destId="{4AD5F4EF-B27D-446F-8AFB-FC7D35C0ECBA}" srcOrd="0" destOrd="0" presId="urn:microsoft.com/office/officeart/2005/8/layout/process1"/>
    <dgm:cxn modelId="{47713CF1-E0CC-48FA-96D6-34C6EEE09FB6}" type="presOf" srcId="{04BEDDCC-0A48-4948-BF0D-2ED72D1C7E6D}" destId="{DA1B9A46-EB6C-40FF-BE9E-2F3E61F2148F}" srcOrd="0" destOrd="0" presId="urn:microsoft.com/office/officeart/2005/8/layout/process1"/>
    <dgm:cxn modelId="{C272F1D1-6665-4E67-B36A-3D027366CC4A}" type="presOf" srcId="{583404EA-8E77-415B-B030-362CDD375631}" destId="{34B5D540-2F30-4C98-ACF0-0C507104DFD8}" srcOrd="1" destOrd="0" presId="urn:microsoft.com/office/officeart/2005/8/layout/process1"/>
    <dgm:cxn modelId="{19163DF3-3E7E-4939-A49B-C39FFF20213E}" type="presOf" srcId="{15AE0579-4FEE-41BF-8CE1-6DE937222B6A}" destId="{FDFD0953-DF01-45DC-A384-7394E48DD904}" srcOrd="0" destOrd="0" presId="urn:microsoft.com/office/officeart/2005/8/layout/process1"/>
    <dgm:cxn modelId="{950214F4-28D6-4066-A159-0D01D9999194}" type="presOf" srcId="{7B6CD1D4-D1C3-40CA-B5C4-5D3028E54133}" destId="{C5A575AA-FCE9-42DA-BDCA-71B43C8424AC}" srcOrd="0" destOrd="0" presId="urn:microsoft.com/office/officeart/2005/8/layout/process1"/>
    <dgm:cxn modelId="{B0BA8CB5-9625-4485-A629-5B6D71D9AE68}" type="presOf" srcId="{3F91DF1B-2C23-4909-9F9A-1BC5FD667FF8}" destId="{DE2080AF-8CDB-4B02-A0A6-D1CE0DA1869B}" srcOrd="0" destOrd="0" presId="urn:microsoft.com/office/officeart/2005/8/layout/process1"/>
    <dgm:cxn modelId="{9177CB9D-3432-4091-AA06-C09FECB65463}" srcId="{ADDB8A2A-1F06-4026-842C-8130B9EAC92A}" destId="{344A34C4-DD3A-4245-9EC2-BFBB02A7087E}" srcOrd="2" destOrd="0" parTransId="{F7D2E0FD-BB23-4975-96D0-9F084613DDA2}" sibTransId="{583404EA-8E77-415B-B030-362CDD375631}"/>
    <dgm:cxn modelId="{5E7EA7AA-42EB-4B18-98E7-873588751B5B}" type="presOf" srcId="{DAF9FFAC-7CC9-4C78-B7C0-F2E6DF5FC9BE}" destId="{AF05DEA4-7BB1-4EDD-ADCA-528EF1D11796}" srcOrd="0" destOrd="0" presId="urn:microsoft.com/office/officeart/2005/8/layout/process1"/>
    <dgm:cxn modelId="{79CBF641-875A-4B6E-BF76-89BF24CCC93C}" type="presOf" srcId="{B3E76EBF-104E-40A7-9172-39D4E1DF573D}" destId="{0637383E-91C2-4419-8A30-3E7EE5E30BAB}" srcOrd="0" destOrd="0" presId="urn:microsoft.com/office/officeart/2005/8/layout/process1"/>
    <dgm:cxn modelId="{C378D81A-2CF7-4846-BDE7-7674A0E59E30}" type="presOf" srcId="{EDB12682-F518-4B35-8E6D-8C79F3081C95}" destId="{E49A0BB1-FCF2-425F-9B5A-893144D75021}" srcOrd="1" destOrd="0" presId="urn:microsoft.com/office/officeart/2005/8/layout/process1"/>
    <dgm:cxn modelId="{72366B46-DC0A-4377-A03C-FC8887A8AF19}" type="presOf" srcId="{583404EA-8E77-415B-B030-362CDD375631}" destId="{E01D37F0-D006-4035-9FC0-763A5F3FD0B6}" srcOrd="0" destOrd="0" presId="urn:microsoft.com/office/officeart/2005/8/layout/process1"/>
    <dgm:cxn modelId="{A42C52F7-FB38-4D35-ADD3-6F1D572DFF3F}" type="presOf" srcId="{344A34C4-DD3A-4245-9EC2-BFBB02A7087E}" destId="{69C290D8-86D3-4AAA-A012-BE80BE1CA97E}" srcOrd="0" destOrd="0" presId="urn:microsoft.com/office/officeart/2005/8/layout/process1"/>
    <dgm:cxn modelId="{05A4B4F0-2B1C-436F-9599-247FE9F179FB}" type="presOf" srcId="{B3E76EBF-104E-40A7-9172-39D4E1DF573D}" destId="{FBB9ED65-20CC-4BA5-926B-AB969E5F683F}" srcOrd="1" destOrd="0" presId="urn:microsoft.com/office/officeart/2005/8/layout/process1"/>
    <dgm:cxn modelId="{69FD913A-2ACD-4D94-AE50-DD0C27286679}" srcId="{ADDB8A2A-1F06-4026-842C-8130B9EAC92A}" destId="{04BEDDCC-0A48-4948-BF0D-2ED72D1C7E6D}" srcOrd="3" destOrd="0" parTransId="{1C6F2AA9-BDD6-4E87-81C5-B906FEE80267}" sibTransId="{B3E76EBF-104E-40A7-9172-39D4E1DF573D}"/>
    <dgm:cxn modelId="{376E32AB-5231-4FC1-ABA7-A22D7CFB44E1}" type="presOf" srcId="{D0CD0668-1528-4B77-AE7A-82C07CE72797}" destId="{CD5D734A-10F8-4E4C-8FCE-F7532F1E8ADF}" srcOrd="0" destOrd="0" presId="urn:microsoft.com/office/officeart/2005/8/layout/process1"/>
    <dgm:cxn modelId="{0B0B1D88-8AA1-40F7-9548-ABD75DADB392}" type="presOf" srcId="{DAF9FFAC-7CC9-4C78-B7C0-F2E6DF5FC9BE}" destId="{6F6BF501-CEAE-4FC0-9A09-0B762D1D3E40}" srcOrd="1" destOrd="0" presId="urn:microsoft.com/office/officeart/2005/8/layout/process1"/>
    <dgm:cxn modelId="{DE9D37DE-0C8E-452F-BF9F-2AC30597B9E4}" srcId="{ADDB8A2A-1F06-4026-842C-8130B9EAC92A}" destId="{4DC9CD2B-E03B-4019-BACE-938E44C859B3}" srcOrd="0" destOrd="0" parTransId="{054AB4A9-0BF5-4FB8-8D36-468B413229C3}" sibTransId="{3F91DF1B-2C23-4909-9F9A-1BC5FD667FF8}"/>
    <dgm:cxn modelId="{B6E7489C-5990-480E-80C4-4B9323A40066}" srcId="{ADDB8A2A-1F06-4026-842C-8130B9EAC92A}" destId="{D0CD0668-1528-4B77-AE7A-82C07CE72797}" srcOrd="5" destOrd="0" parTransId="{7F7925E6-5E14-4984-A85E-79C30FD0CA9F}" sibTransId="{99685D04-557D-4490-B619-30065B7F293B}"/>
    <dgm:cxn modelId="{A6F5A87A-FC51-427F-8DEE-D1F3DA368116}" srcId="{ADDB8A2A-1F06-4026-842C-8130B9EAC92A}" destId="{15AE0579-4FEE-41BF-8CE1-6DE937222B6A}" srcOrd="1" destOrd="0" parTransId="{8BEE90F6-5130-4D45-B005-8AECBC9F1EBF}" sibTransId="{DAF9FFAC-7CC9-4C78-B7C0-F2E6DF5FC9BE}"/>
    <dgm:cxn modelId="{E97CA1E2-687F-4462-BB97-748CB30A7F65}" srcId="{ADDB8A2A-1F06-4026-842C-8130B9EAC92A}" destId="{7B6CD1D4-D1C3-40CA-B5C4-5D3028E54133}" srcOrd="4" destOrd="0" parTransId="{794730DD-F317-4265-BA72-EFF9C7B7EC13}" sibTransId="{EDB12682-F518-4B35-8E6D-8C79F3081C95}"/>
    <dgm:cxn modelId="{C1B382B8-1523-4E97-9101-316AE7FC1D87}" type="presOf" srcId="{EDB12682-F518-4B35-8E6D-8C79F3081C95}" destId="{7143E58B-55DA-4589-9B4B-CEF74B64FA3D}" srcOrd="0" destOrd="0" presId="urn:microsoft.com/office/officeart/2005/8/layout/process1"/>
    <dgm:cxn modelId="{B1526876-E1C0-44B8-BCF1-173120916BF6}" type="presParOf" srcId="{4AD5F4EF-B27D-446F-8AFB-FC7D35C0ECBA}" destId="{7BAE21D6-3639-41CF-86FD-F58D2F1CCC5C}" srcOrd="0" destOrd="0" presId="urn:microsoft.com/office/officeart/2005/8/layout/process1"/>
    <dgm:cxn modelId="{38D3BAAD-1BE7-46DE-8F49-BE76E158850C}" type="presParOf" srcId="{4AD5F4EF-B27D-446F-8AFB-FC7D35C0ECBA}" destId="{DE2080AF-8CDB-4B02-A0A6-D1CE0DA1869B}" srcOrd="1" destOrd="0" presId="urn:microsoft.com/office/officeart/2005/8/layout/process1"/>
    <dgm:cxn modelId="{7BF20CB5-BE72-4504-9CA8-B98BE32A1122}" type="presParOf" srcId="{DE2080AF-8CDB-4B02-A0A6-D1CE0DA1869B}" destId="{0F05703D-0E46-4B76-A19F-C93AE2126E6B}" srcOrd="0" destOrd="0" presId="urn:microsoft.com/office/officeart/2005/8/layout/process1"/>
    <dgm:cxn modelId="{2818C986-BB63-4901-97E5-BEF88D74DB3F}" type="presParOf" srcId="{4AD5F4EF-B27D-446F-8AFB-FC7D35C0ECBA}" destId="{FDFD0953-DF01-45DC-A384-7394E48DD904}" srcOrd="2" destOrd="0" presId="urn:microsoft.com/office/officeart/2005/8/layout/process1"/>
    <dgm:cxn modelId="{0A9720C4-2A5F-47C3-9EC9-D2CD4EA7E8CC}" type="presParOf" srcId="{4AD5F4EF-B27D-446F-8AFB-FC7D35C0ECBA}" destId="{AF05DEA4-7BB1-4EDD-ADCA-528EF1D11796}" srcOrd="3" destOrd="0" presId="urn:microsoft.com/office/officeart/2005/8/layout/process1"/>
    <dgm:cxn modelId="{5DFFC044-3C8B-452F-980E-BAE8DACD169E}" type="presParOf" srcId="{AF05DEA4-7BB1-4EDD-ADCA-528EF1D11796}" destId="{6F6BF501-CEAE-4FC0-9A09-0B762D1D3E40}" srcOrd="0" destOrd="0" presId="urn:microsoft.com/office/officeart/2005/8/layout/process1"/>
    <dgm:cxn modelId="{C325FF40-4492-46C1-AF8C-79A00AF61150}" type="presParOf" srcId="{4AD5F4EF-B27D-446F-8AFB-FC7D35C0ECBA}" destId="{69C290D8-86D3-4AAA-A012-BE80BE1CA97E}" srcOrd="4" destOrd="0" presId="urn:microsoft.com/office/officeart/2005/8/layout/process1"/>
    <dgm:cxn modelId="{96DCE287-E3BC-4F73-A931-18E118A8D937}" type="presParOf" srcId="{4AD5F4EF-B27D-446F-8AFB-FC7D35C0ECBA}" destId="{E01D37F0-D006-4035-9FC0-763A5F3FD0B6}" srcOrd="5" destOrd="0" presId="urn:microsoft.com/office/officeart/2005/8/layout/process1"/>
    <dgm:cxn modelId="{73708580-30DC-4373-B649-C8FB8EB79398}" type="presParOf" srcId="{E01D37F0-D006-4035-9FC0-763A5F3FD0B6}" destId="{34B5D540-2F30-4C98-ACF0-0C507104DFD8}" srcOrd="0" destOrd="0" presId="urn:microsoft.com/office/officeart/2005/8/layout/process1"/>
    <dgm:cxn modelId="{00C11AFE-7FC8-4233-BB54-6B34BB9015D4}" type="presParOf" srcId="{4AD5F4EF-B27D-446F-8AFB-FC7D35C0ECBA}" destId="{DA1B9A46-EB6C-40FF-BE9E-2F3E61F2148F}" srcOrd="6" destOrd="0" presId="urn:microsoft.com/office/officeart/2005/8/layout/process1"/>
    <dgm:cxn modelId="{829F21E3-88E9-4679-823D-336461C595D8}" type="presParOf" srcId="{4AD5F4EF-B27D-446F-8AFB-FC7D35C0ECBA}" destId="{0637383E-91C2-4419-8A30-3E7EE5E30BAB}" srcOrd="7" destOrd="0" presId="urn:microsoft.com/office/officeart/2005/8/layout/process1"/>
    <dgm:cxn modelId="{79393604-0F44-414F-A164-8A25E6555C96}" type="presParOf" srcId="{0637383E-91C2-4419-8A30-3E7EE5E30BAB}" destId="{FBB9ED65-20CC-4BA5-926B-AB969E5F683F}" srcOrd="0" destOrd="0" presId="urn:microsoft.com/office/officeart/2005/8/layout/process1"/>
    <dgm:cxn modelId="{D8CCAA95-46D6-4772-87C7-B6CB0FEF6302}" type="presParOf" srcId="{4AD5F4EF-B27D-446F-8AFB-FC7D35C0ECBA}" destId="{C5A575AA-FCE9-42DA-BDCA-71B43C8424AC}" srcOrd="8" destOrd="0" presId="urn:microsoft.com/office/officeart/2005/8/layout/process1"/>
    <dgm:cxn modelId="{FA1BC6B4-5A0F-4C71-974C-6DF931D102B8}" type="presParOf" srcId="{4AD5F4EF-B27D-446F-8AFB-FC7D35C0ECBA}" destId="{7143E58B-55DA-4589-9B4B-CEF74B64FA3D}" srcOrd="9" destOrd="0" presId="urn:microsoft.com/office/officeart/2005/8/layout/process1"/>
    <dgm:cxn modelId="{EDF7D788-AC8D-4CFA-AEBB-9FC59525964B}" type="presParOf" srcId="{7143E58B-55DA-4589-9B4B-CEF74B64FA3D}" destId="{E49A0BB1-FCF2-425F-9B5A-893144D75021}" srcOrd="0" destOrd="0" presId="urn:microsoft.com/office/officeart/2005/8/layout/process1"/>
    <dgm:cxn modelId="{F60E2D92-E22B-442C-AC5C-005A7B7F1300}" type="presParOf" srcId="{4AD5F4EF-B27D-446F-8AFB-FC7D35C0ECBA}" destId="{CD5D734A-10F8-4E4C-8FCE-F7532F1E8ADF}" srcOrd="10" destOrd="0" presId="urn:microsoft.com/office/officeart/2005/8/layout/process1"/>
  </dgm:cxnLst>
  <dgm:bg>
    <a:solidFill>
      <a:schemeClr val="tx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DDB8A2A-1F06-4026-842C-8130B9EAC92A}" type="doc">
      <dgm:prSet loTypeId="urn:microsoft.com/office/officeart/2005/8/layout/process1" loCatId="process" qsTypeId="urn:microsoft.com/office/officeart/2005/8/quickstyle/3d2" qsCatId="3D" csTypeId="urn:microsoft.com/office/officeart/2005/8/colors/colorful1" csCatId="colorful" phldr="1"/>
      <dgm:spPr/>
    </dgm:pt>
    <dgm:pt modelId="{4DC9CD2B-E03B-4019-BACE-938E44C859B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Introducción</a:t>
          </a:r>
          <a:endParaRPr lang="es-PE" sz="1400" b="1" dirty="0"/>
        </a:p>
      </dgm:t>
    </dgm:pt>
    <dgm:pt modelId="{054AB4A9-0BF5-4FB8-8D36-468B413229C3}" type="parTrans" cxnId="{DE9D37DE-0C8E-452F-BF9F-2AC30597B9E4}">
      <dgm:prSet/>
      <dgm:spPr/>
      <dgm:t>
        <a:bodyPr/>
        <a:lstStyle/>
        <a:p>
          <a:endParaRPr lang="es-PE" sz="1400" b="1"/>
        </a:p>
      </dgm:t>
    </dgm:pt>
    <dgm:pt modelId="{3F91DF1B-2C23-4909-9F9A-1BC5FD667FF8}" type="sibTrans" cxnId="{DE9D37DE-0C8E-452F-BF9F-2AC30597B9E4}">
      <dgm:prSet custT="1"/>
      <dgm:spPr/>
      <dgm:t>
        <a:bodyPr/>
        <a:lstStyle/>
        <a:p>
          <a:endParaRPr lang="es-PE" sz="1400" b="1"/>
        </a:p>
      </dgm:t>
    </dgm:pt>
    <dgm:pt modelId="{15AE0579-4FEE-41BF-8CE1-6DE937222B6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Planteamiento</a:t>
          </a:r>
          <a:endParaRPr lang="es-PE" sz="1400" b="1" dirty="0"/>
        </a:p>
      </dgm:t>
    </dgm:pt>
    <dgm:pt modelId="{8BEE90F6-5130-4D45-B005-8AECBC9F1EBF}" type="parTrans" cxnId="{A6F5A87A-FC51-427F-8DEE-D1F3DA368116}">
      <dgm:prSet/>
      <dgm:spPr/>
      <dgm:t>
        <a:bodyPr/>
        <a:lstStyle/>
        <a:p>
          <a:endParaRPr lang="es-PE" sz="1400" b="1"/>
        </a:p>
      </dgm:t>
    </dgm:pt>
    <dgm:pt modelId="{DAF9FFAC-7CC9-4C78-B7C0-F2E6DF5FC9BE}" type="sibTrans" cxnId="{A6F5A87A-FC51-427F-8DEE-D1F3DA368116}">
      <dgm:prSet custT="1"/>
      <dgm:spPr/>
      <dgm:t>
        <a:bodyPr/>
        <a:lstStyle/>
        <a:p>
          <a:endParaRPr lang="es-PE" sz="1400" b="1"/>
        </a:p>
      </dgm:t>
    </dgm:pt>
    <dgm:pt modelId="{344A34C4-DD3A-4245-9EC2-BFBB02A7087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Objetivos</a:t>
          </a:r>
          <a:endParaRPr lang="es-PE" sz="1400" b="1" dirty="0"/>
        </a:p>
      </dgm:t>
    </dgm:pt>
    <dgm:pt modelId="{F7D2E0FD-BB23-4975-96D0-9F084613DDA2}" type="parTrans" cxnId="{9177CB9D-3432-4091-AA06-C09FECB65463}">
      <dgm:prSet/>
      <dgm:spPr/>
      <dgm:t>
        <a:bodyPr/>
        <a:lstStyle/>
        <a:p>
          <a:endParaRPr lang="es-PE" sz="1400" b="1"/>
        </a:p>
      </dgm:t>
    </dgm:pt>
    <dgm:pt modelId="{583404EA-8E77-415B-B030-362CDD375631}" type="sibTrans" cxnId="{9177CB9D-3432-4091-AA06-C09FECB65463}">
      <dgm:prSet custT="1"/>
      <dgm:spPr/>
      <dgm:t>
        <a:bodyPr/>
        <a:lstStyle/>
        <a:p>
          <a:endParaRPr lang="es-PE" sz="1400" b="1"/>
        </a:p>
      </dgm:t>
    </dgm:pt>
    <dgm:pt modelId="{04BEDDCC-0A48-4948-BF0D-2ED72D1C7E6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Metodología y Métodos</a:t>
          </a:r>
          <a:endParaRPr lang="es-PE" sz="1400" b="1" dirty="0"/>
        </a:p>
      </dgm:t>
    </dgm:pt>
    <dgm:pt modelId="{1C6F2AA9-BDD6-4E87-81C5-B906FEE80267}" type="parTrans" cxnId="{69FD913A-2ACD-4D94-AE50-DD0C27286679}">
      <dgm:prSet/>
      <dgm:spPr/>
      <dgm:t>
        <a:bodyPr/>
        <a:lstStyle/>
        <a:p>
          <a:endParaRPr lang="es-PE" sz="1400" b="1"/>
        </a:p>
      </dgm:t>
    </dgm:pt>
    <dgm:pt modelId="{B3E76EBF-104E-40A7-9172-39D4E1DF573D}" type="sibTrans" cxnId="{69FD913A-2ACD-4D94-AE50-DD0C27286679}">
      <dgm:prSet custT="1"/>
      <dgm:spPr/>
      <dgm:t>
        <a:bodyPr/>
        <a:lstStyle/>
        <a:p>
          <a:endParaRPr lang="es-PE" sz="1400" b="1"/>
        </a:p>
      </dgm:t>
    </dgm:pt>
    <dgm:pt modelId="{7B6CD1D4-D1C3-40CA-B5C4-5D3028E54133}">
      <dgm:prSet custT="1"/>
      <dgm:spPr>
        <a:solidFill>
          <a:schemeClr val="accent6"/>
        </a:solidFill>
      </dgm:spPr>
      <dgm:t>
        <a:bodyPr/>
        <a:lstStyle/>
        <a:p>
          <a:r>
            <a:rPr lang="es-PE" sz="1400" b="1" dirty="0" smtClean="0"/>
            <a:t>Resultados</a:t>
          </a:r>
          <a:endParaRPr lang="es-PE" sz="1400" b="1" dirty="0"/>
        </a:p>
      </dgm:t>
    </dgm:pt>
    <dgm:pt modelId="{794730DD-F317-4265-BA72-EFF9C7B7EC13}" type="par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EDB12682-F518-4B35-8E6D-8C79F3081C95}" type="sib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D0CD0668-1528-4B77-AE7A-82C07CE7279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200" b="1" dirty="0" smtClean="0"/>
            <a:t>Conclusiones y Recomendaciones</a:t>
          </a:r>
          <a:endParaRPr lang="es-PE" sz="1200" b="1" dirty="0"/>
        </a:p>
      </dgm:t>
    </dgm:pt>
    <dgm:pt modelId="{7F7925E6-5E14-4984-A85E-79C30FD0CA9F}" type="parTrans" cxnId="{B6E7489C-5990-480E-80C4-4B9323A40066}">
      <dgm:prSet/>
      <dgm:spPr/>
      <dgm:t>
        <a:bodyPr/>
        <a:lstStyle/>
        <a:p>
          <a:endParaRPr lang="es-EC"/>
        </a:p>
      </dgm:t>
    </dgm:pt>
    <dgm:pt modelId="{99685D04-557D-4490-B619-30065B7F293B}" type="sibTrans" cxnId="{B6E7489C-5990-480E-80C4-4B9323A40066}">
      <dgm:prSet/>
      <dgm:spPr/>
      <dgm:t>
        <a:bodyPr/>
        <a:lstStyle/>
        <a:p>
          <a:endParaRPr lang="es-EC"/>
        </a:p>
      </dgm:t>
    </dgm:pt>
    <dgm:pt modelId="{4AD5F4EF-B27D-446F-8AFB-FC7D35C0ECBA}" type="pres">
      <dgm:prSet presAssocID="{ADDB8A2A-1F06-4026-842C-8130B9EAC92A}" presName="Name0" presStyleCnt="0">
        <dgm:presLayoutVars>
          <dgm:dir/>
          <dgm:resizeHandles val="exact"/>
        </dgm:presLayoutVars>
      </dgm:prSet>
      <dgm:spPr/>
    </dgm:pt>
    <dgm:pt modelId="{7BAE21D6-3639-41CF-86FD-F58D2F1CCC5C}" type="pres">
      <dgm:prSet presAssocID="{4DC9CD2B-E03B-4019-BACE-938E44C859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2080AF-8CDB-4B02-A0A6-D1CE0DA1869B}" type="pres">
      <dgm:prSet presAssocID="{3F91DF1B-2C23-4909-9F9A-1BC5FD667FF8}" presName="sibTrans" presStyleLbl="sibTrans2D1" presStyleIdx="0" presStyleCnt="5"/>
      <dgm:spPr/>
      <dgm:t>
        <a:bodyPr/>
        <a:lstStyle/>
        <a:p>
          <a:endParaRPr lang="es-PE"/>
        </a:p>
      </dgm:t>
    </dgm:pt>
    <dgm:pt modelId="{0F05703D-0E46-4B76-A19F-C93AE2126E6B}" type="pres">
      <dgm:prSet presAssocID="{3F91DF1B-2C23-4909-9F9A-1BC5FD667FF8}" presName="connectorText" presStyleLbl="sibTrans2D1" presStyleIdx="0" presStyleCnt="5"/>
      <dgm:spPr/>
      <dgm:t>
        <a:bodyPr/>
        <a:lstStyle/>
        <a:p>
          <a:endParaRPr lang="es-PE"/>
        </a:p>
      </dgm:t>
    </dgm:pt>
    <dgm:pt modelId="{FDFD0953-DF01-45DC-A384-7394E48DD904}" type="pres">
      <dgm:prSet presAssocID="{15AE0579-4FEE-41BF-8CE1-6DE937222B6A}" presName="node" presStyleLbl="node1" presStyleIdx="1" presStyleCnt="6" custScaleX="11807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05DEA4-7BB1-4EDD-ADCA-528EF1D11796}" type="pres">
      <dgm:prSet presAssocID="{DAF9FFAC-7CC9-4C78-B7C0-F2E6DF5FC9BE}" presName="sibTrans" presStyleLbl="sibTrans2D1" presStyleIdx="1" presStyleCnt="5"/>
      <dgm:spPr/>
      <dgm:t>
        <a:bodyPr/>
        <a:lstStyle/>
        <a:p>
          <a:endParaRPr lang="es-PE"/>
        </a:p>
      </dgm:t>
    </dgm:pt>
    <dgm:pt modelId="{6F6BF501-CEAE-4FC0-9A09-0B762D1D3E40}" type="pres">
      <dgm:prSet presAssocID="{DAF9FFAC-7CC9-4C78-B7C0-F2E6DF5FC9BE}" presName="connectorText" presStyleLbl="sibTrans2D1" presStyleIdx="1" presStyleCnt="5"/>
      <dgm:spPr/>
      <dgm:t>
        <a:bodyPr/>
        <a:lstStyle/>
        <a:p>
          <a:endParaRPr lang="es-PE"/>
        </a:p>
      </dgm:t>
    </dgm:pt>
    <dgm:pt modelId="{69C290D8-86D3-4AAA-A012-BE80BE1CA97E}" type="pres">
      <dgm:prSet presAssocID="{344A34C4-DD3A-4245-9EC2-BFBB02A7087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1D37F0-D006-4035-9FC0-763A5F3FD0B6}" type="pres">
      <dgm:prSet presAssocID="{583404EA-8E77-415B-B030-362CDD375631}" presName="sibTrans" presStyleLbl="sibTrans2D1" presStyleIdx="2" presStyleCnt="5"/>
      <dgm:spPr/>
      <dgm:t>
        <a:bodyPr/>
        <a:lstStyle/>
        <a:p>
          <a:endParaRPr lang="es-PE"/>
        </a:p>
      </dgm:t>
    </dgm:pt>
    <dgm:pt modelId="{34B5D540-2F30-4C98-ACF0-0C507104DFD8}" type="pres">
      <dgm:prSet presAssocID="{583404EA-8E77-415B-B030-362CDD375631}" presName="connectorText" presStyleLbl="sibTrans2D1" presStyleIdx="2" presStyleCnt="5"/>
      <dgm:spPr/>
      <dgm:t>
        <a:bodyPr/>
        <a:lstStyle/>
        <a:p>
          <a:endParaRPr lang="es-PE"/>
        </a:p>
      </dgm:t>
    </dgm:pt>
    <dgm:pt modelId="{DA1B9A46-EB6C-40FF-BE9E-2F3E61F2148F}" type="pres">
      <dgm:prSet presAssocID="{04BEDDCC-0A48-4948-BF0D-2ED72D1C7E6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637383E-91C2-4419-8A30-3E7EE5E30BAB}" type="pres">
      <dgm:prSet presAssocID="{B3E76EBF-104E-40A7-9172-39D4E1DF573D}" presName="sibTrans" presStyleLbl="sibTrans2D1" presStyleIdx="3" presStyleCnt="5"/>
      <dgm:spPr/>
      <dgm:t>
        <a:bodyPr/>
        <a:lstStyle/>
        <a:p>
          <a:endParaRPr lang="es-PE"/>
        </a:p>
      </dgm:t>
    </dgm:pt>
    <dgm:pt modelId="{FBB9ED65-20CC-4BA5-926B-AB969E5F683F}" type="pres">
      <dgm:prSet presAssocID="{B3E76EBF-104E-40A7-9172-39D4E1DF573D}" presName="connectorText" presStyleLbl="sibTrans2D1" presStyleIdx="3" presStyleCnt="5"/>
      <dgm:spPr/>
      <dgm:t>
        <a:bodyPr/>
        <a:lstStyle/>
        <a:p>
          <a:endParaRPr lang="es-PE"/>
        </a:p>
      </dgm:t>
    </dgm:pt>
    <dgm:pt modelId="{C5A575AA-FCE9-42DA-BDCA-71B43C8424AC}" type="pres">
      <dgm:prSet presAssocID="{7B6CD1D4-D1C3-40CA-B5C4-5D3028E5413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143E58B-55DA-4589-9B4B-CEF74B64FA3D}" type="pres">
      <dgm:prSet presAssocID="{EDB12682-F518-4B35-8E6D-8C79F3081C95}" presName="sibTrans" presStyleLbl="sibTrans2D1" presStyleIdx="4" presStyleCnt="5"/>
      <dgm:spPr/>
      <dgm:t>
        <a:bodyPr/>
        <a:lstStyle/>
        <a:p>
          <a:endParaRPr lang="es-EC"/>
        </a:p>
      </dgm:t>
    </dgm:pt>
    <dgm:pt modelId="{E49A0BB1-FCF2-425F-9B5A-893144D75021}" type="pres">
      <dgm:prSet presAssocID="{EDB12682-F518-4B35-8E6D-8C79F3081C95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CD5D734A-10F8-4E4C-8FCE-F7532F1E8ADF}" type="pres">
      <dgm:prSet presAssocID="{D0CD0668-1528-4B77-AE7A-82C07CE72797}" presName="node" presStyleLbl="node1" presStyleIdx="5" presStyleCnt="6" custScaleX="1184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52D3654-5771-4D95-A1B0-325CD7E7EB79}" type="presOf" srcId="{DAF9FFAC-7CC9-4C78-B7C0-F2E6DF5FC9BE}" destId="{AF05DEA4-7BB1-4EDD-ADCA-528EF1D11796}" srcOrd="0" destOrd="0" presId="urn:microsoft.com/office/officeart/2005/8/layout/process1"/>
    <dgm:cxn modelId="{922BFBA8-B855-42B2-99B8-1EA0D37E9CC9}" type="presOf" srcId="{4DC9CD2B-E03B-4019-BACE-938E44C859B3}" destId="{7BAE21D6-3639-41CF-86FD-F58D2F1CCC5C}" srcOrd="0" destOrd="0" presId="urn:microsoft.com/office/officeart/2005/8/layout/process1"/>
    <dgm:cxn modelId="{64FFB10D-B60C-4CF4-8DE4-F39ED7CD3A72}" type="presOf" srcId="{15AE0579-4FEE-41BF-8CE1-6DE937222B6A}" destId="{FDFD0953-DF01-45DC-A384-7394E48DD904}" srcOrd="0" destOrd="0" presId="urn:microsoft.com/office/officeart/2005/8/layout/process1"/>
    <dgm:cxn modelId="{D48FF39C-EA1B-4350-9E45-7117F8A4E24C}" type="presOf" srcId="{583404EA-8E77-415B-B030-362CDD375631}" destId="{34B5D540-2F30-4C98-ACF0-0C507104DFD8}" srcOrd="1" destOrd="0" presId="urn:microsoft.com/office/officeart/2005/8/layout/process1"/>
    <dgm:cxn modelId="{9177CB9D-3432-4091-AA06-C09FECB65463}" srcId="{ADDB8A2A-1F06-4026-842C-8130B9EAC92A}" destId="{344A34C4-DD3A-4245-9EC2-BFBB02A7087E}" srcOrd="2" destOrd="0" parTransId="{F7D2E0FD-BB23-4975-96D0-9F084613DDA2}" sibTransId="{583404EA-8E77-415B-B030-362CDD375631}"/>
    <dgm:cxn modelId="{2F58DCB0-CAC8-465D-AF0E-4462A83A344F}" type="presOf" srcId="{04BEDDCC-0A48-4948-BF0D-2ED72D1C7E6D}" destId="{DA1B9A46-EB6C-40FF-BE9E-2F3E61F2148F}" srcOrd="0" destOrd="0" presId="urn:microsoft.com/office/officeart/2005/8/layout/process1"/>
    <dgm:cxn modelId="{481D90CD-E45C-49D1-AD6C-4B48C9A9A2C7}" type="presOf" srcId="{B3E76EBF-104E-40A7-9172-39D4E1DF573D}" destId="{0637383E-91C2-4419-8A30-3E7EE5E30BAB}" srcOrd="0" destOrd="0" presId="urn:microsoft.com/office/officeart/2005/8/layout/process1"/>
    <dgm:cxn modelId="{3A7A6F81-3C98-497D-82EB-9676D11F53DD}" type="presOf" srcId="{ADDB8A2A-1F06-4026-842C-8130B9EAC92A}" destId="{4AD5F4EF-B27D-446F-8AFB-FC7D35C0ECBA}" srcOrd="0" destOrd="0" presId="urn:microsoft.com/office/officeart/2005/8/layout/process1"/>
    <dgm:cxn modelId="{87356767-5AC8-469D-9950-2CD0BA562DF0}" type="presOf" srcId="{D0CD0668-1528-4B77-AE7A-82C07CE72797}" destId="{CD5D734A-10F8-4E4C-8FCE-F7532F1E8ADF}" srcOrd="0" destOrd="0" presId="urn:microsoft.com/office/officeart/2005/8/layout/process1"/>
    <dgm:cxn modelId="{66D3DEB1-8D83-4CD1-83A6-E5467C3C938A}" type="presOf" srcId="{EDB12682-F518-4B35-8E6D-8C79F3081C95}" destId="{E49A0BB1-FCF2-425F-9B5A-893144D75021}" srcOrd="1" destOrd="0" presId="urn:microsoft.com/office/officeart/2005/8/layout/process1"/>
    <dgm:cxn modelId="{0BDCFC77-30A4-4AA2-8194-F5BBADC53DBE}" type="presOf" srcId="{3F91DF1B-2C23-4909-9F9A-1BC5FD667FF8}" destId="{DE2080AF-8CDB-4B02-A0A6-D1CE0DA1869B}" srcOrd="0" destOrd="0" presId="urn:microsoft.com/office/officeart/2005/8/layout/process1"/>
    <dgm:cxn modelId="{29A25C8E-661A-43E0-BC10-15B4B6B06FD5}" type="presOf" srcId="{7B6CD1D4-D1C3-40CA-B5C4-5D3028E54133}" destId="{C5A575AA-FCE9-42DA-BDCA-71B43C8424AC}" srcOrd="0" destOrd="0" presId="urn:microsoft.com/office/officeart/2005/8/layout/process1"/>
    <dgm:cxn modelId="{3DEB5C0C-BA4B-45B1-ABDC-3C0887806534}" type="presOf" srcId="{583404EA-8E77-415B-B030-362CDD375631}" destId="{E01D37F0-D006-4035-9FC0-763A5F3FD0B6}" srcOrd="0" destOrd="0" presId="urn:microsoft.com/office/officeart/2005/8/layout/process1"/>
    <dgm:cxn modelId="{30580EA8-DABE-465A-A82D-AEF5EAEB57FE}" type="presOf" srcId="{3F91DF1B-2C23-4909-9F9A-1BC5FD667FF8}" destId="{0F05703D-0E46-4B76-A19F-C93AE2126E6B}" srcOrd="1" destOrd="0" presId="urn:microsoft.com/office/officeart/2005/8/layout/process1"/>
    <dgm:cxn modelId="{69FD913A-2ACD-4D94-AE50-DD0C27286679}" srcId="{ADDB8A2A-1F06-4026-842C-8130B9EAC92A}" destId="{04BEDDCC-0A48-4948-BF0D-2ED72D1C7E6D}" srcOrd="3" destOrd="0" parTransId="{1C6F2AA9-BDD6-4E87-81C5-B906FEE80267}" sibTransId="{B3E76EBF-104E-40A7-9172-39D4E1DF573D}"/>
    <dgm:cxn modelId="{480C05E1-C9F7-4998-ACDA-00DDA09E8789}" type="presOf" srcId="{B3E76EBF-104E-40A7-9172-39D4E1DF573D}" destId="{FBB9ED65-20CC-4BA5-926B-AB969E5F683F}" srcOrd="1" destOrd="0" presId="urn:microsoft.com/office/officeart/2005/8/layout/process1"/>
    <dgm:cxn modelId="{B58A4955-DEBB-4CC0-8335-7E622D9E6A3F}" type="presOf" srcId="{EDB12682-F518-4B35-8E6D-8C79F3081C95}" destId="{7143E58B-55DA-4589-9B4B-CEF74B64FA3D}" srcOrd="0" destOrd="0" presId="urn:microsoft.com/office/officeart/2005/8/layout/process1"/>
    <dgm:cxn modelId="{DE9D37DE-0C8E-452F-BF9F-2AC30597B9E4}" srcId="{ADDB8A2A-1F06-4026-842C-8130B9EAC92A}" destId="{4DC9CD2B-E03B-4019-BACE-938E44C859B3}" srcOrd="0" destOrd="0" parTransId="{054AB4A9-0BF5-4FB8-8D36-468B413229C3}" sibTransId="{3F91DF1B-2C23-4909-9F9A-1BC5FD667FF8}"/>
    <dgm:cxn modelId="{B6E7489C-5990-480E-80C4-4B9323A40066}" srcId="{ADDB8A2A-1F06-4026-842C-8130B9EAC92A}" destId="{D0CD0668-1528-4B77-AE7A-82C07CE72797}" srcOrd="5" destOrd="0" parTransId="{7F7925E6-5E14-4984-A85E-79C30FD0CA9F}" sibTransId="{99685D04-557D-4490-B619-30065B7F293B}"/>
    <dgm:cxn modelId="{A6F5A87A-FC51-427F-8DEE-D1F3DA368116}" srcId="{ADDB8A2A-1F06-4026-842C-8130B9EAC92A}" destId="{15AE0579-4FEE-41BF-8CE1-6DE937222B6A}" srcOrd="1" destOrd="0" parTransId="{8BEE90F6-5130-4D45-B005-8AECBC9F1EBF}" sibTransId="{DAF9FFAC-7CC9-4C78-B7C0-F2E6DF5FC9BE}"/>
    <dgm:cxn modelId="{0226CA88-4F3C-49CF-ABAC-12811638DE6A}" type="presOf" srcId="{344A34C4-DD3A-4245-9EC2-BFBB02A7087E}" destId="{69C290D8-86D3-4AAA-A012-BE80BE1CA97E}" srcOrd="0" destOrd="0" presId="urn:microsoft.com/office/officeart/2005/8/layout/process1"/>
    <dgm:cxn modelId="{E97CA1E2-687F-4462-BB97-748CB30A7F65}" srcId="{ADDB8A2A-1F06-4026-842C-8130B9EAC92A}" destId="{7B6CD1D4-D1C3-40CA-B5C4-5D3028E54133}" srcOrd="4" destOrd="0" parTransId="{794730DD-F317-4265-BA72-EFF9C7B7EC13}" sibTransId="{EDB12682-F518-4B35-8E6D-8C79F3081C95}"/>
    <dgm:cxn modelId="{7539D0DC-B900-46C5-92FB-5761960A56E9}" type="presOf" srcId="{DAF9FFAC-7CC9-4C78-B7C0-F2E6DF5FC9BE}" destId="{6F6BF501-CEAE-4FC0-9A09-0B762D1D3E40}" srcOrd="1" destOrd="0" presId="urn:microsoft.com/office/officeart/2005/8/layout/process1"/>
    <dgm:cxn modelId="{C1B8CD6F-3688-4137-9BCB-2D59FF8564F7}" type="presParOf" srcId="{4AD5F4EF-B27D-446F-8AFB-FC7D35C0ECBA}" destId="{7BAE21D6-3639-41CF-86FD-F58D2F1CCC5C}" srcOrd="0" destOrd="0" presId="urn:microsoft.com/office/officeart/2005/8/layout/process1"/>
    <dgm:cxn modelId="{AC5A683F-6180-4895-B2D0-B6ED7F6EFD92}" type="presParOf" srcId="{4AD5F4EF-B27D-446F-8AFB-FC7D35C0ECBA}" destId="{DE2080AF-8CDB-4B02-A0A6-D1CE0DA1869B}" srcOrd="1" destOrd="0" presId="urn:microsoft.com/office/officeart/2005/8/layout/process1"/>
    <dgm:cxn modelId="{07B384E7-DEB5-44BD-BD4B-17F6DF673D72}" type="presParOf" srcId="{DE2080AF-8CDB-4B02-A0A6-D1CE0DA1869B}" destId="{0F05703D-0E46-4B76-A19F-C93AE2126E6B}" srcOrd="0" destOrd="0" presId="urn:microsoft.com/office/officeart/2005/8/layout/process1"/>
    <dgm:cxn modelId="{83DB9756-B067-453E-991E-0F1C4165E8E6}" type="presParOf" srcId="{4AD5F4EF-B27D-446F-8AFB-FC7D35C0ECBA}" destId="{FDFD0953-DF01-45DC-A384-7394E48DD904}" srcOrd="2" destOrd="0" presId="urn:microsoft.com/office/officeart/2005/8/layout/process1"/>
    <dgm:cxn modelId="{E070B392-AEF3-4505-AE3B-664EF94570C5}" type="presParOf" srcId="{4AD5F4EF-B27D-446F-8AFB-FC7D35C0ECBA}" destId="{AF05DEA4-7BB1-4EDD-ADCA-528EF1D11796}" srcOrd="3" destOrd="0" presId="urn:microsoft.com/office/officeart/2005/8/layout/process1"/>
    <dgm:cxn modelId="{E064D91F-47B6-438D-854E-5BCCDFDEB844}" type="presParOf" srcId="{AF05DEA4-7BB1-4EDD-ADCA-528EF1D11796}" destId="{6F6BF501-CEAE-4FC0-9A09-0B762D1D3E40}" srcOrd="0" destOrd="0" presId="urn:microsoft.com/office/officeart/2005/8/layout/process1"/>
    <dgm:cxn modelId="{108B6748-4261-49EB-8299-2F81C9794A7A}" type="presParOf" srcId="{4AD5F4EF-B27D-446F-8AFB-FC7D35C0ECBA}" destId="{69C290D8-86D3-4AAA-A012-BE80BE1CA97E}" srcOrd="4" destOrd="0" presId="urn:microsoft.com/office/officeart/2005/8/layout/process1"/>
    <dgm:cxn modelId="{F1C28558-F5BD-49FA-A186-9E90E435355E}" type="presParOf" srcId="{4AD5F4EF-B27D-446F-8AFB-FC7D35C0ECBA}" destId="{E01D37F0-D006-4035-9FC0-763A5F3FD0B6}" srcOrd="5" destOrd="0" presId="urn:microsoft.com/office/officeart/2005/8/layout/process1"/>
    <dgm:cxn modelId="{44A795DD-40DC-481B-AE33-E933BD60D32E}" type="presParOf" srcId="{E01D37F0-D006-4035-9FC0-763A5F3FD0B6}" destId="{34B5D540-2F30-4C98-ACF0-0C507104DFD8}" srcOrd="0" destOrd="0" presId="urn:microsoft.com/office/officeart/2005/8/layout/process1"/>
    <dgm:cxn modelId="{FC0353CF-E032-429A-B7B3-F8F1D425B950}" type="presParOf" srcId="{4AD5F4EF-B27D-446F-8AFB-FC7D35C0ECBA}" destId="{DA1B9A46-EB6C-40FF-BE9E-2F3E61F2148F}" srcOrd="6" destOrd="0" presId="urn:microsoft.com/office/officeart/2005/8/layout/process1"/>
    <dgm:cxn modelId="{0CD31BA0-A170-43D8-9D88-621DE6A5D07E}" type="presParOf" srcId="{4AD5F4EF-B27D-446F-8AFB-FC7D35C0ECBA}" destId="{0637383E-91C2-4419-8A30-3E7EE5E30BAB}" srcOrd="7" destOrd="0" presId="urn:microsoft.com/office/officeart/2005/8/layout/process1"/>
    <dgm:cxn modelId="{295FC3C9-965C-4850-B627-2B428B2232D4}" type="presParOf" srcId="{0637383E-91C2-4419-8A30-3E7EE5E30BAB}" destId="{FBB9ED65-20CC-4BA5-926B-AB969E5F683F}" srcOrd="0" destOrd="0" presId="urn:microsoft.com/office/officeart/2005/8/layout/process1"/>
    <dgm:cxn modelId="{314EDE1B-E9D6-4285-BC78-E03C59A5FBA4}" type="presParOf" srcId="{4AD5F4EF-B27D-446F-8AFB-FC7D35C0ECBA}" destId="{C5A575AA-FCE9-42DA-BDCA-71B43C8424AC}" srcOrd="8" destOrd="0" presId="urn:microsoft.com/office/officeart/2005/8/layout/process1"/>
    <dgm:cxn modelId="{BCF77175-3567-4DD0-99D1-34326CC37FBD}" type="presParOf" srcId="{4AD5F4EF-B27D-446F-8AFB-FC7D35C0ECBA}" destId="{7143E58B-55DA-4589-9B4B-CEF74B64FA3D}" srcOrd="9" destOrd="0" presId="urn:microsoft.com/office/officeart/2005/8/layout/process1"/>
    <dgm:cxn modelId="{A88D5D5A-F7B5-4F75-B042-5ABC5F05B438}" type="presParOf" srcId="{7143E58B-55DA-4589-9B4B-CEF74B64FA3D}" destId="{E49A0BB1-FCF2-425F-9B5A-893144D75021}" srcOrd="0" destOrd="0" presId="urn:microsoft.com/office/officeart/2005/8/layout/process1"/>
    <dgm:cxn modelId="{B6FAE42C-C7FD-4108-94C5-9596C9332C22}" type="presParOf" srcId="{4AD5F4EF-B27D-446F-8AFB-FC7D35C0ECBA}" destId="{CD5D734A-10F8-4E4C-8FCE-F7532F1E8ADF}" srcOrd="10" destOrd="0" presId="urn:microsoft.com/office/officeart/2005/8/layout/process1"/>
  </dgm:cxnLst>
  <dgm:bg>
    <a:solidFill>
      <a:schemeClr val="tx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DDB8A2A-1F06-4026-842C-8130B9EAC92A}" type="doc">
      <dgm:prSet loTypeId="urn:microsoft.com/office/officeart/2005/8/layout/process1" loCatId="process" qsTypeId="urn:microsoft.com/office/officeart/2005/8/quickstyle/3d2" qsCatId="3D" csTypeId="urn:microsoft.com/office/officeart/2005/8/colors/colorful1" csCatId="colorful" phldr="1"/>
      <dgm:spPr/>
    </dgm:pt>
    <dgm:pt modelId="{4DC9CD2B-E03B-4019-BACE-938E44C859B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Introducción</a:t>
          </a:r>
          <a:endParaRPr lang="es-PE" sz="1400" b="1" dirty="0"/>
        </a:p>
      </dgm:t>
    </dgm:pt>
    <dgm:pt modelId="{054AB4A9-0BF5-4FB8-8D36-468B413229C3}" type="parTrans" cxnId="{DE9D37DE-0C8E-452F-BF9F-2AC30597B9E4}">
      <dgm:prSet/>
      <dgm:spPr/>
      <dgm:t>
        <a:bodyPr/>
        <a:lstStyle/>
        <a:p>
          <a:endParaRPr lang="es-PE" sz="1400" b="1"/>
        </a:p>
      </dgm:t>
    </dgm:pt>
    <dgm:pt modelId="{3F91DF1B-2C23-4909-9F9A-1BC5FD667FF8}" type="sibTrans" cxnId="{DE9D37DE-0C8E-452F-BF9F-2AC30597B9E4}">
      <dgm:prSet custT="1"/>
      <dgm:spPr/>
      <dgm:t>
        <a:bodyPr/>
        <a:lstStyle/>
        <a:p>
          <a:endParaRPr lang="es-PE" sz="1400" b="1"/>
        </a:p>
      </dgm:t>
    </dgm:pt>
    <dgm:pt modelId="{15AE0579-4FEE-41BF-8CE1-6DE937222B6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Planteamiento</a:t>
          </a:r>
          <a:endParaRPr lang="es-PE" sz="1400" b="1" dirty="0"/>
        </a:p>
      </dgm:t>
    </dgm:pt>
    <dgm:pt modelId="{8BEE90F6-5130-4D45-B005-8AECBC9F1EBF}" type="parTrans" cxnId="{A6F5A87A-FC51-427F-8DEE-D1F3DA368116}">
      <dgm:prSet/>
      <dgm:spPr/>
      <dgm:t>
        <a:bodyPr/>
        <a:lstStyle/>
        <a:p>
          <a:endParaRPr lang="es-PE" sz="1400" b="1"/>
        </a:p>
      </dgm:t>
    </dgm:pt>
    <dgm:pt modelId="{DAF9FFAC-7CC9-4C78-B7C0-F2E6DF5FC9BE}" type="sibTrans" cxnId="{A6F5A87A-FC51-427F-8DEE-D1F3DA368116}">
      <dgm:prSet custT="1"/>
      <dgm:spPr/>
      <dgm:t>
        <a:bodyPr/>
        <a:lstStyle/>
        <a:p>
          <a:endParaRPr lang="es-PE" sz="1400" b="1"/>
        </a:p>
      </dgm:t>
    </dgm:pt>
    <dgm:pt modelId="{344A34C4-DD3A-4245-9EC2-BFBB02A7087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Objetivos</a:t>
          </a:r>
          <a:endParaRPr lang="es-PE" sz="1400" b="1" dirty="0"/>
        </a:p>
      </dgm:t>
    </dgm:pt>
    <dgm:pt modelId="{F7D2E0FD-BB23-4975-96D0-9F084613DDA2}" type="parTrans" cxnId="{9177CB9D-3432-4091-AA06-C09FECB65463}">
      <dgm:prSet/>
      <dgm:spPr/>
      <dgm:t>
        <a:bodyPr/>
        <a:lstStyle/>
        <a:p>
          <a:endParaRPr lang="es-PE" sz="1400" b="1"/>
        </a:p>
      </dgm:t>
    </dgm:pt>
    <dgm:pt modelId="{583404EA-8E77-415B-B030-362CDD375631}" type="sibTrans" cxnId="{9177CB9D-3432-4091-AA06-C09FECB65463}">
      <dgm:prSet custT="1"/>
      <dgm:spPr/>
      <dgm:t>
        <a:bodyPr/>
        <a:lstStyle/>
        <a:p>
          <a:endParaRPr lang="es-PE" sz="1400" b="1"/>
        </a:p>
      </dgm:t>
    </dgm:pt>
    <dgm:pt modelId="{04BEDDCC-0A48-4948-BF0D-2ED72D1C7E6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Metodología y Métodos</a:t>
          </a:r>
          <a:endParaRPr lang="es-PE" sz="1400" b="1" dirty="0"/>
        </a:p>
      </dgm:t>
    </dgm:pt>
    <dgm:pt modelId="{1C6F2AA9-BDD6-4E87-81C5-B906FEE80267}" type="parTrans" cxnId="{69FD913A-2ACD-4D94-AE50-DD0C27286679}">
      <dgm:prSet/>
      <dgm:spPr/>
      <dgm:t>
        <a:bodyPr/>
        <a:lstStyle/>
        <a:p>
          <a:endParaRPr lang="es-PE" sz="1400" b="1"/>
        </a:p>
      </dgm:t>
    </dgm:pt>
    <dgm:pt modelId="{B3E76EBF-104E-40A7-9172-39D4E1DF573D}" type="sibTrans" cxnId="{69FD913A-2ACD-4D94-AE50-DD0C27286679}">
      <dgm:prSet custT="1"/>
      <dgm:spPr/>
      <dgm:t>
        <a:bodyPr/>
        <a:lstStyle/>
        <a:p>
          <a:endParaRPr lang="es-PE" sz="1400" b="1"/>
        </a:p>
      </dgm:t>
    </dgm:pt>
    <dgm:pt modelId="{7B6CD1D4-D1C3-40CA-B5C4-5D3028E54133}">
      <dgm:prSet custT="1"/>
      <dgm:spPr>
        <a:solidFill>
          <a:schemeClr val="accent6"/>
        </a:solidFill>
      </dgm:spPr>
      <dgm:t>
        <a:bodyPr/>
        <a:lstStyle/>
        <a:p>
          <a:r>
            <a:rPr lang="es-PE" sz="1400" b="1" dirty="0" smtClean="0"/>
            <a:t>Resultados</a:t>
          </a:r>
          <a:endParaRPr lang="es-PE" sz="1400" b="1" dirty="0"/>
        </a:p>
      </dgm:t>
    </dgm:pt>
    <dgm:pt modelId="{794730DD-F317-4265-BA72-EFF9C7B7EC13}" type="par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EDB12682-F518-4B35-8E6D-8C79F3081C95}" type="sib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D0CD0668-1528-4B77-AE7A-82C07CE7279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200" b="1" dirty="0" smtClean="0"/>
            <a:t>Conclusiones y Recomendaciones</a:t>
          </a:r>
          <a:endParaRPr lang="es-PE" sz="1200" b="1" dirty="0"/>
        </a:p>
      </dgm:t>
    </dgm:pt>
    <dgm:pt modelId="{7F7925E6-5E14-4984-A85E-79C30FD0CA9F}" type="parTrans" cxnId="{B6E7489C-5990-480E-80C4-4B9323A40066}">
      <dgm:prSet/>
      <dgm:spPr/>
      <dgm:t>
        <a:bodyPr/>
        <a:lstStyle/>
        <a:p>
          <a:endParaRPr lang="es-EC"/>
        </a:p>
      </dgm:t>
    </dgm:pt>
    <dgm:pt modelId="{99685D04-557D-4490-B619-30065B7F293B}" type="sibTrans" cxnId="{B6E7489C-5990-480E-80C4-4B9323A40066}">
      <dgm:prSet/>
      <dgm:spPr/>
      <dgm:t>
        <a:bodyPr/>
        <a:lstStyle/>
        <a:p>
          <a:endParaRPr lang="es-EC"/>
        </a:p>
      </dgm:t>
    </dgm:pt>
    <dgm:pt modelId="{4AD5F4EF-B27D-446F-8AFB-FC7D35C0ECBA}" type="pres">
      <dgm:prSet presAssocID="{ADDB8A2A-1F06-4026-842C-8130B9EAC92A}" presName="Name0" presStyleCnt="0">
        <dgm:presLayoutVars>
          <dgm:dir/>
          <dgm:resizeHandles val="exact"/>
        </dgm:presLayoutVars>
      </dgm:prSet>
      <dgm:spPr/>
    </dgm:pt>
    <dgm:pt modelId="{7BAE21D6-3639-41CF-86FD-F58D2F1CCC5C}" type="pres">
      <dgm:prSet presAssocID="{4DC9CD2B-E03B-4019-BACE-938E44C859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2080AF-8CDB-4B02-A0A6-D1CE0DA1869B}" type="pres">
      <dgm:prSet presAssocID="{3F91DF1B-2C23-4909-9F9A-1BC5FD667FF8}" presName="sibTrans" presStyleLbl="sibTrans2D1" presStyleIdx="0" presStyleCnt="5"/>
      <dgm:spPr/>
      <dgm:t>
        <a:bodyPr/>
        <a:lstStyle/>
        <a:p>
          <a:endParaRPr lang="es-PE"/>
        </a:p>
      </dgm:t>
    </dgm:pt>
    <dgm:pt modelId="{0F05703D-0E46-4B76-A19F-C93AE2126E6B}" type="pres">
      <dgm:prSet presAssocID="{3F91DF1B-2C23-4909-9F9A-1BC5FD667FF8}" presName="connectorText" presStyleLbl="sibTrans2D1" presStyleIdx="0" presStyleCnt="5"/>
      <dgm:spPr/>
      <dgm:t>
        <a:bodyPr/>
        <a:lstStyle/>
        <a:p>
          <a:endParaRPr lang="es-PE"/>
        </a:p>
      </dgm:t>
    </dgm:pt>
    <dgm:pt modelId="{FDFD0953-DF01-45DC-A384-7394E48DD904}" type="pres">
      <dgm:prSet presAssocID="{15AE0579-4FEE-41BF-8CE1-6DE937222B6A}" presName="node" presStyleLbl="node1" presStyleIdx="1" presStyleCnt="6" custScaleX="11807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05DEA4-7BB1-4EDD-ADCA-528EF1D11796}" type="pres">
      <dgm:prSet presAssocID="{DAF9FFAC-7CC9-4C78-B7C0-F2E6DF5FC9BE}" presName="sibTrans" presStyleLbl="sibTrans2D1" presStyleIdx="1" presStyleCnt="5"/>
      <dgm:spPr/>
      <dgm:t>
        <a:bodyPr/>
        <a:lstStyle/>
        <a:p>
          <a:endParaRPr lang="es-PE"/>
        </a:p>
      </dgm:t>
    </dgm:pt>
    <dgm:pt modelId="{6F6BF501-CEAE-4FC0-9A09-0B762D1D3E40}" type="pres">
      <dgm:prSet presAssocID="{DAF9FFAC-7CC9-4C78-B7C0-F2E6DF5FC9BE}" presName="connectorText" presStyleLbl="sibTrans2D1" presStyleIdx="1" presStyleCnt="5"/>
      <dgm:spPr/>
      <dgm:t>
        <a:bodyPr/>
        <a:lstStyle/>
        <a:p>
          <a:endParaRPr lang="es-PE"/>
        </a:p>
      </dgm:t>
    </dgm:pt>
    <dgm:pt modelId="{69C290D8-86D3-4AAA-A012-BE80BE1CA97E}" type="pres">
      <dgm:prSet presAssocID="{344A34C4-DD3A-4245-9EC2-BFBB02A7087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1D37F0-D006-4035-9FC0-763A5F3FD0B6}" type="pres">
      <dgm:prSet presAssocID="{583404EA-8E77-415B-B030-362CDD375631}" presName="sibTrans" presStyleLbl="sibTrans2D1" presStyleIdx="2" presStyleCnt="5"/>
      <dgm:spPr/>
      <dgm:t>
        <a:bodyPr/>
        <a:lstStyle/>
        <a:p>
          <a:endParaRPr lang="es-PE"/>
        </a:p>
      </dgm:t>
    </dgm:pt>
    <dgm:pt modelId="{34B5D540-2F30-4C98-ACF0-0C507104DFD8}" type="pres">
      <dgm:prSet presAssocID="{583404EA-8E77-415B-B030-362CDD375631}" presName="connectorText" presStyleLbl="sibTrans2D1" presStyleIdx="2" presStyleCnt="5"/>
      <dgm:spPr/>
      <dgm:t>
        <a:bodyPr/>
        <a:lstStyle/>
        <a:p>
          <a:endParaRPr lang="es-PE"/>
        </a:p>
      </dgm:t>
    </dgm:pt>
    <dgm:pt modelId="{DA1B9A46-EB6C-40FF-BE9E-2F3E61F2148F}" type="pres">
      <dgm:prSet presAssocID="{04BEDDCC-0A48-4948-BF0D-2ED72D1C7E6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637383E-91C2-4419-8A30-3E7EE5E30BAB}" type="pres">
      <dgm:prSet presAssocID="{B3E76EBF-104E-40A7-9172-39D4E1DF573D}" presName="sibTrans" presStyleLbl="sibTrans2D1" presStyleIdx="3" presStyleCnt="5"/>
      <dgm:spPr/>
      <dgm:t>
        <a:bodyPr/>
        <a:lstStyle/>
        <a:p>
          <a:endParaRPr lang="es-PE"/>
        </a:p>
      </dgm:t>
    </dgm:pt>
    <dgm:pt modelId="{FBB9ED65-20CC-4BA5-926B-AB969E5F683F}" type="pres">
      <dgm:prSet presAssocID="{B3E76EBF-104E-40A7-9172-39D4E1DF573D}" presName="connectorText" presStyleLbl="sibTrans2D1" presStyleIdx="3" presStyleCnt="5"/>
      <dgm:spPr/>
      <dgm:t>
        <a:bodyPr/>
        <a:lstStyle/>
        <a:p>
          <a:endParaRPr lang="es-PE"/>
        </a:p>
      </dgm:t>
    </dgm:pt>
    <dgm:pt modelId="{C5A575AA-FCE9-42DA-BDCA-71B43C8424AC}" type="pres">
      <dgm:prSet presAssocID="{7B6CD1D4-D1C3-40CA-B5C4-5D3028E5413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143E58B-55DA-4589-9B4B-CEF74B64FA3D}" type="pres">
      <dgm:prSet presAssocID="{EDB12682-F518-4B35-8E6D-8C79F3081C95}" presName="sibTrans" presStyleLbl="sibTrans2D1" presStyleIdx="4" presStyleCnt="5"/>
      <dgm:spPr/>
      <dgm:t>
        <a:bodyPr/>
        <a:lstStyle/>
        <a:p>
          <a:endParaRPr lang="es-EC"/>
        </a:p>
      </dgm:t>
    </dgm:pt>
    <dgm:pt modelId="{E49A0BB1-FCF2-425F-9B5A-893144D75021}" type="pres">
      <dgm:prSet presAssocID="{EDB12682-F518-4B35-8E6D-8C79F3081C95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CD5D734A-10F8-4E4C-8FCE-F7532F1E8ADF}" type="pres">
      <dgm:prSet presAssocID="{D0CD0668-1528-4B77-AE7A-82C07CE72797}" presName="node" presStyleLbl="node1" presStyleIdx="5" presStyleCnt="6" custScaleX="1184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2DC2CD2-3A29-462E-89A3-6097DEAA6D4F}" type="presOf" srcId="{583404EA-8E77-415B-B030-362CDD375631}" destId="{34B5D540-2F30-4C98-ACF0-0C507104DFD8}" srcOrd="1" destOrd="0" presId="urn:microsoft.com/office/officeart/2005/8/layout/process1"/>
    <dgm:cxn modelId="{E05719A3-FD4E-4309-BDCA-3428073303D3}" type="presOf" srcId="{344A34C4-DD3A-4245-9EC2-BFBB02A7087E}" destId="{69C290D8-86D3-4AAA-A012-BE80BE1CA97E}" srcOrd="0" destOrd="0" presId="urn:microsoft.com/office/officeart/2005/8/layout/process1"/>
    <dgm:cxn modelId="{75F68D71-45A9-4CA3-92E1-554A694402A8}" type="presOf" srcId="{EDB12682-F518-4B35-8E6D-8C79F3081C95}" destId="{7143E58B-55DA-4589-9B4B-CEF74B64FA3D}" srcOrd="0" destOrd="0" presId="urn:microsoft.com/office/officeart/2005/8/layout/process1"/>
    <dgm:cxn modelId="{69D84E37-1B8E-459A-8B2E-4FFAF37C1651}" type="presOf" srcId="{3F91DF1B-2C23-4909-9F9A-1BC5FD667FF8}" destId="{0F05703D-0E46-4B76-A19F-C93AE2126E6B}" srcOrd="1" destOrd="0" presId="urn:microsoft.com/office/officeart/2005/8/layout/process1"/>
    <dgm:cxn modelId="{421D2CFC-8CAC-4A13-9385-6A0A19928AC5}" type="presOf" srcId="{3F91DF1B-2C23-4909-9F9A-1BC5FD667FF8}" destId="{DE2080AF-8CDB-4B02-A0A6-D1CE0DA1869B}" srcOrd="0" destOrd="0" presId="urn:microsoft.com/office/officeart/2005/8/layout/process1"/>
    <dgm:cxn modelId="{C8533E46-E100-4A32-93C4-2FD868DDACE0}" type="presOf" srcId="{D0CD0668-1528-4B77-AE7A-82C07CE72797}" destId="{CD5D734A-10F8-4E4C-8FCE-F7532F1E8ADF}" srcOrd="0" destOrd="0" presId="urn:microsoft.com/office/officeart/2005/8/layout/process1"/>
    <dgm:cxn modelId="{9177CB9D-3432-4091-AA06-C09FECB65463}" srcId="{ADDB8A2A-1F06-4026-842C-8130B9EAC92A}" destId="{344A34C4-DD3A-4245-9EC2-BFBB02A7087E}" srcOrd="2" destOrd="0" parTransId="{F7D2E0FD-BB23-4975-96D0-9F084613DDA2}" sibTransId="{583404EA-8E77-415B-B030-362CDD375631}"/>
    <dgm:cxn modelId="{FB9E4063-9E07-41F6-8846-BE667DF22251}" type="presOf" srcId="{4DC9CD2B-E03B-4019-BACE-938E44C859B3}" destId="{7BAE21D6-3639-41CF-86FD-F58D2F1CCC5C}" srcOrd="0" destOrd="0" presId="urn:microsoft.com/office/officeart/2005/8/layout/process1"/>
    <dgm:cxn modelId="{C5A3C75C-7A13-42ED-94AB-B4772F57BB39}" type="presOf" srcId="{DAF9FFAC-7CC9-4C78-B7C0-F2E6DF5FC9BE}" destId="{AF05DEA4-7BB1-4EDD-ADCA-528EF1D11796}" srcOrd="0" destOrd="0" presId="urn:microsoft.com/office/officeart/2005/8/layout/process1"/>
    <dgm:cxn modelId="{688665AB-3FC0-471B-ADD9-D49D5E955C63}" type="presOf" srcId="{04BEDDCC-0A48-4948-BF0D-2ED72D1C7E6D}" destId="{DA1B9A46-EB6C-40FF-BE9E-2F3E61F2148F}" srcOrd="0" destOrd="0" presId="urn:microsoft.com/office/officeart/2005/8/layout/process1"/>
    <dgm:cxn modelId="{6BD57EE8-D988-4B19-A65A-54A4B9373F72}" type="presOf" srcId="{7B6CD1D4-D1C3-40CA-B5C4-5D3028E54133}" destId="{C5A575AA-FCE9-42DA-BDCA-71B43C8424AC}" srcOrd="0" destOrd="0" presId="urn:microsoft.com/office/officeart/2005/8/layout/process1"/>
    <dgm:cxn modelId="{3201691B-69D8-40E8-83D7-71937FF878F5}" type="presOf" srcId="{DAF9FFAC-7CC9-4C78-B7C0-F2E6DF5FC9BE}" destId="{6F6BF501-CEAE-4FC0-9A09-0B762D1D3E40}" srcOrd="1" destOrd="0" presId="urn:microsoft.com/office/officeart/2005/8/layout/process1"/>
    <dgm:cxn modelId="{69FD913A-2ACD-4D94-AE50-DD0C27286679}" srcId="{ADDB8A2A-1F06-4026-842C-8130B9EAC92A}" destId="{04BEDDCC-0A48-4948-BF0D-2ED72D1C7E6D}" srcOrd="3" destOrd="0" parTransId="{1C6F2AA9-BDD6-4E87-81C5-B906FEE80267}" sibTransId="{B3E76EBF-104E-40A7-9172-39D4E1DF573D}"/>
    <dgm:cxn modelId="{D2F741A2-B61D-4985-AA12-22057E201B6C}" type="presOf" srcId="{B3E76EBF-104E-40A7-9172-39D4E1DF573D}" destId="{0637383E-91C2-4419-8A30-3E7EE5E30BAB}" srcOrd="0" destOrd="0" presId="urn:microsoft.com/office/officeart/2005/8/layout/process1"/>
    <dgm:cxn modelId="{F42D6194-8016-44CD-B313-AE17F3E084BC}" type="presOf" srcId="{ADDB8A2A-1F06-4026-842C-8130B9EAC92A}" destId="{4AD5F4EF-B27D-446F-8AFB-FC7D35C0ECBA}" srcOrd="0" destOrd="0" presId="urn:microsoft.com/office/officeart/2005/8/layout/process1"/>
    <dgm:cxn modelId="{7160740C-D8B2-44D4-8343-31E39B94015D}" type="presOf" srcId="{B3E76EBF-104E-40A7-9172-39D4E1DF573D}" destId="{FBB9ED65-20CC-4BA5-926B-AB969E5F683F}" srcOrd="1" destOrd="0" presId="urn:microsoft.com/office/officeart/2005/8/layout/process1"/>
    <dgm:cxn modelId="{64F8C874-ADFA-4F41-948E-C8FFD30C680B}" type="presOf" srcId="{EDB12682-F518-4B35-8E6D-8C79F3081C95}" destId="{E49A0BB1-FCF2-425F-9B5A-893144D75021}" srcOrd="1" destOrd="0" presId="urn:microsoft.com/office/officeart/2005/8/layout/process1"/>
    <dgm:cxn modelId="{DE9D37DE-0C8E-452F-BF9F-2AC30597B9E4}" srcId="{ADDB8A2A-1F06-4026-842C-8130B9EAC92A}" destId="{4DC9CD2B-E03B-4019-BACE-938E44C859B3}" srcOrd="0" destOrd="0" parTransId="{054AB4A9-0BF5-4FB8-8D36-468B413229C3}" sibTransId="{3F91DF1B-2C23-4909-9F9A-1BC5FD667FF8}"/>
    <dgm:cxn modelId="{B6E7489C-5990-480E-80C4-4B9323A40066}" srcId="{ADDB8A2A-1F06-4026-842C-8130B9EAC92A}" destId="{D0CD0668-1528-4B77-AE7A-82C07CE72797}" srcOrd="5" destOrd="0" parTransId="{7F7925E6-5E14-4984-A85E-79C30FD0CA9F}" sibTransId="{99685D04-557D-4490-B619-30065B7F293B}"/>
    <dgm:cxn modelId="{A6F5A87A-FC51-427F-8DEE-D1F3DA368116}" srcId="{ADDB8A2A-1F06-4026-842C-8130B9EAC92A}" destId="{15AE0579-4FEE-41BF-8CE1-6DE937222B6A}" srcOrd="1" destOrd="0" parTransId="{8BEE90F6-5130-4D45-B005-8AECBC9F1EBF}" sibTransId="{DAF9FFAC-7CC9-4C78-B7C0-F2E6DF5FC9BE}"/>
    <dgm:cxn modelId="{E97CA1E2-687F-4462-BB97-748CB30A7F65}" srcId="{ADDB8A2A-1F06-4026-842C-8130B9EAC92A}" destId="{7B6CD1D4-D1C3-40CA-B5C4-5D3028E54133}" srcOrd="4" destOrd="0" parTransId="{794730DD-F317-4265-BA72-EFF9C7B7EC13}" sibTransId="{EDB12682-F518-4B35-8E6D-8C79F3081C95}"/>
    <dgm:cxn modelId="{567EA120-9697-4914-B700-3F79343F4155}" type="presOf" srcId="{15AE0579-4FEE-41BF-8CE1-6DE937222B6A}" destId="{FDFD0953-DF01-45DC-A384-7394E48DD904}" srcOrd="0" destOrd="0" presId="urn:microsoft.com/office/officeart/2005/8/layout/process1"/>
    <dgm:cxn modelId="{5E6C2964-ED95-4E1A-ABAC-A946ED07344F}" type="presOf" srcId="{583404EA-8E77-415B-B030-362CDD375631}" destId="{E01D37F0-D006-4035-9FC0-763A5F3FD0B6}" srcOrd="0" destOrd="0" presId="urn:microsoft.com/office/officeart/2005/8/layout/process1"/>
    <dgm:cxn modelId="{D70DC199-F7B1-4221-BAF0-62C98E621233}" type="presParOf" srcId="{4AD5F4EF-B27D-446F-8AFB-FC7D35C0ECBA}" destId="{7BAE21D6-3639-41CF-86FD-F58D2F1CCC5C}" srcOrd="0" destOrd="0" presId="urn:microsoft.com/office/officeart/2005/8/layout/process1"/>
    <dgm:cxn modelId="{4E8D24CD-3E69-4A12-9EFC-3D08F9A946F7}" type="presParOf" srcId="{4AD5F4EF-B27D-446F-8AFB-FC7D35C0ECBA}" destId="{DE2080AF-8CDB-4B02-A0A6-D1CE0DA1869B}" srcOrd="1" destOrd="0" presId="urn:microsoft.com/office/officeart/2005/8/layout/process1"/>
    <dgm:cxn modelId="{3763E5E8-1198-401F-8355-0CEDBA42E5CA}" type="presParOf" srcId="{DE2080AF-8CDB-4B02-A0A6-D1CE0DA1869B}" destId="{0F05703D-0E46-4B76-A19F-C93AE2126E6B}" srcOrd="0" destOrd="0" presId="urn:microsoft.com/office/officeart/2005/8/layout/process1"/>
    <dgm:cxn modelId="{0EB82A4B-BE5B-42B6-BA8E-155F6D56F51F}" type="presParOf" srcId="{4AD5F4EF-B27D-446F-8AFB-FC7D35C0ECBA}" destId="{FDFD0953-DF01-45DC-A384-7394E48DD904}" srcOrd="2" destOrd="0" presId="urn:microsoft.com/office/officeart/2005/8/layout/process1"/>
    <dgm:cxn modelId="{215D9176-E1B3-4B97-B8BB-E25949F6E454}" type="presParOf" srcId="{4AD5F4EF-B27D-446F-8AFB-FC7D35C0ECBA}" destId="{AF05DEA4-7BB1-4EDD-ADCA-528EF1D11796}" srcOrd="3" destOrd="0" presId="urn:microsoft.com/office/officeart/2005/8/layout/process1"/>
    <dgm:cxn modelId="{4A4565C9-897E-4A72-86FA-F13EC4F26DC4}" type="presParOf" srcId="{AF05DEA4-7BB1-4EDD-ADCA-528EF1D11796}" destId="{6F6BF501-CEAE-4FC0-9A09-0B762D1D3E40}" srcOrd="0" destOrd="0" presId="urn:microsoft.com/office/officeart/2005/8/layout/process1"/>
    <dgm:cxn modelId="{C6095685-EE6C-4417-8E1E-989E6EA5B0E6}" type="presParOf" srcId="{4AD5F4EF-B27D-446F-8AFB-FC7D35C0ECBA}" destId="{69C290D8-86D3-4AAA-A012-BE80BE1CA97E}" srcOrd="4" destOrd="0" presId="urn:microsoft.com/office/officeart/2005/8/layout/process1"/>
    <dgm:cxn modelId="{1B236459-CEED-4856-AABD-699DC23B437B}" type="presParOf" srcId="{4AD5F4EF-B27D-446F-8AFB-FC7D35C0ECBA}" destId="{E01D37F0-D006-4035-9FC0-763A5F3FD0B6}" srcOrd="5" destOrd="0" presId="urn:microsoft.com/office/officeart/2005/8/layout/process1"/>
    <dgm:cxn modelId="{6E3EA251-87DD-41AF-A37C-BB3281729D43}" type="presParOf" srcId="{E01D37F0-D006-4035-9FC0-763A5F3FD0B6}" destId="{34B5D540-2F30-4C98-ACF0-0C507104DFD8}" srcOrd="0" destOrd="0" presId="urn:microsoft.com/office/officeart/2005/8/layout/process1"/>
    <dgm:cxn modelId="{63950259-02B1-4FC1-A588-96BD074793C4}" type="presParOf" srcId="{4AD5F4EF-B27D-446F-8AFB-FC7D35C0ECBA}" destId="{DA1B9A46-EB6C-40FF-BE9E-2F3E61F2148F}" srcOrd="6" destOrd="0" presId="urn:microsoft.com/office/officeart/2005/8/layout/process1"/>
    <dgm:cxn modelId="{7701A93D-EDFC-4D6B-B025-BF573BF83F7C}" type="presParOf" srcId="{4AD5F4EF-B27D-446F-8AFB-FC7D35C0ECBA}" destId="{0637383E-91C2-4419-8A30-3E7EE5E30BAB}" srcOrd="7" destOrd="0" presId="urn:microsoft.com/office/officeart/2005/8/layout/process1"/>
    <dgm:cxn modelId="{0A30FF92-7F4A-4129-82B6-566B94DF4351}" type="presParOf" srcId="{0637383E-91C2-4419-8A30-3E7EE5E30BAB}" destId="{FBB9ED65-20CC-4BA5-926B-AB969E5F683F}" srcOrd="0" destOrd="0" presId="urn:microsoft.com/office/officeart/2005/8/layout/process1"/>
    <dgm:cxn modelId="{7121EB6C-256C-433D-BDDD-E8CD4843803F}" type="presParOf" srcId="{4AD5F4EF-B27D-446F-8AFB-FC7D35C0ECBA}" destId="{C5A575AA-FCE9-42DA-BDCA-71B43C8424AC}" srcOrd="8" destOrd="0" presId="urn:microsoft.com/office/officeart/2005/8/layout/process1"/>
    <dgm:cxn modelId="{86FA3A4F-046A-40D3-9287-5FDFFCE1A7DB}" type="presParOf" srcId="{4AD5F4EF-B27D-446F-8AFB-FC7D35C0ECBA}" destId="{7143E58B-55DA-4589-9B4B-CEF74B64FA3D}" srcOrd="9" destOrd="0" presId="urn:microsoft.com/office/officeart/2005/8/layout/process1"/>
    <dgm:cxn modelId="{81D2B4B7-5FC7-4BA7-A4B3-5D87107EE3BD}" type="presParOf" srcId="{7143E58B-55DA-4589-9B4B-CEF74B64FA3D}" destId="{E49A0BB1-FCF2-425F-9B5A-893144D75021}" srcOrd="0" destOrd="0" presId="urn:microsoft.com/office/officeart/2005/8/layout/process1"/>
    <dgm:cxn modelId="{48734784-EBFB-4953-830C-5CAB24ADE289}" type="presParOf" srcId="{4AD5F4EF-B27D-446F-8AFB-FC7D35C0ECBA}" destId="{CD5D734A-10F8-4E4C-8FCE-F7532F1E8ADF}" srcOrd="10" destOrd="0" presId="urn:microsoft.com/office/officeart/2005/8/layout/process1"/>
  </dgm:cxnLst>
  <dgm:bg>
    <a:solidFill>
      <a:schemeClr val="tx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DDB8A2A-1F06-4026-842C-8130B9EAC92A}" type="doc">
      <dgm:prSet loTypeId="urn:microsoft.com/office/officeart/2005/8/layout/process1" loCatId="process" qsTypeId="urn:microsoft.com/office/officeart/2005/8/quickstyle/3d2" qsCatId="3D" csTypeId="urn:microsoft.com/office/officeart/2005/8/colors/colorful1" csCatId="colorful" phldr="1"/>
      <dgm:spPr/>
    </dgm:pt>
    <dgm:pt modelId="{4DC9CD2B-E03B-4019-BACE-938E44C859B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Introducción</a:t>
          </a:r>
          <a:endParaRPr lang="es-PE" sz="1400" b="1" dirty="0"/>
        </a:p>
      </dgm:t>
    </dgm:pt>
    <dgm:pt modelId="{054AB4A9-0BF5-4FB8-8D36-468B413229C3}" type="parTrans" cxnId="{DE9D37DE-0C8E-452F-BF9F-2AC30597B9E4}">
      <dgm:prSet/>
      <dgm:spPr/>
      <dgm:t>
        <a:bodyPr/>
        <a:lstStyle/>
        <a:p>
          <a:endParaRPr lang="es-PE" sz="1400" b="1"/>
        </a:p>
      </dgm:t>
    </dgm:pt>
    <dgm:pt modelId="{3F91DF1B-2C23-4909-9F9A-1BC5FD667FF8}" type="sibTrans" cxnId="{DE9D37DE-0C8E-452F-BF9F-2AC30597B9E4}">
      <dgm:prSet custT="1"/>
      <dgm:spPr/>
      <dgm:t>
        <a:bodyPr/>
        <a:lstStyle/>
        <a:p>
          <a:endParaRPr lang="es-PE" sz="1400" b="1"/>
        </a:p>
      </dgm:t>
    </dgm:pt>
    <dgm:pt modelId="{15AE0579-4FEE-41BF-8CE1-6DE937222B6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Planteamiento</a:t>
          </a:r>
          <a:endParaRPr lang="es-PE" sz="1400" b="1" dirty="0"/>
        </a:p>
      </dgm:t>
    </dgm:pt>
    <dgm:pt modelId="{8BEE90F6-5130-4D45-B005-8AECBC9F1EBF}" type="parTrans" cxnId="{A6F5A87A-FC51-427F-8DEE-D1F3DA368116}">
      <dgm:prSet/>
      <dgm:spPr/>
      <dgm:t>
        <a:bodyPr/>
        <a:lstStyle/>
        <a:p>
          <a:endParaRPr lang="es-PE" sz="1400" b="1"/>
        </a:p>
      </dgm:t>
    </dgm:pt>
    <dgm:pt modelId="{DAF9FFAC-7CC9-4C78-B7C0-F2E6DF5FC9BE}" type="sibTrans" cxnId="{A6F5A87A-FC51-427F-8DEE-D1F3DA368116}">
      <dgm:prSet custT="1"/>
      <dgm:spPr/>
      <dgm:t>
        <a:bodyPr/>
        <a:lstStyle/>
        <a:p>
          <a:endParaRPr lang="es-PE" sz="1400" b="1"/>
        </a:p>
      </dgm:t>
    </dgm:pt>
    <dgm:pt modelId="{344A34C4-DD3A-4245-9EC2-BFBB02A7087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Objetivos</a:t>
          </a:r>
          <a:endParaRPr lang="es-PE" sz="1400" b="1" dirty="0"/>
        </a:p>
      </dgm:t>
    </dgm:pt>
    <dgm:pt modelId="{F7D2E0FD-BB23-4975-96D0-9F084613DDA2}" type="parTrans" cxnId="{9177CB9D-3432-4091-AA06-C09FECB65463}">
      <dgm:prSet/>
      <dgm:spPr/>
      <dgm:t>
        <a:bodyPr/>
        <a:lstStyle/>
        <a:p>
          <a:endParaRPr lang="es-PE" sz="1400" b="1"/>
        </a:p>
      </dgm:t>
    </dgm:pt>
    <dgm:pt modelId="{583404EA-8E77-415B-B030-362CDD375631}" type="sibTrans" cxnId="{9177CB9D-3432-4091-AA06-C09FECB65463}">
      <dgm:prSet custT="1"/>
      <dgm:spPr/>
      <dgm:t>
        <a:bodyPr/>
        <a:lstStyle/>
        <a:p>
          <a:endParaRPr lang="es-PE" sz="1400" b="1"/>
        </a:p>
      </dgm:t>
    </dgm:pt>
    <dgm:pt modelId="{04BEDDCC-0A48-4948-BF0D-2ED72D1C7E6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Metodología y Métodos</a:t>
          </a:r>
          <a:endParaRPr lang="es-PE" sz="1400" b="1" dirty="0"/>
        </a:p>
      </dgm:t>
    </dgm:pt>
    <dgm:pt modelId="{1C6F2AA9-BDD6-4E87-81C5-B906FEE80267}" type="parTrans" cxnId="{69FD913A-2ACD-4D94-AE50-DD0C27286679}">
      <dgm:prSet/>
      <dgm:spPr/>
      <dgm:t>
        <a:bodyPr/>
        <a:lstStyle/>
        <a:p>
          <a:endParaRPr lang="es-PE" sz="1400" b="1"/>
        </a:p>
      </dgm:t>
    </dgm:pt>
    <dgm:pt modelId="{B3E76EBF-104E-40A7-9172-39D4E1DF573D}" type="sibTrans" cxnId="{69FD913A-2ACD-4D94-AE50-DD0C27286679}">
      <dgm:prSet custT="1"/>
      <dgm:spPr/>
      <dgm:t>
        <a:bodyPr/>
        <a:lstStyle/>
        <a:p>
          <a:endParaRPr lang="es-PE" sz="1400" b="1"/>
        </a:p>
      </dgm:t>
    </dgm:pt>
    <dgm:pt modelId="{7B6CD1D4-D1C3-40CA-B5C4-5D3028E54133}">
      <dgm:prSet custT="1"/>
      <dgm:spPr>
        <a:solidFill>
          <a:schemeClr val="accent6"/>
        </a:solidFill>
      </dgm:spPr>
      <dgm:t>
        <a:bodyPr/>
        <a:lstStyle/>
        <a:p>
          <a:r>
            <a:rPr lang="es-PE" sz="1400" b="1" dirty="0" smtClean="0"/>
            <a:t>Resultados</a:t>
          </a:r>
          <a:endParaRPr lang="es-PE" sz="1400" b="1" dirty="0"/>
        </a:p>
      </dgm:t>
    </dgm:pt>
    <dgm:pt modelId="{794730DD-F317-4265-BA72-EFF9C7B7EC13}" type="par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EDB12682-F518-4B35-8E6D-8C79F3081C95}" type="sib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D0CD0668-1528-4B77-AE7A-82C07CE7279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200" b="1" dirty="0" smtClean="0"/>
            <a:t>Conclusiones y Recomendaciones</a:t>
          </a:r>
          <a:endParaRPr lang="es-PE" sz="1200" b="1" dirty="0"/>
        </a:p>
      </dgm:t>
    </dgm:pt>
    <dgm:pt modelId="{7F7925E6-5E14-4984-A85E-79C30FD0CA9F}" type="parTrans" cxnId="{B6E7489C-5990-480E-80C4-4B9323A40066}">
      <dgm:prSet/>
      <dgm:spPr/>
      <dgm:t>
        <a:bodyPr/>
        <a:lstStyle/>
        <a:p>
          <a:endParaRPr lang="es-EC"/>
        </a:p>
      </dgm:t>
    </dgm:pt>
    <dgm:pt modelId="{99685D04-557D-4490-B619-30065B7F293B}" type="sibTrans" cxnId="{B6E7489C-5990-480E-80C4-4B9323A40066}">
      <dgm:prSet/>
      <dgm:spPr/>
      <dgm:t>
        <a:bodyPr/>
        <a:lstStyle/>
        <a:p>
          <a:endParaRPr lang="es-EC"/>
        </a:p>
      </dgm:t>
    </dgm:pt>
    <dgm:pt modelId="{4AD5F4EF-B27D-446F-8AFB-FC7D35C0ECBA}" type="pres">
      <dgm:prSet presAssocID="{ADDB8A2A-1F06-4026-842C-8130B9EAC92A}" presName="Name0" presStyleCnt="0">
        <dgm:presLayoutVars>
          <dgm:dir/>
          <dgm:resizeHandles val="exact"/>
        </dgm:presLayoutVars>
      </dgm:prSet>
      <dgm:spPr/>
    </dgm:pt>
    <dgm:pt modelId="{7BAE21D6-3639-41CF-86FD-F58D2F1CCC5C}" type="pres">
      <dgm:prSet presAssocID="{4DC9CD2B-E03B-4019-BACE-938E44C859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2080AF-8CDB-4B02-A0A6-D1CE0DA1869B}" type="pres">
      <dgm:prSet presAssocID="{3F91DF1B-2C23-4909-9F9A-1BC5FD667FF8}" presName="sibTrans" presStyleLbl="sibTrans2D1" presStyleIdx="0" presStyleCnt="5"/>
      <dgm:spPr/>
      <dgm:t>
        <a:bodyPr/>
        <a:lstStyle/>
        <a:p>
          <a:endParaRPr lang="es-PE"/>
        </a:p>
      </dgm:t>
    </dgm:pt>
    <dgm:pt modelId="{0F05703D-0E46-4B76-A19F-C93AE2126E6B}" type="pres">
      <dgm:prSet presAssocID="{3F91DF1B-2C23-4909-9F9A-1BC5FD667FF8}" presName="connectorText" presStyleLbl="sibTrans2D1" presStyleIdx="0" presStyleCnt="5"/>
      <dgm:spPr/>
      <dgm:t>
        <a:bodyPr/>
        <a:lstStyle/>
        <a:p>
          <a:endParaRPr lang="es-PE"/>
        </a:p>
      </dgm:t>
    </dgm:pt>
    <dgm:pt modelId="{FDFD0953-DF01-45DC-A384-7394E48DD904}" type="pres">
      <dgm:prSet presAssocID="{15AE0579-4FEE-41BF-8CE1-6DE937222B6A}" presName="node" presStyleLbl="node1" presStyleIdx="1" presStyleCnt="6" custScaleX="11807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05DEA4-7BB1-4EDD-ADCA-528EF1D11796}" type="pres">
      <dgm:prSet presAssocID="{DAF9FFAC-7CC9-4C78-B7C0-F2E6DF5FC9BE}" presName="sibTrans" presStyleLbl="sibTrans2D1" presStyleIdx="1" presStyleCnt="5"/>
      <dgm:spPr/>
      <dgm:t>
        <a:bodyPr/>
        <a:lstStyle/>
        <a:p>
          <a:endParaRPr lang="es-PE"/>
        </a:p>
      </dgm:t>
    </dgm:pt>
    <dgm:pt modelId="{6F6BF501-CEAE-4FC0-9A09-0B762D1D3E40}" type="pres">
      <dgm:prSet presAssocID="{DAF9FFAC-7CC9-4C78-B7C0-F2E6DF5FC9BE}" presName="connectorText" presStyleLbl="sibTrans2D1" presStyleIdx="1" presStyleCnt="5"/>
      <dgm:spPr/>
      <dgm:t>
        <a:bodyPr/>
        <a:lstStyle/>
        <a:p>
          <a:endParaRPr lang="es-PE"/>
        </a:p>
      </dgm:t>
    </dgm:pt>
    <dgm:pt modelId="{69C290D8-86D3-4AAA-A012-BE80BE1CA97E}" type="pres">
      <dgm:prSet presAssocID="{344A34C4-DD3A-4245-9EC2-BFBB02A7087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1D37F0-D006-4035-9FC0-763A5F3FD0B6}" type="pres">
      <dgm:prSet presAssocID="{583404EA-8E77-415B-B030-362CDD375631}" presName="sibTrans" presStyleLbl="sibTrans2D1" presStyleIdx="2" presStyleCnt="5"/>
      <dgm:spPr/>
      <dgm:t>
        <a:bodyPr/>
        <a:lstStyle/>
        <a:p>
          <a:endParaRPr lang="es-PE"/>
        </a:p>
      </dgm:t>
    </dgm:pt>
    <dgm:pt modelId="{34B5D540-2F30-4C98-ACF0-0C507104DFD8}" type="pres">
      <dgm:prSet presAssocID="{583404EA-8E77-415B-B030-362CDD375631}" presName="connectorText" presStyleLbl="sibTrans2D1" presStyleIdx="2" presStyleCnt="5"/>
      <dgm:spPr/>
      <dgm:t>
        <a:bodyPr/>
        <a:lstStyle/>
        <a:p>
          <a:endParaRPr lang="es-PE"/>
        </a:p>
      </dgm:t>
    </dgm:pt>
    <dgm:pt modelId="{DA1B9A46-EB6C-40FF-BE9E-2F3E61F2148F}" type="pres">
      <dgm:prSet presAssocID="{04BEDDCC-0A48-4948-BF0D-2ED72D1C7E6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637383E-91C2-4419-8A30-3E7EE5E30BAB}" type="pres">
      <dgm:prSet presAssocID="{B3E76EBF-104E-40A7-9172-39D4E1DF573D}" presName="sibTrans" presStyleLbl="sibTrans2D1" presStyleIdx="3" presStyleCnt="5"/>
      <dgm:spPr/>
      <dgm:t>
        <a:bodyPr/>
        <a:lstStyle/>
        <a:p>
          <a:endParaRPr lang="es-PE"/>
        </a:p>
      </dgm:t>
    </dgm:pt>
    <dgm:pt modelId="{FBB9ED65-20CC-4BA5-926B-AB969E5F683F}" type="pres">
      <dgm:prSet presAssocID="{B3E76EBF-104E-40A7-9172-39D4E1DF573D}" presName="connectorText" presStyleLbl="sibTrans2D1" presStyleIdx="3" presStyleCnt="5"/>
      <dgm:spPr/>
      <dgm:t>
        <a:bodyPr/>
        <a:lstStyle/>
        <a:p>
          <a:endParaRPr lang="es-PE"/>
        </a:p>
      </dgm:t>
    </dgm:pt>
    <dgm:pt modelId="{C5A575AA-FCE9-42DA-BDCA-71B43C8424AC}" type="pres">
      <dgm:prSet presAssocID="{7B6CD1D4-D1C3-40CA-B5C4-5D3028E5413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143E58B-55DA-4589-9B4B-CEF74B64FA3D}" type="pres">
      <dgm:prSet presAssocID="{EDB12682-F518-4B35-8E6D-8C79F3081C95}" presName="sibTrans" presStyleLbl="sibTrans2D1" presStyleIdx="4" presStyleCnt="5"/>
      <dgm:spPr/>
      <dgm:t>
        <a:bodyPr/>
        <a:lstStyle/>
        <a:p>
          <a:endParaRPr lang="es-EC"/>
        </a:p>
      </dgm:t>
    </dgm:pt>
    <dgm:pt modelId="{E49A0BB1-FCF2-425F-9B5A-893144D75021}" type="pres">
      <dgm:prSet presAssocID="{EDB12682-F518-4B35-8E6D-8C79F3081C95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CD5D734A-10F8-4E4C-8FCE-F7532F1E8ADF}" type="pres">
      <dgm:prSet presAssocID="{D0CD0668-1528-4B77-AE7A-82C07CE72797}" presName="node" presStyleLbl="node1" presStyleIdx="5" presStyleCnt="6" custScaleX="1184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7D07695-039C-47ED-9B54-4476163366C0}" type="presOf" srcId="{D0CD0668-1528-4B77-AE7A-82C07CE72797}" destId="{CD5D734A-10F8-4E4C-8FCE-F7532F1E8ADF}" srcOrd="0" destOrd="0" presId="urn:microsoft.com/office/officeart/2005/8/layout/process1"/>
    <dgm:cxn modelId="{FE7091F3-B98A-41F5-B858-D481BB221925}" type="presOf" srcId="{B3E76EBF-104E-40A7-9172-39D4E1DF573D}" destId="{0637383E-91C2-4419-8A30-3E7EE5E30BAB}" srcOrd="0" destOrd="0" presId="urn:microsoft.com/office/officeart/2005/8/layout/process1"/>
    <dgm:cxn modelId="{398925A0-497C-49E0-A746-8B21D1A39F7B}" type="presOf" srcId="{EDB12682-F518-4B35-8E6D-8C79F3081C95}" destId="{E49A0BB1-FCF2-425F-9B5A-893144D75021}" srcOrd="1" destOrd="0" presId="urn:microsoft.com/office/officeart/2005/8/layout/process1"/>
    <dgm:cxn modelId="{38BB7673-8FF1-403F-B435-F7A394AB5C03}" type="presOf" srcId="{3F91DF1B-2C23-4909-9F9A-1BC5FD667FF8}" destId="{DE2080AF-8CDB-4B02-A0A6-D1CE0DA1869B}" srcOrd="0" destOrd="0" presId="urn:microsoft.com/office/officeart/2005/8/layout/process1"/>
    <dgm:cxn modelId="{9133B82A-9710-4780-B37B-43D6E2F545F9}" type="presOf" srcId="{344A34C4-DD3A-4245-9EC2-BFBB02A7087E}" destId="{69C290D8-86D3-4AAA-A012-BE80BE1CA97E}" srcOrd="0" destOrd="0" presId="urn:microsoft.com/office/officeart/2005/8/layout/process1"/>
    <dgm:cxn modelId="{27B59599-7442-460C-A0AE-A72E9473AE1A}" type="presOf" srcId="{DAF9FFAC-7CC9-4C78-B7C0-F2E6DF5FC9BE}" destId="{AF05DEA4-7BB1-4EDD-ADCA-528EF1D11796}" srcOrd="0" destOrd="0" presId="urn:microsoft.com/office/officeart/2005/8/layout/process1"/>
    <dgm:cxn modelId="{9177CB9D-3432-4091-AA06-C09FECB65463}" srcId="{ADDB8A2A-1F06-4026-842C-8130B9EAC92A}" destId="{344A34C4-DD3A-4245-9EC2-BFBB02A7087E}" srcOrd="2" destOrd="0" parTransId="{F7D2E0FD-BB23-4975-96D0-9F084613DDA2}" sibTransId="{583404EA-8E77-415B-B030-362CDD375631}"/>
    <dgm:cxn modelId="{6A4BA826-E6FD-4CD8-89E8-0F988FB25460}" type="presOf" srcId="{583404EA-8E77-415B-B030-362CDD375631}" destId="{E01D37F0-D006-4035-9FC0-763A5F3FD0B6}" srcOrd="0" destOrd="0" presId="urn:microsoft.com/office/officeart/2005/8/layout/process1"/>
    <dgm:cxn modelId="{CE9B3D07-726B-418D-80C1-59C40921A025}" type="presOf" srcId="{04BEDDCC-0A48-4948-BF0D-2ED72D1C7E6D}" destId="{DA1B9A46-EB6C-40FF-BE9E-2F3E61F2148F}" srcOrd="0" destOrd="0" presId="urn:microsoft.com/office/officeart/2005/8/layout/process1"/>
    <dgm:cxn modelId="{B2C24854-8F48-4132-852F-F82391C8C5AE}" type="presOf" srcId="{583404EA-8E77-415B-B030-362CDD375631}" destId="{34B5D540-2F30-4C98-ACF0-0C507104DFD8}" srcOrd="1" destOrd="0" presId="urn:microsoft.com/office/officeart/2005/8/layout/process1"/>
    <dgm:cxn modelId="{4D906304-0467-456E-939A-32679187EDAA}" type="presOf" srcId="{ADDB8A2A-1F06-4026-842C-8130B9EAC92A}" destId="{4AD5F4EF-B27D-446F-8AFB-FC7D35C0ECBA}" srcOrd="0" destOrd="0" presId="urn:microsoft.com/office/officeart/2005/8/layout/process1"/>
    <dgm:cxn modelId="{69FD913A-2ACD-4D94-AE50-DD0C27286679}" srcId="{ADDB8A2A-1F06-4026-842C-8130B9EAC92A}" destId="{04BEDDCC-0A48-4948-BF0D-2ED72D1C7E6D}" srcOrd="3" destOrd="0" parTransId="{1C6F2AA9-BDD6-4E87-81C5-B906FEE80267}" sibTransId="{B3E76EBF-104E-40A7-9172-39D4E1DF573D}"/>
    <dgm:cxn modelId="{75182F64-C561-423A-A586-11A0A8C7829F}" type="presOf" srcId="{DAF9FFAC-7CC9-4C78-B7C0-F2E6DF5FC9BE}" destId="{6F6BF501-CEAE-4FC0-9A09-0B762D1D3E40}" srcOrd="1" destOrd="0" presId="urn:microsoft.com/office/officeart/2005/8/layout/process1"/>
    <dgm:cxn modelId="{F52B2049-1089-4DBF-93CE-3B60B2A2C1E0}" type="presOf" srcId="{4DC9CD2B-E03B-4019-BACE-938E44C859B3}" destId="{7BAE21D6-3639-41CF-86FD-F58D2F1CCC5C}" srcOrd="0" destOrd="0" presId="urn:microsoft.com/office/officeart/2005/8/layout/process1"/>
    <dgm:cxn modelId="{DC0FA24A-2807-47C2-A594-7C2B60200480}" type="presOf" srcId="{B3E76EBF-104E-40A7-9172-39D4E1DF573D}" destId="{FBB9ED65-20CC-4BA5-926B-AB969E5F683F}" srcOrd="1" destOrd="0" presId="urn:microsoft.com/office/officeart/2005/8/layout/process1"/>
    <dgm:cxn modelId="{9099367E-8F24-4BDA-B38D-085692F48C13}" type="presOf" srcId="{15AE0579-4FEE-41BF-8CE1-6DE937222B6A}" destId="{FDFD0953-DF01-45DC-A384-7394E48DD904}" srcOrd="0" destOrd="0" presId="urn:microsoft.com/office/officeart/2005/8/layout/process1"/>
    <dgm:cxn modelId="{DE9D37DE-0C8E-452F-BF9F-2AC30597B9E4}" srcId="{ADDB8A2A-1F06-4026-842C-8130B9EAC92A}" destId="{4DC9CD2B-E03B-4019-BACE-938E44C859B3}" srcOrd="0" destOrd="0" parTransId="{054AB4A9-0BF5-4FB8-8D36-468B413229C3}" sibTransId="{3F91DF1B-2C23-4909-9F9A-1BC5FD667FF8}"/>
    <dgm:cxn modelId="{4F4A3E9B-7D61-4B19-86F4-0DB0D152910E}" type="presOf" srcId="{7B6CD1D4-D1C3-40CA-B5C4-5D3028E54133}" destId="{C5A575AA-FCE9-42DA-BDCA-71B43C8424AC}" srcOrd="0" destOrd="0" presId="urn:microsoft.com/office/officeart/2005/8/layout/process1"/>
    <dgm:cxn modelId="{B6E7489C-5990-480E-80C4-4B9323A40066}" srcId="{ADDB8A2A-1F06-4026-842C-8130B9EAC92A}" destId="{D0CD0668-1528-4B77-AE7A-82C07CE72797}" srcOrd="5" destOrd="0" parTransId="{7F7925E6-5E14-4984-A85E-79C30FD0CA9F}" sibTransId="{99685D04-557D-4490-B619-30065B7F293B}"/>
    <dgm:cxn modelId="{DC1476C1-4105-463C-A9C9-32A40340CD7E}" type="presOf" srcId="{3F91DF1B-2C23-4909-9F9A-1BC5FD667FF8}" destId="{0F05703D-0E46-4B76-A19F-C93AE2126E6B}" srcOrd="1" destOrd="0" presId="urn:microsoft.com/office/officeart/2005/8/layout/process1"/>
    <dgm:cxn modelId="{A6F5A87A-FC51-427F-8DEE-D1F3DA368116}" srcId="{ADDB8A2A-1F06-4026-842C-8130B9EAC92A}" destId="{15AE0579-4FEE-41BF-8CE1-6DE937222B6A}" srcOrd="1" destOrd="0" parTransId="{8BEE90F6-5130-4D45-B005-8AECBC9F1EBF}" sibTransId="{DAF9FFAC-7CC9-4C78-B7C0-F2E6DF5FC9BE}"/>
    <dgm:cxn modelId="{E97CA1E2-687F-4462-BB97-748CB30A7F65}" srcId="{ADDB8A2A-1F06-4026-842C-8130B9EAC92A}" destId="{7B6CD1D4-D1C3-40CA-B5C4-5D3028E54133}" srcOrd="4" destOrd="0" parTransId="{794730DD-F317-4265-BA72-EFF9C7B7EC13}" sibTransId="{EDB12682-F518-4B35-8E6D-8C79F3081C95}"/>
    <dgm:cxn modelId="{54C096CB-F1C7-48BF-8EE3-7CBDB758DDF1}" type="presOf" srcId="{EDB12682-F518-4B35-8E6D-8C79F3081C95}" destId="{7143E58B-55DA-4589-9B4B-CEF74B64FA3D}" srcOrd="0" destOrd="0" presId="urn:microsoft.com/office/officeart/2005/8/layout/process1"/>
    <dgm:cxn modelId="{DC1DDD7F-59C7-446F-AA22-507C3983D0F4}" type="presParOf" srcId="{4AD5F4EF-B27D-446F-8AFB-FC7D35C0ECBA}" destId="{7BAE21D6-3639-41CF-86FD-F58D2F1CCC5C}" srcOrd="0" destOrd="0" presId="urn:microsoft.com/office/officeart/2005/8/layout/process1"/>
    <dgm:cxn modelId="{BC338E13-20D8-4EF9-A36A-6A7DFCB4EC7E}" type="presParOf" srcId="{4AD5F4EF-B27D-446F-8AFB-FC7D35C0ECBA}" destId="{DE2080AF-8CDB-4B02-A0A6-D1CE0DA1869B}" srcOrd="1" destOrd="0" presId="urn:microsoft.com/office/officeart/2005/8/layout/process1"/>
    <dgm:cxn modelId="{B9663967-4D03-4337-92A9-5F9C4208B740}" type="presParOf" srcId="{DE2080AF-8CDB-4B02-A0A6-D1CE0DA1869B}" destId="{0F05703D-0E46-4B76-A19F-C93AE2126E6B}" srcOrd="0" destOrd="0" presId="urn:microsoft.com/office/officeart/2005/8/layout/process1"/>
    <dgm:cxn modelId="{054D404F-D9DC-4BFF-83D2-8ACDE6C14A36}" type="presParOf" srcId="{4AD5F4EF-B27D-446F-8AFB-FC7D35C0ECBA}" destId="{FDFD0953-DF01-45DC-A384-7394E48DD904}" srcOrd="2" destOrd="0" presId="urn:microsoft.com/office/officeart/2005/8/layout/process1"/>
    <dgm:cxn modelId="{A8A4FDD1-9135-40D4-9177-699D616F95AF}" type="presParOf" srcId="{4AD5F4EF-B27D-446F-8AFB-FC7D35C0ECBA}" destId="{AF05DEA4-7BB1-4EDD-ADCA-528EF1D11796}" srcOrd="3" destOrd="0" presId="urn:microsoft.com/office/officeart/2005/8/layout/process1"/>
    <dgm:cxn modelId="{FB0D0181-1320-4837-896C-5A6DD4E3EBBB}" type="presParOf" srcId="{AF05DEA4-7BB1-4EDD-ADCA-528EF1D11796}" destId="{6F6BF501-CEAE-4FC0-9A09-0B762D1D3E40}" srcOrd="0" destOrd="0" presId="urn:microsoft.com/office/officeart/2005/8/layout/process1"/>
    <dgm:cxn modelId="{1BE2BCF4-7324-4DC8-85EB-9EDAC3B086C2}" type="presParOf" srcId="{4AD5F4EF-B27D-446F-8AFB-FC7D35C0ECBA}" destId="{69C290D8-86D3-4AAA-A012-BE80BE1CA97E}" srcOrd="4" destOrd="0" presId="urn:microsoft.com/office/officeart/2005/8/layout/process1"/>
    <dgm:cxn modelId="{67D5DED4-1BCA-42BB-81E9-07537369A0B3}" type="presParOf" srcId="{4AD5F4EF-B27D-446F-8AFB-FC7D35C0ECBA}" destId="{E01D37F0-D006-4035-9FC0-763A5F3FD0B6}" srcOrd="5" destOrd="0" presId="urn:microsoft.com/office/officeart/2005/8/layout/process1"/>
    <dgm:cxn modelId="{0F63EB12-E95D-494C-A219-467599A934F2}" type="presParOf" srcId="{E01D37F0-D006-4035-9FC0-763A5F3FD0B6}" destId="{34B5D540-2F30-4C98-ACF0-0C507104DFD8}" srcOrd="0" destOrd="0" presId="urn:microsoft.com/office/officeart/2005/8/layout/process1"/>
    <dgm:cxn modelId="{A88447EA-AAD9-40BF-A4F7-5F4E1B4F30AA}" type="presParOf" srcId="{4AD5F4EF-B27D-446F-8AFB-FC7D35C0ECBA}" destId="{DA1B9A46-EB6C-40FF-BE9E-2F3E61F2148F}" srcOrd="6" destOrd="0" presId="urn:microsoft.com/office/officeart/2005/8/layout/process1"/>
    <dgm:cxn modelId="{52E20DCB-204C-4AC5-9BA1-E4075440FC50}" type="presParOf" srcId="{4AD5F4EF-B27D-446F-8AFB-FC7D35C0ECBA}" destId="{0637383E-91C2-4419-8A30-3E7EE5E30BAB}" srcOrd="7" destOrd="0" presId="urn:microsoft.com/office/officeart/2005/8/layout/process1"/>
    <dgm:cxn modelId="{A511B87A-B206-4C0A-A39C-75DB60FA7AB9}" type="presParOf" srcId="{0637383E-91C2-4419-8A30-3E7EE5E30BAB}" destId="{FBB9ED65-20CC-4BA5-926B-AB969E5F683F}" srcOrd="0" destOrd="0" presId="urn:microsoft.com/office/officeart/2005/8/layout/process1"/>
    <dgm:cxn modelId="{9DE0238A-6CCD-4414-90D9-E2507C41640A}" type="presParOf" srcId="{4AD5F4EF-B27D-446F-8AFB-FC7D35C0ECBA}" destId="{C5A575AA-FCE9-42DA-BDCA-71B43C8424AC}" srcOrd="8" destOrd="0" presId="urn:microsoft.com/office/officeart/2005/8/layout/process1"/>
    <dgm:cxn modelId="{47197823-BF40-4E3D-97F6-E8532B8D980F}" type="presParOf" srcId="{4AD5F4EF-B27D-446F-8AFB-FC7D35C0ECBA}" destId="{7143E58B-55DA-4589-9B4B-CEF74B64FA3D}" srcOrd="9" destOrd="0" presId="urn:microsoft.com/office/officeart/2005/8/layout/process1"/>
    <dgm:cxn modelId="{5D7B4C09-04B2-4C5B-AB26-A46295661AA3}" type="presParOf" srcId="{7143E58B-55DA-4589-9B4B-CEF74B64FA3D}" destId="{E49A0BB1-FCF2-425F-9B5A-893144D75021}" srcOrd="0" destOrd="0" presId="urn:microsoft.com/office/officeart/2005/8/layout/process1"/>
    <dgm:cxn modelId="{48F81340-1F95-4869-8AB1-4C9ABC855D1A}" type="presParOf" srcId="{4AD5F4EF-B27D-446F-8AFB-FC7D35C0ECBA}" destId="{CD5D734A-10F8-4E4C-8FCE-F7532F1E8ADF}" srcOrd="10" destOrd="0" presId="urn:microsoft.com/office/officeart/2005/8/layout/process1"/>
  </dgm:cxnLst>
  <dgm:bg>
    <a:solidFill>
      <a:schemeClr val="tx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DDB8A2A-1F06-4026-842C-8130B9EAC92A}" type="doc">
      <dgm:prSet loTypeId="urn:microsoft.com/office/officeart/2005/8/layout/process1" loCatId="process" qsTypeId="urn:microsoft.com/office/officeart/2005/8/quickstyle/3d2" qsCatId="3D" csTypeId="urn:microsoft.com/office/officeart/2005/8/colors/colorful1" csCatId="colorful" phldr="1"/>
      <dgm:spPr/>
    </dgm:pt>
    <dgm:pt modelId="{4DC9CD2B-E03B-4019-BACE-938E44C859B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Introducción</a:t>
          </a:r>
          <a:endParaRPr lang="es-PE" sz="1400" b="1" dirty="0"/>
        </a:p>
      </dgm:t>
    </dgm:pt>
    <dgm:pt modelId="{054AB4A9-0BF5-4FB8-8D36-468B413229C3}" type="parTrans" cxnId="{DE9D37DE-0C8E-452F-BF9F-2AC30597B9E4}">
      <dgm:prSet/>
      <dgm:spPr/>
      <dgm:t>
        <a:bodyPr/>
        <a:lstStyle/>
        <a:p>
          <a:endParaRPr lang="es-PE" sz="1400" b="1"/>
        </a:p>
      </dgm:t>
    </dgm:pt>
    <dgm:pt modelId="{3F91DF1B-2C23-4909-9F9A-1BC5FD667FF8}" type="sibTrans" cxnId="{DE9D37DE-0C8E-452F-BF9F-2AC30597B9E4}">
      <dgm:prSet custT="1"/>
      <dgm:spPr/>
      <dgm:t>
        <a:bodyPr/>
        <a:lstStyle/>
        <a:p>
          <a:endParaRPr lang="es-PE" sz="1400" b="1"/>
        </a:p>
      </dgm:t>
    </dgm:pt>
    <dgm:pt modelId="{15AE0579-4FEE-41BF-8CE1-6DE937222B6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Planteamiento</a:t>
          </a:r>
          <a:endParaRPr lang="es-PE" sz="1400" b="1" dirty="0"/>
        </a:p>
      </dgm:t>
    </dgm:pt>
    <dgm:pt modelId="{8BEE90F6-5130-4D45-B005-8AECBC9F1EBF}" type="parTrans" cxnId="{A6F5A87A-FC51-427F-8DEE-D1F3DA368116}">
      <dgm:prSet/>
      <dgm:spPr/>
      <dgm:t>
        <a:bodyPr/>
        <a:lstStyle/>
        <a:p>
          <a:endParaRPr lang="es-PE" sz="1400" b="1"/>
        </a:p>
      </dgm:t>
    </dgm:pt>
    <dgm:pt modelId="{DAF9FFAC-7CC9-4C78-B7C0-F2E6DF5FC9BE}" type="sibTrans" cxnId="{A6F5A87A-FC51-427F-8DEE-D1F3DA368116}">
      <dgm:prSet custT="1"/>
      <dgm:spPr/>
      <dgm:t>
        <a:bodyPr/>
        <a:lstStyle/>
        <a:p>
          <a:endParaRPr lang="es-PE" sz="1400" b="1"/>
        </a:p>
      </dgm:t>
    </dgm:pt>
    <dgm:pt modelId="{344A34C4-DD3A-4245-9EC2-BFBB02A7087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Objetivos</a:t>
          </a:r>
          <a:endParaRPr lang="es-PE" sz="1400" b="1" dirty="0"/>
        </a:p>
      </dgm:t>
    </dgm:pt>
    <dgm:pt modelId="{F7D2E0FD-BB23-4975-96D0-9F084613DDA2}" type="parTrans" cxnId="{9177CB9D-3432-4091-AA06-C09FECB65463}">
      <dgm:prSet/>
      <dgm:spPr/>
      <dgm:t>
        <a:bodyPr/>
        <a:lstStyle/>
        <a:p>
          <a:endParaRPr lang="es-PE" sz="1400" b="1"/>
        </a:p>
      </dgm:t>
    </dgm:pt>
    <dgm:pt modelId="{583404EA-8E77-415B-B030-362CDD375631}" type="sibTrans" cxnId="{9177CB9D-3432-4091-AA06-C09FECB65463}">
      <dgm:prSet custT="1"/>
      <dgm:spPr/>
      <dgm:t>
        <a:bodyPr/>
        <a:lstStyle/>
        <a:p>
          <a:endParaRPr lang="es-PE" sz="1400" b="1"/>
        </a:p>
      </dgm:t>
    </dgm:pt>
    <dgm:pt modelId="{04BEDDCC-0A48-4948-BF0D-2ED72D1C7E6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Metodología y Métodos</a:t>
          </a:r>
          <a:endParaRPr lang="es-PE" sz="1400" b="1" dirty="0"/>
        </a:p>
      </dgm:t>
    </dgm:pt>
    <dgm:pt modelId="{1C6F2AA9-BDD6-4E87-81C5-B906FEE80267}" type="parTrans" cxnId="{69FD913A-2ACD-4D94-AE50-DD0C27286679}">
      <dgm:prSet/>
      <dgm:spPr/>
      <dgm:t>
        <a:bodyPr/>
        <a:lstStyle/>
        <a:p>
          <a:endParaRPr lang="es-PE" sz="1400" b="1"/>
        </a:p>
      </dgm:t>
    </dgm:pt>
    <dgm:pt modelId="{B3E76EBF-104E-40A7-9172-39D4E1DF573D}" type="sibTrans" cxnId="{69FD913A-2ACD-4D94-AE50-DD0C27286679}">
      <dgm:prSet custT="1"/>
      <dgm:spPr/>
      <dgm:t>
        <a:bodyPr/>
        <a:lstStyle/>
        <a:p>
          <a:endParaRPr lang="es-PE" sz="1400" b="1"/>
        </a:p>
      </dgm:t>
    </dgm:pt>
    <dgm:pt modelId="{7B6CD1D4-D1C3-40CA-B5C4-5D3028E54133}">
      <dgm:prSet custT="1"/>
      <dgm:spPr>
        <a:solidFill>
          <a:schemeClr val="accent6"/>
        </a:solidFill>
      </dgm:spPr>
      <dgm:t>
        <a:bodyPr/>
        <a:lstStyle/>
        <a:p>
          <a:r>
            <a:rPr lang="es-PE" sz="1400" b="1" dirty="0" smtClean="0"/>
            <a:t>Resultados</a:t>
          </a:r>
          <a:endParaRPr lang="es-PE" sz="1400" b="1" dirty="0"/>
        </a:p>
      </dgm:t>
    </dgm:pt>
    <dgm:pt modelId="{794730DD-F317-4265-BA72-EFF9C7B7EC13}" type="par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EDB12682-F518-4B35-8E6D-8C79F3081C95}" type="sib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D0CD0668-1528-4B77-AE7A-82C07CE7279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200" b="1" dirty="0" smtClean="0"/>
            <a:t>Conclusiones y Recomendaciones</a:t>
          </a:r>
          <a:endParaRPr lang="es-PE" sz="1200" b="1" dirty="0"/>
        </a:p>
      </dgm:t>
    </dgm:pt>
    <dgm:pt modelId="{7F7925E6-5E14-4984-A85E-79C30FD0CA9F}" type="parTrans" cxnId="{B6E7489C-5990-480E-80C4-4B9323A40066}">
      <dgm:prSet/>
      <dgm:spPr/>
      <dgm:t>
        <a:bodyPr/>
        <a:lstStyle/>
        <a:p>
          <a:endParaRPr lang="es-EC"/>
        </a:p>
      </dgm:t>
    </dgm:pt>
    <dgm:pt modelId="{99685D04-557D-4490-B619-30065B7F293B}" type="sibTrans" cxnId="{B6E7489C-5990-480E-80C4-4B9323A40066}">
      <dgm:prSet/>
      <dgm:spPr/>
      <dgm:t>
        <a:bodyPr/>
        <a:lstStyle/>
        <a:p>
          <a:endParaRPr lang="es-EC"/>
        </a:p>
      </dgm:t>
    </dgm:pt>
    <dgm:pt modelId="{4AD5F4EF-B27D-446F-8AFB-FC7D35C0ECBA}" type="pres">
      <dgm:prSet presAssocID="{ADDB8A2A-1F06-4026-842C-8130B9EAC92A}" presName="Name0" presStyleCnt="0">
        <dgm:presLayoutVars>
          <dgm:dir/>
          <dgm:resizeHandles val="exact"/>
        </dgm:presLayoutVars>
      </dgm:prSet>
      <dgm:spPr/>
    </dgm:pt>
    <dgm:pt modelId="{7BAE21D6-3639-41CF-86FD-F58D2F1CCC5C}" type="pres">
      <dgm:prSet presAssocID="{4DC9CD2B-E03B-4019-BACE-938E44C859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2080AF-8CDB-4B02-A0A6-D1CE0DA1869B}" type="pres">
      <dgm:prSet presAssocID="{3F91DF1B-2C23-4909-9F9A-1BC5FD667FF8}" presName="sibTrans" presStyleLbl="sibTrans2D1" presStyleIdx="0" presStyleCnt="5"/>
      <dgm:spPr/>
      <dgm:t>
        <a:bodyPr/>
        <a:lstStyle/>
        <a:p>
          <a:endParaRPr lang="es-PE"/>
        </a:p>
      </dgm:t>
    </dgm:pt>
    <dgm:pt modelId="{0F05703D-0E46-4B76-A19F-C93AE2126E6B}" type="pres">
      <dgm:prSet presAssocID="{3F91DF1B-2C23-4909-9F9A-1BC5FD667FF8}" presName="connectorText" presStyleLbl="sibTrans2D1" presStyleIdx="0" presStyleCnt="5"/>
      <dgm:spPr/>
      <dgm:t>
        <a:bodyPr/>
        <a:lstStyle/>
        <a:p>
          <a:endParaRPr lang="es-PE"/>
        </a:p>
      </dgm:t>
    </dgm:pt>
    <dgm:pt modelId="{FDFD0953-DF01-45DC-A384-7394E48DD904}" type="pres">
      <dgm:prSet presAssocID="{15AE0579-4FEE-41BF-8CE1-6DE937222B6A}" presName="node" presStyleLbl="node1" presStyleIdx="1" presStyleCnt="6" custScaleX="11807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05DEA4-7BB1-4EDD-ADCA-528EF1D11796}" type="pres">
      <dgm:prSet presAssocID="{DAF9FFAC-7CC9-4C78-B7C0-F2E6DF5FC9BE}" presName="sibTrans" presStyleLbl="sibTrans2D1" presStyleIdx="1" presStyleCnt="5"/>
      <dgm:spPr/>
      <dgm:t>
        <a:bodyPr/>
        <a:lstStyle/>
        <a:p>
          <a:endParaRPr lang="es-PE"/>
        </a:p>
      </dgm:t>
    </dgm:pt>
    <dgm:pt modelId="{6F6BF501-CEAE-4FC0-9A09-0B762D1D3E40}" type="pres">
      <dgm:prSet presAssocID="{DAF9FFAC-7CC9-4C78-B7C0-F2E6DF5FC9BE}" presName="connectorText" presStyleLbl="sibTrans2D1" presStyleIdx="1" presStyleCnt="5"/>
      <dgm:spPr/>
      <dgm:t>
        <a:bodyPr/>
        <a:lstStyle/>
        <a:p>
          <a:endParaRPr lang="es-PE"/>
        </a:p>
      </dgm:t>
    </dgm:pt>
    <dgm:pt modelId="{69C290D8-86D3-4AAA-A012-BE80BE1CA97E}" type="pres">
      <dgm:prSet presAssocID="{344A34C4-DD3A-4245-9EC2-BFBB02A7087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1D37F0-D006-4035-9FC0-763A5F3FD0B6}" type="pres">
      <dgm:prSet presAssocID="{583404EA-8E77-415B-B030-362CDD375631}" presName="sibTrans" presStyleLbl="sibTrans2D1" presStyleIdx="2" presStyleCnt="5"/>
      <dgm:spPr/>
      <dgm:t>
        <a:bodyPr/>
        <a:lstStyle/>
        <a:p>
          <a:endParaRPr lang="es-PE"/>
        </a:p>
      </dgm:t>
    </dgm:pt>
    <dgm:pt modelId="{34B5D540-2F30-4C98-ACF0-0C507104DFD8}" type="pres">
      <dgm:prSet presAssocID="{583404EA-8E77-415B-B030-362CDD375631}" presName="connectorText" presStyleLbl="sibTrans2D1" presStyleIdx="2" presStyleCnt="5"/>
      <dgm:spPr/>
      <dgm:t>
        <a:bodyPr/>
        <a:lstStyle/>
        <a:p>
          <a:endParaRPr lang="es-PE"/>
        </a:p>
      </dgm:t>
    </dgm:pt>
    <dgm:pt modelId="{DA1B9A46-EB6C-40FF-BE9E-2F3E61F2148F}" type="pres">
      <dgm:prSet presAssocID="{04BEDDCC-0A48-4948-BF0D-2ED72D1C7E6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637383E-91C2-4419-8A30-3E7EE5E30BAB}" type="pres">
      <dgm:prSet presAssocID="{B3E76EBF-104E-40A7-9172-39D4E1DF573D}" presName="sibTrans" presStyleLbl="sibTrans2D1" presStyleIdx="3" presStyleCnt="5"/>
      <dgm:spPr/>
      <dgm:t>
        <a:bodyPr/>
        <a:lstStyle/>
        <a:p>
          <a:endParaRPr lang="es-PE"/>
        </a:p>
      </dgm:t>
    </dgm:pt>
    <dgm:pt modelId="{FBB9ED65-20CC-4BA5-926B-AB969E5F683F}" type="pres">
      <dgm:prSet presAssocID="{B3E76EBF-104E-40A7-9172-39D4E1DF573D}" presName="connectorText" presStyleLbl="sibTrans2D1" presStyleIdx="3" presStyleCnt="5"/>
      <dgm:spPr/>
      <dgm:t>
        <a:bodyPr/>
        <a:lstStyle/>
        <a:p>
          <a:endParaRPr lang="es-PE"/>
        </a:p>
      </dgm:t>
    </dgm:pt>
    <dgm:pt modelId="{C5A575AA-FCE9-42DA-BDCA-71B43C8424AC}" type="pres">
      <dgm:prSet presAssocID="{7B6CD1D4-D1C3-40CA-B5C4-5D3028E5413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143E58B-55DA-4589-9B4B-CEF74B64FA3D}" type="pres">
      <dgm:prSet presAssocID="{EDB12682-F518-4B35-8E6D-8C79F3081C95}" presName="sibTrans" presStyleLbl="sibTrans2D1" presStyleIdx="4" presStyleCnt="5"/>
      <dgm:spPr/>
      <dgm:t>
        <a:bodyPr/>
        <a:lstStyle/>
        <a:p>
          <a:endParaRPr lang="es-EC"/>
        </a:p>
      </dgm:t>
    </dgm:pt>
    <dgm:pt modelId="{E49A0BB1-FCF2-425F-9B5A-893144D75021}" type="pres">
      <dgm:prSet presAssocID="{EDB12682-F518-4B35-8E6D-8C79F3081C95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CD5D734A-10F8-4E4C-8FCE-F7532F1E8ADF}" type="pres">
      <dgm:prSet presAssocID="{D0CD0668-1528-4B77-AE7A-82C07CE72797}" presName="node" presStyleLbl="node1" presStyleIdx="5" presStyleCnt="6" custScaleX="1184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F250ADD-4831-4050-863F-A3C8543AE3B1}" type="presOf" srcId="{344A34C4-DD3A-4245-9EC2-BFBB02A7087E}" destId="{69C290D8-86D3-4AAA-A012-BE80BE1CA97E}" srcOrd="0" destOrd="0" presId="urn:microsoft.com/office/officeart/2005/8/layout/process1"/>
    <dgm:cxn modelId="{A6F5A87A-FC51-427F-8DEE-D1F3DA368116}" srcId="{ADDB8A2A-1F06-4026-842C-8130B9EAC92A}" destId="{15AE0579-4FEE-41BF-8CE1-6DE937222B6A}" srcOrd="1" destOrd="0" parTransId="{8BEE90F6-5130-4D45-B005-8AECBC9F1EBF}" sibTransId="{DAF9FFAC-7CC9-4C78-B7C0-F2E6DF5FC9BE}"/>
    <dgm:cxn modelId="{69FD913A-2ACD-4D94-AE50-DD0C27286679}" srcId="{ADDB8A2A-1F06-4026-842C-8130B9EAC92A}" destId="{04BEDDCC-0A48-4948-BF0D-2ED72D1C7E6D}" srcOrd="3" destOrd="0" parTransId="{1C6F2AA9-BDD6-4E87-81C5-B906FEE80267}" sibTransId="{B3E76EBF-104E-40A7-9172-39D4E1DF573D}"/>
    <dgm:cxn modelId="{DE9D37DE-0C8E-452F-BF9F-2AC30597B9E4}" srcId="{ADDB8A2A-1F06-4026-842C-8130B9EAC92A}" destId="{4DC9CD2B-E03B-4019-BACE-938E44C859B3}" srcOrd="0" destOrd="0" parTransId="{054AB4A9-0BF5-4FB8-8D36-468B413229C3}" sibTransId="{3F91DF1B-2C23-4909-9F9A-1BC5FD667FF8}"/>
    <dgm:cxn modelId="{F5EB29E1-29C4-40B7-A8E3-CA85BBFE47E6}" type="presOf" srcId="{4DC9CD2B-E03B-4019-BACE-938E44C859B3}" destId="{7BAE21D6-3639-41CF-86FD-F58D2F1CCC5C}" srcOrd="0" destOrd="0" presId="urn:microsoft.com/office/officeart/2005/8/layout/process1"/>
    <dgm:cxn modelId="{9543EDC0-EEB1-4836-9ED4-D54AF4AEE3EE}" type="presOf" srcId="{7B6CD1D4-D1C3-40CA-B5C4-5D3028E54133}" destId="{C5A575AA-FCE9-42DA-BDCA-71B43C8424AC}" srcOrd="0" destOrd="0" presId="urn:microsoft.com/office/officeart/2005/8/layout/process1"/>
    <dgm:cxn modelId="{259DDA98-9F11-49B9-AB6C-A6C0201AD986}" type="presOf" srcId="{D0CD0668-1528-4B77-AE7A-82C07CE72797}" destId="{CD5D734A-10F8-4E4C-8FCE-F7532F1E8ADF}" srcOrd="0" destOrd="0" presId="urn:microsoft.com/office/officeart/2005/8/layout/process1"/>
    <dgm:cxn modelId="{1FBB777F-6A7E-4AE0-A095-6B55556B1A3D}" type="presOf" srcId="{583404EA-8E77-415B-B030-362CDD375631}" destId="{E01D37F0-D006-4035-9FC0-763A5F3FD0B6}" srcOrd="0" destOrd="0" presId="urn:microsoft.com/office/officeart/2005/8/layout/process1"/>
    <dgm:cxn modelId="{3AB2850C-E28D-412E-B66C-C0F588734858}" type="presOf" srcId="{15AE0579-4FEE-41BF-8CE1-6DE937222B6A}" destId="{FDFD0953-DF01-45DC-A384-7394E48DD904}" srcOrd="0" destOrd="0" presId="urn:microsoft.com/office/officeart/2005/8/layout/process1"/>
    <dgm:cxn modelId="{0EDF213F-7363-4F16-AAB5-14A30A096D29}" type="presOf" srcId="{DAF9FFAC-7CC9-4C78-B7C0-F2E6DF5FC9BE}" destId="{AF05DEA4-7BB1-4EDD-ADCA-528EF1D11796}" srcOrd="0" destOrd="0" presId="urn:microsoft.com/office/officeart/2005/8/layout/process1"/>
    <dgm:cxn modelId="{D6686CF1-FA68-4AA1-8931-D965E04AD828}" type="presOf" srcId="{583404EA-8E77-415B-B030-362CDD375631}" destId="{34B5D540-2F30-4C98-ACF0-0C507104DFD8}" srcOrd="1" destOrd="0" presId="urn:microsoft.com/office/officeart/2005/8/layout/process1"/>
    <dgm:cxn modelId="{B770A604-FD29-43BF-BE6B-3EAA8CA0C364}" type="presOf" srcId="{EDB12682-F518-4B35-8E6D-8C79F3081C95}" destId="{7143E58B-55DA-4589-9B4B-CEF74B64FA3D}" srcOrd="0" destOrd="0" presId="urn:microsoft.com/office/officeart/2005/8/layout/process1"/>
    <dgm:cxn modelId="{15D4A49A-3182-4AC1-91BF-DA162B67FD25}" type="presOf" srcId="{3F91DF1B-2C23-4909-9F9A-1BC5FD667FF8}" destId="{0F05703D-0E46-4B76-A19F-C93AE2126E6B}" srcOrd="1" destOrd="0" presId="urn:microsoft.com/office/officeart/2005/8/layout/process1"/>
    <dgm:cxn modelId="{43B2C43E-6535-4F5C-9F5A-918C7083CACA}" type="presOf" srcId="{3F91DF1B-2C23-4909-9F9A-1BC5FD667FF8}" destId="{DE2080AF-8CDB-4B02-A0A6-D1CE0DA1869B}" srcOrd="0" destOrd="0" presId="urn:microsoft.com/office/officeart/2005/8/layout/process1"/>
    <dgm:cxn modelId="{B6E7489C-5990-480E-80C4-4B9323A40066}" srcId="{ADDB8A2A-1F06-4026-842C-8130B9EAC92A}" destId="{D0CD0668-1528-4B77-AE7A-82C07CE72797}" srcOrd="5" destOrd="0" parTransId="{7F7925E6-5E14-4984-A85E-79C30FD0CA9F}" sibTransId="{99685D04-557D-4490-B619-30065B7F293B}"/>
    <dgm:cxn modelId="{D3FD0E7E-DECA-451D-A16E-9BF93D15C1A5}" type="presOf" srcId="{EDB12682-F518-4B35-8E6D-8C79F3081C95}" destId="{E49A0BB1-FCF2-425F-9B5A-893144D75021}" srcOrd="1" destOrd="0" presId="urn:microsoft.com/office/officeart/2005/8/layout/process1"/>
    <dgm:cxn modelId="{3F5A18E4-C171-4B51-9D20-48A24268E865}" type="presOf" srcId="{B3E76EBF-104E-40A7-9172-39D4E1DF573D}" destId="{FBB9ED65-20CC-4BA5-926B-AB969E5F683F}" srcOrd="1" destOrd="0" presId="urn:microsoft.com/office/officeart/2005/8/layout/process1"/>
    <dgm:cxn modelId="{994D8418-A687-4103-B3AF-D5A91CC15F00}" type="presOf" srcId="{04BEDDCC-0A48-4948-BF0D-2ED72D1C7E6D}" destId="{DA1B9A46-EB6C-40FF-BE9E-2F3E61F2148F}" srcOrd="0" destOrd="0" presId="urn:microsoft.com/office/officeart/2005/8/layout/process1"/>
    <dgm:cxn modelId="{C7B49FB8-2A9E-4B27-A4A6-EECF159B8BAB}" type="presOf" srcId="{ADDB8A2A-1F06-4026-842C-8130B9EAC92A}" destId="{4AD5F4EF-B27D-446F-8AFB-FC7D35C0ECBA}" srcOrd="0" destOrd="0" presId="urn:microsoft.com/office/officeart/2005/8/layout/process1"/>
    <dgm:cxn modelId="{9177CB9D-3432-4091-AA06-C09FECB65463}" srcId="{ADDB8A2A-1F06-4026-842C-8130B9EAC92A}" destId="{344A34C4-DD3A-4245-9EC2-BFBB02A7087E}" srcOrd="2" destOrd="0" parTransId="{F7D2E0FD-BB23-4975-96D0-9F084613DDA2}" sibTransId="{583404EA-8E77-415B-B030-362CDD375631}"/>
    <dgm:cxn modelId="{25A0A3A9-2CF6-4309-B836-AD889467D91C}" type="presOf" srcId="{B3E76EBF-104E-40A7-9172-39D4E1DF573D}" destId="{0637383E-91C2-4419-8A30-3E7EE5E30BAB}" srcOrd="0" destOrd="0" presId="urn:microsoft.com/office/officeart/2005/8/layout/process1"/>
    <dgm:cxn modelId="{E97CA1E2-687F-4462-BB97-748CB30A7F65}" srcId="{ADDB8A2A-1F06-4026-842C-8130B9EAC92A}" destId="{7B6CD1D4-D1C3-40CA-B5C4-5D3028E54133}" srcOrd="4" destOrd="0" parTransId="{794730DD-F317-4265-BA72-EFF9C7B7EC13}" sibTransId="{EDB12682-F518-4B35-8E6D-8C79F3081C95}"/>
    <dgm:cxn modelId="{CE2AF446-23E0-4E1B-9CF9-D590BD86E64E}" type="presOf" srcId="{DAF9FFAC-7CC9-4C78-B7C0-F2E6DF5FC9BE}" destId="{6F6BF501-CEAE-4FC0-9A09-0B762D1D3E40}" srcOrd="1" destOrd="0" presId="urn:microsoft.com/office/officeart/2005/8/layout/process1"/>
    <dgm:cxn modelId="{EF78E872-3676-4D91-8187-CA1D5ADE5043}" type="presParOf" srcId="{4AD5F4EF-B27D-446F-8AFB-FC7D35C0ECBA}" destId="{7BAE21D6-3639-41CF-86FD-F58D2F1CCC5C}" srcOrd="0" destOrd="0" presId="urn:microsoft.com/office/officeart/2005/8/layout/process1"/>
    <dgm:cxn modelId="{5DBFE30C-40B2-41E8-9F84-0BF5CF8758AB}" type="presParOf" srcId="{4AD5F4EF-B27D-446F-8AFB-FC7D35C0ECBA}" destId="{DE2080AF-8CDB-4B02-A0A6-D1CE0DA1869B}" srcOrd="1" destOrd="0" presId="urn:microsoft.com/office/officeart/2005/8/layout/process1"/>
    <dgm:cxn modelId="{B4F4C2C8-C963-488B-919A-9A06C27E4B92}" type="presParOf" srcId="{DE2080AF-8CDB-4B02-A0A6-D1CE0DA1869B}" destId="{0F05703D-0E46-4B76-A19F-C93AE2126E6B}" srcOrd="0" destOrd="0" presId="urn:microsoft.com/office/officeart/2005/8/layout/process1"/>
    <dgm:cxn modelId="{E3743592-E675-4B12-A796-DCDA2CBAC385}" type="presParOf" srcId="{4AD5F4EF-B27D-446F-8AFB-FC7D35C0ECBA}" destId="{FDFD0953-DF01-45DC-A384-7394E48DD904}" srcOrd="2" destOrd="0" presId="urn:microsoft.com/office/officeart/2005/8/layout/process1"/>
    <dgm:cxn modelId="{CE8AC1F5-16C9-4E79-B95D-96591A2D2394}" type="presParOf" srcId="{4AD5F4EF-B27D-446F-8AFB-FC7D35C0ECBA}" destId="{AF05DEA4-7BB1-4EDD-ADCA-528EF1D11796}" srcOrd="3" destOrd="0" presId="urn:microsoft.com/office/officeart/2005/8/layout/process1"/>
    <dgm:cxn modelId="{5339B3AF-7979-40B7-BCA5-CE6C0FC8AE58}" type="presParOf" srcId="{AF05DEA4-7BB1-4EDD-ADCA-528EF1D11796}" destId="{6F6BF501-CEAE-4FC0-9A09-0B762D1D3E40}" srcOrd="0" destOrd="0" presId="urn:microsoft.com/office/officeart/2005/8/layout/process1"/>
    <dgm:cxn modelId="{5D35EDE0-288A-4389-9B0E-8BFB2AA62783}" type="presParOf" srcId="{4AD5F4EF-B27D-446F-8AFB-FC7D35C0ECBA}" destId="{69C290D8-86D3-4AAA-A012-BE80BE1CA97E}" srcOrd="4" destOrd="0" presId="urn:microsoft.com/office/officeart/2005/8/layout/process1"/>
    <dgm:cxn modelId="{C4E21C4F-5685-4C28-9D6F-798C3228B0DD}" type="presParOf" srcId="{4AD5F4EF-B27D-446F-8AFB-FC7D35C0ECBA}" destId="{E01D37F0-D006-4035-9FC0-763A5F3FD0B6}" srcOrd="5" destOrd="0" presId="urn:microsoft.com/office/officeart/2005/8/layout/process1"/>
    <dgm:cxn modelId="{AC2B8AC6-1109-41A3-8BFB-AF90904676B1}" type="presParOf" srcId="{E01D37F0-D006-4035-9FC0-763A5F3FD0B6}" destId="{34B5D540-2F30-4C98-ACF0-0C507104DFD8}" srcOrd="0" destOrd="0" presId="urn:microsoft.com/office/officeart/2005/8/layout/process1"/>
    <dgm:cxn modelId="{2171A2A3-A1CF-4BE0-AF76-C06BFAE3F3FA}" type="presParOf" srcId="{4AD5F4EF-B27D-446F-8AFB-FC7D35C0ECBA}" destId="{DA1B9A46-EB6C-40FF-BE9E-2F3E61F2148F}" srcOrd="6" destOrd="0" presId="urn:microsoft.com/office/officeart/2005/8/layout/process1"/>
    <dgm:cxn modelId="{BE28E15B-EA3D-40DF-B82F-897807DEA7AE}" type="presParOf" srcId="{4AD5F4EF-B27D-446F-8AFB-FC7D35C0ECBA}" destId="{0637383E-91C2-4419-8A30-3E7EE5E30BAB}" srcOrd="7" destOrd="0" presId="urn:microsoft.com/office/officeart/2005/8/layout/process1"/>
    <dgm:cxn modelId="{B2B4AF16-B1F8-4973-A523-0D1004F03C88}" type="presParOf" srcId="{0637383E-91C2-4419-8A30-3E7EE5E30BAB}" destId="{FBB9ED65-20CC-4BA5-926B-AB969E5F683F}" srcOrd="0" destOrd="0" presId="urn:microsoft.com/office/officeart/2005/8/layout/process1"/>
    <dgm:cxn modelId="{E423F06D-D854-411D-8E3D-917CD15501E2}" type="presParOf" srcId="{4AD5F4EF-B27D-446F-8AFB-FC7D35C0ECBA}" destId="{C5A575AA-FCE9-42DA-BDCA-71B43C8424AC}" srcOrd="8" destOrd="0" presId="urn:microsoft.com/office/officeart/2005/8/layout/process1"/>
    <dgm:cxn modelId="{88D8A685-139D-4F9A-80B2-EB57A21771C1}" type="presParOf" srcId="{4AD5F4EF-B27D-446F-8AFB-FC7D35C0ECBA}" destId="{7143E58B-55DA-4589-9B4B-CEF74B64FA3D}" srcOrd="9" destOrd="0" presId="urn:microsoft.com/office/officeart/2005/8/layout/process1"/>
    <dgm:cxn modelId="{12692D1D-3120-4E21-B151-D37B1352FDDA}" type="presParOf" srcId="{7143E58B-55DA-4589-9B4B-CEF74B64FA3D}" destId="{E49A0BB1-FCF2-425F-9B5A-893144D75021}" srcOrd="0" destOrd="0" presId="urn:microsoft.com/office/officeart/2005/8/layout/process1"/>
    <dgm:cxn modelId="{75B507C9-834F-4731-9941-7F33FB1A5996}" type="presParOf" srcId="{4AD5F4EF-B27D-446F-8AFB-FC7D35C0ECBA}" destId="{CD5D734A-10F8-4E4C-8FCE-F7532F1E8ADF}" srcOrd="10" destOrd="0" presId="urn:microsoft.com/office/officeart/2005/8/layout/process1"/>
  </dgm:cxnLst>
  <dgm:bg>
    <a:solidFill>
      <a:schemeClr val="tx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DDB8A2A-1F06-4026-842C-8130B9EAC92A}" type="doc">
      <dgm:prSet loTypeId="urn:microsoft.com/office/officeart/2005/8/layout/process1" loCatId="process" qsTypeId="urn:microsoft.com/office/officeart/2005/8/quickstyle/3d2" qsCatId="3D" csTypeId="urn:microsoft.com/office/officeart/2005/8/colors/colorful1" csCatId="colorful" phldr="1"/>
      <dgm:spPr/>
    </dgm:pt>
    <dgm:pt modelId="{4DC9CD2B-E03B-4019-BACE-938E44C859B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Introducción</a:t>
          </a:r>
          <a:endParaRPr lang="es-PE" sz="1400" b="1" dirty="0"/>
        </a:p>
      </dgm:t>
    </dgm:pt>
    <dgm:pt modelId="{054AB4A9-0BF5-4FB8-8D36-468B413229C3}" type="parTrans" cxnId="{DE9D37DE-0C8E-452F-BF9F-2AC30597B9E4}">
      <dgm:prSet/>
      <dgm:spPr/>
      <dgm:t>
        <a:bodyPr/>
        <a:lstStyle/>
        <a:p>
          <a:endParaRPr lang="es-PE" sz="1400" b="1"/>
        </a:p>
      </dgm:t>
    </dgm:pt>
    <dgm:pt modelId="{3F91DF1B-2C23-4909-9F9A-1BC5FD667FF8}" type="sibTrans" cxnId="{DE9D37DE-0C8E-452F-BF9F-2AC30597B9E4}">
      <dgm:prSet custT="1"/>
      <dgm:spPr/>
      <dgm:t>
        <a:bodyPr/>
        <a:lstStyle/>
        <a:p>
          <a:endParaRPr lang="es-PE" sz="1400" b="1"/>
        </a:p>
      </dgm:t>
    </dgm:pt>
    <dgm:pt modelId="{15AE0579-4FEE-41BF-8CE1-6DE937222B6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Planteamiento</a:t>
          </a:r>
          <a:endParaRPr lang="es-PE" sz="1400" b="1" dirty="0"/>
        </a:p>
      </dgm:t>
    </dgm:pt>
    <dgm:pt modelId="{8BEE90F6-5130-4D45-B005-8AECBC9F1EBF}" type="parTrans" cxnId="{A6F5A87A-FC51-427F-8DEE-D1F3DA368116}">
      <dgm:prSet/>
      <dgm:spPr/>
      <dgm:t>
        <a:bodyPr/>
        <a:lstStyle/>
        <a:p>
          <a:endParaRPr lang="es-PE" sz="1400" b="1"/>
        </a:p>
      </dgm:t>
    </dgm:pt>
    <dgm:pt modelId="{DAF9FFAC-7CC9-4C78-B7C0-F2E6DF5FC9BE}" type="sibTrans" cxnId="{A6F5A87A-FC51-427F-8DEE-D1F3DA368116}">
      <dgm:prSet custT="1"/>
      <dgm:spPr/>
      <dgm:t>
        <a:bodyPr/>
        <a:lstStyle/>
        <a:p>
          <a:endParaRPr lang="es-PE" sz="1400" b="1"/>
        </a:p>
      </dgm:t>
    </dgm:pt>
    <dgm:pt modelId="{344A34C4-DD3A-4245-9EC2-BFBB02A7087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Objetivos</a:t>
          </a:r>
          <a:endParaRPr lang="es-PE" sz="1400" b="1" dirty="0"/>
        </a:p>
      </dgm:t>
    </dgm:pt>
    <dgm:pt modelId="{F7D2E0FD-BB23-4975-96D0-9F084613DDA2}" type="parTrans" cxnId="{9177CB9D-3432-4091-AA06-C09FECB65463}">
      <dgm:prSet/>
      <dgm:spPr/>
      <dgm:t>
        <a:bodyPr/>
        <a:lstStyle/>
        <a:p>
          <a:endParaRPr lang="es-PE" sz="1400" b="1"/>
        </a:p>
      </dgm:t>
    </dgm:pt>
    <dgm:pt modelId="{583404EA-8E77-415B-B030-362CDD375631}" type="sibTrans" cxnId="{9177CB9D-3432-4091-AA06-C09FECB65463}">
      <dgm:prSet custT="1"/>
      <dgm:spPr/>
      <dgm:t>
        <a:bodyPr/>
        <a:lstStyle/>
        <a:p>
          <a:endParaRPr lang="es-PE" sz="1400" b="1"/>
        </a:p>
      </dgm:t>
    </dgm:pt>
    <dgm:pt modelId="{04BEDDCC-0A48-4948-BF0D-2ED72D1C7E6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Metodología y Métodos</a:t>
          </a:r>
          <a:endParaRPr lang="es-PE" sz="1400" b="1" dirty="0"/>
        </a:p>
      </dgm:t>
    </dgm:pt>
    <dgm:pt modelId="{1C6F2AA9-BDD6-4E87-81C5-B906FEE80267}" type="parTrans" cxnId="{69FD913A-2ACD-4D94-AE50-DD0C27286679}">
      <dgm:prSet/>
      <dgm:spPr/>
      <dgm:t>
        <a:bodyPr/>
        <a:lstStyle/>
        <a:p>
          <a:endParaRPr lang="es-PE" sz="1400" b="1"/>
        </a:p>
      </dgm:t>
    </dgm:pt>
    <dgm:pt modelId="{B3E76EBF-104E-40A7-9172-39D4E1DF573D}" type="sibTrans" cxnId="{69FD913A-2ACD-4D94-AE50-DD0C27286679}">
      <dgm:prSet custT="1"/>
      <dgm:spPr/>
      <dgm:t>
        <a:bodyPr/>
        <a:lstStyle/>
        <a:p>
          <a:endParaRPr lang="es-PE" sz="1400" b="1"/>
        </a:p>
      </dgm:t>
    </dgm:pt>
    <dgm:pt modelId="{7B6CD1D4-D1C3-40CA-B5C4-5D3028E54133}">
      <dgm:prSet custT="1"/>
      <dgm:spPr>
        <a:solidFill>
          <a:schemeClr val="accent6"/>
        </a:solidFill>
      </dgm:spPr>
      <dgm:t>
        <a:bodyPr/>
        <a:lstStyle/>
        <a:p>
          <a:r>
            <a:rPr lang="es-PE" sz="1400" b="1" dirty="0" smtClean="0"/>
            <a:t>Resultados</a:t>
          </a:r>
          <a:endParaRPr lang="es-PE" sz="1400" b="1" dirty="0"/>
        </a:p>
      </dgm:t>
    </dgm:pt>
    <dgm:pt modelId="{794730DD-F317-4265-BA72-EFF9C7B7EC13}" type="par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EDB12682-F518-4B35-8E6D-8C79F3081C95}" type="sib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D0CD0668-1528-4B77-AE7A-82C07CE7279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200" b="1" dirty="0" smtClean="0"/>
            <a:t>Conclusiones y Recomendaciones</a:t>
          </a:r>
          <a:endParaRPr lang="es-PE" sz="1200" b="1" dirty="0"/>
        </a:p>
      </dgm:t>
    </dgm:pt>
    <dgm:pt modelId="{7F7925E6-5E14-4984-A85E-79C30FD0CA9F}" type="parTrans" cxnId="{B6E7489C-5990-480E-80C4-4B9323A40066}">
      <dgm:prSet/>
      <dgm:spPr/>
      <dgm:t>
        <a:bodyPr/>
        <a:lstStyle/>
        <a:p>
          <a:endParaRPr lang="es-EC"/>
        </a:p>
      </dgm:t>
    </dgm:pt>
    <dgm:pt modelId="{99685D04-557D-4490-B619-30065B7F293B}" type="sibTrans" cxnId="{B6E7489C-5990-480E-80C4-4B9323A40066}">
      <dgm:prSet/>
      <dgm:spPr/>
      <dgm:t>
        <a:bodyPr/>
        <a:lstStyle/>
        <a:p>
          <a:endParaRPr lang="es-EC"/>
        </a:p>
      </dgm:t>
    </dgm:pt>
    <dgm:pt modelId="{4AD5F4EF-B27D-446F-8AFB-FC7D35C0ECBA}" type="pres">
      <dgm:prSet presAssocID="{ADDB8A2A-1F06-4026-842C-8130B9EAC92A}" presName="Name0" presStyleCnt="0">
        <dgm:presLayoutVars>
          <dgm:dir/>
          <dgm:resizeHandles val="exact"/>
        </dgm:presLayoutVars>
      </dgm:prSet>
      <dgm:spPr/>
    </dgm:pt>
    <dgm:pt modelId="{7BAE21D6-3639-41CF-86FD-F58D2F1CCC5C}" type="pres">
      <dgm:prSet presAssocID="{4DC9CD2B-E03B-4019-BACE-938E44C859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2080AF-8CDB-4B02-A0A6-D1CE0DA1869B}" type="pres">
      <dgm:prSet presAssocID="{3F91DF1B-2C23-4909-9F9A-1BC5FD667FF8}" presName="sibTrans" presStyleLbl="sibTrans2D1" presStyleIdx="0" presStyleCnt="5"/>
      <dgm:spPr/>
      <dgm:t>
        <a:bodyPr/>
        <a:lstStyle/>
        <a:p>
          <a:endParaRPr lang="es-PE"/>
        </a:p>
      </dgm:t>
    </dgm:pt>
    <dgm:pt modelId="{0F05703D-0E46-4B76-A19F-C93AE2126E6B}" type="pres">
      <dgm:prSet presAssocID="{3F91DF1B-2C23-4909-9F9A-1BC5FD667FF8}" presName="connectorText" presStyleLbl="sibTrans2D1" presStyleIdx="0" presStyleCnt="5"/>
      <dgm:spPr/>
      <dgm:t>
        <a:bodyPr/>
        <a:lstStyle/>
        <a:p>
          <a:endParaRPr lang="es-PE"/>
        </a:p>
      </dgm:t>
    </dgm:pt>
    <dgm:pt modelId="{FDFD0953-DF01-45DC-A384-7394E48DD904}" type="pres">
      <dgm:prSet presAssocID="{15AE0579-4FEE-41BF-8CE1-6DE937222B6A}" presName="node" presStyleLbl="node1" presStyleIdx="1" presStyleCnt="6" custScaleX="11807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05DEA4-7BB1-4EDD-ADCA-528EF1D11796}" type="pres">
      <dgm:prSet presAssocID="{DAF9FFAC-7CC9-4C78-B7C0-F2E6DF5FC9BE}" presName="sibTrans" presStyleLbl="sibTrans2D1" presStyleIdx="1" presStyleCnt="5"/>
      <dgm:spPr/>
      <dgm:t>
        <a:bodyPr/>
        <a:lstStyle/>
        <a:p>
          <a:endParaRPr lang="es-PE"/>
        </a:p>
      </dgm:t>
    </dgm:pt>
    <dgm:pt modelId="{6F6BF501-CEAE-4FC0-9A09-0B762D1D3E40}" type="pres">
      <dgm:prSet presAssocID="{DAF9FFAC-7CC9-4C78-B7C0-F2E6DF5FC9BE}" presName="connectorText" presStyleLbl="sibTrans2D1" presStyleIdx="1" presStyleCnt="5"/>
      <dgm:spPr/>
      <dgm:t>
        <a:bodyPr/>
        <a:lstStyle/>
        <a:p>
          <a:endParaRPr lang="es-PE"/>
        </a:p>
      </dgm:t>
    </dgm:pt>
    <dgm:pt modelId="{69C290D8-86D3-4AAA-A012-BE80BE1CA97E}" type="pres">
      <dgm:prSet presAssocID="{344A34C4-DD3A-4245-9EC2-BFBB02A7087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1D37F0-D006-4035-9FC0-763A5F3FD0B6}" type="pres">
      <dgm:prSet presAssocID="{583404EA-8E77-415B-B030-362CDD375631}" presName="sibTrans" presStyleLbl="sibTrans2D1" presStyleIdx="2" presStyleCnt="5"/>
      <dgm:spPr/>
      <dgm:t>
        <a:bodyPr/>
        <a:lstStyle/>
        <a:p>
          <a:endParaRPr lang="es-PE"/>
        </a:p>
      </dgm:t>
    </dgm:pt>
    <dgm:pt modelId="{34B5D540-2F30-4C98-ACF0-0C507104DFD8}" type="pres">
      <dgm:prSet presAssocID="{583404EA-8E77-415B-B030-362CDD375631}" presName="connectorText" presStyleLbl="sibTrans2D1" presStyleIdx="2" presStyleCnt="5"/>
      <dgm:spPr/>
      <dgm:t>
        <a:bodyPr/>
        <a:lstStyle/>
        <a:p>
          <a:endParaRPr lang="es-PE"/>
        </a:p>
      </dgm:t>
    </dgm:pt>
    <dgm:pt modelId="{DA1B9A46-EB6C-40FF-BE9E-2F3E61F2148F}" type="pres">
      <dgm:prSet presAssocID="{04BEDDCC-0A48-4948-BF0D-2ED72D1C7E6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637383E-91C2-4419-8A30-3E7EE5E30BAB}" type="pres">
      <dgm:prSet presAssocID="{B3E76EBF-104E-40A7-9172-39D4E1DF573D}" presName="sibTrans" presStyleLbl="sibTrans2D1" presStyleIdx="3" presStyleCnt="5"/>
      <dgm:spPr/>
      <dgm:t>
        <a:bodyPr/>
        <a:lstStyle/>
        <a:p>
          <a:endParaRPr lang="es-PE"/>
        </a:p>
      </dgm:t>
    </dgm:pt>
    <dgm:pt modelId="{FBB9ED65-20CC-4BA5-926B-AB969E5F683F}" type="pres">
      <dgm:prSet presAssocID="{B3E76EBF-104E-40A7-9172-39D4E1DF573D}" presName="connectorText" presStyleLbl="sibTrans2D1" presStyleIdx="3" presStyleCnt="5"/>
      <dgm:spPr/>
      <dgm:t>
        <a:bodyPr/>
        <a:lstStyle/>
        <a:p>
          <a:endParaRPr lang="es-PE"/>
        </a:p>
      </dgm:t>
    </dgm:pt>
    <dgm:pt modelId="{C5A575AA-FCE9-42DA-BDCA-71B43C8424AC}" type="pres">
      <dgm:prSet presAssocID="{7B6CD1D4-D1C3-40CA-B5C4-5D3028E5413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143E58B-55DA-4589-9B4B-CEF74B64FA3D}" type="pres">
      <dgm:prSet presAssocID="{EDB12682-F518-4B35-8E6D-8C79F3081C95}" presName="sibTrans" presStyleLbl="sibTrans2D1" presStyleIdx="4" presStyleCnt="5"/>
      <dgm:spPr/>
      <dgm:t>
        <a:bodyPr/>
        <a:lstStyle/>
        <a:p>
          <a:endParaRPr lang="es-EC"/>
        </a:p>
      </dgm:t>
    </dgm:pt>
    <dgm:pt modelId="{E49A0BB1-FCF2-425F-9B5A-893144D75021}" type="pres">
      <dgm:prSet presAssocID="{EDB12682-F518-4B35-8E6D-8C79F3081C95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CD5D734A-10F8-4E4C-8FCE-F7532F1E8ADF}" type="pres">
      <dgm:prSet presAssocID="{D0CD0668-1528-4B77-AE7A-82C07CE72797}" presName="node" presStyleLbl="node1" presStyleIdx="5" presStyleCnt="6" custScaleX="1184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BCD6AF4-A5C5-4737-A93F-4B9A4CADBCA9}" type="presOf" srcId="{4DC9CD2B-E03B-4019-BACE-938E44C859B3}" destId="{7BAE21D6-3639-41CF-86FD-F58D2F1CCC5C}" srcOrd="0" destOrd="0" presId="urn:microsoft.com/office/officeart/2005/8/layout/process1"/>
    <dgm:cxn modelId="{8AD4BD10-6B29-414E-BC12-FF2DC5C1CA1C}" type="presOf" srcId="{EDB12682-F518-4B35-8E6D-8C79F3081C95}" destId="{7143E58B-55DA-4589-9B4B-CEF74B64FA3D}" srcOrd="0" destOrd="0" presId="urn:microsoft.com/office/officeart/2005/8/layout/process1"/>
    <dgm:cxn modelId="{439120EE-633A-40E9-AE96-3F10FB5B572D}" type="presOf" srcId="{3F91DF1B-2C23-4909-9F9A-1BC5FD667FF8}" destId="{0F05703D-0E46-4B76-A19F-C93AE2126E6B}" srcOrd="1" destOrd="0" presId="urn:microsoft.com/office/officeart/2005/8/layout/process1"/>
    <dgm:cxn modelId="{EF125192-DAC7-4658-84D7-2FB4BBFEFE24}" type="presOf" srcId="{583404EA-8E77-415B-B030-362CDD375631}" destId="{E01D37F0-D006-4035-9FC0-763A5F3FD0B6}" srcOrd="0" destOrd="0" presId="urn:microsoft.com/office/officeart/2005/8/layout/process1"/>
    <dgm:cxn modelId="{33C69BE7-4958-4840-A92B-CA9E0CCDCF19}" type="presOf" srcId="{15AE0579-4FEE-41BF-8CE1-6DE937222B6A}" destId="{FDFD0953-DF01-45DC-A384-7394E48DD904}" srcOrd="0" destOrd="0" presId="urn:microsoft.com/office/officeart/2005/8/layout/process1"/>
    <dgm:cxn modelId="{AFB2BBD1-4A6D-4070-B5A6-AF4575A48B24}" type="presOf" srcId="{D0CD0668-1528-4B77-AE7A-82C07CE72797}" destId="{CD5D734A-10F8-4E4C-8FCE-F7532F1E8ADF}" srcOrd="0" destOrd="0" presId="urn:microsoft.com/office/officeart/2005/8/layout/process1"/>
    <dgm:cxn modelId="{50C601DD-EEF1-4825-A6DB-53E28647001F}" type="presOf" srcId="{EDB12682-F518-4B35-8E6D-8C79F3081C95}" destId="{E49A0BB1-FCF2-425F-9B5A-893144D75021}" srcOrd="1" destOrd="0" presId="urn:microsoft.com/office/officeart/2005/8/layout/process1"/>
    <dgm:cxn modelId="{DE9D37DE-0C8E-452F-BF9F-2AC30597B9E4}" srcId="{ADDB8A2A-1F06-4026-842C-8130B9EAC92A}" destId="{4DC9CD2B-E03B-4019-BACE-938E44C859B3}" srcOrd="0" destOrd="0" parTransId="{054AB4A9-0BF5-4FB8-8D36-468B413229C3}" sibTransId="{3F91DF1B-2C23-4909-9F9A-1BC5FD667FF8}"/>
    <dgm:cxn modelId="{08255DBD-F5AD-42FB-ADE0-F3A45E8CD329}" type="presOf" srcId="{DAF9FFAC-7CC9-4C78-B7C0-F2E6DF5FC9BE}" destId="{6F6BF501-CEAE-4FC0-9A09-0B762D1D3E40}" srcOrd="1" destOrd="0" presId="urn:microsoft.com/office/officeart/2005/8/layout/process1"/>
    <dgm:cxn modelId="{2F52354F-999A-4D9A-9904-BD54756B167D}" type="presOf" srcId="{7B6CD1D4-D1C3-40CA-B5C4-5D3028E54133}" destId="{C5A575AA-FCE9-42DA-BDCA-71B43C8424AC}" srcOrd="0" destOrd="0" presId="urn:microsoft.com/office/officeart/2005/8/layout/process1"/>
    <dgm:cxn modelId="{75761D43-B096-4323-A554-DEFBDF0E0282}" type="presOf" srcId="{DAF9FFAC-7CC9-4C78-B7C0-F2E6DF5FC9BE}" destId="{AF05DEA4-7BB1-4EDD-ADCA-528EF1D11796}" srcOrd="0" destOrd="0" presId="urn:microsoft.com/office/officeart/2005/8/layout/process1"/>
    <dgm:cxn modelId="{B6E7489C-5990-480E-80C4-4B9323A40066}" srcId="{ADDB8A2A-1F06-4026-842C-8130B9EAC92A}" destId="{D0CD0668-1528-4B77-AE7A-82C07CE72797}" srcOrd="5" destOrd="0" parTransId="{7F7925E6-5E14-4984-A85E-79C30FD0CA9F}" sibTransId="{99685D04-557D-4490-B619-30065B7F293B}"/>
    <dgm:cxn modelId="{4C39E8DE-1FD7-4583-80B8-BB3A6B40D43F}" type="presOf" srcId="{583404EA-8E77-415B-B030-362CDD375631}" destId="{34B5D540-2F30-4C98-ACF0-0C507104DFD8}" srcOrd="1" destOrd="0" presId="urn:microsoft.com/office/officeart/2005/8/layout/process1"/>
    <dgm:cxn modelId="{E97CA1E2-687F-4462-BB97-748CB30A7F65}" srcId="{ADDB8A2A-1F06-4026-842C-8130B9EAC92A}" destId="{7B6CD1D4-D1C3-40CA-B5C4-5D3028E54133}" srcOrd="4" destOrd="0" parTransId="{794730DD-F317-4265-BA72-EFF9C7B7EC13}" sibTransId="{EDB12682-F518-4B35-8E6D-8C79F3081C95}"/>
    <dgm:cxn modelId="{F5EA88A3-EEC6-4310-999D-145C98FA9BCA}" type="presOf" srcId="{344A34C4-DD3A-4245-9EC2-BFBB02A7087E}" destId="{69C290D8-86D3-4AAA-A012-BE80BE1CA97E}" srcOrd="0" destOrd="0" presId="urn:microsoft.com/office/officeart/2005/8/layout/process1"/>
    <dgm:cxn modelId="{D59CC836-501C-4A84-BB50-FD443C7FA49F}" type="presOf" srcId="{ADDB8A2A-1F06-4026-842C-8130B9EAC92A}" destId="{4AD5F4EF-B27D-446F-8AFB-FC7D35C0ECBA}" srcOrd="0" destOrd="0" presId="urn:microsoft.com/office/officeart/2005/8/layout/process1"/>
    <dgm:cxn modelId="{42101D38-C1CA-4863-875F-7D1753C73155}" type="presOf" srcId="{04BEDDCC-0A48-4948-BF0D-2ED72D1C7E6D}" destId="{DA1B9A46-EB6C-40FF-BE9E-2F3E61F2148F}" srcOrd="0" destOrd="0" presId="urn:microsoft.com/office/officeart/2005/8/layout/process1"/>
    <dgm:cxn modelId="{AE87E704-ED34-4B9C-A4A3-9693233B0EB3}" type="presOf" srcId="{B3E76EBF-104E-40A7-9172-39D4E1DF573D}" destId="{0637383E-91C2-4419-8A30-3E7EE5E30BAB}" srcOrd="0" destOrd="0" presId="urn:microsoft.com/office/officeart/2005/8/layout/process1"/>
    <dgm:cxn modelId="{CD930BFE-2679-4E8A-8DB2-CE6B0E16A458}" type="presOf" srcId="{B3E76EBF-104E-40A7-9172-39D4E1DF573D}" destId="{FBB9ED65-20CC-4BA5-926B-AB969E5F683F}" srcOrd="1" destOrd="0" presId="urn:microsoft.com/office/officeart/2005/8/layout/process1"/>
    <dgm:cxn modelId="{69FD913A-2ACD-4D94-AE50-DD0C27286679}" srcId="{ADDB8A2A-1F06-4026-842C-8130B9EAC92A}" destId="{04BEDDCC-0A48-4948-BF0D-2ED72D1C7E6D}" srcOrd="3" destOrd="0" parTransId="{1C6F2AA9-BDD6-4E87-81C5-B906FEE80267}" sibTransId="{B3E76EBF-104E-40A7-9172-39D4E1DF573D}"/>
    <dgm:cxn modelId="{9177CB9D-3432-4091-AA06-C09FECB65463}" srcId="{ADDB8A2A-1F06-4026-842C-8130B9EAC92A}" destId="{344A34C4-DD3A-4245-9EC2-BFBB02A7087E}" srcOrd="2" destOrd="0" parTransId="{F7D2E0FD-BB23-4975-96D0-9F084613DDA2}" sibTransId="{583404EA-8E77-415B-B030-362CDD375631}"/>
    <dgm:cxn modelId="{A6F5A87A-FC51-427F-8DEE-D1F3DA368116}" srcId="{ADDB8A2A-1F06-4026-842C-8130B9EAC92A}" destId="{15AE0579-4FEE-41BF-8CE1-6DE937222B6A}" srcOrd="1" destOrd="0" parTransId="{8BEE90F6-5130-4D45-B005-8AECBC9F1EBF}" sibTransId="{DAF9FFAC-7CC9-4C78-B7C0-F2E6DF5FC9BE}"/>
    <dgm:cxn modelId="{026E732E-7633-4314-AD84-C97DC1A23A48}" type="presOf" srcId="{3F91DF1B-2C23-4909-9F9A-1BC5FD667FF8}" destId="{DE2080AF-8CDB-4B02-A0A6-D1CE0DA1869B}" srcOrd="0" destOrd="0" presId="urn:microsoft.com/office/officeart/2005/8/layout/process1"/>
    <dgm:cxn modelId="{FF5D50A9-4C3C-477A-AFE5-6399AFBD5B7E}" type="presParOf" srcId="{4AD5F4EF-B27D-446F-8AFB-FC7D35C0ECBA}" destId="{7BAE21D6-3639-41CF-86FD-F58D2F1CCC5C}" srcOrd="0" destOrd="0" presId="urn:microsoft.com/office/officeart/2005/8/layout/process1"/>
    <dgm:cxn modelId="{E9EE4A30-1CC6-4D19-B560-FE61704529A5}" type="presParOf" srcId="{4AD5F4EF-B27D-446F-8AFB-FC7D35C0ECBA}" destId="{DE2080AF-8CDB-4B02-A0A6-D1CE0DA1869B}" srcOrd="1" destOrd="0" presId="urn:microsoft.com/office/officeart/2005/8/layout/process1"/>
    <dgm:cxn modelId="{83B1DDEC-3A5F-48BD-8D56-24EB1F1928CC}" type="presParOf" srcId="{DE2080AF-8CDB-4B02-A0A6-D1CE0DA1869B}" destId="{0F05703D-0E46-4B76-A19F-C93AE2126E6B}" srcOrd="0" destOrd="0" presId="urn:microsoft.com/office/officeart/2005/8/layout/process1"/>
    <dgm:cxn modelId="{4243EE6D-78DB-4493-B8D0-F79FD8CC3276}" type="presParOf" srcId="{4AD5F4EF-B27D-446F-8AFB-FC7D35C0ECBA}" destId="{FDFD0953-DF01-45DC-A384-7394E48DD904}" srcOrd="2" destOrd="0" presId="urn:microsoft.com/office/officeart/2005/8/layout/process1"/>
    <dgm:cxn modelId="{9E86FA3F-DD53-485F-B374-DC72473630FC}" type="presParOf" srcId="{4AD5F4EF-B27D-446F-8AFB-FC7D35C0ECBA}" destId="{AF05DEA4-7BB1-4EDD-ADCA-528EF1D11796}" srcOrd="3" destOrd="0" presId="urn:microsoft.com/office/officeart/2005/8/layout/process1"/>
    <dgm:cxn modelId="{BE142779-51F2-46B5-A466-76CCC9B8C46E}" type="presParOf" srcId="{AF05DEA4-7BB1-4EDD-ADCA-528EF1D11796}" destId="{6F6BF501-CEAE-4FC0-9A09-0B762D1D3E40}" srcOrd="0" destOrd="0" presId="urn:microsoft.com/office/officeart/2005/8/layout/process1"/>
    <dgm:cxn modelId="{E747D41C-8BC4-4536-A1A2-4F72502D1F2E}" type="presParOf" srcId="{4AD5F4EF-B27D-446F-8AFB-FC7D35C0ECBA}" destId="{69C290D8-86D3-4AAA-A012-BE80BE1CA97E}" srcOrd="4" destOrd="0" presId="urn:microsoft.com/office/officeart/2005/8/layout/process1"/>
    <dgm:cxn modelId="{97B075DA-155F-4E94-8F1C-AEFC742D7D52}" type="presParOf" srcId="{4AD5F4EF-B27D-446F-8AFB-FC7D35C0ECBA}" destId="{E01D37F0-D006-4035-9FC0-763A5F3FD0B6}" srcOrd="5" destOrd="0" presId="urn:microsoft.com/office/officeart/2005/8/layout/process1"/>
    <dgm:cxn modelId="{2EEA4547-D3BA-4761-9932-DA1127BDF425}" type="presParOf" srcId="{E01D37F0-D006-4035-9FC0-763A5F3FD0B6}" destId="{34B5D540-2F30-4C98-ACF0-0C507104DFD8}" srcOrd="0" destOrd="0" presId="urn:microsoft.com/office/officeart/2005/8/layout/process1"/>
    <dgm:cxn modelId="{C292F0F3-6800-4BFC-985E-357AB832C285}" type="presParOf" srcId="{4AD5F4EF-B27D-446F-8AFB-FC7D35C0ECBA}" destId="{DA1B9A46-EB6C-40FF-BE9E-2F3E61F2148F}" srcOrd="6" destOrd="0" presId="urn:microsoft.com/office/officeart/2005/8/layout/process1"/>
    <dgm:cxn modelId="{030D0F4E-DDBD-41EE-ACB5-D8786CDC7D54}" type="presParOf" srcId="{4AD5F4EF-B27D-446F-8AFB-FC7D35C0ECBA}" destId="{0637383E-91C2-4419-8A30-3E7EE5E30BAB}" srcOrd="7" destOrd="0" presId="urn:microsoft.com/office/officeart/2005/8/layout/process1"/>
    <dgm:cxn modelId="{38AACC92-C1CE-4D8C-BAF2-5D98F94DD0F3}" type="presParOf" srcId="{0637383E-91C2-4419-8A30-3E7EE5E30BAB}" destId="{FBB9ED65-20CC-4BA5-926B-AB969E5F683F}" srcOrd="0" destOrd="0" presId="urn:microsoft.com/office/officeart/2005/8/layout/process1"/>
    <dgm:cxn modelId="{21ADF877-9B25-451D-9184-9603FC018C55}" type="presParOf" srcId="{4AD5F4EF-B27D-446F-8AFB-FC7D35C0ECBA}" destId="{C5A575AA-FCE9-42DA-BDCA-71B43C8424AC}" srcOrd="8" destOrd="0" presId="urn:microsoft.com/office/officeart/2005/8/layout/process1"/>
    <dgm:cxn modelId="{0EF1BE33-51F2-4ED6-BB11-1089AC1953B5}" type="presParOf" srcId="{4AD5F4EF-B27D-446F-8AFB-FC7D35C0ECBA}" destId="{7143E58B-55DA-4589-9B4B-CEF74B64FA3D}" srcOrd="9" destOrd="0" presId="urn:microsoft.com/office/officeart/2005/8/layout/process1"/>
    <dgm:cxn modelId="{A22A249D-6C38-43B6-8F10-25D8CDB851E3}" type="presParOf" srcId="{7143E58B-55DA-4589-9B4B-CEF74B64FA3D}" destId="{E49A0BB1-FCF2-425F-9B5A-893144D75021}" srcOrd="0" destOrd="0" presId="urn:microsoft.com/office/officeart/2005/8/layout/process1"/>
    <dgm:cxn modelId="{6C47BA34-DB9E-4660-89EC-F954628CAD4F}" type="presParOf" srcId="{4AD5F4EF-B27D-446F-8AFB-FC7D35C0ECBA}" destId="{CD5D734A-10F8-4E4C-8FCE-F7532F1E8ADF}" srcOrd="10" destOrd="0" presId="urn:microsoft.com/office/officeart/2005/8/layout/process1"/>
  </dgm:cxnLst>
  <dgm:bg>
    <a:solidFill>
      <a:schemeClr val="tx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DDB8A2A-1F06-4026-842C-8130B9EAC92A}" type="doc">
      <dgm:prSet loTypeId="urn:microsoft.com/office/officeart/2005/8/layout/process1" loCatId="process" qsTypeId="urn:microsoft.com/office/officeart/2005/8/quickstyle/3d2" qsCatId="3D" csTypeId="urn:microsoft.com/office/officeart/2005/8/colors/colorful1" csCatId="colorful" phldr="1"/>
      <dgm:spPr/>
    </dgm:pt>
    <dgm:pt modelId="{4DC9CD2B-E03B-4019-BACE-938E44C859B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Introducción</a:t>
          </a:r>
          <a:endParaRPr lang="es-PE" sz="1400" b="1" dirty="0"/>
        </a:p>
      </dgm:t>
    </dgm:pt>
    <dgm:pt modelId="{054AB4A9-0BF5-4FB8-8D36-468B413229C3}" type="parTrans" cxnId="{DE9D37DE-0C8E-452F-BF9F-2AC30597B9E4}">
      <dgm:prSet/>
      <dgm:spPr/>
      <dgm:t>
        <a:bodyPr/>
        <a:lstStyle/>
        <a:p>
          <a:endParaRPr lang="es-PE" sz="1400" b="1"/>
        </a:p>
      </dgm:t>
    </dgm:pt>
    <dgm:pt modelId="{3F91DF1B-2C23-4909-9F9A-1BC5FD667FF8}" type="sibTrans" cxnId="{DE9D37DE-0C8E-452F-BF9F-2AC30597B9E4}">
      <dgm:prSet custT="1"/>
      <dgm:spPr/>
      <dgm:t>
        <a:bodyPr/>
        <a:lstStyle/>
        <a:p>
          <a:endParaRPr lang="es-PE" sz="1400" b="1"/>
        </a:p>
      </dgm:t>
    </dgm:pt>
    <dgm:pt modelId="{15AE0579-4FEE-41BF-8CE1-6DE937222B6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Planteamiento</a:t>
          </a:r>
          <a:endParaRPr lang="es-PE" sz="1400" b="1" dirty="0"/>
        </a:p>
      </dgm:t>
    </dgm:pt>
    <dgm:pt modelId="{8BEE90F6-5130-4D45-B005-8AECBC9F1EBF}" type="parTrans" cxnId="{A6F5A87A-FC51-427F-8DEE-D1F3DA368116}">
      <dgm:prSet/>
      <dgm:spPr/>
      <dgm:t>
        <a:bodyPr/>
        <a:lstStyle/>
        <a:p>
          <a:endParaRPr lang="es-PE" sz="1400" b="1"/>
        </a:p>
      </dgm:t>
    </dgm:pt>
    <dgm:pt modelId="{DAF9FFAC-7CC9-4C78-B7C0-F2E6DF5FC9BE}" type="sibTrans" cxnId="{A6F5A87A-FC51-427F-8DEE-D1F3DA368116}">
      <dgm:prSet custT="1"/>
      <dgm:spPr/>
      <dgm:t>
        <a:bodyPr/>
        <a:lstStyle/>
        <a:p>
          <a:endParaRPr lang="es-PE" sz="1400" b="1"/>
        </a:p>
      </dgm:t>
    </dgm:pt>
    <dgm:pt modelId="{344A34C4-DD3A-4245-9EC2-BFBB02A7087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Objetivos</a:t>
          </a:r>
          <a:endParaRPr lang="es-PE" sz="1400" b="1" dirty="0"/>
        </a:p>
      </dgm:t>
    </dgm:pt>
    <dgm:pt modelId="{F7D2E0FD-BB23-4975-96D0-9F084613DDA2}" type="parTrans" cxnId="{9177CB9D-3432-4091-AA06-C09FECB65463}">
      <dgm:prSet/>
      <dgm:spPr/>
      <dgm:t>
        <a:bodyPr/>
        <a:lstStyle/>
        <a:p>
          <a:endParaRPr lang="es-PE" sz="1400" b="1"/>
        </a:p>
      </dgm:t>
    </dgm:pt>
    <dgm:pt modelId="{583404EA-8E77-415B-B030-362CDD375631}" type="sibTrans" cxnId="{9177CB9D-3432-4091-AA06-C09FECB65463}">
      <dgm:prSet custT="1"/>
      <dgm:spPr/>
      <dgm:t>
        <a:bodyPr/>
        <a:lstStyle/>
        <a:p>
          <a:endParaRPr lang="es-PE" sz="1400" b="1"/>
        </a:p>
      </dgm:t>
    </dgm:pt>
    <dgm:pt modelId="{04BEDDCC-0A48-4948-BF0D-2ED72D1C7E6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Metodología y Métodos</a:t>
          </a:r>
          <a:endParaRPr lang="es-PE" sz="1400" b="1" dirty="0"/>
        </a:p>
      </dgm:t>
    </dgm:pt>
    <dgm:pt modelId="{1C6F2AA9-BDD6-4E87-81C5-B906FEE80267}" type="parTrans" cxnId="{69FD913A-2ACD-4D94-AE50-DD0C27286679}">
      <dgm:prSet/>
      <dgm:spPr/>
      <dgm:t>
        <a:bodyPr/>
        <a:lstStyle/>
        <a:p>
          <a:endParaRPr lang="es-PE" sz="1400" b="1"/>
        </a:p>
      </dgm:t>
    </dgm:pt>
    <dgm:pt modelId="{B3E76EBF-104E-40A7-9172-39D4E1DF573D}" type="sibTrans" cxnId="{69FD913A-2ACD-4D94-AE50-DD0C27286679}">
      <dgm:prSet custT="1"/>
      <dgm:spPr/>
      <dgm:t>
        <a:bodyPr/>
        <a:lstStyle/>
        <a:p>
          <a:endParaRPr lang="es-PE" sz="1400" b="1"/>
        </a:p>
      </dgm:t>
    </dgm:pt>
    <dgm:pt modelId="{7B6CD1D4-D1C3-40CA-B5C4-5D3028E54133}">
      <dgm:prSet custT="1"/>
      <dgm:spPr>
        <a:solidFill>
          <a:schemeClr val="accent6"/>
        </a:solidFill>
      </dgm:spPr>
      <dgm:t>
        <a:bodyPr/>
        <a:lstStyle/>
        <a:p>
          <a:r>
            <a:rPr lang="es-PE" sz="1400" b="1" dirty="0" smtClean="0"/>
            <a:t>Resultados</a:t>
          </a:r>
          <a:endParaRPr lang="es-PE" sz="1400" b="1" dirty="0"/>
        </a:p>
      </dgm:t>
    </dgm:pt>
    <dgm:pt modelId="{794730DD-F317-4265-BA72-EFF9C7B7EC13}" type="par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EDB12682-F518-4B35-8E6D-8C79F3081C95}" type="sib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D0CD0668-1528-4B77-AE7A-82C07CE7279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200" b="1" dirty="0" smtClean="0"/>
            <a:t>Conclusiones y Recomendaciones</a:t>
          </a:r>
          <a:endParaRPr lang="es-PE" sz="1200" b="1" dirty="0"/>
        </a:p>
      </dgm:t>
    </dgm:pt>
    <dgm:pt modelId="{7F7925E6-5E14-4984-A85E-79C30FD0CA9F}" type="parTrans" cxnId="{B6E7489C-5990-480E-80C4-4B9323A40066}">
      <dgm:prSet/>
      <dgm:spPr/>
      <dgm:t>
        <a:bodyPr/>
        <a:lstStyle/>
        <a:p>
          <a:endParaRPr lang="es-EC"/>
        </a:p>
      </dgm:t>
    </dgm:pt>
    <dgm:pt modelId="{99685D04-557D-4490-B619-30065B7F293B}" type="sibTrans" cxnId="{B6E7489C-5990-480E-80C4-4B9323A40066}">
      <dgm:prSet/>
      <dgm:spPr/>
      <dgm:t>
        <a:bodyPr/>
        <a:lstStyle/>
        <a:p>
          <a:endParaRPr lang="es-EC"/>
        </a:p>
      </dgm:t>
    </dgm:pt>
    <dgm:pt modelId="{4AD5F4EF-B27D-446F-8AFB-FC7D35C0ECBA}" type="pres">
      <dgm:prSet presAssocID="{ADDB8A2A-1F06-4026-842C-8130B9EAC92A}" presName="Name0" presStyleCnt="0">
        <dgm:presLayoutVars>
          <dgm:dir/>
          <dgm:resizeHandles val="exact"/>
        </dgm:presLayoutVars>
      </dgm:prSet>
      <dgm:spPr/>
    </dgm:pt>
    <dgm:pt modelId="{7BAE21D6-3639-41CF-86FD-F58D2F1CCC5C}" type="pres">
      <dgm:prSet presAssocID="{4DC9CD2B-E03B-4019-BACE-938E44C859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2080AF-8CDB-4B02-A0A6-D1CE0DA1869B}" type="pres">
      <dgm:prSet presAssocID="{3F91DF1B-2C23-4909-9F9A-1BC5FD667FF8}" presName="sibTrans" presStyleLbl="sibTrans2D1" presStyleIdx="0" presStyleCnt="5"/>
      <dgm:spPr/>
      <dgm:t>
        <a:bodyPr/>
        <a:lstStyle/>
        <a:p>
          <a:endParaRPr lang="es-PE"/>
        </a:p>
      </dgm:t>
    </dgm:pt>
    <dgm:pt modelId="{0F05703D-0E46-4B76-A19F-C93AE2126E6B}" type="pres">
      <dgm:prSet presAssocID="{3F91DF1B-2C23-4909-9F9A-1BC5FD667FF8}" presName="connectorText" presStyleLbl="sibTrans2D1" presStyleIdx="0" presStyleCnt="5"/>
      <dgm:spPr/>
      <dgm:t>
        <a:bodyPr/>
        <a:lstStyle/>
        <a:p>
          <a:endParaRPr lang="es-PE"/>
        </a:p>
      </dgm:t>
    </dgm:pt>
    <dgm:pt modelId="{FDFD0953-DF01-45DC-A384-7394E48DD904}" type="pres">
      <dgm:prSet presAssocID="{15AE0579-4FEE-41BF-8CE1-6DE937222B6A}" presName="node" presStyleLbl="node1" presStyleIdx="1" presStyleCnt="6" custScaleX="11807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05DEA4-7BB1-4EDD-ADCA-528EF1D11796}" type="pres">
      <dgm:prSet presAssocID="{DAF9FFAC-7CC9-4C78-B7C0-F2E6DF5FC9BE}" presName="sibTrans" presStyleLbl="sibTrans2D1" presStyleIdx="1" presStyleCnt="5"/>
      <dgm:spPr/>
      <dgm:t>
        <a:bodyPr/>
        <a:lstStyle/>
        <a:p>
          <a:endParaRPr lang="es-PE"/>
        </a:p>
      </dgm:t>
    </dgm:pt>
    <dgm:pt modelId="{6F6BF501-CEAE-4FC0-9A09-0B762D1D3E40}" type="pres">
      <dgm:prSet presAssocID="{DAF9FFAC-7CC9-4C78-B7C0-F2E6DF5FC9BE}" presName="connectorText" presStyleLbl="sibTrans2D1" presStyleIdx="1" presStyleCnt="5"/>
      <dgm:spPr/>
      <dgm:t>
        <a:bodyPr/>
        <a:lstStyle/>
        <a:p>
          <a:endParaRPr lang="es-PE"/>
        </a:p>
      </dgm:t>
    </dgm:pt>
    <dgm:pt modelId="{69C290D8-86D3-4AAA-A012-BE80BE1CA97E}" type="pres">
      <dgm:prSet presAssocID="{344A34C4-DD3A-4245-9EC2-BFBB02A7087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1D37F0-D006-4035-9FC0-763A5F3FD0B6}" type="pres">
      <dgm:prSet presAssocID="{583404EA-8E77-415B-B030-362CDD375631}" presName="sibTrans" presStyleLbl="sibTrans2D1" presStyleIdx="2" presStyleCnt="5"/>
      <dgm:spPr/>
      <dgm:t>
        <a:bodyPr/>
        <a:lstStyle/>
        <a:p>
          <a:endParaRPr lang="es-PE"/>
        </a:p>
      </dgm:t>
    </dgm:pt>
    <dgm:pt modelId="{34B5D540-2F30-4C98-ACF0-0C507104DFD8}" type="pres">
      <dgm:prSet presAssocID="{583404EA-8E77-415B-B030-362CDD375631}" presName="connectorText" presStyleLbl="sibTrans2D1" presStyleIdx="2" presStyleCnt="5"/>
      <dgm:spPr/>
      <dgm:t>
        <a:bodyPr/>
        <a:lstStyle/>
        <a:p>
          <a:endParaRPr lang="es-PE"/>
        </a:p>
      </dgm:t>
    </dgm:pt>
    <dgm:pt modelId="{DA1B9A46-EB6C-40FF-BE9E-2F3E61F2148F}" type="pres">
      <dgm:prSet presAssocID="{04BEDDCC-0A48-4948-BF0D-2ED72D1C7E6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637383E-91C2-4419-8A30-3E7EE5E30BAB}" type="pres">
      <dgm:prSet presAssocID="{B3E76EBF-104E-40A7-9172-39D4E1DF573D}" presName="sibTrans" presStyleLbl="sibTrans2D1" presStyleIdx="3" presStyleCnt="5"/>
      <dgm:spPr/>
      <dgm:t>
        <a:bodyPr/>
        <a:lstStyle/>
        <a:p>
          <a:endParaRPr lang="es-PE"/>
        </a:p>
      </dgm:t>
    </dgm:pt>
    <dgm:pt modelId="{FBB9ED65-20CC-4BA5-926B-AB969E5F683F}" type="pres">
      <dgm:prSet presAssocID="{B3E76EBF-104E-40A7-9172-39D4E1DF573D}" presName="connectorText" presStyleLbl="sibTrans2D1" presStyleIdx="3" presStyleCnt="5"/>
      <dgm:spPr/>
      <dgm:t>
        <a:bodyPr/>
        <a:lstStyle/>
        <a:p>
          <a:endParaRPr lang="es-PE"/>
        </a:p>
      </dgm:t>
    </dgm:pt>
    <dgm:pt modelId="{C5A575AA-FCE9-42DA-BDCA-71B43C8424AC}" type="pres">
      <dgm:prSet presAssocID="{7B6CD1D4-D1C3-40CA-B5C4-5D3028E5413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143E58B-55DA-4589-9B4B-CEF74B64FA3D}" type="pres">
      <dgm:prSet presAssocID="{EDB12682-F518-4B35-8E6D-8C79F3081C95}" presName="sibTrans" presStyleLbl="sibTrans2D1" presStyleIdx="4" presStyleCnt="5"/>
      <dgm:spPr/>
      <dgm:t>
        <a:bodyPr/>
        <a:lstStyle/>
        <a:p>
          <a:endParaRPr lang="es-EC"/>
        </a:p>
      </dgm:t>
    </dgm:pt>
    <dgm:pt modelId="{E49A0BB1-FCF2-425F-9B5A-893144D75021}" type="pres">
      <dgm:prSet presAssocID="{EDB12682-F518-4B35-8E6D-8C79F3081C95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CD5D734A-10F8-4E4C-8FCE-F7532F1E8ADF}" type="pres">
      <dgm:prSet presAssocID="{D0CD0668-1528-4B77-AE7A-82C07CE72797}" presName="node" presStyleLbl="node1" presStyleIdx="5" presStyleCnt="6" custScaleX="1184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FC7DD0B-C7EF-4DDA-94CE-1D5B19D36D89}" type="presOf" srcId="{B3E76EBF-104E-40A7-9172-39D4E1DF573D}" destId="{0637383E-91C2-4419-8A30-3E7EE5E30BAB}" srcOrd="0" destOrd="0" presId="urn:microsoft.com/office/officeart/2005/8/layout/process1"/>
    <dgm:cxn modelId="{1D6A2549-5CF0-4756-B6DE-4BE7978E0E07}" type="presOf" srcId="{DAF9FFAC-7CC9-4C78-B7C0-F2E6DF5FC9BE}" destId="{AF05DEA4-7BB1-4EDD-ADCA-528EF1D11796}" srcOrd="0" destOrd="0" presId="urn:microsoft.com/office/officeart/2005/8/layout/process1"/>
    <dgm:cxn modelId="{94127367-8030-4E58-B4D1-D6D5597B011C}" type="presOf" srcId="{583404EA-8E77-415B-B030-362CDD375631}" destId="{34B5D540-2F30-4C98-ACF0-0C507104DFD8}" srcOrd="1" destOrd="0" presId="urn:microsoft.com/office/officeart/2005/8/layout/process1"/>
    <dgm:cxn modelId="{2BE7F5E2-0F56-4A65-A43A-383899F9A6BB}" type="presOf" srcId="{3F91DF1B-2C23-4909-9F9A-1BC5FD667FF8}" destId="{DE2080AF-8CDB-4B02-A0A6-D1CE0DA1869B}" srcOrd="0" destOrd="0" presId="urn:microsoft.com/office/officeart/2005/8/layout/process1"/>
    <dgm:cxn modelId="{39316F0C-BD8E-4C29-A053-D42B1171F88C}" type="presOf" srcId="{15AE0579-4FEE-41BF-8CE1-6DE937222B6A}" destId="{FDFD0953-DF01-45DC-A384-7394E48DD904}" srcOrd="0" destOrd="0" presId="urn:microsoft.com/office/officeart/2005/8/layout/process1"/>
    <dgm:cxn modelId="{DE9D37DE-0C8E-452F-BF9F-2AC30597B9E4}" srcId="{ADDB8A2A-1F06-4026-842C-8130B9EAC92A}" destId="{4DC9CD2B-E03B-4019-BACE-938E44C859B3}" srcOrd="0" destOrd="0" parTransId="{054AB4A9-0BF5-4FB8-8D36-468B413229C3}" sibTransId="{3F91DF1B-2C23-4909-9F9A-1BC5FD667FF8}"/>
    <dgm:cxn modelId="{2655D015-0350-46CD-BC5E-9611E3BC237A}" type="presOf" srcId="{04BEDDCC-0A48-4948-BF0D-2ED72D1C7E6D}" destId="{DA1B9A46-EB6C-40FF-BE9E-2F3E61F2148F}" srcOrd="0" destOrd="0" presId="urn:microsoft.com/office/officeart/2005/8/layout/process1"/>
    <dgm:cxn modelId="{17D07E75-91AC-48F1-A669-94FD6C29F3D7}" type="presOf" srcId="{583404EA-8E77-415B-B030-362CDD375631}" destId="{E01D37F0-D006-4035-9FC0-763A5F3FD0B6}" srcOrd="0" destOrd="0" presId="urn:microsoft.com/office/officeart/2005/8/layout/process1"/>
    <dgm:cxn modelId="{938D99C9-6EE0-4C58-A643-88A22A6A0BB1}" type="presOf" srcId="{D0CD0668-1528-4B77-AE7A-82C07CE72797}" destId="{CD5D734A-10F8-4E4C-8FCE-F7532F1E8ADF}" srcOrd="0" destOrd="0" presId="urn:microsoft.com/office/officeart/2005/8/layout/process1"/>
    <dgm:cxn modelId="{B6E7489C-5990-480E-80C4-4B9323A40066}" srcId="{ADDB8A2A-1F06-4026-842C-8130B9EAC92A}" destId="{D0CD0668-1528-4B77-AE7A-82C07CE72797}" srcOrd="5" destOrd="0" parTransId="{7F7925E6-5E14-4984-A85E-79C30FD0CA9F}" sibTransId="{99685D04-557D-4490-B619-30065B7F293B}"/>
    <dgm:cxn modelId="{28EE949F-B443-44F5-9176-269100BEE1C2}" type="presOf" srcId="{EDB12682-F518-4B35-8E6D-8C79F3081C95}" destId="{7143E58B-55DA-4589-9B4B-CEF74B64FA3D}" srcOrd="0" destOrd="0" presId="urn:microsoft.com/office/officeart/2005/8/layout/process1"/>
    <dgm:cxn modelId="{F5F171E0-2517-437D-8338-21B116D5440B}" type="presOf" srcId="{ADDB8A2A-1F06-4026-842C-8130B9EAC92A}" destId="{4AD5F4EF-B27D-446F-8AFB-FC7D35C0ECBA}" srcOrd="0" destOrd="0" presId="urn:microsoft.com/office/officeart/2005/8/layout/process1"/>
    <dgm:cxn modelId="{E97CA1E2-687F-4462-BB97-748CB30A7F65}" srcId="{ADDB8A2A-1F06-4026-842C-8130B9EAC92A}" destId="{7B6CD1D4-D1C3-40CA-B5C4-5D3028E54133}" srcOrd="4" destOrd="0" parTransId="{794730DD-F317-4265-BA72-EFF9C7B7EC13}" sibTransId="{EDB12682-F518-4B35-8E6D-8C79F3081C95}"/>
    <dgm:cxn modelId="{22C0F7FE-D0BB-4F29-965B-EA9351AB6376}" type="presOf" srcId="{4DC9CD2B-E03B-4019-BACE-938E44C859B3}" destId="{7BAE21D6-3639-41CF-86FD-F58D2F1CCC5C}" srcOrd="0" destOrd="0" presId="urn:microsoft.com/office/officeart/2005/8/layout/process1"/>
    <dgm:cxn modelId="{8774DA7C-2114-47A7-BA0D-F8A66A15BB09}" type="presOf" srcId="{EDB12682-F518-4B35-8E6D-8C79F3081C95}" destId="{E49A0BB1-FCF2-425F-9B5A-893144D75021}" srcOrd="1" destOrd="0" presId="urn:microsoft.com/office/officeart/2005/8/layout/process1"/>
    <dgm:cxn modelId="{2635CA91-311A-44F4-8AE2-08A56A731908}" type="presOf" srcId="{344A34C4-DD3A-4245-9EC2-BFBB02A7087E}" destId="{69C290D8-86D3-4AAA-A012-BE80BE1CA97E}" srcOrd="0" destOrd="0" presId="urn:microsoft.com/office/officeart/2005/8/layout/process1"/>
    <dgm:cxn modelId="{4AEA0EB2-EC50-44F6-A323-CD6869042B1E}" type="presOf" srcId="{B3E76EBF-104E-40A7-9172-39D4E1DF573D}" destId="{FBB9ED65-20CC-4BA5-926B-AB969E5F683F}" srcOrd="1" destOrd="0" presId="urn:microsoft.com/office/officeart/2005/8/layout/process1"/>
    <dgm:cxn modelId="{64053BC2-77A1-4E25-9777-1D3F19B952EC}" type="presOf" srcId="{7B6CD1D4-D1C3-40CA-B5C4-5D3028E54133}" destId="{C5A575AA-FCE9-42DA-BDCA-71B43C8424AC}" srcOrd="0" destOrd="0" presId="urn:microsoft.com/office/officeart/2005/8/layout/process1"/>
    <dgm:cxn modelId="{69FD913A-2ACD-4D94-AE50-DD0C27286679}" srcId="{ADDB8A2A-1F06-4026-842C-8130B9EAC92A}" destId="{04BEDDCC-0A48-4948-BF0D-2ED72D1C7E6D}" srcOrd="3" destOrd="0" parTransId="{1C6F2AA9-BDD6-4E87-81C5-B906FEE80267}" sibTransId="{B3E76EBF-104E-40A7-9172-39D4E1DF573D}"/>
    <dgm:cxn modelId="{9177CB9D-3432-4091-AA06-C09FECB65463}" srcId="{ADDB8A2A-1F06-4026-842C-8130B9EAC92A}" destId="{344A34C4-DD3A-4245-9EC2-BFBB02A7087E}" srcOrd="2" destOrd="0" parTransId="{F7D2E0FD-BB23-4975-96D0-9F084613DDA2}" sibTransId="{583404EA-8E77-415B-B030-362CDD375631}"/>
    <dgm:cxn modelId="{A6F5A87A-FC51-427F-8DEE-D1F3DA368116}" srcId="{ADDB8A2A-1F06-4026-842C-8130B9EAC92A}" destId="{15AE0579-4FEE-41BF-8CE1-6DE937222B6A}" srcOrd="1" destOrd="0" parTransId="{8BEE90F6-5130-4D45-B005-8AECBC9F1EBF}" sibTransId="{DAF9FFAC-7CC9-4C78-B7C0-F2E6DF5FC9BE}"/>
    <dgm:cxn modelId="{F7AA6D6D-4E34-4132-9CDE-8A56E147A5D4}" type="presOf" srcId="{DAF9FFAC-7CC9-4C78-B7C0-F2E6DF5FC9BE}" destId="{6F6BF501-CEAE-4FC0-9A09-0B762D1D3E40}" srcOrd="1" destOrd="0" presId="urn:microsoft.com/office/officeart/2005/8/layout/process1"/>
    <dgm:cxn modelId="{7873F4E0-4127-4EFB-A31A-115E6567613B}" type="presOf" srcId="{3F91DF1B-2C23-4909-9F9A-1BC5FD667FF8}" destId="{0F05703D-0E46-4B76-A19F-C93AE2126E6B}" srcOrd="1" destOrd="0" presId="urn:microsoft.com/office/officeart/2005/8/layout/process1"/>
    <dgm:cxn modelId="{D3D81D28-7E4C-49AA-BB1D-5198A80E5293}" type="presParOf" srcId="{4AD5F4EF-B27D-446F-8AFB-FC7D35C0ECBA}" destId="{7BAE21D6-3639-41CF-86FD-F58D2F1CCC5C}" srcOrd="0" destOrd="0" presId="urn:microsoft.com/office/officeart/2005/8/layout/process1"/>
    <dgm:cxn modelId="{3160C2EF-9854-4AF2-91CE-F4E2CE276B2F}" type="presParOf" srcId="{4AD5F4EF-B27D-446F-8AFB-FC7D35C0ECBA}" destId="{DE2080AF-8CDB-4B02-A0A6-D1CE0DA1869B}" srcOrd="1" destOrd="0" presId="urn:microsoft.com/office/officeart/2005/8/layout/process1"/>
    <dgm:cxn modelId="{934E6333-1B42-4337-B8A9-220A8DDBECA4}" type="presParOf" srcId="{DE2080AF-8CDB-4B02-A0A6-D1CE0DA1869B}" destId="{0F05703D-0E46-4B76-A19F-C93AE2126E6B}" srcOrd="0" destOrd="0" presId="urn:microsoft.com/office/officeart/2005/8/layout/process1"/>
    <dgm:cxn modelId="{CD2D38D1-A011-42CB-B251-D351A0296110}" type="presParOf" srcId="{4AD5F4EF-B27D-446F-8AFB-FC7D35C0ECBA}" destId="{FDFD0953-DF01-45DC-A384-7394E48DD904}" srcOrd="2" destOrd="0" presId="urn:microsoft.com/office/officeart/2005/8/layout/process1"/>
    <dgm:cxn modelId="{E0EE64F5-CE57-47BF-AD63-AB115BC8EC31}" type="presParOf" srcId="{4AD5F4EF-B27D-446F-8AFB-FC7D35C0ECBA}" destId="{AF05DEA4-7BB1-4EDD-ADCA-528EF1D11796}" srcOrd="3" destOrd="0" presId="urn:microsoft.com/office/officeart/2005/8/layout/process1"/>
    <dgm:cxn modelId="{79068C39-0029-4F33-BD06-FD24F1183868}" type="presParOf" srcId="{AF05DEA4-7BB1-4EDD-ADCA-528EF1D11796}" destId="{6F6BF501-CEAE-4FC0-9A09-0B762D1D3E40}" srcOrd="0" destOrd="0" presId="urn:microsoft.com/office/officeart/2005/8/layout/process1"/>
    <dgm:cxn modelId="{5CF45876-04E0-481C-AAE6-4805D799556A}" type="presParOf" srcId="{4AD5F4EF-B27D-446F-8AFB-FC7D35C0ECBA}" destId="{69C290D8-86D3-4AAA-A012-BE80BE1CA97E}" srcOrd="4" destOrd="0" presId="urn:microsoft.com/office/officeart/2005/8/layout/process1"/>
    <dgm:cxn modelId="{014F884E-4AF3-4132-880A-E4FA6E706AA7}" type="presParOf" srcId="{4AD5F4EF-B27D-446F-8AFB-FC7D35C0ECBA}" destId="{E01D37F0-D006-4035-9FC0-763A5F3FD0B6}" srcOrd="5" destOrd="0" presId="urn:microsoft.com/office/officeart/2005/8/layout/process1"/>
    <dgm:cxn modelId="{89E01F37-9198-4236-B463-1190F1431BBC}" type="presParOf" srcId="{E01D37F0-D006-4035-9FC0-763A5F3FD0B6}" destId="{34B5D540-2F30-4C98-ACF0-0C507104DFD8}" srcOrd="0" destOrd="0" presId="urn:microsoft.com/office/officeart/2005/8/layout/process1"/>
    <dgm:cxn modelId="{8349F582-E8A4-4877-87F8-08B25185E606}" type="presParOf" srcId="{4AD5F4EF-B27D-446F-8AFB-FC7D35C0ECBA}" destId="{DA1B9A46-EB6C-40FF-BE9E-2F3E61F2148F}" srcOrd="6" destOrd="0" presId="urn:microsoft.com/office/officeart/2005/8/layout/process1"/>
    <dgm:cxn modelId="{143D1998-10A4-4C7B-8D79-246AD008D45F}" type="presParOf" srcId="{4AD5F4EF-B27D-446F-8AFB-FC7D35C0ECBA}" destId="{0637383E-91C2-4419-8A30-3E7EE5E30BAB}" srcOrd="7" destOrd="0" presId="urn:microsoft.com/office/officeart/2005/8/layout/process1"/>
    <dgm:cxn modelId="{527641B3-7E60-4A92-9E63-9EC5C7D22CA3}" type="presParOf" srcId="{0637383E-91C2-4419-8A30-3E7EE5E30BAB}" destId="{FBB9ED65-20CC-4BA5-926B-AB969E5F683F}" srcOrd="0" destOrd="0" presId="urn:microsoft.com/office/officeart/2005/8/layout/process1"/>
    <dgm:cxn modelId="{F3B946F6-EDCD-492A-BC7A-140D093BC652}" type="presParOf" srcId="{4AD5F4EF-B27D-446F-8AFB-FC7D35C0ECBA}" destId="{C5A575AA-FCE9-42DA-BDCA-71B43C8424AC}" srcOrd="8" destOrd="0" presId="urn:microsoft.com/office/officeart/2005/8/layout/process1"/>
    <dgm:cxn modelId="{AAE00D01-3CE1-441C-B31E-DB80D0478298}" type="presParOf" srcId="{4AD5F4EF-B27D-446F-8AFB-FC7D35C0ECBA}" destId="{7143E58B-55DA-4589-9B4B-CEF74B64FA3D}" srcOrd="9" destOrd="0" presId="urn:microsoft.com/office/officeart/2005/8/layout/process1"/>
    <dgm:cxn modelId="{1A8159C4-8803-4891-B1AC-8C412F511478}" type="presParOf" srcId="{7143E58B-55DA-4589-9B4B-CEF74B64FA3D}" destId="{E49A0BB1-FCF2-425F-9B5A-893144D75021}" srcOrd="0" destOrd="0" presId="urn:microsoft.com/office/officeart/2005/8/layout/process1"/>
    <dgm:cxn modelId="{8C8629C9-EA10-486B-9B2B-C0CABCD438E4}" type="presParOf" srcId="{4AD5F4EF-B27D-446F-8AFB-FC7D35C0ECBA}" destId="{CD5D734A-10F8-4E4C-8FCE-F7532F1E8ADF}" srcOrd="10" destOrd="0" presId="urn:microsoft.com/office/officeart/2005/8/layout/process1"/>
  </dgm:cxnLst>
  <dgm:bg>
    <a:solidFill>
      <a:schemeClr val="tx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DDB8A2A-1F06-4026-842C-8130B9EAC92A}" type="doc">
      <dgm:prSet loTypeId="urn:microsoft.com/office/officeart/2005/8/layout/process1" loCatId="process" qsTypeId="urn:microsoft.com/office/officeart/2005/8/quickstyle/3d2" qsCatId="3D" csTypeId="urn:microsoft.com/office/officeart/2005/8/colors/colorful1" csCatId="colorful" phldr="1"/>
      <dgm:spPr/>
    </dgm:pt>
    <dgm:pt modelId="{4DC9CD2B-E03B-4019-BACE-938E44C859B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Introducción</a:t>
          </a:r>
          <a:endParaRPr lang="es-PE" sz="1400" b="1" dirty="0"/>
        </a:p>
      </dgm:t>
    </dgm:pt>
    <dgm:pt modelId="{054AB4A9-0BF5-4FB8-8D36-468B413229C3}" type="parTrans" cxnId="{DE9D37DE-0C8E-452F-BF9F-2AC30597B9E4}">
      <dgm:prSet/>
      <dgm:spPr/>
      <dgm:t>
        <a:bodyPr/>
        <a:lstStyle/>
        <a:p>
          <a:endParaRPr lang="es-PE" sz="1400" b="1"/>
        </a:p>
      </dgm:t>
    </dgm:pt>
    <dgm:pt modelId="{3F91DF1B-2C23-4909-9F9A-1BC5FD667FF8}" type="sibTrans" cxnId="{DE9D37DE-0C8E-452F-BF9F-2AC30597B9E4}">
      <dgm:prSet custT="1"/>
      <dgm:spPr/>
      <dgm:t>
        <a:bodyPr/>
        <a:lstStyle/>
        <a:p>
          <a:endParaRPr lang="es-PE" sz="1400" b="1"/>
        </a:p>
      </dgm:t>
    </dgm:pt>
    <dgm:pt modelId="{15AE0579-4FEE-41BF-8CE1-6DE937222B6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Planteamiento</a:t>
          </a:r>
          <a:endParaRPr lang="es-PE" sz="1400" b="1" dirty="0"/>
        </a:p>
      </dgm:t>
    </dgm:pt>
    <dgm:pt modelId="{8BEE90F6-5130-4D45-B005-8AECBC9F1EBF}" type="parTrans" cxnId="{A6F5A87A-FC51-427F-8DEE-D1F3DA368116}">
      <dgm:prSet/>
      <dgm:spPr/>
      <dgm:t>
        <a:bodyPr/>
        <a:lstStyle/>
        <a:p>
          <a:endParaRPr lang="es-PE" sz="1400" b="1"/>
        </a:p>
      </dgm:t>
    </dgm:pt>
    <dgm:pt modelId="{DAF9FFAC-7CC9-4C78-B7C0-F2E6DF5FC9BE}" type="sibTrans" cxnId="{A6F5A87A-FC51-427F-8DEE-D1F3DA368116}">
      <dgm:prSet custT="1"/>
      <dgm:spPr/>
      <dgm:t>
        <a:bodyPr/>
        <a:lstStyle/>
        <a:p>
          <a:endParaRPr lang="es-PE" sz="1400" b="1"/>
        </a:p>
      </dgm:t>
    </dgm:pt>
    <dgm:pt modelId="{344A34C4-DD3A-4245-9EC2-BFBB02A7087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Objetivos</a:t>
          </a:r>
          <a:endParaRPr lang="es-PE" sz="1400" b="1" dirty="0"/>
        </a:p>
      </dgm:t>
    </dgm:pt>
    <dgm:pt modelId="{F7D2E0FD-BB23-4975-96D0-9F084613DDA2}" type="parTrans" cxnId="{9177CB9D-3432-4091-AA06-C09FECB65463}">
      <dgm:prSet/>
      <dgm:spPr/>
      <dgm:t>
        <a:bodyPr/>
        <a:lstStyle/>
        <a:p>
          <a:endParaRPr lang="es-PE" sz="1400" b="1"/>
        </a:p>
      </dgm:t>
    </dgm:pt>
    <dgm:pt modelId="{583404EA-8E77-415B-B030-362CDD375631}" type="sibTrans" cxnId="{9177CB9D-3432-4091-AA06-C09FECB65463}">
      <dgm:prSet custT="1"/>
      <dgm:spPr/>
      <dgm:t>
        <a:bodyPr/>
        <a:lstStyle/>
        <a:p>
          <a:endParaRPr lang="es-PE" sz="1400" b="1"/>
        </a:p>
      </dgm:t>
    </dgm:pt>
    <dgm:pt modelId="{04BEDDCC-0A48-4948-BF0D-2ED72D1C7E6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Metodología y Métodos</a:t>
          </a:r>
          <a:endParaRPr lang="es-PE" sz="1400" b="1" dirty="0"/>
        </a:p>
      </dgm:t>
    </dgm:pt>
    <dgm:pt modelId="{1C6F2AA9-BDD6-4E87-81C5-B906FEE80267}" type="parTrans" cxnId="{69FD913A-2ACD-4D94-AE50-DD0C27286679}">
      <dgm:prSet/>
      <dgm:spPr/>
      <dgm:t>
        <a:bodyPr/>
        <a:lstStyle/>
        <a:p>
          <a:endParaRPr lang="es-PE" sz="1400" b="1"/>
        </a:p>
      </dgm:t>
    </dgm:pt>
    <dgm:pt modelId="{B3E76EBF-104E-40A7-9172-39D4E1DF573D}" type="sibTrans" cxnId="{69FD913A-2ACD-4D94-AE50-DD0C27286679}">
      <dgm:prSet custT="1"/>
      <dgm:spPr/>
      <dgm:t>
        <a:bodyPr/>
        <a:lstStyle/>
        <a:p>
          <a:endParaRPr lang="es-PE" sz="1400" b="1"/>
        </a:p>
      </dgm:t>
    </dgm:pt>
    <dgm:pt modelId="{7B6CD1D4-D1C3-40CA-B5C4-5D3028E54133}">
      <dgm:prSet custT="1"/>
      <dgm:spPr>
        <a:solidFill>
          <a:schemeClr val="accent6"/>
        </a:solidFill>
      </dgm:spPr>
      <dgm:t>
        <a:bodyPr/>
        <a:lstStyle/>
        <a:p>
          <a:r>
            <a:rPr lang="es-PE" sz="1400" b="1" dirty="0" smtClean="0"/>
            <a:t>Resultados</a:t>
          </a:r>
          <a:endParaRPr lang="es-PE" sz="1400" b="1" dirty="0"/>
        </a:p>
      </dgm:t>
    </dgm:pt>
    <dgm:pt modelId="{794730DD-F317-4265-BA72-EFF9C7B7EC13}" type="par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EDB12682-F518-4B35-8E6D-8C79F3081C95}" type="sib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D0CD0668-1528-4B77-AE7A-82C07CE7279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200" b="1" dirty="0" smtClean="0"/>
            <a:t>Conclusiones y Recomendaciones</a:t>
          </a:r>
          <a:endParaRPr lang="es-PE" sz="1200" b="1" dirty="0"/>
        </a:p>
      </dgm:t>
    </dgm:pt>
    <dgm:pt modelId="{7F7925E6-5E14-4984-A85E-79C30FD0CA9F}" type="parTrans" cxnId="{B6E7489C-5990-480E-80C4-4B9323A40066}">
      <dgm:prSet/>
      <dgm:spPr/>
      <dgm:t>
        <a:bodyPr/>
        <a:lstStyle/>
        <a:p>
          <a:endParaRPr lang="es-EC"/>
        </a:p>
      </dgm:t>
    </dgm:pt>
    <dgm:pt modelId="{99685D04-557D-4490-B619-30065B7F293B}" type="sibTrans" cxnId="{B6E7489C-5990-480E-80C4-4B9323A40066}">
      <dgm:prSet/>
      <dgm:spPr/>
      <dgm:t>
        <a:bodyPr/>
        <a:lstStyle/>
        <a:p>
          <a:endParaRPr lang="es-EC"/>
        </a:p>
      </dgm:t>
    </dgm:pt>
    <dgm:pt modelId="{4AD5F4EF-B27D-446F-8AFB-FC7D35C0ECBA}" type="pres">
      <dgm:prSet presAssocID="{ADDB8A2A-1F06-4026-842C-8130B9EAC92A}" presName="Name0" presStyleCnt="0">
        <dgm:presLayoutVars>
          <dgm:dir/>
          <dgm:resizeHandles val="exact"/>
        </dgm:presLayoutVars>
      </dgm:prSet>
      <dgm:spPr/>
    </dgm:pt>
    <dgm:pt modelId="{7BAE21D6-3639-41CF-86FD-F58D2F1CCC5C}" type="pres">
      <dgm:prSet presAssocID="{4DC9CD2B-E03B-4019-BACE-938E44C859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2080AF-8CDB-4B02-A0A6-D1CE0DA1869B}" type="pres">
      <dgm:prSet presAssocID="{3F91DF1B-2C23-4909-9F9A-1BC5FD667FF8}" presName="sibTrans" presStyleLbl="sibTrans2D1" presStyleIdx="0" presStyleCnt="5"/>
      <dgm:spPr/>
      <dgm:t>
        <a:bodyPr/>
        <a:lstStyle/>
        <a:p>
          <a:endParaRPr lang="es-PE"/>
        </a:p>
      </dgm:t>
    </dgm:pt>
    <dgm:pt modelId="{0F05703D-0E46-4B76-A19F-C93AE2126E6B}" type="pres">
      <dgm:prSet presAssocID="{3F91DF1B-2C23-4909-9F9A-1BC5FD667FF8}" presName="connectorText" presStyleLbl="sibTrans2D1" presStyleIdx="0" presStyleCnt="5"/>
      <dgm:spPr/>
      <dgm:t>
        <a:bodyPr/>
        <a:lstStyle/>
        <a:p>
          <a:endParaRPr lang="es-PE"/>
        </a:p>
      </dgm:t>
    </dgm:pt>
    <dgm:pt modelId="{FDFD0953-DF01-45DC-A384-7394E48DD904}" type="pres">
      <dgm:prSet presAssocID="{15AE0579-4FEE-41BF-8CE1-6DE937222B6A}" presName="node" presStyleLbl="node1" presStyleIdx="1" presStyleCnt="6" custScaleX="11807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05DEA4-7BB1-4EDD-ADCA-528EF1D11796}" type="pres">
      <dgm:prSet presAssocID="{DAF9FFAC-7CC9-4C78-B7C0-F2E6DF5FC9BE}" presName="sibTrans" presStyleLbl="sibTrans2D1" presStyleIdx="1" presStyleCnt="5"/>
      <dgm:spPr/>
      <dgm:t>
        <a:bodyPr/>
        <a:lstStyle/>
        <a:p>
          <a:endParaRPr lang="es-PE"/>
        </a:p>
      </dgm:t>
    </dgm:pt>
    <dgm:pt modelId="{6F6BF501-CEAE-4FC0-9A09-0B762D1D3E40}" type="pres">
      <dgm:prSet presAssocID="{DAF9FFAC-7CC9-4C78-B7C0-F2E6DF5FC9BE}" presName="connectorText" presStyleLbl="sibTrans2D1" presStyleIdx="1" presStyleCnt="5"/>
      <dgm:spPr/>
      <dgm:t>
        <a:bodyPr/>
        <a:lstStyle/>
        <a:p>
          <a:endParaRPr lang="es-PE"/>
        </a:p>
      </dgm:t>
    </dgm:pt>
    <dgm:pt modelId="{69C290D8-86D3-4AAA-A012-BE80BE1CA97E}" type="pres">
      <dgm:prSet presAssocID="{344A34C4-DD3A-4245-9EC2-BFBB02A7087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1D37F0-D006-4035-9FC0-763A5F3FD0B6}" type="pres">
      <dgm:prSet presAssocID="{583404EA-8E77-415B-B030-362CDD375631}" presName="sibTrans" presStyleLbl="sibTrans2D1" presStyleIdx="2" presStyleCnt="5"/>
      <dgm:spPr/>
      <dgm:t>
        <a:bodyPr/>
        <a:lstStyle/>
        <a:p>
          <a:endParaRPr lang="es-PE"/>
        </a:p>
      </dgm:t>
    </dgm:pt>
    <dgm:pt modelId="{34B5D540-2F30-4C98-ACF0-0C507104DFD8}" type="pres">
      <dgm:prSet presAssocID="{583404EA-8E77-415B-B030-362CDD375631}" presName="connectorText" presStyleLbl="sibTrans2D1" presStyleIdx="2" presStyleCnt="5"/>
      <dgm:spPr/>
      <dgm:t>
        <a:bodyPr/>
        <a:lstStyle/>
        <a:p>
          <a:endParaRPr lang="es-PE"/>
        </a:p>
      </dgm:t>
    </dgm:pt>
    <dgm:pt modelId="{DA1B9A46-EB6C-40FF-BE9E-2F3E61F2148F}" type="pres">
      <dgm:prSet presAssocID="{04BEDDCC-0A48-4948-BF0D-2ED72D1C7E6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637383E-91C2-4419-8A30-3E7EE5E30BAB}" type="pres">
      <dgm:prSet presAssocID="{B3E76EBF-104E-40A7-9172-39D4E1DF573D}" presName="sibTrans" presStyleLbl="sibTrans2D1" presStyleIdx="3" presStyleCnt="5"/>
      <dgm:spPr/>
      <dgm:t>
        <a:bodyPr/>
        <a:lstStyle/>
        <a:p>
          <a:endParaRPr lang="es-PE"/>
        </a:p>
      </dgm:t>
    </dgm:pt>
    <dgm:pt modelId="{FBB9ED65-20CC-4BA5-926B-AB969E5F683F}" type="pres">
      <dgm:prSet presAssocID="{B3E76EBF-104E-40A7-9172-39D4E1DF573D}" presName="connectorText" presStyleLbl="sibTrans2D1" presStyleIdx="3" presStyleCnt="5"/>
      <dgm:spPr/>
      <dgm:t>
        <a:bodyPr/>
        <a:lstStyle/>
        <a:p>
          <a:endParaRPr lang="es-PE"/>
        </a:p>
      </dgm:t>
    </dgm:pt>
    <dgm:pt modelId="{C5A575AA-FCE9-42DA-BDCA-71B43C8424AC}" type="pres">
      <dgm:prSet presAssocID="{7B6CD1D4-D1C3-40CA-B5C4-5D3028E5413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143E58B-55DA-4589-9B4B-CEF74B64FA3D}" type="pres">
      <dgm:prSet presAssocID="{EDB12682-F518-4B35-8E6D-8C79F3081C95}" presName="sibTrans" presStyleLbl="sibTrans2D1" presStyleIdx="4" presStyleCnt="5"/>
      <dgm:spPr/>
      <dgm:t>
        <a:bodyPr/>
        <a:lstStyle/>
        <a:p>
          <a:endParaRPr lang="es-EC"/>
        </a:p>
      </dgm:t>
    </dgm:pt>
    <dgm:pt modelId="{E49A0BB1-FCF2-425F-9B5A-893144D75021}" type="pres">
      <dgm:prSet presAssocID="{EDB12682-F518-4B35-8E6D-8C79F3081C95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CD5D734A-10F8-4E4C-8FCE-F7532F1E8ADF}" type="pres">
      <dgm:prSet presAssocID="{D0CD0668-1528-4B77-AE7A-82C07CE72797}" presName="node" presStyleLbl="node1" presStyleIdx="5" presStyleCnt="6" custScaleX="1184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E53432A-4B8E-4FDB-99A9-926CF6E1464E}" type="presOf" srcId="{DAF9FFAC-7CC9-4C78-B7C0-F2E6DF5FC9BE}" destId="{AF05DEA4-7BB1-4EDD-ADCA-528EF1D11796}" srcOrd="0" destOrd="0" presId="urn:microsoft.com/office/officeart/2005/8/layout/process1"/>
    <dgm:cxn modelId="{F9D8B547-77C8-4156-9D89-051B8FB48CBE}" type="presOf" srcId="{ADDB8A2A-1F06-4026-842C-8130B9EAC92A}" destId="{4AD5F4EF-B27D-446F-8AFB-FC7D35C0ECBA}" srcOrd="0" destOrd="0" presId="urn:microsoft.com/office/officeart/2005/8/layout/process1"/>
    <dgm:cxn modelId="{17C253BB-0F7D-4E73-92F4-86C0EA80EC6F}" type="presOf" srcId="{15AE0579-4FEE-41BF-8CE1-6DE937222B6A}" destId="{FDFD0953-DF01-45DC-A384-7394E48DD904}" srcOrd="0" destOrd="0" presId="urn:microsoft.com/office/officeart/2005/8/layout/process1"/>
    <dgm:cxn modelId="{C337C4C4-F808-4AAF-A3D7-5CBC20B3F7B3}" type="presOf" srcId="{583404EA-8E77-415B-B030-362CDD375631}" destId="{34B5D540-2F30-4C98-ACF0-0C507104DFD8}" srcOrd="1" destOrd="0" presId="urn:microsoft.com/office/officeart/2005/8/layout/process1"/>
    <dgm:cxn modelId="{9177CB9D-3432-4091-AA06-C09FECB65463}" srcId="{ADDB8A2A-1F06-4026-842C-8130B9EAC92A}" destId="{344A34C4-DD3A-4245-9EC2-BFBB02A7087E}" srcOrd="2" destOrd="0" parTransId="{F7D2E0FD-BB23-4975-96D0-9F084613DDA2}" sibTransId="{583404EA-8E77-415B-B030-362CDD375631}"/>
    <dgm:cxn modelId="{A7315375-BC37-400D-BA64-6A41E4CB3D90}" type="presOf" srcId="{7B6CD1D4-D1C3-40CA-B5C4-5D3028E54133}" destId="{C5A575AA-FCE9-42DA-BDCA-71B43C8424AC}" srcOrd="0" destOrd="0" presId="urn:microsoft.com/office/officeart/2005/8/layout/process1"/>
    <dgm:cxn modelId="{8F8FAA9A-39D1-4384-BDEF-97A4C048ACE7}" type="presOf" srcId="{344A34C4-DD3A-4245-9EC2-BFBB02A7087E}" destId="{69C290D8-86D3-4AAA-A012-BE80BE1CA97E}" srcOrd="0" destOrd="0" presId="urn:microsoft.com/office/officeart/2005/8/layout/process1"/>
    <dgm:cxn modelId="{69FD913A-2ACD-4D94-AE50-DD0C27286679}" srcId="{ADDB8A2A-1F06-4026-842C-8130B9EAC92A}" destId="{04BEDDCC-0A48-4948-BF0D-2ED72D1C7E6D}" srcOrd="3" destOrd="0" parTransId="{1C6F2AA9-BDD6-4E87-81C5-B906FEE80267}" sibTransId="{B3E76EBF-104E-40A7-9172-39D4E1DF573D}"/>
    <dgm:cxn modelId="{C372D488-9886-468F-8DA7-7C701EBAB519}" type="presOf" srcId="{4DC9CD2B-E03B-4019-BACE-938E44C859B3}" destId="{7BAE21D6-3639-41CF-86FD-F58D2F1CCC5C}" srcOrd="0" destOrd="0" presId="urn:microsoft.com/office/officeart/2005/8/layout/process1"/>
    <dgm:cxn modelId="{2834D533-E35C-4572-879B-C62631E9ABA2}" type="presOf" srcId="{DAF9FFAC-7CC9-4C78-B7C0-F2E6DF5FC9BE}" destId="{6F6BF501-CEAE-4FC0-9A09-0B762D1D3E40}" srcOrd="1" destOrd="0" presId="urn:microsoft.com/office/officeart/2005/8/layout/process1"/>
    <dgm:cxn modelId="{E7A71505-106B-47F5-AD4D-74704AA54ACB}" type="presOf" srcId="{B3E76EBF-104E-40A7-9172-39D4E1DF573D}" destId="{FBB9ED65-20CC-4BA5-926B-AB969E5F683F}" srcOrd="1" destOrd="0" presId="urn:microsoft.com/office/officeart/2005/8/layout/process1"/>
    <dgm:cxn modelId="{2F052017-196A-4236-AAEB-7D3E7FAC199C}" type="presOf" srcId="{3F91DF1B-2C23-4909-9F9A-1BC5FD667FF8}" destId="{DE2080AF-8CDB-4B02-A0A6-D1CE0DA1869B}" srcOrd="0" destOrd="0" presId="urn:microsoft.com/office/officeart/2005/8/layout/process1"/>
    <dgm:cxn modelId="{3B112DB7-4CC9-4561-B37D-087FE54FDA71}" type="presOf" srcId="{EDB12682-F518-4B35-8E6D-8C79F3081C95}" destId="{7143E58B-55DA-4589-9B4B-CEF74B64FA3D}" srcOrd="0" destOrd="0" presId="urn:microsoft.com/office/officeart/2005/8/layout/process1"/>
    <dgm:cxn modelId="{72D2D209-404B-4DBA-9B0B-37BF3C0E826B}" type="presOf" srcId="{B3E76EBF-104E-40A7-9172-39D4E1DF573D}" destId="{0637383E-91C2-4419-8A30-3E7EE5E30BAB}" srcOrd="0" destOrd="0" presId="urn:microsoft.com/office/officeart/2005/8/layout/process1"/>
    <dgm:cxn modelId="{54B3F6B5-8134-47C6-B900-7F6E1868C012}" type="presOf" srcId="{D0CD0668-1528-4B77-AE7A-82C07CE72797}" destId="{CD5D734A-10F8-4E4C-8FCE-F7532F1E8ADF}" srcOrd="0" destOrd="0" presId="urn:microsoft.com/office/officeart/2005/8/layout/process1"/>
    <dgm:cxn modelId="{14545AFE-E00A-4ABB-B32F-1D4A438517BC}" type="presOf" srcId="{04BEDDCC-0A48-4948-BF0D-2ED72D1C7E6D}" destId="{DA1B9A46-EB6C-40FF-BE9E-2F3E61F2148F}" srcOrd="0" destOrd="0" presId="urn:microsoft.com/office/officeart/2005/8/layout/process1"/>
    <dgm:cxn modelId="{6072C35E-B6A2-4FAE-8EC6-79B47A65DFAB}" type="presOf" srcId="{583404EA-8E77-415B-B030-362CDD375631}" destId="{E01D37F0-D006-4035-9FC0-763A5F3FD0B6}" srcOrd="0" destOrd="0" presId="urn:microsoft.com/office/officeart/2005/8/layout/process1"/>
    <dgm:cxn modelId="{52855E05-6F87-4DC3-980D-26AFF08765F4}" type="presOf" srcId="{3F91DF1B-2C23-4909-9F9A-1BC5FD667FF8}" destId="{0F05703D-0E46-4B76-A19F-C93AE2126E6B}" srcOrd="1" destOrd="0" presId="urn:microsoft.com/office/officeart/2005/8/layout/process1"/>
    <dgm:cxn modelId="{DE9D37DE-0C8E-452F-BF9F-2AC30597B9E4}" srcId="{ADDB8A2A-1F06-4026-842C-8130B9EAC92A}" destId="{4DC9CD2B-E03B-4019-BACE-938E44C859B3}" srcOrd="0" destOrd="0" parTransId="{054AB4A9-0BF5-4FB8-8D36-468B413229C3}" sibTransId="{3F91DF1B-2C23-4909-9F9A-1BC5FD667FF8}"/>
    <dgm:cxn modelId="{B6E7489C-5990-480E-80C4-4B9323A40066}" srcId="{ADDB8A2A-1F06-4026-842C-8130B9EAC92A}" destId="{D0CD0668-1528-4B77-AE7A-82C07CE72797}" srcOrd="5" destOrd="0" parTransId="{7F7925E6-5E14-4984-A85E-79C30FD0CA9F}" sibTransId="{99685D04-557D-4490-B619-30065B7F293B}"/>
    <dgm:cxn modelId="{A6F5A87A-FC51-427F-8DEE-D1F3DA368116}" srcId="{ADDB8A2A-1F06-4026-842C-8130B9EAC92A}" destId="{15AE0579-4FEE-41BF-8CE1-6DE937222B6A}" srcOrd="1" destOrd="0" parTransId="{8BEE90F6-5130-4D45-B005-8AECBC9F1EBF}" sibTransId="{DAF9FFAC-7CC9-4C78-B7C0-F2E6DF5FC9BE}"/>
    <dgm:cxn modelId="{E97CA1E2-687F-4462-BB97-748CB30A7F65}" srcId="{ADDB8A2A-1F06-4026-842C-8130B9EAC92A}" destId="{7B6CD1D4-D1C3-40CA-B5C4-5D3028E54133}" srcOrd="4" destOrd="0" parTransId="{794730DD-F317-4265-BA72-EFF9C7B7EC13}" sibTransId="{EDB12682-F518-4B35-8E6D-8C79F3081C95}"/>
    <dgm:cxn modelId="{C15CB29B-084B-46EF-91B1-68D441F203E7}" type="presOf" srcId="{EDB12682-F518-4B35-8E6D-8C79F3081C95}" destId="{E49A0BB1-FCF2-425F-9B5A-893144D75021}" srcOrd="1" destOrd="0" presId="urn:microsoft.com/office/officeart/2005/8/layout/process1"/>
    <dgm:cxn modelId="{B44A86D9-1276-47B2-8C2E-0DA01ABBAFAF}" type="presParOf" srcId="{4AD5F4EF-B27D-446F-8AFB-FC7D35C0ECBA}" destId="{7BAE21D6-3639-41CF-86FD-F58D2F1CCC5C}" srcOrd="0" destOrd="0" presId="urn:microsoft.com/office/officeart/2005/8/layout/process1"/>
    <dgm:cxn modelId="{B485669B-7AE6-4F95-A259-02D6D58B362C}" type="presParOf" srcId="{4AD5F4EF-B27D-446F-8AFB-FC7D35C0ECBA}" destId="{DE2080AF-8CDB-4B02-A0A6-D1CE0DA1869B}" srcOrd="1" destOrd="0" presId="urn:microsoft.com/office/officeart/2005/8/layout/process1"/>
    <dgm:cxn modelId="{64EB24A1-93CF-4845-B1DA-375413288AA0}" type="presParOf" srcId="{DE2080AF-8CDB-4B02-A0A6-D1CE0DA1869B}" destId="{0F05703D-0E46-4B76-A19F-C93AE2126E6B}" srcOrd="0" destOrd="0" presId="urn:microsoft.com/office/officeart/2005/8/layout/process1"/>
    <dgm:cxn modelId="{7AB2BDE3-F6B4-48E7-9971-CC1AAA982D3D}" type="presParOf" srcId="{4AD5F4EF-B27D-446F-8AFB-FC7D35C0ECBA}" destId="{FDFD0953-DF01-45DC-A384-7394E48DD904}" srcOrd="2" destOrd="0" presId="urn:microsoft.com/office/officeart/2005/8/layout/process1"/>
    <dgm:cxn modelId="{0C13D7FD-0B91-41D9-A6E0-42696636C7BF}" type="presParOf" srcId="{4AD5F4EF-B27D-446F-8AFB-FC7D35C0ECBA}" destId="{AF05DEA4-7BB1-4EDD-ADCA-528EF1D11796}" srcOrd="3" destOrd="0" presId="urn:microsoft.com/office/officeart/2005/8/layout/process1"/>
    <dgm:cxn modelId="{A5608364-4180-4FE3-A9F5-D4414C6FE579}" type="presParOf" srcId="{AF05DEA4-7BB1-4EDD-ADCA-528EF1D11796}" destId="{6F6BF501-CEAE-4FC0-9A09-0B762D1D3E40}" srcOrd="0" destOrd="0" presId="urn:microsoft.com/office/officeart/2005/8/layout/process1"/>
    <dgm:cxn modelId="{DC90E373-28AF-4CF9-8F16-2FE429257244}" type="presParOf" srcId="{4AD5F4EF-B27D-446F-8AFB-FC7D35C0ECBA}" destId="{69C290D8-86D3-4AAA-A012-BE80BE1CA97E}" srcOrd="4" destOrd="0" presId="urn:microsoft.com/office/officeart/2005/8/layout/process1"/>
    <dgm:cxn modelId="{1B1DBA3D-624E-4524-ABB5-0677A9F66FFF}" type="presParOf" srcId="{4AD5F4EF-B27D-446F-8AFB-FC7D35C0ECBA}" destId="{E01D37F0-D006-4035-9FC0-763A5F3FD0B6}" srcOrd="5" destOrd="0" presId="urn:microsoft.com/office/officeart/2005/8/layout/process1"/>
    <dgm:cxn modelId="{5AC6B112-22CE-4C1D-A8FF-5E906DD723F8}" type="presParOf" srcId="{E01D37F0-D006-4035-9FC0-763A5F3FD0B6}" destId="{34B5D540-2F30-4C98-ACF0-0C507104DFD8}" srcOrd="0" destOrd="0" presId="urn:microsoft.com/office/officeart/2005/8/layout/process1"/>
    <dgm:cxn modelId="{A69F377E-889C-4D7F-92B5-6B28C601F799}" type="presParOf" srcId="{4AD5F4EF-B27D-446F-8AFB-FC7D35C0ECBA}" destId="{DA1B9A46-EB6C-40FF-BE9E-2F3E61F2148F}" srcOrd="6" destOrd="0" presId="urn:microsoft.com/office/officeart/2005/8/layout/process1"/>
    <dgm:cxn modelId="{4D8E11E3-B517-461E-B5FF-6C37ED0B23ED}" type="presParOf" srcId="{4AD5F4EF-B27D-446F-8AFB-FC7D35C0ECBA}" destId="{0637383E-91C2-4419-8A30-3E7EE5E30BAB}" srcOrd="7" destOrd="0" presId="urn:microsoft.com/office/officeart/2005/8/layout/process1"/>
    <dgm:cxn modelId="{8E94590A-539E-46B0-AAC8-D1E84CDC864E}" type="presParOf" srcId="{0637383E-91C2-4419-8A30-3E7EE5E30BAB}" destId="{FBB9ED65-20CC-4BA5-926B-AB969E5F683F}" srcOrd="0" destOrd="0" presId="urn:microsoft.com/office/officeart/2005/8/layout/process1"/>
    <dgm:cxn modelId="{BA43F524-EFF6-4575-AE61-1DCE60833554}" type="presParOf" srcId="{4AD5F4EF-B27D-446F-8AFB-FC7D35C0ECBA}" destId="{C5A575AA-FCE9-42DA-BDCA-71B43C8424AC}" srcOrd="8" destOrd="0" presId="urn:microsoft.com/office/officeart/2005/8/layout/process1"/>
    <dgm:cxn modelId="{7744FFFD-9689-41C6-B0D8-21B62E6FA4C7}" type="presParOf" srcId="{4AD5F4EF-B27D-446F-8AFB-FC7D35C0ECBA}" destId="{7143E58B-55DA-4589-9B4B-CEF74B64FA3D}" srcOrd="9" destOrd="0" presId="urn:microsoft.com/office/officeart/2005/8/layout/process1"/>
    <dgm:cxn modelId="{D18597AE-A158-436E-97BA-2B3D960ECD86}" type="presParOf" srcId="{7143E58B-55DA-4589-9B4B-CEF74B64FA3D}" destId="{E49A0BB1-FCF2-425F-9B5A-893144D75021}" srcOrd="0" destOrd="0" presId="urn:microsoft.com/office/officeart/2005/8/layout/process1"/>
    <dgm:cxn modelId="{0CC9F0B3-5B74-43CF-AA9B-AB3A30041655}" type="presParOf" srcId="{4AD5F4EF-B27D-446F-8AFB-FC7D35C0ECBA}" destId="{CD5D734A-10F8-4E4C-8FCE-F7532F1E8ADF}" srcOrd="10" destOrd="0" presId="urn:microsoft.com/office/officeart/2005/8/layout/process1"/>
  </dgm:cxnLst>
  <dgm:bg>
    <a:solidFill>
      <a:schemeClr val="tx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DDB8A2A-1F06-4026-842C-8130B9EAC92A}" type="doc">
      <dgm:prSet loTypeId="urn:microsoft.com/office/officeart/2005/8/layout/process1" loCatId="process" qsTypeId="urn:microsoft.com/office/officeart/2005/8/quickstyle/3d2" qsCatId="3D" csTypeId="urn:microsoft.com/office/officeart/2005/8/colors/colorful1" csCatId="colorful" phldr="1"/>
      <dgm:spPr/>
    </dgm:pt>
    <dgm:pt modelId="{4DC9CD2B-E03B-4019-BACE-938E44C859B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Introducción</a:t>
          </a:r>
          <a:endParaRPr lang="es-PE" sz="1400" b="1" dirty="0"/>
        </a:p>
      </dgm:t>
    </dgm:pt>
    <dgm:pt modelId="{054AB4A9-0BF5-4FB8-8D36-468B413229C3}" type="parTrans" cxnId="{DE9D37DE-0C8E-452F-BF9F-2AC30597B9E4}">
      <dgm:prSet/>
      <dgm:spPr/>
      <dgm:t>
        <a:bodyPr/>
        <a:lstStyle/>
        <a:p>
          <a:endParaRPr lang="es-PE" sz="1400" b="1"/>
        </a:p>
      </dgm:t>
    </dgm:pt>
    <dgm:pt modelId="{3F91DF1B-2C23-4909-9F9A-1BC5FD667FF8}" type="sibTrans" cxnId="{DE9D37DE-0C8E-452F-BF9F-2AC30597B9E4}">
      <dgm:prSet custT="1"/>
      <dgm:spPr/>
      <dgm:t>
        <a:bodyPr/>
        <a:lstStyle/>
        <a:p>
          <a:endParaRPr lang="es-PE" sz="1400" b="1"/>
        </a:p>
      </dgm:t>
    </dgm:pt>
    <dgm:pt modelId="{15AE0579-4FEE-41BF-8CE1-6DE937222B6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Planteamiento</a:t>
          </a:r>
          <a:endParaRPr lang="es-PE" sz="1400" b="1" dirty="0"/>
        </a:p>
      </dgm:t>
    </dgm:pt>
    <dgm:pt modelId="{8BEE90F6-5130-4D45-B005-8AECBC9F1EBF}" type="parTrans" cxnId="{A6F5A87A-FC51-427F-8DEE-D1F3DA368116}">
      <dgm:prSet/>
      <dgm:spPr/>
      <dgm:t>
        <a:bodyPr/>
        <a:lstStyle/>
        <a:p>
          <a:endParaRPr lang="es-PE" sz="1400" b="1"/>
        </a:p>
      </dgm:t>
    </dgm:pt>
    <dgm:pt modelId="{DAF9FFAC-7CC9-4C78-B7C0-F2E6DF5FC9BE}" type="sibTrans" cxnId="{A6F5A87A-FC51-427F-8DEE-D1F3DA368116}">
      <dgm:prSet custT="1"/>
      <dgm:spPr/>
      <dgm:t>
        <a:bodyPr/>
        <a:lstStyle/>
        <a:p>
          <a:endParaRPr lang="es-PE" sz="1400" b="1"/>
        </a:p>
      </dgm:t>
    </dgm:pt>
    <dgm:pt modelId="{344A34C4-DD3A-4245-9EC2-BFBB02A7087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Objetivos</a:t>
          </a:r>
          <a:endParaRPr lang="es-PE" sz="1400" b="1" dirty="0"/>
        </a:p>
      </dgm:t>
    </dgm:pt>
    <dgm:pt modelId="{F7D2E0FD-BB23-4975-96D0-9F084613DDA2}" type="parTrans" cxnId="{9177CB9D-3432-4091-AA06-C09FECB65463}">
      <dgm:prSet/>
      <dgm:spPr/>
      <dgm:t>
        <a:bodyPr/>
        <a:lstStyle/>
        <a:p>
          <a:endParaRPr lang="es-PE" sz="1400" b="1"/>
        </a:p>
      </dgm:t>
    </dgm:pt>
    <dgm:pt modelId="{583404EA-8E77-415B-B030-362CDD375631}" type="sibTrans" cxnId="{9177CB9D-3432-4091-AA06-C09FECB65463}">
      <dgm:prSet custT="1"/>
      <dgm:spPr/>
      <dgm:t>
        <a:bodyPr/>
        <a:lstStyle/>
        <a:p>
          <a:endParaRPr lang="es-PE" sz="1400" b="1"/>
        </a:p>
      </dgm:t>
    </dgm:pt>
    <dgm:pt modelId="{04BEDDCC-0A48-4948-BF0D-2ED72D1C7E6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Metodología y Métodos</a:t>
          </a:r>
          <a:endParaRPr lang="es-PE" sz="1400" b="1" dirty="0"/>
        </a:p>
      </dgm:t>
    </dgm:pt>
    <dgm:pt modelId="{1C6F2AA9-BDD6-4E87-81C5-B906FEE80267}" type="parTrans" cxnId="{69FD913A-2ACD-4D94-AE50-DD0C27286679}">
      <dgm:prSet/>
      <dgm:spPr/>
      <dgm:t>
        <a:bodyPr/>
        <a:lstStyle/>
        <a:p>
          <a:endParaRPr lang="es-PE" sz="1400" b="1"/>
        </a:p>
      </dgm:t>
    </dgm:pt>
    <dgm:pt modelId="{B3E76EBF-104E-40A7-9172-39D4E1DF573D}" type="sibTrans" cxnId="{69FD913A-2ACD-4D94-AE50-DD0C27286679}">
      <dgm:prSet custT="1"/>
      <dgm:spPr/>
      <dgm:t>
        <a:bodyPr/>
        <a:lstStyle/>
        <a:p>
          <a:endParaRPr lang="es-PE" sz="1400" b="1"/>
        </a:p>
      </dgm:t>
    </dgm:pt>
    <dgm:pt modelId="{7B6CD1D4-D1C3-40CA-B5C4-5D3028E54133}">
      <dgm:prSet custT="1"/>
      <dgm:spPr>
        <a:solidFill>
          <a:schemeClr val="accent6"/>
        </a:solidFill>
      </dgm:spPr>
      <dgm:t>
        <a:bodyPr/>
        <a:lstStyle/>
        <a:p>
          <a:r>
            <a:rPr lang="es-PE" sz="1400" b="1" dirty="0" smtClean="0"/>
            <a:t>Resultados</a:t>
          </a:r>
          <a:endParaRPr lang="es-PE" sz="1400" b="1" dirty="0"/>
        </a:p>
      </dgm:t>
    </dgm:pt>
    <dgm:pt modelId="{794730DD-F317-4265-BA72-EFF9C7B7EC13}" type="par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EDB12682-F518-4B35-8E6D-8C79F3081C95}" type="sib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D0CD0668-1528-4B77-AE7A-82C07CE7279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200" b="1" dirty="0" smtClean="0"/>
            <a:t>Conclusiones y Recomendaciones</a:t>
          </a:r>
          <a:endParaRPr lang="es-PE" sz="1200" b="1" dirty="0"/>
        </a:p>
      </dgm:t>
    </dgm:pt>
    <dgm:pt modelId="{7F7925E6-5E14-4984-A85E-79C30FD0CA9F}" type="parTrans" cxnId="{B6E7489C-5990-480E-80C4-4B9323A40066}">
      <dgm:prSet/>
      <dgm:spPr/>
      <dgm:t>
        <a:bodyPr/>
        <a:lstStyle/>
        <a:p>
          <a:endParaRPr lang="es-EC"/>
        </a:p>
      </dgm:t>
    </dgm:pt>
    <dgm:pt modelId="{99685D04-557D-4490-B619-30065B7F293B}" type="sibTrans" cxnId="{B6E7489C-5990-480E-80C4-4B9323A40066}">
      <dgm:prSet/>
      <dgm:spPr/>
      <dgm:t>
        <a:bodyPr/>
        <a:lstStyle/>
        <a:p>
          <a:endParaRPr lang="es-EC"/>
        </a:p>
      </dgm:t>
    </dgm:pt>
    <dgm:pt modelId="{4AD5F4EF-B27D-446F-8AFB-FC7D35C0ECBA}" type="pres">
      <dgm:prSet presAssocID="{ADDB8A2A-1F06-4026-842C-8130B9EAC92A}" presName="Name0" presStyleCnt="0">
        <dgm:presLayoutVars>
          <dgm:dir/>
          <dgm:resizeHandles val="exact"/>
        </dgm:presLayoutVars>
      </dgm:prSet>
      <dgm:spPr/>
    </dgm:pt>
    <dgm:pt modelId="{7BAE21D6-3639-41CF-86FD-F58D2F1CCC5C}" type="pres">
      <dgm:prSet presAssocID="{4DC9CD2B-E03B-4019-BACE-938E44C859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2080AF-8CDB-4B02-A0A6-D1CE0DA1869B}" type="pres">
      <dgm:prSet presAssocID="{3F91DF1B-2C23-4909-9F9A-1BC5FD667FF8}" presName="sibTrans" presStyleLbl="sibTrans2D1" presStyleIdx="0" presStyleCnt="5"/>
      <dgm:spPr/>
      <dgm:t>
        <a:bodyPr/>
        <a:lstStyle/>
        <a:p>
          <a:endParaRPr lang="es-PE"/>
        </a:p>
      </dgm:t>
    </dgm:pt>
    <dgm:pt modelId="{0F05703D-0E46-4B76-A19F-C93AE2126E6B}" type="pres">
      <dgm:prSet presAssocID="{3F91DF1B-2C23-4909-9F9A-1BC5FD667FF8}" presName="connectorText" presStyleLbl="sibTrans2D1" presStyleIdx="0" presStyleCnt="5"/>
      <dgm:spPr/>
      <dgm:t>
        <a:bodyPr/>
        <a:lstStyle/>
        <a:p>
          <a:endParaRPr lang="es-PE"/>
        </a:p>
      </dgm:t>
    </dgm:pt>
    <dgm:pt modelId="{FDFD0953-DF01-45DC-A384-7394E48DD904}" type="pres">
      <dgm:prSet presAssocID="{15AE0579-4FEE-41BF-8CE1-6DE937222B6A}" presName="node" presStyleLbl="node1" presStyleIdx="1" presStyleCnt="6" custScaleX="11807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05DEA4-7BB1-4EDD-ADCA-528EF1D11796}" type="pres">
      <dgm:prSet presAssocID="{DAF9FFAC-7CC9-4C78-B7C0-F2E6DF5FC9BE}" presName="sibTrans" presStyleLbl="sibTrans2D1" presStyleIdx="1" presStyleCnt="5"/>
      <dgm:spPr/>
      <dgm:t>
        <a:bodyPr/>
        <a:lstStyle/>
        <a:p>
          <a:endParaRPr lang="es-PE"/>
        </a:p>
      </dgm:t>
    </dgm:pt>
    <dgm:pt modelId="{6F6BF501-CEAE-4FC0-9A09-0B762D1D3E40}" type="pres">
      <dgm:prSet presAssocID="{DAF9FFAC-7CC9-4C78-B7C0-F2E6DF5FC9BE}" presName="connectorText" presStyleLbl="sibTrans2D1" presStyleIdx="1" presStyleCnt="5"/>
      <dgm:spPr/>
      <dgm:t>
        <a:bodyPr/>
        <a:lstStyle/>
        <a:p>
          <a:endParaRPr lang="es-PE"/>
        </a:p>
      </dgm:t>
    </dgm:pt>
    <dgm:pt modelId="{69C290D8-86D3-4AAA-A012-BE80BE1CA97E}" type="pres">
      <dgm:prSet presAssocID="{344A34C4-DD3A-4245-9EC2-BFBB02A7087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1D37F0-D006-4035-9FC0-763A5F3FD0B6}" type="pres">
      <dgm:prSet presAssocID="{583404EA-8E77-415B-B030-362CDD375631}" presName="sibTrans" presStyleLbl="sibTrans2D1" presStyleIdx="2" presStyleCnt="5"/>
      <dgm:spPr/>
      <dgm:t>
        <a:bodyPr/>
        <a:lstStyle/>
        <a:p>
          <a:endParaRPr lang="es-PE"/>
        </a:p>
      </dgm:t>
    </dgm:pt>
    <dgm:pt modelId="{34B5D540-2F30-4C98-ACF0-0C507104DFD8}" type="pres">
      <dgm:prSet presAssocID="{583404EA-8E77-415B-B030-362CDD375631}" presName="connectorText" presStyleLbl="sibTrans2D1" presStyleIdx="2" presStyleCnt="5"/>
      <dgm:spPr/>
      <dgm:t>
        <a:bodyPr/>
        <a:lstStyle/>
        <a:p>
          <a:endParaRPr lang="es-PE"/>
        </a:p>
      </dgm:t>
    </dgm:pt>
    <dgm:pt modelId="{DA1B9A46-EB6C-40FF-BE9E-2F3E61F2148F}" type="pres">
      <dgm:prSet presAssocID="{04BEDDCC-0A48-4948-BF0D-2ED72D1C7E6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637383E-91C2-4419-8A30-3E7EE5E30BAB}" type="pres">
      <dgm:prSet presAssocID="{B3E76EBF-104E-40A7-9172-39D4E1DF573D}" presName="sibTrans" presStyleLbl="sibTrans2D1" presStyleIdx="3" presStyleCnt="5"/>
      <dgm:spPr/>
      <dgm:t>
        <a:bodyPr/>
        <a:lstStyle/>
        <a:p>
          <a:endParaRPr lang="es-PE"/>
        </a:p>
      </dgm:t>
    </dgm:pt>
    <dgm:pt modelId="{FBB9ED65-20CC-4BA5-926B-AB969E5F683F}" type="pres">
      <dgm:prSet presAssocID="{B3E76EBF-104E-40A7-9172-39D4E1DF573D}" presName="connectorText" presStyleLbl="sibTrans2D1" presStyleIdx="3" presStyleCnt="5"/>
      <dgm:spPr/>
      <dgm:t>
        <a:bodyPr/>
        <a:lstStyle/>
        <a:p>
          <a:endParaRPr lang="es-PE"/>
        </a:p>
      </dgm:t>
    </dgm:pt>
    <dgm:pt modelId="{C5A575AA-FCE9-42DA-BDCA-71B43C8424AC}" type="pres">
      <dgm:prSet presAssocID="{7B6CD1D4-D1C3-40CA-B5C4-5D3028E5413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143E58B-55DA-4589-9B4B-CEF74B64FA3D}" type="pres">
      <dgm:prSet presAssocID="{EDB12682-F518-4B35-8E6D-8C79F3081C95}" presName="sibTrans" presStyleLbl="sibTrans2D1" presStyleIdx="4" presStyleCnt="5"/>
      <dgm:spPr/>
      <dgm:t>
        <a:bodyPr/>
        <a:lstStyle/>
        <a:p>
          <a:endParaRPr lang="es-EC"/>
        </a:p>
      </dgm:t>
    </dgm:pt>
    <dgm:pt modelId="{E49A0BB1-FCF2-425F-9B5A-893144D75021}" type="pres">
      <dgm:prSet presAssocID="{EDB12682-F518-4B35-8E6D-8C79F3081C95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CD5D734A-10F8-4E4C-8FCE-F7532F1E8ADF}" type="pres">
      <dgm:prSet presAssocID="{D0CD0668-1528-4B77-AE7A-82C07CE72797}" presName="node" presStyleLbl="node1" presStyleIdx="5" presStyleCnt="6" custScaleX="1184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11C1A6E-EFE9-4014-A910-758C7B05DA3C}" type="presOf" srcId="{B3E76EBF-104E-40A7-9172-39D4E1DF573D}" destId="{FBB9ED65-20CC-4BA5-926B-AB969E5F683F}" srcOrd="1" destOrd="0" presId="urn:microsoft.com/office/officeart/2005/8/layout/process1"/>
    <dgm:cxn modelId="{7EB3F767-77B5-4E2F-B291-C1B84EC6AE0E}" type="presOf" srcId="{ADDB8A2A-1F06-4026-842C-8130B9EAC92A}" destId="{4AD5F4EF-B27D-446F-8AFB-FC7D35C0ECBA}" srcOrd="0" destOrd="0" presId="urn:microsoft.com/office/officeart/2005/8/layout/process1"/>
    <dgm:cxn modelId="{1A0FEE9C-63E0-4A61-BBD3-C0717D0209D3}" type="presOf" srcId="{7B6CD1D4-D1C3-40CA-B5C4-5D3028E54133}" destId="{C5A575AA-FCE9-42DA-BDCA-71B43C8424AC}" srcOrd="0" destOrd="0" presId="urn:microsoft.com/office/officeart/2005/8/layout/process1"/>
    <dgm:cxn modelId="{46D6413C-B984-4F50-AD24-04266A95C978}" type="presOf" srcId="{EDB12682-F518-4B35-8E6D-8C79F3081C95}" destId="{E49A0BB1-FCF2-425F-9B5A-893144D75021}" srcOrd="1" destOrd="0" presId="urn:microsoft.com/office/officeart/2005/8/layout/process1"/>
    <dgm:cxn modelId="{9177CB9D-3432-4091-AA06-C09FECB65463}" srcId="{ADDB8A2A-1F06-4026-842C-8130B9EAC92A}" destId="{344A34C4-DD3A-4245-9EC2-BFBB02A7087E}" srcOrd="2" destOrd="0" parTransId="{F7D2E0FD-BB23-4975-96D0-9F084613DDA2}" sibTransId="{583404EA-8E77-415B-B030-362CDD375631}"/>
    <dgm:cxn modelId="{73A5D969-E88B-4CC1-9DA6-99F77BC0C524}" type="presOf" srcId="{583404EA-8E77-415B-B030-362CDD375631}" destId="{34B5D540-2F30-4C98-ACF0-0C507104DFD8}" srcOrd="1" destOrd="0" presId="urn:microsoft.com/office/officeart/2005/8/layout/process1"/>
    <dgm:cxn modelId="{DE76D772-E530-43C2-BF4F-047AF98557B5}" type="presOf" srcId="{583404EA-8E77-415B-B030-362CDD375631}" destId="{E01D37F0-D006-4035-9FC0-763A5F3FD0B6}" srcOrd="0" destOrd="0" presId="urn:microsoft.com/office/officeart/2005/8/layout/process1"/>
    <dgm:cxn modelId="{1DB60EEE-4F36-4C8A-A620-1A4B1829EB94}" type="presOf" srcId="{3F91DF1B-2C23-4909-9F9A-1BC5FD667FF8}" destId="{0F05703D-0E46-4B76-A19F-C93AE2126E6B}" srcOrd="1" destOrd="0" presId="urn:microsoft.com/office/officeart/2005/8/layout/process1"/>
    <dgm:cxn modelId="{A538D2CD-AF7A-4DE0-9803-D9685B4C4876}" type="presOf" srcId="{344A34C4-DD3A-4245-9EC2-BFBB02A7087E}" destId="{69C290D8-86D3-4AAA-A012-BE80BE1CA97E}" srcOrd="0" destOrd="0" presId="urn:microsoft.com/office/officeart/2005/8/layout/process1"/>
    <dgm:cxn modelId="{A7AFA227-7452-4560-898B-FEB79C64A8E6}" type="presOf" srcId="{3F91DF1B-2C23-4909-9F9A-1BC5FD667FF8}" destId="{DE2080AF-8CDB-4B02-A0A6-D1CE0DA1869B}" srcOrd="0" destOrd="0" presId="urn:microsoft.com/office/officeart/2005/8/layout/process1"/>
    <dgm:cxn modelId="{DA6B9632-267D-4D86-988F-984428867060}" type="presOf" srcId="{D0CD0668-1528-4B77-AE7A-82C07CE72797}" destId="{CD5D734A-10F8-4E4C-8FCE-F7532F1E8ADF}" srcOrd="0" destOrd="0" presId="urn:microsoft.com/office/officeart/2005/8/layout/process1"/>
    <dgm:cxn modelId="{69FD913A-2ACD-4D94-AE50-DD0C27286679}" srcId="{ADDB8A2A-1F06-4026-842C-8130B9EAC92A}" destId="{04BEDDCC-0A48-4948-BF0D-2ED72D1C7E6D}" srcOrd="3" destOrd="0" parTransId="{1C6F2AA9-BDD6-4E87-81C5-B906FEE80267}" sibTransId="{B3E76EBF-104E-40A7-9172-39D4E1DF573D}"/>
    <dgm:cxn modelId="{D229DA5A-5BB1-4E20-AD4C-B741D8936836}" type="presOf" srcId="{B3E76EBF-104E-40A7-9172-39D4E1DF573D}" destId="{0637383E-91C2-4419-8A30-3E7EE5E30BAB}" srcOrd="0" destOrd="0" presId="urn:microsoft.com/office/officeart/2005/8/layout/process1"/>
    <dgm:cxn modelId="{BBB5CF38-67F2-4610-BAC3-0DC6178070C1}" type="presOf" srcId="{4DC9CD2B-E03B-4019-BACE-938E44C859B3}" destId="{7BAE21D6-3639-41CF-86FD-F58D2F1CCC5C}" srcOrd="0" destOrd="0" presId="urn:microsoft.com/office/officeart/2005/8/layout/process1"/>
    <dgm:cxn modelId="{EAFD5BDA-742E-4895-8827-4E3252B27F8B}" type="presOf" srcId="{15AE0579-4FEE-41BF-8CE1-6DE937222B6A}" destId="{FDFD0953-DF01-45DC-A384-7394E48DD904}" srcOrd="0" destOrd="0" presId="urn:microsoft.com/office/officeart/2005/8/layout/process1"/>
    <dgm:cxn modelId="{CCEC8BBB-4A86-402E-A77A-2692DD7C47A0}" type="presOf" srcId="{EDB12682-F518-4B35-8E6D-8C79F3081C95}" destId="{7143E58B-55DA-4589-9B4B-CEF74B64FA3D}" srcOrd="0" destOrd="0" presId="urn:microsoft.com/office/officeart/2005/8/layout/process1"/>
    <dgm:cxn modelId="{0AF5B73F-FC44-43B1-A1B5-2D9731EF2EE4}" type="presOf" srcId="{04BEDDCC-0A48-4948-BF0D-2ED72D1C7E6D}" destId="{DA1B9A46-EB6C-40FF-BE9E-2F3E61F2148F}" srcOrd="0" destOrd="0" presId="urn:microsoft.com/office/officeart/2005/8/layout/process1"/>
    <dgm:cxn modelId="{DE9D37DE-0C8E-452F-BF9F-2AC30597B9E4}" srcId="{ADDB8A2A-1F06-4026-842C-8130B9EAC92A}" destId="{4DC9CD2B-E03B-4019-BACE-938E44C859B3}" srcOrd="0" destOrd="0" parTransId="{054AB4A9-0BF5-4FB8-8D36-468B413229C3}" sibTransId="{3F91DF1B-2C23-4909-9F9A-1BC5FD667FF8}"/>
    <dgm:cxn modelId="{B6E7489C-5990-480E-80C4-4B9323A40066}" srcId="{ADDB8A2A-1F06-4026-842C-8130B9EAC92A}" destId="{D0CD0668-1528-4B77-AE7A-82C07CE72797}" srcOrd="5" destOrd="0" parTransId="{7F7925E6-5E14-4984-A85E-79C30FD0CA9F}" sibTransId="{99685D04-557D-4490-B619-30065B7F293B}"/>
    <dgm:cxn modelId="{A6F5A87A-FC51-427F-8DEE-D1F3DA368116}" srcId="{ADDB8A2A-1F06-4026-842C-8130B9EAC92A}" destId="{15AE0579-4FEE-41BF-8CE1-6DE937222B6A}" srcOrd="1" destOrd="0" parTransId="{8BEE90F6-5130-4D45-B005-8AECBC9F1EBF}" sibTransId="{DAF9FFAC-7CC9-4C78-B7C0-F2E6DF5FC9BE}"/>
    <dgm:cxn modelId="{E97CA1E2-687F-4462-BB97-748CB30A7F65}" srcId="{ADDB8A2A-1F06-4026-842C-8130B9EAC92A}" destId="{7B6CD1D4-D1C3-40CA-B5C4-5D3028E54133}" srcOrd="4" destOrd="0" parTransId="{794730DD-F317-4265-BA72-EFF9C7B7EC13}" sibTransId="{EDB12682-F518-4B35-8E6D-8C79F3081C95}"/>
    <dgm:cxn modelId="{9A51E8FC-A318-492A-BA20-A0053BC02973}" type="presOf" srcId="{DAF9FFAC-7CC9-4C78-B7C0-F2E6DF5FC9BE}" destId="{6F6BF501-CEAE-4FC0-9A09-0B762D1D3E40}" srcOrd="1" destOrd="0" presId="urn:microsoft.com/office/officeart/2005/8/layout/process1"/>
    <dgm:cxn modelId="{81A30455-83FA-4354-A359-62114B08E30F}" type="presOf" srcId="{DAF9FFAC-7CC9-4C78-B7C0-F2E6DF5FC9BE}" destId="{AF05DEA4-7BB1-4EDD-ADCA-528EF1D11796}" srcOrd="0" destOrd="0" presId="urn:microsoft.com/office/officeart/2005/8/layout/process1"/>
    <dgm:cxn modelId="{CCBD6491-F145-4282-B600-2BC354B27796}" type="presParOf" srcId="{4AD5F4EF-B27D-446F-8AFB-FC7D35C0ECBA}" destId="{7BAE21D6-3639-41CF-86FD-F58D2F1CCC5C}" srcOrd="0" destOrd="0" presId="urn:microsoft.com/office/officeart/2005/8/layout/process1"/>
    <dgm:cxn modelId="{E66ADC87-3FBE-4879-960A-3ADBE436D6B5}" type="presParOf" srcId="{4AD5F4EF-B27D-446F-8AFB-FC7D35C0ECBA}" destId="{DE2080AF-8CDB-4B02-A0A6-D1CE0DA1869B}" srcOrd="1" destOrd="0" presId="urn:microsoft.com/office/officeart/2005/8/layout/process1"/>
    <dgm:cxn modelId="{9C9710DF-6960-490E-B08E-EA79056C1C43}" type="presParOf" srcId="{DE2080AF-8CDB-4B02-A0A6-D1CE0DA1869B}" destId="{0F05703D-0E46-4B76-A19F-C93AE2126E6B}" srcOrd="0" destOrd="0" presId="urn:microsoft.com/office/officeart/2005/8/layout/process1"/>
    <dgm:cxn modelId="{C6CFE22A-E050-4C98-97D1-900A5D6A1F7A}" type="presParOf" srcId="{4AD5F4EF-B27D-446F-8AFB-FC7D35C0ECBA}" destId="{FDFD0953-DF01-45DC-A384-7394E48DD904}" srcOrd="2" destOrd="0" presId="urn:microsoft.com/office/officeart/2005/8/layout/process1"/>
    <dgm:cxn modelId="{E41A2624-6054-46B2-B985-D174243FAE84}" type="presParOf" srcId="{4AD5F4EF-B27D-446F-8AFB-FC7D35C0ECBA}" destId="{AF05DEA4-7BB1-4EDD-ADCA-528EF1D11796}" srcOrd="3" destOrd="0" presId="urn:microsoft.com/office/officeart/2005/8/layout/process1"/>
    <dgm:cxn modelId="{B188A5C7-8FE7-4BD9-A573-4D28F459661A}" type="presParOf" srcId="{AF05DEA4-7BB1-4EDD-ADCA-528EF1D11796}" destId="{6F6BF501-CEAE-4FC0-9A09-0B762D1D3E40}" srcOrd="0" destOrd="0" presId="urn:microsoft.com/office/officeart/2005/8/layout/process1"/>
    <dgm:cxn modelId="{A224FBD3-849C-477F-81B0-3469618F0BCC}" type="presParOf" srcId="{4AD5F4EF-B27D-446F-8AFB-FC7D35C0ECBA}" destId="{69C290D8-86D3-4AAA-A012-BE80BE1CA97E}" srcOrd="4" destOrd="0" presId="urn:microsoft.com/office/officeart/2005/8/layout/process1"/>
    <dgm:cxn modelId="{CD89C34B-D232-405B-8DB7-F621B80565EB}" type="presParOf" srcId="{4AD5F4EF-B27D-446F-8AFB-FC7D35C0ECBA}" destId="{E01D37F0-D006-4035-9FC0-763A5F3FD0B6}" srcOrd="5" destOrd="0" presId="urn:microsoft.com/office/officeart/2005/8/layout/process1"/>
    <dgm:cxn modelId="{8A47180F-BACC-4EFD-877B-8F0713912FE3}" type="presParOf" srcId="{E01D37F0-D006-4035-9FC0-763A5F3FD0B6}" destId="{34B5D540-2F30-4C98-ACF0-0C507104DFD8}" srcOrd="0" destOrd="0" presId="urn:microsoft.com/office/officeart/2005/8/layout/process1"/>
    <dgm:cxn modelId="{6383AF32-8C30-415F-B6E1-BC34790ABF93}" type="presParOf" srcId="{4AD5F4EF-B27D-446F-8AFB-FC7D35C0ECBA}" destId="{DA1B9A46-EB6C-40FF-BE9E-2F3E61F2148F}" srcOrd="6" destOrd="0" presId="urn:microsoft.com/office/officeart/2005/8/layout/process1"/>
    <dgm:cxn modelId="{B9EC1583-34DF-451F-ABBF-47E9F13CE2C4}" type="presParOf" srcId="{4AD5F4EF-B27D-446F-8AFB-FC7D35C0ECBA}" destId="{0637383E-91C2-4419-8A30-3E7EE5E30BAB}" srcOrd="7" destOrd="0" presId="urn:microsoft.com/office/officeart/2005/8/layout/process1"/>
    <dgm:cxn modelId="{66E2B05D-2083-4D3B-8C7B-E0ADFD58DB44}" type="presParOf" srcId="{0637383E-91C2-4419-8A30-3E7EE5E30BAB}" destId="{FBB9ED65-20CC-4BA5-926B-AB969E5F683F}" srcOrd="0" destOrd="0" presId="urn:microsoft.com/office/officeart/2005/8/layout/process1"/>
    <dgm:cxn modelId="{7164FF1D-9D66-4AD3-9546-5A2005DA300F}" type="presParOf" srcId="{4AD5F4EF-B27D-446F-8AFB-FC7D35C0ECBA}" destId="{C5A575AA-FCE9-42DA-BDCA-71B43C8424AC}" srcOrd="8" destOrd="0" presId="urn:microsoft.com/office/officeart/2005/8/layout/process1"/>
    <dgm:cxn modelId="{7B0B09D2-9B38-4BAA-8F1F-493CF6135EEE}" type="presParOf" srcId="{4AD5F4EF-B27D-446F-8AFB-FC7D35C0ECBA}" destId="{7143E58B-55DA-4589-9B4B-CEF74B64FA3D}" srcOrd="9" destOrd="0" presId="urn:microsoft.com/office/officeart/2005/8/layout/process1"/>
    <dgm:cxn modelId="{5ED6CF42-D7F0-41EC-8606-30C7A449146C}" type="presParOf" srcId="{7143E58B-55DA-4589-9B4B-CEF74B64FA3D}" destId="{E49A0BB1-FCF2-425F-9B5A-893144D75021}" srcOrd="0" destOrd="0" presId="urn:microsoft.com/office/officeart/2005/8/layout/process1"/>
    <dgm:cxn modelId="{136E7A78-F7D5-4A46-BDED-7AE4F40E130F}" type="presParOf" srcId="{4AD5F4EF-B27D-446F-8AFB-FC7D35C0ECBA}" destId="{CD5D734A-10F8-4E4C-8FCE-F7532F1E8ADF}" srcOrd="10" destOrd="0" presId="urn:microsoft.com/office/officeart/2005/8/layout/process1"/>
  </dgm:cxnLst>
  <dgm:bg>
    <a:solidFill>
      <a:schemeClr val="tx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DB8A2A-1F06-4026-842C-8130B9EAC92A}" type="doc">
      <dgm:prSet loTypeId="urn:microsoft.com/office/officeart/2005/8/layout/process1" loCatId="process" qsTypeId="urn:microsoft.com/office/officeart/2005/8/quickstyle/3d2" qsCatId="3D" csTypeId="urn:microsoft.com/office/officeart/2005/8/colors/colorful1" csCatId="colorful" phldr="1"/>
      <dgm:spPr/>
    </dgm:pt>
    <dgm:pt modelId="{4DC9CD2B-E03B-4019-BACE-938E44C859B3}">
      <dgm:prSet phldrT="[Text]" custT="1"/>
      <dgm:spPr/>
      <dgm:t>
        <a:bodyPr/>
        <a:lstStyle/>
        <a:p>
          <a:r>
            <a:rPr lang="es-PE" sz="1400" b="1" dirty="0" smtClean="0"/>
            <a:t>Introducción</a:t>
          </a:r>
          <a:endParaRPr lang="es-PE" sz="1400" b="1" dirty="0"/>
        </a:p>
      </dgm:t>
    </dgm:pt>
    <dgm:pt modelId="{054AB4A9-0BF5-4FB8-8D36-468B413229C3}" type="parTrans" cxnId="{DE9D37DE-0C8E-452F-BF9F-2AC30597B9E4}">
      <dgm:prSet/>
      <dgm:spPr/>
      <dgm:t>
        <a:bodyPr/>
        <a:lstStyle/>
        <a:p>
          <a:endParaRPr lang="es-PE" sz="1400" b="1"/>
        </a:p>
      </dgm:t>
    </dgm:pt>
    <dgm:pt modelId="{3F91DF1B-2C23-4909-9F9A-1BC5FD667FF8}" type="sibTrans" cxnId="{DE9D37DE-0C8E-452F-BF9F-2AC30597B9E4}">
      <dgm:prSet custT="1"/>
      <dgm:spPr/>
      <dgm:t>
        <a:bodyPr/>
        <a:lstStyle/>
        <a:p>
          <a:endParaRPr lang="es-PE" sz="1400" b="1"/>
        </a:p>
      </dgm:t>
    </dgm:pt>
    <dgm:pt modelId="{15AE0579-4FEE-41BF-8CE1-6DE937222B6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Planteamiento del problema</a:t>
          </a:r>
          <a:endParaRPr lang="es-PE" sz="1400" b="1" dirty="0"/>
        </a:p>
      </dgm:t>
    </dgm:pt>
    <dgm:pt modelId="{8BEE90F6-5130-4D45-B005-8AECBC9F1EBF}" type="parTrans" cxnId="{A6F5A87A-FC51-427F-8DEE-D1F3DA368116}">
      <dgm:prSet/>
      <dgm:spPr/>
      <dgm:t>
        <a:bodyPr/>
        <a:lstStyle/>
        <a:p>
          <a:endParaRPr lang="es-PE" sz="1400" b="1"/>
        </a:p>
      </dgm:t>
    </dgm:pt>
    <dgm:pt modelId="{DAF9FFAC-7CC9-4C78-B7C0-F2E6DF5FC9BE}" type="sibTrans" cxnId="{A6F5A87A-FC51-427F-8DEE-D1F3DA368116}">
      <dgm:prSet custT="1"/>
      <dgm:spPr/>
      <dgm:t>
        <a:bodyPr/>
        <a:lstStyle/>
        <a:p>
          <a:endParaRPr lang="es-PE" sz="1400" b="1"/>
        </a:p>
      </dgm:t>
    </dgm:pt>
    <dgm:pt modelId="{344A34C4-DD3A-4245-9EC2-BFBB02A7087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Objetivos</a:t>
          </a:r>
          <a:endParaRPr lang="es-PE" sz="1400" b="1" dirty="0"/>
        </a:p>
      </dgm:t>
    </dgm:pt>
    <dgm:pt modelId="{F7D2E0FD-BB23-4975-96D0-9F084613DDA2}" type="parTrans" cxnId="{9177CB9D-3432-4091-AA06-C09FECB65463}">
      <dgm:prSet/>
      <dgm:spPr/>
      <dgm:t>
        <a:bodyPr/>
        <a:lstStyle/>
        <a:p>
          <a:endParaRPr lang="es-PE" sz="1400" b="1"/>
        </a:p>
      </dgm:t>
    </dgm:pt>
    <dgm:pt modelId="{583404EA-8E77-415B-B030-362CDD375631}" type="sibTrans" cxnId="{9177CB9D-3432-4091-AA06-C09FECB65463}">
      <dgm:prSet custT="1"/>
      <dgm:spPr/>
      <dgm:t>
        <a:bodyPr/>
        <a:lstStyle/>
        <a:p>
          <a:endParaRPr lang="es-PE" sz="1400" b="1"/>
        </a:p>
      </dgm:t>
    </dgm:pt>
    <dgm:pt modelId="{04BEDDCC-0A48-4948-BF0D-2ED72D1C7E6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Metodología y Métodos</a:t>
          </a:r>
          <a:endParaRPr lang="es-PE" sz="1400" b="1" dirty="0"/>
        </a:p>
      </dgm:t>
    </dgm:pt>
    <dgm:pt modelId="{1C6F2AA9-BDD6-4E87-81C5-B906FEE80267}" type="parTrans" cxnId="{69FD913A-2ACD-4D94-AE50-DD0C27286679}">
      <dgm:prSet/>
      <dgm:spPr/>
      <dgm:t>
        <a:bodyPr/>
        <a:lstStyle/>
        <a:p>
          <a:endParaRPr lang="es-PE" sz="1400" b="1"/>
        </a:p>
      </dgm:t>
    </dgm:pt>
    <dgm:pt modelId="{B3E76EBF-104E-40A7-9172-39D4E1DF573D}" type="sibTrans" cxnId="{69FD913A-2ACD-4D94-AE50-DD0C27286679}">
      <dgm:prSet custT="1"/>
      <dgm:spPr/>
      <dgm:t>
        <a:bodyPr/>
        <a:lstStyle/>
        <a:p>
          <a:endParaRPr lang="es-PE" sz="1400" b="1"/>
        </a:p>
      </dgm:t>
    </dgm:pt>
    <dgm:pt modelId="{7B6CD1D4-D1C3-40CA-B5C4-5D3028E5413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Resultados</a:t>
          </a:r>
          <a:endParaRPr lang="es-PE" sz="1400" b="1" dirty="0"/>
        </a:p>
      </dgm:t>
    </dgm:pt>
    <dgm:pt modelId="{794730DD-F317-4265-BA72-EFF9C7B7EC13}" type="par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EDB12682-F518-4B35-8E6D-8C79F3081C95}" type="sib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D0CD0668-1528-4B77-AE7A-82C07CE7279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200" b="1" dirty="0" smtClean="0"/>
            <a:t>Conclusiones y Recomendaciones</a:t>
          </a:r>
          <a:endParaRPr lang="es-PE" sz="1200" b="1" dirty="0"/>
        </a:p>
      </dgm:t>
    </dgm:pt>
    <dgm:pt modelId="{7F7925E6-5E14-4984-A85E-79C30FD0CA9F}" type="parTrans" cxnId="{B6E7489C-5990-480E-80C4-4B9323A40066}">
      <dgm:prSet/>
      <dgm:spPr/>
      <dgm:t>
        <a:bodyPr/>
        <a:lstStyle/>
        <a:p>
          <a:endParaRPr lang="es-EC"/>
        </a:p>
      </dgm:t>
    </dgm:pt>
    <dgm:pt modelId="{99685D04-557D-4490-B619-30065B7F293B}" type="sibTrans" cxnId="{B6E7489C-5990-480E-80C4-4B9323A40066}">
      <dgm:prSet/>
      <dgm:spPr/>
      <dgm:t>
        <a:bodyPr/>
        <a:lstStyle/>
        <a:p>
          <a:endParaRPr lang="es-EC"/>
        </a:p>
      </dgm:t>
    </dgm:pt>
    <dgm:pt modelId="{4AD5F4EF-B27D-446F-8AFB-FC7D35C0ECBA}" type="pres">
      <dgm:prSet presAssocID="{ADDB8A2A-1F06-4026-842C-8130B9EAC92A}" presName="Name0" presStyleCnt="0">
        <dgm:presLayoutVars>
          <dgm:dir/>
          <dgm:resizeHandles val="exact"/>
        </dgm:presLayoutVars>
      </dgm:prSet>
      <dgm:spPr/>
    </dgm:pt>
    <dgm:pt modelId="{7BAE21D6-3639-41CF-86FD-F58D2F1CCC5C}" type="pres">
      <dgm:prSet presAssocID="{4DC9CD2B-E03B-4019-BACE-938E44C859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2080AF-8CDB-4B02-A0A6-D1CE0DA1869B}" type="pres">
      <dgm:prSet presAssocID="{3F91DF1B-2C23-4909-9F9A-1BC5FD667FF8}" presName="sibTrans" presStyleLbl="sibTrans2D1" presStyleIdx="0" presStyleCnt="5"/>
      <dgm:spPr/>
      <dgm:t>
        <a:bodyPr/>
        <a:lstStyle/>
        <a:p>
          <a:endParaRPr lang="es-PE"/>
        </a:p>
      </dgm:t>
    </dgm:pt>
    <dgm:pt modelId="{0F05703D-0E46-4B76-A19F-C93AE2126E6B}" type="pres">
      <dgm:prSet presAssocID="{3F91DF1B-2C23-4909-9F9A-1BC5FD667FF8}" presName="connectorText" presStyleLbl="sibTrans2D1" presStyleIdx="0" presStyleCnt="5"/>
      <dgm:spPr/>
      <dgm:t>
        <a:bodyPr/>
        <a:lstStyle/>
        <a:p>
          <a:endParaRPr lang="es-PE"/>
        </a:p>
      </dgm:t>
    </dgm:pt>
    <dgm:pt modelId="{FDFD0953-DF01-45DC-A384-7394E48DD904}" type="pres">
      <dgm:prSet presAssocID="{15AE0579-4FEE-41BF-8CE1-6DE937222B6A}" presName="node" presStyleLbl="node1" presStyleIdx="1" presStyleCnt="6" custScaleX="11807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05DEA4-7BB1-4EDD-ADCA-528EF1D11796}" type="pres">
      <dgm:prSet presAssocID="{DAF9FFAC-7CC9-4C78-B7C0-F2E6DF5FC9BE}" presName="sibTrans" presStyleLbl="sibTrans2D1" presStyleIdx="1" presStyleCnt="5"/>
      <dgm:spPr/>
      <dgm:t>
        <a:bodyPr/>
        <a:lstStyle/>
        <a:p>
          <a:endParaRPr lang="es-PE"/>
        </a:p>
      </dgm:t>
    </dgm:pt>
    <dgm:pt modelId="{6F6BF501-CEAE-4FC0-9A09-0B762D1D3E40}" type="pres">
      <dgm:prSet presAssocID="{DAF9FFAC-7CC9-4C78-B7C0-F2E6DF5FC9BE}" presName="connectorText" presStyleLbl="sibTrans2D1" presStyleIdx="1" presStyleCnt="5"/>
      <dgm:spPr/>
      <dgm:t>
        <a:bodyPr/>
        <a:lstStyle/>
        <a:p>
          <a:endParaRPr lang="es-PE"/>
        </a:p>
      </dgm:t>
    </dgm:pt>
    <dgm:pt modelId="{69C290D8-86D3-4AAA-A012-BE80BE1CA97E}" type="pres">
      <dgm:prSet presAssocID="{344A34C4-DD3A-4245-9EC2-BFBB02A7087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1D37F0-D006-4035-9FC0-763A5F3FD0B6}" type="pres">
      <dgm:prSet presAssocID="{583404EA-8E77-415B-B030-362CDD375631}" presName="sibTrans" presStyleLbl="sibTrans2D1" presStyleIdx="2" presStyleCnt="5"/>
      <dgm:spPr/>
      <dgm:t>
        <a:bodyPr/>
        <a:lstStyle/>
        <a:p>
          <a:endParaRPr lang="es-PE"/>
        </a:p>
      </dgm:t>
    </dgm:pt>
    <dgm:pt modelId="{34B5D540-2F30-4C98-ACF0-0C507104DFD8}" type="pres">
      <dgm:prSet presAssocID="{583404EA-8E77-415B-B030-362CDD375631}" presName="connectorText" presStyleLbl="sibTrans2D1" presStyleIdx="2" presStyleCnt="5"/>
      <dgm:spPr/>
      <dgm:t>
        <a:bodyPr/>
        <a:lstStyle/>
        <a:p>
          <a:endParaRPr lang="es-PE"/>
        </a:p>
      </dgm:t>
    </dgm:pt>
    <dgm:pt modelId="{DA1B9A46-EB6C-40FF-BE9E-2F3E61F2148F}" type="pres">
      <dgm:prSet presAssocID="{04BEDDCC-0A48-4948-BF0D-2ED72D1C7E6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637383E-91C2-4419-8A30-3E7EE5E30BAB}" type="pres">
      <dgm:prSet presAssocID="{B3E76EBF-104E-40A7-9172-39D4E1DF573D}" presName="sibTrans" presStyleLbl="sibTrans2D1" presStyleIdx="3" presStyleCnt="5"/>
      <dgm:spPr/>
      <dgm:t>
        <a:bodyPr/>
        <a:lstStyle/>
        <a:p>
          <a:endParaRPr lang="es-PE"/>
        </a:p>
      </dgm:t>
    </dgm:pt>
    <dgm:pt modelId="{FBB9ED65-20CC-4BA5-926B-AB969E5F683F}" type="pres">
      <dgm:prSet presAssocID="{B3E76EBF-104E-40A7-9172-39D4E1DF573D}" presName="connectorText" presStyleLbl="sibTrans2D1" presStyleIdx="3" presStyleCnt="5"/>
      <dgm:spPr/>
      <dgm:t>
        <a:bodyPr/>
        <a:lstStyle/>
        <a:p>
          <a:endParaRPr lang="es-PE"/>
        </a:p>
      </dgm:t>
    </dgm:pt>
    <dgm:pt modelId="{C5A575AA-FCE9-42DA-BDCA-71B43C8424AC}" type="pres">
      <dgm:prSet presAssocID="{7B6CD1D4-D1C3-40CA-B5C4-5D3028E5413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143E58B-55DA-4589-9B4B-CEF74B64FA3D}" type="pres">
      <dgm:prSet presAssocID="{EDB12682-F518-4B35-8E6D-8C79F3081C95}" presName="sibTrans" presStyleLbl="sibTrans2D1" presStyleIdx="4" presStyleCnt="5"/>
      <dgm:spPr/>
      <dgm:t>
        <a:bodyPr/>
        <a:lstStyle/>
        <a:p>
          <a:endParaRPr lang="es-EC"/>
        </a:p>
      </dgm:t>
    </dgm:pt>
    <dgm:pt modelId="{E49A0BB1-FCF2-425F-9B5A-893144D75021}" type="pres">
      <dgm:prSet presAssocID="{EDB12682-F518-4B35-8E6D-8C79F3081C95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CD5D734A-10F8-4E4C-8FCE-F7532F1E8ADF}" type="pres">
      <dgm:prSet presAssocID="{D0CD0668-1528-4B77-AE7A-82C07CE72797}" presName="node" presStyleLbl="node1" presStyleIdx="5" presStyleCnt="6" custScaleX="1184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8826683-E0B4-4547-A0EE-0A6C13BCFAC4}" type="presOf" srcId="{EDB12682-F518-4B35-8E6D-8C79F3081C95}" destId="{7143E58B-55DA-4589-9B4B-CEF74B64FA3D}" srcOrd="0" destOrd="0" presId="urn:microsoft.com/office/officeart/2005/8/layout/process1"/>
    <dgm:cxn modelId="{641EA6CA-AF9A-4EEA-AC1E-32E4F1A93EAE}" type="presOf" srcId="{EDB12682-F518-4B35-8E6D-8C79F3081C95}" destId="{E49A0BB1-FCF2-425F-9B5A-893144D75021}" srcOrd="1" destOrd="0" presId="urn:microsoft.com/office/officeart/2005/8/layout/process1"/>
    <dgm:cxn modelId="{CF8B4E10-8016-4785-9B27-4BD81B6E3EEA}" type="presOf" srcId="{B3E76EBF-104E-40A7-9172-39D4E1DF573D}" destId="{FBB9ED65-20CC-4BA5-926B-AB969E5F683F}" srcOrd="1" destOrd="0" presId="urn:microsoft.com/office/officeart/2005/8/layout/process1"/>
    <dgm:cxn modelId="{2A00A217-AA85-4734-8EFD-8FEBD85F3F64}" type="presOf" srcId="{DAF9FFAC-7CC9-4C78-B7C0-F2E6DF5FC9BE}" destId="{AF05DEA4-7BB1-4EDD-ADCA-528EF1D11796}" srcOrd="0" destOrd="0" presId="urn:microsoft.com/office/officeart/2005/8/layout/process1"/>
    <dgm:cxn modelId="{69AA7D4B-2D0A-4D84-B7D0-C044F4C26039}" type="presOf" srcId="{15AE0579-4FEE-41BF-8CE1-6DE937222B6A}" destId="{FDFD0953-DF01-45DC-A384-7394E48DD904}" srcOrd="0" destOrd="0" presId="urn:microsoft.com/office/officeart/2005/8/layout/process1"/>
    <dgm:cxn modelId="{BCB7C28B-7C0C-4809-A7B2-F18A3205BEAD}" type="presOf" srcId="{7B6CD1D4-D1C3-40CA-B5C4-5D3028E54133}" destId="{C5A575AA-FCE9-42DA-BDCA-71B43C8424AC}" srcOrd="0" destOrd="0" presId="urn:microsoft.com/office/officeart/2005/8/layout/process1"/>
    <dgm:cxn modelId="{9177CB9D-3432-4091-AA06-C09FECB65463}" srcId="{ADDB8A2A-1F06-4026-842C-8130B9EAC92A}" destId="{344A34C4-DD3A-4245-9EC2-BFBB02A7087E}" srcOrd="2" destOrd="0" parTransId="{F7D2E0FD-BB23-4975-96D0-9F084613DDA2}" sibTransId="{583404EA-8E77-415B-B030-362CDD375631}"/>
    <dgm:cxn modelId="{ED740B31-7DE7-4236-ACEA-F8E5D3D04EBC}" type="presOf" srcId="{B3E76EBF-104E-40A7-9172-39D4E1DF573D}" destId="{0637383E-91C2-4419-8A30-3E7EE5E30BAB}" srcOrd="0" destOrd="0" presId="urn:microsoft.com/office/officeart/2005/8/layout/process1"/>
    <dgm:cxn modelId="{C7AD11DD-2EC3-4971-A204-C1874F9EAF58}" type="presOf" srcId="{DAF9FFAC-7CC9-4C78-B7C0-F2E6DF5FC9BE}" destId="{6F6BF501-CEAE-4FC0-9A09-0B762D1D3E40}" srcOrd="1" destOrd="0" presId="urn:microsoft.com/office/officeart/2005/8/layout/process1"/>
    <dgm:cxn modelId="{8B7753DA-6E50-4741-A473-556FB21AC964}" type="presOf" srcId="{344A34C4-DD3A-4245-9EC2-BFBB02A7087E}" destId="{69C290D8-86D3-4AAA-A012-BE80BE1CA97E}" srcOrd="0" destOrd="0" presId="urn:microsoft.com/office/officeart/2005/8/layout/process1"/>
    <dgm:cxn modelId="{07FFA06A-8888-489F-B2AF-82B28BB4618D}" type="presOf" srcId="{ADDB8A2A-1F06-4026-842C-8130B9EAC92A}" destId="{4AD5F4EF-B27D-446F-8AFB-FC7D35C0ECBA}" srcOrd="0" destOrd="0" presId="urn:microsoft.com/office/officeart/2005/8/layout/process1"/>
    <dgm:cxn modelId="{05595709-2858-454E-BC1A-A7D8E6FBE4D6}" type="presOf" srcId="{D0CD0668-1528-4B77-AE7A-82C07CE72797}" destId="{CD5D734A-10F8-4E4C-8FCE-F7532F1E8ADF}" srcOrd="0" destOrd="0" presId="urn:microsoft.com/office/officeart/2005/8/layout/process1"/>
    <dgm:cxn modelId="{E6D98FCE-9164-4B61-95B6-FFAAD4B5D65A}" type="presOf" srcId="{04BEDDCC-0A48-4948-BF0D-2ED72D1C7E6D}" destId="{DA1B9A46-EB6C-40FF-BE9E-2F3E61F2148F}" srcOrd="0" destOrd="0" presId="urn:microsoft.com/office/officeart/2005/8/layout/process1"/>
    <dgm:cxn modelId="{354CD185-A617-47EB-AF5B-16C570A89476}" type="presOf" srcId="{4DC9CD2B-E03B-4019-BACE-938E44C859B3}" destId="{7BAE21D6-3639-41CF-86FD-F58D2F1CCC5C}" srcOrd="0" destOrd="0" presId="urn:microsoft.com/office/officeart/2005/8/layout/process1"/>
    <dgm:cxn modelId="{3BF9DE76-5273-460E-9EF0-51F8ECE83E8D}" type="presOf" srcId="{3F91DF1B-2C23-4909-9F9A-1BC5FD667FF8}" destId="{DE2080AF-8CDB-4B02-A0A6-D1CE0DA1869B}" srcOrd="0" destOrd="0" presId="urn:microsoft.com/office/officeart/2005/8/layout/process1"/>
    <dgm:cxn modelId="{69FD913A-2ACD-4D94-AE50-DD0C27286679}" srcId="{ADDB8A2A-1F06-4026-842C-8130B9EAC92A}" destId="{04BEDDCC-0A48-4948-BF0D-2ED72D1C7E6D}" srcOrd="3" destOrd="0" parTransId="{1C6F2AA9-BDD6-4E87-81C5-B906FEE80267}" sibTransId="{B3E76EBF-104E-40A7-9172-39D4E1DF573D}"/>
    <dgm:cxn modelId="{C374F71A-856A-4B79-BFA4-571208F84A89}" type="presOf" srcId="{583404EA-8E77-415B-B030-362CDD375631}" destId="{E01D37F0-D006-4035-9FC0-763A5F3FD0B6}" srcOrd="0" destOrd="0" presId="urn:microsoft.com/office/officeart/2005/8/layout/process1"/>
    <dgm:cxn modelId="{81C71459-FFBB-4022-93AE-68298703AF7A}" type="presOf" srcId="{583404EA-8E77-415B-B030-362CDD375631}" destId="{34B5D540-2F30-4C98-ACF0-0C507104DFD8}" srcOrd="1" destOrd="0" presId="urn:microsoft.com/office/officeart/2005/8/layout/process1"/>
    <dgm:cxn modelId="{4A8C067A-F50A-4F2F-ABD1-CF27D45F85B3}" type="presOf" srcId="{3F91DF1B-2C23-4909-9F9A-1BC5FD667FF8}" destId="{0F05703D-0E46-4B76-A19F-C93AE2126E6B}" srcOrd="1" destOrd="0" presId="urn:microsoft.com/office/officeart/2005/8/layout/process1"/>
    <dgm:cxn modelId="{DE9D37DE-0C8E-452F-BF9F-2AC30597B9E4}" srcId="{ADDB8A2A-1F06-4026-842C-8130B9EAC92A}" destId="{4DC9CD2B-E03B-4019-BACE-938E44C859B3}" srcOrd="0" destOrd="0" parTransId="{054AB4A9-0BF5-4FB8-8D36-468B413229C3}" sibTransId="{3F91DF1B-2C23-4909-9F9A-1BC5FD667FF8}"/>
    <dgm:cxn modelId="{B6E7489C-5990-480E-80C4-4B9323A40066}" srcId="{ADDB8A2A-1F06-4026-842C-8130B9EAC92A}" destId="{D0CD0668-1528-4B77-AE7A-82C07CE72797}" srcOrd="5" destOrd="0" parTransId="{7F7925E6-5E14-4984-A85E-79C30FD0CA9F}" sibTransId="{99685D04-557D-4490-B619-30065B7F293B}"/>
    <dgm:cxn modelId="{A6F5A87A-FC51-427F-8DEE-D1F3DA368116}" srcId="{ADDB8A2A-1F06-4026-842C-8130B9EAC92A}" destId="{15AE0579-4FEE-41BF-8CE1-6DE937222B6A}" srcOrd="1" destOrd="0" parTransId="{8BEE90F6-5130-4D45-B005-8AECBC9F1EBF}" sibTransId="{DAF9FFAC-7CC9-4C78-B7C0-F2E6DF5FC9BE}"/>
    <dgm:cxn modelId="{E97CA1E2-687F-4462-BB97-748CB30A7F65}" srcId="{ADDB8A2A-1F06-4026-842C-8130B9EAC92A}" destId="{7B6CD1D4-D1C3-40CA-B5C4-5D3028E54133}" srcOrd="4" destOrd="0" parTransId="{794730DD-F317-4265-BA72-EFF9C7B7EC13}" sibTransId="{EDB12682-F518-4B35-8E6D-8C79F3081C95}"/>
    <dgm:cxn modelId="{8393222B-19C6-4E50-A0D4-DC41B0B24200}" type="presParOf" srcId="{4AD5F4EF-B27D-446F-8AFB-FC7D35C0ECBA}" destId="{7BAE21D6-3639-41CF-86FD-F58D2F1CCC5C}" srcOrd="0" destOrd="0" presId="urn:microsoft.com/office/officeart/2005/8/layout/process1"/>
    <dgm:cxn modelId="{517D0B19-5277-4CE2-9CC7-EE9C8EFA2CA9}" type="presParOf" srcId="{4AD5F4EF-B27D-446F-8AFB-FC7D35C0ECBA}" destId="{DE2080AF-8CDB-4B02-A0A6-D1CE0DA1869B}" srcOrd="1" destOrd="0" presId="urn:microsoft.com/office/officeart/2005/8/layout/process1"/>
    <dgm:cxn modelId="{B0004DED-B1A3-4FB0-B173-A74869B87184}" type="presParOf" srcId="{DE2080AF-8CDB-4B02-A0A6-D1CE0DA1869B}" destId="{0F05703D-0E46-4B76-A19F-C93AE2126E6B}" srcOrd="0" destOrd="0" presId="urn:microsoft.com/office/officeart/2005/8/layout/process1"/>
    <dgm:cxn modelId="{03FEE1F9-6683-4209-AC11-4F1C2186E12E}" type="presParOf" srcId="{4AD5F4EF-B27D-446F-8AFB-FC7D35C0ECBA}" destId="{FDFD0953-DF01-45DC-A384-7394E48DD904}" srcOrd="2" destOrd="0" presId="urn:microsoft.com/office/officeart/2005/8/layout/process1"/>
    <dgm:cxn modelId="{A005C1BC-2AE9-4D60-99D5-DF1EA6038076}" type="presParOf" srcId="{4AD5F4EF-B27D-446F-8AFB-FC7D35C0ECBA}" destId="{AF05DEA4-7BB1-4EDD-ADCA-528EF1D11796}" srcOrd="3" destOrd="0" presId="urn:microsoft.com/office/officeart/2005/8/layout/process1"/>
    <dgm:cxn modelId="{CA368D11-1EDC-4593-BA5A-8C6A23ECDFD3}" type="presParOf" srcId="{AF05DEA4-7BB1-4EDD-ADCA-528EF1D11796}" destId="{6F6BF501-CEAE-4FC0-9A09-0B762D1D3E40}" srcOrd="0" destOrd="0" presId="urn:microsoft.com/office/officeart/2005/8/layout/process1"/>
    <dgm:cxn modelId="{0C3161F9-62F9-4DC3-B4EA-A9DC2595CCF2}" type="presParOf" srcId="{4AD5F4EF-B27D-446F-8AFB-FC7D35C0ECBA}" destId="{69C290D8-86D3-4AAA-A012-BE80BE1CA97E}" srcOrd="4" destOrd="0" presId="urn:microsoft.com/office/officeart/2005/8/layout/process1"/>
    <dgm:cxn modelId="{3F96F3D7-BDE3-4CD5-B4A0-725E94A39646}" type="presParOf" srcId="{4AD5F4EF-B27D-446F-8AFB-FC7D35C0ECBA}" destId="{E01D37F0-D006-4035-9FC0-763A5F3FD0B6}" srcOrd="5" destOrd="0" presId="urn:microsoft.com/office/officeart/2005/8/layout/process1"/>
    <dgm:cxn modelId="{0A931EEB-5C35-4B52-AAD7-7E28F470E2FB}" type="presParOf" srcId="{E01D37F0-D006-4035-9FC0-763A5F3FD0B6}" destId="{34B5D540-2F30-4C98-ACF0-0C507104DFD8}" srcOrd="0" destOrd="0" presId="urn:microsoft.com/office/officeart/2005/8/layout/process1"/>
    <dgm:cxn modelId="{BAD214D7-E012-4C7D-AA0B-6E8C6088DEEC}" type="presParOf" srcId="{4AD5F4EF-B27D-446F-8AFB-FC7D35C0ECBA}" destId="{DA1B9A46-EB6C-40FF-BE9E-2F3E61F2148F}" srcOrd="6" destOrd="0" presId="urn:microsoft.com/office/officeart/2005/8/layout/process1"/>
    <dgm:cxn modelId="{DA1B5194-E1A4-449F-B4F0-79107ED74F43}" type="presParOf" srcId="{4AD5F4EF-B27D-446F-8AFB-FC7D35C0ECBA}" destId="{0637383E-91C2-4419-8A30-3E7EE5E30BAB}" srcOrd="7" destOrd="0" presId="urn:microsoft.com/office/officeart/2005/8/layout/process1"/>
    <dgm:cxn modelId="{D4D9EEA5-7F6C-40B7-BB6F-52C1C6D24512}" type="presParOf" srcId="{0637383E-91C2-4419-8A30-3E7EE5E30BAB}" destId="{FBB9ED65-20CC-4BA5-926B-AB969E5F683F}" srcOrd="0" destOrd="0" presId="urn:microsoft.com/office/officeart/2005/8/layout/process1"/>
    <dgm:cxn modelId="{FA4B5F24-82E7-4548-9627-918EDC33C41C}" type="presParOf" srcId="{4AD5F4EF-B27D-446F-8AFB-FC7D35C0ECBA}" destId="{C5A575AA-FCE9-42DA-BDCA-71B43C8424AC}" srcOrd="8" destOrd="0" presId="urn:microsoft.com/office/officeart/2005/8/layout/process1"/>
    <dgm:cxn modelId="{200F55FE-C881-4916-A3D7-4E882F569AB4}" type="presParOf" srcId="{4AD5F4EF-B27D-446F-8AFB-FC7D35C0ECBA}" destId="{7143E58B-55DA-4589-9B4B-CEF74B64FA3D}" srcOrd="9" destOrd="0" presId="urn:microsoft.com/office/officeart/2005/8/layout/process1"/>
    <dgm:cxn modelId="{050A234B-F0D2-461D-BF94-1AE63C6BD256}" type="presParOf" srcId="{7143E58B-55DA-4589-9B4B-CEF74B64FA3D}" destId="{E49A0BB1-FCF2-425F-9B5A-893144D75021}" srcOrd="0" destOrd="0" presId="urn:microsoft.com/office/officeart/2005/8/layout/process1"/>
    <dgm:cxn modelId="{D9CB41A9-193D-4298-90E5-F0B40030E1E7}" type="presParOf" srcId="{4AD5F4EF-B27D-446F-8AFB-FC7D35C0ECBA}" destId="{CD5D734A-10F8-4E4C-8FCE-F7532F1E8ADF}" srcOrd="10" destOrd="0" presId="urn:microsoft.com/office/officeart/2005/8/layout/process1"/>
  </dgm:cxnLst>
  <dgm:bg>
    <a:solidFill>
      <a:schemeClr val="tx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DDB8A2A-1F06-4026-842C-8130B9EAC92A}" type="doc">
      <dgm:prSet loTypeId="urn:microsoft.com/office/officeart/2005/8/layout/process1" loCatId="process" qsTypeId="urn:microsoft.com/office/officeart/2005/8/quickstyle/3d2" qsCatId="3D" csTypeId="urn:microsoft.com/office/officeart/2005/8/colors/colorful1" csCatId="colorful" phldr="1"/>
      <dgm:spPr/>
    </dgm:pt>
    <dgm:pt modelId="{4DC9CD2B-E03B-4019-BACE-938E44C859B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Introducción</a:t>
          </a:r>
          <a:endParaRPr lang="es-PE" sz="1400" b="1" dirty="0"/>
        </a:p>
      </dgm:t>
    </dgm:pt>
    <dgm:pt modelId="{054AB4A9-0BF5-4FB8-8D36-468B413229C3}" type="parTrans" cxnId="{DE9D37DE-0C8E-452F-BF9F-2AC30597B9E4}">
      <dgm:prSet/>
      <dgm:spPr/>
      <dgm:t>
        <a:bodyPr/>
        <a:lstStyle/>
        <a:p>
          <a:endParaRPr lang="es-PE" sz="1400" b="1"/>
        </a:p>
      </dgm:t>
    </dgm:pt>
    <dgm:pt modelId="{3F91DF1B-2C23-4909-9F9A-1BC5FD667FF8}" type="sibTrans" cxnId="{DE9D37DE-0C8E-452F-BF9F-2AC30597B9E4}">
      <dgm:prSet custT="1"/>
      <dgm:spPr/>
      <dgm:t>
        <a:bodyPr/>
        <a:lstStyle/>
        <a:p>
          <a:endParaRPr lang="es-PE" sz="1400" b="1"/>
        </a:p>
      </dgm:t>
    </dgm:pt>
    <dgm:pt modelId="{15AE0579-4FEE-41BF-8CE1-6DE937222B6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Planteamiento</a:t>
          </a:r>
          <a:endParaRPr lang="es-PE" sz="1400" b="1" dirty="0"/>
        </a:p>
      </dgm:t>
    </dgm:pt>
    <dgm:pt modelId="{8BEE90F6-5130-4D45-B005-8AECBC9F1EBF}" type="parTrans" cxnId="{A6F5A87A-FC51-427F-8DEE-D1F3DA368116}">
      <dgm:prSet/>
      <dgm:spPr/>
      <dgm:t>
        <a:bodyPr/>
        <a:lstStyle/>
        <a:p>
          <a:endParaRPr lang="es-PE" sz="1400" b="1"/>
        </a:p>
      </dgm:t>
    </dgm:pt>
    <dgm:pt modelId="{DAF9FFAC-7CC9-4C78-B7C0-F2E6DF5FC9BE}" type="sibTrans" cxnId="{A6F5A87A-FC51-427F-8DEE-D1F3DA368116}">
      <dgm:prSet custT="1"/>
      <dgm:spPr/>
      <dgm:t>
        <a:bodyPr/>
        <a:lstStyle/>
        <a:p>
          <a:endParaRPr lang="es-PE" sz="1400" b="1"/>
        </a:p>
      </dgm:t>
    </dgm:pt>
    <dgm:pt modelId="{344A34C4-DD3A-4245-9EC2-BFBB02A7087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Objetivos</a:t>
          </a:r>
          <a:endParaRPr lang="es-PE" sz="1400" b="1" dirty="0"/>
        </a:p>
      </dgm:t>
    </dgm:pt>
    <dgm:pt modelId="{F7D2E0FD-BB23-4975-96D0-9F084613DDA2}" type="parTrans" cxnId="{9177CB9D-3432-4091-AA06-C09FECB65463}">
      <dgm:prSet/>
      <dgm:spPr/>
      <dgm:t>
        <a:bodyPr/>
        <a:lstStyle/>
        <a:p>
          <a:endParaRPr lang="es-PE" sz="1400" b="1"/>
        </a:p>
      </dgm:t>
    </dgm:pt>
    <dgm:pt modelId="{583404EA-8E77-415B-B030-362CDD375631}" type="sibTrans" cxnId="{9177CB9D-3432-4091-AA06-C09FECB65463}">
      <dgm:prSet custT="1"/>
      <dgm:spPr/>
      <dgm:t>
        <a:bodyPr/>
        <a:lstStyle/>
        <a:p>
          <a:endParaRPr lang="es-PE" sz="1400" b="1"/>
        </a:p>
      </dgm:t>
    </dgm:pt>
    <dgm:pt modelId="{04BEDDCC-0A48-4948-BF0D-2ED72D1C7E6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Metodología y Métodos</a:t>
          </a:r>
          <a:endParaRPr lang="es-PE" sz="1400" b="1" dirty="0"/>
        </a:p>
      </dgm:t>
    </dgm:pt>
    <dgm:pt modelId="{1C6F2AA9-BDD6-4E87-81C5-B906FEE80267}" type="parTrans" cxnId="{69FD913A-2ACD-4D94-AE50-DD0C27286679}">
      <dgm:prSet/>
      <dgm:spPr/>
      <dgm:t>
        <a:bodyPr/>
        <a:lstStyle/>
        <a:p>
          <a:endParaRPr lang="es-PE" sz="1400" b="1"/>
        </a:p>
      </dgm:t>
    </dgm:pt>
    <dgm:pt modelId="{B3E76EBF-104E-40A7-9172-39D4E1DF573D}" type="sibTrans" cxnId="{69FD913A-2ACD-4D94-AE50-DD0C27286679}">
      <dgm:prSet custT="1"/>
      <dgm:spPr/>
      <dgm:t>
        <a:bodyPr/>
        <a:lstStyle/>
        <a:p>
          <a:endParaRPr lang="es-PE" sz="1400" b="1"/>
        </a:p>
      </dgm:t>
    </dgm:pt>
    <dgm:pt modelId="{7B6CD1D4-D1C3-40CA-B5C4-5D3028E54133}">
      <dgm:prSet custT="1"/>
      <dgm:spPr>
        <a:solidFill>
          <a:schemeClr val="accent6"/>
        </a:solidFill>
      </dgm:spPr>
      <dgm:t>
        <a:bodyPr/>
        <a:lstStyle/>
        <a:p>
          <a:r>
            <a:rPr lang="es-PE" sz="1400" b="1" dirty="0" smtClean="0"/>
            <a:t>Resultados</a:t>
          </a:r>
          <a:endParaRPr lang="es-PE" sz="1400" b="1" dirty="0"/>
        </a:p>
      </dgm:t>
    </dgm:pt>
    <dgm:pt modelId="{794730DD-F317-4265-BA72-EFF9C7B7EC13}" type="par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EDB12682-F518-4B35-8E6D-8C79F3081C95}" type="sib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D0CD0668-1528-4B77-AE7A-82C07CE7279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200" b="1" dirty="0" smtClean="0"/>
            <a:t>Conclusiones y Recomendaciones</a:t>
          </a:r>
          <a:endParaRPr lang="es-PE" sz="1200" b="1" dirty="0"/>
        </a:p>
      </dgm:t>
    </dgm:pt>
    <dgm:pt modelId="{7F7925E6-5E14-4984-A85E-79C30FD0CA9F}" type="parTrans" cxnId="{B6E7489C-5990-480E-80C4-4B9323A40066}">
      <dgm:prSet/>
      <dgm:spPr/>
      <dgm:t>
        <a:bodyPr/>
        <a:lstStyle/>
        <a:p>
          <a:endParaRPr lang="es-EC"/>
        </a:p>
      </dgm:t>
    </dgm:pt>
    <dgm:pt modelId="{99685D04-557D-4490-B619-30065B7F293B}" type="sibTrans" cxnId="{B6E7489C-5990-480E-80C4-4B9323A40066}">
      <dgm:prSet/>
      <dgm:spPr/>
      <dgm:t>
        <a:bodyPr/>
        <a:lstStyle/>
        <a:p>
          <a:endParaRPr lang="es-EC"/>
        </a:p>
      </dgm:t>
    </dgm:pt>
    <dgm:pt modelId="{4AD5F4EF-B27D-446F-8AFB-FC7D35C0ECBA}" type="pres">
      <dgm:prSet presAssocID="{ADDB8A2A-1F06-4026-842C-8130B9EAC92A}" presName="Name0" presStyleCnt="0">
        <dgm:presLayoutVars>
          <dgm:dir/>
          <dgm:resizeHandles val="exact"/>
        </dgm:presLayoutVars>
      </dgm:prSet>
      <dgm:spPr/>
    </dgm:pt>
    <dgm:pt modelId="{7BAE21D6-3639-41CF-86FD-F58D2F1CCC5C}" type="pres">
      <dgm:prSet presAssocID="{4DC9CD2B-E03B-4019-BACE-938E44C859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2080AF-8CDB-4B02-A0A6-D1CE0DA1869B}" type="pres">
      <dgm:prSet presAssocID="{3F91DF1B-2C23-4909-9F9A-1BC5FD667FF8}" presName="sibTrans" presStyleLbl="sibTrans2D1" presStyleIdx="0" presStyleCnt="5"/>
      <dgm:spPr/>
      <dgm:t>
        <a:bodyPr/>
        <a:lstStyle/>
        <a:p>
          <a:endParaRPr lang="es-PE"/>
        </a:p>
      </dgm:t>
    </dgm:pt>
    <dgm:pt modelId="{0F05703D-0E46-4B76-A19F-C93AE2126E6B}" type="pres">
      <dgm:prSet presAssocID="{3F91DF1B-2C23-4909-9F9A-1BC5FD667FF8}" presName="connectorText" presStyleLbl="sibTrans2D1" presStyleIdx="0" presStyleCnt="5"/>
      <dgm:spPr/>
      <dgm:t>
        <a:bodyPr/>
        <a:lstStyle/>
        <a:p>
          <a:endParaRPr lang="es-PE"/>
        </a:p>
      </dgm:t>
    </dgm:pt>
    <dgm:pt modelId="{FDFD0953-DF01-45DC-A384-7394E48DD904}" type="pres">
      <dgm:prSet presAssocID="{15AE0579-4FEE-41BF-8CE1-6DE937222B6A}" presName="node" presStyleLbl="node1" presStyleIdx="1" presStyleCnt="6" custScaleX="11807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05DEA4-7BB1-4EDD-ADCA-528EF1D11796}" type="pres">
      <dgm:prSet presAssocID="{DAF9FFAC-7CC9-4C78-B7C0-F2E6DF5FC9BE}" presName="sibTrans" presStyleLbl="sibTrans2D1" presStyleIdx="1" presStyleCnt="5"/>
      <dgm:spPr/>
      <dgm:t>
        <a:bodyPr/>
        <a:lstStyle/>
        <a:p>
          <a:endParaRPr lang="es-PE"/>
        </a:p>
      </dgm:t>
    </dgm:pt>
    <dgm:pt modelId="{6F6BF501-CEAE-4FC0-9A09-0B762D1D3E40}" type="pres">
      <dgm:prSet presAssocID="{DAF9FFAC-7CC9-4C78-B7C0-F2E6DF5FC9BE}" presName="connectorText" presStyleLbl="sibTrans2D1" presStyleIdx="1" presStyleCnt="5"/>
      <dgm:spPr/>
      <dgm:t>
        <a:bodyPr/>
        <a:lstStyle/>
        <a:p>
          <a:endParaRPr lang="es-PE"/>
        </a:p>
      </dgm:t>
    </dgm:pt>
    <dgm:pt modelId="{69C290D8-86D3-4AAA-A012-BE80BE1CA97E}" type="pres">
      <dgm:prSet presAssocID="{344A34C4-DD3A-4245-9EC2-BFBB02A7087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1D37F0-D006-4035-9FC0-763A5F3FD0B6}" type="pres">
      <dgm:prSet presAssocID="{583404EA-8E77-415B-B030-362CDD375631}" presName="sibTrans" presStyleLbl="sibTrans2D1" presStyleIdx="2" presStyleCnt="5"/>
      <dgm:spPr/>
      <dgm:t>
        <a:bodyPr/>
        <a:lstStyle/>
        <a:p>
          <a:endParaRPr lang="es-PE"/>
        </a:p>
      </dgm:t>
    </dgm:pt>
    <dgm:pt modelId="{34B5D540-2F30-4C98-ACF0-0C507104DFD8}" type="pres">
      <dgm:prSet presAssocID="{583404EA-8E77-415B-B030-362CDD375631}" presName="connectorText" presStyleLbl="sibTrans2D1" presStyleIdx="2" presStyleCnt="5"/>
      <dgm:spPr/>
      <dgm:t>
        <a:bodyPr/>
        <a:lstStyle/>
        <a:p>
          <a:endParaRPr lang="es-PE"/>
        </a:p>
      </dgm:t>
    </dgm:pt>
    <dgm:pt modelId="{DA1B9A46-EB6C-40FF-BE9E-2F3E61F2148F}" type="pres">
      <dgm:prSet presAssocID="{04BEDDCC-0A48-4948-BF0D-2ED72D1C7E6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637383E-91C2-4419-8A30-3E7EE5E30BAB}" type="pres">
      <dgm:prSet presAssocID="{B3E76EBF-104E-40A7-9172-39D4E1DF573D}" presName="sibTrans" presStyleLbl="sibTrans2D1" presStyleIdx="3" presStyleCnt="5"/>
      <dgm:spPr/>
      <dgm:t>
        <a:bodyPr/>
        <a:lstStyle/>
        <a:p>
          <a:endParaRPr lang="es-PE"/>
        </a:p>
      </dgm:t>
    </dgm:pt>
    <dgm:pt modelId="{FBB9ED65-20CC-4BA5-926B-AB969E5F683F}" type="pres">
      <dgm:prSet presAssocID="{B3E76EBF-104E-40A7-9172-39D4E1DF573D}" presName="connectorText" presStyleLbl="sibTrans2D1" presStyleIdx="3" presStyleCnt="5"/>
      <dgm:spPr/>
      <dgm:t>
        <a:bodyPr/>
        <a:lstStyle/>
        <a:p>
          <a:endParaRPr lang="es-PE"/>
        </a:p>
      </dgm:t>
    </dgm:pt>
    <dgm:pt modelId="{C5A575AA-FCE9-42DA-BDCA-71B43C8424AC}" type="pres">
      <dgm:prSet presAssocID="{7B6CD1D4-D1C3-40CA-B5C4-5D3028E5413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143E58B-55DA-4589-9B4B-CEF74B64FA3D}" type="pres">
      <dgm:prSet presAssocID="{EDB12682-F518-4B35-8E6D-8C79F3081C95}" presName="sibTrans" presStyleLbl="sibTrans2D1" presStyleIdx="4" presStyleCnt="5"/>
      <dgm:spPr/>
      <dgm:t>
        <a:bodyPr/>
        <a:lstStyle/>
        <a:p>
          <a:endParaRPr lang="es-EC"/>
        </a:p>
      </dgm:t>
    </dgm:pt>
    <dgm:pt modelId="{E49A0BB1-FCF2-425F-9B5A-893144D75021}" type="pres">
      <dgm:prSet presAssocID="{EDB12682-F518-4B35-8E6D-8C79F3081C95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CD5D734A-10F8-4E4C-8FCE-F7532F1E8ADF}" type="pres">
      <dgm:prSet presAssocID="{D0CD0668-1528-4B77-AE7A-82C07CE72797}" presName="node" presStyleLbl="node1" presStyleIdx="5" presStyleCnt="6" custScaleX="1184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6F5A87A-FC51-427F-8DEE-D1F3DA368116}" srcId="{ADDB8A2A-1F06-4026-842C-8130B9EAC92A}" destId="{15AE0579-4FEE-41BF-8CE1-6DE937222B6A}" srcOrd="1" destOrd="0" parTransId="{8BEE90F6-5130-4D45-B005-8AECBC9F1EBF}" sibTransId="{DAF9FFAC-7CC9-4C78-B7C0-F2E6DF5FC9BE}"/>
    <dgm:cxn modelId="{69FD913A-2ACD-4D94-AE50-DD0C27286679}" srcId="{ADDB8A2A-1F06-4026-842C-8130B9EAC92A}" destId="{04BEDDCC-0A48-4948-BF0D-2ED72D1C7E6D}" srcOrd="3" destOrd="0" parTransId="{1C6F2AA9-BDD6-4E87-81C5-B906FEE80267}" sibTransId="{B3E76EBF-104E-40A7-9172-39D4E1DF573D}"/>
    <dgm:cxn modelId="{DE9D37DE-0C8E-452F-BF9F-2AC30597B9E4}" srcId="{ADDB8A2A-1F06-4026-842C-8130B9EAC92A}" destId="{4DC9CD2B-E03B-4019-BACE-938E44C859B3}" srcOrd="0" destOrd="0" parTransId="{054AB4A9-0BF5-4FB8-8D36-468B413229C3}" sibTransId="{3F91DF1B-2C23-4909-9F9A-1BC5FD667FF8}"/>
    <dgm:cxn modelId="{5384B5AA-59A9-4493-B690-D162A6EA36E3}" type="presOf" srcId="{4DC9CD2B-E03B-4019-BACE-938E44C859B3}" destId="{7BAE21D6-3639-41CF-86FD-F58D2F1CCC5C}" srcOrd="0" destOrd="0" presId="urn:microsoft.com/office/officeart/2005/8/layout/process1"/>
    <dgm:cxn modelId="{F13AB8CD-D944-4D66-A49C-E7DFF43449AB}" type="presOf" srcId="{ADDB8A2A-1F06-4026-842C-8130B9EAC92A}" destId="{4AD5F4EF-B27D-446F-8AFB-FC7D35C0ECBA}" srcOrd="0" destOrd="0" presId="urn:microsoft.com/office/officeart/2005/8/layout/process1"/>
    <dgm:cxn modelId="{1DBDCF99-B387-4740-A5CB-82D5002EDBEA}" type="presOf" srcId="{344A34C4-DD3A-4245-9EC2-BFBB02A7087E}" destId="{69C290D8-86D3-4AAA-A012-BE80BE1CA97E}" srcOrd="0" destOrd="0" presId="urn:microsoft.com/office/officeart/2005/8/layout/process1"/>
    <dgm:cxn modelId="{8BED52AB-0333-478C-9631-A02A10A38ABA}" type="presOf" srcId="{583404EA-8E77-415B-B030-362CDD375631}" destId="{34B5D540-2F30-4C98-ACF0-0C507104DFD8}" srcOrd="1" destOrd="0" presId="urn:microsoft.com/office/officeart/2005/8/layout/process1"/>
    <dgm:cxn modelId="{193E7427-E929-4980-9388-7BBBCD60CA42}" type="presOf" srcId="{3F91DF1B-2C23-4909-9F9A-1BC5FD667FF8}" destId="{0F05703D-0E46-4B76-A19F-C93AE2126E6B}" srcOrd="1" destOrd="0" presId="urn:microsoft.com/office/officeart/2005/8/layout/process1"/>
    <dgm:cxn modelId="{A62352F1-1E65-486F-825A-DD4399D27390}" type="presOf" srcId="{D0CD0668-1528-4B77-AE7A-82C07CE72797}" destId="{CD5D734A-10F8-4E4C-8FCE-F7532F1E8ADF}" srcOrd="0" destOrd="0" presId="urn:microsoft.com/office/officeart/2005/8/layout/process1"/>
    <dgm:cxn modelId="{7F02DF57-6D17-457A-B4EA-AD62C1B389CE}" type="presOf" srcId="{3F91DF1B-2C23-4909-9F9A-1BC5FD667FF8}" destId="{DE2080AF-8CDB-4B02-A0A6-D1CE0DA1869B}" srcOrd="0" destOrd="0" presId="urn:microsoft.com/office/officeart/2005/8/layout/process1"/>
    <dgm:cxn modelId="{FADF161F-E1AB-4970-9D80-54AE00361F4A}" type="presOf" srcId="{DAF9FFAC-7CC9-4C78-B7C0-F2E6DF5FC9BE}" destId="{6F6BF501-CEAE-4FC0-9A09-0B762D1D3E40}" srcOrd="1" destOrd="0" presId="urn:microsoft.com/office/officeart/2005/8/layout/process1"/>
    <dgm:cxn modelId="{321F2B19-0417-4F3F-9579-A3044F146B1E}" type="presOf" srcId="{583404EA-8E77-415B-B030-362CDD375631}" destId="{E01D37F0-D006-4035-9FC0-763A5F3FD0B6}" srcOrd="0" destOrd="0" presId="urn:microsoft.com/office/officeart/2005/8/layout/process1"/>
    <dgm:cxn modelId="{5F3A73CE-6389-4C9C-B7BD-4D1B5BB7238F}" type="presOf" srcId="{B3E76EBF-104E-40A7-9172-39D4E1DF573D}" destId="{FBB9ED65-20CC-4BA5-926B-AB969E5F683F}" srcOrd="1" destOrd="0" presId="urn:microsoft.com/office/officeart/2005/8/layout/process1"/>
    <dgm:cxn modelId="{9448052A-CFB1-43C2-A7F4-0D48892CC1D8}" type="presOf" srcId="{EDB12682-F518-4B35-8E6D-8C79F3081C95}" destId="{7143E58B-55DA-4589-9B4B-CEF74B64FA3D}" srcOrd="0" destOrd="0" presId="urn:microsoft.com/office/officeart/2005/8/layout/process1"/>
    <dgm:cxn modelId="{80F43577-29DA-4D26-AC5C-0A479AAF1496}" type="presOf" srcId="{DAF9FFAC-7CC9-4C78-B7C0-F2E6DF5FC9BE}" destId="{AF05DEA4-7BB1-4EDD-ADCA-528EF1D11796}" srcOrd="0" destOrd="0" presId="urn:microsoft.com/office/officeart/2005/8/layout/process1"/>
    <dgm:cxn modelId="{05331BE6-F3BA-4BA5-AFEB-7920F833D5BA}" type="presOf" srcId="{EDB12682-F518-4B35-8E6D-8C79F3081C95}" destId="{E49A0BB1-FCF2-425F-9B5A-893144D75021}" srcOrd="1" destOrd="0" presId="urn:microsoft.com/office/officeart/2005/8/layout/process1"/>
    <dgm:cxn modelId="{B6E7489C-5990-480E-80C4-4B9323A40066}" srcId="{ADDB8A2A-1F06-4026-842C-8130B9EAC92A}" destId="{D0CD0668-1528-4B77-AE7A-82C07CE72797}" srcOrd="5" destOrd="0" parTransId="{7F7925E6-5E14-4984-A85E-79C30FD0CA9F}" sibTransId="{99685D04-557D-4490-B619-30065B7F293B}"/>
    <dgm:cxn modelId="{552694C8-D5D0-40BE-BB38-DD17F4EB0338}" type="presOf" srcId="{15AE0579-4FEE-41BF-8CE1-6DE937222B6A}" destId="{FDFD0953-DF01-45DC-A384-7394E48DD904}" srcOrd="0" destOrd="0" presId="urn:microsoft.com/office/officeart/2005/8/layout/process1"/>
    <dgm:cxn modelId="{5DBC4DD7-2975-4A87-A73A-5F5717B98E30}" type="presOf" srcId="{B3E76EBF-104E-40A7-9172-39D4E1DF573D}" destId="{0637383E-91C2-4419-8A30-3E7EE5E30BAB}" srcOrd="0" destOrd="0" presId="urn:microsoft.com/office/officeart/2005/8/layout/process1"/>
    <dgm:cxn modelId="{9B4A5D3F-A04F-4C40-90A9-F5FEAD666408}" type="presOf" srcId="{7B6CD1D4-D1C3-40CA-B5C4-5D3028E54133}" destId="{C5A575AA-FCE9-42DA-BDCA-71B43C8424AC}" srcOrd="0" destOrd="0" presId="urn:microsoft.com/office/officeart/2005/8/layout/process1"/>
    <dgm:cxn modelId="{4FB9C7D0-106C-4BA8-A9BF-B39533D15442}" type="presOf" srcId="{04BEDDCC-0A48-4948-BF0D-2ED72D1C7E6D}" destId="{DA1B9A46-EB6C-40FF-BE9E-2F3E61F2148F}" srcOrd="0" destOrd="0" presId="urn:microsoft.com/office/officeart/2005/8/layout/process1"/>
    <dgm:cxn modelId="{9177CB9D-3432-4091-AA06-C09FECB65463}" srcId="{ADDB8A2A-1F06-4026-842C-8130B9EAC92A}" destId="{344A34C4-DD3A-4245-9EC2-BFBB02A7087E}" srcOrd="2" destOrd="0" parTransId="{F7D2E0FD-BB23-4975-96D0-9F084613DDA2}" sibTransId="{583404EA-8E77-415B-B030-362CDD375631}"/>
    <dgm:cxn modelId="{E97CA1E2-687F-4462-BB97-748CB30A7F65}" srcId="{ADDB8A2A-1F06-4026-842C-8130B9EAC92A}" destId="{7B6CD1D4-D1C3-40CA-B5C4-5D3028E54133}" srcOrd="4" destOrd="0" parTransId="{794730DD-F317-4265-BA72-EFF9C7B7EC13}" sibTransId="{EDB12682-F518-4B35-8E6D-8C79F3081C95}"/>
    <dgm:cxn modelId="{AC85549D-D4D9-4C98-9435-46EFF98791A3}" type="presParOf" srcId="{4AD5F4EF-B27D-446F-8AFB-FC7D35C0ECBA}" destId="{7BAE21D6-3639-41CF-86FD-F58D2F1CCC5C}" srcOrd="0" destOrd="0" presId="urn:microsoft.com/office/officeart/2005/8/layout/process1"/>
    <dgm:cxn modelId="{AF00E0CA-5A16-4970-9302-8BE1702E851D}" type="presParOf" srcId="{4AD5F4EF-B27D-446F-8AFB-FC7D35C0ECBA}" destId="{DE2080AF-8CDB-4B02-A0A6-D1CE0DA1869B}" srcOrd="1" destOrd="0" presId="urn:microsoft.com/office/officeart/2005/8/layout/process1"/>
    <dgm:cxn modelId="{35D3E472-5ACB-45D9-B16A-6FCA91F29A7B}" type="presParOf" srcId="{DE2080AF-8CDB-4B02-A0A6-D1CE0DA1869B}" destId="{0F05703D-0E46-4B76-A19F-C93AE2126E6B}" srcOrd="0" destOrd="0" presId="urn:microsoft.com/office/officeart/2005/8/layout/process1"/>
    <dgm:cxn modelId="{4B6A0E04-1909-4300-B811-86D62B280F9E}" type="presParOf" srcId="{4AD5F4EF-B27D-446F-8AFB-FC7D35C0ECBA}" destId="{FDFD0953-DF01-45DC-A384-7394E48DD904}" srcOrd="2" destOrd="0" presId="urn:microsoft.com/office/officeart/2005/8/layout/process1"/>
    <dgm:cxn modelId="{0D6B15AB-7312-450D-AD00-8623358379DB}" type="presParOf" srcId="{4AD5F4EF-B27D-446F-8AFB-FC7D35C0ECBA}" destId="{AF05DEA4-7BB1-4EDD-ADCA-528EF1D11796}" srcOrd="3" destOrd="0" presId="urn:microsoft.com/office/officeart/2005/8/layout/process1"/>
    <dgm:cxn modelId="{78D10BA8-F274-4FDC-82D2-3613434374AD}" type="presParOf" srcId="{AF05DEA4-7BB1-4EDD-ADCA-528EF1D11796}" destId="{6F6BF501-CEAE-4FC0-9A09-0B762D1D3E40}" srcOrd="0" destOrd="0" presId="urn:microsoft.com/office/officeart/2005/8/layout/process1"/>
    <dgm:cxn modelId="{DE5FA3AB-1A8D-4BAF-9C6C-E75139C2F413}" type="presParOf" srcId="{4AD5F4EF-B27D-446F-8AFB-FC7D35C0ECBA}" destId="{69C290D8-86D3-4AAA-A012-BE80BE1CA97E}" srcOrd="4" destOrd="0" presId="urn:microsoft.com/office/officeart/2005/8/layout/process1"/>
    <dgm:cxn modelId="{736FD0FF-6B7F-44C5-B543-6482D527C625}" type="presParOf" srcId="{4AD5F4EF-B27D-446F-8AFB-FC7D35C0ECBA}" destId="{E01D37F0-D006-4035-9FC0-763A5F3FD0B6}" srcOrd="5" destOrd="0" presId="urn:microsoft.com/office/officeart/2005/8/layout/process1"/>
    <dgm:cxn modelId="{CBDD69B4-B9D0-40E1-93EB-65C28D10C9DA}" type="presParOf" srcId="{E01D37F0-D006-4035-9FC0-763A5F3FD0B6}" destId="{34B5D540-2F30-4C98-ACF0-0C507104DFD8}" srcOrd="0" destOrd="0" presId="urn:microsoft.com/office/officeart/2005/8/layout/process1"/>
    <dgm:cxn modelId="{1663AC87-4F75-4769-B741-B6F05D6E48B8}" type="presParOf" srcId="{4AD5F4EF-B27D-446F-8AFB-FC7D35C0ECBA}" destId="{DA1B9A46-EB6C-40FF-BE9E-2F3E61F2148F}" srcOrd="6" destOrd="0" presId="urn:microsoft.com/office/officeart/2005/8/layout/process1"/>
    <dgm:cxn modelId="{6C1CC6CD-FA22-4536-9EFC-FF36019A923C}" type="presParOf" srcId="{4AD5F4EF-B27D-446F-8AFB-FC7D35C0ECBA}" destId="{0637383E-91C2-4419-8A30-3E7EE5E30BAB}" srcOrd="7" destOrd="0" presId="urn:microsoft.com/office/officeart/2005/8/layout/process1"/>
    <dgm:cxn modelId="{4654E388-4BC3-4434-95BD-E8FB57EC8890}" type="presParOf" srcId="{0637383E-91C2-4419-8A30-3E7EE5E30BAB}" destId="{FBB9ED65-20CC-4BA5-926B-AB969E5F683F}" srcOrd="0" destOrd="0" presId="urn:microsoft.com/office/officeart/2005/8/layout/process1"/>
    <dgm:cxn modelId="{B4F33086-4885-4780-B8C5-8C4E35D04705}" type="presParOf" srcId="{4AD5F4EF-B27D-446F-8AFB-FC7D35C0ECBA}" destId="{C5A575AA-FCE9-42DA-BDCA-71B43C8424AC}" srcOrd="8" destOrd="0" presId="urn:microsoft.com/office/officeart/2005/8/layout/process1"/>
    <dgm:cxn modelId="{B7544D76-7049-4083-B7FE-D8927366AC37}" type="presParOf" srcId="{4AD5F4EF-B27D-446F-8AFB-FC7D35C0ECBA}" destId="{7143E58B-55DA-4589-9B4B-CEF74B64FA3D}" srcOrd="9" destOrd="0" presId="urn:microsoft.com/office/officeart/2005/8/layout/process1"/>
    <dgm:cxn modelId="{165A1543-26BF-4087-88CE-758C80039711}" type="presParOf" srcId="{7143E58B-55DA-4589-9B4B-CEF74B64FA3D}" destId="{E49A0BB1-FCF2-425F-9B5A-893144D75021}" srcOrd="0" destOrd="0" presId="urn:microsoft.com/office/officeart/2005/8/layout/process1"/>
    <dgm:cxn modelId="{BABC9E2A-0F15-46CA-99E7-442708B5BC9C}" type="presParOf" srcId="{4AD5F4EF-B27D-446F-8AFB-FC7D35C0ECBA}" destId="{CD5D734A-10F8-4E4C-8FCE-F7532F1E8ADF}" srcOrd="10" destOrd="0" presId="urn:microsoft.com/office/officeart/2005/8/layout/process1"/>
  </dgm:cxnLst>
  <dgm:bg>
    <a:solidFill>
      <a:schemeClr val="tx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DDB8A2A-1F06-4026-842C-8130B9EAC92A}" type="doc">
      <dgm:prSet loTypeId="urn:microsoft.com/office/officeart/2005/8/layout/process1" loCatId="process" qsTypeId="urn:microsoft.com/office/officeart/2005/8/quickstyle/3d2" qsCatId="3D" csTypeId="urn:microsoft.com/office/officeart/2005/8/colors/colorful1" csCatId="colorful" phldr="1"/>
      <dgm:spPr/>
    </dgm:pt>
    <dgm:pt modelId="{4DC9CD2B-E03B-4019-BACE-938E44C859B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Introducción</a:t>
          </a:r>
          <a:endParaRPr lang="es-PE" sz="1400" b="1" dirty="0"/>
        </a:p>
      </dgm:t>
    </dgm:pt>
    <dgm:pt modelId="{054AB4A9-0BF5-4FB8-8D36-468B413229C3}" type="parTrans" cxnId="{DE9D37DE-0C8E-452F-BF9F-2AC30597B9E4}">
      <dgm:prSet/>
      <dgm:spPr/>
      <dgm:t>
        <a:bodyPr/>
        <a:lstStyle/>
        <a:p>
          <a:endParaRPr lang="es-PE" sz="1400" b="1"/>
        </a:p>
      </dgm:t>
    </dgm:pt>
    <dgm:pt modelId="{3F91DF1B-2C23-4909-9F9A-1BC5FD667FF8}" type="sibTrans" cxnId="{DE9D37DE-0C8E-452F-BF9F-2AC30597B9E4}">
      <dgm:prSet custT="1"/>
      <dgm:spPr/>
      <dgm:t>
        <a:bodyPr/>
        <a:lstStyle/>
        <a:p>
          <a:endParaRPr lang="es-PE" sz="1400" b="1"/>
        </a:p>
      </dgm:t>
    </dgm:pt>
    <dgm:pt modelId="{15AE0579-4FEE-41BF-8CE1-6DE937222B6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Planteamiento</a:t>
          </a:r>
          <a:endParaRPr lang="es-PE" sz="1400" b="1" dirty="0"/>
        </a:p>
      </dgm:t>
    </dgm:pt>
    <dgm:pt modelId="{8BEE90F6-5130-4D45-B005-8AECBC9F1EBF}" type="parTrans" cxnId="{A6F5A87A-FC51-427F-8DEE-D1F3DA368116}">
      <dgm:prSet/>
      <dgm:spPr/>
      <dgm:t>
        <a:bodyPr/>
        <a:lstStyle/>
        <a:p>
          <a:endParaRPr lang="es-PE" sz="1400" b="1"/>
        </a:p>
      </dgm:t>
    </dgm:pt>
    <dgm:pt modelId="{DAF9FFAC-7CC9-4C78-B7C0-F2E6DF5FC9BE}" type="sibTrans" cxnId="{A6F5A87A-FC51-427F-8DEE-D1F3DA368116}">
      <dgm:prSet custT="1"/>
      <dgm:spPr/>
      <dgm:t>
        <a:bodyPr/>
        <a:lstStyle/>
        <a:p>
          <a:endParaRPr lang="es-PE" sz="1400" b="1"/>
        </a:p>
      </dgm:t>
    </dgm:pt>
    <dgm:pt modelId="{344A34C4-DD3A-4245-9EC2-BFBB02A7087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Objetivos</a:t>
          </a:r>
          <a:endParaRPr lang="es-PE" sz="1400" b="1" dirty="0"/>
        </a:p>
      </dgm:t>
    </dgm:pt>
    <dgm:pt modelId="{F7D2E0FD-BB23-4975-96D0-9F084613DDA2}" type="parTrans" cxnId="{9177CB9D-3432-4091-AA06-C09FECB65463}">
      <dgm:prSet/>
      <dgm:spPr/>
      <dgm:t>
        <a:bodyPr/>
        <a:lstStyle/>
        <a:p>
          <a:endParaRPr lang="es-PE" sz="1400" b="1"/>
        </a:p>
      </dgm:t>
    </dgm:pt>
    <dgm:pt modelId="{583404EA-8E77-415B-B030-362CDD375631}" type="sibTrans" cxnId="{9177CB9D-3432-4091-AA06-C09FECB65463}">
      <dgm:prSet custT="1"/>
      <dgm:spPr/>
      <dgm:t>
        <a:bodyPr/>
        <a:lstStyle/>
        <a:p>
          <a:endParaRPr lang="es-PE" sz="1400" b="1"/>
        </a:p>
      </dgm:t>
    </dgm:pt>
    <dgm:pt modelId="{04BEDDCC-0A48-4948-BF0D-2ED72D1C7E6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Metodología y Métodos</a:t>
          </a:r>
          <a:endParaRPr lang="es-PE" sz="1400" b="1" dirty="0"/>
        </a:p>
      </dgm:t>
    </dgm:pt>
    <dgm:pt modelId="{1C6F2AA9-BDD6-4E87-81C5-B906FEE80267}" type="parTrans" cxnId="{69FD913A-2ACD-4D94-AE50-DD0C27286679}">
      <dgm:prSet/>
      <dgm:spPr/>
      <dgm:t>
        <a:bodyPr/>
        <a:lstStyle/>
        <a:p>
          <a:endParaRPr lang="es-PE" sz="1400" b="1"/>
        </a:p>
      </dgm:t>
    </dgm:pt>
    <dgm:pt modelId="{B3E76EBF-104E-40A7-9172-39D4E1DF573D}" type="sibTrans" cxnId="{69FD913A-2ACD-4D94-AE50-DD0C27286679}">
      <dgm:prSet custT="1"/>
      <dgm:spPr/>
      <dgm:t>
        <a:bodyPr/>
        <a:lstStyle/>
        <a:p>
          <a:endParaRPr lang="es-PE" sz="1400" b="1"/>
        </a:p>
      </dgm:t>
    </dgm:pt>
    <dgm:pt modelId="{7B6CD1D4-D1C3-40CA-B5C4-5D3028E54133}">
      <dgm:prSet custT="1"/>
      <dgm:spPr>
        <a:solidFill>
          <a:schemeClr val="accent6"/>
        </a:solidFill>
      </dgm:spPr>
      <dgm:t>
        <a:bodyPr/>
        <a:lstStyle/>
        <a:p>
          <a:r>
            <a:rPr lang="es-PE" sz="1400" b="1" dirty="0" smtClean="0"/>
            <a:t>Resultados</a:t>
          </a:r>
          <a:endParaRPr lang="es-PE" sz="1400" b="1" dirty="0"/>
        </a:p>
      </dgm:t>
    </dgm:pt>
    <dgm:pt modelId="{794730DD-F317-4265-BA72-EFF9C7B7EC13}" type="par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EDB12682-F518-4B35-8E6D-8C79F3081C95}" type="sib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D0CD0668-1528-4B77-AE7A-82C07CE7279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200" b="1" dirty="0" smtClean="0"/>
            <a:t>Conclusiones y Recomendaciones</a:t>
          </a:r>
          <a:endParaRPr lang="es-PE" sz="1200" b="1" dirty="0"/>
        </a:p>
      </dgm:t>
    </dgm:pt>
    <dgm:pt modelId="{7F7925E6-5E14-4984-A85E-79C30FD0CA9F}" type="parTrans" cxnId="{B6E7489C-5990-480E-80C4-4B9323A40066}">
      <dgm:prSet/>
      <dgm:spPr/>
      <dgm:t>
        <a:bodyPr/>
        <a:lstStyle/>
        <a:p>
          <a:endParaRPr lang="es-EC"/>
        </a:p>
      </dgm:t>
    </dgm:pt>
    <dgm:pt modelId="{99685D04-557D-4490-B619-30065B7F293B}" type="sibTrans" cxnId="{B6E7489C-5990-480E-80C4-4B9323A40066}">
      <dgm:prSet/>
      <dgm:spPr/>
      <dgm:t>
        <a:bodyPr/>
        <a:lstStyle/>
        <a:p>
          <a:endParaRPr lang="es-EC"/>
        </a:p>
      </dgm:t>
    </dgm:pt>
    <dgm:pt modelId="{4AD5F4EF-B27D-446F-8AFB-FC7D35C0ECBA}" type="pres">
      <dgm:prSet presAssocID="{ADDB8A2A-1F06-4026-842C-8130B9EAC92A}" presName="Name0" presStyleCnt="0">
        <dgm:presLayoutVars>
          <dgm:dir/>
          <dgm:resizeHandles val="exact"/>
        </dgm:presLayoutVars>
      </dgm:prSet>
      <dgm:spPr/>
    </dgm:pt>
    <dgm:pt modelId="{7BAE21D6-3639-41CF-86FD-F58D2F1CCC5C}" type="pres">
      <dgm:prSet presAssocID="{4DC9CD2B-E03B-4019-BACE-938E44C859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2080AF-8CDB-4B02-A0A6-D1CE0DA1869B}" type="pres">
      <dgm:prSet presAssocID="{3F91DF1B-2C23-4909-9F9A-1BC5FD667FF8}" presName="sibTrans" presStyleLbl="sibTrans2D1" presStyleIdx="0" presStyleCnt="5"/>
      <dgm:spPr/>
      <dgm:t>
        <a:bodyPr/>
        <a:lstStyle/>
        <a:p>
          <a:endParaRPr lang="es-PE"/>
        </a:p>
      </dgm:t>
    </dgm:pt>
    <dgm:pt modelId="{0F05703D-0E46-4B76-A19F-C93AE2126E6B}" type="pres">
      <dgm:prSet presAssocID="{3F91DF1B-2C23-4909-9F9A-1BC5FD667FF8}" presName="connectorText" presStyleLbl="sibTrans2D1" presStyleIdx="0" presStyleCnt="5"/>
      <dgm:spPr/>
      <dgm:t>
        <a:bodyPr/>
        <a:lstStyle/>
        <a:p>
          <a:endParaRPr lang="es-PE"/>
        </a:p>
      </dgm:t>
    </dgm:pt>
    <dgm:pt modelId="{FDFD0953-DF01-45DC-A384-7394E48DD904}" type="pres">
      <dgm:prSet presAssocID="{15AE0579-4FEE-41BF-8CE1-6DE937222B6A}" presName="node" presStyleLbl="node1" presStyleIdx="1" presStyleCnt="6" custScaleX="11807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05DEA4-7BB1-4EDD-ADCA-528EF1D11796}" type="pres">
      <dgm:prSet presAssocID="{DAF9FFAC-7CC9-4C78-B7C0-F2E6DF5FC9BE}" presName="sibTrans" presStyleLbl="sibTrans2D1" presStyleIdx="1" presStyleCnt="5"/>
      <dgm:spPr/>
      <dgm:t>
        <a:bodyPr/>
        <a:lstStyle/>
        <a:p>
          <a:endParaRPr lang="es-PE"/>
        </a:p>
      </dgm:t>
    </dgm:pt>
    <dgm:pt modelId="{6F6BF501-CEAE-4FC0-9A09-0B762D1D3E40}" type="pres">
      <dgm:prSet presAssocID="{DAF9FFAC-7CC9-4C78-B7C0-F2E6DF5FC9BE}" presName="connectorText" presStyleLbl="sibTrans2D1" presStyleIdx="1" presStyleCnt="5"/>
      <dgm:spPr/>
      <dgm:t>
        <a:bodyPr/>
        <a:lstStyle/>
        <a:p>
          <a:endParaRPr lang="es-PE"/>
        </a:p>
      </dgm:t>
    </dgm:pt>
    <dgm:pt modelId="{69C290D8-86D3-4AAA-A012-BE80BE1CA97E}" type="pres">
      <dgm:prSet presAssocID="{344A34C4-DD3A-4245-9EC2-BFBB02A7087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1D37F0-D006-4035-9FC0-763A5F3FD0B6}" type="pres">
      <dgm:prSet presAssocID="{583404EA-8E77-415B-B030-362CDD375631}" presName="sibTrans" presStyleLbl="sibTrans2D1" presStyleIdx="2" presStyleCnt="5"/>
      <dgm:spPr/>
      <dgm:t>
        <a:bodyPr/>
        <a:lstStyle/>
        <a:p>
          <a:endParaRPr lang="es-PE"/>
        </a:p>
      </dgm:t>
    </dgm:pt>
    <dgm:pt modelId="{34B5D540-2F30-4C98-ACF0-0C507104DFD8}" type="pres">
      <dgm:prSet presAssocID="{583404EA-8E77-415B-B030-362CDD375631}" presName="connectorText" presStyleLbl="sibTrans2D1" presStyleIdx="2" presStyleCnt="5"/>
      <dgm:spPr/>
      <dgm:t>
        <a:bodyPr/>
        <a:lstStyle/>
        <a:p>
          <a:endParaRPr lang="es-PE"/>
        </a:p>
      </dgm:t>
    </dgm:pt>
    <dgm:pt modelId="{DA1B9A46-EB6C-40FF-BE9E-2F3E61F2148F}" type="pres">
      <dgm:prSet presAssocID="{04BEDDCC-0A48-4948-BF0D-2ED72D1C7E6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637383E-91C2-4419-8A30-3E7EE5E30BAB}" type="pres">
      <dgm:prSet presAssocID="{B3E76EBF-104E-40A7-9172-39D4E1DF573D}" presName="sibTrans" presStyleLbl="sibTrans2D1" presStyleIdx="3" presStyleCnt="5"/>
      <dgm:spPr/>
      <dgm:t>
        <a:bodyPr/>
        <a:lstStyle/>
        <a:p>
          <a:endParaRPr lang="es-PE"/>
        </a:p>
      </dgm:t>
    </dgm:pt>
    <dgm:pt modelId="{FBB9ED65-20CC-4BA5-926B-AB969E5F683F}" type="pres">
      <dgm:prSet presAssocID="{B3E76EBF-104E-40A7-9172-39D4E1DF573D}" presName="connectorText" presStyleLbl="sibTrans2D1" presStyleIdx="3" presStyleCnt="5"/>
      <dgm:spPr/>
      <dgm:t>
        <a:bodyPr/>
        <a:lstStyle/>
        <a:p>
          <a:endParaRPr lang="es-PE"/>
        </a:p>
      </dgm:t>
    </dgm:pt>
    <dgm:pt modelId="{C5A575AA-FCE9-42DA-BDCA-71B43C8424AC}" type="pres">
      <dgm:prSet presAssocID="{7B6CD1D4-D1C3-40CA-B5C4-5D3028E5413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143E58B-55DA-4589-9B4B-CEF74B64FA3D}" type="pres">
      <dgm:prSet presAssocID="{EDB12682-F518-4B35-8E6D-8C79F3081C95}" presName="sibTrans" presStyleLbl="sibTrans2D1" presStyleIdx="4" presStyleCnt="5"/>
      <dgm:spPr/>
      <dgm:t>
        <a:bodyPr/>
        <a:lstStyle/>
        <a:p>
          <a:endParaRPr lang="es-EC"/>
        </a:p>
      </dgm:t>
    </dgm:pt>
    <dgm:pt modelId="{E49A0BB1-FCF2-425F-9B5A-893144D75021}" type="pres">
      <dgm:prSet presAssocID="{EDB12682-F518-4B35-8E6D-8C79F3081C95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CD5D734A-10F8-4E4C-8FCE-F7532F1E8ADF}" type="pres">
      <dgm:prSet presAssocID="{D0CD0668-1528-4B77-AE7A-82C07CE72797}" presName="node" presStyleLbl="node1" presStyleIdx="5" presStyleCnt="6" custScaleX="1184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A69EA99-8820-4DE3-8785-36AFF57D240E}" type="presOf" srcId="{B3E76EBF-104E-40A7-9172-39D4E1DF573D}" destId="{FBB9ED65-20CC-4BA5-926B-AB969E5F683F}" srcOrd="1" destOrd="0" presId="urn:microsoft.com/office/officeart/2005/8/layout/process1"/>
    <dgm:cxn modelId="{A6F5A87A-FC51-427F-8DEE-D1F3DA368116}" srcId="{ADDB8A2A-1F06-4026-842C-8130B9EAC92A}" destId="{15AE0579-4FEE-41BF-8CE1-6DE937222B6A}" srcOrd="1" destOrd="0" parTransId="{8BEE90F6-5130-4D45-B005-8AECBC9F1EBF}" sibTransId="{DAF9FFAC-7CC9-4C78-B7C0-F2E6DF5FC9BE}"/>
    <dgm:cxn modelId="{69FD913A-2ACD-4D94-AE50-DD0C27286679}" srcId="{ADDB8A2A-1F06-4026-842C-8130B9EAC92A}" destId="{04BEDDCC-0A48-4948-BF0D-2ED72D1C7E6D}" srcOrd="3" destOrd="0" parTransId="{1C6F2AA9-BDD6-4E87-81C5-B906FEE80267}" sibTransId="{B3E76EBF-104E-40A7-9172-39D4E1DF573D}"/>
    <dgm:cxn modelId="{DE9D37DE-0C8E-452F-BF9F-2AC30597B9E4}" srcId="{ADDB8A2A-1F06-4026-842C-8130B9EAC92A}" destId="{4DC9CD2B-E03B-4019-BACE-938E44C859B3}" srcOrd="0" destOrd="0" parTransId="{054AB4A9-0BF5-4FB8-8D36-468B413229C3}" sibTransId="{3F91DF1B-2C23-4909-9F9A-1BC5FD667FF8}"/>
    <dgm:cxn modelId="{B73D648C-2E7A-4A58-AB34-1D492D34CB4C}" type="presOf" srcId="{583404EA-8E77-415B-B030-362CDD375631}" destId="{34B5D540-2F30-4C98-ACF0-0C507104DFD8}" srcOrd="1" destOrd="0" presId="urn:microsoft.com/office/officeart/2005/8/layout/process1"/>
    <dgm:cxn modelId="{3476B849-E2B0-468B-A3C6-5B927BE3EB03}" type="presOf" srcId="{EDB12682-F518-4B35-8E6D-8C79F3081C95}" destId="{E49A0BB1-FCF2-425F-9B5A-893144D75021}" srcOrd="1" destOrd="0" presId="urn:microsoft.com/office/officeart/2005/8/layout/process1"/>
    <dgm:cxn modelId="{FE2B1E2A-DC87-4187-BA20-53ACDAD3F291}" type="presOf" srcId="{B3E76EBF-104E-40A7-9172-39D4E1DF573D}" destId="{0637383E-91C2-4419-8A30-3E7EE5E30BAB}" srcOrd="0" destOrd="0" presId="urn:microsoft.com/office/officeart/2005/8/layout/process1"/>
    <dgm:cxn modelId="{7101EBAC-9ADA-4066-81C7-F38277D0F2D2}" type="presOf" srcId="{EDB12682-F518-4B35-8E6D-8C79F3081C95}" destId="{7143E58B-55DA-4589-9B4B-CEF74B64FA3D}" srcOrd="0" destOrd="0" presId="urn:microsoft.com/office/officeart/2005/8/layout/process1"/>
    <dgm:cxn modelId="{FDB493AF-38EB-4EFB-9046-67C3E70B7D43}" type="presOf" srcId="{15AE0579-4FEE-41BF-8CE1-6DE937222B6A}" destId="{FDFD0953-DF01-45DC-A384-7394E48DD904}" srcOrd="0" destOrd="0" presId="urn:microsoft.com/office/officeart/2005/8/layout/process1"/>
    <dgm:cxn modelId="{5475A903-08EA-4FF3-811B-719AF4E7B120}" type="presOf" srcId="{7B6CD1D4-D1C3-40CA-B5C4-5D3028E54133}" destId="{C5A575AA-FCE9-42DA-BDCA-71B43C8424AC}" srcOrd="0" destOrd="0" presId="urn:microsoft.com/office/officeart/2005/8/layout/process1"/>
    <dgm:cxn modelId="{6428E2A4-72C3-48E1-9C05-00877E45432F}" type="presOf" srcId="{D0CD0668-1528-4B77-AE7A-82C07CE72797}" destId="{CD5D734A-10F8-4E4C-8FCE-F7532F1E8ADF}" srcOrd="0" destOrd="0" presId="urn:microsoft.com/office/officeart/2005/8/layout/process1"/>
    <dgm:cxn modelId="{CE7B0099-25B9-44FB-A8FF-A1B84B64ED30}" type="presOf" srcId="{4DC9CD2B-E03B-4019-BACE-938E44C859B3}" destId="{7BAE21D6-3639-41CF-86FD-F58D2F1CCC5C}" srcOrd="0" destOrd="0" presId="urn:microsoft.com/office/officeart/2005/8/layout/process1"/>
    <dgm:cxn modelId="{7D5D5A04-67C0-4A7D-B03B-59863FD0E770}" type="presOf" srcId="{583404EA-8E77-415B-B030-362CDD375631}" destId="{E01D37F0-D006-4035-9FC0-763A5F3FD0B6}" srcOrd="0" destOrd="0" presId="urn:microsoft.com/office/officeart/2005/8/layout/process1"/>
    <dgm:cxn modelId="{2497263D-AD4E-4A5D-8D50-718DC7BA61DE}" type="presOf" srcId="{DAF9FFAC-7CC9-4C78-B7C0-F2E6DF5FC9BE}" destId="{AF05DEA4-7BB1-4EDD-ADCA-528EF1D11796}" srcOrd="0" destOrd="0" presId="urn:microsoft.com/office/officeart/2005/8/layout/process1"/>
    <dgm:cxn modelId="{B6E7489C-5990-480E-80C4-4B9323A40066}" srcId="{ADDB8A2A-1F06-4026-842C-8130B9EAC92A}" destId="{D0CD0668-1528-4B77-AE7A-82C07CE72797}" srcOrd="5" destOrd="0" parTransId="{7F7925E6-5E14-4984-A85E-79C30FD0CA9F}" sibTransId="{99685D04-557D-4490-B619-30065B7F293B}"/>
    <dgm:cxn modelId="{9C524728-CC64-4468-92B1-6ABA32BA3224}" type="presOf" srcId="{04BEDDCC-0A48-4948-BF0D-2ED72D1C7E6D}" destId="{DA1B9A46-EB6C-40FF-BE9E-2F3E61F2148F}" srcOrd="0" destOrd="0" presId="urn:microsoft.com/office/officeart/2005/8/layout/process1"/>
    <dgm:cxn modelId="{AE7068DA-1408-4B64-AE7C-22DB8CF190E9}" type="presOf" srcId="{3F91DF1B-2C23-4909-9F9A-1BC5FD667FF8}" destId="{DE2080AF-8CDB-4B02-A0A6-D1CE0DA1869B}" srcOrd="0" destOrd="0" presId="urn:microsoft.com/office/officeart/2005/8/layout/process1"/>
    <dgm:cxn modelId="{57FCA816-CF36-401B-A00D-2741656E36D4}" type="presOf" srcId="{ADDB8A2A-1F06-4026-842C-8130B9EAC92A}" destId="{4AD5F4EF-B27D-446F-8AFB-FC7D35C0ECBA}" srcOrd="0" destOrd="0" presId="urn:microsoft.com/office/officeart/2005/8/layout/process1"/>
    <dgm:cxn modelId="{23F2470A-9B9A-430D-84B2-5D74EC5B0407}" type="presOf" srcId="{3F91DF1B-2C23-4909-9F9A-1BC5FD667FF8}" destId="{0F05703D-0E46-4B76-A19F-C93AE2126E6B}" srcOrd="1" destOrd="0" presId="urn:microsoft.com/office/officeart/2005/8/layout/process1"/>
    <dgm:cxn modelId="{8A12575B-B971-4275-831B-FF2D9D77073C}" type="presOf" srcId="{344A34C4-DD3A-4245-9EC2-BFBB02A7087E}" destId="{69C290D8-86D3-4AAA-A012-BE80BE1CA97E}" srcOrd="0" destOrd="0" presId="urn:microsoft.com/office/officeart/2005/8/layout/process1"/>
    <dgm:cxn modelId="{010CFCCF-0277-445B-91A5-2F4AF8B29BA4}" type="presOf" srcId="{DAF9FFAC-7CC9-4C78-B7C0-F2E6DF5FC9BE}" destId="{6F6BF501-CEAE-4FC0-9A09-0B762D1D3E40}" srcOrd="1" destOrd="0" presId="urn:microsoft.com/office/officeart/2005/8/layout/process1"/>
    <dgm:cxn modelId="{9177CB9D-3432-4091-AA06-C09FECB65463}" srcId="{ADDB8A2A-1F06-4026-842C-8130B9EAC92A}" destId="{344A34C4-DD3A-4245-9EC2-BFBB02A7087E}" srcOrd="2" destOrd="0" parTransId="{F7D2E0FD-BB23-4975-96D0-9F084613DDA2}" sibTransId="{583404EA-8E77-415B-B030-362CDD375631}"/>
    <dgm:cxn modelId="{E97CA1E2-687F-4462-BB97-748CB30A7F65}" srcId="{ADDB8A2A-1F06-4026-842C-8130B9EAC92A}" destId="{7B6CD1D4-D1C3-40CA-B5C4-5D3028E54133}" srcOrd="4" destOrd="0" parTransId="{794730DD-F317-4265-BA72-EFF9C7B7EC13}" sibTransId="{EDB12682-F518-4B35-8E6D-8C79F3081C95}"/>
    <dgm:cxn modelId="{F208A4CE-CE7D-4814-9251-FFFD3EEC0E9D}" type="presParOf" srcId="{4AD5F4EF-B27D-446F-8AFB-FC7D35C0ECBA}" destId="{7BAE21D6-3639-41CF-86FD-F58D2F1CCC5C}" srcOrd="0" destOrd="0" presId="urn:microsoft.com/office/officeart/2005/8/layout/process1"/>
    <dgm:cxn modelId="{3A879869-791F-49E4-9893-2AB45CC65D28}" type="presParOf" srcId="{4AD5F4EF-B27D-446F-8AFB-FC7D35C0ECBA}" destId="{DE2080AF-8CDB-4B02-A0A6-D1CE0DA1869B}" srcOrd="1" destOrd="0" presId="urn:microsoft.com/office/officeart/2005/8/layout/process1"/>
    <dgm:cxn modelId="{6344BFB2-72BD-4573-87B9-EF9B235E7B76}" type="presParOf" srcId="{DE2080AF-8CDB-4B02-A0A6-D1CE0DA1869B}" destId="{0F05703D-0E46-4B76-A19F-C93AE2126E6B}" srcOrd="0" destOrd="0" presId="urn:microsoft.com/office/officeart/2005/8/layout/process1"/>
    <dgm:cxn modelId="{B2EAFB59-CB5A-4169-9391-687EC2FE823B}" type="presParOf" srcId="{4AD5F4EF-B27D-446F-8AFB-FC7D35C0ECBA}" destId="{FDFD0953-DF01-45DC-A384-7394E48DD904}" srcOrd="2" destOrd="0" presId="urn:microsoft.com/office/officeart/2005/8/layout/process1"/>
    <dgm:cxn modelId="{359F4169-DB02-4B68-898F-E286374366F3}" type="presParOf" srcId="{4AD5F4EF-B27D-446F-8AFB-FC7D35C0ECBA}" destId="{AF05DEA4-7BB1-4EDD-ADCA-528EF1D11796}" srcOrd="3" destOrd="0" presId="urn:microsoft.com/office/officeart/2005/8/layout/process1"/>
    <dgm:cxn modelId="{40115183-6E41-41CA-8DA8-E4AAC1E77776}" type="presParOf" srcId="{AF05DEA4-7BB1-4EDD-ADCA-528EF1D11796}" destId="{6F6BF501-CEAE-4FC0-9A09-0B762D1D3E40}" srcOrd="0" destOrd="0" presId="urn:microsoft.com/office/officeart/2005/8/layout/process1"/>
    <dgm:cxn modelId="{B11A60C2-D96B-4D74-9D7B-F280F6B069AD}" type="presParOf" srcId="{4AD5F4EF-B27D-446F-8AFB-FC7D35C0ECBA}" destId="{69C290D8-86D3-4AAA-A012-BE80BE1CA97E}" srcOrd="4" destOrd="0" presId="urn:microsoft.com/office/officeart/2005/8/layout/process1"/>
    <dgm:cxn modelId="{D1D85885-031F-4C93-8CC5-1C557006BC53}" type="presParOf" srcId="{4AD5F4EF-B27D-446F-8AFB-FC7D35C0ECBA}" destId="{E01D37F0-D006-4035-9FC0-763A5F3FD0B6}" srcOrd="5" destOrd="0" presId="urn:microsoft.com/office/officeart/2005/8/layout/process1"/>
    <dgm:cxn modelId="{59D721D0-4AE5-426F-8106-0C42467C332C}" type="presParOf" srcId="{E01D37F0-D006-4035-9FC0-763A5F3FD0B6}" destId="{34B5D540-2F30-4C98-ACF0-0C507104DFD8}" srcOrd="0" destOrd="0" presId="urn:microsoft.com/office/officeart/2005/8/layout/process1"/>
    <dgm:cxn modelId="{726CDFB8-8B66-4443-B150-69CDB1FE728A}" type="presParOf" srcId="{4AD5F4EF-B27D-446F-8AFB-FC7D35C0ECBA}" destId="{DA1B9A46-EB6C-40FF-BE9E-2F3E61F2148F}" srcOrd="6" destOrd="0" presId="urn:microsoft.com/office/officeart/2005/8/layout/process1"/>
    <dgm:cxn modelId="{2E8ABA1C-548A-4373-B3C5-609C07B566E3}" type="presParOf" srcId="{4AD5F4EF-B27D-446F-8AFB-FC7D35C0ECBA}" destId="{0637383E-91C2-4419-8A30-3E7EE5E30BAB}" srcOrd="7" destOrd="0" presId="urn:microsoft.com/office/officeart/2005/8/layout/process1"/>
    <dgm:cxn modelId="{EA12EAC5-6A3D-4C42-B7C7-ACCFB9C16AFF}" type="presParOf" srcId="{0637383E-91C2-4419-8A30-3E7EE5E30BAB}" destId="{FBB9ED65-20CC-4BA5-926B-AB969E5F683F}" srcOrd="0" destOrd="0" presId="urn:microsoft.com/office/officeart/2005/8/layout/process1"/>
    <dgm:cxn modelId="{764B22B9-DE98-409F-84FE-57DCFC50C60B}" type="presParOf" srcId="{4AD5F4EF-B27D-446F-8AFB-FC7D35C0ECBA}" destId="{C5A575AA-FCE9-42DA-BDCA-71B43C8424AC}" srcOrd="8" destOrd="0" presId="urn:microsoft.com/office/officeart/2005/8/layout/process1"/>
    <dgm:cxn modelId="{95D1256B-A8B9-4C11-AF92-077183A7AE67}" type="presParOf" srcId="{4AD5F4EF-B27D-446F-8AFB-FC7D35C0ECBA}" destId="{7143E58B-55DA-4589-9B4B-CEF74B64FA3D}" srcOrd="9" destOrd="0" presId="urn:microsoft.com/office/officeart/2005/8/layout/process1"/>
    <dgm:cxn modelId="{BDCB2623-F97C-41E5-A5D2-992D50F6FAF8}" type="presParOf" srcId="{7143E58B-55DA-4589-9B4B-CEF74B64FA3D}" destId="{E49A0BB1-FCF2-425F-9B5A-893144D75021}" srcOrd="0" destOrd="0" presId="urn:microsoft.com/office/officeart/2005/8/layout/process1"/>
    <dgm:cxn modelId="{005AB0C7-01B9-4E57-A18C-E551E7E2CFF0}" type="presParOf" srcId="{4AD5F4EF-B27D-446F-8AFB-FC7D35C0ECBA}" destId="{CD5D734A-10F8-4E4C-8FCE-F7532F1E8ADF}" srcOrd="10" destOrd="0" presId="urn:microsoft.com/office/officeart/2005/8/layout/process1"/>
  </dgm:cxnLst>
  <dgm:bg>
    <a:solidFill>
      <a:schemeClr val="tx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DDB8A2A-1F06-4026-842C-8130B9EAC92A}" type="doc">
      <dgm:prSet loTypeId="urn:microsoft.com/office/officeart/2005/8/layout/process1" loCatId="process" qsTypeId="urn:microsoft.com/office/officeart/2005/8/quickstyle/3d2" qsCatId="3D" csTypeId="urn:microsoft.com/office/officeart/2005/8/colors/colorful1" csCatId="colorful" phldr="1"/>
      <dgm:spPr/>
    </dgm:pt>
    <dgm:pt modelId="{4DC9CD2B-E03B-4019-BACE-938E44C859B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Introducción</a:t>
          </a:r>
          <a:endParaRPr lang="es-PE" sz="1400" b="1" dirty="0"/>
        </a:p>
      </dgm:t>
    </dgm:pt>
    <dgm:pt modelId="{054AB4A9-0BF5-4FB8-8D36-468B413229C3}" type="parTrans" cxnId="{DE9D37DE-0C8E-452F-BF9F-2AC30597B9E4}">
      <dgm:prSet/>
      <dgm:spPr/>
      <dgm:t>
        <a:bodyPr/>
        <a:lstStyle/>
        <a:p>
          <a:endParaRPr lang="es-PE" sz="1400" b="1"/>
        </a:p>
      </dgm:t>
    </dgm:pt>
    <dgm:pt modelId="{3F91DF1B-2C23-4909-9F9A-1BC5FD667FF8}" type="sibTrans" cxnId="{DE9D37DE-0C8E-452F-BF9F-2AC30597B9E4}">
      <dgm:prSet custT="1"/>
      <dgm:spPr/>
      <dgm:t>
        <a:bodyPr/>
        <a:lstStyle/>
        <a:p>
          <a:endParaRPr lang="es-PE" sz="1400" b="1"/>
        </a:p>
      </dgm:t>
    </dgm:pt>
    <dgm:pt modelId="{15AE0579-4FEE-41BF-8CE1-6DE937222B6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Planteamiento</a:t>
          </a:r>
          <a:endParaRPr lang="es-PE" sz="1400" b="1" dirty="0"/>
        </a:p>
      </dgm:t>
    </dgm:pt>
    <dgm:pt modelId="{8BEE90F6-5130-4D45-B005-8AECBC9F1EBF}" type="parTrans" cxnId="{A6F5A87A-FC51-427F-8DEE-D1F3DA368116}">
      <dgm:prSet/>
      <dgm:spPr/>
      <dgm:t>
        <a:bodyPr/>
        <a:lstStyle/>
        <a:p>
          <a:endParaRPr lang="es-PE" sz="1400" b="1"/>
        </a:p>
      </dgm:t>
    </dgm:pt>
    <dgm:pt modelId="{DAF9FFAC-7CC9-4C78-B7C0-F2E6DF5FC9BE}" type="sibTrans" cxnId="{A6F5A87A-FC51-427F-8DEE-D1F3DA368116}">
      <dgm:prSet custT="1"/>
      <dgm:spPr/>
      <dgm:t>
        <a:bodyPr/>
        <a:lstStyle/>
        <a:p>
          <a:endParaRPr lang="es-PE" sz="1400" b="1"/>
        </a:p>
      </dgm:t>
    </dgm:pt>
    <dgm:pt modelId="{344A34C4-DD3A-4245-9EC2-BFBB02A7087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Objetivos</a:t>
          </a:r>
          <a:endParaRPr lang="es-PE" sz="1400" b="1" dirty="0"/>
        </a:p>
      </dgm:t>
    </dgm:pt>
    <dgm:pt modelId="{F7D2E0FD-BB23-4975-96D0-9F084613DDA2}" type="parTrans" cxnId="{9177CB9D-3432-4091-AA06-C09FECB65463}">
      <dgm:prSet/>
      <dgm:spPr/>
      <dgm:t>
        <a:bodyPr/>
        <a:lstStyle/>
        <a:p>
          <a:endParaRPr lang="es-PE" sz="1400" b="1"/>
        </a:p>
      </dgm:t>
    </dgm:pt>
    <dgm:pt modelId="{583404EA-8E77-415B-B030-362CDD375631}" type="sibTrans" cxnId="{9177CB9D-3432-4091-AA06-C09FECB65463}">
      <dgm:prSet custT="1"/>
      <dgm:spPr/>
      <dgm:t>
        <a:bodyPr/>
        <a:lstStyle/>
        <a:p>
          <a:endParaRPr lang="es-PE" sz="1400" b="1"/>
        </a:p>
      </dgm:t>
    </dgm:pt>
    <dgm:pt modelId="{04BEDDCC-0A48-4948-BF0D-2ED72D1C7E6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Metodología y Métodos</a:t>
          </a:r>
          <a:endParaRPr lang="es-PE" sz="1400" b="1" dirty="0"/>
        </a:p>
      </dgm:t>
    </dgm:pt>
    <dgm:pt modelId="{1C6F2AA9-BDD6-4E87-81C5-B906FEE80267}" type="parTrans" cxnId="{69FD913A-2ACD-4D94-AE50-DD0C27286679}">
      <dgm:prSet/>
      <dgm:spPr/>
      <dgm:t>
        <a:bodyPr/>
        <a:lstStyle/>
        <a:p>
          <a:endParaRPr lang="es-PE" sz="1400" b="1"/>
        </a:p>
      </dgm:t>
    </dgm:pt>
    <dgm:pt modelId="{B3E76EBF-104E-40A7-9172-39D4E1DF573D}" type="sibTrans" cxnId="{69FD913A-2ACD-4D94-AE50-DD0C27286679}">
      <dgm:prSet custT="1"/>
      <dgm:spPr/>
      <dgm:t>
        <a:bodyPr/>
        <a:lstStyle/>
        <a:p>
          <a:endParaRPr lang="es-PE" sz="1400" b="1"/>
        </a:p>
      </dgm:t>
    </dgm:pt>
    <dgm:pt modelId="{7B6CD1D4-D1C3-40CA-B5C4-5D3028E54133}">
      <dgm:prSet custT="1"/>
      <dgm:spPr>
        <a:solidFill>
          <a:schemeClr val="accent6"/>
        </a:solidFill>
      </dgm:spPr>
      <dgm:t>
        <a:bodyPr/>
        <a:lstStyle/>
        <a:p>
          <a:r>
            <a:rPr lang="es-PE" sz="1400" b="1" dirty="0" smtClean="0"/>
            <a:t>Resultados</a:t>
          </a:r>
          <a:endParaRPr lang="es-PE" sz="1400" b="1" dirty="0"/>
        </a:p>
      </dgm:t>
    </dgm:pt>
    <dgm:pt modelId="{794730DD-F317-4265-BA72-EFF9C7B7EC13}" type="par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EDB12682-F518-4B35-8E6D-8C79F3081C95}" type="sib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D0CD0668-1528-4B77-AE7A-82C07CE7279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200" b="1" dirty="0" smtClean="0"/>
            <a:t>Conclusiones y Recomendaciones</a:t>
          </a:r>
          <a:endParaRPr lang="es-PE" sz="1200" b="1" dirty="0"/>
        </a:p>
      </dgm:t>
    </dgm:pt>
    <dgm:pt modelId="{7F7925E6-5E14-4984-A85E-79C30FD0CA9F}" type="parTrans" cxnId="{B6E7489C-5990-480E-80C4-4B9323A40066}">
      <dgm:prSet/>
      <dgm:spPr/>
      <dgm:t>
        <a:bodyPr/>
        <a:lstStyle/>
        <a:p>
          <a:endParaRPr lang="es-EC"/>
        </a:p>
      </dgm:t>
    </dgm:pt>
    <dgm:pt modelId="{99685D04-557D-4490-B619-30065B7F293B}" type="sibTrans" cxnId="{B6E7489C-5990-480E-80C4-4B9323A40066}">
      <dgm:prSet/>
      <dgm:spPr/>
      <dgm:t>
        <a:bodyPr/>
        <a:lstStyle/>
        <a:p>
          <a:endParaRPr lang="es-EC"/>
        </a:p>
      </dgm:t>
    </dgm:pt>
    <dgm:pt modelId="{4AD5F4EF-B27D-446F-8AFB-FC7D35C0ECBA}" type="pres">
      <dgm:prSet presAssocID="{ADDB8A2A-1F06-4026-842C-8130B9EAC92A}" presName="Name0" presStyleCnt="0">
        <dgm:presLayoutVars>
          <dgm:dir/>
          <dgm:resizeHandles val="exact"/>
        </dgm:presLayoutVars>
      </dgm:prSet>
      <dgm:spPr/>
    </dgm:pt>
    <dgm:pt modelId="{7BAE21D6-3639-41CF-86FD-F58D2F1CCC5C}" type="pres">
      <dgm:prSet presAssocID="{4DC9CD2B-E03B-4019-BACE-938E44C859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2080AF-8CDB-4B02-A0A6-D1CE0DA1869B}" type="pres">
      <dgm:prSet presAssocID="{3F91DF1B-2C23-4909-9F9A-1BC5FD667FF8}" presName="sibTrans" presStyleLbl="sibTrans2D1" presStyleIdx="0" presStyleCnt="5"/>
      <dgm:spPr/>
      <dgm:t>
        <a:bodyPr/>
        <a:lstStyle/>
        <a:p>
          <a:endParaRPr lang="es-PE"/>
        </a:p>
      </dgm:t>
    </dgm:pt>
    <dgm:pt modelId="{0F05703D-0E46-4B76-A19F-C93AE2126E6B}" type="pres">
      <dgm:prSet presAssocID="{3F91DF1B-2C23-4909-9F9A-1BC5FD667FF8}" presName="connectorText" presStyleLbl="sibTrans2D1" presStyleIdx="0" presStyleCnt="5"/>
      <dgm:spPr/>
      <dgm:t>
        <a:bodyPr/>
        <a:lstStyle/>
        <a:p>
          <a:endParaRPr lang="es-PE"/>
        </a:p>
      </dgm:t>
    </dgm:pt>
    <dgm:pt modelId="{FDFD0953-DF01-45DC-A384-7394E48DD904}" type="pres">
      <dgm:prSet presAssocID="{15AE0579-4FEE-41BF-8CE1-6DE937222B6A}" presName="node" presStyleLbl="node1" presStyleIdx="1" presStyleCnt="6" custScaleX="11807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05DEA4-7BB1-4EDD-ADCA-528EF1D11796}" type="pres">
      <dgm:prSet presAssocID="{DAF9FFAC-7CC9-4C78-B7C0-F2E6DF5FC9BE}" presName="sibTrans" presStyleLbl="sibTrans2D1" presStyleIdx="1" presStyleCnt="5"/>
      <dgm:spPr/>
      <dgm:t>
        <a:bodyPr/>
        <a:lstStyle/>
        <a:p>
          <a:endParaRPr lang="es-PE"/>
        </a:p>
      </dgm:t>
    </dgm:pt>
    <dgm:pt modelId="{6F6BF501-CEAE-4FC0-9A09-0B762D1D3E40}" type="pres">
      <dgm:prSet presAssocID="{DAF9FFAC-7CC9-4C78-B7C0-F2E6DF5FC9BE}" presName="connectorText" presStyleLbl="sibTrans2D1" presStyleIdx="1" presStyleCnt="5"/>
      <dgm:spPr/>
      <dgm:t>
        <a:bodyPr/>
        <a:lstStyle/>
        <a:p>
          <a:endParaRPr lang="es-PE"/>
        </a:p>
      </dgm:t>
    </dgm:pt>
    <dgm:pt modelId="{69C290D8-86D3-4AAA-A012-BE80BE1CA97E}" type="pres">
      <dgm:prSet presAssocID="{344A34C4-DD3A-4245-9EC2-BFBB02A7087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1D37F0-D006-4035-9FC0-763A5F3FD0B6}" type="pres">
      <dgm:prSet presAssocID="{583404EA-8E77-415B-B030-362CDD375631}" presName="sibTrans" presStyleLbl="sibTrans2D1" presStyleIdx="2" presStyleCnt="5"/>
      <dgm:spPr/>
      <dgm:t>
        <a:bodyPr/>
        <a:lstStyle/>
        <a:p>
          <a:endParaRPr lang="es-PE"/>
        </a:p>
      </dgm:t>
    </dgm:pt>
    <dgm:pt modelId="{34B5D540-2F30-4C98-ACF0-0C507104DFD8}" type="pres">
      <dgm:prSet presAssocID="{583404EA-8E77-415B-B030-362CDD375631}" presName="connectorText" presStyleLbl="sibTrans2D1" presStyleIdx="2" presStyleCnt="5"/>
      <dgm:spPr/>
      <dgm:t>
        <a:bodyPr/>
        <a:lstStyle/>
        <a:p>
          <a:endParaRPr lang="es-PE"/>
        </a:p>
      </dgm:t>
    </dgm:pt>
    <dgm:pt modelId="{DA1B9A46-EB6C-40FF-BE9E-2F3E61F2148F}" type="pres">
      <dgm:prSet presAssocID="{04BEDDCC-0A48-4948-BF0D-2ED72D1C7E6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637383E-91C2-4419-8A30-3E7EE5E30BAB}" type="pres">
      <dgm:prSet presAssocID="{B3E76EBF-104E-40A7-9172-39D4E1DF573D}" presName="sibTrans" presStyleLbl="sibTrans2D1" presStyleIdx="3" presStyleCnt="5"/>
      <dgm:spPr/>
      <dgm:t>
        <a:bodyPr/>
        <a:lstStyle/>
        <a:p>
          <a:endParaRPr lang="es-PE"/>
        </a:p>
      </dgm:t>
    </dgm:pt>
    <dgm:pt modelId="{FBB9ED65-20CC-4BA5-926B-AB969E5F683F}" type="pres">
      <dgm:prSet presAssocID="{B3E76EBF-104E-40A7-9172-39D4E1DF573D}" presName="connectorText" presStyleLbl="sibTrans2D1" presStyleIdx="3" presStyleCnt="5"/>
      <dgm:spPr/>
      <dgm:t>
        <a:bodyPr/>
        <a:lstStyle/>
        <a:p>
          <a:endParaRPr lang="es-PE"/>
        </a:p>
      </dgm:t>
    </dgm:pt>
    <dgm:pt modelId="{C5A575AA-FCE9-42DA-BDCA-71B43C8424AC}" type="pres">
      <dgm:prSet presAssocID="{7B6CD1D4-D1C3-40CA-B5C4-5D3028E5413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143E58B-55DA-4589-9B4B-CEF74B64FA3D}" type="pres">
      <dgm:prSet presAssocID="{EDB12682-F518-4B35-8E6D-8C79F3081C95}" presName="sibTrans" presStyleLbl="sibTrans2D1" presStyleIdx="4" presStyleCnt="5"/>
      <dgm:spPr/>
      <dgm:t>
        <a:bodyPr/>
        <a:lstStyle/>
        <a:p>
          <a:endParaRPr lang="es-EC"/>
        </a:p>
      </dgm:t>
    </dgm:pt>
    <dgm:pt modelId="{E49A0BB1-FCF2-425F-9B5A-893144D75021}" type="pres">
      <dgm:prSet presAssocID="{EDB12682-F518-4B35-8E6D-8C79F3081C95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CD5D734A-10F8-4E4C-8FCE-F7532F1E8ADF}" type="pres">
      <dgm:prSet presAssocID="{D0CD0668-1528-4B77-AE7A-82C07CE72797}" presName="node" presStyleLbl="node1" presStyleIdx="5" presStyleCnt="6" custScaleX="1184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CAA0FD7-9582-45AD-8A13-DE6333E37D89}" type="presOf" srcId="{04BEDDCC-0A48-4948-BF0D-2ED72D1C7E6D}" destId="{DA1B9A46-EB6C-40FF-BE9E-2F3E61F2148F}" srcOrd="0" destOrd="0" presId="urn:microsoft.com/office/officeart/2005/8/layout/process1"/>
    <dgm:cxn modelId="{034B8044-216A-44BF-B252-A6F5429390EB}" type="presOf" srcId="{4DC9CD2B-E03B-4019-BACE-938E44C859B3}" destId="{7BAE21D6-3639-41CF-86FD-F58D2F1CCC5C}" srcOrd="0" destOrd="0" presId="urn:microsoft.com/office/officeart/2005/8/layout/process1"/>
    <dgm:cxn modelId="{1F79F7AF-8CA3-4049-A7E9-754B1BD687C8}" type="presOf" srcId="{B3E76EBF-104E-40A7-9172-39D4E1DF573D}" destId="{FBB9ED65-20CC-4BA5-926B-AB969E5F683F}" srcOrd="1" destOrd="0" presId="urn:microsoft.com/office/officeart/2005/8/layout/process1"/>
    <dgm:cxn modelId="{4E09F9E6-A06F-482F-AE8C-7E2D89AA975E}" type="presOf" srcId="{DAF9FFAC-7CC9-4C78-B7C0-F2E6DF5FC9BE}" destId="{AF05DEA4-7BB1-4EDD-ADCA-528EF1D11796}" srcOrd="0" destOrd="0" presId="urn:microsoft.com/office/officeart/2005/8/layout/process1"/>
    <dgm:cxn modelId="{FB81C4FF-32F2-4E75-9D8E-D1235482A8DA}" type="presOf" srcId="{B3E76EBF-104E-40A7-9172-39D4E1DF573D}" destId="{0637383E-91C2-4419-8A30-3E7EE5E30BAB}" srcOrd="0" destOrd="0" presId="urn:microsoft.com/office/officeart/2005/8/layout/process1"/>
    <dgm:cxn modelId="{6862B54C-198F-4A46-8DCA-FF6E1E40E240}" type="presOf" srcId="{EDB12682-F518-4B35-8E6D-8C79F3081C95}" destId="{7143E58B-55DA-4589-9B4B-CEF74B64FA3D}" srcOrd="0" destOrd="0" presId="urn:microsoft.com/office/officeart/2005/8/layout/process1"/>
    <dgm:cxn modelId="{9177CB9D-3432-4091-AA06-C09FECB65463}" srcId="{ADDB8A2A-1F06-4026-842C-8130B9EAC92A}" destId="{344A34C4-DD3A-4245-9EC2-BFBB02A7087E}" srcOrd="2" destOrd="0" parTransId="{F7D2E0FD-BB23-4975-96D0-9F084613DDA2}" sibTransId="{583404EA-8E77-415B-B030-362CDD375631}"/>
    <dgm:cxn modelId="{A2C8636C-37F4-4A07-8C07-E6C971604DF0}" type="presOf" srcId="{3F91DF1B-2C23-4909-9F9A-1BC5FD667FF8}" destId="{0F05703D-0E46-4B76-A19F-C93AE2126E6B}" srcOrd="1" destOrd="0" presId="urn:microsoft.com/office/officeart/2005/8/layout/process1"/>
    <dgm:cxn modelId="{80250F3F-1DE7-4597-8E60-2E7C3E1982C3}" type="presOf" srcId="{ADDB8A2A-1F06-4026-842C-8130B9EAC92A}" destId="{4AD5F4EF-B27D-446F-8AFB-FC7D35C0ECBA}" srcOrd="0" destOrd="0" presId="urn:microsoft.com/office/officeart/2005/8/layout/process1"/>
    <dgm:cxn modelId="{1C43DE1E-0BD3-4583-B7CB-51F19AE34A1A}" type="presOf" srcId="{15AE0579-4FEE-41BF-8CE1-6DE937222B6A}" destId="{FDFD0953-DF01-45DC-A384-7394E48DD904}" srcOrd="0" destOrd="0" presId="urn:microsoft.com/office/officeart/2005/8/layout/process1"/>
    <dgm:cxn modelId="{174A5A5B-9B94-4946-B6FC-6EE4A1FAB501}" type="presOf" srcId="{7B6CD1D4-D1C3-40CA-B5C4-5D3028E54133}" destId="{C5A575AA-FCE9-42DA-BDCA-71B43C8424AC}" srcOrd="0" destOrd="0" presId="urn:microsoft.com/office/officeart/2005/8/layout/process1"/>
    <dgm:cxn modelId="{69FD913A-2ACD-4D94-AE50-DD0C27286679}" srcId="{ADDB8A2A-1F06-4026-842C-8130B9EAC92A}" destId="{04BEDDCC-0A48-4948-BF0D-2ED72D1C7E6D}" srcOrd="3" destOrd="0" parTransId="{1C6F2AA9-BDD6-4E87-81C5-B906FEE80267}" sibTransId="{B3E76EBF-104E-40A7-9172-39D4E1DF573D}"/>
    <dgm:cxn modelId="{9790ACBC-A32D-42A8-A1D2-224A6363E755}" type="presOf" srcId="{DAF9FFAC-7CC9-4C78-B7C0-F2E6DF5FC9BE}" destId="{6F6BF501-CEAE-4FC0-9A09-0B762D1D3E40}" srcOrd="1" destOrd="0" presId="urn:microsoft.com/office/officeart/2005/8/layout/process1"/>
    <dgm:cxn modelId="{FC50CC71-252D-4AAF-991C-7D810A6DA652}" type="presOf" srcId="{583404EA-8E77-415B-B030-362CDD375631}" destId="{E01D37F0-D006-4035-9FC0-763A5F3FD0B6}" srcOrd="0" destOrd="0" presId="urn:microsoft.com/office/officeart/2005/8/layout/process1"/>
    <dgm:cxn modelId="{80659302-F62F-40AD-976D-1DB500FBB541}" type="presOf" srcId="{344A34C4-DD3A-4245-9EC2-BFBB02A7087E}" destId="{69C290D8-86D3-4AAA-A012-BE80BE1CA97E}" srcOrd="0" destOrd="0" presId="urn:microsoft.com/office/officeart/2005/8/layout/process1"/>
    <dgm:cxn modelId="{7A2594D5-4260-42AE-A44C-F2296F507AB4}" type="presOf" srcId="{D0CD0668-1528-4B77-AE7A-82C07CE72797}" destId="{CD5D734A-10F8-4E4C-8FCE-F7532F1E8ADF}" srcOrd="0" destOrd="0" presId="urn:microsoft.com/office/officeart/2005/8/layout/process1"/>
    <dgm:cxn modelId="{DE9D37DE-0C8E-452F-BF9F-2AC30597B9E4}" srcId="{ADDB8A2A-1F06-4026-842C-8130B9EAC92A}" destId="{4DC9CD2B-E03B-4019-BACE-938E44C859B3}" srcOrd="0" destOrd="0" parTransId="{054AB4A9-0BF5-4FB8-8D36-468B413229C3}" sibTransId="{3F91DF1B-2C23-4909-9F9A-1BC5FD667FF8}"/>
    <dgm:cxn modelId="{B6E7489C-5990-480E-80C4-4B9323A40066}" srcId="{ADDB8A2A-1F06-4026-842C-8130B9EAC92A}" destId="{D0CD0668-1528-4B77-AE7A-82C07CE72797}" srcOrd="5" destOrd="0" parTransId="{7F7925E6-5E14-4984-A85E-79C30FD0CA9F}" sibTransId="{99685D04-557D-4490-B619-30065B7F293B}"/>
    <dgm:cxn modelId="{F2949BBD-3D97-49D9-AD05-D4D9213E57D8}" type="presOf" srcId="{3F91DF1B-2C23-4909-9F9A-1BC5FD667FF8}" destId="{DE2080AF-8CDB-4B02-A0A6-D1CE0DA1869B}" srcOrd="0" destOrd="0" presId="urn:microsoft.com/office/officeart/2005/8/layout/process1"/>
    <dgm:cxn modelId="{A6F5A87A-FC51-427F-8DEE-D1F3DA368116}" srcId="{ADDB8A2A-1F06-4026-842C-8130B9EAC92A}" destId="{15AE0579-4FEE-41BF-8CE1-6DE937222B6A}" srcOrd="1" destOrd="0" parTransId="{8BEE90F6-5130-4D45-B005-8AECBC9F1EBF}" sibTransId="{DAF9FFAC-7CC9-4C78-B7C0-F2E6DF5FC9BE}"/>
    <dgm:cxn modelId="{488EA4A1-407D-4CDF-B082-3A33B0ED45FF}" type="presOf" srcId="{583404EA-8E77-415B-B030-362CDD375631}" destId="{34B5D540-2F30-4C98-ACF0-0C507104DFD8}" srcOrd="1" destOrd="0" presId="urn:microsoft.com/office/officeart/2005/8/layout/process1"/>
    <dgm:cxn modelId="{E97CA1E2-687F-4462-BB97-748CB30A7F65}" srcId="{ADDB8A2A-1F06-4026-842C-8130B9EAC92A}" destId="{7B6CD1D4-D1C3-40CA-B5C4-5D3028E54133}" srcOrd="4" destOrd="0" parTransId="{794730DD-F317-4265-BA72-EFF9C7B7EC13}" sibTransId="{EDB12682-F518-4B35-8E6D-8C79F3081C95}"/>
    <dgm:cxn modelId="{3CC2975A-141C-432A-8FB3-F57AF1A7B987}" type="presOf" srcId="{EDB12682-F518-4B35-8E6D-8C79F3081C95}" destId="{E49A0BB1-FCF2-425F-9B5A-893144D75021}" srcOrd="1" destOrd="0" presId="urn:microsoft.com/office/officeart/2005/8/layout/process1"/>
    <dgm:cxn modelId="{F40F4A75-6914-4DC2-9E20-9096A0844811}" type="presParOf" srcId="{4AD5F4EF-B27D-446F-8AFB-FC7D35C0ECBA}" destId="{7BAE21D6-3639-41CF-86FD-F58D2F1CCC5C}" srcOrd="0" destOrd="0" presId="urn:microsoft.com/office/officeart/2005/8/layout/process1"/>
    <dgm:cxn modelId="{62481752-73F5-4A03-9EBF-249F1EE3D3F3}" type="presParOf" srcId="{4AD5F4EF-B27D-446F-8AFB-FC7D35C0ECBA}" destId="{DE2080AF-8CDB-4B02-A0A6-D1CE0DA1869B}" srcOrd="1" destOrd="0" presId="urn:microsoft.com/office/officeart/2005/8/layout/process1"/>
    <dgm:cxn modelId="{A4135ED2-C065-47CF-BD7B-392BC157897E}" type="presParOf" srcId="{DE2080AF-8CDB-4B02-A0A6-D1CE0DA1869B}" destId="{0F05703D-0E46-4B76-A19F-C93AE2126E6B}" srcOrd="0" destOrd="0" presId="urn:microsoft.com/office/officeart/2005/8/layout/process1"/>
    <dgm:cxn modelId="{B58B280B-CD6F-4A7D-B377-65849A78A32F}" type="presParOf" srcId="{4AD5F4EF-B27D-446F-8AFB-FC7D35C0ECBA}" destId="{FDFD0953-DF01-45DC-A384-7394E48DD904}" srcOrd="2" destOrd="0" presId="urn:microsoft.com/office/officeart/2005/8/layout/process1"/>
    <dgm:cxn modelId="{A44EADFC-285F-4E69-82E9-515310211A78}" type="presParOf" srcId="{4AD5F4EF-B27D-446F-8AFB-FC7D35C0ECBA}" destId="{AF05DEA4-7BB1-4EDD-ADCA-528EF1D11796}" srcOrd="3" destOrd="0" presId="urn:microsoft.com/office/officeart/2005/8/layout/process1"/>
    <dgm:cxn modelId="{F1A14AFA-A935-44A3-AE61-3B9EAA71160E}" type="presParOf" srcId="{AF05DEA4-7BB1-4EDD-ADCA-528EF1D11796}" destId="{6F6BF501-CEAE-4FC0-9A09-0B762D1D3E40}" srcOrd="0" destOrd="0" presId="urn:microsoft.com/office/officeart/2005/8/layout/process1"/>
    <dgm:cxn modelId="{18CB0400-441C-4A5C-BBD0-0DDBBF25B9FD}" type="presParOf" srcId="{4AD5F4EF-B27D-446F-8AFB-FC7D35C0ECBA}" destId="{69C290D8-86D3-4AAA-A012-BE80BE1CA97E}" srcOrd="4" destOrd="0" presId="urn:microsoft.com/office/officeart/2005/8/layout/process1"/>
    <dgm:cxn modelId="{0B632920-48E8-440F-87D6-0D08B996A5DB}" type="presParOf" srcId="{4AD5F4EF-B27D-446F-8AFB-FC7D35C0ECBA}" destId="{E01D37F0-D006-4035-9FC0-763A5F3FD0B6}" srcOrd="5" destOrd="0" presId="urn:microsoft.com/office/officeart/2005/8/layout/process1"/>
    <dgm:cxn modelId="{9CCB4709-3405-4B5B-AEB1-F1B83F9DF94A}" type="presParOf" srcId="{E01D37F0-D006-4035-9FC0-763A5F3FD0B6}" destId="{34B5D540-2F30-4C98-ACF0-0C507104DFD8}" srcOrd="0" destOrd="0" presId="urn:microsoft.com/office/officeart/2005/8/layout/process1"/>
    <dgm:cxn modelId="{7DC43221-E59A-4BC1-9B54-A43FB29BCC7B}" type="presParOf" srcId="{4AD5F4EF-B27D-446F-8AFB-FC7D35C0ECBA}" destId="{DA1B9A46-EB6C-40FF-BE9E-2F3E61F2148F}" srcOrd="6" destOrd="0" presId="urn:microsoft.com/office/officeart/2005/8/layout/process1"/>
    <dgm:cxn modelId="{522B2546-6729-4E8D-A779-86B4A8314265}" type="presParOf" srcId="{4AD5F4EF-B27D-446F-8AFB-FC7D35C0ECBA}" destId="{0637383E-91C2-4419-8A30-3E7EE5E30BAB}" srcOrd="7" destOrd="0" presId="urn:microsoft.com/office/officeart/2005/8/layout/process1"/>
    <dgm:cxn modelId="{B3ADC832-C694-47F5-8A05-FD88EC3738E9}" type="presParOf" srcId="{0637383E-91C2-4419-8A30-3E7EE5E30BAB}" destId="{FBB9ED65-20CC-4BA5-926B-AB969E5F683F}" srcOrd="0" destOrd="0" presId="urn:microsoft.com/office/officeart/2005/8/layout/process1"/>
    <dgm:cxn modelId="{F4D316A0-C0C5-4CD0-BF2E-27514FDA1BD0}" type="presParOf" srcId="{4AD5F4EF-B27D-446F-8AFB-FC7D35C0ECBA}" destId="{C5A575AA-FCE9-42DA-BDCA-71B43C8424AC}" srcOrd="8" destOrd="0" presId="urn:microsoft.com/office/officeart/2005/8/layout/process1"/>
    <dgm:cxn modelId="{212B9ACC-4DD4-4177-B9A2-8D60E7B082A1}" type="presParOf" srcId="{4AD5F4EF-B27D-446F-8AFB-FC7D35C0ECBA}" destId="{7143E58B-55DA-4589-9B4B-CEF74B64FA3D}" srcOrd="9" destOrd="0" presId="urn:microsoft.com/office/officeart/2005/8/layout/process1"/>
    <dgm:cxn modelId="{C0B6A671-4006-4E53-BA96-5BE4AFE614CA}" type="presParOf" srcId="{7143E58B-55DA-4589-9B4B-CEF74B64FA3D}" destId="{E49A0BB1-FCF2-425F-9B5A-893144D75021}" srcOrd="0" destOrd="0" presId="urn:microsoft.com/office/officeart/2005/8/layout/process1"/>
    <dgm:cxn modelId="{F930D3CD-F58E-4E70-AC75-AE773A9239C3}" type="presParOf" srcId="{4AD5F4EF-B27D-446F-8AFB-FC7D35C0ECBA}" destId="{CD5D734A-10F8-4E4C-8FCE-F7532F1E8ADF}" srcOrd="10" destOrd="0" presId="urn:microsoft.com/office/officeart/2005/8/layout/process1"/>
  </dgm:cxnLst>
  <dgm:bg>
    <a:solidFill>
      <a:schemeClr val="tx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DDB8A2A-1F06-4026-842C-8130B9EAC92A}" type="doc">
      <dgm:prSet loTypeId="urn:microsoft.com/office/officeart/2005/8/layout/process1" loCatId="process" qsTypeId="urn:microsoft.com/office/officeart/2005/8/quickstyle/3d2" qsCatId="3D" csTypeId="urn:microsoft.com/office/officeart/2005/8/colors/colorful1" csCatId="colorful" phldr="1"/>
      <dgm:spPr/>
    </dgm:pt>
    <dgm:pt modelId="{4DC9CD2B-E03B-4019-BACE-938E44C859B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Introducción</a:t>
          </a:r>
          <a:endParaRPr lang="es-PE" sz="1400" b="1" dirty="0"/>
        </a:p>
      </dgm:t>
    </dgm:pt>
    <dgm:pt modelId="{054AB4A9-0BF5-4FB8-8D36-468B413229C3}" type="parTrans" cxnId="{DE9D37DE-0C8E-452F-BF9F-2AC30597B9E4}">
      <dgm:prSet/>
      <dgm:spPr/>
      <dgm:t>
        <a:bodyPr/>
        <a:lstStyle/>
        <a:p>
          <a:endParaRPr lang="es-PE" sz="1400" b="1"/>
        </a:p>
      </dgm:t>
    </dgm:pt>
    <dgm:pt modelId="{3F91DF1B-2C23-4909-9F9A-1BC5FD667FF8}" type="sibTrans" cxnId="{DE9D37DE-0C8E-452F-BF9F-2AC30597B9E4}">
      <dgm:prSet custT="1"/>
      <dgm:spPr/>
      <dgm:t>
        <a:bodyPr/>
        <a:lstStyle/>
        <a:p>
          <a:endParaRPr lang="es-PE" sz="1400" b="1"/>
        </a:p>
      </dgm:t>
    </dgm:pt>
    <dgm:pt modelId="{15AE0579-4FEE-41BF-8CE1-6DE937222B6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Planteamiento</a:t>
          </a:r>
          <a:endParaRPr lang="es-PE" sz="1400" b="1" dirty="0"/>
        </a:p>
      </dgm:t>
    </dgm:pt>
    <dgm:pt modelId="{8BEE90F6-5130-4D45-B005-8AECBC9F1EBF}" type="parTrans" cxnId="{A6F5A87A-FC51-427F-8DEE-D1F3DA368116}">
      <dgm:prSet/>
      <dgm:spPr/>
      <dgm:t>
        <a:bodyPr/>
        <a:lstStyle/>
        <a:p>
          <a:endParaRPr lang="es-PE" sz="1400" b="1"/>
        </a:p>
      </dgm:t>
    </dgm:pt>
    <dgm:pt modelId="{DAF9FFAC-7CC9-4C78-B7C0-F2E6DF5FC9BE}" type="sibTrans" cxnId="{A6F5A87A-FC51-427F-8DEE-D1F3DA368116}">
      <dgm:prSet custT="1"/>
      <dgm:spPr/>
      <dgm:t>
        <a:bodyPr/>
        <a:lstStyle/>
        <a:p>
          <a:endParaRPr lang="es-PE" sz="1400" b="1"/>
        </a:p>
      </dgm:t>
    </dgm:pt>
    <dgm:pt modelId="{344A34C4-DD3A-4245-9EC2-BFBB02A7087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Objetivos</a:t>
          </a:r>
          <a:endParaRPr lang="es-PE" sz="1400" b="1" dirty="0"/>
        </a:p>
      </dgm:t>
    </dgm:pt>
    <dgm:pt modelId="{F7D2E0FD-BB23-4975-96D0-9F084613DDA2}" type="parTrans" cxnId="{9177CB9D-3432-4091-AA06-C09FECB65463}">
      <dgm:prSet/>
      <dgm:spPr/>
      <dgm:t>
        <a:bodyPr/>
        <a:lstStyle/>
        <a:p>
          <a:endParaRPr lang="es-PE" sz="1400" b="1"/>
        </a:p>
      </dgm:t>
    </dgm:pt>
    <dgm:pt modelId="{583404EA-8E77-415B-B030-362CDD375631}" type="sibTrans" cxnId="{9177CB9D-3432-4091-AA06-C09FECB65463}">
      <dgm:prSet custT="1"/>
      <dgm:spPr/>
      <dgm:t>
        <a:bodyPr/>
        <a:lstStyle/>
        <a:p>
          <a:endParaRPr lang="es-PE" sz="1400" b="1"/>
        </a:p>
      </dgm:t>
    </dgm:pt>
    <dgm:pt modelId="{04BEDDCC-0A48-4948-BF0D-2ED72D1C7E6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Metodología y Métodos</a:t>
          </a:r>
          <a:endParaRPr lang="es-PE" sz="1400" b="1" dirty="0"/>
        </a:p>
      </dgm:t>
    </dgm:pt>
    <dgm:pt modelId="{1C6F2AA9-BDD6-4E87-81C5-B906FEE80267}" type="parTrans" cxnId="{69FD913A-2ACD-4D94-AE50-DD0C27286679}">
      <dgm:prSet/>
      <dgm:spPr/>
      <dgm:t>
        <a:bodyPr/>
        <a:lstStyle/>
        <a:p>
          <a:endParaRPr lang="es-PE" sz="1400" b="1"/>
        </a:p>
      </dgm:t>
    </dgm:pt>
    <dgm:pt modelId="{B3E76EBF-104E-40A7-9172-39D4E1DF573D}" type="sibTrans" cxnId="{69FD913A-2ACD-4D94-AE50-DD0C27286679}">
      <dgm:prSet custT="1"/>
      <dgm:spPr/>
      <dgm:t>
        <a:bodyPr/>
        <a:lstStyle/>
        <a:p>
          <a:endParaRPr lang="es-PE" sz="1400" b="1"/>
        </a:p>
      </dgm:t>
    </dgm:pt>
    <dgm:pt modelId="{7B6CD1D4-D1C3-40CA-B5C4-5D3028E54133}">
      <dgm:prSet custT="1"/>
      <dgm:spPr>
        <a:solidFill>
          <a:schemeClr val="accent1">
            <a:lumMod val="75000"/>
          </a:schemeClr>
        </a:solidFill>
        <a:ln>
          <a:solidFill>
            <a:srgbClr val="336699"/>
          </a:solidFill>
        </a:ln>
      </dgm:spPr>
      <dgm:t>
        <a:bodyPr/>
        <a:lstStyle/>
        <a:p>
          <a:r>
            <a:rPr lang="es-PE" sz="1400" b="1" dirty="0" smtClean="0"/>
            <a:t>Resultados</a:t>
          </a:r>
          <a:endParaRPr lang="es-PE" sz="1400" b="1" dirty="0"/>
        </a:p>
      </dgm:t>
    </dgm:pt>
    <dgm:pt modelId="{794730DD-F317-4265-BA72-EFF9C7B7EC13}" type="par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EDB12682-F518-4B35-8E6D-8C79F3081C95}" type="sib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D0CD0668-1528-4B77-AE7A-82C07CE72797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PE" sz="1200" b="1" dirty="0" smtClean="0"/>
            <a:t>Conclusiones y Recomendaciones</a:t>
          </a:r>
          <a:endParaRPr lang="es-PE" sz="1200" b="1" dirty="0"/>
        </a:p>
      </dgm:t>
    </dgm:pt>
    <dgm:pt modelId="{7F7925E6-5E14-4984-A85E-79C30FD0CA9F}" type="parTrans" cxnId="{B6E7489C-5990-480E-80C4-4B9323A40066}">
      <dgm:prSet/>
      <dgm:spPr/>
      <dgm:t>
        <a:bodyPr/>
        <a:lstStyle/>
        <a:p>
          <a:endParaRPr lang="es-EC"/>
        </a:p>
      </dgm:t>
    </dgm:pt>
    <dgm:pt modelId="{99685D04-557D-4490-B619-30065B7F293B}" type="sibTrans" cxnId="{B6E7489C-5990-480E-80C4-4B9323A40066}">
      <dgm:prSet/>
      <dgm:spPr/>
      <dgm:t>
        <a:bodyPr/>
        <a:lstStyle/>
        <a:p>
          <a:endParaRPr lang="es-EC"/>
        </a:p>
      </dgm:t>
    </dgm:pt>
    <dgm:pt modelId="{4AD5F4EF-B27D-446F-8AFB-FC7D35C0ECBA}" type="pres">
      <dgm:prSet presAssocID="{ADDB8A2A-1F06-4026-842C-8130B9EAC92A}" presName="Name0" presStyleCnt="0">
        <dgm:presLayoutVars>
          <dgm:dir/>
          <dgm:resizeHandles val="exact"/>
        </dgm:presLayoutVars>
      </dgm:prSet>
      <dgm:spPr/>
    </dgm:pt>
    <dgm:pt modelId="{7BAE21D6-3639-41CF-86FD-F58D2F1CCC5C}" type="pres">
      <dgm:prSet presAssocID="{4DC9CD2B-E03B-4019-BACE-938E44C859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2080AF-8CDB-4B02-A0A6-D1CE0DA1869B}" type="pres">
      <dgm:prSet presAssocID="{3F91DF1B-2C23-4909-9F9A-1BC5FD667FF8}" presName="sibTrans" presStyleLbl="sibTrans2D1" presStyleIdx="0" presStyleCnt="5"/>
      <dgm:spPr/>
      <dgm:t>
        <a:bodyPr/>
        <a:lstStyle/>
        <a:p>
          <a:endParaRPr lang="es-PE"/>
        </a:p>
      </dgm:t>
    </dgm:pt>
    <dgm:pt modelId="{0F05703D-0E46-4B76-A19F-C93AE2126E6B}" type="pres">
      <dgm:prSet presAssocID="{3F91DF1B-2C23-4909-9F9A-1BC5FD667FF8}" presName="connectorText" presStyleLbl="sibTrans2D1" presStyleIdx="0" presStyleCnt="5"/>
      <dgm:spPr/>
      <dgm:t>
        <a:bodyPr/>
        <a:lstStyle/>
        <a:p>
          <a:endParaRPr lang="es-PE"/>
        </a:p>
      </dgm:t>
    </dgm:pt>
    <dgm:pt modelId="{FDFD0953-DF01-45DC-A384-7394E48DD904}" type="pres">
      <dgm:prSet presAssocID="{15AE0579-4FEE-41BF-8CE1-6DE937222B6A}" presName="node" presStyleLbl="node1" presStyleIdx="1" presStyleCnt="6" custScaleX="11807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05DEA4-7BB1-4EDD-ADCA-528EF1D11796}" type="pres">
      <dgm:prSet presAssocID="{DAF9FFAC-7CC9-4C78-B7C0-F2E6DF5FC9BE}" presName="sibTrans" presStyleLbl="sibTrans2D1" presStyleIdx="1" presStyleCnt="5"/>
      <dgm:spPr/>
      <dgm:t>
        <a:bodyPr/>
        <a:lstStyle/>
        <a:p>
          <a:endParaRPr lang="es-PE"/>
        </a:p>
      </dgm:t>
    </dgm:pt>
    <dgm:pt modelId="{6F6BF501-CEAE-4FC0-9A09-0B762D1D3E40}" type="pres">
      <dgm:prSet presAssocID="{DAF9FFAC-7CC9-4C78-B7C0-F2E6DF5FC9BE}" presName="connectorText" presStyleLbl="sibTrans2D1" presStyleIdx="1" presStyleCnt="5"/>
      <dgm:spPr/>
      <dgm:t>
        <a:bodyPr/>
        <a:lstStyle/>
        <a:p>
          <a:endParaRPr lang="es-PE"/>
        </a:p>
      </dgm:t>
    </dgm:pt>
    <dgm:pt modelId="{69C290D8-86D3-4AAA-A012-BE80BE1CA97E}" type="pres">
      <dgm:prSet presAssocID="{344A34C4-DD3A-4245-9EC2-BFBB02A7087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1D37F0-D006-4035-9FC0-763A5F3FD0B6}" type="pres">
      <dgm:prSet presAssocID="{583404EA-8E77-415B-B030-362CDD375631}" presName="sibTrans" presStyleLbl="sibTrans2D1" presStyleIdx="2" presStyleCnt="5"/>
      <dgm:spPr/>
      <dgm:t>
        <a:bodyPr/>
        <a:lstStyle/>
        <a:p>
          <a:endParaRPr lang="es-PE"/>
        </a:p>
      </dgm:t>
    </dgm:pt>
    <dgm:pt modelId="{34B5D540-2F30-4C98-ACF0-0C507104DFD8}" type="pres">
      <dgm:prSet presAssocID="{583404EA-8E77-415B-B030-362CDD375631}" presName="connectorText" presStyleLbl="sibTrans2D1" presStyleIdx="2" presStyleCnt="5"/>
      <dgm:spPr/>
      <dgm:t>
        <a:bodyPr/>
        <a:lstStyle/>
        <a:p>
          <a:endParaRPr lang="es-PE"/>
        </a:p>
      </dgm:t>
    </dgm:pt>
    <dgm:pt modelId="{DA1B9A46-EB6C-40FF-BE9E-2F3E61F2148F}" type="pres">
      <dgm:prSet presAssocID="{04BEDDCC-0A48-4948-BF0D-2ED72D1C7E6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637383E-91C2-4419-8A30-3E7EE5E30BAB}" type="pres">
      <dgm:prSet presAssocID="{B3E76EBF-104E-40A7-9172-39D4E1DF573D}" presName="sibTrans" presStyleLbl="sibTrans2D1" presStyleIdx="3" presStyleCnt="5"/>
      <dgm:spPr/>
      <dgm:t>
        <a:bodyPr/>
        <a:lstStyle/>
        <a:p>
          <a:endParaRPr lang="es-PE"/>
        </a:p>
      </dgm:t>
    </dgm:pt>
    <dgm:pt modelId="{FBB9ED65-20CC-4BA5-926B-AB969E5F683F}" type="pres">
      <dgm:prSet presAssocID="{B3E76EBF-104E-40A7-9172-39D4E1DF573D}" presName="connectorText" presStyleLbl="sibTrans2D1" presStyleIdx="3" presStyleCnt="5"/>
      <dgm:spPr/>
      <dgm:t>
        <a:bodyPr/>
        <a:lstStyle/>
        <a:p>
          <a:endParaRPr lang="es-PE"/>
        </a:p>
      </dgm:t>
    </dgm:pt>
    <dgm:pt modelId="{C5A575AA-FCE9-42DA-BDCA-71B43C8424AC}" type="pres">
      <dgm:prSet presAssocID="{7B6CD1D4-D1C3-40CA-B5C4-5D3028E5413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143E58B-55DA-4589-9B4B-CEF74B64FA3D}" type="pres">
      <dgm:prSet presAssocID="{EDB12682-F518-4B35-8E6D-8C79F3081C95}" presName="sibTrans" presStyleLbl="sibTrans2D1" presStyleIdx="4" presStyleCnt="5"/>
      <dgm:spPr/>
      <dgm:t>
        <a:bodyPr/>
        <a:lstStyle/>
        <a:p>
          <a:endParaRPr lang="es-EC"/>
        </a:p>
      </dgm:t>
    </dgm:pt>
    <dgm:pt modelId="{E49A0BB1-FCF2-425F-9B5A-893144D75021}" type="pres">
      <dgm:prSet presAssocID="{EDB12682-F518-4B35-8E6D-8C79F3081C95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CD5D734A-10F8-4E4C-8FCE-F7532F1E8ADF}" type="pres">
      <dgm:prSet presAssocID="{D0CD0668-1528-4B77-AE7A-82C07CE72797}" presName="node" presStyleLbl="node1" presStyleIdx="5" presStyleCnt="6" custScaleX="1184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5E7DE37-C86D-41BD-AD5F-1D6BA19EF21E}" type="presOf" srcId="{04BEDDCC-0A48-4948-BF0D-2ED72D1C7E6D}" destId="{DA1B9A46-EB6C-40FF-BE9E-2F3E61F2148F}" srcOrd="0" destOrd="0" presId="urn:microsoft.com/office/officeart/2005/8/layout/process1"/>
    <dgm:cxn modelId="{815FF1DE-6A44-4711-9794-1EFF51FDEA87}" type="presOf" srcId="{3F91DF1B-2C23-4909-9F9A-1BC5FD667FF8}" destId="{DE2080AF-8CDB-4B02-A0A6-D1CE0DA1869B}" srcOrd="0" destOrd="0" presId="urn:microsoft.com/office/officeart/2005/8/layout/process1"/>
    <dgm:cxn modelId="{074F8CBB-B74B-44DC-86EF-8D1D614E197A}" type="presOf" srcId="{4DC9CD2B-E03B-4019-BACE-938E44C859B3}" destId="{7BAE21D6-3639-41CF-86FD-F58D2F1CCC5C}" srcOrd="0" destOrd="0" presId="urn:microsoft.com/office/officeart/2005/8/layout/process1"/>
    <dgm:cxn modelId="{839A57EF-B47B-4034-ABF3-265D4B2F2C3E}" type="presOf" srcId="{ADDB8A2A-1F06-4026-842C-8130B9EAC92A}" destId="{4AD5F4EF-B27D-446F-8AFB-FC7D35C0ECBA}" srcOrd="0" destOrd="0" presId="urn:microsoft.com/office/officeart/2005/8/layout/process1"/>
    <dgm:cxn modelId="{DE9D37DE-0C8E-452F-BF9F-2AC30597B9E4}" srcId="{ADDB8A2A-1F06-4026-842C-8130B9EAC92A}" destId="{4DC9CD2B-E03B-4019-BACE-938E44C859B3}" srcOrd="0" destOrd="0" parTransId="{054AB4A9-0BF5-4FB8-8D36-468B413229C3}" sibTransId="{3F91DF1B-2C23-4909-9F9A-1BC5FD667FF8}"/>
    <dgm:cxn modelId="{8A6EEEC4-FEE6-48B9-9970-C2399CC5E365}" type="presOf" srcId="{583404EA-8E77-415B-B030-362CDD375631}" destId="{E01D37F0-D006-4035-9FC0-763A5F3FD0B6}" srcOrd="0" destOrd="0" presId="urn:microsoft.com/office/officeart/2005/8/layout/process1"/>
    <dgm:cxn modelId="{B8F7E65B-2213-4EB7-A138-9E15F144267D}" type="presOf" srcId="{B3E76EBF-104E-40A7-9172-39D4E1DF573D}" destId="{FBB9ED65-20CC-4BA5-926B-AB969E5F683F}" srcOrd="1" destOrd="0" presId="urn:microsoft.com/office/officeart/2005/8/layout/process1"/>
    <dgm:cxn modelId="{744AE3AE-529D-4D47-A9E2-8AA539B03E30}" type="presOf" srcId="{7B6CD1D4-D1C3-40CA-B5C4-5D3028E54133}" destId="{C5A575AA-FCE9-42DA-BDCA-71B43C8424AC}" srcOrd="0" destOrd="0" presId="urn:microsoft.com/office/officeart/2005/8/layout/process1"/>
    <dgm:cxn modelId="{8969F34F-24B5-46A5-9C10-CCF708F51DD5}" type="presOf" srcId="{EDB12682-F518-4B35-8E6D-8C79F3081C95}" destId="{E49A0BB1-FCF2-425F-9B5A-893144D75021}" srcOrd="1" destOrd="0" presId="urn:microsoft.com/office/officeart/2005/8/layout/process1"/>
    <dgm:cxn modelId="{4C5839CF-7641-4EA6-B7B6-C82EE452B1E6}" type="presOf" srcId="{DAF9FFAC-7CC9-4C78-B7C0-F2E6DF5FC9BE}" destId="{AF05DEA4-7BB1-4EDD-ADCA-528EF1D11796}" srcOrd="0" destOrd="0" presId="urn:microsoft.com/office/officeart/2005/8/layout/process1"/>
    <dgm:cxn modelId="{B6E7489C-5990-480E-80C4-4B9323A40066}" srcId="{ADDB8A2A-1F06-4026-842C-8130B9EAC92A}" destId="{D0CD0668-1528-4B77-AE7A-82C07CE72797}" srcOrd="5" destOrd="0" parTransId="{7F7925E6-5E14-4984-A85E-79C30FD0CA9F}" sibTransId="{99685D04-557D-4490-B619-30065B7F293B}"/>
    <dgm:cxn modelId="{01100556-59ED-4574-813A-0DE96E7564F7}" type="presOf" srcId="{15AE0579-4FEE-41BF-8CE1-6DE937222B6A}" destId="{FDFD0953-DF01-45DC-A384-7394E48DD904}" srcOrd="0" destOrd="0" presId="urn:microsoft.com/office/officeart/2005/8/layout/process1"/>
    <dgm:cxn modelId="{E97CA1E2-687F-4462-BB97-748CB30A7F65}" srcId="{ADDB8A2A-1F06-4026-842C-8130B9EAC92A}" destId="{7B6CD1D4-D1C3-40CA-B5C4-5D3028E54133}" srcOrd="4" destOrd="0" parTransId="{794730DD-F317-4265-BA72-EFF9C7B7EC13}" sibTransId="{EDB12682-F518-4B35-8E6D-8C79F3081C95}"/>
    <dgm:cxn modelId="{6F93DA93-3CB5-4D82-A043-18611688D77E}" type="presOf" srcId="{3F91DF1B-2C23-4909-9F9A-1BC5FD667FF8}" destId="{0F05703D-0E46-4B76-A19F-C93AE2126E6B}" srcOrd="1" destOrd="0" presId="urn:microsoft.com/office/officeart/2005/8/layout/process1"/>
    <dgm:cxn modelId="{39EA5FE1-6179-4B4B-AC3C-57BC9BA0B44F}" type="presOf" srcId="{DAF9FFAC-7CC9-4C78-B7C0-F2E6DF5FC9BE}" destId="{6F6BF501-CEAE-4FC0-9A09-0B762D1D3E40}" srcOrd="1" destOrd="0" presId="urn:microsoft.com/office/officeart/2005/8/layout/process1"/>
    <dgm:cxn modelId="{93F5F816-4A53-4F14-99F4-B92C5BBDFC1F}" type="presOf" srcId="{583404EA-8E77-415B-B030-362CDD375631}" destId="{34B5D540-2F30-4C98-ACF0-0C507104DFD8}" srcOrd="1" destOrd="0" presId="urn:microsoft.com/office/officeart/2005/8/layout/process1"/>
    <dgm:cxn modelId="{69FD913A-2ACD-4D94-AE50-DD0C27286679}" srcId="{ADDB8A2A-1F06-4026-842C-8130B9EAC92A}" destId="{04BEDDCC-0A48-4948-BF0D-2ED72D1C7E6D}" srcOrd="3" destOrd="0" parTransId="{1C6F2AA9-BDD6-4E87-81C5-B906FEE80267}" sibTransId="{B3E76EBF-104E-40A7-9172-39D4E1DF573D}"/>
    <dgm:cxn modelId="{0900A349-8C70-4EF4-BFE0-747745C7033F}" type="presOf" srcId="{D0CD0668-1528-4B77-AE7A-82C07CE72797}" destId="{CD5D734A-10F8-4E4C-8FCE-F7532F1E8ADF}" srcOrd="0" destOrd="0" presId="urn:microsoft.com/office/officeart/2005/8/layout/process1"/>
    <dgm:cxn modelId="{9177CB9D-3432-4091-AA06-C09FECB65463}" srcId="{ADDB8A2A-1F06-4026-842C-8130B9EAC92A}" destId="{344A34C4-DD3A-4245-9EC2-BFBB02A7087E}" srcOrd="2" destOrd="0" parTransId="{F7D2E0FD-BB23-4975-96D0-9F084613DDA2}" sibTransId="{583404EA-8E77-415B-B030-362CDD375631}"/>
    <dgm:cxn modelId="{A6F5A87A-FC51-427F-8DEE-D1F3DA368116}" srcId="{ADDB8A2A-1F06-4026-842C-8130B9EAC92A}" destId="{15AE0579-4FEE-41BF-8CE1-6DE937222B6A}" srcOrd="1" destOrd="0" parTransId="{8BEE90F6-5130-4D45-B005-8AECBC9F1EBF}" sibTransId="{DAF9FFAC-7CC9-4C78-B7C0-F2E6DF5FC9BE}"/>
    <dgm:cxn modelId="{E1F23AC6-991D-43D8-94E7-39937A22749E}" type="presOf" srcId="{EDB12682-F518-4B35-8E6D-8C79F3081C95}" destId="{7143E58B-55DA-4589-9B4B-CEF74B64FA3D}" srcOrd="0" destOrd="0" presId="urn:microsoft.com/office/officeart/2005/8/layout/process1"/>
    <dgm:cxn modelId="{734CB57C-D79D-445B-997F-AEE3A4242B29}" type="presOf" srcId="{344A34C4-DD3A-4245-9EC2-BFBB02A7087E}" destId="{69C290D8-86D3-4AAA-A012-BE80BE1CA97E}" srcOrd="0" destOrd="0" presId="urn:microsoft.com/office/officeart/2005/8/layout/process1"/>
    <dgm:cxn modelId="{E2660623-B2EE-4EF0-B783-8243E1B7027A}" type="presOf" srcId="{B3E76EBF-104E-40A7-9172-39D4E1DF573D}" destId="{0637383E-91C2-4419-8A30-3E7EE5E30BAB}" srcOrd="0" destOrd="0" presId="urn:microsoft.com/office/officeart/2005/8/layout/process1"/>
    <dgm:cxn modelId="{1C637B27-8415-430F-BE5E-3AA1F23D254B}" type="presParOf" srcId="{4AD5F4EF-B27D-446F-8AFB-FC7D35C0ECBA}" destId="{7BAE21D6-3639-41CF-86FD-F58D2F1CCC5C}" srcOrd="0" destOrd="0" presId="urn:microsoft.com/office/officeart/2005/8/layout/process1"/>
    <dgm:cxn modelId="{AB807B99-2D94-403A-998F-7F9E3A29A38D}" type="presParOf" srcId="{4AD5F4EF-B27D-446F-8AFB-FC7D35C0ECBA}" destId="{DE2080AF-8CDB-4B02-A0A6-D1CE0DA1869B}" srcOrd="1" destOrd="0" presId="urn:microsoft.com/office/officeart/2005/8/layout/process1"/>
    <dgm:cxn modelId="{490B35BD-E8EC-4BDF-AD11-163A8BCC3EF1}" type="presParOf" srcId="{DE2080AF-8CDB-4B02-A0A6-D1CE0DA1869B}" destId="{0F05703D-0E46-4B76-A19F-C93AE2126E6B}" srcOrd="0" destOrd="0" presId="urn:microsoft.com/office/officeart/2005/8/layout/process1"/>
    <dgm:cxn modelId="{F3B2E9CF-EA68-419A-89B6-FC5FD634089F}" type="presParOf" srcId="{4AD5F4EF-B27D-446F-8AFB-FC7D35C0ECBA}" destId="{FDFD0953-DF01-45DC-A384-7394E48DD904}" srcOrd="2" destOrd="0" presId="urn:microsoft.com/office/officeart/2005/8/layout/process1"/>
    <dgm:cxn modelId="{085756FF-5BA8-4BD5-BCF1-185FB53C26B6}" type="presParOf" srcId="{4AD5F4EF-B27D-446F-8AFB-FC7D35C0ECBA}" destId="{AF05DEA4-7BB1-4EDD-ADCA-528EF1D11796}" srcOrd="3" destOrd="0" presId="urn:microsoft.com/office/officeart/2005/8/layout/process1"/>
    <dgm:cxn modelId="{668B3A88-CE19-4E90-93B3-B80AF0E1E67F}" type="presParOf" srcId="{AF05DEA4-7BB1-4EDD-ADCA-528EF1D11796}" destId="{6F6BF501-CEAE-4FC0-9A09-0B762D1D3E40}" srcOrd="0" destOrd="0" presId="urn:microsoft.com/office/officeart/2005/8/layout/process1"/>
    <dgm:cxn modelId="{84A20721-595A-4CDE-9864-F6B1C7846578}" type="presParOf" srcId="{4AD5F4EF-B27D-446F-8AFB-FC7D35C0ECBA}" destId="{69C290D8-86D3-4AAA-A012-BE80BE1CA97E}" srcOrd="4" destOrd="0" presId="urn:microsoft.com/office/officeart/2005/8/layout/process1"/>
    <dgm:cxn modelId="{2A7E55D1-DEFB-468A-B088-8BEF08E58A5D}" type="presParOf" srcId="{4AD5F4EF-B27D-446F-8AFB-FC7D35C0ECBA}" destId="{E01D37F0-D006-4035-9FC0-763A5F3FD0B6}" srcOrd="5" destOrd="0" presId="urn:microsoft.com/office/officeart/2005/8/layout/process1"/>
    <dgm:cxn modelId="{AD1FB03B-DA8B-42A3-85F2-C5C75FEE256A}" type="presParOf" srcId="{E01D37F0-D006-4035-9FC0-763A5F3FD0B6}" destId="{34B5D540-2F30-4C98-ACF0-0C507104DFD8}" srcOrd="0" destOrd="0" presId="urn:microsoft.com/office/officeart/2005/8/layout/process1"/>
    <dgm:cxn modelId="{CA202CB9-0658-4B15-8723-7E33B91D7782}" type="presParOf" srcId="{4AD5F4EF-B27D-446F-8AFB-FC7D35C0ECBA}" destId="{DA1B9A46-EB6C-40FF-BE9E-2F3E61F2148F}" srcOrd="6" destOrd="0" presId="urn:microsoft.com/office/officeart/2005/8/layout/process1"/>
    <dgm:cxn modelId="{D6D960AC-B7C6-468A-9212-8296D47795CA}" type="presParOf" srcId="{4AD5F4EF-B27D-446F-8AFB-FC7D35C0ECBA}" destId="{0637383E-91C2-4419-8A30-3E7EE5E30BAB}" srcOrd="7" destOrd="0" presId="urn:microsoft.com/office/officeart/2005/8/layout/process1"/>
    <dgm:cxn modelId="{55429B5B-594C-49D3-B0DD-59F2413F38BD}" type="presParOf" srcId="{0637383E-91C2-4419-8A30-3E7EE5E30BAB}" destId="{FBB9ED65-20CC-4BA5-926B-AB969E5F683F}" srcOrd="0" destOrd="0" presId="urn:microsoft.com/office/officeart/2005/8/layout/process1"/>
    <dgm:cxn modelId="{BDF6F9EF-11A2-49A5-ACC5-0A4C247DBF18}" type="presParOf" srcId="{4AD5F4EF-B27D-446F-8AFB-FC7D35C0ECBA}" destId="{C5A575AA-FCE9-42DA-BDCA-71B43C8424AC}" srcOrd="8" destOrd="0" presId="urn:microsoft.com/office/officeart/2005/8/layout/process1"/>
    <dgm:cxn modelId="{0F2D8BF5-190E-48CA-9433-76AEBD6AB553}" type="presParOf" srcId="{4AD5F4EF-B27D-446F-8AFB-FC7D35C0ECBA}" destId="{7143E58B-55DA-4589-9B4B-CEF74B64FA3D}" srcOrd="9" destOrd="0" presId="urn:microsoft.com/office/officeart/2005/8/layout/process1"/>
    <dgm:cxn modelId="{8474F0B4-7F69-4120-B52C-053893D92817}" type="presParOf" srcId="{7143E58B-55DA-4589-9B4B-CEF74B64FA3D}" destId="{E49A0BB1-FCF2-425F-9B5A-893144D75021}" srcOrd="0" destOrd="0" presId="urn:microsoft.com/office/officeart/2005/8/layout/process1"/>
    <dgm:cxn modelId="{CDAC0671-E050-4382-BEA5-5138EB71C6C1}" type="presParOf" srcId="{4AD5F4EF-B27D-446F-8AFB-FC7D35C0ECBA}" destId="{CD5D734A-10F8-4E4C-8FCE-F7532F1E8ADF}" srcOrd="10" destOrd="0" presId="urn:microsoft.com/office/officeart/2005/8/layout/process1"/>
  </dgm:cxnLst>
  <dgm:bg>
    <a:solidFill>
      <a:schemeClr val="tx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DDB8A2A-1F06-4026-842C-8130B9EAC92A}" type="doc">
      <dgm:prSet loTypeId="urn:microsoft.com/office/officeart/2005/8/layout/process1" loCatId="process" qsTypeId="urn:microsoft.com/office/officeart/2005/8/quickstyle/3d2" qsCatId="3D" csTypeId="urn:microsoft.com/office/officeart/2005/8/colors/colorful1" csCatId="colorful" phldr="1"/>
      <dgm:spPr/>
    </dgm:pt>
    <dgm:pt modelId="{4DC9CD2B-E03B-4019-BACE-938E44C859B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Introducción</a:t>
          </a:r>
          <a:endParaRPr lang="es-PE" sz="1400" b="1" dirty="0"/>
        </a:p>
      </dgm:t>
    </dgm:pt>
    <dgm:pt modelId="{054AB4A9-0BF5-4FB8-8D36-468B413229C3}" type="parTrans" cxnId="{DE9D37DE-0C8E-452F-BF9F-2AC30597B9E4}">
      <dgm:prSet/>
      <dgm:spPr/>
      <dgm:t>
        <a:bodyPr/>
        <a:lstStyle/>
        <a:p>
          <a:endParaRPr lang="es-PE" sz="1400" b="1"/>
        </a:p>
      </dgm:t>
    </dgm:pt>
    <dgm:pt modelId="{3F91DF1B-2C23-4909-9F9A-1BC5FD667FF8}" type="sibTrans" cxnId="{DE9D37DE-0C8E-452F-BF9F-2AC30597B9E4}">
      <dgm:prSet custT="1"/>
      <dgm:spPr/>
      <dgm:t>
        <a:bodyPr/>
        <a:lstStyle/>
        <a:p>
          <a:endParaRPr lang="es-PE" sz="1400" b="1"/>
        </a:p>
      </dgm:t>
    </dgm:pt>
    <dgm:pt modelId="{15AE0579-4FEE-41BF-8CE1-6DE937222B6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Planteamiento</a:t>
          </a:r>
          <a:endParaRPr lang="es-PE" sz="1400" b="1" dirty="0"/>
        </a:p>
      </dgm:t>
    </dgm:pt>
    <dgm:pt modelId="{8BEE90F6-5130-4D45-B005-8AECBC9F1EBF}" type="parTrans" cxnId="{A6F5A87A-FC51-427F-8DEE-D1F3DA368116}">
      <dgm:prSet/>
      <dgm:spPr/>
      <dgm:t>
        <a:bodyPr/>
        <a:lstStyle/>
        <a:p>
          <a:endParaRPr lang="es-PE" sz="1400" b="1"/>
        </a:p>
      </dgm:t>
    </dgm:pt>
    <dgm:pt modelId="{DAF9FFAC-7CC9-4C78-B7C0-F2E6DF5FC9BE}" type="sibTrans" cxnId="{A6F5A87A-FC51-427F-8DEE-D1F3DA368116}">
      <dgm:prSet custT="1"/>
      <dgm:spPr/>
      <dgm:t>
        <a:bodyPr/>
        <a:lstStyle/>
        <a:p>
          <a:endParaRPr lang="es-PE" sz="1400" b="1"/>
        </a:p>
      </dgm:t>
    </dgm:pt>
    <dgm:pt modelId="{344A34C4-DD3A-4245-9EC2-BFBB02A7087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Objetivos</a:t>
          </a:r>
          <a:endParaRPr lang="es-PE" sz="1400" b="1" dirty="0"/>
        </a:p>
      </dgm:t>
    </dgm:pt>
    <dgm:pt modelId="{F7D2E0FD-BB23-4975-96D0-9F084613DDA2}" type="parTrans" cxnId="{9177CB9D-3432-4091-AA06-C09FECB65463}">
      <dgm:prSet/>
      <dgm:spPr/>
      <dgm:t>
        <a:bodyPr/>
        <a:lstStyle/>
        <a:p>
          <a:endParaRPr lang="es-PE" sz="1400" b="1"/>
        </a:p>
      </dgm:t>
    </dgm:pt>
    <dgm:pt modelId="{583404EA-8E77-415B-B030-362CDD375631}" type="sibTrans" cxnId="{9177CB9D-3432-4091-AA06-C09FECB65463}">
      <dgm:prSet custT="1"/>
      <dgm:spPr/>
      <dgm:t>
        <a:bodyPr/>
        <a:lstStyle/>
        <a:p>
          <a:endParaRPr lang="es-PE" sz="1400" b="1"/>
        </a:p>
      </dgm:t>
    </dgm:pt>
    <dgm:pt modelId="{04BEDDCC-0A48-4948-BF0D-2ED72D1C7E6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Metodología y Métodos</a:t>
          </a:r>
          <a:endParaRPr lang="es-PE" sz="1400" b="1" dirty="0"/>
        </a:p>
      </dgm:t>
    </dgm:pt>
    <dgm:pt modelId="{1C6F2AA9-BDD6-4E87-81C5-B906FEE80267}" type="parTrans" cxnId="{69FD913A-2ACD-4D94-AE50-DD0C27286679}">
      <dgm:prSet/>
      <dgm:spPr/>
      <dgm:t>
        <a:bodyPr/>
        <a:lstStyle/>
        <a:p>
          <a:endParaRPr lang="es-PE" sz="1400" b="1"/>
        </a:p>
      </dgm:t>
    </dgm:pt>
    <dgm:pt modelId="{B3E76EBF-104E-40A7-9172-39D4E1DF573D}" type="sibTrans" cxnId="{69FD913A-2ACD-4D94-AE50-DD0C27286679}">
      <dgm:prSet custT="1"/>
      <dgm:spPr/>
      <dgm:t>
        <a:bodyPr/>
        <a:lstStyle/>
        <a:p>
          <a:endParaRPr lang="es-PE" sz="1400" b="1"/>
        </a:p>
      </dgm:t>
    </dgm:pt>
    <dgm:pt modelId="{7B6CD1D4-D1C3-40CA-B5C4-5D3028E54133}">
      <dgm:prSet custT="1"/>
      <dgm:spPr>
        <a:solidFill>
          <a:schemeClr val="accent1">
            <a:lumMod val="75000"/>
          </a:schemeClr>
        </a:solidFill>
        <a:ln>
          <a:solidFill>
            <a:srgbClr val="336699"/>
          </a:solidFill>
        </a:ln>
      </dgm:spPr>
      <dgm:t>
        <a:bodyPr/>
        <a:lstStyle/>
        <a:p>
          <a:r>
            <a:rPr lang="es-PE" sz="1400" b="1" dirty="0" smtClean="0"/>
            <a:t>Resultados</a:t>
          </a:r>
          <a:endParaRPr lang="es-PE" sz="1400" b="1" dirty="0"/>
        </a:p>
      </dgm:t>
    </dgm:pt>
    <dgm:pt modelId="{794730DD-F317-4265-BA72-EFF9C7B7EC13}" type="par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EDB12682-F518-4B35-8E6D-8C79F3081C95}" type="sib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D0CD0668-1528-4B77-AE7A-82C07CE72797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PE" sz="1200" b="1" dirty="0" smtClean="0"/>
            <a:t>Conclusiones y Recomendaciones</a:t>
          </a:r>
          <a:endParaRPr lang="es-PE" sz="1200" b="1" dirty="0"/>
        </a:p>
      </dgm:t>
    </dgm:pt>
    <dgm:pt modelId="{7F7925E6-5E14-4984-A85E-79C30FD0CA9F}" type="parTrans" cxnId="{B6E7489C-5990-480E-80C4-4B9323A40066}">
      <dgm:prSet/>
      <dgm:spPr/>
      <dgm:t>
        <a:bodyPr/>
        <a:lstStyle/>
        <a:p>
          <a:endParaRPr lang="es-EC"/>
        </a:p>
      </dgm:t>
    </dgm:pt>
    <dgm:pt modelId="{99685D04-557D-4490-B619-30065B7F293B}" type="sibTrans" cxnId="{B6E7489C-5990-480E-80C4-4B9323A40066}">
      <dgm:prSet/>
      <dgm:spPr/>
      <dgm:t>
        <a:bodyPr/>
        <a:lstStyle/>
        <a:p>
          <a:endParaRPr lang="es-EC"/>
        </a:p>
      </dgm:t>
    </dgm:pt>
    <dgm:pt modelId="{4AD5F4EF-B27D-446F-8AFB-FC7D35C0ECBA}" type="pres">
      <dgm:prSet presAssocID="{ADDB8A2A-1F06-4026-842C-8130B9EAC92A}" presName="Name0" presStyleCnt="0">
        <dgm:presLayoutVars>
          <dgm:dir/>
          <dgm:resizeHandles val="exact"/>
        </dgm:presLayoutVars>
      </dgm:prSet>
      <dgm:spPr/>
    </dgm:pt>
    <dgm:pt modelId="{7BAE21D6-3639-41CF-86FD-F58D2F1CCC5C}" type="pres">
      <dgm:prSet presAssocID="{4DC9CD2B-E03B-4019-BACE-938E44C859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2080AF-8CDB-4B02-A0A6-D1CE0DA1869B}" type="pres">
      <dgm:prSet presAssocID="{3F91DF1B-2C23-4909-9F9A-1BC5FD667FF8}" presName="sibTrans" presStyleLbl="sibTrans2D1" presStyleIdx="0" presStyleCnt="5"/>
      <dgm:spPr/>
      <dgm:t>
        <a:bodyPr/>
        <a:lstStyle/>
        <a:p>
          <a:endParaRPr lang="es-PE"/>
        </a:p>
      </dgm:t>
    </dgm:pt>
    <dgm:pt modelId="{0F05703D-0E46-4B76-A19F-C93AE2126E6B}" type="pres">
      <dgm:prSet presAssocID="{3F91DF1B-2C23-4909-9F9A-1BC5FD667FF8}" presName="connectorText" presStyleLbl="sibTrans2D1" presStyleIdx="0" presStyleCnt="5"/>
      <dgm:spPr/>
      <dgm:t>
        <a:bodyPr/>
        <a:lstStyle/>
        <a:p>
          <a:endParaRPr lang="es-PE"/>
        </a:p>
      </dgm:t>
    </dgm:pt>
    <dgm:pt modelId="{FDFD0953-DF01-45DC-A384-7394E48DD904}" type="pres">
      <dgm:prSet presAssocID="{15AE0579-4FEE-41BF-8CE1-6DE937222B6A}" presName="node" presStyleLbl="node1" presStyleIdx="1" presStyleCnt="6" custScaleX="11807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05DEA4-7BB1-4EDD-ADCA-528EF1D11796}" type="pres">
      <dgm:prSet presAssocID="{DAF9FFAC-7CC9-4C78-B7C0-F2E6DF5FC9BE}" presName="sibTrans" presStyleLbl="sibTrans2D1" presStyleIdx="1" presStyleCnt="5"/>
      <dgm:spPr/>
      <dgm:t>
        <a:bodyPr/>
        <a:lstStyle/>
        <a:p>
          <a:endParaRPr lang="es-PE"/>
        </a:p>
      </dgm:t>
    </dgm:pt>
    <dgm:pt modelId="{6F6BF501-CEAE-4FC0-9A09-0B762D1D3E40}" type="pres">
      <dgm:prSet presAssocID="{DAF9FFAC-7CC9-4C78-B7C0-F2E6DF5FC9BE}" presName="connectorText" presStyleLbl="sibTrans2D1" presStyleIdx="1" presStyleCnt="5"/>
      <dgm:spPr/>
      <dgm:t>
        <a:bodyPr/>
        <a:lstStyle/>
        <a:p>
          <a:endParaRPr lang="es-PE"/>
        </a:p>
      </dgm:t>
    </dgm:pt>
    <dgm:pt modelId="{69C290D8-86D3-4AAA-A012-BE80BE1CA97E}" type="pres">
      <dgm:prSet presAssocID="{344A34C4-DD3A-4245-9EC2-BFBB02A7087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1D37F0-D006-4035-9FC0-763A5F3FD0B6}" type="pres">
      <dgm:prSet presAssocID="{583404EA-8E77-415B-B030-362CDD375631}" presName="sibTrans" presStyleLbl="sibTrans2D1" presStyleIdx="2" presStyleCnt="5"/>
      <dgm:spPr/>
      <dgm:t>
        <a:bodyPr/>
        <a:lstStyle/>
        <a:p>
          <a:endParaRPr lang="es-PE"/>
        </a:p>
      </dgm:t>
    </dgm:pt>
    <dgm:pt modelId="{34B5D540-2F30-4C98-ACF0-0C507104DFD8}" type="pres">
      <dgm:prSet presAssocID="{583404EA-8E77-415B-B030-362CDD375631}" presName="connectorText" presStyleLbl="sibTrans2D1" presStyleIdx="2" presStyleCnt="5"/>
      <dgm:spPr/>
      <dgm:t>
        <a:bodyPr/>
        <a:lstStyle/>
        <a:p>
          <a:endParaRPr lang="es-PE"/>
        </a:p>
      </dgm:t>
    </dgm:pt>
    <dgm:pt modelId="{DA1B9A46-EB6C-40FF-BE9E-2F3E61F2148F}" type="pres">
      <dgm:prSet presAssocID="{04BEDDCC-0A48-4948-BF0D-2ED72D1C7E6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637383E-91C2-4419-8A30-3E7EE5E30BAB}" type="pres">
      <dgm:prSet presAssocID="{B3E76EBF-104E-40A7-9172-39D4E1DF573D}" presName="sibTrans" presStyleLbl="sibTrans2D1" presStyleIdx="3" presStyleCnt="5"/>
      <dgm:spPr/>
      <dgm:t>
        <a:bodyPr/>
        <a:lstStyle/>
        <a:p>
          <a:endParaRPr lang="es-PE"/>
        </a:p>
      </dgm:t>
    </dgm:pt>
    <dgm:pt modelId="{FBB9ED65-20CC-4BA5-926B-AB969E5F683F}" type="pres">
      <dgm:prSet presAssocID="{B3E76EBF-104E-40A7-9172-39D4E1DF573D}" presName="connectorText" presStyleLbl="sibTrans2D1" presStyleIdx="3" presStyleCnt="5"/>
      <dgm:spPr/>
      <dgm:t>
        <a:bodyPr/>
        <a:lstStyle/>
        <a:p>
          <a:endParaRPr lang="es-PE"/>
        </a:p>
      </dgm:t>
    </dgm:pt>
    <dgm:pt modelId="{C5A575AA-FCE9-42DA-BDCA-71B43C8424AC}" type="pres">
      <dgm:prSet presAssocID="{7B6CD1D4-D1C3-40CA-B5C4-5D3028E5413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143E58B-55DA-4589-9B4B-CEF74B64FA3D}" type="pres">
      <dgm:prSet presAssocID="{EDB12682-F518-4B35-8E6D-8C79F3081C95}" presName="sibTrans" presStyleLbl="sibTrans2D1" presStyleIdx="4" presStyleCnt="5"/>
      <dgm:spPr/>
      <dgm:t>
        <a:bodyPr/>
        <a:lstStyle/>
        <a:p>
          <a:endParaRPr lang="es-EC"/>
        </a:p>
      </dgm:t>
    </dgm:pt>
    <dgm:pt modelId="{E49A0BB1-FCF2-425F-9B5A-893144D75021}" type="pres">
      <dgm:prSet presAssocID="{EDB12682-F518-4B35-8E6D-8C79F3081C95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CD5D734A-10F8-4E4C-8FCE-F7532F1E8ADF}" type="pres">
      <dgm:prSet presAssocID="{D0CD0668-1528-4B77-AE7A-82C07CE72797}" presName="node" presStyleLbl="node1" presStyleIdx="5" presStyleCnt="6" custScaleX="1184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EFCF059-4556-4B4D-880A-0AA153CF167A}" type="presOf" srcId="{583404EA-8E77-415B-B030-362CDD375631}" destId="{E01D37F0-D006-4035-9FC0-763A5F3FD0B6}" srcOrd="0" destOrd="0" presId="urn:microsoft.com/office/officeart/2005/8/layout/process1"/>
    <dgm:cxn modelId="{BFEFC3BD-467B-449A-AB34-0CFA260136A5}" type="presOf" srcId="{04BEDDCC-0A48-4948-BF0D-2ED72D1C7E6D}" destId="{DA1B9A46-EB6C-40FF-BE9E-2F3E61F2148F}" srcOrd="0" destOrd="0" presId="urn:microsoft.com/office/officeart/2005/8/layout/process1"/>
    <dgm:cxn modelId="{44D1DB68-15AD-41B8-BE07-D8885DFF7182}" type="presOf" srcId="{DAF9FFAC-7CC9-4C78-B7C0-F2E6DF5FC9BE}" destId="{6F6BF501-CEAE-4FC0-9A09-0B762D1D3E40}" srcOrd="1" destOrd="0" presId="urn:microsoft.com/office/officeart/2005/8/layout/process1"/>
    <dgm:cxn modelId="{4EDDA5F6-3F86-41D0-BF47-1748FE03D3F6}" type="presOf" srcId="{3F91DF1B-2C23-4909-9F9A-1BC5FD667FF8}" destId="{0F05703D-0E46-4B76-A19F-C93AE2126E6B}" srcOrd="1" destOrd="0" presId="urn:microsoft.com/office/officeart/2005/8/layout/process1"/>
    <dgm:cxn modelId="{66F4B44D-4E38-4345-ADE9-08CE05A82C3D}" type="presOf" srcId="{7B6CD1D4-D1C3-40CA-B5C4-5D3028E54133}" destId="{C5A575AA-FCE9-42DA-BDCA-71B43C8424AC}" srcOrd="0" destOrd="0" presId="urn:microsoft.com/office/officeart/2005/8/layout/process1"/>
    <dgm:cxn modelId="{91812702-A2FF-45B4-AA6D-7439D9301994}" type="presOf" srcId="{583404EA-8E77-415B-B030-362CDD375631}" destId="{34B5D540-2F30-4C98-ACF0-0C507104DFD8}" srcOrd="1" destOrd="0" presId="urn:microsoft.com/office/officeart/2005/8/layout/process1"/>
    <dgm:cxn modelId="{9177CB9D-3432-4091-AA06-C09FECB65463}" srcId="{ADDB8A2A-1F06-4026-842C-8130B9EAC92A}" destId="{344A34C4-DD3A-4245-9EC2-BFBB02A7087E}" srcOrd="2" destOrd="0" parTransId="{F7D2E0FD-BB23-4975-96D0-9F084613DDA2}" sibTransId="{583404EA-8E77-415B-B030-362CDD375631}"/>
    <dgm:cxn modelId="{3DE3AE1C-7033-4CF8-A1FF-B614DBC0DB19}" type="presOf" srcId="{344A34C4-DD3A-4245-9EC2-BFBB02A7087E}" destId="{69C290D8-86D3-4AAA-A012-BE80BE1CA97E}" srcOrd="0" destOrd="0" presId="urn:microsoft.com/office/officeart/2005/8/layout/process1"/>
    <dgm:cxn modelId="{1AF18D0E-3B2E-4ECF-9DB7-2AE9CAB914BD}" type="presOf" srcId="{ADDB8A2A-1F06-4026-842C-8130B9EAC92A}" destId="{4AD5F4EF-B27D-446F-8AFB-FC7D35C0ECBA}" srcOrd="0" destOrd="0" presId="urn:microsoft.com/office/officeart/2005/8/layout/process1"/>
    <dgm:cxn modelId="{B7B83A82-A91A-4B69-B27E-FF69B2FAB223}" type="presOf" srcId="{B3E76EBF-104E-40A7-9172-39D4E1DF573D}" destId="{FBB9ED65-20CC-4BA5-926B-AB969E5F683F}" srcOrd="1" destOrd="0" presId="urn:microsoft.com/office/officeart/2005/8/layout/process1"/>
    <dgm:cxn modelId="{71859122-FD36-4BC1-8B45-642B8993819B}" type="presOf" srcId="{DAF9FFAC-7CC9-4C78-B7C0-F2E6DF5FC9BE}" destId="{AF05DEA4-7BB1-4EDD-ADCA-528EF1D11796}" srcOrd="0" destOrd="0" presId="urn:microsoft.com/office/officeart/2005/8/layout/process1"/>
    <dgm:cxn modelId="{967B1424-6410-4DE6-B13D-EEE2ABBC8B8E}" type="presOf" srcId="{3F91DF1B-2C23-4909-9F9A-1BC5FD667FF8}" destId="{DE2080AF-8CDB-4B02-A0A6-D1CE0DA1869B}" srcOrd="0" destOrd="0" presId="urn:microsoft.com/office/officeart/2005/8/layout/process1"/>
    <dgm:cxn modelId="{69FD913A-2ACD-4D94-AE50-DD0C27286679}" srcId="{ADDB8A2A-1F06-4026-842C-8130B9EAC92A}" destId="{04BEDDCC-0A48-4948-BF0D-2ED72D1C7E6D}" srcOrd="3" destOrd="0" parTransId="{1C6F2AA9-BDD6-4E87-81C5-B906FEE80267}" sibTransId="{B3E76EBF-104E-40A7-9172-39D4E1DF573D}"/>
    <dgm:cxn modelId="{D142A457-7CE2-446D-8063-D115CBB4D1E5}" type="presOf" srcId="{B3E76EBF-104E-40A7-9172-39D4E1DF573D}" destId="{0637383E-91C2-4419-8A30-3E7EE5E30BAB}" srcOrd="0" destOrd="0" presId="urn:microsoft.com/office/officeart/2005/8/layout/process1"/>
    <dgm:cxn modelId="{C5CD4495-0510-4B14-926E-14860FE488A6}" type="presOf" srcId="{D0CD0668-1528-4B77-AE7A-82C07CE72797}" destId="{CD5D734A-10F8-4E4C-8FCE-F7532F1E8ADF}" srcOrd="0" destOrd="0" presId="urn:microsoft.com/office/officeart/2005/8/layout/process1"/>
    <dgm:cxn modelId="{940C6CDF-A6D7-41B3-922D-D78E55BF8E71}" type="presOf" srcId="{EDB12682-F518-4B35-8E6D-8C79F3081C95}" destId="{E49A0BB1-FCF2-425F-9B5A-893144D75021}" srcOrd="1" destOrd="0" presId="urn:microsoft.com/office/officeart/2005/8/layout/process1"/>
    <dgm:cxn modelId="{14681FB8-F32A-491A-8AAA-E458B765C27D}" type="presOf" srcId="{15AE0579-4FEE-41BF-8CE1-6DE937222B6A}" destId="{FDFD0953-DF01-45DC-A384-7394E48DD904}" srcOrd="0" destOrd="0" presId="urn:microsoft.com/office/officeart/2005/8/layout/process1"/>
    <dgm:cxn modelId="{75E38473-4ABC-4B7D-9108-DF53D1FFDBFF}" type="presOf" srcId="{EDB12682-F518-4B35-8E6D-8C79F3081C95}" destId="{7143E58B-55DA-4589-9B4B-CEF74B64FA3D}" srcOrd="0" destOrd="0" presId="urn:microsoft.com/office/officeart/2005/8/layout/process1"/>
    <dgm:cxn modelId="{DE9D37DE-0C8E-452F-BF9F-2AC30597B9E4}" srcId="{ADDB8A2A-1F06-4026-842C-8130B9EAC92A}" destId="{4DC9CD2B-E03B-4019-BACE-938E44C859B3}" srcOrd="0" destOrd="0" parTransId="{054AB4A9-0BF5-4FB8-8D36-468B413229C3}" sibTransId="{3F91DF1B-2C23-4909-9F9A-1BC5FD667FF8}"/>
    <dgm:cxn modelId="{B6E7489C-5990-480E-80C4-4B9323A40066}" srcId="{ADDB8A2A-1F06-4026-842C-8130B9EAC92A}" destId="{D0CD0668-1528-4B77-AE7A-82C07CE72797}" srcOrd="5" destOrd="0" parTransId="{7F7925E6-5E14-4984-A85E-79C30FD0CA9F}" sibTransId="{99685D04-557D-4490-B619-30065B7F293B}"/>
    <dgm:cxn modelId="{A6F5A87A-FC51-427F-8DEE-D1F3DA368116}" srcId="{ADDB8A2A-1F06-4026-842C-8130B9EAC92A}" destId="{15AE0579-4FEE-41BF-8CE1-6DE937222B6A}" srcOrd="1" destOrd="0" parTransId="{8BEE90F6-5130-4D45-B005-8AECBC9F1EBF}" sibTransId="{DAF9FFAC-7CC9-4C78-B7C0-F2E6DF5FC9BE}"/>
    <dgm:cxn modelId="{E97CA1E2-687F-4462-BB97-748CB30A7F65}" srcId="{ADDB8A2A-1F06-4026-842C-8130B9EAC92A}" destId="{7B6CD1D4-D1C3-40CA-B5C4-5D3028E54133}" srcOrd="4" destOrd="0" parTransId="{794730DD-F317-4265-BA72-EFF9C7B7EC13}" sibTransId="{EDB12682-F518-4B35-8E6D-8C79F3081C95}"/>
    <dgm:cxn modelId="{0AC004DE-38C9-4451-B46A-A9859C3BDD30}" type="presOf" srcId="{4DC9CD2B-E03B-4019-BACE-938E44C859B3}" destId="{7BAE21D6-3639-41CF-86FD-F58D2F1CCC5C}" srcOrd="0" destOrd="0" presId="urn:microsoft.com/office/officeart/2005/8/layout/process1"/>
    <dgm:cxn modelId="{A08BCC8A-3EAF-48EC-8CA9-AD80C18A966E}" type="presParOf" srcId="{4AD5F4EF-B27D-446F-8AFB-FC7D35C0ECBA}" destId="{7BAE21D6-3639-41CF-86FD-F58D2F1CCC5C}" srcOrd="0" destOrd="0" presId="urn:microsoft.com/office/officeart/2005/8/layout/process1"/>
    <dgm:cxn modelId="{37457C20-EADA-4DA4-ADF7-851275A03B42}" type="presParOf" srcId="{4AD5F4EF-B27D-446F-8AFB-FC7D35C0ECBA}" destId="{DE2080AF-8CDB-4B02-A0A6-D1CE0DA1869B}" srcOrd="1" destOrd="0" presId="urn:microsoft.com/office/officeart/2005/8/layout/process1"/>
    <dgm:cxn modelId="{C6D20A9C-ED8C-49F7-9508-257ACE728642}" type="presParOf" srcId="{DE2080AF-8CDB-4B02-A0A6-D1CE0DA1869B}" destId="{0F05703D-0E46-4B76-A19F-C93AE2126E6B}" srcOrd="0" destOrd="0" presId="urn:microsoft.com/office/officeart/2005/8/layout/process1"/>
    <dgm:cxn modelId="{CE7BCAC0-6BA8-4FE3-A27F-6A4F9306E901}" type="presParOf" srcId="{4AD5F4EF-B27D-446F-8AFB-FC7D35C0ECBA}" destId="{FDFD0953-DF01-45DC-A384-7394E48DD904}" srcOrd="2" destOrd="0" presId="urn:microsoft.com/office/officeart/2005/8/layout/process1"/>
    <dgm:cxn modelId="{56DBF3D9-CAE3-43E2-81C4-228DAC20775E}" type="presParOf" srcId="{4AD5F4EF-B27D-446F-8AFB-FC7D35C0ECBA}" destId="{AF05DEA4-7BB1-4EDD-ADCA-528EF1D11796}" srcOrd="3" destOrd="0" presId="urn:microsoft.com/office/officeart/2005/8/layout/process1"/>
    <dgm:cxn modelId="{97329C12-5127-4061-86CA-15DB9B2982CC}" type="presParOf" srcId="{AF05DEA4-7BB1-4EDD-ADCA-528EF1D11796}" destId="{6F6BF501-CEAE-4FC0-9A09-0B762D1D3E40}" srcOrd="0" destOrd="0" presId="urn:microsoft.com/office/officeart/2005/8/layout/process1"/>
    <dgm:cxn modelId="{C1235AB9-5B6A-4F58-BD00-20BCDF1DC31B}" type="presParOf" srcId="{4AD5F4EF-B27D-446F-8AFB-FC7D35C0ECBA}" destId="{69C290D8-86D3-4AAA-A012-BE80BE1CA97E}" srcOrd="4" destOrd="0" presId="urn:microsoft.com/office/officeart/2005/8/layout/process1"/>
    <dgm:cxn modelId="{2A557E40-1F1B-4074-8974-30DD803E5980}" type="presParOf" srcId="{4AD5F4EF-B27D-446F-8AFB-FC7D35C0ECBA}" destId="{E01D37F0-D006-4035-9FC0-763A5F3FD0B6}" srcOrd="5" destOrd="0" presId="urn:microsoft.com/office/officeart/2005/8/layout/process1"/>
    <dgm:cxn modelId="{9D48FFA8-BFE3-45F4-BC81-424B425E3B6C}" type="presParOf" srcId="{E01D37F0-D006-4035-9FC0-763A5F3FD0B6}" destId="{34B5D540-2F30-4C98-ACF0-0C507104DFD8}" srcOrd="0" destOrd="0" presId="urn:microsoft.com/office/officeart/2005/8/layout/process1"/>
    <dgm:cxn modelId="{8AE02EE4-2EA6-41B0-A166-2C763183FE40}" type="presParOf" srcId="{4AD5F4EF-B27D-446F-8AFB-FC7D35C0ECBA}" destId="{DA1B9A46-EB6C-40FF-BE9E-2F3E61F2148F}" srcOrd="6" destOrd="0" presId="urn:microsoft.com/office/officeart/2005/8/layout/process1"/>
    <dgm:cxn modelId="{CA35BD17-1D81-4871-A8BD-AA909A83B38C}" type="presParOf" srcId="{4AD5F4EF-B27D-446F-8AFB-FC7D35C0ECBA}" destId="{0637383E-91C2-4419-8A30-3E7EE5E30BAB}" srcOrd="7" destOrd="0" presId="urn:microsoft.com/office/officeart/2005/8/layout/process1"/>
    <dgm:cxn modelId="{4C837707-E20C-4069-97E6-AA0E68C38D2E}" type="presParOf" srcId="{0637383E-91C2-4419-8A30-3E7EE5E30BAB}" destId="{FBB9ED65-20CC-4BA5-926B-AB969E5F683F}" srcOrd="0" destOrd="0" presId="urn:microsoft.com/office/officeart/2005/8/layout/process1"/>
    <dgm:cxn modelId="{33792988-0B2A-40AF-A894-A1C6292F4F5B}" type="presParOf" srcId="{4AD5F4EF-B27D-446F-8AFB-FC7D35C0ECBA}" destId="{C5A575AA-FCE9-42DA-BDCA-71B43C8424AC}" srcOrd="8" destOrd="0" presId="urn:microsoft.com/office/officeart/2005/8/layout/process1"/>
    <dgm:cxn modelId="{29CD4462-FBD0-4603-BC48-1EBAA6907C17}" type="presParOf" srcId="{4AD5F4EF-B27D-446F-8AFB-FC7D35C0ECBA}" destId="{7143E58B-55DA-4589-9B4B-CEF74B64FA3D}" srcOrd="9" destOrd="0" presId="urn:microsoft.com/office/officeart/2005/8/layout/process1"/>
    <dgm:cxn modelId="{87D5CA03-FE22-43D2-9356-CAA843D90A59}" type="presParOf" srcId="{7143E58B-55DA-4589-9B4B-CEF74B64FA3D}" destId="{E49A0BB1-FCF2-425F-9B5A-893144D75021}" srcOrd="0" destOrd="0" presId="urn:microsoft.com/office/officeart/2005/8/layout/process1"/>
    <dgm:cxn modelId="{81D73229-3CE7-4B4D-820B-AD813AEA424A}" type="presParOf" srcId="{4AD5F4EF-B27D-446F-8AFB-FC7D35C0ECBA}" destId="{CD5D734A-10F8-4E4C-8FCE-F7532F1E8ADF}" srcOrd="10" destOrd="0" presId="urn:microsoft.com/office/officeart/2005/8/layout/process1"/>
  </dgm:cxnLst>
  <dgm:bg>
    <a:solidFill>
      <a:schemeClr val="tx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DDB8A2A-1F06-4026-842C-8130B9EAC92A}" type="doc">
      <dgm:prSet loTypeId="urn:microsoft.com/office/officeart/2005/8/layout/process1" loCatId="process" qsTypeId="urn:microsoft.com/office/officeart/2005/8/quickstyle/3d2" qsCatId="3D" csTypeId="urn:microsoft.com/office/officeart/2005/8/colors/colorful1" csCatId="colorful" phldr="1"/>
      <dgm:spPr/>
    </dgm:pt>
    <dgm:pt modelId="{4DC9CD2B-E03B-4019-BACE-938E44C859B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Introducción</a:t>
          </a:r>
          <a:endParaRPr lang="es-PE" sz="1400" b="1" dirty="0"/>
        </a:p>
      </dgm:t>
    </dgm:pt>
    <dgm:pt modelId="{054AB4A9-0BF5-4FB8-8D36-468B413229C3}" type="parTrans" cxnId="{DE9D37DE-0C8E-452F-BF9F-2AC30597B9E4}">
      <dgm:prSet/>
      <dgm:spPr/>
      <dgm:t>
        <a:bodyPr/>
        <a:lstStyle/>
        <a:p>
          <a:endParaRPr lang="es-PE" sz="1400" b="1"/>
        </a:p>
      </dgm:t>
    </dgm:pt>
    <dgm:pt modelId="{3F91DF1B-2C23-4909-9F9A-1BC5FD667FF8}" type="sibTrans" cxnId="{DE9D37DE-0C8E-452F-BF9F-2AC30597B9E4}">
      <dgm:prSet custT="1"/>
      <dgm:spPr/>
      <dgm:t>
        <a:bodyPr/>
        <a:lstStyle/>
        <a:p>
          <a:endParaRPr lang="es-PE" sz="1400" b="1"/>
        </a:p>
      </dgm:t>
    </dgm:pt>
    <dgm:pt modelId="{15AE0579-4FEE-41BF-8CE1-6DE937222B6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Planteamiento</a:t>
          </a:r>
          <a:endParaRPr lang="es-PE" sz="1400" b="1" dirty="0"/>
        </a:p>
      </dgm:t>
    </dgm:pt>
    <dgm:pt modelId="{8BEE90F6-5130-4D45-B005-8AECBC9F1EBF}" type="parTrans" cxnId="{A6F5A87A-FC51-427F-8DEE-D1F3DA368116}">
      <dgm:prSet/>
      <dgm:spPr/>
      <dgm:t>
        <a:bodyPr/>
        <a:lstStyle/>
        <a:p>
          <a:endParaRPr lang="es-PE" sz="1400" b="1"/>
        </a:p>
      </dgm:t>
    </dgm:pt>
    <dgm:pt modelId="{DAF9FFAC-7CC9-4C78-B7C0-F2E6DF5FC9BE}" type="sibTrans" cxnId="{A6F5A87A-FC51-427F-8DEE-D1F3DA368116}">
      <dgm:prSet custT="1"/>
      <dgm:spPr/>
      <dgm:t>
        <a:bodyPr/>
        <a:lstStyle/>
        <a:p>
          <a:endParaRPr lang="es-PE" sz="1400" b="1"/>
        </a:p>
      </dgm:t>
    </dgm:pt>
    <dgm:pt modelId="{344A34C4-DD3A-4245-9EC2-BFBB02A7087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Objetivos</a:t>
          </a:r>
          <a:endParaRPr lang="es-PE" sz="1400" b="1" dirty="0"/>
        </a:p>
      </dgm:t>
    </dgm:pt>
    <dgm:pt modelId="{F7D2E0FD-BB23-4975-96D0-9F084613DDA2}" type="parTrans" cxnId="{9177CB9D-3432-4091-AA06-C09FECB65463}">
      <dgm:prSet/>
      <dgm:spPr/>
      <dgm:t>
        <a:bodyPr/>
        <a:lstStyle/>
        <a:p>
          <a:endParaRPr lang="es-PE" sz="1400" b="1"/>
        </a:p>
      </dgm:t>
    </dgm:pt>
    <dgm:pt modelId="{583404EA-8E77-415B-B030-362CDD375631}" type="sibTrans" cxnId="{9177CB9D-3432-4091-AA06-C09FECB65463}">
      <dgm:prSet custT="1"/>
      <dgm:spPr/>
      <dgm:t>
        <a:bodyPr/>
        <a:lstStyle/>
        <a:p>
          <a:endParaRPr lang="es-PE" sz="1400" b="1"/>
        </a:p>
      </dgm:t>
    </dgm:pt>
    <dgm:pt modelId="{04BEDDCC-0A48-4948-BF0D-2ED72D1C7E6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Metodología y Métodos</a:t>
          </a:r>
          <a:endParaRPr lang="es-PE" sz="1400" b="1" dirty="0"/>
        </a:p>
      </dgm:t>
    </dgm:pt>
    <dgm:pt modelId="{1C6F2AA9-BDD6-4E87-81C5-B906FEE80267}" type="parTrans" cxnId="{69FD913A-2ACD-4D94-AE50-DD0C27286679}">
      <dgm:prSet/>
      <dgm:spPr/>
      <dgm:t>
        <a:bodyPr/>
        <a:lstStyle/>
        <a:p>
          <a:endParaRPr lang="es-PE" sz="1400" b="1"/>
        </a:p>
      </dgm:t>
    </dgm:pt>
    <dgm:pt modelId="{B3E76EBF-104E-40A7-9172-39D4E1DF573D}" type="sibTrans" cxnId="{69FD913A-2ACD-4D94-AE50-DD0C27286679}">
      <dgm:prSet custT="1"/>
      <dgm:spPr/>
      <dgm:t>
        <a:bodyPr/>
        <a:lstStyle/>
        <a:p>
          <a:endParaRPr lang="es-PE" sz="1400" b="1"/>
        </a:p>
      </dgm:t>
    </dgm:pt>
    <dgm:pt modelId="{7B6CD1D4-D1C3-40CA-B5C4-5D3028E54133}">
      <dgm:prSet custT="1"/>
      <dgm:spPr>
        <a:solidFill>
          <a:schemeClr val="accent1">
            <a:lumMod val="75000"/>
          </a:schemeClr>
        </a:solidFill>
        <a:ln>
          <a:solidFill>
            <a:srgbClr val="336699"/>
          </a:solidFill>
        </a:ln>
      </dgm:spPr>
      <dgm:t>
        <a:bodyPr/>
        <a:lstStyle/>
        <a:p>
          <a:r>
            <a:rPr lang="es-PE" sz="1400" b="1" dirty="0" smtClean="0"/>
            <a:t>Resultados</a:t>
          </a:r>
          <a:endParaRPr lang="es-PE" sz="1400" b="1" dirty="0"/>
        </a:p>
      </dgm:t>
    </dgm:pt>
    <dgm:pt modelId="{794730DD-F317-4265-BA72-EFF9C7B7EC13}" type="par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EDB12682-F518-4B35-8E6D-8C79F3081C95}" type="sib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D0CD0668-1528-4B77-AE7A-82C07CE72797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PE" sz="1200" b="1" dirty="0" smtClean="0"/>
            <a:t>Conclusiones y Recomendaciones</a:t>
          </a:r>
          <a:endParaRPr lang="es-PE" sz="1200" b="1" dirty="0"/>
        </a:p>
      </dgm:t>
    </dgm:pt>
    <dgm:pt modelId="{7F7925E6-5E14-4984-A85E-79C30FD0CA9F}" type="parTrans" cxnId="{B6E7489C-5990-480E-80C4-4B9323A40066}">
      <dgm:prSet/>
      <dgm:spPr/>
      <dgm:t>
        <a:bodyPr/>
        <a:lstStyle/>
        <a:p>
          <a:endParaRPr lang="es-EC"/>
        </a:p>
      </dgm:t>
    </dgm:pt>
    <dgm:pt modelId="{99685D04-557D-4490-B619-30065B7F293B}" type="sibTrans" cxnId="{B6E7489C-5990-480E-80C4-4B9323A40066}">
      <dgm:prSet/>
      <dgm:spPr/>
      <dgm:t>
        <a:bodyPr/>
        <a:lstStyle/>
        <a:p>
          <a:endParaRPr lang="es-EC"/>
        </a:p>
      </dgm:t>
    </dgm:pt>
    <dgm:pt modelId="{4AD5F4EF-B27D-446F-8AFB-FC7D35C0ECBA}" type="pres">
      <dgm:prSet presAssocID="{ADDB8A2A-1F06-4026-842C-8130B9EAC92A}" presName="Name0" presStyleCnt="0">
        <dgm:presLayoutVars>
          <dgm:dir/>
          <dgm:resizeHandles val="exact"/>
        </dgm:presLayoutVars>
      </dgm:prSet>
      <dgm:spPr/>
    </dgm:pt>
    <dgm:pt modelId="{7BAE21D6-3639-41CF-86FD-F58D2F1CCC5C}" type="pres">
      <dgm:prSet presAssocID="{4DC9CD2B-E03B-4019-BACE-938E44C859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2080AF-8CDB-4B02-A0A6-D1CE0DA1869B}" type="pres">
      <dgm:prSet presAssocID="{3F91DF1B-2C23-4909-9F9A-1BC5FD667FF8}" presName="sibTrans" presStyleLbl="sibTrans2D1" presStyleIdx="0" presStyleCnt="5"/>
      <dgm:spPr/>
      <dgm:t>
        <a:bodyPr/>
        <a:lstStyle/>
        <a:p>
          <a:endParaRPr lang="es-PE"/>
        </a:p>
      </dgm:t>
    </dgm:pt>
    <dgm:pt modelId="{0F05703D-0E46-4B76-A19F-C93AE2126E6B}" type="pres">
      <dgm:prSet presAssocID="{3F91DF1B-2C23-4909-9F9A-1BC5FD667FF8}" presName="connectorText" presStyleLbl="sibTrans2D1" presStyleIdx="0" presStyleCnt="5"/>
      <dgm:spPr/>
      <dgm:t>
        <a:bodyPr/>
        <a:lstStyle/>
        <a:p>
          <a:endParaRPr lang="es-PE"/>
        </a:p>
      </dgm:t>
    </dgm:pt>
    <dgm:pt modelId="{FDFD0953-DF01-45DC-A384-7394E48DD904}" type="pres">
      <dgm:prSet presAssocID="{15AE0579-4FEE-41BF-8CE1-6DE937222B6A}" presName="node" presStyleLbl="node1" presStyleIdx="1" presStyleCnt="6" custScaleX="11807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05DEA4-7BB1-4EDD-ADCA-528EF1D11796}" type="pres">
      <dgm:prSet presAssocID="{DAF9FFAC-7CC9-4C78-B7C0-F2E6DF5FC9BE}" presName="sibTrans" presStyleLbl="sibTrans2D1" presStyleIdx="1" presStyleCnt="5"/>
      <dgm:spPr/>
      <dgm:t>
        <a:bodyPr/>
        <a:lstStyle/>
        <a:p>
          <a:endParaRPr lang="es-PE"/>
        </a:p>
      </dgm:t>
    </dgm:pt>
    <dgm:pt modelId="{6F6BF501-CEAE-4FC0-9A09-0B762D1D3E40}" type="pres">
      <dgm:prSet presAssocID="{DAF9FFAC-7CC9-4C78-B7C0-F2E6DF5FC9BE}" presName="connectorText" presStyleLbl="sibTrans2D1" presStyleIdx="1" presStyleCnt="5"/>
      <dgm:spPr/>
      <dgm:t>
        <a:bodyPr/>
        <a:lstStyle/>
        <a:p>
          <a:endParaRPr lang="es-PE"/>
        </a:p>
      </dgm:t>
    </dgm:pt>
    <dgm:pt modelId="{69C290D8-86D3-4AAA-A012-BE80BE1CA97E}" type="pres">
      <dgm:prSet presAssocID="{344A34C4-DD3A-4245-9EC2-BFBB02A7087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1D37F0-D006-4035-9FC0-763A5F3FD0B6}" type="pres">
      <dgm:prSet presAssocID="{583404EA-8E77-415B-B030-362CDD375631}" presName="sibTrans" presStyleLbl="sibTrans2D1" presStyleIdx="2" presStyleCnt="5"/>
      <dgm:spPr/>
      <dgm:t>
        <a:bodyPr/>
        <a:lstStyle/>
        <a:p>
          <a:endParaRPr lang="es-PE"/>
        </a:p>
      </dgm:t>
    </dgm:pt>
    <dgm:pt modelId="{34B5D540-2F30-4C98-ACF0-0C507104DFD8}" type="pres">
      <dgm:prSet presAssocID="{583404EA-8E77-415B-B030-362CDD375631}" presName="connectorText" presStyleLbl="sibTrans2D1" presStyleIdx="2" presStyleCnt="5"/>
      <dgm:spPr/>
      <dgm:t>
        <a:bodyPr/>
        <a:lstStyle/>
        <a:p>
          <a:endParaRPr lang="es-PE"/>
        </a:p>
      </dgm:t>
    </dgm:pt>
    <dgm:pt modelId="{DA1B9A46-EB6C-40FF-BE9E-2F3E61F2148F}" type="pres">
      <dgm:prSet presAssocID="{04BEDDCC-0A48-4948-BF0D-2ED72D1C7E6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637383E-91C2-4419-8A30-3E7EE5E30BAB}" type="pres">
      <dgm:prSet presAssocID="{B3E76EBF-104E-40A7-9172-39D4E1DF573D}" presName="sibTrans" presStyleLbl="sibTrans2D1" presStyleIdx="3" presStyleCnt="5"/>
      <dgm:spPr/>
      <dgm:t>
        <a:bodyPr/>
        <a:lstStyle/>
        <a:p>
          <a:endParaRPr lang="es-PE"/>
        </a:p>
      </dgm:t>
    </dgm:pt>
    <dgm:pt modelId="{FBB9ED65-20CC-4BA5-926B-AB969E5F683F}" type="pres">
      <dgm:prSet presAssocID="{B3E76EBF-104E-40A7-9172-39D4E1DF573D}" presName="connectorText" presStyleLbl="sibTrans2D1" presStyleIdx="3" presStyleCnt="5"/>
      <dgm:spPr/>
      <dgm:t>
        <a:bodyPr/>
        <a:lstStyle/>
        <a:p>
          <a:endParaRPr lang="es-PE"/>
        </a:p>
      </dgm:t>
    </dgm:pt>
    <dgm:pt modelId="{C5A575AA-FCE9-42DA-BDCA-71B43C8424AC}" type="pres">
      <dgm:prSet presAssocID="{7B6CD1D4-D1C3-40CA-B5C4-5D3028E5413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143E58B-55DA-4589-9B4B-CEF74B64FA3D}" type="pres">
      <dgm:prSet presAssocID="{EDB12682-F518-4B35-8E6D-8C79F3081C95}" presName="sibTrans" presStyleLbl="sibTrans2D1" presStyleIdx="4" presStyleCnt="5"/>
      <dgm:spPr/>
      <dgm:t>
        <a:bodyPr/>
        <a:lstStyle/>
        <a:p>
          <a:endParaRPr lang="es-EC"/>
        </a:p>
      </dgm:t>
    </dgm:pt>
    <dgm:pt modelId="{E49A0BB1-FCF2-425F-9B5A-893144D75021}" type="pres">
      <dgm:prSet presAssocID="{EDB12682-F518-4B35-8E6D-8C79F3081C95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CD5D734A-10F8-4E4C-8FCE-F7532F1E8ADF}" type="pres">
      <dgm:prSet presAssocID="{D0CD0668-1528-4B77-AE7A-82C07CE72797}" presName="node" presStyleLbl="node1" presStyleIdx="5" presStyleCnt="6" custScaleX="1184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1F3D611-7440-4913-AD77-C64668CB3C7F}" type="presOf" srcId="{04BEDDCC-0A48-4948-BF0D-2ED72D1C7E6D}" destId="{DA1B9A46-EB6C-40FF-BE9E-2F3E61F2148F}" srcOrd="0" destOrd="0" presId="urn:microsoft.com/office/officeart/2005/8/layout/process1"/>
    <dgm:cxn modelId="{505332F0-5C76-4FF9-B31E-EE603E86D5C4}" type="presOf" srcId="{DAF9FFAC-7CC9-4C78-B7C0-F2E6DF5FC9BE}" destId="{6F6BF501-CEAE-4FC0-9A09-0B762D1D3E40}" srcOrd="1" destOrd="0" presId="urn:microsoft.com/office/officeart/2005/8/layout/process1"/>
    <dgm:cxn modelId="{7961EB71-D76B-4616-BE24-4B3180B69A0D}" type="presOf" srcId="{583404EA-8E77-415B-B030-362CDD375631}" destId="{E01D37F0-D006-4035-9FC0-763A5F3FD0B6}" srcOrd="0" destOrd="0" presId="urn:microsoft.com/office/officeart/2005/8/layout/process1"/>
    <dgm:cxn modelId="{9177CB9D-3432-4091-AA06-C09FECB65463}" srcId="{ADDB8A2A-1F06-4026-842C-8130B9EAC92A}" destId="{344A34C4-DD3A-4245-9EC2-BFBB02A7087E}" srcOrd="2" destOrd="0" parTransId="{F7D2E0FD-BB23-4975-96D0-9F084613DDA2}" sibTransId="{583404EA-8E77-415B-B030-362CDD375631}"/>
    <dgm:cxn modelId="{E46B6F57-F7AB-407E-8B13-7C9858AC9BD3}" type="presOf" srcId="{ADDB8A2A-1F06-4026-842C-8130B9EAC92A}" destId="{4AD5F4EF-B27D-446F-8AFB-FC7D35C0ECBA}" srcOrd="0" destOrd="0" presId="urn:microsoft.com/office/officeart/2005/8/layout/process1"/>
    <dgm:cxn modelId="{3508110D-5887-467F-879A-279BBA8B88DF}" type="presOf" srcId="{B3E76EBF-104E-40A7-9172-39D4E1DF573D}" destId="{0637383E-91C2-4419-8A30-3E7EE5E30BAB}" srcOrd="0" destOrd="0" presId="urn:microsoft.com/office/officeart/2005/8/layout/process1"/>
    <dgm:cxn modelId="{B3802DD3-7990-41C5-B9F9-CD0471FCDBD7}" type="presOf" srcId="{3F91DF1B-2C23-4909-9F9A-1BC5FD667FF8}" destId="{DE2080AF-8CDB-4B02-A0A6-D1CE0DA1869B}" srcOrd="0" destOrd="0" presId="urn:microsoft.com/office/officeart/2005/8/layout/process1"/>
    <dgm:cxn modelId="{73DF01B2-0053-43C1-8DB9-AFF50A97D2BF}" type="presOf" srcId="{583404EA-8E77-415B-B030-362CDD375631}" destId="{34B5D540-2F30-4C98-ACF0-0C507104DFD8}" srcOrd="1" destOrd="0" presId="urn:microsoft.com/office/officeart/2005/8/layout/process1"/>
    <dgm:cxn modelId="{9605E33E-9298-472D-A944-F92558696C53}" type="presOf" srcId="{4DC9CD2B-E03B-4019-BACE-938E44C859B3}" destId="{7BAE21D6-3639-41CF-86FD-F58D2F1CCC5C}" srcOrd="0" destOrd="0" presId="urn:microsoft.com/office/officeart/2005/8/layout/process1"/>
    <dgm:cxn modelId="{CD6EBDB6-A828-402B-AFE9-4F8B5431738B}" type="presOf" srcId="{15AE0579-4FEE-41BF-8CE1-6DE937222B6A}" destId="{FDFD0953-DF01-45DC-A384-7394E48DD904}" srcOrd="0" destOrd="0" presId="urn:microsoft.com/office/officeart/2005/8/layout/process1"/>
    <dgm:cxn modelId="{9D9AA026-C7D5-42F1-A88F-156A1C9461EE}" type="presOf" srcId="{7B6CD1D4-D1C3-40CA-B5C4-5D3028E54133}" destId="{C5A575AA-FCE9-42DA-BDCA-71B43C8424AC}" srcOrd="0" destOrd="0" presId="urn:microsoft.com/office/officeart/2005/8/layout/process1"/>
    <dgm:cxn modelId="{2C2FD940-FF4C-4E94-AE69-CE8D419931D1}" type="presOf" srcId="{EDB12682-F518-4B35-8E6D-8C79F3081C95}" destId="{E49A0BB1-FCF2-425F-9B5A-893144D75021}" srcOrd="1" destOrd="0" presId="urn:microsoft.com/office/officeart/2005/8/layout/process1"/>
    <dgm:cxn modelId="{69FD913A-2ACD-4D94-AE50-DD0C27286679}" srcId="{ADDB8A2A-1F06-4026-842C-8130B9EAC92A}" destId="{04BEDDCC-0A48-4948-BF0D-2ED72D1C7E6D}" srcOrd="3" destOrd="0" parTransId="{1C6F2AA9-BDD6-4E87-81C5-B906FEE80267}" sibTransId="{B3E76EBF-104E-40A7-9172-39D4E1DF573D}"/>
    <dgm:cxn modelId="{11E31BAB-FC40-4D57-A3F3-1CE773ACBC80}" type="presOf" srcId="{3F91DF1B-2C23-4909-9F9A-1BC5FD667FF8}" destId="{0F05703D-0E46-4B76-A19F-C93AE2126E6B}" srcOrd="1" destOrd="0" presId="urn:microsoft.com/office/officeart/2005/8/layout/process1"/>
    <dgm:cxn modelId="{15851259-7E30-4337-AEEA-D7AE2355BE4D}" type="presOf" srcId="{344A34C4-DD3A-4245-9EC2-BFBB02A7087E}" destId="{69C290D8-86D3-4AAA-A012-BE80BE1CA97E}" srcOrd="0" destOrd="0" presId="urn:microsoft.com/office/officeart/2005/8/layout/process1"/>
    <dgm:cxn modelId="{C7E9E172-B3C6-4866-B100-AC0B00AC330F}" type="presOf" srcId="{DAF9FFAC-7CC9-4C78-B7C0-F2E6DF5FC9BE}" destId="{AF05DEA4-7BB1-4EDD-ADCA-528EF1D11796}" srcOrd="0" destOrd="0" presId="urn:microsoft.com/office/officeart/2005/8/layout/process1"/>
    <dgm:cxn modelId="{CCF18C52-46B0-4415-82D9-B26F04DC81E2}" type="presOf" srcId="{D0CD0668-1528-4B77-AE7A-82C07CE72797}" destId="{CD5D734A-10F8-4E4C-8FCE-F7532F1E8ADF}" srcOrd="0" destOrd="0" presId="urn:microsoft.com/office/officeart/2005/8/layout/process1"/>
    <dgm:cxn modelId="{85ACF429-A969-4B79-A680-048411033942}" type="presOf" srcId="{B3E76EBF-104E-40A7-9172-39D4E1DF573D}" destId="{FBB9ED65-20CC-4BA5-926B-AB969E5F683F}" srcOrd="1" destOrd="0" presId="urn:microsoft.com/office/officeart/2005/8/layout/process1"/>
    <dgm:cxn modelId="{573F16B6-C209-4DD2-BF7A-7D9EA5818AF5}" type="presOf" srcId="{EDB12682-F518-4B35-8E6D-8C79F3081C95}" destId="{7143E58B-55DA-4589-9B4B-CEF74B64FA3D}" srcOrd="0" destOrd="0" presId="urn:microsoft.com/office/officeart/2005/8/layout/process1"/>
    <dgm:cxn modelId="{B6E7489C-5990-480E-80C4-4B9323A40066}" srcId="{ADDB8A2A-1F06-4026-842C-8130B9EAC92A}" destId="{D0CD0668-1528-4B77-AE7A-82C07CE72797}" srcOrd="5" destOrd="0" parTransId="{7F7925E6-5E14-4984-A85E-79C30FD0CA9F}" sibTransId="{99685D04-557D-4490-B619-30065B7F293B}"/>
    <dgm:cxn modelId="{DE9D37DE-0C8E-452F-BF9F-2AC30597B9E4}" srcId="{ADDB8A2A-1F06-4026-842C-8130B9EAC92A}" destId="{4DC9CD2B-E03B-4019-BACE-938E44C859B3}" srcOrd="0" destOrd="0" parTransId="{054AB4A9-0BF5-4FB8-8D36-468B413229C3}" sibTransId="{3F91DF1B-2C23-4909-9F9A-1BC5FD667FF8}"/>
    <dgm:cxn modelId="{A6F5A87A-FC51-427F-8DEE-D1F3DA368116}" srcId="{ADDB8A2A-1F06-4026-842C-8130B9EAC92A}" destId="{15AE0579-4FEE-41BF-8CE1-6DE937222B6A}" srcOrd="1" destOrd="0" parTransId="{8BEE90F6-5130-4D45-B005-8AECBC9F1EBF}" sibTransId="{DAF9FFAC-7CC9-4C78-B7C0-F2E6DF5FC9BE}"/>
    <dgm:cxn modelId="{E97CA1E2-687F-4462-BB97-748CB30A7F65}" srcId="{ADDB8A2A-1F06-4026-842C-8130B9EAC92A}" destId="{7B6CD1D4-D1C3-40CA-B5C4-5D3028E54133}" srcOrd="4" destOrd="0" parTransId="{794730DD-F317-4265-BA72-EFF9C7B7EC13}" sibTransId="{EDB12682-F518-4B35-8E6D-8C79F3081C95}"/>
    <dgm:cxn modelId="{A1D0A669-05BE-469D-95B0-A481D90447A7}" type="presParOf" srcId="{4AD5F4EF-B27D-446F-8AFB-FC7D35C0ECBA}" destId="{7BAE21D6-3639-41CF-86FD-F58D2F1CCC5C}" srcOrd="0" destOrd="0" presId="urn:microsoft.com/office/officeart/2005/8/layout/process1"/>
    <dgm:cxn modelId="{8A5117F1-D7C5-4DA3-A5BC-FC010EF5819B}" type="presParOf" srcId="{4AD5F4EF-B27D-446F-8AFB-FC7D35C0ECBA}" destId="{DE2080AF-8CDB-4B02-A0A6-D1CE0DA1869B}" srcOrd="1" destOrd="0" presId="urn:microsoft.com/office/officeart/2005/8/layout/process1"/>
    <dgm:cxn modelId="{660EF168-45F7-4F19-9C20-A9EC0F2407EC}" type="presParOf" srcId="{DE2080AF-8CDB-4B02-A0A6-D1CE0DA1869B}" destId="{0F05703D-0E46-4B76-A19F-C93AE2126E6B}" srcOrd="0" destOrd="0" presId="urn:microsoft.com/office/officeart/2005/8/layout/process1"/>
    <dgm:cxn modelId="{A90130C9-A004-48E7-8125-6FC567662198}" type="presParOf" srcId="{4AD5F4EF-B27D-446F-8AFB-FC7D35C0ECBA}" destId="{FDFD0953-DF01-45DC-A384-7394E48DD904}" srcOrd="2" destOrd="0" presId="urn:microsoft.com/office/officeart/2005/8/layout/process1"/>
    <dgm:cxn modelId="{9156D992-A319-4381-8C69-4DED5C2B5A68}" type="presParOf" srcId="{4AD5F4EF-B27D-446F-8AFB-FC7D35C0ECBA}" destId="{AF05DEA4-7BB1-4EDD-ADCA-528EF1D11796}" srcOrd="3" destOrd="0" presId="urn:microsoft.com/office/officeart/2005/8/layout/process1"/>
    <dgm:cxn modelId="{DAB97A8C-68E2-4AC3-A074-F96747348BEC}" type="presParOf" srcId="{AF05DEA4-7BB1-4EDD-ADCA-528EF1D11796}" destId="{6F6BF501-CEAE-4FC0-9A09-0B762D1D3E40}" srcOrd="0" destOrd="0" presId="urn:microsoft.com/office/officeart/2005/8/layout/process1"/>
    <dgm:cxn modelId="{EE358DAF-E6B8-488E-A444-63D4056C64C7}" type="presParOf" srcId="{4AD5F4EF-B27D-446F-8AFB-FC7D35C0ECBA}" destId="{69C290D8-86D3-4AAA-A012-BE80BE1CA97E}" srcOrd="4" destOrd="0" presId="urn:microsoft.com/office/officeart/2005/8/layout/process1"/>
    <dgm:cxn modelId="{38ECDA24-37CF-4E5D-AA3F-31F83F439177}" type="presParOf" srcId="{4AD5F4EF-B27D-446F-8AFB-FC7D35C0ECBA}" destId="{E01D37F0-D006-4035-9FC0-763A5F3FD0B6}" srcOrd="5" destOrd="0" presId="urn:microsoft.com/office/officeart/2005/8/layout/process1"/>
    <dgm:cxn modelId="{8CBBE86C-4FA1-43A2-8A6C-C75F1E95DA4E}" type="presParOf" srcId="{E01D37F0-D006-4035-9FC0-763A5F3FD0B6}" destId="{34B5D540-2F30-4C98-ACF0-0C507104DFD8}" srcOrd="0" destOrd="0" presId="urn:microsoft.com/office/officeart/2005/8/layout/process1"/>
    <dgm:cxn modelId="{BE66CA05-00FF-439B-A21A-EE95A954D493}" type="presParOf" srcId="{4AD5F4EF-B27D-446F-8AFB-FC7D35C0ECBA}" destId="{DA1B9A46-EB6C-40FF-BE9E-2F3E61F2148F}" srcOrd="6" destOrd="0" presId="urn:microsoft.com/office/officeart/2005/8/layout/process1"/>
    <dgm:cxn modelId="{ED4D18F7-C42C-42F9-ABF1-A5CED0C9986B}" type="presParOf" srcId="{4AD5F4EF-B27D-446F-8AFB-FC7D35C0ECBA}" destId="{0637383E-91C2-4419-8A30-3E7EE5E30BAB}" srcOrd="7" destOrd="0" presId="urn:microsoft.com/office/officeart/2005/8/layout/process1"/>
    <dgm:cxn modelId="{FE0409F8-4D12-48BB-950D-174E38DA29F9}" type="presParOf" srcId="{0637383E-91C2-4419-8A30-3E7EE5E30BAB}" destId="{FBB9ED65-20CC-4BA5-926B-AB969E5F683F}" srcOrd="0" destOrd="0" presId="urn:microsoft.com/office/officeart/2005/8/layout/process1"/>
    <dgm:cxn modelId="{6244E4B6-FCEB-48E0-9AA7-1406EAE87211}" type="presParOf" srcId="{4AD5F4EF-B27D-446F-8AFB-FC7D35C0ECBA}" destId="{C5A575AA-FCE9-42DA-BDCA-71B43C8424AC}" srcOrd="8" destOrd="0" presId="urn:microsoft.com/office/officeart/2005/8/layout/process1"/>
    <dgm:cxn modelId="{0F2C8BC6-DA7A-4E4B-BDE0-22D658C3B4F0}" type="presParOf" srcId="{4AD5F4EF-B27D-446F-8AFB-FC7D35C0ECBA}" destId="{7143E58B-55DA-4589-9B4B-CEF74B64FA3D}" srcOrd="9" destOrd="0" presId="urn:microsoft.com/office/officeart/2005/8/layout/process1"/>
    <dgm:cxn modelId="{BA4E74BE-0E41-4AD0-AD12-770A0429F5D7}" type="presParOf" srcId="{7143E58B-55DA-4589-9B4B-CEF74B64FA3D}" destId="{E49A0BB1-FCF2-425F-9B5A-893144D75021}" srcOrd="0" destOrd="0" presId="urn:microsoft.com/office/officeart/2005/8/layout/process1"/>
    <dgm:cxn modelId="{4F5DDEEE-47EA-4290-BA04-AFD8C93E8ED7}" type="presParOf" srcId="{4AD5F4EF-B27D-446F-8AFB-FC7D35C0ECBA}" destId="{CD5D734A-10F8-4E4C-8FCE-F7532F1E8ADF}" srcOrd="10" destOrd="0" presId="urn:microsoft.com/office/officeart/2005/8/layout/process1"/>
  </dgm:cxnLst>
  <dgm:bg>
    <a:solidFill>
      <a:schemeClr val="tx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DB8A2A-1F06-4026-842C-8130B9EAC92A}" type="doc">
      <dgm:prSet loTypeId="urn:microsoft.com/office/officeart/2005/8/layout/process1" loCatId="process" qsTypeId="urn:microsoft.com/office/officeart/2005/8/quickstyle/3d2" qsCatId="3D" csTypeId="urn:microsoft.com/office/officeart/2005/8/colors/colorful1" csCatId="colorful" phldr="1"/>
      <dgm:spPr/>
    </dgm:pt>
    <dgm:pt modelId="{4DC9CD2B-E03B-4019-BACE-938E44C859B3}">
      <dgm:prSet phldrT="[Text]" custT="1"/>
      <dgm:spPr/>
      <dgm:t>
        <a:bodyPr/>
        <a:lstStyle/>
        <a:p>
          <a:r>
            <a:rPr lang="es-PE" sz="1400" b="1" dirty="0" smtClean="0"/>
            <a:t>Introducción</a:t>
          </a:r>
          <a:endParaRPr lang="es-PE" sz="1400" b="1" dirty="0"/>
        </a:p>
      </dgm:t>
    </dgm:pt>
    <dgm:pt modelId="{054AB4A9-0BF5-4FB8-8D36-468B413229C3}" type="parTrans" cxnId="{DE9D37DE-0C8E-452F-BF9F-2AC30597B9E4}">
      <dgm:prSet/>
      <dgm:spPr/>
      <dgm:t>
        <a:bodyPr/>
        <a:lstStyle/>
        <a:p>
          <a:endParaRPr lang="es-PE" sz="1400" b="1"/>
        </a:p>
      </dgm:t>
    </dgm:pt>
    <dgm:pt modelId="{3F91DF1B-2C23-4909-9F9A-1BC5FD667FF8}" type="sibTrans" cxnId="{DE9D37DE-0C8E-452F-BF9F-2AC30597B9E4}">
      <dgm:prSet custT="1"/>
      <dgm:spPr/>
      <dgm:t>
        <a:bodyPr/>
        <a:lstStyle/>
        <a:p>
          <a:endParaRPr lang="es-PE" sz="1400" b="1"/>
        </a:p>
      </dgm:t>
    </dgm:pt>
    <dgm:pt modelId="{15AE0579-4FEE-41BF-8CE1-6DE937222B6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Planteamiento</a:t>
          </a:r>
          <a:endParaRPr lang="es-PE" sz="1400" b="1" dirty="0"/>
        </a:p>
      </dgm:t>
    </dgm:pt>
    <dgm:pt modelId="{8BEE90F6-5130-4D45-B005-8AECBC9F1EBF}" type="parTrans" cxnId="{A6F5A87A-FC51-427F-8DEE-D1F3DA368116}">
      <dgm:prSet/>
      <dgm:spPr/>
      <dgm:t>
        <a:bodyPr/>
        <a:lstStyle/>
        <a:p>
          <a:endParaRPr lang="es-PE" sz="1400" b="1"/>
        </a:p>
      </dgm:t>
    </dgm:pt>
    <dgm:pt modelId="{DAF9FFAC-7CC9-4C78-B7C0-F2E6DF5FC9BE}" type="sibTrans" cxnId="{A6F5A87A-FC51-427F-8DEE-D1F3DA368116}">
      <dgm:prSet custT="1"/>
      <dgm:spPr/>
      <dgm:t>
        <a:bodyPr/>
        <a:lstStyle/>
        <a:p>
          <a:endParaRPr lang="es-PE" sz="1400" b="1"/>
        </a:p>
      </dgm:t>
    </dgm:pt>
    <dgm:pt modelId="{344A34C4-DD3A-4245-9EC2-BFBB02A7087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Objetivos</a:t>
          </a:r>
          <a:endParaRPr lang="es-PE" sz="1400" b="1" dirty="0"/>
        </a:p>
      </dgm:t>
    </dgm:pt>
    <dgm:pt modelId="{F7D2E0FD-BB23-4975-96D0-9F084613DDA2}" type="parTrans" cxnId="{9177CB9D-3432-4091-AA06-C09FECB65463}">
      <dgm:prSet/>
      <dgm:spPr/>
      <dgm:t>
        <a:bodyPr/>
        <a:lstStyle/>
        <a:p>
          <a:endParaRPr lang="es-PE" sz="1400" b="1"/>
        </a:p>
      </dgm:t>
    </dgm:pt>
    <dgm:pt modelId="{583404EA-8E77-415B-B030-362CDD375631}" type="sibTrans" cxnId="{9177CB9D-3432-4091-AA06-C09FECB65463}">
      <dgm:prSet custT="1"/>
      <dgm:spPr/>
      <dgm:t>
        <a:bodyPr/>
        <a:lstStyle/>
        <a:p>
          <a:endParaRPr lang="es-PE" sz="1400" b="1"/>
        </a:p>
      </dgm:t>
    </dgm:pt>
    <dgm:pt modelId="{04BEDDCC-0A48-4948-BF0D-2ED72D1C7E6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Metodología y Métodos</a:t>
          </a:r>
          <a:endParaRPr lang="es-PE" sz="1400" b="1" dirty="0"/>
        </a:p>
      </dgm:t>
    </dgm:pt>
    <dgm:pt modelId="{1C6F2AA9-BDD6-4E87-81C5-B906FEE80267}" type="parTrans" cxnId="{69FD913A-2ACD-4D94-AE50-DD0C27286679}">
      <dgm:prSet/>
      <dgm:spPr/>
      <dgm:t>
        <a:bodyPr/>
        <a:lstStyle/>
        <a:p>
          <a:endParaRPr lang="es-PE" sz="1400" b="1"/>
        </a:p>
      </dgm:t>
    </dgm:pt>
    <dgm:pt modelId="{B3E76EBF-104E-40A7-9172-39D4E1DF573D}" type="sibTrans" cxnId="{69FD913A-2ACD-4D94-AE50-DD0C27286679}">
      <dgm:prSet custT="1"/>
      <dgm:spPr/>
      <dgm:t>
        <a:bodyPr/>
        <a:lstStyle/>
        <a:p>
          <a:endParaRPr lang="es-PE" sz="1400" b="1"/>
        </a:p>
      </dgm:t>
    </dgm:pt>
    <dgm:pt modelId="{7B6CD1D4-D1C3-40CA-B5C4-5D3028E5413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Resultados</a:t>
          </a:r>
          <a:endParaRPr lang="es-PE" sz="1400" b="1" dirty="0"/>
        </a:p>
      </dgm:t>
    </dgm:pt>
    <dgm:pt modelId="{794730DD-F317-4265-BA72-EFF9C7B7EC13}" type="par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EDB12682-F518-4B35-8E6D-8C79F3081C95}" type="sib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D0CD0668-1528-4B77-AE7A-82C07CE7279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200" b="1" dirty="0" smtClean="0"/>
            <a:t>Conclusiones y Recomendaciones</a:t>
          </a:r>
          <a:endParaRPr lang="es-PE" sz="1200" b="1" dirty="0"/>
        </a:p>
      </dgm:t>
    </dgm:pt>
    <dgm:pt modelId="{7F7925E6-5E14-4984-A85E-79C30FD0CA9F}" type="parTrans" cxnId="{B6E7489C-5990-480E-80C4-4B9323A40066}">
      <dgm:prSet/>
      <dgm:spPr/>
      <dgm:t>
        <a:bodyPr/>
        <a:lstStyle/>
        <a:p>
          <a:endParaRPr lang="es-EC"/>
        </a:p>
      </dgm:t>
    </dgm:pt>
    <dgm:pt modelId="{99685D04-557D-4490-B619-30065B7F293B}" type="sibTrans" cxnId="{B6E7489C-5990-480E-80C4-4B9323A40066}">
      <dgm:prSet/>
      <dgm:spPr/>
      <dgm:t>
        <a:bodyPr/>
        <a:lstStyle/>
        <a:p>
          <a:endParaRPr lang="es-EC"/>
        </a:p>
      </dgm:t>
    </dgm:pt>
    <dgm:pt modelId="{4AD5F4EF-B27D-446F-8AFB-FC7D35C0ECBA}" type="pres">
      <dgm:prSet presAssocID="{ADDB8A2A-1F06-4026-842C-8130B9EAC92A}" presName="Name0" presStyleCnt="0">
        <dgm:presLayoutVars>
          <dgm:dir/>
          <dgm:resizeHandles val="exact"/>
        </dgm:presLayoutVars>
      </dgm:prSet>
      <dgm:spPr/>
    </dgm:pt>
    <dgm:pt modelId="{7BAE21D6-3639-41CF-86FD-F58D2F1CCC5C}" type="pres">
      <dgm:prSet presAssocID="{4DC9CD2B-E03B-4019-BACE-938E44C859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2080AF-8CDB-4B02-A0A6-D1CE0DA1869B}" type="pres">
      <dgm:prSet presAssocID="{3F91DF1B-2C23-4909-9F9A-1BC5FD667FF8}" presName="sibTrans" presStyleLbl="sibTrans2D1" presStyleIdx="0" presStyleCnt="5"/>
      <dgm:spPr/>
      <dgm:t>
        <a:bodyPr/>
        <a:lstStyle/>
        <a:p>
          <a:endParaRPr lang="es-PE"/>
        </a:p>
      </dgm:t>
    </dgm:pt>
    <dgm:pt modelId="{0F05703D-0E46-4B76-A19F-C93AE2126E6B}" type="pres">
      <dgm:prSet presAssocID="{3F91DF1B-2C23-4909-9F9A-1BC5FD667FF8}" presName="connectorText" presStyleLbl="sibTrans2D1" presStyleIdx="0" presStyleCnt="5"/>
      <dgm:spPr/>
      <dgm:t>
        <a:bodyPr/>
        <a:lstStyle/>
        <a:p>
          <a:endParaRPr lang="es-PE"/>
        </a:p>
      </dgm:t>
    </dgm:pt>
    <dgm:pt modelId="{FDFD0953-DF01-45DC-A384-7394E48DD904}" type="pres">
      <dgm:prSet presAssocID="{15AE0579-4FEE-41BF-8CE1-6DE937222B6A}" presName="node" presStyleLbl="node1" presStyleIdx="1" presStyleCnt="6" custScaleX="11807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05DEA4-7BB1-4EDD-ADCA-528EF1D11796}" type="pres">
      <dgm:prSet presAssocID="{DAF9FFAC-7CC9-4C78-B7C0-F2E6DF5FC9BE}" presName="sibTrans" presStyleLbl="sibTrans2D1" presStyleIdx="1" presStyleCnt="5"/>
      <dgm:spPr/>
      <dgm:t>
        <a:bodyPr/>
        <a:lstStyle/>
        <a:p>
          <a:endParaRPr lang="es-PE"/>
        </a:p>
      </dgm:t>
    </dgm:pt>
    <dgm:pt modelId="{6F6BF501-CEAE-4FC0-9A09-0B762D1D3E40}" type="pres">
      <dgm:prSet presAssocID="{DAF9FFAC-7CC9-4C78-B7C0-F2E6DF5FC9BE}" presName="connectorText" presStyleLbl="sibTrans2D1" presStyleIdx="1" presStyleCnt="5"/>
      <dgm:spPr/>
      <dgm:t>
        <a:bodyPr/>
        <a:lstStyle/>
        <a:p>
          <a:endParaRPr lang="es-PE"/>
        </a:p>
      </dgm:t>
    </dgm:pt>
    <dgm:pt modelId="{69C290D8-86D3-4AAA-A012-BE80BE1CA97E}" type="pres">
      <dgm:prSet presAssocID="{344A34C4-DD3A-4245-9EC2-BFBB02A7087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1D37F0-D006-4035-9FC0-763A5F3FD0B6}" type="pres">
      <dgm:prSet presAssocID="{583404EA-8E77-415B-B030-362CDD375631}" presName="sibTrans" presStyleLbl="sibTrans2D1" presStyleIdx="2" presStyleCnt="5"/>
      <dgm:spPr/>
      <dgm:t>
        <a:bodyPr/>
        <a:lstStyle/>
        <a:p>
          <a:endParaRPr lang="es-PE"/>
        </a:p>
      </dgm:t>
    </dgm:pt>
    <dgm:pt modelId="{34B5D540-2F30-4C98-ACF0-0C507104DFD8}" type="pres">
      <dgm:prSet presAssocID="{583404EA-8E77-415B-B030-362CDD375631}" presName="connectorText" presStyleLbl="sibTrans2D1" presStyleIdx="2" presStyleCnt="5"/>
      <dgm:spPr/>
      <dgm:t>
        <a:bodyPr/>
        <a:lstStyle/>
        <a:p>
          <a:endParaRPr lang="es-PE"/>
        </a:p>
      </dgm:t>
    </dgm:pt>
    <dgm:pt modelId="{DA1B9A46-EB6C-40FF-BE9E-2F3E61F2148F}" type="pres">
      <dgm:prSet presAssocID="{04BEDDCC-0A48-4948-BF0D-2ED72D1C7E6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637383E-91C2-4419-8A30-3E7EE5E30BAB}" type="pres">
      <dgm:prSet presAssocID="{B3E76EBF-104E-40A7-9172-39D4E1DF573D}" presName="sibTrans" presStyleLbl="sibTrans2D1" presStyleIdx="3" presStyleCnt="5"/>
      <dgm:spPr/>
      <dgm:t>
        <a:bodyPr/>
        <a:lstStyle/>
        <a:p>
          <a:endParaRPr lang="es-PE"/>
        </a:p>
      </dgm:t>
    </dgm:pt>
    <dgm:pt modelId="{FBB9ED65-20CC-4BA5-926B-AB969E5F683F}" type="pres">
      <dgm:prSet presAssocID="{B3E76EBF-104E-40A7-9172-39D4E1DF573D}" presName="connectorText" presStyleLbl="sibTrans2D1" presStyleIdx="3" presStyleCnt="5"/>
      <dgm:spPr/>
      <dgm:t>
        <a:bodyPr/>
        <a:lstStyle/>
        <a:p>
          <a:endParaRPr lang="es-PE"/>
        </a:p>
      </dgm:t>
    </dgm:pt>
    <dgm:pt modelId="{C5A575AA-FCE9-42DA-BDCA-71B43C8424AC}" type="pres">
      <dgm:prSet presAssocID="{7B6CD1D4-D1C3-40CA-B5C4-5D3028E5413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143E58B-55DA-4589-9B4B-CEF74B64FA3D}" type="pres">
      <dgm:prSet presAssocID="{EDB12682-F518-4B35-8E6D-8C79F3081C95}" presName="sibTrans" presStyleLbl="sibTrans2D1" presStyleIdx="4" presStyleCnt="5"/>
      <dgm:spPr/>
      <dgm:t>
        <a:bodyPr/>
        <a:lstStyle/>
        <a:p>
          <a:endParaRPr lang="es-EC"/>
        </a:p>
      </dgm:t>
    </dgm:pt>
    <dgm:pt modelId="{E49A0BB1-FCF2-425F-9B5A-893144D75021}" type="pres">
      <dgm:prSet presAssocID="{EDB12682-F518-4B35-8E6D-8C79F3081C95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CD5D734A-10F8-4E4C-8FCE-F7532F1E8ADF}" type="pres">
      <dgm:prSet presAssocID="{D0CD0668-1528-4B77-AE7A-82C07CE72797}" presName="node" presStyleLbl="node1" presStyleIdx="5" presStyleCnt="6" custScaleX="1184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C9EAAE1-561E-4A1F-9074-CA17F89FBE53}" type="presOf" srcId="{B3E76EBF-104E-40A7-9172-39D4E1DF573D}" destId="{FBB9ED65-20CC-4BA5-926B-AB969E5F683F}" srcOrd="1" destOrd="0" presId="urn:microsoft.com/office/officeart/2005/8/layout/process1"/>
    <dgm:cxn modelId="{A659EE48-D614-48A6-9965-2FEB728A5033}" type="presOf" srcId="{EDB12682-F518-4B35-8E6D-8C79F3081C95}" destId="{7143E58B-55DA-4589-9B4B-CEF74B64FA3D}" srcOrd="0" destOrd="0" presId="urn:microsoft.com/office/officeart/2005/8/layout/process1"/>
    <dgm:cxn modelId="{295A2E67-8B58-41F3-B013-70FF7326A71E}" type="presOf" srcId="{DAF9FFAC-7CC9-4C78-B7C0-F2E6DF5FC9BE}" destId="{6F6BF501-CEAE-4FC0-9A09-0B762D1D3E40}" srcOrd="1" destOrd="0" presId="urn:microsoft.com/office/officeart/2005/8/layout/process1"/>
    <dgm:cxn modelId="{96006B57-B6C3-4DF8-9B26-214A831DA4AD}" type="presOf" srcId="{583404EA-8E77-415B-B030-362CDD375631}" destId="{34B5D540-2F30-4C98-ACF0-0C507104DFD8}" srcOrd="1" destOrd="0" presId="urn:microsoft.com/office/officeart/2005/8/layout/process1"/>
    <dgm:cxn modelId="{08FE292A-9AB3-4E9B-B01D-353D57FB4F82}" type="presOf" srcId="{EDB12682-F518-4B35-8E6D-8C79F3081C95}" destId="{E49A0BB1-FCF2-425F-9B5A-893144D75021}" srcOrd="1" destOrd="0" presId="urn:microsoft.com/office/officeart/2005/8/layout/process1"/>
    <dgm:cxn modelId="{9177CB9D-3432-4091-AA06-C09FECB65463}" srcId="{ADDB8A2A-1F06-4026-842C-8130B9EAC92A}" destId="{344A34C4-DD3A-4245-9EC2-BFBB02A7087E}" srcOrd="2" destOrd="0" parTransId="{F7D2E0FD-BB23-4975-96D0-9F084613DDA2}" sibTransId="{583404EA-8E77-415B-B030-362CDD375631}"/>
    <dgm:cxn modelId="{DE25A556-F7D8-47AC-A508-5175257863F1}" type="presOf" srcId="{344A34C4-DD3A-4245-9EC2-BFBB02A7087E}" destId="{69C290D8-86D3-4AAA-A012-BE80BE1CA97E}" srcOrd="0" destOrd="0" presId="urn:microsoft.com/office/officeart/2005/8/layout/process1"/>
    <dgm:cxn modelId="{8A29C139-44D8-43C0-9BCE-3775E6659357}" type="presOf" srcId="{3F91DF1B-2C23-4909-9F9A-1BC5FD667FF8}" destId="{DE2080AF-8CDB-4B02-A0A6-D1CE0DA1869B}" srcOrd="0" destOrd="0" presId="urn:microsoft.com/office/officeart/2005/8/layout/process1"/>
    <dgm:cxn modelId="{861F9C4D-334E-439A-B369-2427D773AEBE}" type="presOf" srcId="{3F91DF1B-2C23-4909-9F9A-1BC5FD667FF8}" destId="{0F05703D-0E46-4B76-A19F-C93AE2126E6B}" srcOrd="1" destOrd="0" presId="urn:microsoft.com/office/officeart/2005/8/layout/process1"/>
    <dgm:cxn modelId="{32CA274E-8A03-4944-B977-F81A29DA0D4E}" type="presOf" srcId="{DAF9FFAC-7CC9-4C78-B7C0-F2E6DF5FC9BE}" destId="{AF05DEA4-7BB1-4EDD-ADCA-528EF1D11796}" srcOrd="0" destOrd="0" presId="urn:microsoft.com/office/officeart/2005/8/layout/process1"/>
    <dgm:cxn modelId="{BFE8B62A-AE3D-4E95-9C84-26EE5B223B3F}" type="presOf" srcId="{4DC9CD2B-E03B-4019-BACE-938E44C859B3}" destId="{7BAE21D6-3639-41CF-86FD-F58D2F1CCC5C}" srcOrd="0" destOrd="0" presId="urn:microsoft.com/office/officeart/2005/8/layout/process1"/>
    <dgm:cxn modelId="{BDA73F5C-D70C-4CE0-9533-95613C341773}" type="presOf" srcId="{B3E76EBF-104E-40A7-9172-39D4E1DF573D}" destId="{0637383E-91C2-4419-8A30-3E7EE5E30BAB}" srcOrd="0" destOrd="0" presId="urn:microsoft.com/office/officeart/2005/8/layout/process1"/>
    <dgm:cxn modelId="{69FD913A-2ACD-4D94-AE50-DD0C27286679}" srcId="{ADDB8A2A-1F06-4026-842C-8130B9EAC92A}" destId="{04BEDDCC-0A48-4948-BF0D-2ED72D1C7E6D}" srcOrd="3" destOrd="0" parTransId="{1C6F2AA9-BDD6-4E87-81C5-B906FEE80267}" sibTransId="{B3E76EBF-104E-40A7-9172-39D4E1DF573D}"/>
    <dgm:cxn modelId="{0570E44B-9DF2-440F-87B8-6AB7B5FBFD29}" type="presOf" srcId="{D0CD0668-1528-4B77-AE7A-82C07CE72797}" destId="{CD5D734A-10F8-4E4C-8FCE-F7532F1E8ADF}" srcOrd="0" destOrd="0" presId="urn:microsoft.com/office/officeart/2005/8/layout/process1"/>
    <dgm:cxn modelId="{B82BD9D6-B218-4CCA-8543-F9FD02B6AB73}" type="presOf" srcId="{ADDB8A2A-1F06-4026-842C-8130B9EAC92A}" destId="{4AD5F4EF-B27D-446F-8AFB-FC7D35C0ECBA}" srcOrd="0" destOrd="0" presId="urn:microsoft.com/office/officeart/2005/8/layout/process1"/>
    <dgm:cxn modelId="{7A75A3B1-E7F8-4D40-A67B-F9E51FE1BFD6}" type="presOf" srcId="{04BEDDCC-0A48-4948-BF0D-2ED72D1C7E6D}" destId="{DA1B9A46-EB6C-40FF-BE9E-2F3E61F2148F}" srcOrd="0" destOrd="0" presId="urn:microsoft.com/office/officeart/2005/8/layout/process1"/>
    <dgm:cxn modelId="{7C9D1332-165E-4F6C-8AC9-D7126E14ADA1}" type="presOf" srcId="{583404EA-8E77-415B-B030-362CDD375631}" destId="{E01D37F0-D006-4035-9FC0-763A5F3FD0B6}" srcOrd="0" destOrd="0" presId="urn:microsoft.com/office/officeart/2005/8/layout/process1"/>
    <dgm:cxn modelId="{DE9D37DE-0C8E-452F-BF9F-2AC30597B9E4}" srcId="{ADDB8A2A-1F06-4026-842C-8130B9EAC92A}" destId="{4DC9CD2B-E03B-4019-BACE-938E44C859B3}" srcOrd="0" destOrd="0" parTransId="{054AB4A9-0BF5-4FB8-8D36-468B413229C3}" sibTransId="{3F91DF1B-2C23-4909-9F9A-1BC5FD667FF8}"/>
    <dgm:cxn modelId="{B6E7489C-5990-480E-80C4-4B9323A40066}" srcId="{ADDB8A2A-1F06-4026-842C-8130B9EAC92A}" destId="{D0CD0668-1528-4B77-AE7A-82C07CE72797}" srcOrd="5" destOrd="0" parTransId="{7F7925E6-5E14-4984-A85E-79C30FD0CA9F}" sibTransId="{99685D04-557D-4490-B619-30065B7F293B}"/>
    <dgm:cxn modelId="{A6F5A87A-FC51-427F-8DEE-D1F3DA368116}" srcId="{ADDB8A2A-1F06-4026-842C-8130B9EAC92A}" destId="{15AE0579-4FEE-41BF-8CE1-6DE937222B6A}" srcOrd="1" destOrd="0" parTransId="{8BEE90F6-5130-4D45-B005-8AECBC9F1EBF}" sibTransId="{DAF9FFAC-7CC9-4C78-B7C0-F2E6DF5FC9BE}"/>
    <dgm:cxn modelId="{4BD6C45A-E000-4695-9942-5FBA0EB5D6DD}" type="presOf" srcId="{7B6CD1D4-D1C3-40CA-B5C4-5D3028E54133}" destId="{C5A575AA-FCE9-42DA-BDCA-71B43C8424AC}" srcOrd="0" destOrd="0" presId="urn:microsoft.com/office/officeart/2005/8/layout/process1"/>
    <dgm:cxn modelId="{E97CA1E2-687F-4462-BB97-748CB30A7F65}" srcId="{ADDB8A2A-1F06-4026-842C-8130B9EAC92A}" destId="{7B6CD1D4-D1C3-40CA-B5C4-5D3028E54133}" srcOrd="4" destOrd="0" parTransId="{794730DD-F317-4265-BA72-EFF9C7B7EC13}" sibTransId="{EDB12682-F518-4B35-8E6D-8C79F3081C95}"/>
    <dgm:cxn modelId="{EF72E18E-8C56-4404-872E-7839B9F1F6E1}" type="presOf" srcId="{15AE0579-4FEE-41BF-8CE1-6DE937222B6A}" destId="{FDFD0953-DF01-45DC-A384-7394E48DD904}" srcOrd="0" destOrd="0" presId="urn:microsoft.com/office/officeart/2005/8/layout/process1"/>
    <dgm:cxn modelId="{B8BEFC3D-C961-4D60-9D51-8A37A3351712}" type="presParOf" srcId="{4AD5F4EF-B27D-446F-8AFB-FC7D35C0ECBA}" destId="{7BAE21D6-3639-41CF-86FD-F58D2F1CCC5C}" srcOrd="0" destOrd="0" presId="urn:microsoft.com/office/officeart/2005/8/layout/process1"/>
    <dgm:cxn modelId="{10604840-57AD-4B26-9E59-A58E67C040C4}" type="presParOf" srcId="{4AD5F4EF-B27D-446F-8AFB-FC7D35C0ECBA}" destId="{DE2080AF-8CDB-4B02-A0A6-D1CE0DA1869B}" srcOrd="1" destOrd="0" presId="urn:microsoft.com/office/officeart/2005/8/layout/process1"/>
    <dgm:cxn modelId="{1AC57869-3F0F-4EAC-AC57-CBE29BD41352}" type="presParOf" srcId="{DE2080AF-8CDB-4B02-A0A6-D1CE0DA1869B}" destId="{0F05703D-0E46-4B76-A19F-C93AE2126E6B}" srcOrd="0" destOrd="0" presId="urn:microsoft.com/office/officeart/2005/8/layout/process1"/>
    <dgm:cxn modelId="{69E965AD-4785-4028-B59A-6A50E734FC44}" type="presParOf" srcId="{4AD5F4EF-B27D-446F-8AFB-FC7D35C0ECBA}" destId="{FDFD0953-DF01-45DC-A384-7394E48DD904}" srcOrd="2" destOrd="0" presId="urn:microsoft.com/office/officeart/2005/8/layout/process1"/>
    <dgm:cxn modelId="{6AA80752-AEB3-43E8-A37E-D78CE0B868B4}" type="presParOf" srcId="{4AD5F4EF-B27D-446F-8AFB-FC7D35C0ECBA}" destId="{AF05DEA4-7BB1-4EDD-ADCA-528EF1D11796}" srcOrd="3" destOrd="0" presId="urn:microsoft.com/office/officeart/2005/8/layout/process1"/>
    <dgm:cxn modelId="{B8DA51B5-DAFE-4F06-B6F6-08BC988AD1A4}" type="presParOf" srcId="{AF05DEA4-7BB1-4EDD-ADCA-528EF1D11796}" destId="{6F6BF501-CEAE-4FC0-9A09-0B762D1D3E40}" srcOrd="0" destOrd="0" presId="urn:microsoft.com/office/officeart/2005/8/layout/process1"/>
    <dgm:cxn modelId="{55417B11-17DA-4D4C-B9CC-DBEF14109AF3}" type="presParOf" srcId="{4AD5F4EF-B27D-446F-8AFB-FC7D35C0ECBA}" destId="{69C290D8-86D3-4AAA-A012-BE80BE1CA97E}" srcOrd="4" destOrd="0" presId="urn:microsoft.com/office/officeart/2005/8/layout/process1"/>
    <dgm:cxn modelId="{B75C9BEF-DA1C-46A4-B5A3-341A5D85BAEB}" type="presParOf" srcId="{4AD5F4EF-B27D-446F-8AFB-FC7D35C0ECBA}" destId="{E01D37F0-D006-4035-9FC0-763A5F3FD0B6}" srcOrd="5" destOrd="0" presId="urn:microsoft.com/office/officeart/2005/8/layout/process1"/>
    <dgm:cxn modelId="{86787D6D-8F72-4D7A-97AE-4423AFA917DB}" type="presParOf" srcId="{E01D37F0-D006-4035-9FC0-763A5F3FD0B6}" destId="{34B5D540-2F30-4C98-ACF0-0C507104DFD8}" srcOrd="0" destOrd="0" presId="urn:microsoft.com/office/officeart/2005/8/layout/process1"/>
    <dgm:cxn modelId="{0857F167-528E-44AF-9E66-89852CE1040B}" type="presParOf" srcId="{4AD5F4EF-B27D-446F-8AFB-FC7D35C0ECBA}" destId="{DA1B9A46-EB6C-40FF-BE9E-2F3E61F2148F}" srcOrd="6" destOrd="0" presId="urn:microsoft.com/office/officeart/2005/8/layout/process1"/>
    <dgm:cxn modelId="{1FCC61FE-CBDA-431B-A6A3-96F17F0E34ED}" type="presParOf" srcId="{4AD5F4EF-B27D-446F-8AFB-FC7D35C0ECBA}" destId="{0637383E-91C2-4419-8A30-3E7EE5E30BAB}" srcOrd="7" destOrd="0" presId="urn:microsoft.com/office/officeart/2005/8/layout/process1"/>
    <dgm:cxn modelId="{7C435703-C7EC-485F-BCEC-E1BA39AD5A7A}" type="presParOf" srcId="{0637383E-91C2-4419-8A30-3E7EE5E30BAB}" destId="{FBB9ED65-20CC-4BA5-926B-AB969E5F683F}" srcOrd="0" destOrd="0" presId="urn:microsoft.com/office/officeart/2005/8/layout/process1"/>
    <dgm:cxn modelId="{C0C3BDCC-F4B4-42C2-9295-03F5FE513F31}" type="presParOf" srcId="{4AD5F4EF-B27D-446F-8AFB-FC7D35C0ECBA}" destId="{C5A575AA-FCE9-42DA-BDCA-71B43C8424AC}" srcOrd="8" destOrd="0" presId="urn:microsoft.com/office/officeart/2005/8/layout/process1"/>
    <dgm:cxn modelId="{798195C1-C058-4D00-A013-73E8FD51902C}" type="presParOf" srcId="{4AD5F4EF-B27D-446F-8AFB-FC7D35C0ECBA}" destId="{7143E58B-55DA-4589-9B4B-CEF74B64FA3D}" srcOrd="9" destOrd="0" presId="urn:microsoft.com/office/officeart/2005/8/layout/process1"/>
    <dgm:cxn modelId="{3FA0A73A-FA43-4EE5-833C-8D04633E10EE}" type="presParOf" srcId="{7143E58B-55DA-4589-9B4B-CEF74B64FA3D}" destId="{E49A0BB1-FCF2-425F-9B5A-893144D75021}" srcOrd="0" destOrd="0" presId="urn:microsoft.com/office/officeart/2005/8/layout/process1"/>
    <dgm:cxn modelId="{8919416E-C8BF-4BBA-B870-4549AD1CAB7C}" type="presParOf" srcId="{4AD5F4EF-B27D-446F-8AFB-FC7D35C0ECBA}" destId="{CD5D734A-10F8-4E4C-8FCE-F7532F1E8ADF}" srcOrd="10" destOrd="0" presId="urn:microsoft.com/office/officeart/2005/8/layout/process1"/>
  </dgm:cxnLst>
  <dgm:bg>
    <a:solidFill>
      <a:schemeClr val="tx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DB8A2A-1F06-4026-842C-8130B9EAC92A}" type="doc">
      <dgm:prSet loTypeId="urn:microsoft.com/office/officeart/2005/8/layout/process1" loCatId="process" qsTypeId="urn:microsoft.com/office/officeart/2005/8/quickstyle/3d2" qsCatId="3D" csTypeId="urn:microsoft.com/office/officeart/2005/8/colors/colorful1" csCatId="colorful" phldr="1"/>
      <dgm:spPr/>
    </dgm:pt>
    <dgm:pt modelId="{4DC9CD2B-E03B-4019-BACE-938E44C859B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Introducción</a:t>
          </a:r>
          <a:endParaRPr lang="es-PE" sz="1400" b="1" dirty="0"/>
        </a:p>
      </dgm:t>
    </dgm:pt>
    <dgm:pt modelId="{054AB4A9-0BF5-4FB8-8D36-468B413229C3}" type="parTrans" cxnId="{DE9D37DE-0C8E-452F-BF9F-2AC30597B9E4}">
      <dgm:prSet/>
      <dgm:spPr/>
      <dgm:t>
        <a:bodyPr/>
        <a:lstStyle/>
        <a:p>
          <a:endParaRPr lang="es-PE" sz="1400" b="1"/>
        </a:p>
      </dgm:t>
    </dgm:pt>
    <dgm:pt modelId="{3F91DF1B-2C23-4909-9F9A-1BC5FD667FF8}" type="sibTrans" cxnId="{DE9D37DE-0C8E-452F-BF9F-2AC30597B9E4}">
      <dgm:prSet custT="1"/>
      <dgm:spPr/>
      <dgm:t>
        <a:bodyPr/>
        <a:lstStyle/>
        <a:p>
          <a:endParaRPr lang="es-PE" sz="1400" b="1"/>
        </a:p>
      </dgm:t>
    </dgm:pt>
    <dgm:pt modelId="{15AE0579-4FEE-41BF-8CE1-6DE937222B6A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s-PE" sz="1400" b="1" dirty="0" smtClean="0"/>
            <a:t>Planteamiento del problema</a:t>
          </a:r>
          <a:endParaRPr lang="es-PE" sz="1400" b="1" dirty="0"/>
        </a:p>
      </dgm:t>
    </dgm:pt>
    <dgm:pt modelId="{8BEE90F6-5130-4D45-B005-8AECBC9F1EBF}" type="parTrans" cxnId="{A6F5A87A-FC51-427F-8DEE-D1F3DA368116}">
      <dgm:prSet/>
      <dgm:spPr/>
      <dgm:t>
        <a:bodyPr/>
        <a:lstStyle/>
        <a:p>
          <a:endParaRPr lang="es-PE" sz="1400" b="1"/>
        </a:p>
      </dgm:t>
    </dgm:pt>
    <dgm:pt modelId="{DAF9FFAC-7CC9-4C78-B7C0-F2E6DF5FC9BE}" type="sibTrans" cxnId="{A6F5A87A-FC51-427F-8DEE-D1F3DA368116}">
      <dgm:prSet custT="1"/>
      <dgm:spPr/>
      <dgm:t>
        <a:bodyPr/>
        <a:lstStyle/>
        <a:p>
          <a:endParaRPr lang="es-PE" sz="1400" b="1"/>
        </a:p>
      </dgm:t>
    </dgm:pt>
    <dgm:pt modelId="{344A34C4-DD3A-4245-9EC2-BFBB02A7087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Objetivos</a:t>
          </a:r>
          <a:endParaRPr lang="es-PE" sz="1400" b="1" dirty="0"/>
        </a:p>
      </dgm:t>
    </dgm:pt>
    <dgm:pt modelId="{F7D2E0FD-BB23-4975-96D0-9F084613DDA2}" type="parTrans" cxnId="{9177CB9D-3432-4091-AA06-C09FECB65463}">
      <dgm:prSet/>
      <dgm:spPr/>
      <dgm:t>
        <a:bodyPr/>
        <a:lstStyle/>
        <a:p>
          <a:endParaRPr lang="es-PE" sz="1400" b="1"/>
        </a:p>
      </dgm:t>
    </dgm:pt>
    <dgm:pt modelId="{583404EA-8E77-415B-B030-362CDD375631}" type="sibTrans" cxnId="{9177CB9D-3432-4091-AA06-C09FECB65463}">
      <dgm:prSet custT="1"/>
      <dgm:spPr/>
      <dgm:t>
        <a:bodyPr/>
        <a:lstStyle/>
        <a:p>
          <a:endParaRPr lang="es-PE" sz="1400" b="1"/>
        </a:p>
      </dgm:t>
    </dgm:pt>
    <dgm:pt modelId="{04BEDDCC-0A48-4948-BF0D-2ED72D1C7E6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Metodología y Métodos</a:t>
          </a:r>
          <a:endParaRPr lang="es-PE" sz="1400" b="1" dirty="0"/>
        </a:p>
      </dgm:t>
    </dgm:pt>
    <dgm:pt modelId="{1C6F2AA9-BDD6-4E87-81C5-B906FEE80267}" type="parTrans" cxnId="{69FD913A-2ACD-4D94-AE50-DD0C27286679}">
      <dgm:prSet/>
      <dgm:spPr/>
      <dgm:t>
        <a:bodyPr/>
        <a:lstStyle/>
        <a:p>
          <a:endParaRPr lang="es-PE" sz="1400" b="1"/>
        </a:p>
      </dgm:t>
    </dgm:pt>
    <dgm:pt modelId="{B3E76EBF-104E-40A7-9172-39D4E1DF573D}" type="sibTrans" cxnId="{69FD913A-2ACD-4D94-AE50-DD0C27286679}">
      <dgm:prSet custT="1"/>
      <dgm:spPr/>
      <dgm:t>
        <a:bodyPr/>
        <a:lstStyle/>
        <a:p>
          <a:endParaRPr lang="es-PE" sz="1400" b="1"/>
        </a:p>
      </dgm:t>
    </dgm:pt>
    <dgm:pt modelId="{7B6CD1D4-D1C3-40CA-B5C4-5D3028E5413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Resultados</a:t>
          </a:r>
          <a:endParaRPr lang="es-PE" sz="1400" b="1" dirty="0"/>
        </a:p>
      </dgm:t>
    </dgm:pt>
    <dgm:pt modelId="{794730DD-F317-4265-BA72-EFF9C7B7EC13}" type="par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EDB12682-F518-4B35-8E6D-8C79F3081C95}" type="sib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D0CD0668-1528-4B77-AE7A-82C07CE7279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200" b="1" dirty="0" smtClean="0"/>
            <a:t>Conclusiones y Recomendaciones</a:t>
          </a:r>
          <a:endParaRPr lang="es-PE" sz="1200" b="1" dirty="0"/>
        </a:p>
      </dgm:t>
    </dgm:pt>
    <dgm:pt modelId="{7F7925E6-5E14-4984-A85E-79C30FD0CA9F}" type="parTrans" cxnId="{B6E7489C-5990-480E-80C4-4B9323A40066}">
      <dgm:prSet/>
      <dgm:spPr/>
      <dgm:t>
        <a:bodyPr/>
        <a:lstStyle/>
        <a:p>
          <a:endParaRPr lang="es-EC"/>
        </a:p>
      </dgm:t>
    </dgm:pt>
    <dgm:pt modelId="{99685D04-557D-4490-B619-30065B7F293B}" type="sibTrans" cxnId="{B6E7489C-5990-480E-80C4-4B9323A40066}">
      <dgm:prSet/>
      <dgm:spPr/>
      <dgm:t>
        <a:bodyPr/>
        <a:lstStyle/>
        <a:p>
          <a:endParaRPr lang="es-EC"/>
        </a:p>
      </dgm:t>
    </dgm:pt>
    <dgm:pt modelId="{4AD5F4EF-B27D-446F-8AFB-FC7D35C0ECBA}" type="pres">
      <dgm:prSet presAssocID="{ADDB8A2A-1F06-4026-842C-8130B9EAC92A}" presName="Name0" presStyleCnt="0">
        <dgm:presLayoutVars>
          <dgm:dir/>
          <dgm:resizeHandles val="exact"/>
        </dgm:presLayoutVars>
      </dgm:prSet>
      <dgm:spPr/>
    </dgm:pt>
    <dgm:pt modelId="{7BAE21D6-3639-41CF-86FD-F58D2F1CCC5C}" type="pres">
      <dgm:prSet presAssocID="{4DC9CD2B-E03B-4019-BACE-938E44C859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2080AF-8CDB-4B02-A0A6-D1CE0DA1869B}" type="pres">
      <dgm:prSet presAssocID="{3F91DF1B-2C23-4909-9F9A-1BC5FD667FF8}" presName="sibTrans" presStyleLbl="sibTrans2D1" presStyleIdx="0" presStyleCnt="5"/>
      <dgm:spPr/>
      <dgm:t>
        <a:bodyPr/>
        <a:lstStyle/>
        <a:p>
          <a:endParaRPr lang="es-PE"/>
        </a:p>
      </dgm:t>
    </dgm:pt>
    <dgm:pt modelId="{0F05703D-0E46-4B76-A19F-C93AE2126E6B}" type="pres">
      <dgm:prSet presAssocID="{3F91DF1B-2C23-4909-9F9A-1BC5FD667FF8}" presName="connectorText" presStyleLbl="sibTrans2D1" presStyleIdx="0" presStyleCnt="5"/>
      <dgm:spPr/>
      <dgm:t>
        <a:bodyPr/>
        <a:lstStyle/>
        <a:p>
          <a:endParaRPr lang="es-PE"/>
        </a:p>
      </dgm:t>
    </dgm:pt>
    <dgm:pt modelId="{FDFD0953-DF01-45DC-A384-7394E48DD904}" type="pres">
      <dgm:prSet presAssocID="{15AE0579-4FEE-41BF-8CE1-6DE937222B6A}" presName="node" presStyleLbl="node1" presStyleIdx="1" presStyleCnt="6" custScaleX="11807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05DEA4-7BB1-4EDD-ADCA-528EF1D11796}" type="pres">
      <dgm:prSet presAssocID="{DAF9FFAC-7CC9-4C78-B7C0-F2E6DF5FC9BE}" presName="sibTrans" presStyleLbl="sibTrans2D1" presStyleIdx="1" presStyleCnt="5"/>
      <dgm:spPr/>
      <dgm:t>
        <a:bodyPr/>
        <a:lstStyle/>
        <a:p>
          <a:endParaRPr lang="es-PE"/>
        </a:p>
      </dgm:t>
    </dgm:pt>
    <dgm:pt modelId="{6F6BF501-CEAE-4FC0-9A09-0B762D1D3E40}" type="pres">
      <dgm:prSet presAssocID="{DAF9FFAC-7CC9-4C78-B7C0-F2E6DF5FC9BE}" presName="connectorText" presStyleLbl="sibTrans2D1" presStyleIdx="1" presStyleCnt="5"/>
      <dgm:spPr/>
      <dgm:t>
        <a:bodyPr/>
        <a:lstStyle/>
        <a:p>
          <a:endParaRPr lang="es-PE"/>
        </a:p>
      </dgm:t>
    </dgm:pt>
    <dgm:pt modelId="{69C290D8-86D3-4AAA-A012-BE80BE1CA97E}" type="pres">
      <dgm:prSet presAssocID="{344A34C4-DD3A-4245-9EC2-BFBB02A7087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1D37F0-D006-4035-9FC0-763A5F3FD0B6}" type="pres">
      <dgm:prSet presAssocID="{583404EA-8E77-415B-B030-362CDD375631}" presName="sibTrans" presStyleLbl="sibTrans2D1" presStyleIdx="2" presStyleCnt="5"/>
      <dgm:spPr/>
      <dgm:t>
        <a:bodyPr/>
        <a:lstStyle/>
        <a:p>
          <a:endParaRPr lang="es-PE"/>
        </a:p>
      </dgm:t>
    </dgm:pt>
    <dgm:pt modelId="{34B5D540-2F30-4C98-ACF0-0C507104DFD8}" type="pres">
      <dgm:prSet presAssocID="{583404EA-8E77-415B-B030-362CDD375631}" presName="connectorText" presStyleLbl="sibTrans2D1" presStyleIdx="2" presStyleCnt="5"/>
      <dgm:spPr/>
      <dgm:t>
        <a:bodyPr/>
        <a:lstStyle/>
        <a:p>
          <a:endParaRPr lang="es-PE"/>
        </a:p>
      </dgm:t>
    </dgm:pt>
    <dgm:pt modelId="{DA1B9A46-EB6C-40FF-BE9E-2F3E61F2148F}" type="pres">
      <dgm:prSet presAssocID="{04BEDDCC-0A48-4948-BF0D-2ED72D1C7E6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637383E-91C2-4419-8A30-3E7EE5E30BAB}" type="pres">
      <dgm:prSet presAssocID="{B3E76EBF-104E-40A7-9172-39D4E1DF573D}" presName="sibTrans" presStyleLbl="sibTrans2D1" presStyleIdx="3" presStyleCnt="5"/>
      <dgm:spPr/>
      <dgm:t>
        <a:bodyPr/>
        <a:lstStyle/>
        <a:p>
          <a:endParaRPr lang="es-PE"/>
        </a:p>
      </dgm:t>
    </dgm:pt>
    <dgm:pt modelId="{FBB9ED65-20CC-4BA5-926B-AB969E5F683F}" type="pres">
      <dgm:prSet presAssocID="{B3E76EBF-104E-40A7-9172-39D4E1DF573D}" presName="connectorText" presStyleLbl="sibTrans2D1" presStyleIdx="3" presStyleCnt="5"/>
      <dgm:spPr/>
      <dgm:t>
        <a:bodyPr/>
        <a:lstStyle/>
        <a:p>
          <a:endParaRPr lang="es-PE"/>
        </a:p>
      </dgm:t>
    </dgm:pt>
    <dgm:pt modelId="{C5A575AA-FCE9-42DA-BDCA-71B43C8424AC}" type="pres">
      <dgm:prSet presAssocID="{7B6CD1D4-D1C3-40CA-B5C4-5D3028E5413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143E58B-55DA-4589-9B4B-CEF74B64FA3D}" type="pres">
      <dgm:prSet presAssocID="{EDB12682-F518-4B35-8E6D-8C79F3081C95}" presName="sibTrans" presStyleLbl="sibTrans2D1" presStyleIdx="4" presStyleCnt="5"/>
      <dgm:spPr/>
      <dgm:t>
        <a:bodyPr/>
        <a:lstStyle/>
        <a:p>
          <a:endParaRPr lang="es-EC"/>
        </a:p>
      </dgm:t>
    </dgm:pt>
    <dgm:pt modelId="{E49A0BB1-FCF2-425F-9B5A-893144D75021}" type="pres">
      <dgm:prSet presAssocID="{EDB12682-F518-4B35-8E6D-8C79F3081C95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CD5D734A-10F8-4E4C-8FCE-F7532F1E8ADF}" type="pres">
      <dgm:prSet presAssocID="{D0CD0668-1528-4B77-AE7A-82C07CE72797}" presName="node" presStyleLbl="node1" presStyleIdx="5" presStyleCnt="6" custScaleX="1184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25921A8-298D-46FD-B809-2A0ECECC1D98}" type="presOf" srcId="{EDB12682-F518-4B35-8E6D-8C79F3081C95}" destId="{7143E58B-55DA-4589-9B4B-CEF74B64FA3D}" srcOrd="0" destOrd="0" presId="urn:microsoft.com/office/officeart/2005/8/layout/process1"/>
    <dgm:cxn modelId="{23CE9285-24F9-47CE-93BB-A763DA735E6C}" type="presOf" srcId="{583404EA-8E77-415B-B030-362CDD375631}" destId="{E01D37F0-D006-4035-9FC0-763A5F3FD0B6}" srcOrd="0" destOrd="0" presId="urn:microsoft.com/office/officeart/2005/8/layout/process1"/>
    <dgm:cxn modelId="{80DF8836-D506-4E31-B04B-6DAAE5A43373}" type="presOf" srcId="{EDB12682-F518-4B35-8E6D-8C79F3081C95}" destId="{E49A0BB1-FCF2-425F-9B5A-893144D75021}" srcOrd="1" destOrd="0" presId="urn:microsoft.com/office/officeart/2005/8/layout/process1"/>
    <dgm:cxn modelId="{DE9D37DE-0C8E-452F-BF9F-2AC30597B9E4}" srcId="{ADDB8A2A-1F06-4026-842C-8130B9EAC92A}" destId="{4DC9CD2B-E03B-4019-BACE-938E44C859B3}" srcOrd="0" destOrd="0" parTransId="{054AB4A9-0BF5-4FB8-8D36-468B413229C3}" sibTransId="{3F91DF1B-2C23-4909-9F9A-1BC5FD667FF8}"/>
    <dgm:cxn modelId="{AE286FE4-B75E-4D30-A50C-F83F226F819A}" type="presOf" srcId="{4DC9CD2B-E03B-4019-BACE-938E44C859B3}" destId="{7BAE21D6-3639-41CF-86FD-F58D2F1CCC5C}" srcOrd="0" destOrd="0" presId="urn:microsoft.com/office/officeart/2005/8/layout/process1"/>
    <dgm:cxn modelId="{B2FA01C8-DBC7-4CAD-AF85-7E2AE3C80FDB}" type="presOf" srcId="{ADDB8A2A-1F06-4026-842C-8130B9EAC92A}" destId="{4AD5F4EF-B27D-446F-8AFB-FC7D35C0ECBA}" srcOrd="0" destOrd="0" presId="urn:microsoft.com/office/officeart/2005/8/layout/process1"/>
    <dgm:cxn modelId="{8D230181-BB78-4BE4-9452-992C595334AF}" type="presOf" srcId="{D0CD0668-1528-4B77-AE7A-82C07CE72797}" destId="{CD5D734A-10F8-4E4C-8FCE-F7532F1E8ADF}" srcOrd="0" destOrd="0" presId="urn:microsoft.com/office/officeart/2005/8/layout/process1"/>
    <dgm:cxn modelId="{B6E7489C-5990-480E-80C4-4B9323A40066}" srcId="{ADDB8A2A-1F06-4026-842C-8130B9EAC92A}" destId="{D0CD0668-1528-4B77-AE7A-82C07CE72797}" srcOrd="5" destOrd="0" parTransId="{7F7925E6-5E14-4984-A85E-79C30FD0CA9F}" sibTransId="{99685D04-557D-4490-B619-30065B7F293B}"/>
    <dgm:cxn modelId="{A04B5111-0924-4C9E-ACF0-DDE330DC16FE}" type="presOf" srcId="{DAF9FFAC-7CC9-4C78-B7C0-F2E6DF5FC9BE}" destId="{6F6BF501-CEAE-4FC0-9A09-0B762D1D3E40}" srcOrd="1" destOrd="0" presId="urn:microsoft.com/office/officeart/2005/8/layout/process1"/>
    <dgm:cxn modelId="{9A8A6144-2F10-437A-8D4A-5EDB2FF3D3CD}" type="presOf" srcId="{B3E76EBF-104E-40A7-9172-39D4E1DF573D}" destId="{FBB9ED65-20CC-4BA5-926B-AB969E5F683F}" srcOrd="1" destOrd="0" presId="urn:microsoft.com/office/officeart/2005/8/layout/process1"/>
    <dgm:cxn modelId="{75996574-57ED-4EA5-98A4-8F6129E6B995}" type="presOf" srcId="{B3E76EBF-104E-40A7-9172-39D4E1DF573D}" destId="{0637383E-91C2-4419-8A30-3E7EE5E30BAB}" srcOrd="0" destOrd="0" presId="urn:microsoft.com/office/officeart/2005/8/layout/process1"/>
    <dgm:cxn modelId="{E97CA1E2-687F-4462-BB97-748CB30A7F65}" srcId="{ADDB8A2A-1F06-4026-842C-8130B9EAC92A}" destId="{7B6CD1D4-D1C3-40CA-B5C4-5D3028E54133}" srcOrd="4" destOrd="0" parTransId="{794730DD-F317-4265-BA72-EFF9C7B7EC13}" sibTransId="{EDB12682-F518-4B35-8E6D-8C79F3081C95}"/>
    <dgm:cxn modelId="{9C91CBAA-B749-416B-9E32-32EE120423AD}" type="presOf" srcId="{3F91DF1B-2C23-4909-9F9A-1BC5FD667FF8}" destId="{0F05703D-0E46-4B76-A19F-C93AE2126E6B}" srcOrd="1" destOrd="0" presId="urn:microsoft.com/office/officeart/2005/8/layout/process1"/>
    <dgm:cxn modelId="{D672D21D-02B9-42F9-95F2-3FE7F91E060F}" type="presOf" srcId="{344A34C4-DD3A-4245-9EC2-BFBB02A7087E}" destId="{69C290D8-86D3-4AAA-A012-BE80BE1CA97E}" srcOrd="0" destOrd="0" presId="urn:microsoft.com/office/officeart/2005/8/layout/process1"/>
    <dgm:cxn modelId="{6EB74C31-287E-4A41-B2C9-DD4EAEDDD042}" type="presOf" srcId="{3F91DF1B-2C23-4909-9F9A-1BC5FD667FF8}" destId="{DE2080AF-8CDB-4B02-A0A6-D1CE0DA1869B}" srcOrd="0" destOrd="0" presId="urn:microsoft.com/office/officeart/2005/8/layout/process1"/>
    <dgm:cxn modelId="{86171399-3257-4C55-8221-EFE90E483EDE}" type="presOf" srcId="{04BEDDCC-0A48-4948-BF0D-2ED72D1C7E6D}" destId="{DA1B9A46-EB6C-40FF-BE9E-2F3E61F2148F}" srcOrd="0" destOrd="0" presId="urn:microsoft.com/office/officeart/2005/8/layout/process1"/>
    <dgm:cxn modelId="{4F8449A0-DB78-47F5-9A98-008A561D9298}" type="presOf" srcId="{15AE0579-4FEE-41BF-8CE1-6DE937222B6A}" destId="{FDFD0953-DF01-45DC-A384-7394E48DD904}" srcOrd="0" destOrd="0" presId="urn:microsoft.com/office/officeart/2005/8/layout/process1"/>
    <dgm:cxn modelId="{92A654BA-518F-4512-BCD0-765D9BAF6C3E}" type="presOf" srcId="{DAF9FFAC-7CC9-4C78-B7C0-F2E6DF5FC9BE}" destId="{AF05DEA4-7BB1-4EDD-ADCA-528EF1D11796}" srcOrd="0" destOrd="0" presId="urn:microsoft.com/office/officeart/2005/8/layout/process1"/>
    <dgm:cxn modelId="{7AB5E718-ED6B-4C86-82A3-0DB755B2A16C}" type="presOf" srcId="{7B6CD1D4-D1C3-40CA-B5C4-5D3028E54133}" destId="{C5A575AA-FCE9-42DA-BDCA-71B43C8424AC}" srcOrd="0" destOrd="0" presId="urn:microsoft.com/office/officeart/2005/8/layout/process1"/>
    <dgm:cxn modelId="{69FD913A-2ACD-4D94-AE50-DD0C27286679}" srcId="{ADDB8A2A-1F06-4026-842C-8130B9EAC92A}" destId="{04BEDDCC-0A48-4948-BF0D-2ED72D1C7E6D}" srcOrd="3" destOrd="0" parTransId="{1C6F2AA9-BDD6-4E87-81C5-B906FEE80267}" sibTransId="{B3E76EBF-104E-40A7-9172-39D4E1DF573D}"/>
    <dgm:cxn modelId="{9177CB9D-3432-4091-AA06-C09FECB65463}" srcId="{ADDB8A2A-1F06-4026-842C-8130B9EAC92A}" destId="{344A34C4-DD3A-4245-9EC2-BFBB02A7087E}" srcOrd="2" destOrd="0" parTransId="{F7D2E0FD-BB23-4975-96D0-9F084613DDA2}" sibTransId="{583404EA-8E77-415B-B030-362CDD375631}"/>
    <dgm:cxn modelId="{A6F5A87A-FC51-427F-8DEE-D1F3DA368116}" srcId="{ADDB8A2A-1F06-4026-842C-8130B9EAC92A}" destId="{15AE0579-4FEE-41BF-8CE1-6DE937222B6A}" srcOrd="1" destOrd="0" parTransId="{8BEE90F6-5130-4D45-B005-8AECBC9F1EBF}" sibTransId="{DAF9FFAC-7CC9-4C78-B7C0-F2E6DF5FC9BE}"/>
    <dgm:cxn modelId="{A92AC105-7A07-49D7-A19D-6E756556CE9A}" type="presOf" srcId="{583404EA-8E77-415B-B030-362CDD375631}" destId="{34B5D540-2F30-4C98-ACF0-0C507104DFD8}" srcOrd="1" destOrd="0" presId="urn:microsoft.com/office/officeart/2005/8/layout/process1"/>
    <dgm:cxn modelId="{FFDCB0F7-111C-4E42-B22A-C7DEA3ABE436}" type="presParOf" srcId="{4AD5F4EF-B27D-446F-8AFB-FC7D35C0ECBA}" destId="{7BAE21D6-3639-41CF-86FD-F58D2F1CCC5C}" srcOrd="0" destOrd="0" presId="urn:microsoft.com/office/officeart/2005/8/layout/process1"/>
    <dgm:cxn modelId="{74A66FD4-ABF1-4B35-88B8-743CF13C118E}" type="presParOf" srcId="{4AD5F4EF-B27D-446F-8AFB-FC7D35C0ECBA}" destId="{DE2080AF-8CDB-4B02-A0A6-D1CE0DA1869B}" srcOrd="1" destOrd="0" presId="urn:microsoft.com/office/officeart/2005/8/layout/process1"/>
    <dgm:cxn modelId="{6ADC9430-51D3-4EDE-A097-363BFC850179}" type="presParOf" srcId="{DE2080AF-8CDB-4B02-A0A6-D1CE0DA1869B}" destId="{0F05703D-0E46-4B76-A19F-C93AE2126E6B}" srcOrd="0" destOrd="0" presId="urn:microsoft.com/office/officeart/2005/8/layout/process1"/>
    <dgm:cxn modelId="{4090209C-CDAB-41E4-82C2-1B0D19C9FCD8}" type="presParOf" srcId="{4AD5F4EF-B27D-446F-8AFB-FC7D35C0ECBA}" destId="{FDFD0953-DF01-45DC-A384-7394E48DD904}" srcOrd="2" destOrd="0" presId="urn:microsoft.com/office/officeart/2005/8/layout/process1"/>
    <dgm:cxn modelId="{B7130CEE-DEF4-4BF2-B908-F3525EB14BD4}" type="presParOf" srcId="{4AD5F4EF-B27D-446F-8AFB-FC7D35C0ECBA}" destId="{AF05DEA4-7BB1-4EDD-ADCA-528EF1D11796}" srcOrd="3" destOrd="0" presId="urn:microsoft.com/office/officeart/2005/8/layout/process1"/>
    <dgm:cxn modelId="{1E70AF02-D0D0-4A01-8FB7-ED3909865A0D}" type="presParOf" srcId="{AF05DEA4-7BB1-4EDD-ADCA-528EF1D11796}" destId="{6F6BF501-CEAE-4FC0-9A09-0B762D1D3E40}" srcOrd="0" destOrd="0" presId="urn:microsoft.com/office/officeart/2005/8/layout/process1"/>
    <dgm:cxn modelId="{08690CB0-4A3A-458C-A676-F4EAB9C6A482}" type="presParOf" srcId="{4AD5F4EF-B27D-446F-8AFB-FC7D35C0ECBA}" destId="{69C290D8-86D3-4AAA-A012-BE80BE1CA97E}" srcOrd="4" destOrd="0" presId="urn:microsoft.com/office/officeart/2005/8/layout/process1"/>
    <dgm:cxn modelId="{68950AED-22A4-4992-9609-8650938ABC43}" type="presParOf" srcId="{4AD5F4EF-B27D-446F-8AFB-FC7D35C0ECBA}" destId="{E01D37F0-D006-4035-9FC0-763A5F3FD0B6}" srcOrd="5" destOrd="0" presId="urn:microsoft.com/office/officeart/2005/8/layout/process1"/>
    <dgm:cxn modelId="{88622A04-A179-4CF6-8005-66F04C655CB6}" type="presParOf" srcId="{E01D37F0-D006-4035-9FC0-763A5F3FD0B6}" destId="{34B5D540-2F30-4C98-ACF0-0C507104DFD8}" srcOrd="0" destOrd="0" presId="urn:microsoft.com/office/officeart/2005/8/layout/process1"/>
    <dgm:cxn modelId="{E388B172-10F5-4EFF-9A6E-2F33F00E7EA2}" type="presParOf" srcId="{4AD5F4EF-B27D-446F-8AFB-FC7D35C0ECBA}" destId="{DA1B9A46-EB6C-40FF-BE9E-2F3E61F2148F}" srcOrd="6" destOrd="0" presId="urn:microsoft.com/office/officeart/2005/8/layout/process1"/>
    <dgm:cxn modelId="{3B8A6067-CC80-4EC5-AD96-F4C75CC7C4D4}" type="presParOf" srcId="{4AD5F4EF-B27D-446F-8AFB-FC7D35C0ECBA}" destId="{0637383E-91C2-4419-8A30-3E7EE5E30BAB}" srcOrd="7" destOrd="0" presId="urn:microsoft.com/office/officeart/2005/8/layout/process1"/>
    <dgm:cxn modelId="{2AB4B1CC-7105-42C0-82ED-2F3A18F9F014}" type="presParOf" srcId="{0637383E-91C2-4419-8A30-3E7EE5E30BAB}" destId="{FBB9ED65-20CC-4BA5-926B-AB969E5F683F}" srcOrd="0" destOrd="0" presId="urn:microsoft.com/office/officeart/2005/8/layout/process1"/>
    <dgm:cxn modelId="{B4F8A9DB-A409-44E2-9074-4D3C6EC166A3}" type="presParOf" srcId="{4AD5F4EF-B27D-446F-8AFB-FC7D35C0ECBA}" destId="{C5A575AA-FCE9-42DA-BDCA-71B43C8424AC}" srcOrd="8" destOrd="0" presId="urn:microsoft.com/office/officeart/2005/8/layout/process1"/>
    <dgm:cxn modelId="{E16621D4-4267-439A-AF26-D99B5553F56E}" type="presParOf" srcId="{4AD5F4EF-B27D-446F-8AFB-FC7D35C0ECBA}" destId="{7143E58B-55DA-4589-9B4B-CEF74B64FA3D}" srcOrd="9" destOrd="0" presId="urn:microsoft.com/office/officeart/2005/8/layout/process1"/>
    <dgm:cxn modelId="{B3DC1A5A-F838-476E-BA78-76F9DEB5D1E2}" type="presParOf" srcId="{7143E58B-55DA-4589-9B4B-CEF74B64FA3D}" destId="{E49A0BB1-FCF2-425F-9B5A-893144D75021}" srcOrd="0" destOrd="0" presId="urn:microsoft.com/office/officeart/2005/8/layout/process1"/>
    <dgm:cxn modelId="{5630823B-D65A-4E5A-92DC-056E93698D3F}" type="presParOf" srcId="{4AD5F4EF-B27D-446F-8AFB-FC7D35C0ECBA}" destId="{CD5D734A-10F8-4E4C-8FCE-F7532F1E8ADF}" srcOrd="10" destOrd="0" presId="urn:microsoft.com/office/officeart/2005/8/layout/process1"/>
  </dgm:cxnLst>
  <dgm:bg>
    <a:solidFill>
      <a:schemeClr val="tx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DB8A2A-1F06-4026-842C-8130B9EAC92A}" type="doc">
      <dgm:prSet loTypeId="urn:microsoft.com/office/officeart/2005/8/layout/process1" loCatId="process" qsTypeId="urn:microsoft.com/office/officeart/2005/8/quickstyle/3d2" qsCatId="3D" csTypeId="urn:microsoft.com/office/officeart/2005/8/colors/colorful1" csCatId="colorful" phldr="1"/>
      <dgm:spPr/>
    </dgm:pt>
    <dgm:pt modelId="{4DC9CD2B-E03B-4019-BACE-938E44C859B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Introducción</a:t>
          </a:r>
          <a:endParaRPr lang="es-PE" sz="1400" b="1" dirty="0"/>
        </a:p>
      </dgm:t>
    </dgm:pt>
    <dgm:pt modelId="{054AB4A9-0BF5-4FB8-8D36-468B413229C3}" type="parTrans" cxnId="{DE9D37DE-0C8E-452F-BF9F-2AC30597B9E4}">
      <dgm:prSet/>
      <dgm:spPr/>
      <dgm:t>
        <a:bodyPr/>
        <a:lstStyle/>
        <a:p>
          <a:endParaRPr lang="es-PE" sz="1400" b="1"/>
        </a:p>
      </dgm:t>
    </dgm:pt>
    <dgm:pt modelId="{3F91DF1B-2C23-4909-9F9A-1BC5FD667FF8}" type="sibTrans" cxnId="{DE9D37DE-0C8E-452F-BF9F-2AC30597B9E4}">
      <dgm:prSet custT="1"/>
      <dgm:spPr/>
      <dgm:t>
        <a:bodyPr/>
        <a:lstStyle/>
        <a:p>
          <a:endParaRPr lang="es-PE" sz="1400" b="1"/>
        </a:p>
      </dgm:t>
    </dgm:pt>
    <dgm:pt modelId="{15AE0579-4FEE-41BF-8CE1-6DE937222B6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Planteamiento del problema</a:t>
          </a:r>
          <a:endParaRPr lang="es-PE" sz="1400" b="1" dirty="0"/>
        </a:p>
      </dgm:t>
    </dgm:pt>
    <dgm:pt modelId="{8BEE90F6-5130-4D45-B005-8AECBC9F1EBF}" type="parTrans" cxnId="{A6F5A87A-FC51-427F-8DEE-D1F3DA368116}">
      <dgm:prSet/>
      <dgm:spPr/>
      <dgm:t>
        <a:bodyPr/>
        <a:lstStyle/>
        <a:p>
          <a:endParaRPr lang="es-PE" sz="1400" b="1"/>
        </a:p>
      </dgm:t>
    </dgm:pt>
    <dgm:pt modelId="{DAF9FFAC-7CC9-4C78-B7C0-F2E6DF5FC9BE}" type="sibTrans" cxnId="{A6F5A87A-FC51-427F-8DEE-D1F3DA368116}">
      <dgm:prSet custT="1"/>
      <dgm:spPr/>
      <dgm:t>
        <a:bodyPr/>
        <a:lstStyle/>
        <a:p>
          <a:endParaRPr lang="es-PE" sz="1400" b="1"/>
        </a:p>
      </dgm:t>
    </dgm:pt>
    <dgm:pt modelId="{344A34C4-DD3A-4245-9EC2-BFBB02A7087E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Objetivos</a:t>
          </a:r>
          <a:endParaRPr lang="es-PE" sz="1400" b="1" dirty="0"/>
        </a:p>
      </dgm:t>
    </dgm:pt>
    <dgm:pt modelId="{F7D2E0FD-BB23-4975-96D0-9F084613DDA2}" type="parTrans" cxnId="{9177CB9D-3432-4091-AA06-C09FECB65463}">
      <dgm:prSet/>
      <dgm:spPr/>
      <dgm:t>
        <a:bodyPr/>
        <a:lstStyle/>
        <a:p>
          <a:endParaRPr lang="es-PE" sz="1400" b="1"/>
        </a:p>
      </dgm:t>
    </dgm:pt>
    <dgm:pt modelId="{583404EA-8E77-415B-B030-362CDD375631}" type="sibTrans" cxnId="{9177CB9D-3432-4091-AA06-C09FECB65463}">
      <dgm:prSet custT="1"/>
      <dgm:spPr/>
      <dgm:t>
        <a:bodyPr/>
        <a:lstStyle/>
        <a:p>
          <a:endParaRPr lang="es-PE" sz="1400" b="1"/>
        </a:p>
      </dgm:t>
    </dgm:pt>
    <dgm:pt modelId="{04BEDDCC-0A48-4948-BF0D-2ED72D1C7E6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Metodología y Métodos</a:t>
          </a:r>
          <a:endParaRPr lang="es-PE" sz="1400" b="1" dirty="0"/>
        </a:p>
      </dgm:t>
    </dgm:pt>
    <dgm:pt modelId="{1C6F2AA9-BDD6-4E87-81C5-B906FEE80267}" type="parTrans" cxnId="{69FD913A-2ACD-4D94-AE50-DD0C27286679}">
      <dgm:prSet/>
      <dgm:spPr/>
      <dgm:t>
        <a:bodyPr/>
        <a:lstStyle/>
        <a:p>
          <a:endParaRPr lang="es-PE" sz="1400" b="1"/>
        </a:p>
      </dgm:t>
    </dgm:pt>
    <dgm:pt modelId="{B3E76EBF-104E-40A7-9172-39D4E1DF573D}" type="sibTrans" cxnId="{69FD913A-2ACD-4D94-AE50-DD0C27286679}">
      <dgm:prSet custT="1"/>
      <dgm:spPr/>
      <dgm:t>
        <a:bodyPr/>
        <a:lstStyle/>
        <a:p>
          <a:endParaRPr lang="es-PE" sz="1400" b="1"/>
        </a:p>
      </dgm:t>
    </dgm:pt>
    <dgm:pt modelId="{7B6CD1D4-D1C3-40CA-B5C4-5D3028E5413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Resultados</a:t>
          </a:r>
          <a:endParaRPr lang="es-PE" sz="1400" b="1" dirty="0"/>
        </a:p>
      </dgm:t>
    </dgm:pt>
    <dgm:pt modelId="{794730DD-F317-4265-BA72-EFF9C7B7EC13}" type="par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EDB12682-F518-4B35-8E6D-8C79F3081C95}" type="sib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D0CD0668-1528-4B77-AE7A-82C07CE7279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200" b="1" dirty="0" smtClean="0"/>
            <a:t>Conclusiones y Recomendaciones</a:t>
          </a:r>
          <a:endParaRPr lang="es-PE" sz="1200" b="1" dirty="0"/>
        </a:p>
      </dgm:t>
    </dgm:pt>
    <dgm:pt modelId="{7F7925E6-5E14-4984-A85E-79C30FD0CA9F}" type="parTrans" cxnId="{B6E7489C-5990-480E-80C4-4B9323A40066}">
      <dgm:prSet/>
      <dgm:spPr/>
      <dgm:t>
        <a:bodyPr/>
        <a:lstStyle/>
        <a:p>
          <a:endParaRPr lang="es-EC"/>
        </a:p>
      </dgm:t>
    </dgm:pt>
    <dgm:pt modelId="{99685D04-557D-4490-B619-30065B7F293B}" type="sibTrans" cxnId="{B6E7489C-5990-480E-80C4-4B9323A40066}">
      <dgm:prSet/>
      <dgm:spPr/>
      <dgm:t>
        <a:bodyPr/>
        <a:lstStyle/>
        <a:p>
          <a:endParaRPr lang="es-EC"/>
        </a:p>
      </dgm:t>
    </dgm:pt>
    <dgm:pt modelId="{4AD5F4EF-B27D-446F-8AFB-FC7D35C0ECBA}" type="pres">
      <dgm:prSet presAssocID="{ADDB8A2A-1F06-4026-842C-8130B9EAC92A}" presName="Name0" presStyleCnt="0">
        <dgm:presLayoutVars>
          <dgm:dir/>
          <dgm:resizeHandles val="exact"/>
        </dgm:presLayoutVars>
      </dgm:prSet>
      <dgm:spPr/>
    </dgm:pt>
    <dgm:pt modelId="{7BAE21D6-3639-41CF-86FD-F58D2F1CCC5C}" type="pres">
      <dgm:prSet presAssocID="{4DC9CD2B-E03B-4019-BACE-938E44C859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2080AF-8CDB-4B02-A0A6-D1CE0DA1869B}" type="pres">
      <dgm:prSet presAssocID="{3F91DF1B-2C23-4909-9F9A-1BC5FD667FF8}" presName="sibTrans" presStyleLbl="sibTrans2D1" presStyleIdx="0" presStyleCnt="5"/>
      <dgm:spPr/>
      <dgm:t>
        <a:bodyPr/>
        <a:lstStyle/>
        <a:p>
          <a:endParaRPr lang="es-PE"/>
        </a:p>
      </dgm:t>
    </dgm:pt>
    <dgm:pt modelId="{0F05703D-0E46-4B76-A19F-C93AE2126E6B}" type="pres">
      <dgm:prSet presAssocID="{3F91DF1B-2C23-4909-9F9A-1BC5FD667FF8}" presName="connectorText" presStyleLbl="sibTrans2D1" presStyleIdx="0" presStyleCnt="5"/>
      <dgm:spPr/>
      <dgm:t>
        <a:bodyPr/>
        <a:lstStyle/>
        <a:p>
          <a:endParaRPr lang="es-PE"/>
        </a:p>
      </dgm:t>
    </dgm:pt>
    <dgm:pt modelId="{FDFD0953-DF01-45DC-A384-7394E48DD904}" type="pres">
      <dgm:prSet presAssocID="{15AE0579-4FEE-41BF-8CE1-6DE937222B6A}" presName="node" presStyleLbl="node1" presStyleIdx="1" presStyleCnt="6" custScaleX="11807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05DEA4-7BB1-4EDD-ADCA-528EF1D11796}" type="pres">
      <dgm:prSet presAssocID="{DAF9FFAC-7CC9-4C78-B7C0-F2E6DF5FC9BE}" presName="sibTrans" presStyleLbl="sibTrans2D1" presStyleIdx="1" presStyleCnt="5"/>
      <dgm:spPr/>
      <dgm:t>
        <a:bodyPr/>
        <a:lstStyle/>
        <a:p>
          <a:endParaRPr lang="es-PE"/>
        </a:p>
      </dgm:t>
    </dgm:pt>
    <dgm:pt modelId="{6F6BF501-CEAE-4FC0-9A09-0B762D1D3E40}" type="pres">
      <dgm:prSet presAssocID="{DAF9FFAC-7CC9-4C78-B7C0-F2E6DF5FC9BE}" presName="connectorText" presStyleLbl="sibTrans2D1" presStyleIdx="1" presStyleCnt="5"/>
      <dgm:spPr/>
      <dgm:t>
        <a:bodyPr/>
        <a:lstStyle/>
        <a:p>
          <a:endParaRPr lang="es-PE"/>
        </a:p>
      </dgm:t>
    </dgm:pt>
    <dgm:pt modelId="{69C290D8-86D3-4AAA-A012-BE80BE1CA97E}" type="pres">
      <dgm:prSet presAssocID="{344A34C4-DD3A-4245-9EC2-BFBB02A7087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1D37F0-D006-4035-9FC0-763A5F3FD0B6}" type="pres">
      <dgm:prSet presAssocID="{583404EA-8E77-415B-B030-362CDD375631}" presName="sibTrans" presStyleLbl="sibTrans2D1" presStyleIdx="2" presStyleCnt="5"/>
      <dgm:spPr/>
      <dgm:t>
        <a:bodyPr/>
        <a:lstStyle/>
        <a:p>
          <a:endParaRPr lang="es-PE"/>
        </a:p>
      </dgm:t>
    </dgm:pt>
    <dgm:pt modelId="{34B5D540-2F30-4C98-ACF0-0C507104DFD8}" type="pres">
      <dgm:prSet presAssocID="{583404EA-8E77-415B-B030-362CDD375631}" presName="connectorText" presStyleLbl="sibTrans2D1" presStyleIdx="2" presStyleCnt="5"/>
      <dgm:spPr/>
      <dgm:t>
        <a:bodyPr/>
        <a:lstStyle/>
        <a:p>
          <a:endParaRPr lang="es-PE"/>
        </a:p>
      </dgm:t>
    </dgm:pt>
    <dgm:pt modelId="{DA1B9A46-EB6C-40FF-BE9E-2F3E61F2148F}" type="pres">
      <dgm:prSet presAssocID="{04BEDDCC-0A48-4948-BF0D-2ED72D1C7E6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637383E-91C2-4419-8A30-3E7EE5E30BAB}" type="pres">
      <dgm:prSet presAssocID="{B3E76EBF-104E-40A7-9172-39D4E1DF573D}" presName="sibTrans" presStyleLbl="sibTrans2D1" presStyleIdx="3" presStyleCnt="5"/>
      <dgm:spPr/>
      <dgm:t>
        <a:bodyPr/>
        <a:lstStyle/>
        <a:p>
          <a:endParaRPr lang="es-PE"/>
        </a:p>
      </dgm:t>
    </dgm:pt>
    <dgm:pt modelId="{FBB9ED65-20CC-4BA5-926B-AB969E5F683F}" type="pres">
      <dgm:prSet presAssocID="{B3E76EBF-104E-40A7-9172-39D4E1DF573D}" presName="connectorText" presStyleLbl="sibTrans2D1" presStyleIdx="3" presStyleCnt="5"/>
      <dgm:spPr/>
      <dgm:t>
        <a:bodyPr/>
        <a:lstStyle/>
        <a:p>
          <a:endParaRPr lang="es-PE"/>
        </a:p>
      </dgm:t>
    </dgm:pt>
    <dgm:pt modelId="{C5A575AA-FCE9-42DA-BDCA-71B43C8424AC}" type="pres">
      <dgm:prSet presAssocID="{7B6CD1D4-D1C3-40CA-B5C4-5D3028E5413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143E58B-55DA-4589-9B4B-CEF74B64FA3D}" type="pres">
      <dgm:prSet presAssocID="{EDB12682-F518-4B35-8E6D-8C79F3081C95}" presName="sibTrans" presStyleLbl="sibTrans2D1" presStyleIdx="4" presStyleCnt="5"/>
      <dgm:spPr/>
      <dgm:t>
        <a:bodyPr/>
        <a:lstStyle/>
        <a:p>
          <a:endParaRPr lang="es-EC"/>
        </a:p>
      </dgm:t>
    </dgm:pt>
    <dgm:pt modelId="{E49A0BB1-FCF2-425F-9B5A-893144D75021}" type="pres">
      <dgm:prSet presAssocID="{EDB12682-F518-4B35-8E6D-8C79F3081C95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CD5D734A-10F8-4E4C-8FCE-F7532F1E8ADF}" type="pres">
      <dgm:prSet presAssocID="{D0CD0668-1528-4B77-AE7A-82C07CE72797}" presName="node" presStyleLbl="node1" presStyleIdx="5" presStyleCnt="6" custScaleX="1184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5120747-C3C6-48CC-B1B3-FCEC7606E60D}" type="presOf" srcId="{EDB12682-F518-4B35-8E6D-8C79F3081C95}" destId="{7143E58B-55DA-4589-9B4B-CEF74B64FA3D}" srcOrd="0" destOrd="0" presId="urn:microsoft.com/office/officeart/2005/8/layout/process1"/>
    <dgm:cxn modelId="{9D190082-E35A-4999-89BC-0ED060C9B5C6}" type="presOf" srcId="{7B6CD1D4-D1C3-40CA-B5C4-5D3028E54133}" destId="{C5A575AA-FCE9-42DA-BDCA-71B43C8424AC}" srcOrd="0" destOrd="0" presId="urn:microsoft.com/office/officeart/2005/8/layout/process1"/>
    <dgm:cxn modelId="{593CE829-62DD-45BF-B41C-38C6F30F8518}" type="presOf" srcId="{04BEDDCC-0A48-4948-BF0D-2ED72D1C7E6D}" destId="{DA1B9A46-EB6C-40FF-BE9E-2F3E61F2148F}" srcOrd="0" destOrd="0" presId="urn:microsoft.com/office/officeart/2005/8/layout/process1"/>
    <dgm:cxn modelId="{8A56045A-4DCB-4D7C-A79E-56BF99CB380B}" type="presOf" srcId="{B3E76EBF-104E-40A7-9172-39D4E1DF573D}" destId="{FBB9ED65-20CC-4BA5-926B-AB969E5F683F}" srcOrd="1" destOrd="0" presId="urn:microsoft.com/office/officeart/2005/8/layout/process1"/>
    <dgm:cxn modelId="{9177CB9D-3432-4091-AA06-C09FECB65463}" srcId="{ADDB8A2A-1F06-4026-842C-8130B9EAC92A}" destId="{344A34C4-DD3A-4245-9EC2-BFBB02A7087E}" srcOrd="2" destOrd="0" parTransId="{F7D2E0FD-BB23-4975-96D0-9F084613DDA2}" sibTransId="{583404EA-8E77-415B-B030-362CDD375631}"/>
    <dgm:cxn modelId="{B7D01A34-351B-430B-8AB5-C5A2C36DA6ED}" type="presOf" srcId="{DAF9FFAC-7CC9-4C78-B7C0-F2E6DF5FC9BE}" destId="{6F6BF501-CEAE-4FC0-9A09-0B762D1D3E40}" srcOrd="1" destOrd="0" presId="urn:microsoft.com/office/officeart/2005/8/layout/process1"/>
    <dgm:cxn modelId="{715FCCD8-5A90-4691-88A2-4B3A5F14C37B}" type="presOf" srcId="{3F91DF1B-2C23-4909-9F9A-1BC5FD667FF8}" destId="{0F05703D-0E46-4B76-A19F-C93AE2126E6B}" srcOrd="1" destOrd="0" presId="urn:microsoft.com/office/officeart/2005/8/layout/process1"/>
    <dgm:cxn modelId="{2B785C6F-3642-487A-8231-40891D2E120A}" type="presOf" srcId="{DAF9FFAC-7CC9-4C78-B7C0-F2E6DF5FC9BE}" destId="{AF05DEA4-7BB1-4EDD-ADCA-528EF1D11796}" srcOrd="0" destOrd="0" presId="urn:microsoft.com/office/officeart/2005/8/layout/process1"/>
    <dgm:cxn modelId="{02CA41B2-E133-4CE2-B35D-8AD1F180B3F2}" type="presOf" srcId="{583404EA-8E77-415B-B030-362CDD375631}" destId="{34B5D540-2F30-4C98-ACF0-0C507104DFD8}" srcOrd="1" destOrd="0" presId="urn:microsoft.com/office/officeart/2005/8/layout/process1"/>
    <dgm:cxn modelId="{11EEC8A7-3876-45EF-AEFD-3DC8ED14D229}" type="presOf" srcId="{583404EA-8E77-415B-B030-362CDD375631}" destId="{E01D37F0-D006-4035-9FC0-763A5F3FD0B6}" srcOrd="0" destOrd="0" presId="urn:microsoft.com/office/officeart/2005/8/layout/process1"/>
    <dgm:cxn modelId="{69FD913A-2ACD-4D94-AE50-DD0C27286679}" srcId="{ADDB8A2A-1F06-4026-842C-8130B9EAC92A}" destId="{04BEDDCC-0A48-4948-BF0D-2ED72D1C7E6D}" srcOrd="3" destOrd="0" parTransId="{1C6F2AA9-BDD6-4E87-81C5-B906FEE80267}" sibTransId="{B3E76EBF-104E-40A7-9172-39D4E1DF573D}"/>
    <dgm:cxn modelId="{5D1B62AD-6E5D-4BAB-8168-AF2A4CA1B3EC}" type="presOf" srcId="{15AE0579-4FEE-41BF-8CE1-6DE937222B6A}" destId="{FDFD0953-DF01-45DC-A384-7394E48DD904}" srcOrd="0" destOrd="0" presId="urn:microsoft.com/office/officeart/2005/8/layout/process1"/>
    <dgm:cxn modelId="{51C75A12-0879-4F84-885B-F4E10782FE8D}" type="presOf" srcId="{ADDB8A2A-1F06-4026-842C-8130B9EAC92A}" destId="{4AD5F4EF-B27D-446F-8AFB-FC7D35C0ECBA}" srcOrd="0" destOrd="0" presId="urn:microsoft.com/office/officeart/2005/8/layout/process1"/>
    <dgm:cxn modelId="{025CC39A-BBF3-4A3A-A34E-00DB597AA8C5}" type="presOf" srcId="{B3E76EBF-104E-40A7-9172-39D4E1DF573D}" destId="{0637383E-91C2-4419-8A30-3E7EE5E30BAB}" srcOrd="0" destOrd="0" presId="urn:microsoft.com/office/officeart/2005/8/layout/process1"/>
    <dgm:cxn modelId="{6F536942-A835-4AC9-B2C9-F5FB43059917}" type="presOf" srcId="{4DC9CD2B-E03B-4019-BACE-938E44C859B3}" destId="{7BAE21D6-3639-41CF-86FD-F58D2F1CCC5C}" srcOrd="0" destOrd="0" presId="urn:microsoft.com/office/officeart/2005/8/layout/process1"/>
    <dgm:cxn modelId="{5A94F382-958C-4C6D-B9D8-9621C04D6CAF}" type="presOf" srcId="{D0CD0668-1528-4B77-AE7A-82C07CE72797}" destId="{CD5D734A-10F8-4E4C-8FCE-F7532F1E8ADF}" srcOrd="0" destOrd="0" presId="urn:microsoft.com/office/officeart/2005/8/layout/process1"/>
    <dgm:cxn modelId="{68468145-A567-4D40-A070-D579BA17CE8B}" type="presOf" srcId="{3F91DF1B-2C23-4909-9F9A-1BC5FD667FF8}" destId="{DE2080AF-8CDB-4B02-A0A6-D1CE0DA1869B}" srcOrd="0" destOrd="0" presId="urn:microsoft.com/office/officeart/2005/8/layout/process1"/>
    <dgm:cxn modelId="{57507225-0701-4144-8DE8-794B014C9957}" type="presOf" srcId="{344A34C4-DD3A-4245-9EC2-BFBB02A7087E}" destId="{69C290D8-86D3-4AAA-A012-BE80BE1CA97E}" srcOrd="0" destOrd="0" presId="urn:microsoft.com/office/officeart/2005/8/layout/process1"/>
    <dgm:cxn modelId="{2EAC9F24-04A9-4925-8C48-0DC4D2333937}" type="presOf" srcId="{EDB12682-F518-4B35-8E6D-8C79F3081C95}" destId="{E49A0BB1-FCF2-425F-9B5A-893144D75021}" srcOrd="1" destOrd="0" presId="urn:microsoft.com/office/officeart/2005/8/layout/process1"/>
    <dgm:cxn modelId="{DE9D37DE-0C8E-452F-BF9F-2AC30597B9E4}" srcId="{ADDB8A2A-1F06-4026-842C-8130B9EAC92A}" destId="{4DC9CD2B-E03B-4019-BACE-938E44C859B3}" srcOrd="0" destOrd="0" parTransId="{054AB4A9-0BF5-4FB8-8D36-468B413229C3}" sibTransId="{3F91DF1B-2C23-4909-9F9A-1BC5FD667FF8}"/>
    <dgm:cxn modelId="{B6E7489C-5990-480E-80C4-4B9323A40066}" srcId="{ADDB8A2A-1F06-4026-842C-8130B9EAC92A}" destId="{D0CD0668-1528-4B77-AE7A-82C07CE72797}" srcOrd="5" destOrd="0" parTransId="{7F7925E6-5E14-4984-A85E-79C30FD0CA9F}" sibTransId="{99685D04-557D-4490-B619-30065B7F293B}"/>
    <dgm:cxn modelId="{A6F5A87A-FC51-427F-8DEE-D1F3DA368116}" srcId="{ADDB8A2A-1F06-4026-842C-8130B9EAC92A}" destId="{15AE0579-4FEE-41BF-8CE1-6DE937222B6A}" srcOrd="1" destOrd="0" parTransId="{8BEE90F6-5130-4D45-B005-8AECBC9F1EBF}" sibTransId="{DAF9FFAC-7CC9-4C78-B7C0-F2E6DF5FC9BE}"/>
    <dgm:cxn modelId="{E97CA1E2-687F-4462-BB97-748CB30A7F65}" srcId="{ADDB8A2A-1F06-4026-842C-8130B9EAC92A}" destId="{7B6CD1D4-D1C3-40CA-B5C4-5D3028E54133}" srcOrd="4" destOrd="0" parTransId="{794730DD-F317-4265-BA72-EFF9C7B7EC13}" sibTransId="{EDB12682-F518-4B35-8E6D-8C79F3081C95}"/>
    <dgm:cxn modelId="{031CDFE0-83C7-4E54-BEE4-ED978102757F}" type="presParOf" srcId="{4AD5F4EF-B27D-446F-8AFB-FC7D35C0ECBA}" destId="{7BAE21D6-3639-41CF-86FD-F58D2F1CCC5C}" srcOrd="0" destOrd="0" presId="urn:microsoft.com/office/officeart/2005/8/layout/process1"/>
    <dgm:cxn modelId="{85CDE9A3-8ACD-4845-A879-7771ECADBDB8}" type="presParOf" srcId="{4AD5F4EF-B27D-446F-8AFB-FC7D35C0ECBA}" destId="{DE2080AF-8CDB-4B02-A0A6-D1CE0DA1869B}" srcOrd="1" destOrd="0" presId="urn:microsoft.com/office/officeart/2005/8/layout/process1"/>
    <dgm:cxn modelId="{F0B24413-43D8-4264-B28D-81BF3090238C}" type="presParOf" srcId="{DE2080AF-8CDB-4B02-A0A6-D1CE0DA1869B}" destId="{0F05703D-0E46-4B76-A19F-C93AE2126E6B}" srcOrd="0" destOrd="0" presId="urn:microsoft.com/office/officeart/2005/8/layout/process1"/>
    <dgm:cxn modelId="{E55F74BA-EB6C-4EEA-8753-EE0060DC6285}" type="presParOf" srcId="{4AD5F4EF-B27D-446F-8AFB-FC7D35C0ECBA}" destId="{FDFD0953-DF01-45DC-A384-7394E48DD904}" srcOrd="2" destOrd="0" presId="urn:microsoft.com/office/officeart/2005/8/layout/process1"/>
    <dgm:cxn modelId="{E389E83A-1DED-4DC6-833F-BED146CE37E5}" type="presParOf" srcId="{4AD5F4EF-B27D-446F-8AFB-FC7D35C0ECBA}" destId="{AF05DEA4-7BB1-4EDD-ADCA-528EF1D11796}" srcOrd="3" destOrd="0" presId="urn:microsoft.com/office/officeart/2005/8/layout/process1"/>
    <dgm:cxn modelId="{CBE4CA13-F456-4FD5-A0A7-26B284B31BB4}" type="presParOf" srcId="{AF05DEA4-7BB1-4EDD-ADCA-528EF1D11796}" destId="{6F6BF501-CEAE-4FC0-9A09-0B762D1D3E40}" srcOrd="0" destOrd="0" presId="urn:microsoft.com/office/officeart/2005/8/layout/process1"/>
    <dgm:cxn modelId="{5CEA4532-822D-452F-917D-72FD678A9FD4}" type="presParOf" srcId="{4AD5F4EF-B27D-446F-8AFB-FC7D35C0ECBA}" destId="{69C290D8-86D3-4AAA-A012-BE80BE1CA97E}" srcOrd="4" destOrd="0" presId="urn:microsoft.com/office/officeart/2005/8/layout/process1"/>
    <dgm:cxn modelId="{53956DD1-5DAF-4901-A8EF-BAB817BEC34E}" type="presParOf" srcId="{4AD5F4EF-B27D-446F-8AFB-FC7D35C0ECBA}" destId="{E01D37F0-D006-4035-9FC0-763A5F3FD0B6}" srcOrd="5" destOrd="0" presId="urn:microsoft.com/office/officeart/2005/8/layout/process1"/>
    <dgm:cxn modelId="{62E493B9-6360-43F6-80B6-7BD66697A0DC}" type="presParOf" srcId="{E01D37F0-D006-4035-9FC0-763A5F3FD0B6}" destId="{34B5D540-2F30-4C98-ACF0-0C507104DFD8}" srcOrd="0" destOrd="0" presId="urn:microsoft.com/office/officeart/2005/8/layout/process1"/>
    <dgm:cxn modelId="{5E806A98-8402-44BA-9435-824F04EFF84A}" type="presParOf" srcId="{4AD5F4EF-B27D-446F-8AFB-FC7D35C0ECBA}" destId="{DA1B9A46-EB6C-40FF-BE9E-2F3E61F2148F}" srcOrd="6" destOrd="0" presId="urn:microsoft.com/office/officeart/2005/8/layout/process1"/>
    <dgm:cxn modelId="{42BC05C6-7B7C-4F8A-911B-32C921AD4D67}" type="presParOf" srcId="{4AD5F4EF-B27D-446F-8AFB-FC7D35C0ECBA}" destId="{0637383E-91C2-4419-8A30-3E7EE5E30BAB}" srcOrd="7" destOrd="0" presId="urn:microsoft.com/office/officeart/2005/8/layout/process1"/>
    <dgm:cxn modelId="{13B1D3ED-7351-4A15-94C9-8B13BE9BFDE0}" type="presParOf" srcId="{0637383E-91C2-4419-8A30-3E7EE5E30BAB}" destId="{FBB9ED65-20CC-4BA5-926B-AB969E5F683F}" srcOrd="0" destOrd="0" presId="urn:microsoft.com/office/officeart/2005/8/layout/process1"/>
    <dgm:cxn modelId="{7F51EA67-DC02-43F5-B7D3-C58267BCFDA2}" type="presParOf" srcId="{4AD5F4EF-B27D-446F-8AFB-FC7D35C0ECBA}" destId="{C5A575AA-FCE9-42DA-BDCA-71B43C8424AC}" srcOrd="8" destOrd="0" presId="urn:microsoft.com/office/officeart/2005/8/layout/process1"/>
    <dgm:cxn modelId="{12B3DADA-9325-45DA-82AD-06938CA30A22}" type="presParOf" srcId="{4AD5F4EF-B27D-446F-8AFB-FC7D35C0ECBA}" destId="{7143E58B-55DA-4589-9B4B-CEF74B64FA3D}" srcOrd="9" destOrd="0" presId="urn:microsoft.com/office/officeart/2005/8/layout/process1"/>
    <dgm:cxn modelId="{7586DDD4-020F-4DB5-A46C-9CD9D69BF592}" type="presParOf" srcId="{7143E58B-55DA-4589-9B4B-CEF74B64FA3D}" destId="{E49A0BB1-FCF2-425F-9B5A-893144D75021}" srcOrd="0" destOrd="0" presId="urn:microsoft.com/office/officeart/2005/8/layout/process1"/>
    <dgm:cxn modelId="{0F102D22-A24D-4249-B1FE-EBA4697D9112}" type="presParOf" srcId="{4AD5F4EF-B27D-446F-8AFB-FC7D35C0ECBA}" destId="{CD5D734A-10F8-4E4C-8FCE-F7532F1E8ADF}" srcOrd="10" destOrd="0" presId="urn:microsoft.com/office/officeart/2005/8/layout/process1"/>
  </dgm:cxnLst>
  <dgm:bg>
    <a:solidFill>
      <a:schemeClr val="tx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DB8A2A-1F06-4026-842C-8130B9EAC92A}" type="doc">
      <dgm:prSet loTypeId="urn:microsoft.com/office/officeart/2005/8/layout/process1" loCatId="process" qsTypeId="urn:microsoft.com/office/officeart/2005/8/quickstyle/3d2" qsCatId="3D" csTypeId="urn:microsoft.com/office/officeart/2005/8/colors/colorful1" csCatId="colorful" phldr="1"/>
      <dgm:spPr/>
    </dgm:pt>
    <dgm:pt modelId="{4DC9CD2B-E03B-4019-BACE-938E44C859B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Introducción</a:t>
          </a:r>
          <a:endParaRPr lang="es-PE" sz="1400" b="1" dirty="0"/>
        </a:p>
      </dgm:t>
    </dgm:pt>
    <dgm:pt modelId="{054AB4A9-0BF5-4FB8-8D36-468B413229C3}" type="parTrans" cxnId="{DE9D37DE-0C8E-452F-BF9F-2AC30597B9E4}">
      <dgm:prSet/>
      <dgm:spPr/>
      <dgm:t>
        <a:bodyPr/>
        <a:lstStyle/>
        <a:p>
          <a:endParaRPr lang="es-PE" sz="1400" b="1"/>
        </a:p>
      </dgm:t>
    </dgm:pt>
    <dgm:pt modelId="{3F91DF1B-2C23-4909-9F9A-1BC5FD667FF8}" type="sibTrans" cxnId="{DE9D37DE-0C8E-452F-BF9F-2AC30597B9E4}">
      <dgm:prSet custT="1"/>
      <dgm:spPr/>
      <dgm:t>
        <a:bodyPr/>
        <a:lstStyle/>
        <a:p>
          <a:endParaRPr lang="es-PE" sz="1400" b="1"/>
        </a:p>
      </dgm:t>
    </dgm:pt>
    <dgm:pt modelId="{15AE0579-4FEE-41BF-8CE1-6DE937222B6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Planteamiento del problema</a:t>
          </a:r>
          <a:endParaRPr lang="es-PE" sz="1400" b="1" dirty="0"/>
        </a:p>
      </dgm:t>
    </dgm:pt>
    <dgm:pt modelId="{8BEE90F6-5130-4D45-B005-8AECBC9F1EBF}" type="parTrans" cxnId="{A6F5A87A-FC51-427F-8DEE-D1F3DA368116}">
      <dgm:prSet/>
      <dgm:spPr/>
      <dgm:t>
        <a:bodyPr/>
        <a:lstStyle/>
        <a:p>
          <a:endParaRPr lang="es-PE" sz="1400" b="1"/>
        </a:p>
      </dgm:t>
    </dgm:pt>
    <dgm:pt modelId="{DAF9FFAC-7CC9-4C78-B7C0-F2E6DF5FC9BE}" type="sibTrans" cxnId="{A6F5A87A-FC51-427F-8DEE-D1F3DA368116}">
      <dgm:prSet custT="1"/>
      <dgm:spPr/>
      <dgm:t>
        <a:bodyPr/>
        <a:lstStyle/>
        <a:p>
          <a:endParaRPr lang="es-PE" sz="1400" b="1"/>
        </a:p>
      </dgm:t>
    </dgm:pt>
    <dgm:pt modelId="{344A34C4-DD3A-4245-9EC2-BFBB02A7087E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Objetivos</a:t>
          </a:r>
          <a:endParaRPr lang="es-PE" sz="1400" b="1" dirty="0"/>
        </a:p>
      </dgm:t>
    </dgm:pt>
    <dgm:pt modelId="{F7D2E0FD-BB23-4975-96D0-9F084613DDA2}" type="parTrans" cxnId="{9177CB9D-3432-4091-AA06-C09FECB65463}">
      <dgm:prSet/>
      <dgm:spPr/>
      <dgm:t>
        <a:bodyPr/>
        <a:lstStyle/>
        <a:p>
          <a:endParaRPr lang="es-PE" sz="1400" b="1"/>
        </a:p>
      </dgm:t>
    </dgm:pt>
    <dgm:pt modelId="{583404EA-8E77-415B-B030-362CDD375631}" type="sibTrans" cxnId="{9177CB9D-3432-4091-AA06-C09FECB65463}">
      <dgm:prSet custT="1"/>
      <dgm:spPr/>
      <dgm:t>
        <a:bodyPr/>
        <a:lstStyle/>
        <a:p>
          <a:endParaRPr lang="es-PE" sz="1400" b="1"/>
        </a:p>
      </dgm:t>
    </dgm:pt>
    <dgm:pt modelId="{04BEDDCC-0A48-4948-BF0D-2ED72D1C7E6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Metodología y Métodos</a:t>
          </a:r>
          <a:endParaRPr lang="es-PE" sz="1400" b="1" dirty="0"/>
        </a:p>
      </dgm:t>
    </dgm:pt>
    <dgm:pt modelId="{1C6F2AA9-BDD6-4E87-81C5-B906FEE80267}" type="parTrans" cxnId="{69FD913A-2ACD-4D94-AE50-DD0C27286679}">
      <dgm:prSet/>
      <dgm:spPr/>
      <dgm:t>
        <a:bodyPr/>
        <a:lstStyle/>
        <a:p>
          <a:endParaRPr lang="es-PE" sz="1400" b="1"/>
        </a:p>
      </dgm:t>
    </dgm:pt>
    <dgm:pt modelId="{B3E76EBF-104E-40A7-9172-39D4E1DF573D}" type="sibTrans" cxnId="{69FD913A-2ACD-4D94-AE50-DD0C27286679}">
      <dgm:prSet custT="1"/>
      <dgm:spPr/>
      <dgm:t>
        <a:bodyPr/>
        <a:lstStyle/>
        <a:p>
          <a:endParaRPr lang="es-PE" sz="1400" b="1"/>
        </a:p>
      </dgm:t>
    </dgm:pt>
    <dgm:pt modelId="{7B6CD1D4-D1C3-40CA-B5C4-5D3028E5413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Resultados</a:t>
          </a:r>
          <a:endParaRPr lang="es-PE" sz="1400" b="1" dirty="0"/>
        </a:p>
      </dgm:t>
    </dgm:pt>
    <dgm:pt modelId="{794730DD-F317-4265-BA72-EFF9C7B7EC13}" type="par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EDB12682-F518-4B35-8E6D-8C79F3081C95}" type="sib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D0CD0668-1528-4B77-AE7A-82C07CE7279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200" b="1" dirty="0" smtClean="0"/>
            <a:t>Conclusiones y Recomendaciones</a:t>
          </a:r>
          <a:endParaRPr lang="es-PE" sz="1200" b="1" dirty="0"/>
        </a:p>
      </dgm:t>
    </dgm:pt>
    <dgm:pt modelId="{7F7925E6-5E14-4984-A85E-79C30FD0CA9F}" type="parTrans" cxnId="{B6E7489C-5990-480E-80C4-4B9323A40066}">
      <dgm:prSet/>
      <dgm:spPr/>
      <dgm:t>
        <a:bodyPr/>
        <a:lstStyle/>
        <a:p>
          <a:endParaRPr lang="es-EC"/>
        </a:p>
      </dgm:t>
    </dgm:pt>
    <dgm:pt modelId="{99685D04-557D-4490-B619-30065B7F293B}" type="sibTrans" cxnId="{B6E7489C-5990-480E-80C4-4B9323A40066}">
      <dgm:prSet/>
      <dgm:spPr/>
      <dgm:t>
        <a:bodyPr/>
        <a:lstStyle/>
        <a:p>
          <a:endParaRPr lang="es-EC"/>
        </a:p>
      </dgm:t>
    </dgm:pt>
    <dgm:pt modelId="{4AD5F4EF-B27D-446F-8AFB-FC7D35C0ECBA}" type="pres">
      <dgm:prSet presAssocID="{ADDB8A2A-1F06-4026-842C-8130B9EAC92A}" presName="Name0" presStyleCnt="0">
        <dgm:presLayoutVars>
          <dgm:dir/>
          <dgm:resizeHandles val="exact"/>
        </dgm:presLayoutVars>
      </dgm:prSet>
      <dgm:spPr/>
    </dgm:pt>
    <dgm:pt modelId="{7BAE21D6-3639-41CF-86FD-F58D2F1CCC5C}" type="pres">
      <dgm:prSet presAssocID="{4DC9CD2B-E03B-4019-BACE-938E44C859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2080AF-8CDB-4B02-A0A6-D1CE0DA1869B}" type="pres">
      <dgm:prSet presAssocID="{3F91DF1B-2C23-4909-9F9A-1BC5FD667FF8}" presName="sibTrans" presStyleLbl="sibTrans2D1" presStyleIdx="0" presStyleCnt="5"/>
      <dgm:spPr/>
      <dgm:t>
        <a:bodyPr/>
        <a:lstStyle/>
        <a:p>
          <a:endParaRPr lang="es-PE"/>
        </a:p>
      </dgm:t>
    </dgm:pt>
    <dgm:pt modelId="{0F05703D-0E46-4B76-A19F-C93AE2126E6B}" type="pres">
      <dgm:prSet presAssocID="{3F91DF1B-2C23-4909-9F9A-1BC5FD667FF8}" presName="connectorText" presStyleLbl="sibTrans2D1" presStyleIdx="0" presStyleCnt="5"/>
      <dgm:spPr/>
      <dgm:t>
        <a:bodyPr/>
        <a:lstStyle/>
        <a:p>
          <a:endParaRPr lang="es-PE"/>
        </a:p>
      </dgm:t>
    </dgm:pt>
    <dgm:pt modelId="{FDFD0953-DF01-45DC-A384-7394E48DD904}" type="pres">
      <dgm:prSet presAssocID="{15AE0579-4FEE-41BF-8CE1-6DE937222B6A}" presName="node" presStyleLbl="node1" presStyleIdx="1" presStyleCnt="6" custScaleX="11807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05DEA4-7BB1-4EDD-ADCA-528EF1D11796}" type="pres">
      <dgm:prSet presAssocID="{DAF9FFAC-7CC9-4C78-B7C0-F2E6DF5FC9BE}" presName="sibTrans" presStyleLbl="sibTrans2D1" presStyleIdx="1" presStyleCnt="5"/>
      <dgm:spPr/>
      <dgm:t>
        <a:bodyPr/>
        <a:lstStyle/>
        <a:p>
          <a:endParaRPr lang="es-PE"/>
        </a:p>
      </dgm:t>
    </dgm:pt>
    <dgm:pt modelId="{6F6BF501-CEAE-4FC0-9A09-0B762D1D3E40}" type="pres">
      <dgm:prSet presAssocID="{DAF9FFAC-7CC9-4C78-B7C0-F2E6DF5FC9BE}" presName="connectorText" presStyleLbl="sibTrans2D1" presStyleIdx="1" presStyleCnt="5"/>
      <dgm:spPr/>
      <dgm:t>
        <a:bodyPr/>
        <a:lstStyle/>
        <a:p>
          <a:endParaRPr lang="es-PE"/>
        </a:p>
      </dgm:t>
    </dgm:pt>
    <dgm:pt modelId="{69C290D8-86D3-4AAA-A012-BE80BE1CA97E}" type="pres">
      <dgm:prSet presAssocID="{344A34C4-DD3A-4245-9EC2-BFBB02A7087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1D37F0-D006-4035-9FC0-763A5F3FD0B6}" type="pres">
      <dgm:prSet presAssocID="{583404EA-8E77-415B-B030-362CDD375631}" presName="sibTrans" presStyleLbl="sibTrans2D1" presStyleIdx="2" presStyleCnt="5"/>
      <dgm:spPr/>
      <dgm:t>
        <a:bodyPr/>
        <a:lstStyle/>
        <a:p>
          <a:endParaRPr lang="es-PE"/>
        </a:p>
      </dgm:t>
    </dgm:pt>
    <dgm:pt modelId="{34B5D540-2F30-4C98-ACF0-0C507104DFD8}" type="pres">
      <dgm:prSet presAssocID="{583404EA-8E77-415B-B030-362CDD375631}" presName="connectorText" presStyleLbl="sibTrans2D1" presStyleIdx="2" presStyleCnt="5"/>
      <dgm:spPr/>
      <dgm:t>
        <a:bodyPr/>
        <a:lstStyle/>
        <a:p>
          <a:endParaRPr lang="es-PE"/>
        </a:p>
      </dgm:t>
    </dgm:pt>
    <dgm:pt modelId="{DA1B9A46-EB6C-40FF-BE9E-2F3E61F2148F}" type="pres">
      <dgm:prSet presAssocID="{04BEDDCC-0A48-4948-BF0D-2ED72D1C7E6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637383E-91C2-4419-8A30-3E7EE5E30BAB}" type="pres">
      <dgm:prSet presAssocID="{B3E76EBF-104E-40A7-9172-39D4E1DF573D}" presName="sibTrans" presStyleLbl="sibTrans2D1" presStyleIdx="3" presStyleCnt="5"/>
      <dgm:spPr/>
      <dgm:t>
        <a:bodyPr/>
        <a:lstStyle/>
        <a:p>
          <a:endParaRPr lang="es-PE"/>
        </a:p>
      </dgm:t>
    </dgm:pt>
    <dgm:pt modelId="{FBB9ED65-20CC-4BA5-926B-AB969E5F683F}" type="pres">
      <dgm:prSet presAssocID="{B3E76EBF-104E-40A7-9172-39D4E1DF573D}" presName="connectorText" presStyleLbl="sibTrans2D1" presStyleIdx="3" presStyleCnt="5"/>
      <dgm:spPr/>
      <dgm:t>
        <a:bodyPr/>
        <a:lstStyle/>
        <a:p>
          <a:endParaRPr lang="es-PE"/>
        </a:p>
      </dgm:t>
    </dgm:pt>
    <dgm:pt modelId="{C5A575AA-FCE9-42DA-BDCA-71B43C8424AC}" type="pres">
      <dgm:prSet presAssocID="{7B6CD1D4-D1C3-40CA-B5C4-5D3028E5413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143E58B-55DA-4589-9B4B-CEF74B64FA3D}" type="pres">
      <dgm:prSet presAssocID="{EDB12682-F518-4B35-8E6D-8C79F3081C95}" presName="sibTrans" presStyleLbl="sibTrans2D1" presStyleIdx="4" presStyleCnt="5"/>
      <dgm:spPr/>
      <dgm:t>
        <a:bodyPr/>
        <a:lstStyle/>
        <a:p>
          <a:endParaRPr lang="es-EC"/>
        </a:p>
      </dgm:t>
    </dgm:pt>
    <dgm:pt modelId="{E49A0BB1-FCF2-425F-9B5A-893144D75021}" type="pres">
      <dgm:prSet presAssocID="{EDB12682-F518-4B35-8E6D-8C79F3081C95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CD5D734A-10F8-4E4C-8FCE-F7532F1E8ADF}" type="pres">
      <dgm:prSet presAssocID="{D0CD0668-1528-4B77-AE7A-82C07CE72797}" presName="node" presStyleLbl="node1" presStyleIdx="5" presStyleCnt="6" custScaleX="1184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B130B78-B5AD-467C-91C2-5B23EA339FF9}" type="presOf" srcId="{15AE0579-4FEE-41BF-8CE1-6DE937222B6A}" destId="{FDFD0953-DF01-45DC-A384-7394E48DD904}" srcOrd="0" destOrd="0" presId="urn:microsoft.com/office/officeart/2005/8/layout/process1"/>
    <dgm:cxn modelId="{8F0D5338-A0F2-457A-8319-109920C1C26D}" type="presOf" srcId="{EDB12682-F518-4B35-8E6D-8C79F3081C95}" destId="{E49A0BB1-FCF2-425F-9B5A-893144D75021}" srcOrd="1" destOrd="0" presId="urn:microsoft.com/office/officeart/2005/8/layout/process1"/>
    <dgm:cxn modelId="{9177CB9D-3432-4091-AA06-C09FECB65463}" srcId="{ADDB8A2A-1F06-4026-842C-8130B9EAC92A}" destId="{344A34C4-DD3A-4245-9EC2-BFBB02A7087E}" srcOrd="2" destOrd="0" parTransId="{F7D2E0FD-BB23-4975-96D0-9F084613DDA2}" sibTransId="{583404EA-8E77-415B-B030-362CDD375631}"/>
    <dgm:cxn modelId="{3C8D9C72-89B2-45F7-8BC0-9786498DB593}" type="presOf" srcId="{4DC9CD2B-E03B-4019-BACE-938E44C859B3}" destId="{7BAE21D6-3639-41CF-86FD-F58D2F1CCC5C}" srcOrd="0" destOrd="0" presId="urn:microsoft.com/office/officeart/2005/8/layout/process1"/>
    <dgm:cxn modelId="{512F188A-7D7C-430D-BF03-F3DC5F8E573D}" type="presOf" srcId="{3F91DF1B-2C23-4909-9F9A-1BC5FD667FF8}" destId="{0F05703D-0E46-4B76-A19F-C93AE2126E6B}" srcOrd="1" destOrd="0" presId="urn:microsoft.com/office/officeart/2005/8/layout/process1"/>
    <dgm:cxn modelId="{4363707E-0ADD-4D90-9602-8B4FBAB4517F}" type="presOf" srcId="{D0CD0668-1528-4B77-AE7A-82C07CE72797}" destId="{CD5D734A-10F8-4E4C-8FCE-F7532F1E8ADF}" srcOrd="0" destOrd="0" presId="urn:microsoft.com/office/officeart/2005/8/layout/process1"/>
    <dgm:cxn modelId="{D00842C4-15C1-4937-AE56-9D5ABDC43858}" type="presOf" srcId="{ADDB8A2A-1F06-4026-842C-8130B9EAC92A}" destId="{4AD5F4EF-B27D-446F-8AFB-FC7D35C0ECBA}" srcOrd="0" destOrd="0" presId="urn:microsoft.com/office/officeart/2005/8/layout/process1"/>
    <dgm:cxn modelId="{7064EE08-19E6-4A84-80A1-EFEA89CD2F7B}" type="presOf" srcId="{7B6CD1D4-D1C3-40CA-B5C4-5D3028E54133}" destId="{C5A575AA-FCE9-42DA-BDCA-71B43C8424AC}" srcOrd="0" destOrd="0" presId="urn:microsoft.com/office/officeart/2005/8/layout/process1"/>
    <dgm:cxn modelId="{69FD913A-2ACD-4D94-AE50-DD0C27286679}" srcId="{ADDB8A2A-1F06-4026-842C-8130B9EAC92A}" destId="{04BEDDCC-0A48-4948-BF0D-2ED72D1C7E6D}" srcOrd="3" destOrd="0" parTransId="{1C6F2AA9-BDD6-4E87-81C5-B906FEE80267}" sibTransId="{B3E76EBF-104E-40A7-9172-39D4E1DF573D}"/>
    <dgm:cxn modelId="{473ADA44-0BCE-4E80-AEDE-5A3F6CAFB707}" type="presOf" srcId="{DAF9FFAC-7CC9-4C78-B7C0-F2E6DF5FC9BE}" destId="{AF05DEA4-7BB1-4EDD-ADCA-528EF1D11796}" srcOrd="0" destOrd="0" presId="urn:microsoft.com/office/officeart/2005/8/layout/process1"/>
    <dgm:cxn modelId="{D9E9C6EF-1A33-432A-8DBE-F45BEBA11903}" type="presOf" srcId="{583404EA-8E77-415B-B030-362CDD375631}" destId="{34B5D540-2F30-4C98-ACF0-0C507104DFD8}" srcOrd="1" destOrd="0" presId="urn:microsoft.com/office/officeart/2005/8/layout/process1"/>
    <dgm:cxn modelId="{38006C87-F9B8-4DF5-9038-AD0D375D59DF}" type="presOf" srcId="{583404EA-8E77-415B-B030-362CDD375631}" destId="{E01D37F0-D006-4035-9FC0-763A5F3FD0B6}" srcOrd="0" destOrd="0" presId="urn:microsoft.com/office/officeart/2005/8/layout/process1"/>
    <dgm:cxn modelId="{5F1F3730-0D8B-45B4-A30E-C248FD040939}" type="presOf" srcId="{DAF9FFAC-7CC9-4C78-B7C0-F2E6DF5FC9BE}" destId="{6F6BF501-CEAE-4FC0-9A09-0B762D1D3E40}" srcOrd="1" destOrd="0" presId="urn:microsoft.com/office/officeart/2005/8/layout/process1"/>
    <dgm:cxn modelId="{69669750-52AF-483A-8231-58707770EBE0}" type="presOf" srcId="{3F91DF1B-2C23-4909-9F9A-1BC5FD667FF8}" destId="{DE2080AF-8CDB-4B02-A0A6-D1CE0DA1869B}" srcOrd="0" destOrd="0" presId="urn:microsoft.com/office/officeart/2005/8/layout/process1"/>
    <dgm:cxn modelId="{C59C613F-53B2-46C6-BD6F-7799D4B1DA76}" type="presOf" srcId="{04BEDDCC-0A48-4948-BF0D-2ED72D1C7E6D}" destId="{DA1B9A46-EB6C-40FF-BE9E-2F3E61F2148F}" srcOrd="0" destOrd="0" presId="urn:microsoft.com/office/officeart/2005/8/layout/process1"/>
    <dgm:cxn modelId="{5274A250-F4E4-48A6-A95C-A599BA62939B}" type="presOf" srcId="{344A34C4-DD3A-4245-9EC2-BFBB02A7087E}" destId="{69C290D8-86D3-4AAA-A012-BE80BE1CA97E}" srcOrd="0" destOrd="0" presId="urn:microsoft.com/office/officeart/2005/8/layout/process1"/>
    <dgm:cxn modelId="{E2EB8AC1-5647-47B2-9D7C-F52E02827962}" type="presOf" srcId="{B3E76EBF-104E-40A7-9172-39D4E1DF573D}" destId="{FBB9ED65-20CC-4BA5-926B-AB969E5F683F}" srcOrd="1" destOrd="0" presId="urn:microsoft.com/office/officeart/2005/8/layout/process1"/>
    <dgm:cxn modelId="{09946AF7-3286-4709-B7E9-948D22A99B6C}" type="presOf" srcId="{B3E76EBF-104E-40A7-9172-39D4E1DF573D}" destId="{0637383E-91C2-4419-8A30-3E7EE5E30BAB}" srcOrd="0" destOrd="0" presId="urn:microsoft.com/office/officeart/2005/8/layout/process1"/>
    <dgm:cxn modelId="{DE9D37DE-0C8E-452F-BF9F-2AC30597B9E4}" srcId="{ADDB8A2A-1F06-4026-842C-8130B9EAC92A}" destId="{4DC9CD2B-E03B-4019-BACE-938E44C859B3}" srcOrd="0" destOrd="0" parTransId="{054AB4A9-0BF5-4FB8-8D36-468B413229C3}" sibTransId="{3F91DF1B-2C23-4909-9F9A-1BC5FD667FF8}"/>
    <dgm:cxn modelId="{B6E7489C-5990-480E-80C4-4B9323A40066}" srcId="{ADDB8A2A-1F06-4026-842C-8130B9EAC92A}" destId="{D0CD0668-1528-4B77-AE7A-82C07CE72797}" srcOrd="5" destOrd="0" parTransId="{7F7925E6-5E14-4984-A85E-79C30FD0CA9F}" sibTransId="{99685D04-557D-4490-B619-30065B7F293B}"/>
    <dgm:cxn modelId="{A6F5A87A-FC51-427F-8DEE-D1F3DA368116}" srcId="{ADDB8A2A-1F06-4026-842C-8130B9EAC92A}" destId="{15AE0579-4FEE-41BF-8CE1-6DE937222B6A}" srcOrd="1" destOrd="0" parTransId="{8BEE90F6-5130-4D45-B005-8AECBC9F1EBF}" sibTransId="{DAF9FFAC-7CC9-4C78-B7C0-F2E6DF5FC9BE}"/>
    <dgm:cxn modelId="{E97CA1E2-687F-4462-BB97-748CB30A7F65}" srcId="{ADDB8A2A-1F06-4026-842C-8130B9EAC92A}" destId="{7B6CD1D4-D1C3-40CA-B5C4-5D3028E54133}" srcOrd="4" destOrd="0" parTransId="{794730DD-F317-4265-BA72-EFF9C7B7EC13}" sibTransId="{EDB12682-F518-4B35-8E6D-8C79F3081C95}"/>
    <dgm:cxn modelId="{69ADD7E9-DD48-43C1-8F50-5EDC0EA9C776}" type="presOf" srcId="{EDB12682-F518-4B35-8E6D-8C79F3081C95}" destId="{7143E58B-55DA-4589-9B4B-CEF74B64FA3D}" srcOrd="0" destOrd="0" presId="urn:microsoft.com/office/officeart/2005/8/layout/process1"/>
    <dgm:cxn modelId="{5235901C-BB8B-4FB1-8656-E0CA368E1C38}" type="presParOf" srcId="{4AD5F4EF-B27D-446F-8AFB-FC7D35C0ECBA}" destId="{7BAE21D6-3639-41CF-86FD-F58D2F1CCC5C}" srcOrd="0" destOrd="0" presId="urn:microsoft.com/office/officeart/2005/8/layout/process1"/>
    <dgm:cxn modelId="{8C61C9A1-F312-4733-8AB3-9D45DA3A664C}" type="presParOf" srcId="{4AD5F4EF-B27D-446F-8AFB-FC7D35C0ECBA}" destId="{DE2080AF-8CDB-4B02-A0A6-D1CE0DA1869B}" srcOrd="1" destOrd="0" presId="urn:microsoft.com/office/officeart/2005/8/layout/process1"/>
    <dgm:cxn modelId="{42228C52-853B-4813-B450-AE8B9DD2BB19}" type="presParOf" srcId="{DE2080AF-8CDB-4B02-A0A6-D1CE0DA1869B}" destId="{0F05703D-0E46-4B76-A19F-C93AE2126E6B}" srcOrd="0" destOrd="0" presId="urn:microsoft.com/office/officeart/2005/8/layout/process1"/>
    <dgm:cxn modelId="{C52F11F5-5CEA-413E-BBDC-6B0174C45D98}" type="presParOf" srcId="{4AD5F4EF-B27D-446F-8AFB-FC7D35C0ECBA}" destId="{FDFD0953-DF01-45DC-A384-7394E48DD904}" srcOrd="2" destOrd="0" presId="urn:microsoft.com/office/officeart/2005/8/layout/process1"/>
    <dgm:cxn modelId="{BA547919-90E6-4D04-8C14-CC15181D59AD}" type="presParOf" srcId="{4AD5F4EF-B27D-446F-8AFB-FC7D35C0ECBA}" destId="{AF05DEA4-7BB1-4EDD-ADCA-528EF1D11796}" srcOrd="3" destOrd="0" presId="urn:microsoft.com/office/officeart/2005/8/layout/process1"/>
    <dgm:cxn modelId="{5C4FC9EB-6708-4F79-9E3E-AB4D53367150}" type="presParOf" srcId="{AF05DEA4-7BB1-4EDD-ADCA-528EF1D11796}" destId="{6F6BF501-CEAE-4FC0-9A09-0B762D1D3E40}" srcOrd="0" destOrd="0" presId="urn:microsoft.com/office/officeart/2005/8/layout/process1"/>
    <dgm:cxn modelId="{18A47515-90DD-4E5F-9253-108BE32E7307}" type="presParOf" srcId="{4AD5F4EF-B27D-446F-8AFB-FC7D35C0ECBA}" destId="{69C290D8-86D3-4AAA-A012-BE80BE1CA97E}" srcOrd="4" destOrd="0" presId="urn:microsoft.com/office/officeart/2005/8/layout/process1"/>
    <dgm:cxn modelId="{41DA338D-3D91-4916-ABCA-47DEB7EEB53A}" type="presParOf" srcId="{4AD5F4EF-B27D-446F-8AFB-FC7D35C0ECBA}" destId="{E01D37F0-D006-4035-9FC0-763A5F3FD0B6}" srcOrd="5" destOrd="0" presId="urn:microsoft.com/office/officeart/2005/8/layout/process1"/>
    <dgm:cxn modelId="{52EC2066-6C7D-4376-ACEA-4001C58ACA4F}" type="presParOf" srcId="{E01D37F0-D006-4035-9FC0-763A5F3FD0B6}" destId="{34B5D540-2F30-4C98-ACF0-0C507104DFD8}" srcOrd="0" destOrd="0" presId="urn:microsoft.com/office/officeart/2005/8/layout/process1"/>
    <dgm:cxn modelId="{71A683D6-1520-4E3B-AAAE-4E2EC5E88B15}" type="presParOf" srcId="{4AD5F4EF-B27D-446F-8AFB-FC7D35C0ECBA}" destId="{DA1B9A46-EB6C-40FF-BE9E-2F3E61F2148F}" srcOrd="6" destOrd="0" presId="urn:microsoft.com/office/officeart/2005/8/layout/process1"/>
    <dgm:cxn modelId="{2ABFFABC-C178-4049-AE6C-8D02D5215B92}" type="presParOf" srcId="{4AD5F4EF-B27D-446F-8AFB-FC7D35C0ECBA}" destId="{0637383E-91C2-4419-8A30-3E7EE5E30BAB}" srcOrd="7" destOrd="0" presId="urn:microsoft.com/office/officeart/2005/8/layout/process1"/>
    <dgm:cxn modelId="{EB05DB8B-89C5-4C25-A869-B239C76CEEBB}" type="presParOf" srcId="{0637383E-91C2-4419-8A30-3E7EE5E30BAB}" destId="{FBB9ED65-20CC-4BA5-926B-AB969E5F683F}" srcOrd="0" destOrd="0" presId="urn:microsoft.com/office/officeart/2005/8/layout/process1"/>
    <dgm:cxn modelId="{AA0A4AD7-C1CA-4C51-8043-777670C69BD9}" type="presParOf" srcId="{4AD5F4EF-B27D-446F-8AFB-FC7D35C0ECBA}" destId="{C5A575AA-FCE9-42DA-BDCA-71B43C8424AC}" srcOrd="8" destOrd="0" presId="urn:microsoft.com/office/officeart/2005/8/layout/process1"/>
    <dgm:cxn modelId="{B9D7AC72-1E8F-4674-8C16-162DD65A28E6}" type="presParOf" srcId="{4AD5F4EF-B27D-446F-8AFB-FC7D35C0ECBA}" destId="{7143E58B-55DA-4589-9B4B-CEF74B64FA3D}" srcOrd="9" destOrd="0" presId="urn:microsoft.com/office/officeart/2005/8/layout/process1"/>
    <dgm:cxn modelId="{04E751C4-5835-4710-8BA4-83474146200C}" type="presParOf" srcId="{7143E58B-55DA-4589-9B4B-CEF74B64FA3D}" destId="{E49A0BB1-FCF2-425F-9B5A-893144D75021}" srcOrd="0" destOrd="0" presId="urn:microsoft.com/office/officeart/2005/8/layout/process1"/>
    <dgm:cxn modelId="{12F8E46E-89AB-46F0-8AF2-C8A4C0A1EA96}" type="presParOf" srcId="{4AD5F4EF-B27D-446F-8AFB-FC7D35C0ECBA}" destId="{CD5D734A-10F8-4E4C-8FCE-F7532F1E8ADF}" srcOrd="10" destOrd="0" presId="urn:microsoft.com/office/officeart/2005/8/layout/process1"/>
  </dgm:cxnLst>
  <dgm:bg>
    <a:solidFill>
      <a:schemeClr val="tx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DB8A2A-1F06-4026-842C-8130B9EAC92A}" type="doc">
      <dgm:prSet loTypeId="urn:microsoft.com/office/officeart/2005/8/layout/process1" loCatId="process" qsTypeId="urn:microsoft.com/office/officeart/2005/8/quickstyle/3d2" qsCatId="3D" csTypeId="urn:microsoft.com/office/officeart/2005/8/colors/colorful1" csCatId="colorful" phldr="1"/>
      <dgm:spPr/>
    </dgm:pt>
    <dgm:pt modelId="{4DC9CD2B-E03B-4019-BACE-938E44C859B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Introducción</a:t>
          </a:r>
          <a:endParaRPr lang="es-PE" sz="1400" b="1" dirty="0"/>
        </a:p>
      </dgm:t>
    </dgm:pt>
    <dgm:pt modelId="{054AB4A9-0BF5-4FB8-8D36-468B413229C3}" type="parTrans" cxnId="{DE9D37DE-0C8E-452F-BF9F-2AC30597B9E4}">
      <dgm:prSet/>
      <dgm:spPr/>
      <dgm:t>
        <a:bodyPr/>
        <a:lstStyle/>
        <a:p>
          <a:endParaRPr lang="es-PE" sz="1400" b="1"/>
        </a:p>
      </dgm:t>
    </dgm:pt>
    <dgm:pt modelId="{3F91DF1B-2C23-4909-9F9A-1BC5FD667FF8}" type="sibTrans" cxnId="{DE9D37DE-0C8E-452F-BF9F-2AC30597B9E4}">
      <dgm:prSet custT="1"/>
      <dgm:spPr/>
      <dgm:t>
        <a:bodyPr/>
        <a:lstStyle/>
        <a:p>
          <a:endParaRPr lang="es-PE" sz="1400" b="1"/>
        </a:p>
      </dgm:t>
    </dgm:pt>
    <dgm:pt modelId="{15AE0579-4FEE-41BF-8CE1-6DE937222B6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Planteamiento</a:t>
          </a:r>
          <a:endParaRPr lang="es-PE" sz="1400" b="1" dirty="0"/>
        </a:p>
      </dgm:t>
    </dgm:pt>
    <dgm:pt modelId="{8BEE90F6-5130-4D45-B005-8AECBC9F1EBF}" type="parTrans" cxnId="{A6F5A87A-FC51-427F-8DEE-D1F3DA368116}">
      <dgm:prSet/>
      <dgm:spPr/>
      <dgm:t>
        <a:bodyPr/>
        <a:lstStyle/>
        <a:p>
          <a:endParaRPr lang="es-PE" sz="1400" b="1"/>
        </a:p>
      </dgm:t>
    </dgm:pt>
    <dgm:pt modelId="{DAF9FFAC-7CC9-4C78-B7C0-F2E6DF5FC9BE}" type="sibTrans" cxnId="{A6F5A87A-FC51-427F-8DEE-D1F3DA368116}">
      <dgm:prSet custT="1"/>
      <dgm:spPr/>
      <dgm:t>
        <a:bodyPr/>
        <a:lstStyle/>
        <a:p>
          <a:endParaRPr lang="es-PE" sz="1400" b="1"/>
        </a:p>
      </dgm:t>
    </dgm:pt>
    <dgm:pt modelId="{344A34C4-DD3A-4245-9EC2-BFBB02A7087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Objetivos</a:t>
          </a:r>
          <a:endParaRPr lang="es-PE" sz="1400" b="1" dirty="0"/>
        </a:p>
      </dgm:t>
    </dgm:pt>
    <dgm:pt modelId="{F7D2E0FD-BB23-4975-96D0-9F084613DDA2}" type="parTrans" cxnId="{9177CB9D-3432-4091-AA06-C09FECB65463}">
      <dgm:prSet/>
      <dgm:spPr/>
      <dgm:t>
        <a:bodyPr/>
        <a:lstStyle/>
        <a:p>
          <a:endParaRPr lang="es-PE" sz="1400" b="1"/>
        </a:p>
      </dgm:t>
    </dgm:pt>
    <dgm:pt modelId="{583404EA-8E77-415B-B030-362CDD375631}" type="sibTrans" cxnId="{9177CB9D-3432-4091-AA06-C09FECB65463}">
      <dgm:prSet custT="1"/>
      <dgm:spPr/>
      <dgm:t>
        <a:bodyPr/>
        <a:lstStyle/>
        <a:p>
          <a:endParaRPr lang="es-PE" sz="1400" b="1"/>
        </a:p>
      </dgm:t>
    </dgm:pt>
    <dgm:pt modelId="{04BEDDCC-0A48-4948-BF0D-2ED72D1C7E6D}">
      <dgm:prSet custT="1"/>
      <dgm:spPr>
        <a:solidFill>
          <a:schemeClr val="accent5"/>
        </a:solidFill>
      </dgm:spPr>
      <dgm:t>
        <a:bodyPr/>
        <a:lstStyle/>
        <a:p>
          <a:r>
            <a:rPr lang="es-PE" sz="1400" b="1" dirty="0" smtClean="0"/>
            <a:t>Metodología y Métodos</a:t>
          </a:r>
          <a:endParaRPr lang="es-PE" sz="1400" b="1" dirty="0"/>
        </a:p>
      </dgm:t>
    </dgm:pt>
    <dgm:pt modelId="{1C6F2AA9-BDD6-4E87-81C5-B906FEE80267}" type="parTrans" cxnId="{69FD913A-2ACD-4D94-AE50-DD0C27286679}">
      <dgm:prSet/>
      <dgm:spPr/>
      <dgm:t>
        <a:bodyPr/>
        <a:lstStyle/>
        <a:p>
          <a:endParaRPr lang="es-PE" sz="1400" b="1"/>
        </a:p>
      </dgm:t>
    </dgm:pt>
    <dgm:pt modelId="{B3E76EBF-104E-40A7-9172-39D4E1DF573D}" type="sibTrans" cxnId="{69FD913A-2ACD-4D94-AE50-DD0C27286679}">
      <dgm:prSet custT="1"/>
      <dgm:spPr/>
      <dgm:t>
        <a:bodyPr/>
        <a:lstStyle/>
        <a:p>
          <a:endParaRPr lang="es-PE" sz="1400" b="1"/>
        </a:p>
      </dgm:t>
    </dgm:pt>
    <dgm:pt modelId="{7B6CD1D4-D1C3-40CA-B5C4-5D3028E5413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Resultados</a:t>
          </a:r>
          <a:endParaRPr lang="es-PE" sz="1400" b="1" dirty="0"/>
        </a:p>
      </dgm:t>
    </dgm:pt>
    <dgm:pt modelId="{794730DD-F317-4265-BA72-EFF9C7B7EC13}" type="par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EDB12682-F518-4B35-8E6D-8C79F3081C95}" type="sib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D0CD0668-1528-4B77-AE7A-82C07CE7279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200" b="1" dirty="0" smtClean="0"/>
            <a:t>Conclusiones y Recomendaciones</a:t>
          </a:r>
          <a:endParaRPr lang="es-PE" sz="1200" b="1" dirty="0"/>
        </a:p>
      </dgm:t>
    </dgm:pt>
    <dgm:pt modelId="{7F7925E6-5E14-4984-A85E-79C30FD0CA9F}" type="parTrans" cxnId="{B6E7489C-5990-480E-80C4-4B9323A40066}">
      <dgm:prSet/>
      <dgm:spPr/>
      <dgm:t>
        <a:bodyPr/>
        <a:lstStyle/>
        <a:p>
          <a:endParaRPr lang="es-EC"/>
        </a:p>
      </dgm:t>
    </dgm:pt>
    <dgm:pt modelId="{99685D04-557D-4490-B619-30065B7F293B}" type="sibTrans" cxnId="{B6E7489C-5990-480E-80C4-4B9323A40066}">
      <dgm:prSet/>
      <dgm:spPr/>
      <dgm:t>
        <a:bodyPr/>
        <a:lstStyle/>
        <a:p>
          <a:endParaRPr lang="es-EC"/>
        </a:p>
      </dgm:t>
    </dgm:pt>
    <dgm:pt modelId="{4AD5F4EF-B27D-446F-8AFB-FC7D35C0ECBA}" type="pres">
      <dgm:prSet presAssocID="{ADDB8A2A-1F06-4026-842C-8130B9EAC92A}" presName="Name0" presStyleCnt="0">
        <dgm:presLayoutVars>
          <dgm:dir/>
          <dgm:resizeHandles val="exact"/>
        </dgm:presLayoutVars>
      </dgm:prSet>
      <dgm:spPr/>
    </dgm:pt>
    <dgm:pt modelId="{7BAE21D6-3639-41CF-86FD-F58D2F1CCC5C}" type="pres">
      <dgm:prSet presAssocID="{4DC9CD2B-E03B-4019-BACE-938E44C859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2080AF-8CDB-4B02-A0A6-D1CE0DA1869B}" type="pres">
      <dgm:prSet presAssocID="{3F91DF1B-2C23-4909-9F9A-1BC5FD667FF8}" presName="sibTrans" presStyleLbl="sibTrans2D1" presStyleIdx="0" presStyleCnt="5"/>
      <dgm:spPr/>
      <dgm:t>
        <a:bodyPr/>
        <a:lstStyle/>
        <a:p>
          <a:endParaRPr lang="es-PE"/>
        </a:p>
      </dgm:t>
    </dgm:pt>
    <dgm:pt modelId="{0F05703D-0E46-4B76-A19F-C93AE2126E6B}" type="pres">
      <dgm:prSet presAssocID="{3F91DF1B-2C23-4909-9F9A-1BC5FD667FF8}" presName="connectorText" presStyleLbl="sibTrans2D1" presStyleIdx="0" presStyleCnt="5"/>
      <dgm:spPr/>
      <dgm:t>
        <a:bodyPr/>
        <a:lstStyle/>
        <a:p>
          <a:endParaRPr lang="es-PE"/>
        </a:p>
      </dgm:t>
    </dgm:pt>
    <dgm:pt modelId="{FDFD0953-DF01-45DC-A384-7394E48DD904}" type="pres">
      <dgm:prSet presAssocID="{15AE0579-4FEE-41BF-8CE1-6DE937222B6A}" presName="node" presStyleLbl="node1" presStyleIdx="1" presStyleCnt="6" custScaleX="11807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05DEA4-7BB1-4EDD-ADCA-528EF1D11796}" type="pres">
      <dgm:prSet presAssocID="{DAF9FFAC-7CC9-4C78-B7C0-F2E6DF5FC9BE}" presName="sibTrans" presStyleLbl="sibTrans2D1" presStyleIdx="1" presStyleCnt="5"/>
      <dgm:spPr/>
      <dgm:t>
        <a:bodyPr/>
        <a:lstStyle/>
        <a:p>
          <a:endParaRPr lang="es-PE"/>
        </a:p>
      </dgm:t>
    </dgm:pt>
    <dgm:pt modelId="{6F6BF501-CEAE-4FC0-9A09-0B762D1D3E40}" type="pres">
      <dgm:prSet presAssocID="{DAF9FFAC-7CC9-4C78-B7C0-F2E6DF5FC9BE}" presName="connectorText" presStyleLbl="sibTrans2D1" presStyleIdx="1" presStyleCnt="5"/>
      <dgm:spPr/>
      <dgm:t>
        <a:bodyPr/>
        <a:lstStyle/>
        <a:p>
          <a:endParaRPr lang="es-PE"/>
        </a:p>
      </dgm:t>
    </dgm:pt>
    <dgm:pt modelId="{69C290D8-86D3-4AAA-A012-BE80BE1CA97E}" type="pres">
      <dgm:prSet presAssocID="{344A34C4-DD3A-4245-9EC2-BFBB02A7087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1D37F0-D006-4035-9FC0-763A5F3FD0B6}" type="pres">
      <dgm:prSet presAssocID="{583404EA-8E77-415B-B030-362CDD375631}" presName="sibTrans" presStyleLbl="sibTrans2D1" presStyleIdx="2" presStyleCnt="5"/>
      <dgm:spPr/>
      <dgm:t>
        <a:bodyPr/>
        <a:lstStyle/>
        <a:p>
          <a:endParaRPr lang="es-PE"/>
        </a:p>
      </dgm:t>
    </dgm:pt>
    <dgm:pt modelId="{34B5D540-2F30-4C98-ACF0-0C507104DFD8}" type="pres">
      <dgm:prSet presAssocID="{583404EA-8E77-415B-B030-362CDD375631}" presName="connectorText" presStyleLbl="sibTrans2D1" presStyleIdx="2" presStyleCnt="5"/>
      <dgm:spPr/>
      <dgm:t>
        <a:bodyPr/>
        <a:lstStyle/>
        <a:p>
          <a:endParaRPr lang="es-PE"/>
        </a:p>
      </dgm:t>
    </dgm:pt>
    <dgm:pt modelId="{DA1B9A46-EB6C-40FF-BE9E-2F3E61F2148F}" type="pres">
      <dgm:prSet presAssocID="{04BEDDCC-0A48-4948-BF0D-2ED72D1C7E6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637383E-91C2-4419-8A30-3E7EE5E30BAB}" type="pres">
      <dgm:prSet presAssocID="{B3E76EBF-104E-40A7-9172-39D4E1DF573D}" presName="sibTrans" presStyleLbl="sibTrans2D1" presStyleIdx="3" presStyleCnt="5"/>
      <dgm:spPr/>
      <dgm:t>
        <a:bodyPr/>
        <a:lstStyle/>
        <a:p>
          <a:endParaRPr lang="es-PE"/>
        </a:p>
      </dgm:t>
    </dgm:pt>
    <dgm:pt modelId="{FBB9ED65-20CC-4BA5-926B-AB969E5F683F}" type="pres">
      <dgm:prSet presAssocID="{B3E76EBF-104E-40A7-9172-39D4E1DF573D}" presName="connectorText" presStyleLbl="sibTrans2D1" presStyleIdx="3" presStyleCnt="5"/>
      <dgm:spPr/>
      <dgm:t>
        <a:bodyPr/>
        <a:lstStyle/>
        <a:p>
          <a:endParaRPr lang="es-PE"/>
        </a:p>
      </dgm:t>
    </dgm:pt>
    <dgm:pt modelId="{C5A575AA-FCE9-42DA-BDCA-71B43C8424AC}" type="pres">
      <dgm:prSet presAssocID="{7B6CD1D4-D1C3-40CA-B5C4-5D3028E5413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143E58B-55DA-4589-9B4B-CEF74B64FA3D}" type="pres">
      <dgm:prSet presAssocID="{EDB12682-F518-4B35-8E6D-8C79F3081C95}" presName="sibTrans" presStyleLbl="sibTrans2D1" presStyleIdx="4" presStyleCnt="5"/>
      <dgm:spPr/>
      <dgm:t>
        <a:bodyPr/>
        <a:lstStyle/>
        <a:p>
          <a:endParaRPr lang="es-EC"/>
        </a:p>
      </dgm:t>
    </dgm:pt>
    <dgm:pt modelId="{E49A0BB1-FCF2-425F-9B5A-893144D75021}" type="pres">
      <dgm:prSet presAssocID="{EDB12682-F518-4B35-8E6D-8C79F3081C95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CD5D734A-10F8-4E4C-8FCE-F7532F1E8ADF}" type="pres">
      <dgm:prSet presAssocID="{D0CD0668-1528-4B77-AE7A-82C07CE72797}" presName="node" presStyleLbl="node1" presStyleIdx="5" presStyleCnt="6" custScaleX="1184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E5BF50D-5D6F-402F-80EC-8FDBC974BDB8}" type="presOf" srcId="{3F91DF1B-2C23-4909-9F9A-1BC5FD667FF8}" destId="{0F05703D-0E46-4B76-A19F-C93AE2126E6B}" srcOrd="1" destOrd="0" presId="urn:microsoft.com/office/officeart/2005/8/layout/process1"/>
    <dgm:cxn modelId="{716AF7D0-3147-4F8E-B1C4-55BAF4962FEA}" type="presOf" srcId="{DAF9FFAC-7CC9-4C78-B7C0-F2E6DF5FC9BE}" destId="{6F6BF501-CEAE-4FC0-9A09-0B762D1D3E40}" srcOrd="1" destOrd="0" presId="urn:microsoft.com/office/officeart/2005/8/layout/process1"/>
    <dgm:cxn modelId="{C3A66E88-0A8C-414D-8CEF-2A0CD3497AC7}" type="presOf" srcId="{04BEDDCC-0A48-4948-BF0D-2ED72D1C7E6D}" destId="{DA1B9A46-EB6C-40FF-BE9E-2F3E61F2148F}" srcOrd="0" destOrd="0" presId="urn:microsoft.com/office/officeart/2005/8/layout/process1"/>
    <dgm:cxn modelId="{BF8D3B3D-5E54-4C2F-9DF2-CDC8E844AF61}" type="presOf" srcId="{D0CD0668-1528-4B77-AE7A-82C07CE72797}" destId="{CD5D734A-10F8-4E4C-8FCE-F7532F1E8ADF}" srcOrd="0" destOrd="0" presId="urn:microsoft.com/office/officeart/2005/8/layout/process1"/>
    <dgm:cxn modelId="{9177CB9D-3432-4091-AA06-C09FECB65463}" srcId="{ADDB8A2A-1F06-4026-842C-8130B9EAC92A}" destId="{344A34C4-DD3A-4245-9EC2-BFBB02A7087E}" srcOrd="2" destOrd="0" parTransId="{F7D2E0FD-BB23-4975-96D0-9F084613DDA2}" sibTransId="{583404EA-8E77-415B-B030-362CDD375631}"/>
    <dgm:cxn modelId="{9C3AFF7A-62B6-4ADB-934C-B75ABEF490A2}" type="presOf" srcId="{EDB12682-F518-4B35-8E6D-8C79F3081C95}" destId="{7143E58B-55DA-4589-9B4B-CEF74B64FA3D}" srcOrd="0" destOrd="0" presId="urn:microsoft.com/office/officeart/2005/8/layout/process1"/>
    <dgm:cxn modelId="{1E57D67D-14BC-4CB1-BAC4-D7B3B173AC7D}" type="presOf" srcId="{B3E76EBF-104E-40A7-9172-39D4E1DF573D}" destId="{FBB9ED65-20CC-4BA5-926B-AB969E5F683F}" srcOrd="1" destOrd="0" presId="urn:microsoft.com/office/officeart/2005/8/layout/process1"/>
    <dgm:cxn modelId="{124A058C-B6B7-49A9-A452-BC90C372913F}" type="presOf" srcId="{7B6CD1D4-D1C3-40CA-B5C4-5D3028E54133}" destId="{C5A575AA-FCE9-42DA-BDCA-71B43C8424AC}" srcOrd="0" destOrd="0" presId="urn:microsoft.com/office/officeart/2005/8/layout/process1"/>
    <dgm:cxn modelId="{F7D365C6-B745-4492-B0D8-859AB7E01DD7}" type="presOf" srcId="{15AE0579-4FEE-41BF-8CE1-6DE937222B6A}" destId="{FDFD0953-DF01-45DC-A384-7394E48DD904}" srcOrd="0" destOrd="0" presId="urn:microsoft.com/office/officeart/2005/8/layout/process1"/>
    <dgm:cxn modelId="{C7577E11-7E2F-4596-A718-7C63045D18D5}" type="presOf" srcId="{3F91DF1B-2C23-4909-9F9A-1BC5FD667FF8}" destId="{DE2080AF-8CDB-4B02-A0A6-D1CE0DA1869B}" srcOrd="0" destOrd="0" presId="urn:microsoft.com/office/officeart/2005/8/layout/process1"/>
    <dgm:cxn modelId="{69FD913A-2ACD-4D94-AE50-DD0C27286679}" srcId="{ADDB8A2A-1F06-4026-842C-8130B9EAC92A}" destId="{04BEDDCC-0A48-4948-BF0D-2ED72D1C7E6D}" srcOrd="3" destOrd="0" parTransId="{1C6F2AA9-BDD6-4E87-81C5-B906FEE80267}" sibTransId="{B3E76EBF-104E-40A7-9172-39D4E1DF573D}"/>
    <dgm:cxn modelId="{3C6D45D3-DD86-45E8-B682-91FFC3CE5E23}" type="presOf" srcId="{583404EA-8E77-415B-B030-362CDD375631}" destId="{34B5D540-2F30-4C98-ACF0-0C507104DFD8}" srcOrd="1" destOrd="0" presId="urn:microsoft.com/office/officeart/2005/8/layout/process1"/>
    <dgm:cxn modelId="{EA57D0A4-BD64-4FC1-AD93-6E3802B4A50C}" type="presOf" srcId="{344A34C4-DD3A-4245-9EC2-BFBB02A7087E}" destId="{69C290D8-86D3-4AAA-A012-BE80BE1CA97E}" srcOrd="0" destOrd="0" presId="urn:microsoft.com/office/officeart/2005/8/layout/process1"/>
    <dgm:cxn modelId="{6BB3FDF6-92E4-4C02-96B3-63446D70D78C}" type="presOf" srcId="{B3E76EBF-104E-40A7-9172-39D4E1DF573D}" destId="{0637383E-91C2-4419-8A30-3E7EE5E30BAB}" srcOrd="0" destOrd="0" presId="urn:microsoft.com/office/officeart/2005/8/layout/process1"/>
    <dgm:cxn modelId="{F6CE64AB-FDFC-4BA0-AD25-F44A43D0C401}" type="presOf" srcId="{ADDB8A2A-1F06-4026-842C-8130B9EAC92A}" destId="{4AD5F4EF-B27D-446F-8AFB-FC7D35C0ECBA}" srcOrd="0" destOrd="0" presId="urn:microsoft.com/office/officeart/2005/8/layout/process1"/>
    <dgm:cxn modelId="{5742BBEE-17A9-483A-A403-6A6EEA946FD6}" type="presOf" srcId="{DAF9FFAC-7CC9-4C78-B7C0-F2E6DF5FC9BE}" destId="{AF05DEA4-7BB1-4EDD-ADCA-528EF1D11796}" srcOrd="0" destOrd="0" presId="urn:microsoft.com/office/officeart/2005/8/layout/process1"/>
    <dgm:cxn modelId="{D8329767-EC71-4E77-A732-79AE29635F8F}" type="presOf" srcId="{4DC9CD2B-E03B-4019-BACE-938E44C859B3}" destId="{7BAE21D6-3639-41CF-86FD-F58D2F1CCC5C}" srcOrd="0" destOrd="0" presId="urn:microsoft.com/office/officeart/2005/8/layout/process1"/>
    <dgm:cxn modelId="{46661A1A-379B-471D-97C8-05AF3BE8E680}" type="presOf" srcId="{583404EA-8E77-415B-B030-362CDD375631}" destId="{E01D37F0-D006-4035-9FC0-763A5F3FD0B6}" srcOrd="0" destOrd="0" presId="urn:microsoft.com/office/officeart/2005/8/layout/process1"/>
    <dgm:cxn modelId="{DE9D37DE-0C8E-452F-BF9F-2AC30597B9E4}" srcId="{ADDB8A2A-1F06-4026-842C-8130B9EAC92A}" destId="{4DC9CD2B-E03B-4019-BACE-938E44C859B3}" srcOrd="0" destOrd="0" parTransId="{054AB4A9-0BF5-4FB8-8D36-468B413229C3}" sibTransId="{3F91DF1B-2C23-4909-9F9A-1BC5FD667FF8}"/>
    <dgm:cxn modelId="{B6E7489C-5990-480E-80C4-4B9323A40066}" srcId="{ADDB8A2A-1F06-4026-842C-8130B9EAC92A}" destId="{D0CD0668-1528-4B77-AE7A-82C07CE72797}" srcOrd="5" destOrd="0" parTransId="{7F7925E6-5E14-4984-A85E-79C30FD0CA9F}" sibTransId="{99685D04-557D-4490-B619-30065B7F293B}"/>
    <dgm:cxn modelId="{A6F5A87A-FC51-427F-8DEE-D1F3DA368116}" srcId="{ADDB8A2A-1F06-4026-842C-8130B9EAC92A}" destId="{15AE0579-4FEE-41BF-8CE1-6DE937222B6A}" srcOrd="1" destOrd="0" parTransId="{8BEE90F6-5130-4D45-B005-8AECBC9F1EBF}" sibTransId="{DAF9FFAC-7CC9-4C78-B7C0-F2E6DF5FC9BE}"/>
    <dgm:cxn modelId="{E97CA1E2-687F-4462-BB97-748CB30A7F65}" srcId="{ADDB8A2A-1F06-4026-842C-8130B9EAC92A}" destId="{7B6CD1D4-D1C3-40CA-B5C4-5D3028E54133}" srcOrd="4" destOrd="0" parTransId="{794730DD-F317-4265-BA72-EFF9C7B7EC13}" sibTransId="{EDB12682-F518-4B35-8E6D-8C79F3081C95}"/>
    <dgm:cxn modelId="{759D6650-71F5-416A-87CC-444068E180DB}" type="presOf" srcId="{EDB12682-F518-4B35-8E6D-8C79F3081C95}" destId="{E49A0BB1-FCF2-425F-9B5A-893144D75021}" srcOrd="1" destOrd="0" presId="urn:microsoft.com/office/officeart/2005/8/layout/process1"/>
    <dgm:cxn modelId="{15490FBD-F461-4127-872A-0A97FD6FE5EE}" type="presParOf" srcId="{4AD5F4EF-B27D-446F-8AFB-FC7D35C0ECBA}" destId="{7BAE21D6-3639-41CF-86FD-F58D2F1CCC5C}" srcOrd="0" destOrd="0" presId="urn:microsoft.com/office/officeart/2005/8/layout/process1"/>
    <dgm:cxn modelId="{5475942F-724D-48B6-95F8-AEA47283C7EF}" type="presParOf" srcId="{4AD5F4EF-B27D-446F-8AFB-FC7D35C0ECBA}" destId="{DE2080AF-8CDB-4B02-A0A6-D1CE0DA1869B}" srcOrd="1" destOrd="0" presId="urn:microsoft.com/office/officeart/2005/8/layout/process1"/>
    <dgm:cxn modelId="{B1B4F104-4DCE-4733-8231-C22E4DC64D88}" type="presParOf" srcId="{DE2080AF-8CDB-4B02-A0A6-D1CE0DA1869B}" destId="{0F05703D-0E46-4B76-A19F-C93AE2126E6B}" srcOrd="0" destOrd="0" presId="urn:microsoft.com/office/officeart/2005/8/layout/process1"/>
    <dgm:cxn modelId="{7D9885CA-93EA-4AAD-A6B3-E4FA67C81829}" type="presParOf" srcId="{4AD5F4EF-B27D-446F-8AFB-FC7D35C0ECBA}" destId="{FDFD0953-DF01-45DC-A384-7394E48DD904}" srcOrd="2" destOrd="0" presId="urn:microsoft.com/office/officeart/2005/8/layout/process1"/>
    <dgm:cxn modelId="{A7576C6D-9E56-4A4C-AFE7-D7B792D63B45}" type="presParOf" srcId="{4AD5F4EF-B27D-446F-8AFB-FC7D35C0ECBA}" destId="{AF05DEA4-7BB1-4EDD-ADCA-528EF1D11796}" srcOrd="3" destOrd="0" presId="urn:microsoft.com/office/officeart/2005/8/layout/process1"/>
    <dgm:cxn modelId="{C34A84DB-6B1D-4BDB-82C2-583900ED7832}" type="presParOf" srcId="{AF05DEA4-7BB1-4EDD-ADCA-528EF1D11796}" destId="{6F6BF501-CEAE-4FC0-9A09-0B762D1D3E40}" srcOrd="0" destOrd="0" presId="urn:microsoft.com/office/officeart/2005/8/layout/process1"/>
    <dgm:cxn modelId="{D9540100-1069-46A4-9476-B7D301095F40}" type="presParOf" srcId="{4AD5F4EF-B27D-446F-8AFB-FC7D35C0ECBA}" destId="{69C290D8-86D3-4AAA-A012-BE80BE1CA97E}" srcOrd="4" destOrd="0" presId="urn:microsoft.com/office/officeart/2005/8/layout/process1"/>
    <dgm:cxn modelId="{0BC91D0A-B4EF-49FC-A2F4-4FDC5DAE187E}" type="presParOf" srcId="{4AD5F4EF-B27D-446F-8AFB-FC7D35C0ECBA}" destId="{E01D37F0-D006-4035-9FC0-763A5F3FD0B6}" srcOrd="5" destOrd="0" presId="urn:microsoft.com/office/officeart/2005/8/layout/process1"/>
    <dgm:cxn modelId="{B80F6A8B-E9FE-497A-AF8C-1C4FC5F38A7A}" type="presParOf" srcId="{E01D37F0-D006-4035-9FC0-763A5F3FD0B6}" destId="{34B5D540-2F30-4C98-ACF0-0C507104DFD8}" srcOrd="0" destOrd="0" presId="urn:microsoft.com/office/officeart/2005/8/layout/process1"/>
    <dgm:cxn modelId="{ED805CE1-7EAA-4405-A292-57E3063F4890}" type="presParOf" srcId="{4AD5F4EF-B27D-446F-8AFB-FC7D35C0ECBA}" destId="{DA1B9A46-EB6C-40FF-BE9E-2F3E61F2148F}" srcOrd="6" destOrd="0" presId="urn:microsoft.com/office/officeart/2005/8/layout/process1"/>
    <dgm:cxn modelId="{D5DFAEE2-4326-4CBB-BBA1-4A0EFBE1FEC8}" type="presParOf" srcId="{4AD5F4EF-B27D-446F-8AFB-FC7D35C0ECBA}" destId="{0637383E-91C2-4419-8A30-3E7EE5E30BAB}" srcOrd="7" destOrd="0" presId="urn:microsoft.com/office/officeart/2005/8/layout/process1"/>
    <dgm:cxn modelId="{47CE9A11-69EE-42F7-8CC6-3C39970DD0A9}" type="presParOf" srcId="{0637383E-91C2-4419-8A30-3E7EE5E30BAB}" destId="{FBB9ED65-20CC-4BA5-926B-AB969E5F683F}" srcOrd="0" destOrd="0" presId="urn:microsoft.com/office/officeart/2005/8/layout/process1"/>
    <dgm:cxn modelId="{C192CA77-C486-4711-8469-581D6AEE8892}" type="presParOf" srcId="{4AD5F4EF-B27D-446F-8AFB-FC7D35C0ECBA}" destId="{C5A575AA-FCE9-42DA-BDCA-71B43C8424AC}" srcOrd="8" destOrd="0" presId="urn:microsoft.com/office/officeart/2005/8/layout/process1"/>
    <dgm:cxn modelId="{E210B082-FED6-4880-A606-84F22C8EA22F}" type="presParOf" srcId="{4AD5F4EF-B27D-446F-8AFB-FC7D35C0ECBA}" destId="{7143E58B-55DA-4589-9B4B-CEF74B64FA3D}" srcOrd="9" destOrd="0" presId="urn:microsoft.com/office/officeart/2005/8/layout/process1"/>
    <dgm:cxn modelId="{0328A0C1-F821-4633-8AA9-FA1317D89FF8}" type="presParOf" srcId="{7143E58B-55DA-4589-9B4B-CEF74B64FA3D}" destId="{E49A0BB1-FCF2-425F-9B5A-893144D75021}" srcOrd="0" destOrd="0" presId="urn:microsoft.com/office/officeart/2005/8/layout/process1"/>
    <dgm:cxn modelId="{88BCCD05-F803-47D3-B353-4A485C640E0D}" type="presParOf" srcId="{4AD5F4EF-B27D-446F-8AFB-FC7D35C0ECBA}" destId="{CD5D734A-10F8-4E4C-8FCE-F7532F1E8ADF}" srcOrd="10" destOrd="0" presId="urn:microsoft.com/office/officeart/2005/8/layout/process1"/>
  </dgm:cxnLst>
  <dgm:bg>
    <a:solidFill>
      <a:schemeClr val="tx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2BA18A-27AD-4B2F-BE85-D2E34042FA37}" type="doc">
      <dgm:prSet loTypeId="urn:microsoft.com/office/officeart/2009/3/layout/StepUpProcess" loCatId="process" qsTypeId="urn:microsoft.com/office/officeart/2005/8/quickstyle/3d1" qsCatId="3D" csTypeId="urn:microsoft.com/office/officeart/2005/8/colors/colorful1" csCatId="colorful" phldr="1"/>
      <dgm:spPr/>
    </dgm:pt>
    <dgm:pt modelId="{55848BB7-B281-4F26-903A-3E2DB073A5F9}">
      <dgm:prSet phldrT="[Text]" custT="1"/>
      <dgm:spPr/>
      <dgm:t>
        <a:bodyPr/>
        <a:lstStyle/>
        <a:p>
          <a:r>
            <a:rPr lang="es-PE" sz="1800" b="1" dirty="0" smtClean="0"/>
            <a:t>ANÁLISIS DEL CONTEXTO COMUNITARIO</a:t>
          </a:r>
          <a:endParaRPr lang="es-PE" sz="1800" b="1" dirty="0"/>
        </a:p>
      </dgm:t>
    </dgm:pt>
    <dgm:pt modelId="{3CC7A2A6-93B6-4015-B2D6-3641310E4B7C}" type="parTrans" cxnId="{EB27F48C-9C5B-453E-B465-B602586D8618}">
      <dgm:prSet/>
      <dgm:spPr/>
      <dgm:t>
        <a:bodyPr/>
        <a:lstStyle/>
        <a:p>
          <a:endParaRPr lang="es-PE" sz="1050"/>
        </a:p>
      </dgm:t>
    </dgm:pt>
    <dgm:pt modelId="{5B242C8A-B0FA-416F-87B8-D835CF4660B7}" type="sibTrans" cxnId="{EB27F48C-9C5B-453E-B465-B602586D8618}">
      <dgm:prSet/>
      <dgm:spPr/>
      <dgm:t>
        <a:bodyPr/>
        <a:lstStyle/>
        <a:p>
          <a:endParaRPr lang="es-PE" sz="1050"/>
        </a:p>
      </dgm:t>
    </dgm:pt>
    <dgm:pt modelId="{76EA6762-8D8B-4B07-883C-68E98007FC89}">
      <dgm:prSet phldrT="[Text]" custT="1"/>
      <dgm:spPr/>
      <dgm:t>
        <a:bodyPr/>
        <a:lstStyle/>
        <a:p>
          <a:r>
            <a:rPr lang="es-PE" sz="1800" b="1" u="none" dirty="0" smtClean="0"/>
            <a:t>ANÁLISIS DEL MERCADO</a:t>
          </a:r>
          <a:endParaRPr lang="es-PE" sz="1800" b="1" u="none" dirty="0"/>
        </a:p>
      </dgm:t>
    </dgm:pt>
    <dgm:pt modelId="{B562DBE2-46B0-4F10-B3C2-C8C45974835E}" type="parTrans" cxnId="{F4C02820-F24B-4936-BC0D-487A03CFB543}">
      <dgm:prSet/>
      <dgm:spPr/>
      <dgm:t>
        <a:bodyPr/>
        <a:lstStyle/>
        <a:p>
          <a:endParaRPr lang="es-PE" sz="1050"/>
        </a:p>
      </dgm:t>
    </dgm:pt>
    <dgm:pt modelId="{06A8CBBD-E7FE-4074-B311-E74F07143059}" type="sibTrans" cxnId="{F4C02820-F24B-4936-BC0D-487A03CFB543}">
      <dgm:prSet/>
      <dgm:spPr/>
      <dgm:t>
        <a:bodyPr/>
        <a:lstStyle/>
        <a:p>
          <a:endParaRPr lang="es-PE" sz="1050"/>
        </a:p>
      </dgm:t>
    </dgm:pt>
    <dgm:pt modelId="{9A2E9574-C8DA-4E3C-9057-21DB28218B72}">
      <dgm:prSet custT="1"/>
      <dgm:spPr/>
      <dgm:t>
        <a:bodyPr/>
        <a:lstStyle/>
        <a:p>
          <a:r>
            <a:rPr lang="es-PE" sz="1800" b="1" dirty="0" smtClean="0"/>
            <a:t>ANÁLISIS DE LEGISLACION AMBIENTAL</a:t>
          </a:r>
          <a:endParaRPr lang="es-PE" sz="1800" b="1" dirty="0"/>
        </a:p>
      </dgm:t>
    </dgm:pt>
    <dgm:pt modelId="{5FB545DB-F825-4FB2-A84C-44FBA00BB88F}" type="parTrans" cxnId="{CABEC052-8029-44A5-8941-2337E916D731}">
      <dgm:prSet/>
      <dgm:spPr/>
      <dgm:t>
        <a:bodyPr/>
        <a:lstStyle/>
        <a:p>
          <a:endParaRPr lang="es-PE" sz="1050"/>
        </a:p>
      </dgm:t>
    </dgm:pt>
    <dgm:pt modelId="{8570C58F-4BB3-4847-B8A7-D34B1A19FEE7}" type="sibTrans" cxnId="{CABEC052-8029-44A5-8941-2337E916D731}">
      <dgm:prSet/>
      <dgm:spPr/>
      <dgm:t>
        <a:bodyPr/>
        <a:lstStyle/>
        <a:p>
          <a:endParaRPr lang="es-PE" sz="1050"/>
        </a:p>
      </dgm:t>
    </dgm:pt>
    <dgm:pt modelId="{A06AF8BB-3226-446E-9CDF-BD09A8446B62}">
      <dgm:prSet custT="1"/>
      <dgm:spPr/>
      <dgm:t>
        <a:bodyPr/>
        <a:lstStyle/>
        <a:p>
          <a:r>
            <a:rPr lang="es-PE" sz="1800" b="1" dirty="0" smtClean="0"/>
            <a:t>ANÁLISIS ORGANIZACIONAL</a:t>
          </a:r>
          <a:endParaRPr lang="es-PE" sz="1800" b="1" dirty="0"/>
        </a:p>
      </dgm:t>
    </dgm:pt>
    <dgm:pt modelId="{D168202B-7078-419E-8E88-B65D21DD79C0}" type="parTrans" cxnId="{91271F00-4C14-4C43-B215-06EFE531BEAB}">
      <dgm:prSet/>
      <dgm:spPr/>
      <dgm:t>
        <a:bodyPr/>
        <a:lstStyle/>
        <a:p>
          <a:endParaRPr lang="es-PE" sz="1050"/>
        </a:p>
      </dgm:t>
    </dgm:pt>
    <dgm:pt modelId="{65EA7D7C-FCE9-48DF-96E4-C83050D86FBE}" type="sibTrans" cxnId="{91271F00-4C14-4C43-B215-06EFE531BEAB}">
      <dgm:prSet/>
      <dgm:spPr/>
      <dgm:t>
        <a:bodyPr/>
        <a:lstStyle/>
        <a:p>
          <a:endParaRPr lang="es-PE" sz="1050"/>
        </a:p>
      </dgm:t>
    </dgm:pt>
    <dgm:pt modelId="{BC654394-5EAE-4074-96DD-9BD288EAFF43}">
      <dgm:prSet custT="1"/>
      <dgm:spPr/>
      <dgm:t>
        <a:bodyPr/>
        <a:lstStyle/>
        <a:p>
          <a:r>
            <a:rPr lang="es-PE" sz="1800" b="1" u="none" dirty="0" smtClean="0"/>
            <a:t>ANÁLISIS FINANCIERO</a:t>
          </a:r>
          <a:endParaRPr lang="es-PE" sz="1800" b="1" u="none" dirty="0"/>
        </a:p>
      </dgm:t>
    </dgm:pt>
    <dgm:pt modelId="{414CB02C-90DE-46C9-A8A3-383B60AD0626}" type="parTrans" cxnId="{69DB5037-E286-4C2C-AA1F-F738BCDA0391}">
      <dgm:prSet/>
      <dgm:spPr/>
      <dgm:t>
        <a:bodyPr/>
        <a:lstStyle/>
        <a:p>
          <a:endParaRPr lang="es-PE" sz="1050"/>
        </a:p>
      </dgm:t>
    </dgm:pt>
    <dgm:pt modelId="{51A2D20F-3B9C-4821-A5D3-268E59F07D69}" type="sibTrans" cxnId="{69DB5037-E286-4C2C-AA1F-F738BCDA0391}">
      <dgm:prSet/>
      <dgm:spPr/>
      <dgm:t>
        <a:bodyPr/>
        <a:lstStyle/>
        <a:p>
          <a:endParaRPr lang="es-PE" sz="1050"/>
        </a:p>
      </dgm:t>
    </dgm:pt>
    <dgm:pt modelId="{9E4F0E65-A188-4B12-8BCD-6ED7C227A802}" type="pres">
      <dgm:prSet presAssocID="{452BA18A-27AD-4B2F-BE85-D2E34042FA37}" presName="rootnode" presStyleCnt="0">
        <dgm:presLayoutVars>
          <dgm:chMax/>
          <dgm:chPref/>
          <dgm:dir/>
          <dgm:animLvl val="lvl"/>
        </dgm:presLayoutVars>
      </dgm:prSet>
      <dgm:spPr/>
    </dgm:pt>
    <dgm:pt modelId="{E5FB23B2-F681-46D0-B9A4-2B385B492CF9}" type="pres">
      <dgm:prSet presAssocID="{55848BB7-B281-4F26-903A-3E2DB073A5F9}" presName="composite" presStyleCnt="0"/>
      <dgm:spPr/>
    </dgm:pt>
    <dgm:pt modelId="{C71CC37D-63AF-49A3-87FB-8D924AE8DBDC}" type="pres">
      <dgm:prSet presAssocID="{55848BB7-B281-4F26-903A-3E2DB073A5F9}" presName="LShape" presStyleLbl="alignNode1" presStyleIdx="0" presStyleCnt="9"/>
      <dgm:spPr/>
    </dgm:pt>
    <dgm:pt modelId="{C1E18EE0-C570-41F2-8E8A-ABA5B77CAA7C}" type="pres">
      <dgm:prSet presAssocID="{55848BB7-B281-4F26-903A-3E2DB073A5F9}" presName="ParentText" presStyleLbl="revTx" presStyleIdx="0" presStyleCnt="5" custScaleX="121262" custLinFactNeighborX="5059" custLinFactNeighborY="13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09E56DB-9BB6-4D43-838F-F56ADA07CAFA}" type="pres">
      <dgm:prSet presAssocID="{55848BB7-B281-4F26-903A-3E2DB073A5F9}" presName="Triangle" presStyleLbl="alignNode1" presStyleIdx="1" presStyleCnt="9"/>
      <dgm:spPr/>
    </dgm:pt>
    <dgm:pt modelId="{1552D4FB-7719-4613-94C0-B25B2CFA5C65}" type="pres">
      <dgm:prSet presAssocID="{5B242C8A-B0FA-416F-87B8-D835CF4660B7}" presName="sibTrans" presStyleCnt="0"/>
      <dgm:spPr/>
    </dgm:pt>
    <dgm:pt modelId="{6796F97C-E06F-4777-AC50-3567247FB78B}" type="pres">
      <dgm:prSet presAssocID="{5B242C8A-B0FA-416F-87B8-D835CF4660B7}" presName="space" presStyleCnt="0"/>
      <dgm:spPr/>
    </dgm:pt>
    <dgm:pt modelId="{96A6F723-4E82-477A-96ED-A454269C4931}" type="pres">
      <dgm:prSet presAssocID="{76EA6762-8D8B-4B07-883C-68E98007FC89}" presName="composite" presStyleCnt="0"/>
      <dgm:spPr/>
    </dgm:pt>
    <dgm:pt modelId="{7EC82B95-FAD6-43B1-849A-70A4EAEB31FD}" type="pres">
      <dgm:prSet presAssocID="{76EA6762-8D8B-4B07-883C-68E98007FC89}" presName="LShape" presStyleLbl="alignNode1" presStyleIdx="2" presStyleCnt="9"/>
      <dgm:spPr/>
    </dgm:pt>
    <dgm:pt modelId="{BC4DA2FB-23D5-4B56-B299-903E579198B0}" type="pres">
      <dgm:prSet presAssocID="{76EA6762-8D8B-4B07-883C-68E98007FC89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79E8F98-6228-4046-958D-78C3C67FA736}" type="pres">
      <dgm:prSet presAssocID="{76EA6762-8D8B-4B07-883C-68E98007FC89}" presName="Triangle" presStyleLbl="alignNode1" presStyleIdx="3" presStyleCnt="9"/>
      <dgm:spPr/>
    </dgm:pt>
    <dgm:pt modelId="{EFED4990-08CF-45EE-B0AD-9638AA37D641}" type="pres">
      <dgm:prSet presAssocID="{06A8CBBD-E7FE-4074-B311-E74F07143059}" presName="sibTrans" presStyleCnt="0"/>
      <dgm:spPr/>
    </dgm:pt>
    <dgm:pt modelId="{F5F5A486-A258-42D1-BCCE-59E276983DCE}" type="pres">
      <dgm:prSet presAssocID="{06A8CBBD-E7FE-4074-B311-E74F07143059}" presName="space" presStyleCnt="0"/>
      <dgm:spPr/>
    </dgm:pt>
    <dgm:pt modelId="{BA826D6B-2B76-4930-A56D-E274567E7741}" type="pres">
      <dgm:prSet presAssocID="{9A2E9574-C8DA-4E3C-9057-21DB28218B72}" presName="composite" presStyleCnt="0"/>
      <dgm:spPr/>
    </dgm:pt>
    <dgm:pt modelId="{B0D02F35-0050-4CE9-BB9E-648C216FCEF9}" type="pres">
      <dgm:prSet presAssocID="{9A2E9574-C8DA-4E3C-9057-21DB28218B72}" presName="LShape" presStyleLbl="alignNode1" presStyleIdx="4" presStyleCnt="9"/>
      <dgm:spPr/>
    </dgm:pt>
    <dgm:pt modelId="{423A6015-F840-4262-8917-45680C51B9E8}" type="pres">
      <dgm:prSet presAssocID="{9A2E9574-C8DA-4E3C-9057-21DB28218B7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0C2E395-72E9-42B9-8148-FE2ECBA86755}" type="pres">
      <dgm:prSet presAssocID="{9A2E9574-C8DA-4E3C-9057-21DB28218B72}" presName="Triangle" presStyleLbl="alignNode1" presStyleIdx="5" presStyleCnt="9"/>
      <dgm:spPr/>
    </dgm:pt>
    <dgm:pt modelId="{924180B7-1F35-4F40-AACA-E26AD09E0F90}" type="pres">
      <dgm:prSet presAssocID="{8570C58F-4BB3-4847-B8A7-D34B1A19FEE7}" presName="sibTrans" presStyleCnt="0"/>
      <dgm:spPr/>
    </dgm:pt>
    <dgm:pt modelId="{9EB60DD5-FEA7-4923-A923-99209BB6BD25}" type="pres">
      <dgm:prSet presAssocID="{8570C58F-4BB3-4847-B8A7-D34B1A19FEE7}" presName="space" presStyleCnt="0"/>
      <dgm:spPr/>
    </dgm:pt>
    <dgm:pt modelId="{DBF56C05-983A-4800-8076-7108F2F6AC0B}" type="pres">
      <dgm:prSet presAssocID="{A06AF8BB-3226-446E-9CDF-BD09A8446B62}" presName="composite" presStyleCnt="0"/>
      <dgm:spPr/>
    </dgm:pt>
    <dgm:pt modelId="{14B01E4E-8659-4E19-A152-4D547F57C9BB}" type="pres">
      <dgm:prSet presAssocID="{A06AF8BB-3226-446E-9CDF-BD09A8446B62}" presName="LShape" presStyleLbl="alignNode1" presStyleIdx="6" presStyleCnt="9" custLinFactNeighborX="-16937" custLinFactNeighborY="-1661"/>
      <dgm:spPr/>
    </dgm:pt>
    <dgm:pt modelId="{0A2CCA40-4071-4385-8E94-930BDE1C340E}" type="pres">
      <dgm:prSet presAssocID="{A06AF8BB-3226-446E-9CDF-BD09A8446B62}" presName="ParentText" presStyleLbl="revTx" presStyleIdx="3" presStyleCnt="5" custScaleX="1428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276BF4F-A52E-45D1-B299-3C9980254CBB}" type="pres">
      <dgm:prSet presAssocID="{A06AF8BB-3226-446E-9CDF-BD09A8446B62}" presName="Triangle" presStyleLbl="alignNode1" presStyleIdx="7" presStyleCnt="9"/>
      <dgm:spPr/>
    </dgm:pt>
    <dgm:pt modelId="{9A896238-EE3C-4E8C-AAF4-0161E7D02075}" type="pres">
      <dgm:prSet presAssocID="{65EA7D7C-FCE9-48DF-96E4-C83050D86FBE}" presName="sibTrans" presStyleCnt="0"/>
      <dgm:spPr/>
    </dgm:pt>
    <dgm:pt modelId="{982B6AC9-1153-43FE-9185-B41EED5488A3}" type="pres">
      <dgm:prSet presAssocID="{65EA7D7C-FCE9-48DF-96E4-C83050D86FBE}" presName="space" presStyleCnt="0"/>
      <dgm:spPr/>
    </dgm:pt>
    <dgm:pt modelId="{B6CE22E1-E888-40B2-82EF-C229559C3C24}" type="pres">
      <dgm:prSet presAssocID="{BC654394-5EAE-4074-96DD-9BD288EAFF43}" presName="composite" presStyleCnt="0"/>
      <dgm:spPr/>
    </dgm:pt>
    <dgm:pt modelId="{171324FC-48E6-4D57-83EC-2E5D6B43F033}" type="pres">
      <dgm:prSet presAssocID="{BC654394-5EAE-4074-96DD-9BD288EAFF43}" presName="LShape" presStyleLbl="alignNode1" presStyleIdx="8" presStyleCnt="9"/>
      <dgm:spPr/>
    </dgm:pt>
    <dgm:pt modelId="{165C9F1E-EE2F-4DF1-8101-1FE1AA66C887}" type="pres">
      <dgm:prSet presAssocID="{BC654394-5EAE-4074-96DD-9BD288EAFF43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CABEC052-8029-44A5-8941-2337E916D731}" srcId="{452BA18A-27AD-4B2F-BE85-D2E34042FA37}" destId="{9A2E9574-C8DA-4E3C-9057-21DB28218B72}" srcOrd="2" destOrd="0" parTransId="{5FB545DB-F825-4FB2-A84C-44FBA00BB88F}" sibTransId="{8570C58F-4BB3-4847-B8A7-D34B1A19FEE7}"/>
    <dgm:cxn modelId="{91271F00-4C14-4C43-B215-06EFE531BEAB}" srcId="{452BA18A-27AD-4B2F-BE85-D2E34042FA37}" destId="{A06AF8BB-3226-446E-9CDF-BD09A8446B62}" srcOrd="3" destOrd="0" parTransId="{D168202B-7078-419E-8E88-B65D21DD79C0}" sibTransId="{65EA7D7C-FCE9-48DF-96E4-C83050D86FBE}"/>
    <dgm:cxn modelId="{1365B479-D116-4F6A-8A3C-AD5E6FA9E2D3}" type="presOf" srcId="{9A2E9574-C8DA-4E3C-9057-21DB28218B72}" destId="{423A6015-F840-4262-8917-45680C51B9E8}" srcOrd="0" destOrd="0" presId="urn:microsoft.com/office/officeart/2009/3/layout/StepUpProcess"/>
    <dgm:cxn modelId="{181B3473-B23D-4B6F-B5B5-DE92E1D7F81C}" type="presOf" srcId="{452BA18A-27AD-4B2F-BE85-D2E34042FA37}" destId="{9E4F0E65-A188-4B12-8BCD-6ED7C227A802}" srcOrd="0" destOrd="0" presId="urn:microsoft.com/office/officeart/2009/3/layout/StepUpProcess"/>
    <dgm:cxn modelId="{F4C02820-F24B-4936-BC0D-487A03CFB543}" srcId="{452BA18A-27AD-4B2F-BE85-D2E34042FA37}" destId="{76EA6762-8D8B-4B07-883C-68E98007FC89}" srcOrd="1" destOrd="0" parTransId="{B562DBE2-46B0-4F10-B3C2-C8C45974835E}" sibTransId="{06A8CBBD-E7FE-4074-B311-E74F07143059}"/>
    <dgm:cxn modelId="{8651D925-3BF9-4F71-902B-426FEE87E186}" type="presOf" srcId="{A06AF8BB-3226-446E-9CDF-BD09A8446B62}" destId="{0A2CCA40-4071-4385-8E94-930BDE1C340E}" srcOrd="0" destOrd="0" presId="urn:microsoft.com/office/officeart/2009/3/layout/StepUpProcess"/>
    <dgm:cxn modelId="{9758E85A-BA8C-4E42-8897-3419C3229016}" type="presOf" srcId="{BC654394-5EAE-4074-96DD-9BD288EAFF43}" destId="{165C9F1E-EE2F-4DF1-8101-1FE1AA66C887}" srcOrd="0" destOrd="0" presId="urn:microsoft.com/office/officeart/2009/3/layout/StepUpProcess"/>
    <dgm:cxn modelId="{69DB5037-E286-4C2C-AA1F-F738BCDA0391}" srcId="{452BA18A-27AD-4B2F-BE85-D2E34042FA37}" destId="{BC654394-5EAE-4074-96DD-9BD288EAFF43}" srcOrd="4" destOrd="0" parTransId="{414CB02C-90DE-46C9-A8A3-383B60AD0626}" sibTransId="{51A2D20F-3B9C-4821-A5D3-268E59F07D69}"/>
    <dgm:cxn modelId="{EB27F48C-9C5B-453E-B465-B602586D8618}" srcId="{452BA18A-27AD-4B2F-BE85-D2E34042FA37}" destId="{55848BB7-B281-4F26-903A-3E2DB073A5F9}" srcOrd="0" destOrd="0" parTransId="{3CC7A2A6-93B6-4015-B2D6-3641310E4B7C}" sibTransId="{5B242C8A-B0FA-416F-87B8-D835CF4660B7}"/>
    <dgm:cxn modelId="{B1B93832-296B-470E-A0C2-C969BB4D66AC}" type="presOf" srcId="{76EA6762-8D8B-4B07-883C-68E98007FC89}" destId="{BC4DA2FB-23D5-4B56-B299-903E579198B0}" srcOrd="0" destOrd="0" presId="urn:microsoft.com/office/officeart/2009/3/layout/StepUpProcess"/>
    <dgm:cxn modelId="{DCBED1FB-7329-4B4E-91FA-7E8F22533FC8}" type="presOf" srcId="{55848BB7-B281-4F26-903A-3E2DB073A5F9}" destId="{C1E18EE0-C570-41F2-8E8A-ABA5B77CAA7C}" srcOrd="0" destOrd="0" presId="urn:microsoft.com/office/officeart/2009/3/layout/StepUpProcess"/>
    <dgm:cxn modelId="{9E9D35DD-619E-4C73-87B8-B11F35445DC5}" type="presParOf" srcId="{9E4F0E65-A188-4B12-8BCD-6ED7C227A802}" destId="{E5FB23B2-F681-46D0-B9A4-2B385B492CF9}" srcOrd="0" destOrd="0" presId="urn:microsoft.com/office/officeart/2009/3/layout/StepUpProcess"/>
    <dgm:cxn modelId="{7DDCBFD3-0A16-48F7-A007-8C23DF11A7FD}" type="presParOf" srcId="{E5FB23B2-F681-46D0-B9A4-2B385B492CF9}" destId="{C71CC37D-63AF-49A3-87FB-8D924AE8DBDC}" srcOrd="0" destOrd="0" presId="urn:microsoft.com/office/officeart/2009/3/layout/StepUpProcess"/>
    <dgm:cxn modelId="{68689A5C-078B-4E78-951D-9C1C36DB703D}" type="presParOf" srcId="{E5FB23B2-F681-46D0-B9A4-2B385B492CF9}" destId="{C1E18EE0-C570-41F2-8E8A-ABA5B77CAA7C}" srcOrd="1" destOrd="0" presId="urn:microsoft.com/office/officeart/2009/3/layout/StepUpProcess"/>
    <dgm:cxn modelId="{D7DCB868-F273-4033-A0AD-F4931B059A8D}" type="presParOf" srcId="{E5FB23B2-F681-46D0-B9A4-2B385B492CF9}" destId="{909E56DB-9BB6-4D43-838F-F56ADA07CAFA}" srcOrd="2" destOrd="0" presId="urn:microsoft.com/office/officeart/2009/3/layout/StepUpProcess"/>
    <dgm:cxn modelId="{6161010D-4BA6-422F-AD7E-E088B1821472}" type="presParOf" srcId="{9E4F0E65-A188-4B12-8BCD-6ED7C227A802}" destId="{1552D4FB-7719-4613-94C0-B25B2CFA5C65}" srcOrd="1" destOrd="0" presId="urn:microsoft.com/office/officeart/2009/3/layout/StepUpProcess"/>
    <dgm:cxn modelId="{BA765DF8-D583-4EB7-B24C-755AB2A329A6}" type="presParOf" srcId="{1552D4FB-7719-4613-94C0-B25B2CFA5C65}" destId="{6796F97C-E06F-4777-AC50-3567247FB78B}" srcOrd="0" destOrd="0" presId="urn:microsoft.com/office/officeart/2009/3/layout/StepUpProcess"/>
    <dgm:cxn modelId="{A17FB466-034B-4886-8929-4AF256B8297B}" type="presParOf" srcId="{9E4F0E65-A188-4B12-8BCD-6ED7C227A802}" destId="{96A6F723-4E82-477A-96ED-A454269C4931}" srcOrd="2" destOrd="0" presId="urn:microsoft.com/office/officeart/2009/3/layout/StepUpProcess"/>
    <dgm:cxn modelId="{4FE5671F-C74A-486D-BF36-2043EE2896ED}" type="presParOf" srcId="{96A6F723-4E82-477A-96ED-A454269C4931}" destId="{7EC82B95-FAD6-43B1-849A-70A4EAEB31FD}" srcOrd="0" destOrd="0" presId="urn:microsoft.com/office/officeart/2009/3/layout/StepUpProcess"/>
    <dgm:cxn modelId="{C981E8D1-DBED-4DCD-A38C-BD49B9BBFFF8}" type="presParOf" srcId="{96A6F723-4E82-477A-96ED-A454269C4931}" destId="{BC4DA2FB-23D5-4B56-B299-903E579198B0}" srcOrd="1" destOrd="0" presId="urn:microsoft.com/office/officeart/2009/3/layout/StepUpProcess"/>
    <dgm:cxn modelId="{7B2B3DA6-8A92-4F39-A827-C5A3E482A867}" type="presParOf" srcId="{96A6F723-4E82-477A-96ED-A454269C4931}" destId="{F79E8F98-6228-4046-958D-78C3C67FA736}" srcOrd="2" destOrd="0" presId="urn:microsoft.com/office/officeart/2009/3/layout/StepUpProcess"/>
    <dgm:cxn modelId="{26156EE8-4747-47B3-B76B-57F04111133E}" type="presParOf" srcId="{9E4F0E65-A188-4B12-8BCD-6ED7C227A802}" destId="{EFED4990-08CF-45EE-B0AD-9638AA37D641}" srcOrd="3" destOrd="0" presId="urn:microsoft.com/office/officeart/2009/3/layout/StepUpProcess"/>
    <dgm:cxn modelId="{5B8A51E7-6474-4427-B8CB-E72164113688}" type="presParOf" srcId="{EFED4990-08CF-45EE-B0AD-9638AA37D641}" destId="{F5F5A486-A258-42D1-BCCE-59E276983DCE}" srcOrd="0" destOrd="0" presId="urn:microsoft.com/office/officeart/2009/3/layout/StepUpProcess"/>
    <dgm:cxn modelId="{E56BC2BD-A0E8-4145-8A1A-5D91D1292F2E}" type="presParOf" srcId="{9E4F0E65-A188-4B12-8BCD-6ED7C227A802}" destId="{BA826D6B-2B76-4930-A56D-E274567E7741}" srcOrd="4" destOrd="0" presId="urn:microsoft.com/office/officeart/2009/3/layout/StepUpProcess"/>
    <dgm:cxn modelId="{B711F100-4C91-4131-9BA7-29FB27BB05E7}" type="presParOf" srcId="{BA826D6B-2B76-4930-A56D-E274567E7741}" destId="{B0D02F35-0050-4CE9-BB9E-648C216FCEF9}" srcOrd="0" destOrd="0" presId="urn:microsoft.com/office/officeart/2009/3/layout/StepUpProcess"/>
    <dgm:cxn modelId="{8A93A77B-8F5E-4E6D-BCD6-CDA789AEBE82}" type="presParOf" srcId="{BA826D6B-2B76-4930-A56D-E274567E7741}" destId="{423A6015-F840-4262-8917-45680C51B9E8}" srcOrd="1" destOrd="0" presId="urn:microsoft.com/office/officeart/2009/3/layout/StepUpProcess"/>
    <dgm:cxn modelId="{B00E6EE4-FFCA-4076-81E4-70C9D866A230}" type="presParOf" srcId="{BA826D6B-2B76-4930-A56D-E274567E7741}" destId="{10C2E395-72E9-42B9-8148-FE2ECBA86755}" srcOrd="2" destOrd="0" presId="urn:microsoft.com/office/officeart/2009/3/layout/StepUpProcess"/>
    <dgm:cxn modelId="{03D4BC02-E555-44D1-8762-4DE63B1C23FE}" type="presParOf" srcId="{9E4F0E65-A188-4B12-8BCD-6ED7C227A802}" destId="{924180B7-1F35-4F40-AACA-E26AD09E0F90}" srcOrd="5" destOrd="0" presId="urn:microsoft.com/office/officeart/2009/3/layout/StepUpProcess"/>
    <dgm:cxn modelId="{807B66EC-34ED-49B7-B0AB-1EAF70A64BD9}" type="presParOf" srcId="{924180B7-1F35-4F40-AACA-E26AD09E0F90}" destId="{9EB60DD5-FEA7-4923-A923-99209BB6BD25}" srcOrd="0" destOrd="0" presId="urn:microsoft.com/office/officeart/2009/3/layout/StepUpProcess"/>
    <dgm:cxn modelId="{3DED22F1-8105-4D42-8C3F-C257FC2C8CDB}" type="presParOf" srcId="{9E4F0E65-A188-4B12-8BCD-6ED7C227A802}" destId="{DBF56C05-983A-4800-8076-7108F2F6AC0B}" srcOrd="6" destOrd="0" presId="urn:microsoft.com/office/officeart/2009/3/layout/StepUpProcess"/>
    <dgm:cxn modelId="{B6CA2207-9296-4D67-8740-82AB20F214FB}" type="presParOf" srcId="{DBF56C05-983A-4800-8076-7108F2F6AC0B}" destId="{14B01E4E-8659-4E19-A152-4D547F57C9BB}" srcOrd="0" destOrd="0" presId="urn:microsoft.com/office/officeart/2009/3/layout/StepUpProcess"/>
    <dgm:cxn modelId="{3CAB12A5-CA7A-4637-B5F1-2DC9A66599E2}" type="presParOf" srcId="{DBF56C05-983A-4800-8076-7108F2F6AC0B}" destId="{0A2CCA40-4071-4385-8E94-930BDE1C340E}" srcOrd="1" destOrd="0" presId="urn:microsoft.com/office/officeart/2009/3/layout/StepUpProcess"/>
    <dgm:cxn modelId="{734E490A-92BE-440F-A313-25756B2313C3}" type="presParOf" srcId="{DBF56C05-983A-4800-8076-7108F2F6AC0B}" destId="{B276BF4F-A52E-45D1-B299-3C9980254CBB}" srcOrd="2" destOrd="0" presId="urn:microsoft.com/office/officeart/2009/3/layout/StepUpProcess"/>
    <dgm:cxn modelId="{C93F89E2-DDFE-46E3-B5B3-229E37E20061}" type="presParOf" srcId="{9E4F0E65-A188-4B12-8BCD-6ED7C227A802}" destId="{9A896238-EE3C-4E8C-AAF4-0161E7D02075}" srcOrd="7" destOrd="0" presId="urn:microsoft.com/office/officeart/2009/3/layout/StepUpProcess"/>
    <dgm:cxn modelId="{000E75C5-BBF3-4EE7-8C7B-DF551EBA9E06}" type="presParOf" srcId="{9A896238-EE3C-4E8C-AAF4-0161E7D02075}" destId="{982B6AC9-1153-43FE-9185-B41EED5488A3}" srcOrd="0" destOrd="0" presId="urn:microsoft.com/office/officeart/2009/3/layout/StepUpProcess"/>
    <dgm:cxn modelId="{11BD6959-192D-4325-AC1C-53D714E55587}" type="presParOf" srcId="{9E4F0E65-A188-4B12-8BCD-6ED7C227A802}" destId="{B6CE22E1-E888-40B2-82EF-C229559C3C24}" srcOrd="8" destOrd="0" presId="urn:microsoft.com/office/officeart/2009/3/layout/StepUpProcess"/>
    <dgm:cxn modelId="{94830381-D141-4B50-A343-91EEF8812EC7}" type="presParOf" srcId="{B6CE22E1-E888-40B2-82EF-C229559C3C24}" destId="{171324FC-48E6-4D57-83EC-2E5D6B43F033}" srcOrd="0" destOrd="0" presId="urn:microsoft.com/office/officeart/2009/3/layout/StepUpProcess"/>
    <dgm:cxn modelId="{F1F27F36-31D0-472E-B7CE-83E7F81E2073}" type="presParOf" srcId="{B6CE22E1-E888-40B2-82EF-C229559C3C24}" destId="{165C9F1E-EE2F-4DF1-8101-1FE1AA66C88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DB8A2A-1F06-4026-842C-8130B9EAC92A}" type="doc">
      <dgm:prSet loTypeId="urn:microsoft.com/office/officeart/2005/8/layout/process1" loCatId="process" qsTypeId="urn:microsoft.com/office/officeart/2005/8/quickstyle/3d2" qsCatId="3D" csTypeId="urn:microsoft.com/office/officeart/2005/8/colors/colorful1" csCatId="colorful" phldr="1"/>
      <dgm:spPr/>
    </dgm:pt>
    <dgm:pt modelId="{4DC9CD2B-E03B-4019-BACE-938E44C859B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Introducción</a:t>
          </a:r>
          <a:endParaRPr lang="es-PE" sz="1400" b="1" dirty="0"/>
        </a:p>
      </dgm:t>
    </dgm:pt>
    <dgm:pt modelId="{054AB4A9-0BF5-4FB8-8D36-468B413229C3}" type="parTrans" cxnId="{DE9D37DE-0C8E-452F-BF9F-2AC30597B9E4}">
      <dgm:prSet/>
      <dgm:spPr/>
      <dgm:t>
        <a:bodyPr/>
        <a:lstStyle/>
        <a:p>
          <a:endParaRPr lang="es-PE" sz="1400" b="1"/>
        </a:p>
      </dgm:t>
    </dgm:pt>
    <dgm:pt modelId="{3F91DF1B-2C23-4909-9F9A-1BC5FD667FF8}" type="sibTrans" cxnId="{DE9D37DE-0C8E-452F-BF9F-2AC30597B9E4}">
      <dgm:prSet custT="1"/>
      <dgm:spPr/>
      <dgm:t>
        <a:bodyPr/>
        <a:lstStyle/>
        <a:p>
          <a:endParaRPr lang="es-PE" sz="1400" b="1"/>
        </a:p>
      </dgm:t>
    </dgm:pt>
    <dgm:pt modelId="{15AE0579-4FEE-41BF-8CE1-6DE937222B6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Planteamiento del problema</a:t>
          </a:r>
          <a:endParaRPr lang="es-PE" sz="1400" b="1" dirty="0"/>
        </a:p>
      </dgm:t>
    </dgm:pt>
    <dgm:pt modelId="{8BEE90F6-5130-4D45-B005-8AECBC9F1EBF}" type="parTrans" cxnId="{A6F5A87A-FC51-427F-8DEE-D1F3DA368116}">
      <dgm:prSet/>
      <dgm:spPr/>
      <dgm:t>
        <a:bodyPr/>
        <a:lstStyle/>
        <a:p>
          <a:endParaRPr lang="es-PE" sz="1400" b="1"/>
        </a:p>
      </dgm:t>
    </dgm:pt>
    <dgm:pt modelId="{DAF9FFAC-7CC9-4C78-B7C0-F2E6DF5FC9BE}" type="sibTrans" cxnId="{A6F5A87A-FC51-427F-8DEE-D1F3DA368116}">
      <dgm:prSet custT="1"/>
      <dgm:spPr/>
      <dgm:t>
        <a:bodyPr/>
        <a:lstStyle/>
        <a:p>
          <a:endParaRPr lang="es-PE" sz="1400" b="1"/>
        </a:p>
      </dgm:t>
    </dgm:pt>
    <dgm:pt modelId="{344A34C4-DD3A-4245-9EC2-BFBB02A7087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Objetivos</a:t>
          </a:r>
          <a:endParaRPr lang="es-PE" sz="1400" b="1" dirty="0"/>
        </a:p>
      </dgm:t>
    </dgm:pt>
    <dgm:pt modelId="{F7D2E0FD-BB23-4975-96D0-9F084613DDA2}" type="parTrans" cxnId="{9177CB9D-3432-4091-AA06-C09FECB65463}">
      <dgm:prSet/>
      <dgm:spPr/>
      <dgm:t>
        <a:bodyPr/>
        <a:lstStyle/>
        <a:p>
          <a:endParaRPr lang="es-PE" sz="1400" b="1"/>
        </a:p>
      </dgm:t>
    </dgm:pt>
    <dgm:pt modelId="{583404EA-8E77-415B-B030-362CDD375631}" type="sibTrans" cxnId="{9177CB9D-3432-4091-AA06-C09FECB65463}">
      <dgm:prSet custT="1"/>
      <dgm:spPr/>
      <dgm:t>
        <a:bodyPr/>
        <a:lstStyle/>
        <a:p>
          <a:endParaRPr lang="es-PE" sz="1400" b="1"/>
        </a:p>
      </dgm:t>
    </dgm:pt>
    <dgm:pt modelId="{04BEDDCC-0A48-4948-BF0D-2ED72D1C7E6D}">
      <dgm:prSet custT="1"/>
      <dgm:spPr>
        <a:solidFill>
          <a:schemeClr val="accent5"/>
        </a:solidFill>
      </dgm:spPr>
      <dgm:t>
        <a:bodyPr/>
        <a:lstStyle/>
        <a:p>
          <a:r>
            <a:rPr lang="es-PE" sz="1400" b="1" dirty="0" smtClean="0"/>
            <a:t>Metodología y Métodos</a:t>
          </a:r>
          <a:endParaRPr lang="es-PE" sz="1400" b="1" dirty="0"/>
        </a:p>
      </dgm:t>
    </dgm:pt>
    <dgm:pt modelId="{1C6F2AA9-BDD6-4E87-81C5-B906FEE80267}" type="parTrans" cxnId="{69FD913A-2ACD-4D94-AE50-DD0C27286679}">
      <dgm:prSet/>
      <dgm:spPr/>
      <dgm:t>
        <a:bodyPr/>
        <a:lstStyle/>
        <a:p>
          <a:endParaRPr lang="es-PE" sz="1400" b="1"/>
        </a:p>
      </dgm:t>
    </dgm:pt>
    <dgm:pt modelId="{B3E76EBF-104E-40A7-9172-39D4E1DF573D}" type="sibTrans" cxnId="{69FD913A-2ACD-4D94-AE50-DD0C27286679}">
      <dgm:prSet custT="1"/>
      <dgm:spPr/>
      <dgm:t>
        <a:bodyPr/>
        <a:lstStyle/>
        <a:p>
          <a:endParaRPr lang="es-PE" sz="1400" b="1"/>
        </a:p>
      </dgm:t>
    </dgm:pt>
    <dgm:pt modelId="{7B6CD1D4-D1C3-40CA-B5C4-5D3028E5413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400" b="1" dirty="0" smtClean="0"/>
            <a:t>Resultados</a:t>
          </a:r>
          <a:endParaRPr lang="es-PE" sz="1400" b="1" dirty="0"/>
        </a:p>
      </dgm:t>
    </dgm:pt>
    <dgm:pt modelId="{794730DD-F317-4265-BA72-EFF9C7B7EC13}" type="par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EDB12682-F518-4B35-8E6D-8C79F3081C95}" type="sibTrans" cxnId="{E97CA1E2-687F-4462-BB97-748CB30A7F65}">
      <dgm:prSet/>
      <dgm:spPr/>
      <dgm:t>
        <a:bodyPr/>
        <a:lstStyle/>
        <a:p>
          <a:endParaRPr lang="es-PE" sz="1400" b="1"/>
        </a:p>
      </dgm:t>
    </dgm:pt>
    <dgm:pt modelId="{D0CD0668-1528-4B77-AE7A-82C07CE7279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200" b="1" dirty="0" smtClean="0"/>
            <a:t>Conclusiones y Recomendaciones</a:t>
          </a:r>
          <a:endParaRPr lang="es-PE" sz="1200" b="1" dirty="0"/>
        </a:p>
      </dgm:t>
    </dgm:pt>
    <dgm:pt modelId="{7F7925E6-5E14-4984-A85E-79C30FD0CA9F}" type="parTrans" cxnId="{B6E7489C-5990-480E-80C4-4B9323A40066}">
      <dgm:prSet/>
      <dgm:spPr/>
      <dgm:t>
        <a:bodyPr/>
        <a:lstStyle/>
        <a:p>
          <a:endParaRPr lang="es-EC"/>
        </a:p>
      </dgm:t>
    </dgm:pt>
    <dgm:pt modelId="{99685D04-557D-4490-B619-30065B7F293B}" type="sibTrans" cxnId="{B6E7489C-5990-480E-80C4-4B9323A40066}">
      <dgm:prSet/>
      <dgm:spPr/>
      <dgm:t>
        <a:bodyPr/>
        <a:lstStyle/>
        <a:p>
          <a:endParaRPr lang="es-EC"/>
        </a:p>
      </dgm:t>
    </dgm:pt>
    <dgm:pt modelId="{4AD5F4EF-B27D-446F-8AFB-FC7D35C0ECBA}" type="pres">
      <dgm:prSet presAssocID="{ADDB8A2A-1F06-4026-842C-8130B9EAC92A}" presName="Name0" presStyleCnt="0">
        <dgm:presLayoutVars>
          <dgm:dir/>
          <dgm:resizeHandles val="exact"/>
        </dgm:presLayoutVars>
      </dgm:prSet>
      <dgm:spPr/>
    </dgm:pt>
    <dgm:pt modelId="{7BAE21D6-3639-41CF-86FD-F58D2F1CCC5C}" type="pres">
      <dgm:prSet presAssocID="{4DC9CD2B-E03B-4019-BACE-938E44C859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2080AF-8CDB-4B02-A0A6-D1CE0DA1869B}" type="pres">
      <dgm:prSet presAssocID="{3F91DF1B-2C23-4909-9F9A-1BC5FD667FF8}" presName="sibTrans" presStyleLbl="sibTrans2D1" presStyleIdx="0" presStyleCnt="5"/>
      <dgm:spPr/>
      <dgm:t>
        <a:bodyPr/>
        <a:lstStyle/>
        <a:p>
          <a:endParaRPr lang="es-PE"/>
        </a:p>
      </dgm:t>
    </dgm:pt>
    <dgm:pt modelId="{0F05703D-0E46-4B76-A19F-C93AE2126E6B}" type="pres">
      <dgm:prSet presAssocID="{3F91DF1B-2C23-4909-9F9A-1BC5FD667FF8}" presName="connectorText" presStyleLbl="sibTrans2D1" presStyleIdx="0" presStyleCnt="5"/>
      <dgm:spPr/>
      <dgm:t>
        <a:bodyPr/>
        <a:lstStyle/>
        <a:p>
          <a:endParaRPr lang="es-PE"/>
        </a:p>
      </dgm:t>
    </dgm:pt>
    <dgm:pt modelId="{FDFD0953-DF01-45DC-A384-7394E48DD904}" type="pres">
      <dgm:prSet presAssocID="{15AE0579-4FEE-41BF-8CE1-6DE937222B6A}" presName="node" presStyleLbl="node1" presStyleIdx="1" presStyleCnt="6" custScaleX="11807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F05DEA4-7BB1-4EDD-ADCA-528EF1D11796}" type="pres">
      <dgm:prSet presAssocID="{DAF9FFAC-7CC9-4C78-B7C0-F2E6DF5FC9BE}" presName="sibTrans" presStyleLbl="sibTrans2D1" presStyleIdx="1" presStyleCnt="5"/>
      <dgm:spPr/>
      <dgm:t>
        <a:bodyPr/>
        <a:lstStyle/>
        <a:p>
          <a:endParaRPr lang="es-PE"/>
        </a:p>
      </dgm:t>
    </dgm:pt>
    <dgm:pt modelId="{6F6BF501-CEAE-4FC0-9A09-0B762D1D3E40}" type="pres">
      <dgm:prSet presAssocID="{DAF9FFAC-7CC9-4C78-B7C0-F2E6DF5FC9BE}" presName="connectorText" presStyleLbl="sibTrans2D1" presStyleIdx="1" presStyleCnt="5"/>
      <dgm:spPr/>
      <dgm:t>
        <a:bodyPr/>
        <a:lstStyle/>
        <a:p>
          <a:endParaRPr lang="es-PE"/>
        </a:p>
      </dgm:t>
    </dgm:pt>
    <dgm:pt modelId="{69C290D8-86D3-4AAA-A012-BE80BE1CA97E}" type="pres">
      <dgm:prSet presAssocID="{344A34C4-DD3A-4245-9EC2-BFBB02A7087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1D37F0-D006-4035-9FC0-763A5F3FD0B6}" type="pres">
      <dgm:prSet presAssocID="{583404EA-8E77-415B-B030-362CDD375631}" presName="sibTrans" presStyleLbl="sibTrans2D1" presStyleIdx="2" presStyleCnt="5"/>
      <dgm:spPr/>
      <dgm:t>
        <a:bodyPr/>
        <a:lstStyle/>
        <a:p>
          <a:endParaRPr lang="es-PE"/>
        </a:p>
      </dgm:t>
    </dgm:pt>
    <dgm:pt modelId="{34B5D540-2F30-4C98-ACF0-0C507104DFD8}" type="pres">
      <dgm:prSet presAssocID="{583404EA-8E77-415B-B030-362CDD375631}" presName="connectorText" presStyleLbl="sibTrans2D1" presStyleIdx="2" presStyleCnt="5"/>
      <dgm:spPr/>
      <dgm:t>
        <a:bodyPr/>
        <a:lstStyle/>
        <a:p>
          <a:endParaRPr lang="es-PE"/>
        </a:p>
      </dgm:t>
    </dgm:pt>
    <dgm:pt modelId="{DA1B9A46-EB6C-40FF-BE9E-2F3E61F2148F}" type="pres">
      <dgm:prSet presAssocID="{04BEDDCC-0A48-4948-BF0D-2ED72D1C7E6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637383E-91C2-4419-8A30-3E7EE5E30BAB}" type="pres">
      <dgm:prSet presAssocID="{B3E76EBF-104E-40A7-9172-39D4E1DF573D}" presName="sibTrans" presStyleLbl="sibTrans2D1" presStyleIdx="3" presStyleCnt="5"/>
      <dgm:spPr/>
      <dgm:t>
        <a:bodyPr/>
        <a:lstStyle/>
        <a:p>
          <a:endParaRPr lang="es-PE"/>
        </a:p>
      </dgm:t>
    </dgm:pt>
    <dgm:pt modelId="{FBB9ED65-20CC-4BA5-926B-AB969E5F683F}" type="pres">
      <dgm:prSet presAssocID="{B3E76EBF-104E-40A7-9172-39D4E1DF573D}" presName="connectorText" presStyleLbl="sibTrans2D1" presStyleIdx="3" presStyleCnt="5"/>
      <dgm:spPr/>
      <dgm:t>
        <a:bodyPr/>
        <a:lstStyle/>
        <a:p>
          <a:endParaRPr lang="es-PE"/>
        </a:p>
      </dgm:t>
    </dgm:pt>
    <dgm:pt modelId="{C5A575AA-FCE9-42DA-BDCA-71B43C8424AC}" type="pres">
      <dgm:prSet presAssocID="{7B6CD1D4-D1C3-40CA-B5C4-5D3028E5413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143E58B-55DA-4589-9B4B-CEF74B64FA3D}" type="pres">
      <dgm:prSet presAssocID="{EDB12682-F518-4B35-8E6D-8C79F3081C95}" presName="sibTrans" presStyleLbl="sibTrans2D1" presStyleIdx="4" presStyleCnt="5"/>
      <dgm:spPr/>
      <dgm:t>
        <a:bodyPr/>
        <a:lstStyle/>
        <a:p>
          <a:endParaRPr lang="es-EC"/>
        </a:p>
      </dgm:t>
    </dgm:pt>
    <dgm:pt modelId="{E49A0BB1-FCF2-425F-9B5A-893144D75021}" type="pres">
      <dgm:prSet presAssocID="{EDB12682-F518-4B35-8E6D-8C79F3081C95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CD5D734A-10F8-4E4C-8FCE-F7532F1E8ADF}" type="pres">
      <dgm:prSet presAssocID="{D0CD0668-1528-4B77-AE7A-82C07CE72797}" presName="node" presStyleLbl="node1" presStyleIdx="5" presStyleCnt="6" custScaleX="1184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03AB317-42F1-4F8C-95F5-92ADBF4F24F5}" type="presOf" srcId="{583404EA-8E77-415B-B030-362CDD375631}" destId="{34B5D540-2F30-4C98-ACF0-0C507104DFD8}" srcOrd="1" destOrd="0" presId="urn:microsoft.com/office/officeart/2005/8/layout/process1"/>
    <dgm:cxn modelId="{837E3B17-3495-4245-894A-18D092EDB45D}" type="presOf" srcId="{344A34C4-DD3A-4245-9EC2-BFBB02A7087E}" destId="{69C290D8-86D3-4AAA-A012-BE80BE1CA97E}" srcOrd="0" destOrd="0" presId="urn:microsoft.com/office/officeart/2005/8/layout/process1"/>
    <dgm:cxn modelId="{15071FBF-C6DD-4885-8B9D-B41D16E8B664}" type="presOf" srcId="{DAF9FFAC-7CC9-4C78-B7C0-F2E6DF5FC9BE}" destId="{AF05DEA4-7BB1-4EDD-ADCA-528EF1D11796}" srcOrd="0" destOrd="0" presId="urn:microsoft.com/office/officeart/2005/8/layout/process1"/>
    <dgm:cxn modelId="{E83F8EA7-4B11-4D3F-8477-91C270E5B7A2}" type="presOf" srcId="{EDB12682-F518-4B35-8E6D-8C79F3081C95}" destId="{7143E58B-55DA-4589-9B4B-CEF74B64FA3D}" srcOrd="0" destOrd="0" presId="urn:microsoft.com/office/officeart/2005/8/layout/process1"/>
    <dgm:cxn modelId="{95777485-29B6-4DEC-822E-228B80E34858}" type="presOf" srcId="{D0CD0668-1528-4B77-AE7A-82C07CE72797}" destId="{CD5D734A-10F8-4E4C-8FCE-F7532F1E8ADF}" srcOrd="0" destOrd="0" presId="urn:microsoft.com/office/officeart/2005/8/layout/process1"/>
    <dgm:cxn modelId="{DE9D37DE-0C8E-452F-BF9F-2AC30597B9E4}" srcId="{ADDB8A2A-1F06-4026-842C-8130B9EAC92A}" destId="{4DC9CD2B-E03B-4019-BACE-938E44C859B3}" srcOrd="0" destOrd="0" parTransId="{054AB4A9-0BF5-4FB8-8D36-468B413229C3}" sibTransId="{3F91DF1B-2C23-4909-9F9A-1BC5FD667FF8}"/>
    <dgm:cxn modelId="{1F955339-4BC4-4E68-8A6D-C88EE109F354}" type="presOf" srcId="{B3E76EBF-104E-40A7-9172-39D4E1DF573D}" destId="{0637383E-91C2-4419-8A30-3E7EE5E30BAB}" srcOrd="0" destOrd="0" presId="urn:microsoft.com/office/officeart/2005/8/layout/process1"/>
    <dgm:cxn modelId="{13F7BF8E-CE60-4696-899C-4D888C77E591}" type="presOf" srcId="{4DC9CD2B-E03B-4019-BACE-938E44C859B3}" destId="{7BAE21D6-3639-41CF-86FD-F58D2F1CCC5C}" srcOrd="0" destOrd="0" presId="urn:microsoft.com/office/officeart/2005/8/layout/process1"/>
    <dgm:cxn modelId="{B6E7489C-5990-480E-80C4-4B9323A40066}" srcId="{ADDB8A2A-1F06-4026-842C-8130B9EAC92A}" destId="{D0CD0668-1528-4B77-AE7A-82C07CE72797}" srcOrd="5" destOrd="0" parTransId="{7F7925E6-5E14-4984-A85E-79C30FD0CA9F}" sibTransId="{99685D04-557D-4490-B619-30065B7F293B}"/>
    <dgm:cxn modelId="{A03D911F-8213-4181-8C30-5D5D42FB5D7C}" type="presOf" srcId="{EDB12682-F518-4B35-8E6D-8C79F3081C95}" destId="{E49A0BB1-FCF2-425F-9B5A-893144D75021}" srcOrd="1" destOrd="0" presId="urn:microsoft.com/office/officeart/2005/8/layout/process1"/>
    <dgm:cxn modelId="{2EECE4E0-A58B-4115-893A-DAB428B11D8F}" type="presOf" srcId="{04BEDDCC-0A48-4948-BF0D-2ED72D1C7E6D}" destId="{DA1B9A46-EB6C-40FF-BE9E-2F3E61F2148F}" srcOrd="0" destOrd="0" presId="urn:microsoft.com/office/officeart/2005/8/layout/process1"/>
    <dgm:cxn modelId="{38F347B6-EA58-4E4E-9DBD-1C742D13E1C0}" type="presOf" srcId="{B3E76EBF-104E-40A7-9172-39D4E1DF573D}" destId="{FBB9ED65-20CC-4BA5-926B-AB969E5F683F}" srcOrd="1" destOrd="0" presId="urn:microsoft.com/office/officeart/2005/8/layout/process1"/>
    <dgm:cxn modelId="{C6089A9B-5ED1-4D5F-BB9B-54AB8376F25A}" type="presOf" srcId="{583404EA-8E77-415B-B030-362CDD375631}" destId="{E01D37F0-D006-4035-9FC0-763A5F3FD0B6}" srcOrd="0" destOrd="0" presId="urn:microsoft.com/office/officeart/2005/8/layout/process1"/>
    <dgm:cxn modelId="{E97CA1E2-687F-4462-BB97-748CB30A7F65}" srcId="{ADDB8A2A-1F06-4026-842C-8130B9EAC92A}" destId="{7B6CD1D4-D1C3-40CA-B5C4-5D3028E54133}" srcOrd="4" destOrd="0" parTransId="{794730DD-F317-4265-BA72-EFF9C7B7EC13}" sibTransId="{EDB12682-F518-4B35-8E6D-8C79F3081C95}"/>
    <dgm:cxn modelId="{8A6C298D-3DDF-4FD7-BB7F-FD30FE1ABDBA}" type="presOf" srcId="{ADDB8A2A-1F06-4026-842C-8130B9EAC92A}" destId="{4AD5F4EF-B27D-446F-8AFB-FC7D35C0ECBA}" srcOrd="0" destOrd="0" presId="urn:microsoft.com/office/officeart/2005/8/layout/process1"/>
    <dgm:cxn modelId="{38DA40BE-402D-469D-BC7C-92FF1331656E}" type="presOf" srcId="{3F91DF1B-2C23-4909-9F9A-1BC5FD667FF8}" destId="{DE2080AF-8CDB-4B02-A0A6-D1CE0DA1869B}" srcOrd="0" destOrd="0" presId="urn:microsoft.com/office/officeart/2005/8/layout/process1"/>
    <dgm:cxn modelId="{3B0443B5-7C60-4E34-9338-59ED22109773}" type="presOf" srcId="{7B6CD1D4-D1C3-40CA-B5C4-5D3028E54133}" destId="{C5A575AA-FCE9-42DA-BDCA-71B43C8424AC}" srcOrd="0" destOrd="0" presId="urn:microsoft.com/office/officeart/2005/8/layout/process1"/>
    <dgm:cxn modelId="{AC8B922B-FE03-46B3-90EB-00F2AD34749A}" type="presOf" srcId="{15AE0579-4FEE-41BF-8CE1-6DE937222B6A}" destId="{FDFD0953-DF01-45DC-A384-7394E48DD904}" srcOrd="0" destOrd="0" presId="urn:microsoft.com/office/officeart/2005/8/layout/process1"/>
    <dgm:cxn modelId="{9A140B0D-4517-4158-BDAB-3414449CCFE2}" type="presOf" srcId="{3F91DF1B-2C23-4909-9F9A-1BC5FD667FF8}" destId="{0F05703D-0E46-4B76-A19F-C93AE2126E6B}" srcOrd="1" destOrd="0" presId="urn:microsoft.com/office/officeart/2005/8/layout/process1"/>
    <dgm:cxn modelId="{27576C8C-22B1-4C0F-9645-0EF40A94E9BA}" type="presOf" srcId="{DAF9FFAC-7CC9-4C78-B7C0-F2E6DF5FC9BE}" destId="{6F6BF501-CEAE-4FC0-9A09-0B762D1D3E40}" srcOrd="1" destOrd="0" presId="urn:microsoft.com/office/officeart/2005/8/layout/process1"/>
    <dgm:cxn modelId="{69FD913A-2ACD-4D94-AE50-DD0C27286679}" srcId="{ADDB8A2A-1F06-4026-842C-8130B9EAC92A}" destId="{04BEDDCC-0A48-4948-BF0D-2ED72D1C7E6D}" srcOrd="3" destOrd="0" parTransId="{1C6F2AA9-BDD6-4E87-81C5-B906FEE80267}" sibTransId="{B3E76EBF-104E-40A7-9172-39D4E1DF573D}"/>
    <dgm:cxn modelId="{9177CB9D-3432-4091-AA06-C09FECB65463}" srcId="{ADDB8A2A-1F06-4026-842C-8130B9EAC92A}" destId="{344A34C4-DD3A-4245-9EC2-BFBB02A7087E}" srcOrd="2" destOrd="0" parTransId="{F7D2E0FD-BB23-4975-96D0-9F084613DDA2}" sibTransId="{583404EA-8E77-415B-B030-362CDD375631}"/>
    <dgm:cxn modelId="{A6F5A87A-FC51-427F-8DEE-D1F3DA368116}" srcId="{ADDB8A2A-1F06-4026-842C-8130B9EAC92A}" destId="{15AE0579-4FEE-41BF-8CE1-6DE937222B6A}" srcOrd="1" destOrd="0" parTransId="{8BEE90F6-5130-4D45-B005-8AECBC9F1EBF}" sibTransId="{DAF9FFAC-7CC9-4C78-B7C0-F2E6DF5FC9BE}"/>
    <dgm:cxn modelId="{5F727ABC-E578-4E76-A845-0D59960C0250}" type="presParOf" srcId="{4AD5F4EF-B27D-446F-8AFB-FC7D35C0ECBA}" destId="{7BAE21D6-3639-41CF-86FD-F58D2F1CCC5C}" srcOrd="0" destOrd="0" presId="urn:microsoft.com/office/officeart/2005/8/layout/process1"/>
    <dgm:cxn modelId="{B8D638E9-D00F-47D5-81C5-F439137E5B21}" type="presParOf" srcId="{4AD5F4EF-B27D-446F-8AFB-FC7D35C0ECBA}" destId="{DE2080AF-8CDB-4B02-A0A6-D1CE0DA1869B}" srcOrd="1" destOrd="0" presId="urn:microsoft.com/office/officeart/2005/8/layout/process1"/>
    <dgm:cxn modelId="{E85C0C51-1016-462E-A443-E08711117763}" type="presParOf" srcId="{DE2080AF-8CDB-4B02-A0A6-D1CE0DA1869B}" destId="{0F05703D-0E46-4B76-A19F-C93AE2126E6B}" srcOrd="0" destOrd="0" presId="urn:microsoft.com/office/officeart/2005/8/layout/process1"/>
    <dgm:cxn modelId="{FD3697EA-BDB6-4B0F-8795-9AFDFB8D6E4B}" type="presParOf" srcId="{4AD5F4EF-B27D-446F-8AFB-FC7D35C0ECBA}" destId="{FDFD0953-DF01-45DC-A384-7394E48DD904}" srcOrd="2" destOrd="0" presId="urn:microsoft.com/office/officeart/2005/8/layout/process1"/>
    <dgm:cxn modelId="{9812BD90-8601-4F67-8C5D-F36A319728C8}" type="presParOf" srcId="{4AD5F4EF-B27D-446F-8AFB-FC7D35C0ECBA}" destId="{AF05DEA4-7BB1-4EDD-ADCA-528EF1D11796}" srcOrd="3" destOrd="0" presId="urn:microsoft.com/office/officeart/2005/8/layout/process1"/>
    <dgm:cxn modelId="{3C7760DD-1237-45E3-B83C-07CFC5BF9E81}" type="presParOf" srcId="{AF05DEA4-7BB1-4EDD-ADCA-528EF1D11796}" destId="{6F6BF501-CEAE-4FC0-9A09-0B762D1D3E40}" srcOrd="0" destOrd="0" presId="urn:microsoft.com/office/officeart/2005/8/layout/process1"/>
    <dgm:cxn modelId="{C9A2A22A-0096-445E-B216-FD5C8B32CFEB}" type="presParOf" srcId="{4AD5F4EF-B27D-446F-8AFB-FC7D35C0ECBA}" destId="{69C290D8-86D3-4AAA-A012-BE80BE1CA97E}" srcOrd="4" destOrd="0" presId="urn:microsoft.com/office/officeart/2005/8/layout/process1"/>
    <dgm:cxn modelId="{13A4447D-5892-4986-9644-2E1454DCC1DB}" type="presParOf" srcId="{4AD5F4EF-B27D-446F-8AFB-FC7D35C0ECBA}" destId="{E01D37F0-D006-4035-9FC0-763A5F3FD0B6}" srcOrd="5" destOrd="0" presId="urn:microsoft.com/office/officeart/2005/8/layout/process1"/>
    <dgm:cxn modelId="{AD22C17C-018F-4F19-A04E-911F94F23E28}" type="presParOf" srcId="{E01D37F0-D006-4035-9FC0-763A5F3FD0B6}" destId="{34B5D540-2F30-4C98-ACF0-0C507104DFD8}" srcOrd="0" destOrd="0" presId="urn:microsoft.com/office/officeart/2005/8/layout/process1"/>
    <dgm:cxn modelId="{5984AD65-885A-45E2-862C-F07A8D894C6D}" type="presParOf" srcId="{4AD5F4EF-B27D-446F-8AFB-FC7D35C0ECBA}" destId="{DA1B9A46-EB6C-40FF-BE9E-2F3E61F2148F}" srcOrd="6" destOrd="0" presId="urn:microsoft.com/office/officeart/2005/8/layout/process1"/>
    <dgm:cxn modelId="{C5BBD6F2-951C-4F28-B01B-90B14A982BC9}" type="presParOf" srcId="{4AD5F4EF-B27D-446F-8AFB-FC7D35C0ECBA}" destId="{0637383E-91C2-4419-8A30-3E7EE5E30BAB}" srcOrd="7" destOrd="0" presId="urn:microsoft.com/office/officeart/2005/8/layout/process1"/>
    <dgm:cxn modelId="{1EDF3730-0C4A-4AFB-A64D-75007F993AF7}" type="presParOf" srcId="{0637383E-91C2-4419-8A30-3E7EE5E30BAB}" destId="{FBB9ED65-20CC-4BA5-926B-AB969E5F683F}" srcOrd="0" destOrd="0" presId="urn:microsoft.com/office/officeart/2005/8/layout/process1"/>
    <dgm:cxn modelId="{80FAC8B5-AB77-4690-8E0E-9D4246C13AC3}" type="presParOf" srcId="{4AD5F4EF-B27D-446F-8AFB-FC7D35C0ECBA}" destId="{C5A575AA-FCE9-42DA-BDCA-71B43C8424AC}" srcOrd="8" destOrd="0" presId="urn:microsoft.com/office/officeart/2005/8/layout/process1"/>
    <dgm:cxn modelId="{7DFF6674-54AB-4C34-A399-2EC0A455E308}" type="presParOf" srcId="{4AD5F4EF-B27D-446F-8AFB-FC7D35C0ECBA}" destId="{7143E58B-55DA-4589-9B4B-CEF74B64FA3D}" srcOrd="9" destOrd="0" presId="urn:microsoft.com/office/officeart/2005/8/layout/process1"/>
    <dgm:cxn modelId="{156B6CB2-ADDD-41B4-9F3F-5CDE8D9713FE}" type="presParOf" srcId="{7143E58B-55DA-4589-9B4B-CEF74B64FA3D}" destId="{E49A0BB1-FCF2-425F-9B5A-893144D75021}" srcOrd="0" destOrd="0" presId="urn:microsoft.com/office/officeart/2005/8/layout/process1"/>
    <dgm:cxn modelId="{FDDE8480-6C56-4A55-B842-20B035C1739F}" type="presParOf" srcId="{4AD5F4EF-B27D-446F-8AFB-FC7D35C0ECBA}" destId="{CD5D734A-10F8-4E4C-8FCE-F7532F1E8ADF}" srcOrd="10" destOrd="0" presId="urn:microsoft.com/office/officeart/2005/8/layout/process1"/>
  </dgm:cxnLst>
  <dgm:bg>
    <a:solidFill>
      <a:schemeClr val="tx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E21D6-3639-41CF-86FD-F58D2F1CCC5C}">
      <dsp:nvSpPr>
        <dsp:cNvPr id="0" name=""/>
        <dsp:cNvSpPr/>
      </dsp:nvSpPr>
      <dsp:spPr>
        <a:xfrm>
          <a:off x="5781" y="369478"/>
          <a:ext cx="1091703" cy="6556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Introducción</a:t>
          </a:r>
          <a:endParaRPr lang="es-PE" sz="1400" b="1" kern="1200" dirty="0"/>
        </a:p>
      </dsp:txBody>
      <dsp:txXfrm>
        <a:off x="24985" y="388682"/>
        <a:ext cx="1053295" cy="617254"/>
      </dsp:txXfrm>
    </dsp:sp>
    <dsp:sp modelId="{DE2080AF-8CDB-4B02-A0A6-D1CE0DA1869B}">
      <dsp:nvSpPr>
        <dsp:cNvPr id="0" name=""/>
        <dsp:cNvSpPr/>
      </dsp:nvSpPr>
      <dsp:spPr>
        <a:xfrm>
          <a:off x="120665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1206655" y="616086"/>
        <a:ext cx="162009" cy="162446"/>
      </dsp:txXfrm>
    </dsp:sp>
    <dsp:sp modelId="{FDFD0953-DF01-45DC-A384-7394E48DD904}">
      <dsp:nvSpPr>
        <dsp:cNvPr id="0" name=""/>
        <dsp:cNvSpPr/>
      </dsp:nvSpPr>
      <dsp:spPr>
        <a:xfrm>
          <a:off x="1534166" y="369478"/>
          <a:ext cx="1288974" cy="6556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Planteamiento del problema</a:t>
          </a:r>
          <a:endParaRPr lang="es-PE" sz="1400" b="1" kern="1200" dirty="0"/>
        </a:p>
      </dsp:txBody>
      <dsp:txXfrm>
        <a:off x="1553370" y="388682"/>
        <a:ext cx="1250566" cy="617254"/>
      </dsp:txXfrm>
    </dsp:sp>
    <dsp:sp modelId="{AF05DEA4-7BB1-4EDD-ADCA-528EF1D11796}">
      <dsp:nvSpPr>
        <dsp:cNvPr id="0" name=""/>
        <dsp:cNvSpPr/>
      </dsp:nvSpPr>
      <dsp:spPr>
        <a:xfrm>
          <a:off x="293231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2932310" y="616086"/>
        <a:ext cx="162009" cy="162446"/>
      </dsp:txXfrm>
    </dsp:sp>
    <dsp:sp modelId="{69C290D8-86D3-4AAA-A012-BE80BE1CA97E}">
      <dsp:nvSpPr>
        <dsp:cNvPr id="0" name=""/>
        <dsp:cNvSpPr/>
      </dsp:nvSpPr>
      <dsp:spPr>
        <a:xfrm>
          <a:off x="3259821" y="369478"/>
          <a:ext cx="1091703" cy="6556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Objetivos</a:t>
          </a:r>
          <a:endParaRPr lang="es-PE" sz="1400" b="1" kern="1200" dirty="0"/>
        </a:p>
      </dsp:txBody>
      <dsp:txXfrm>
        <a:off x="3279025" y="388682"/>
        <a:ext cx="1053295" cy="617254"/>
      </dsp:txXfrm>
    </dsp:sp>
    <dsp:sp modelId="{E01D37F0-D006-4035-9FC0-763A5F3FD0B6}">
      <dsp:nvSpPr>
        <dsp:cNvPr id="0" name=""/>
        <dsp:cNvSpPr/>
      </dsp:nvSpPr>
      <dsp:spPr>
        <a:xfrm>
          <a:off x="446069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4460695" y="616086"/>
        <a:ext cx="162009" cy="162446"/>
      </dsp:txXfrm>
    </dsp:sp>
    <dsp:sp modelId="{DA1B9A46-EB6C-40FF-BE9E-2F3E61F2148F}">
      <dsp:nvSpPr>
        <dsp:cNvPr id="0" name=""/>
        <dsp:cNvSpPr/>
      </dsp:nvSpPr>
      <dsp:spPr>
        <a:xfrm>
          <a:off x="4788206" y="369478"/>
          <a:ext cx="1091703" cy="6556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Metodología y Métodos</a:t>
          </a:r>
          <a:endParaRPr lang="es-PE" sz="1400" b="1" kern="1200" dirty="0"/>
        </a:p>
      </dsp:txBody>
      <dsp:txXfrm>
        <a:off x="4807410" y="388682"/>
        <a:ext cx="1053295" cy="617254"/>
      </dsp:txXfrm>
    </dsp:sp>
    <dsp:sp modelId="{0637383E-91C2-4419-8A30-3E7EE5E30BAB}">
      <dsp:nvSpPr>
        <dsp:cNvPr id="0" name=""/>
        <dsp:cNvSpPr/>
      </dsp:nvSpPr>
      <dsp:spPr>
        <a:xfrm>
          <a:off x="598908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5989080" y="616086"/>
        <a:ext cx="162009" cy="162446"/>
      </dsp:txXfrm>
    </dsp:sp>
    <dsp:sp modelId="{C5A575AA-FCE9-42DA-BDCA-71B43C8424AC}">
      <dsp:nvSpPr>
        <dsp:cNvPr id="0" name=""/>
        <dsp:cNvSpPr/>
      </dsp:nvSpPr>
      <dsp:spPr>
        <a:xfrm>
          <a:off x="6316591" y="369478"/>
          <a:ext cx="1091703" cy="6556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Resultados</a:t>
          </a:r>
          <a:endParaRPr lang="es-PE" sz="1400" b="1" kern="1200" dirty="0"/>
        </a:p>
      </dsp:txBody>
      <dsp:txXfrm>
        <a:off x="6335795" y="388682"/>
        <a:ext cx="1053295" cy="617254"/>
      </dsp:txXfrm>
    </dsp:sp>
    <dsp:sp modelId="{7143E58B-55DA-4589-9B4B-CEF74B64FA3D}">
      <dsp:nvSpPr>
        <dsp:cNvPr id="0" name=""/>
        <dsp:cNvSpPr/>
      </dsp:nvSpPr>
      <dsp:spPr>
        <a:xfrm>
          <a:off x="7517464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b="1" kern="1200"/>
        </a:p>
      </dsp:txBody>
      <dsp:txXfrm>
        <a:off x="7517464" y="616086"/>
        <a:ext cx="162009" cy="162446"/>
      </dsp:txXfrm>
    </dsp:sp>
    <dsp:sp modelId="{CD5D734A-10F8-4E4C-8FCE-F7532F1E8ADF}">
      <dsp:nvSpPr>
        <dsp:cNvPr id="0" name=""/>
        <dsp:cNvSpPr/>
      </dsp:nvSpPr>
      <dsp:spPr>
        <a:xfrm>
          <a:off x="7844975" y="369478"/>
          <a:ext cx="1293242" cy="6556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/>
            <a:t>Conclusiones y Recomendaciones</a:t>
          </a:r>
          <a:endParaRPr lang="es-PE" sz="1200" b="1" kern="1200" dirty="0"/>
        </a:p>
      </dsp:txBody>
      <dsp:txXfrm>
        <a:off x="7864179" y="388682"/>
        <a:ext cx="1254834" cy="6172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E21D6-3639-41CF-86FD-F58D2F1CCC5C}">
      <dsp:nvSpPr>
        <dsp:cNvPr id="0" name=""/>
        <dsp:cNvSpPr/>
      </dsp:nvSpPr>
      <dsp:spPr>
        <a:xfrm>
          <a:off x="578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Introducción</a:t>
          </a:r>
          <a:endParaRPr lang="es-PE" sz="1400" b="1" kern="1200" dirty="0"/>
        </a:p>
      </dsp:txBody>
      <dsp:txXfrm>
        <a:off x="24966" y="388983"/>
        <a:ext cx="1053333" cy="616652"/>
      </dsp:txXfrm>
    </dsp:sp>
    <dsp:sp modelId="{DE2080AF-8CDB-4B02-A0A6-D1CE0DA1869B}">
      <dsp:nvSpPr>
        <dsp:cNvPr id="0" name=""/>
        <dsp:cNvSpPr/>
      </dsp:nvSpPr>
      <dsp:spPr>
        <a:xfrm>
          <a:off x="120665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1206655" y="616086"/>
        <a:ext cx="162009" cy="162446"/>
      </dsp:txXfrm>
    </dsp:sp>
    <dsp:sp modelId="{FDFD0953-DF01-45DC-A384-7394E48DD904}">
      <dsp:nvSpPr>
        <dsp:cNvPr id="0" name=""/>
        <dsp:cNvSpPr/>
      </dsp:nvSpPr>
      <dsp:spPr>
        <a:xfrm>
          <a:off x="1534166" y="369798"/>
          <a:ext cx="1288974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Planteamiento</a:t>
          </a:r>
          <a:endParaRPr lang="es-PE" sz="1400" b="1" kern="1200" dirty="0"/>
        </a:p>
      </dsp:txBody>
      <dsp:txXfrm>
        <a:off x="1553351" y="388983"/>
        <a:ext cx="1250604" cy="616652"/>
      </dsp:txXfrm>
    </dsp:sp>
    <dsp:sp modelId="{AF05DEA4-7BB1-4EDD-ADCA-528EF1D11796}">
      <dsp:nvSpPr>
        <dsp:cNvPr id="0" name=""/>
        <dsp:cNvSpPr/>
      </dsp:nvSpPr>
      <dsp:spPr>
        <a:xfrm>
          <a:off x="293231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2932310" y="616086"/>
        <a:ext cx="162009" cy="162446"/>
      </dsp:txXfrm>
    </dsp:sp>
    <dsp:sp modelId="{69C290D8-86D3-4AAA-A012-BE80BE1CA97E}">
      <dsp:nvSpPr>
        <dsp:cNvPr id="0" name=""/>
        <dsp:cNvSpPr/>
      </dsp:nvSpPr>
      <dsp:spPr>
        <a:xfrm>
          <a:off x="325982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Objetivos</a:t>
          </a:r>
          <a:endParaRPr lang="es-PE" sz="1400" b="1" kern="1200" dirty="0"/>
        </a:p>
      </dsp:txBody>
      <dsp:txXfrm>
        <a:off x="3279006" y="388983"/>
        <a:ext cx="1053333" cy="616652"/>
      </dsp:txXfrm>
    </dsp:sp>
    <dsp:sp modelId="{E01D37F0-D006-4035-9FC0-763A5F3FD0B6}">
      <dsp:nvSpPr>
        <dsp:cNvPr id="0" name=""/>
        <dsp:cNvSpPr/>
      </dsp:nvSpPr>
      <dsp:spPr>
        <a:xfrm>
          <a:off x="446069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4460695" y="616086"/>
        <a:ext cx="162009" cy="162446"/>
      </dsp:txXfrm>
    </dsp:sp>
    <dsp:sp modelId="{DA1B9A46-EB6C-40FF-BE9E-2F3E61F2148F}">
      <dsp:nvSpPr>
        <dsp:cNvPr id="0" name=""/>
        <dsp:cNvSpPr/>
      </dsp:nvSpPr>
      <dsp:spPr>
        <a:xfrm>
          <a:off x="4788206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Metodología y Métodos</a:t>
          </a:r>
          <a:endParaRPr lang="es-PE" sz="1400" b="1" kern="1200" dirty="0"/>
        </a:p>
      </dsp:txBody>
      <dsp:txXfrm>
        <a:off x="4807391" y="388983"/>
        <a:ext cx="1053333" cy="616652"/>
      </dsp:txXfrm>
    </dsp:sp>
    <dsp:sp modelId="{0637383E-91C2-4419-8A30-3E7EE5E30BAB}">
      <dsp:nvSpPr>
        <dsp:cNvPr id="0" name=""/>
        <dsp:cNvSpPr/>
      </dsp:nvSpPr>
      <dsp:spPr>
        <a:xfrm>
          <a:off x="598908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5989080" y="616086"/>
        <a:ext cx="162009" cy="162446"/>
      </dsp:txXfrm>
    </dsp:sp>
    <dsp:sp modelId="{C5A575AA-FCE9-42DA-BDCA-71B43C8424AC}">
      <dsp:nvSpPr>
        <dsp:cNvPr id="0" name=""/>
        <dsp:cNvSpPr/>
      </dsp:nvSpPr>
      <dsp:spPr>
        <a:xfrm>
          <a:off x="631659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Resultados</a:t>
          </a:r>
          <a:endParaRPr lang="es-PE" sz="1400" b="1" kern="1200" dirty="0"/>
        </a:p>
      </dsp:txBody>
      <dsp:txXfrm>
        <a:off x="6335776" y="388983"/>
        <a:ext cx="1053333" cy="616652"/>
      </dsp:txXfrm>
    </dsp:sp>
    <dsp:sp modelId="{7143E58B-55DA-4589-9B4B-CEF74B64FA3D}">
      <dsp:nvSpPr>
        <dsp:cNvPr id="0" name=""/>
        <dsp:cNvSpPr/>
      </dsp:nvSpPr>
      <dsp:spPr>
        <a:xfrm>
          <a:off x="7517464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b="1" kern="1200"/>
        </a:p>
      </dsp:txBody>
      <dsp:txXfrm>
        <a:off x="7517464" y="616086"/>
        <a:ext cx="162009" cy="162446"/>
      </dsp:txXfrm>
    </dsp:sp>
    <dsp:sp modelId="{CD5D734A-10F8-4E4C-8FCE-F7532F1E8ADF}">
      <dsp:nvSpPr>
        <dsp:cNvPr id="0" name=""/>
        <dsp:cNvSpPr/>
      </dsp:nvSpPr>
      <dsp:spPr>
        <a:xfrm>
          <a:off x="7844975" y="369798"/>
          <a:ext cx="1293242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/>
            <a:t>Conclusiones y Recomendaciones</a:t>
          </a:r>
          <a:endParaRPr lang="es-PE" sz="1200" b="1" kern="1200" dirty="0"/>
        </a:p>
      </dsp:txBody>
      <dsp:txXfrm>
        <a:off x="7864160" y="388983"/>
        <a:ext cx="1254872" cy="61665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E21D6-3639-41CF-86FD-F58D2F1CCC5C}">
      <dsp:nvSpPr>
        <dsp:cNvPr id="0" name=""/>
        <dsp:cNvSpPr/>
      </dsp:nvSpPr>
      <dsp:spPr>
        <a:xfrm>
          <a:off x="578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Introducción</a:t>
          </a:r>
          <a:endParaRPr lang="es-PE" sz="1400" b="1" kern="1200" dirty="0"/>
        </a:p>
      </dsp:txBody>
      <dsp:txXfrm>
        <a:off x="24966" y="388983"/>
        <a:ext cx="1053333" cy="616652"/>
      </dsp:txXfrm>
    </dsp:sp>
    <dsp:sp modelId="{DE2080AF-8CDB-4B02-A0A6-D1CE0DA1869B}">
      <dsp:nvSpPr>
        <dsp:cNvPr id="0" name=""/>
        <dsp:cNvSpPr/>
      </dsp:nvSpPr>
      <dsp:spPr>
        <a:xfrm>
          <a:off x="120665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1206655" y="616086"/>
        <a:ext cx="162009" cy="162446"/>
      </dsp:txXfrm>
    </dsp:sp>
    <dsp:sp modelId="{FDFD0953-DF01-45DC-A384-7394E48DD904}">
      <dsp:nvSpPr>
        <dsp:cNvPr id="0" name=""/>
        <dsp:cNvSpPr/>
      </dsp:nvSpPr>
      <dsp:spPr>
        <a:xfrm>
          <a:off x="1534166" y="369798"/>
          <a:ext cx="1288974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Planteamiento</a:t>
          </a:r>
          <a:endParaRPr lang="es-PE" sz="1400" b="1" kern="1200" dirty="0"/>
        </a:p>
      </dsp:txBody>
      <dsp:txXfrm>
        <a:off x="1553351" y="388983"/>
        <a:ext cx="1250604" cy="616652"/>
      </dsp:txXfrm>
    </dsp:sp>
    <dsp:sp modelId="{AF05DEA4-7BB1-4EDD-ADCA-528EF1D11796}">
      <dsp:nvSpPr>
        <dsp:cNvPr id="0" name=""/>
        <dsp:cNvSpPr/>
      </dsp:nvSpPr>
      <dsp:spPr>
        <a:xfrm>
          <a:off x="293231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2932310" y="616086"/>
        <a:ext cx="162009" cy="162446"/>
      </dsp:txXfrm>
    </dsp:sp>
    <dsp:sp modelId="{69C290D8-86D3-4AAA-A012-BE80BE1CA97E}">
      <dsp:nvSpPr>
        <dsp:cNvPr id="0" name=""/>
        <dsp:cNvSpPr/>
      </dsp:nvSpPr>
      <dsp:spPr>
        <a:xfrm>
          <a:off x="325982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Objetivos</a:t>
          </a:r>
          <a:endParaRPr lang="es-PE" sz="1400" b="1" kern="1200" dirty="0"/>
        </a:p>
      </dsp:txBody>
      <dsp:txXfrm>
        <a:off x="3279006" y="388983"/>
        <a:ext cx="1053333" cy="616652"/>
      </dsp:txXfrm>
    </dsp:sp>
    <dsp:sp modelId="{E01D37F0-D006-4035-9FC0-763A5F3FD0B6}">
      <dsp:nvSpPr>
        <dsp:cNvPr id="0" name=""/>
        <dsp:cNvSpPr/>
      </dsp:nvSpPr>
      <dsp:spPr>
        <a:xfrm>
          <a:off x="446069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4460695" y="616086"/>
        <a:ext cx="162009" cy="162446"/>
      </dsp:txXfrm>
    </dsp:sp>
    <dsp:sp modelId="{DA1B9A46-EB6C-40FF-BE9E-2F3E61F2148F}">
      <dsp:nvSpPr>
        <dsp:cNvPr id="0" name=""/>
        <dsp:cNvSpPr/>
      </dsp:nvSpPr>
      <dsp:spPr>
        <a:xfrm>
          <a:off x="4788206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Metodología y Métodos</a:t>
          </a:r>
          <a:endParaRPr lang="es-PE" sz="1400" b="1" kern="1200" dirty="0"/>
        </a:p>
      </dsp:txBody>
      <dsp:txXfrm>
        <a:off x="4807391" y="388983"/>
        <a:ext cx="1053333" cy="616652"/>
      </dsp:txXfrm>
    </dsp:sp>
    <dsp:sp modelId="{0637383E-91C2-4419-8A30-3E7EE5E30BAB}">
      <dsp:nvSpPr>
        <dsp:cNvPr id="0" name=""/>
        <dsp:cNvSpPr/>
      </dsp:nvSpPr>
      <dsp:spPr>
        <a:xfrm>
          <a:off x="598908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5989080" y="616086"/>
        <a:ext cx="162009" cy="162446"/>
      </dsp:txXfrm>
    </dsp:sp>
    <dsp:sp modelId="{C5A575AA-FCE9-42DA-BDCA-71B43C8424AC}">
      <dsp:nvSpPr>
        <dsp:cNvPr id="0" name=""/>
        <dsp:cNvSpPr/>
      </dsp:nvSpPr>
      <dsp:spPr>
        <a:xfrm>
          <a:off x="631659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Resultados</a:t>
          </a:r>
          <a:endParaRPr lang="es-PE" sz="1400" b="1" kern="1200" dirty="0"/>
        </a:p>
      </dsp:txBody>
      <dsp:txXfrm>
        <a:off x="6335776" y="388983"/>
        <a:ext cx="1053333" cy="616652"/>
      </dsp:txXfrm>
    </dsp:sp>
    <dsp:sp modelId="{7143E58B-55DA-4589-9B4B-CEF74B64FA3D}">
      <dsp:nvSpPr>
        <dsp:cNvPr id="0" name=""/>
        <dsp:cNvSpPr/>
      </dsp:nvSpPr>
      <dsp:spPr>
        <a:xfrm>
          <a:off x="7517464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b="1" kern="1200"/>
        </a:p>
      </dsp:txBody>
      <dsp:txXfrm>
        <a:off x="7517464" y="616086"/>
        <a:ext cx="162009" cy="162446"/>
      </dsp:txXfrm>
    </dsp:sp>
    <dsp:sp modelId="{CD5D734A-10F8-4E4C-8FCE-F7532F1E8ADF}">
      <dsp:nvSpPr>
        <dsp:cNvPr id="0" name=""/>
        <dsp:cNvSpPr/>
      </dsp:nvSpPr>
      <dsp:spPr>
        <a:xfrm>
          <a:off x="7844975" y="369798"/>
          <a:ext cx="1293242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/>
            <a:t>Conclusiones y Recomendaciones</a:t>
          </a:r>
          <a:endParaRPr lang="es-PE" sz="1200" b="1" kern="1200" dirty="0"/>
        </a:p>
      </dsp:txBody>
      <dsp:txXfrm>
        <a:off x="7864160" y="388983"/>
        <a:ext cx="1254872" cy="6166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E21D6-3639-41CF-86FD-F58D2F1CCC5C}">
      <dsp:nvSpPr>
        <dsp:cNvPr id="0" name=""/>
        <dsp:cNvSpPr/>
      </dsp:nvSpPr>
      <dsp:spPr>
        <a:xfrm>
          <a:off x="578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Introducción</a:t>
          </a:r>
          <a:endParaRPr lang="es-PE" sz="1400" b="1" kern="1200" dirty="0"/>
        </a:p>
      </dsp:txBody>
      <dsp:txXfrm>
        <a:off x="24966" y="388983"/>
        <a:ext cx="1053333" cy="616652"/>
      </dsp:txXfrm>
    </dsp:sp>
    <dsp:sp modelId="{DE2080AF-8CDB-4B02-A0A6-D1CE0DA1869B}">
      <dsp:nvSpPr>
        <dsp:cNvPr id="0" name=""/>
        <dsp:cNvSpPr/>
      </dsp:nvSpPr>
      <dsp:spPr>
        <a:xfrm>
          <a:off x="120665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1206655" y="616086"/>
        <a:ext cx="162009" cy="162446"/>
      </dsp:txXfrm>
    </dsp:sp>
    <dsp:sp modelId="{FDFD0953-DF01-45DC-A384-7394E48DD904}">
      <dsp:nvSpPr>
        <dsp:cNvPr id="0" name=""/>
        <dsp:cNvSpPr/>
      </dsp:nvSpPr>
      <dsp:spPr>
        <a:xfrm>
          <a:off x="1534166" y="369798"/>
          <a:ext cx="1288974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Planteamiento</a:t>
          </a:r>
          <a:endParaRPr lang="es-PE" sz="1400" b="1" kern="1200" dirty="0"/>
        </a:p>
      </dsp:txBody>
      <dsp:txXfrm>
        <a:off x="1553351" y="388983"/>
        <a:ext cx="1250604" cy="616652"/>
      </dsp:txXfrm>
    </dsp:sp>
    <dsp:sp modelId="{AF05DEA4-7BB1-4EDD-ADCA-528EF1D11796}">
      <dsp:nvSpPr>
        <dsp:cNvPr id="0" name=""/>
        <dsp:cNvSpPr/>
      </dsp:nvSpPr>
      <dsp:spPr>
        <a:xfrm>
          <a:off x="293231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2932310" y="616086"/>
        <a:ext cx="162009" cy="162446"/>
      </dsp:txXfrm>
    </dsp:sp>
    <dsp:sp modelId="{69C290D8-86D3-4AAA-A012-BE80BE1CA97E}">
      <dsp:nvSpPr>
        <dsp:cNvPr id="0" name=""/>
        <dsp:cNvSpPr/>
      </dsp:nvSpPr>
      <dsp:spPr>
        <a:xfrm>
          <a:off x="325982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Objetivos</a:t>
          </a:r>
          <a:endParaRPr lang="es-PE" sz="1400" b="1" kern="1200" dirty="0"/>
        </a:p>
      </dsp:txBody>
      <dsp:txXfrm>
        <a:off x="3279006" y="388983"/>
        <a:ext cx="1053333" cy="616652"/>
      </dsp:txXfrm>
    </dsp:sp>
    <dsp:sp modelId="{E01D37F0-D006-4035-9FC0-763A5F3FD0B6}">
      <dsp:nvSpPr>
        <dsp:cNvPr id="0" name=""/>
        <dsp:cNvSpPr/>
      </dsp:nvSpPr>
      <dsp:spPr>
        <a:xfrm>
          <a:off x="446069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4460695" y="616086"/>
        <a:ext cx="162009" cy="162446"/>
      </dsp:txXfrm>
    </dsp:sp>
    <dsp:sp modelId="{DA1B9A46-EB6C-40FF-BE9E-2F3E61F2148F}">
      <dsp:nvSpPr>
        <dsp:cNvPr id="0" name=""/>
        <dsp:cNvSpPr/>
      </dsp:nvSpPr>
      <dsp:spPr>
        <a:xfrm>
          <a:off x="4788206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Metodología y Métodos</a:t>
          </a:r>
          <a:endParaRPr lang="es-PE" sz="1400" b="1" kern="1200" dirty="0"/>
        </a:p>
      </dsp:txBody>
      <dsp:txXfrm>
        <a:off x="4807391" y="388983"/>
        <a:ext cx="1053333" cy="616652"/>
      </dsp:txXfrm>
    </dsp:sp>
    <dsp:sp modelId="{0637383E-91C2-4419-8A30-3E7EE5E30BAB}">
      <dsp:nvSpPr>
        <dsp:cNvPr id="0" name=""/>
        <dsp:cNvSpPr/>
      </dsp:nvSpPr>
      <dsp:spPr>
        <a:xfrm>
          <a:off x="598908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5989080" y="616086"/>
        <a:ext cx="162009" cy="162446"/>
      </dsp:txXfrm>
    </dsp:sp>
    <dsp:sp modelId="{C5A575AA-FCE9-42DA-BDCA-71B43C8424AC}">
      <dsp:nvSpPr>
        <dsp:cNvPr id="0" name=""/>
        <dsp:cNvSpPr/>
      </dsp:nvSpPr>
      <dsp:spPr>
        <a:xfrm>
          <a:off x="631659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Resultados</a:t>
          </a:r>
          <a:endParaRPr lang="es-PE" sz="1400" b="1" kern="1200" dirty="0"/>
        </a:p>
      </dsp:txBody>
      <dsp:txXfrm>
        <a:off x="6335776" y="388983"/>
        <a:ext cx="1053333" cy="616652"/>
      </dsp:txXfrm>
    </dsp:sp>
    <dsp:sp modelId="{7143E58B-55DA-4589-9B4B-CEF74B64FA3D}">
      <dsp:nvSpPr>
        <dsp:cNvPr id="0" name=""/>
        <dsp:cNvSpPr/>
      </dsp:nvSpPr>
      <dsp:spPr>
        <a:xfrm>
          <a:off x="7517464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b="1" kern="1200"/>
        </a:p>
      </dsp:txBody>
      <dsp:txXfrm>
        <a:off x="7517464" y="616086"/>
        <a:ext cx="162009" cy="162446"/>
      </dsp:txXfrm>
    </dsp:sp>
    <dsp:sp modelId="{CD5D734A-10F8-4E4C-8FCE-F7532F1E8ADF}">
      <dsp:nvSpPr>
        <dsp:cNvPr id="0" name=""/>
        <dsp:cNvSpPr/>
      </dsp:nvSpPr>
      <dsp:spPr>
        <a:xfrm>
          <a:off x="7844975" y="369798"/>
          <a:ext cx="1293242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/>
            <a:t>Conclusiones y Recomendaciones</a:t>
          </a:r>
          <a:endParaRPr lang="es-PE" sz="1200" b="1" kern="1200" dirty="0"/>
        </a:p>
      </dsp:txBody>
      <dsp:txXfrm>
        <a:off x="7864160" y="388983"/>
        <a:ext cx="1254872" cy="6166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E21D6-3639-41CF-86FD-F58D2F1CCC5C}">
      <dsp:nvSpPr>
        <dsp:cNvPr id="0" name=""/>
        <dsp:cNvSpPr/>
      </dsp:nvSpPr>
      <dsp:spPr>
        <a:xfrm>
          <a:off x="578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Introducción</a:t>
          </a:r>
          <a:endParaRPr lang="es-PE" sz="1400" b="1" kern="1200" dirty="0"/>
        </a:p>
      </dsp:txBody>
      <dsp:txXfrm>
        <a:off x="24966" y="388983"/>
        <a:ext cx="1053333" cy="616652"/>
      </dsp:txXfrm>
    </dsp:sp>
    <dsp:sp modelId="{DE2080AF-8CDB-4B02-A0A6-D1CE0DA1869B}">
      <dsp:nvSpPr>
        <dsp:cNvPr id="0" name=""/>
        <dsp:cNvSpPr/>
      </dsp:nvSpPr>
      <dsp:spPr>
        <a:xfrm>
          <a:off x="120665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1206655" y="616086"/>
        <a:ext cx="162009" cy="162446"/>
      </dsp:txXfrm>
    </dsp:sp>
    <dsp:sp modelId="{FDFD0953-DF01-45DC-A384-7394E48DD904}">
      <dsp:nvSpPr>
        <dsp:cNvPr id="0" name=""/>
        <dsp:cNvSpPr/>
      </dsp:nvSpPr>
      <dsp:spPr>
        <a:xfrm>
          <a:off x="1534166" y="369798"/>
          <a:ext cx="1288974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Planteamiento</a:t>
          </a:r>
          <a:endParaRPr lang="es-PE" sz="1400" b="1" kern="1200" dirty="0"/>
        </a:p>
      </dsp:txBody>
      <dsp:txXfrm>
        <a:off x="1553351" y="388983"/>
        <a:ext cx="1250604" cy="616652"/>
      </dsp:txXfrm>
    </dsp:sp>
    <dsp:sp modelId="{AF05DEA4-7BB1-4EDD-ADCA-528EF1D11796}">
      <dsp:nvSpPr>
        <dsp:cNvPr id="0" name=""/>
        <dsp:cNvSpPr/>
      </dsp:nvSpPr>
      <dsp:spPr>
        <a:xfrm>
          <a:off x="293231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2932310" y="616086"/>
        <a:ext cx="162009" cy="162446"/>
      </dsp:txXfrm>
    </dsp:sp>
    <dsp:sp modelId="{69C290D8-86D3-4AAA-A012-BE80BE1CA97E}">
      <dsp:nvSpPr>
        <dsp:cNvPr id="0" name=""/>
        <dsp:cNvSpPr/>
      </dsp:nvSpPr>
      <dsp:spPr>
        <a:xfrm>
          <a:off x="325982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Objetivos</a:t>
          </a:r>
          <a:endParaRPr lang="es-PE" sz="1400" b="1" kern="1200" dirty="0"/>
        </a:p>
      </dsp:txBody>
      <dsp:txXfrm>
        <a:off x="3279006" y="388983"/>
        <a:ext cx="1053333" cy="616652"/>
      </dsp:txXfrm>
    </dsp:sp>
    <dsp:sp modelId="{E01D37F0-D006-4035-9FC0-763A5F3FD0B6}">
      <dsp:nvSpPr>
        <dsp:cNvPr id="0" name=""/>
        <dsp:cNvSpPr/>
      </dsp:nvSpPr>
      <dsp:spPr>
        <a:xfrm>
          <a:off x="446069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4460695" y="616086"/>
        <a:ext cx="162009" cy="162446"/>
      </dsp:txXfrm>
    </dsp:sp>
    <dsp:sp modelId="{DA1B9A46-EB6C-40FF-BE9E-2F3E61F2148F}">
      <dsp:nvSpPr>
        <dsp:cNvPr id="0" name=""/>
        <dsp:cNvSpPr/>
      </dsp:nvSpPr>
      <dsp:spPr>
        <a:xfrm>
          <a:off x="4788206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Metodología y Métodos</a:t>
          </a:r>
          <a:endParaRPr lang="es-PE" sz="1400" b="1" kern="1200" dirty="0"/>
        </a:p>
      </dsp:txBody>
      <dsp:txXfrm>
        <a:off x="4807391" y="388983"/>
        <a:ext cx="1053333" cy="616652"/>
      </dsp:txXfrm>
    </dsp:sp>
    <dsp:sp modelId="{0637383E-91C2-4419-8A30-3E7EE5E30BAB}">
      <dsp:nvSpPr>
        <dsp:cNvPr id="0" name=""/>
        <dsp:cNvSpPr/>
      </dsp:nvSpPr>
      <dsp:spPr>
        <a:xfrm>
          <a:off x="598908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5989080" y="616086"/>
        <a:ext cx="162009" cy="162446"/>
      </dsp:txXfrm>
    </dsp:sp>
    <dsp:sp modelId="{C5A575AA-FCE9-42DA-BDCA-71B43C8424AC}">
      <dsp:nvSpPr>
        <dsp:cNvPr id="0" name=""/>
        <dsp:cNvSpPr/>
      </dsp:nvSpPr>
      <dsp:spPr>
        <a:xfrm>
          <a:off x="631659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Resultados</a:t>
          </a:r>
          <a:endParaRPr lang="es-PE" sz="1400" b="1" kern="1200" dirty="0"/>
        </a:p>
      </dsp:txBody>
      <dsp:txXfrm>
        <a:off x="6335776" y="388983"/>
        <a:ext cx="1053333" cy="616652"/>
      </dsp:txXfrm>
    </dsp:sp>
    <dsp:sp modelId="{7143E58B-55DA-4589-9B4B-CEF74B64FA3D}">
      <dsp:nvSpPr>
        <dsp:cNvPr id="0" name=""/>
        <dsp:cNvSpPr/>
      </dsp:nvSpPr>
      <dsp:spPr>
        <a:xfrm>
          <a:off x="7517464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b="1" kern="1200"/>
        </a:p>
      </dsp:txBody>
      <dsp:txXfrm>
        <a:off x="7517464" y="616086"/>
        <a:ext cx="162009" cy="162446"/>
      </dsp:txXfrm>
    </dsp:sp>
    <dsp:sp modelId="{CD5D734A-10F8-4E4C-8FCE-F7532F1E8ADF}">
      <dsp:nvSpPr>
        <dsp:cNvPr id="0" name=""/>
        <dsp:cNvSpPr/>
      </dsp:nvSpPr>
      <dsp:spPr>
        <a:xfrm>
          <a:off x="7844975" y="369798"/>
          <a:ext cx="1293242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/>
            <a:t>Conclusiones y Recomendaciones</a:t>
          </a:r>
          <a:endParaRPr lang="es-PE" sz="1200" b="1" kern="1200" dirty="0"/>
        </a:p>
      </dsp:txBody>
      <dsp:txXfrm>
        <a:off x="7864160" y="388983"/>
        <a:ext cx="1254872" cy="61665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E21D6-3639-41CF-86FD-F58D2F1CCC5C}">
      <dsp:nvSpPr>
        <dsp:cNvPr id="0" name=""/>
        <dsp:cNvSpPr/>
      </dsp:nvSpPr>
      <dsp:spPr>
        <a:xfrm>
          <a:off x="578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Introducción</a:t>
          </a:r>
          <a:endParaRPr lang="es-PE" sz="1400" b="1" kern="1200" dirty="0"/>
        </a:p>
      </dsp:txBody>
      <dsp:txXfrm>
        <a:off x="24966" y="388983"/>
        <a:ext cx="1053333" cy="616652"/>
      </dsp:txXfrm>
    </dsp:sp>
    <dsp:sp modelId="{DE2080AF-8CDB-4B02-A0A6-D1CE0DA1869B}">
      <dsp:nvSpPr>
        <dsp:cNvPr id="0" name=""/>
        <dsp:cNvSpPr/>
      </dsp:nvSpPr>
      <dsp:spPr>
        <a:xfrm>
          <a:off x="120665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1206655" y="616086"/>
        <a:ext cx="162009" cy="162446"/>
      </dsp:txXfrm>
    </dsp:sp>
    <dsp:sp modelId="{FDFD0953-DF01-45DC-A384-7394E48DD904}">
      <dsp:nvSpPr>
        <dsp:cNvPr id="0" name=""/>
        <dsp:cNvSpPr/>
      </dsp:nvSpPr>
      <dsp:spPr>
        <a:xfrm>
          <a:off x="1534166" y="369798"/>
          <a:ext cx="1288974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Planteamiento</a:t>
          </a:r>
          <a:endParaRPr lang="es-PE" sz="1400" b="1" kern="1200" dirty="0"/>
        </a:p>
      </dsp:txBody>
      <dsp:txXfrm>
        <a:off x="1553351" y="388983"/>
        <a:ext cx="1250604" cy="616652"/>
      </dsp:txXfrm>
    </dsp:sp>
    <dsp:sp modelId="{AF05DEA4-7BB1-4EDD-ADCA-528EF1D11796}">
      <dsp:nvSpPr>
        <dsp:cNvPr id="0" name=""/>
        <dsp:cNvSpPr/>
      </dsp:nvSpPr>
      <dsp:spPr>
        <a:xfrm>
          <a:off x="293231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2932310" y="616086"/>
        <a:ext cx="162009" cy="162446"/>
      </dsp:txXfrm>
    </dsp:sp>
    <dsp:sp modelId="{69C290D8-86D3-4AAA-A012-BE80BE1CA97E}">
      <dsp:nvSpPr>
        <dsp:cNvPr id="0" name=""/>
        <dsp:cNvSpPr/>
      </dsp:nvSpPr>
      <dsp:spPr>
        <a:xfrm>
          <a:off x="325982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Objetivos</a:t>
          </a:r>
          <a:endParaRPr lang="es-PE" sz="1400" b="1" kern="1200" dirty="0"/>
        </a:p>
      </dsp:txBody>
      <dsp:txXfrm>
        <a:off x="3279006" y="388983"/>
        <a:ext cx="1053333" cy="616652"/>
      </dsp:txXfrm>
    </dsp:sp>
    <dsp:sp modelId="{E01D37F0-D006-4035-9FC0-763A5F3FD0B6}">
      <dsp:nvSpPr>
        <dsp:cNvPr id="0" name=""/>
        <dsp:cNvSpPr/>
      </dsp:nvSpPr>
      <dsp:spPr>
        <a:xfrm>
          <a:off x="446069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4460695" y="616086"/>
        <a:ext cx="162009" cy="162446"/>
      </dsp:txXfrm>
    </dsp:sp>
    <dsp:sp modelId="{DA1B9A46-EB6C-40FF-BE9E-2F3E61F2148F}">
      <dsp:nvSpPr>
        <dsp:cNvPr id="0" name=""/>
        <dsp:cNvSpPr/>
      </dsp:nvSpPr>
      <dsp:spPr>
        <a:xfrm>
          <a:off x="4788206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Metodología y Métodos</a:t>
          </a:r>
          <a:endParaRPr lang="es-PE" sz="1400" b="1" kern="1200" dirty="0"/>
        </a:p>
      </dsp:txBody>
      <dsp:txXfrm>
        <a:off x="4807391" y="388983"/>
        <a:ext cx="1053333" cy="616652"/>
      </dsp:txXfrm>
    </dsp:sp>
    <dsp:sp modelId="{0637383E-91C2-4419-8A30-3E7EE5E30BAB}">
      <dsp:nvSpPr>
        <dsp:cNvPr id="0" name=""/>
        <dsp:cNvSpPr/>
      </dsp:nvSpPr>
      <dsp:spPr>
        <a:xfrm>
          <a:off x="598908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5989080" y="616086"/>
        <a:ext cx="162009" cy="162446"/>
      </dsp:txXfrm>
    </dsp:sp>
    <dsp:sp modelId="{C5A575AA-FCE9-42DA-BDCA-71B43C8424AC}">
      <dsp:nvSpPr>
        <dsp:cNvPr id="0" name=""/>
        <dsp:cNvSpPr/>
      </dsp:nvSpPr>
      <dsp:spPr>
        <a:xfrm>
          <a:off x="631659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Resultados</a:t>
          </a:r>
          <a:endParaRPr lang="es-PE" sz="1400" b="1" kern="1200" dirty="0"/>
        </a:p>
      </dsp:txBody>
      <dsp:txXfrm>
        <a:off x="6335776" y="388983"/>
        <a:ext cx="1053333" cy="616652"/>
      </dsp:txXfrm>
    </dsp:sp>
    <dsp:sp modelId="{7143E58B-55DA-4589-9B4B-CEF74B64FA3D}">
      <dsp:nvSpPr>
        <dsp:cNvPr id="0" name=""/>
        <dsp:cNvSpPr/>
      </dsp:nvSpPr>
      <dsp:spPr>
        <a:xfrm>
          <a:off x="7517464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b="1" kern="1200"/>
        </a:p>
      </dsp:txBody>
      <dsp:txXfrm>
        <a:off x="7517464" y="616086"/>
        <a:ext cx="162009" cy="162446"/>
      </dsp:txXfrm>
    </dsp:sp>
    <dsp:sp modelId="{CD5D734A-10F8-4E4C-8FCE-F7532F1E8ADF}">
      <dsp:nvSpPr>
        <dsp:cNvPr id="0" name=""/>
        <dsp:cNvSpPr/>
      </dsp:nvSpPr>
      <dsp:spPr>
        <a:xfrm>
          <a:off x="7844975" y="369798"/>
          <a:ext cx="1293242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/>
            <a:t>Conclusiones y Recomendaciones</a:t>
          </a:r>
          <a:endParaRPr lang="es-PE" sz="1200" b="1" kern="1200" dirty="0"/>
        </a:p>
      </dsp:txBody>
      <dsp:txXfrm>
        <a:off x="7864160" y="388983"/>
        <a:ext cx="1254872" cy="61665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E21D6-3639-41CF-86FD-F58D2F1CCC5C}">
      <dsp:nvSpPr>
        <dsp:cNvPr id="0" name=""/>
        <dsp:cNvSpPr/>
      </dsp:nvSpPr>
      <dsp:spPr>
        <a:xfrm>
          <a:off x="578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Introducción</a:t>
          </a:r>
          <a:endParaRPr lang="es-PE" sz="1400" b="1" kern="1200" dirty="0"/>
        </a:p>
      </dsp:txBody>
      <dsp:txXfrm>
        <a:off x="24966" y="388983"/>
        <a:ext cx="1053333" cy="616652"/>
      </dsp:txXfrm>
    </dsp:sp>
    <dsp:sp modelId="{DE2080AF-8CDB-4B02-A0A6-D1CE0DA1869B}">
      <dsp:nvSpPr>
        <dsp:cNvPr id="0" name=""/>
        <dsp:cNvSpPr/>
      </dsp:nvSpPr>
      <dsp:spPr>
        <a:xfrm>
          <a:off x="120665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1206655" y="616086"/>
        <a:ext cx="162009" cy="162446"/>
      </dsp:txXfrm>
    </dsp:sp>
    <dsp:sp modelId="{FDFD0953-DF01-45DC-A384-7394E48DD904}">
      <dsp:nvSpPr>
        <dsp:cNvPr id="0" name=""/>
        <dsp:cNvSpPr/>
      </dsp:nvSpPr>
      <dsp:spPr>
        <a:xfrm>
          <a:off x="1534166" y="369798"/>
          <a:ext cx="1288974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Planteamiento</a:t>
          </a:r>
          <a:endParaRPr lang="es-PE" sz="1400" b="1" kern="1200" dirty="0"/>
        </a:p>
      </dsp:txBody>
      <dsp:txXfrm>
        <a:off x="1553351" y="388983"/>
        <a:ext cx="1250604" cy="616652"/>
      </dsp:txXfrm>
    </dsp:sp>
    <dsp:sp modelId="{AF05DEA4-7BB1-4EDD-ADCA-528EF1D11796}">
      <dsp:nvSpPr>
        <dsp:cNvPr id="0" name=""/>
        <dsp:cNvSpPr/>
      </dsp:nvSpPr>
      <dsp:spPr>
        <a:xfrm>
          <a:off x="293231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2932310" y="616086"/>
        <a:ext cx="162009" cy="162446"/>
      </dsp:txXfrm>
    </dsp:sp>
    <dsp:sp modelId="{69C290D8-86D3-4AAA-A012-BE80BE1CA97E}">
      <dsp:nvSpPr>
        <dsp:cNvPr id="0" name=""/>
        <dsp:cNvSpPr/>
      </dsp:nvSpPr>
      <dsp:spPr>
        <a:xfrm>
          <a:off x="325982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Objetivos</a:t>
          </a:r>
          <a:endParaRPr lang="es-PE" sz="1400" b="1" kern="1200" dirty="0"/>
        </a:p>
      </dsp:txBody>
      <dsp:txXfrm>
        <a:off x="3279006" y="388983"/>
        <a:ext cx="1053333" cy="616652"/>
      </dsp:txXfrm>
    </dsp:sp>
    <dsp:sp modelId="{E01D37F0-D006-4035-9FC0-763A5F3FD0B6}">
      <dsp:nvSpPr>
        <dsp:cNvPr id="0" name=""/>
        <dsp:cNvSpPr/>
      </dsp:nvSpPr>
      <dsp:spPr>
        <a:xfrm>
          <a:off x="446069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4460695" y="616086"/>
        <a:ext cx="162009" cy="162446"/>
      </dsp:txXfrm>
    </dsp:sp>
    <dsp:sp modelId="{DA1B9A46-EB6C-40FF-BE9E-2F3E61F2148F}">
      <dsp:nvSpPr>
        <dsp:cNvPr id="0" name=""/>
        <dsp:cNvSpPr/>
      </dsp:nvSpPr>
      <dsp:spPr>
        <a:xfrm>
          <a:off x="4788206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Metodología y Métodos</a:t>
          </a:r>
          <a:endParaRPr lang="es-PE" sz="1400" b="1" kern="1200" dirty="0"/>
        </a:p>
      </dsp:txBody>
      <dsp:txXfrm>
        <a:off x="4807391" y="388983"/>
        <a:ext cx="1053333" cy="616652"/>
      </dsp:txXfrm>
    </dsp:sp>
    <dsp:sp modelId="{0637383E-91C2-4419-8A30-3E7EE5E30BAB}">
      <dsp:nvSpPr>
        <dsp:cNvPr id="0" name=""/>
        <dsp:cNvSpPr/>
      </dsp:nvSpPr>
      <dsp:spPr>
        <a:xfrm>
          <a:off x="598908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5989080" y="616086"/>
        <a:ext cx="162009" cy="162446"/>
      </dsp:txXfrm>
    </dsp:sp>
    <dsp:sp modelId="{C5A575AA-FCE9-42DA-BDCA-71B43C8424AC}">
      <dsp:nvSpPr>
        <dsp:cNvPr id="0" name=""/>
        <dsp:cNvSpPr/>
      </dsp:nvSpPr>
      <dsp:spPr>
        <a:xfrm>
          <a:off x="631659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Resultados</a:t>
          </a:r>
          <a:endParaRPr lang="es-PE" sz="1400" b="1" kern="1200" dirty="0"/>
        </a:p>
      </dsp:txBody>
      <dsp:txXfrm>
        <a:off x="6335776" y="388983"/>
        <a:ext cx="1053333" cy="616652"/>
      </dsp:txXfrm>
    </dsp:sp>
    <dsp:sp modelId="{7143E58B-55DA-4589-9B4B-CEF74B64FA3D}">
      <dsp:nvSpPr>
        <dsp:cNvPr id="0" name=""/>
        <dsp:cNvSpPr/>
      </dsp:nvSpPr>
      <dsp:spPr>
        <a:xfrm>
          <a:off x="7517464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b="1" kern="1200"/>
        </a:p>
      </dsp:txBody>
      <dsp:txXfrm>
        <a:off x="7517464" y="616086"/>
        <a:ext cx="162009" cy="162446"/>
      </dsp:txXfrm>
    </dsp:sp>
    <dsp:sp modelId="{CD5D734A-10F8-4E4C-8FCE-F7532F1E8ADF}">
      <dsp:nvSpPr>
        <dsp:cNvPr id="0" name=""/>
        <dsp:cNvSpPr/>
      </dsp:nvSpPr>
      <dsp:spPr>
        <a:xfrm>
          <a:off x="7844975" y="369798"/>
          <a:ext cx="1293242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/>
            <a:t>Conclusiones y Recomendaciones</a:t>
          </a:r>
          <a:endParaRPr lang="es-PE" sz="1200" b="1" kern="1200" dirty="0"/>
        </a:p>
      </dsp:txBody>
      <dsp:txXfrm>
        <a:off x="7864160" y="388983"/>
        <a:ext cx="1254872" cy="61665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E21D6-3639-41CF-86FD-F58D2F1CCC5C}">
      <dsp:nvSpPr>
        <dsp:cNvPr id="0" name=""/>
        <dsp:cNvSpPr/>
      </dsp:nvSpPr>
      <dsp:spPr>
        <a:xfrm>
          <a:off x="578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Introducción</a:t>
          </a:r>
          <a:endParaRPr lang="es-PE" sz="1400" b="1" kern="1200" dirty="0"/>
        </a:p>
      </dsp:txBody>
      <dsp:txXfrm>
        <a:off x="24966" y="388983"/>
        <a:ext cx="1053333" cy="616652"/>
      </dsp:txXfrm>
    </dsp:sp>
    <dsp:sp modelId="{DE2080AF-8CDB-4B02-A0A6-D1CE0DA1869B}">
      <dsp:nvSpPr>
        <dsp:cNvPr id="0" name=""/>
        <dsp:cNvSpPr/>
      </dsp:nvSpPr>
      <dsp:spPr>
        <a:xfrm>
          <a:off x="120665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1206655" y="616086"/>
        <a:ext cx="162009" cy="162446"/>
      </dsp:txXfrm>
    </dsp:sp>
    <dsp:sp modelId="{FDFD0953-DF01-45DC-A384-7394E48DD904}">
      <dsp:nvSpPr>
        <dsp:cNvPr id="0" name=""/>
        <dsp:cNvSpPr/>
      </dsp:nvSpPr>
      <dsp:spPr>
        <a:xfrm>
          <a:off x="1534166" y="369798"/>
          <a:ext cx="1288974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Planteamiento</a:t>
          </a:r>
          <a:endParaRPr lang="es-PE" sz="1400" b="1" kern="1200" dirty="0"/>
        </a:p>
      </dsp:txBody>
      <dsp:txXfrm>
        <a:off x="1553351" y="388983"/>
        <a:ext cx="1250604" cy="616652"/>
      </dsp:txXfrm>
    </dsp:sp>
    <dsp:sp modelId="{AF05DEA4-7BB1-4EDD-ADCA-528EF1D11796}">
      <dsp:nvSpPr>
        <dsp:cNvPr id="0" name=""/>
        <dsp:cNvSpPr/>
      </dsp:nvSpPr>
      <dsp:spPr>
        <a:xfrm>
          <a:off x="293231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2932310" y="616086"/>
        <a:ext cx="162009" cy="162446"/>
      </dsp:txXfrm>
    </dsp:sp>
    <dsp:sp modelId="{69C290D8-86D3-4AAA-A012-BE80BE1CA97E}">
      <dsp:nvSpPr>
        <dsp:cNvPr id="0" name=""/>
        <dsp:cNvSpPr/>
      </dsp:nvSpPr>
      <dsp:spPr>
        <a:xfrm>
          <a:off x="325982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Objetivos</a:t>
          </a:r>
          <a:endParaRPr lang="es-PE" sz="1400" b="1" kern="1200" dirty="0"/>
        </a:p>
      </dsp:txBody>
      <dsp:txXfrm>
        <a:off x="3279006" y="388983"/>
        <a:ext cx="1053333" cy="616652"/>
      </dsp:txXfrm>
    </dsp:sp>
    <dsp:sp modelId="{E01D37F0-D006-4035-9FC0-763A5F3FD0B6}">
      <dsp:nvSpPr>
        <dsp:cNvPr id="0" name=""/>
        <dsp:cNvSpPr/>
      </dsp:nvSpPr>
      <dsp:spPr>
        <a:xfrm>
          <a:off x="446069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4460695" y="616086"/>
        <a:ext cx="162009" cy="162446"/>
      </dsp:txXfrm>
    </dsp:sp>
    <dsp:sp modelId="{DA1B9A46-EB6C-40FF-BE9E-2F3E61F2148F}">
      <dsp:nvSpPr>
        <dsp:cNvPr id="0" name=""/>
        <dsp:cNvSpPr/>
      </dsp:nvSpPr>
      <dsp:spPr>
        <a:xfrm>
          <a:off x="4788206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Metodología y Métodos</a:t>
          </a:r>
          <a:endParaRPr lang="es-PE" sz="1400" b="1" kern="1200" dirty="0"/>
        </a:p>
      </dsp:txBody>
      <dsp:txXfrm>
        <a:off x="4807391" y="388983"/>
        <a:ext cx="1053333" cy="616652"/>
      </dsp:txXfrm>
    </dsp:sp>
    <dsp:sp modelId="{0637383E-91C2-4419-8A30-3E7EE5E30BAB}">
      <dsp:nvSpPr>
        <dsp:cNvPr id="0" name=""/>
        <dsp:cNvSpPr/>
      </dsp:nvSpPr>
      <dsp:spPr>
        <a:xfrm>
          <a:off x="598908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5989080" y="616086"/>
        <a:ext cx="162009" cy="162446"/>
      </dsp:txXfrm>
    </dsp:sp>
    <dsp:sp modelId="{C5A575AA-FCE9-42DA-BDCA-71B43C8424AC}">
      <dsp:nvSpPr>
        <dsp:cNvPr id="0" name=""/>
        <dsp:cNvSpPr/>
      </dsp:nvSpPr>
      <dsp:spPr>
        <a:xfrm>
          <a:off x="631659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Resultados</a:t>
          </a:r>
          <a:endParaRPr lang="es-PE" sz="1400" b="1" kern="1200" dirty="0"/>
        </a:p>
      </dsp:txBody>
      <dsp:txXfrm>
        <a:off x="6335776" y="388983"/>
        <a:ext cx="1053333" cy="616652"/>
      </dsp:txXfrm>
    </dsp:sp>
    <dsp:sp modelId="{7143E58B-55DA-4589-9B4B-CEF74B64FA3D}">
      <dsp:nvSpPr>
        <dsp:cNvPr id="0" name=""/>
        <dsp:cNvSpPr/>
      </dsp:nvSpPr>
      <dsp:spPr>
        <a:xfrm>
          <a:off x="7517464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b="1" kern="1200"/>
        </a:p>
      </dsp:txBody>
      <dsp:txXfrm>
        <a:off x="7517464" y="616086"/>
        <a:ext cx="162009" cy="162446"/>
      </dsp:txXfrm>
    </dsp:sp>
    <dsp:sp modelId="{CD5D734A-10F8-4E4C-8FCE-F7532F1E8ADF}">
      <dsp:nvSpPr>
        <dsp:cNvPr id="0" name=""/>
        <dsp:cNvSpPr/>
      </dsp:nvSpPr>
      <dsp:spPr>
        <a:xfrm>
          <a:off x="7844975" y="369798"/>
          <a:ext cx="1293242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/>
            <a:t>Conclusiones y Recomendaciones</a:t>
          </a:r>
          <a:endParaRPr lang="es-PE" sz="1200" b="1" kern="1200" dirty="0"/>
        </a:p>
      </dsp:txBody>
      <dsp:txXfrm>
        <a:off x="7864160" y="388983"/>
        <a:ext cx="1254872" cy="61665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E21D6-3639-41CF-86FD-F58D2F1CCC5C}">
      <dsp:nvSpPr>
        <dsp:cNvPr id="0" name=""/>
        <dsp:cNvSpPr/>
      </dsp:nvSpPr>
      <dsp:spPr>
        <a:xfrm>
          <a:off x="578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Introducción</a:t>
          </a:r>
          <a:endParaRPr lang="es-PE" sz="1400" b="1" kern="1200" dirty="0"/>
        </a:p>
      </dsp:txBody>
      <dsp:txXfrm>
        <a:off x="24966" y="388983"/>
        <a:ext cx="1053333" cy="616652"/>
      </dsp:txXfrm>
    </dsp:sp>
    <dsp:sp modelId="{DE2080AF-8CDB-4B02-A0A6-D1CE0DA1869B}">
      <dsp:nvSpPr>
        <dsp:cNvPr id="0" name=""/>
        <dsp:cNvSpPr/>
      </dsp:nvSpPr>
      <dsp:spPr>
        <a:xfrm>
          <a:off x="120665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1206655" y="616086"/>
        <a:ext cx="162009" cy="162446"/>
      </dsp:txXfrm>
    </dsp:sp>
    <dsp:sp modelId="{FDFD0953-DF01-45DC-A384-7394E48DD904}">
      <dsp:nvSpPr>
        <dsp:cNvPr id="0" name=""/>
        <dsp:cNvSpPr/>
      </dsp:nvSpPr>
      <dsp:spPr>
        <a:xfrm>
          <a:off x="1534166" y="369798"/>
          <a:ext cx="1288974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Planteamiento</a:t>
          </a:r>
          <a:endParaRPr lang="es-PE" sz="1400" b="1" kern="1200" dirty="0"/>
        </a:p>
      </dsp:txBody>
      <dsp:txXfrm>
        <a:off x="1553351" y="388983"/>
        <a:ext cx="1250604" cy="616652"/>
      </dsp:txXfrm>
    </dsp:sp>
    <dsp:sp modelId="{AF05DEA4-7BB1-4EDD-ADCA-528EF1D11796}">
      <dsp:nvSpPr>
        <dsp:cNvPr id="0" name=""/>
        <dsp:cNvSpPr/>
      </dsp:nvSpPr>
      <dsp:spPr>
        <a:xfrm>
          <a:off x="293231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2932310" y="616086"/>
        <a:ext cx="162009" cy="162446"/>
      </dsp:txXfrm>
    </dsp:sp>
    <dsp:sp modelId="{69C290D8-86D3-4AAA-A012-BE80BE1CA97E}">
      <dsp:nvSpPr>
        <dsp:cNvPr id="0" name=""/>
        <dsp:cNvSpPr/>
      </dsp:nvSpPr>
      <dsp:spPr>
        <a:xfrm>
          <a:off x="325982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Objetivos</a:t>
          </a:r>
          <a:endParaRPr lang="es-PE" sz="1400" b="1" kern="1200" dirty="0"/>
        </a:p>
      </dsp:txBody>
      <dsp:txXfrm>
        <a:off x="3279006" y="388983"/>
        <a:ext cx="1053333" cy="616652"/>
      </dsp:txXfrm>
    </dsp:sp>
    <dsp:sp modelId="{E01D37F0-D006-4035-9FC0-763A5F3FD0B6}">
      <dsp:nvSpPr>
        <dsp:cNvPr id="0" name=""/>
        <dsp:cNvSpPr/>
      </dsp:nvSpPr>
      <dsp:spPr>
        <a:xfrm>
          <a:off x="446069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4460695" y="616086"/>
        <a:ext cx="162009" cy="162446"/>
      </dsp:txXfrm>
    </dsp:sp>
    <dsp:sp modelId="{DA1B9A46-EB6C-40FF-BE9E-2F3E61F2148F}">
      <dsp:nvSpPr>
        <dsp:cNvPr id="0" name=""/>
        <dsp:cNvSpPr/>
      </dsp:nvSpPr>
      <dsp:spPr>
        <a:xfrm>
          <a:off x="4788206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Metodología y Métodos</a:t>
          </a:r>
          <a:endParaRPr lang="es-PE" sz="1400" b="1" kern="1200" dirty="0"/>
        </a:p>
      </dsp:txBody>
      <dsp:txXfrm>
        <a:off x="4807391" y="388983"/>
        <a:ext cx="1053333" cy="616652"/>
      </dsp:txXfrm>
    </dsp:sp>
    <dsp:sp modelId="{0637383E-91C2-4419-8A30-3E7EE5E30BAB}">
      <dsp:nvSpPr>
        <dsp:cNvPr id="0" name=""/>
        <dsp:cNvSpPr/>
      </dsp:nvSpPr>
      <dsp:spPr>
        <a:xfrm>
          <a:off x="598908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5989080" y="616086"/>
        <a:ext cx="162009" cy="162446"/>
      </dsp:txXfrm>
    </dsp:sp>
    <dsp:sp modelId="{C5A575AA-FCE9-42DA-BDCA-71B43C8424AC}">
      <dsp:nvSpPr>
        <dsp:cNvPr id="0" name=""/>
        <dsp:cNvSpPr/>
      </dsp:nvSpPr>
      <dsp:spPr>
        <a:xfrm>
          <a:off x="631659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Resultados</a:t>
          </a:r>
          <a:endParaRPr lang="es-PE" sz="1400" b="1" kern="1200" dirty="0"/>
        </a:p>
      </dsp:txBody>
      <dsp:txXfrm>
        <a:off x="6335776" y="388983"/>
        <a:ext cx="1053333" cy="616652"/>
      </dsp:txXfrm>
    </dsp:sp>
    <dsp:sp modelId="{7143E58B-55DA-4589-9B4B-CEF74B64FA3D}">
      <dsp:nvSpPr>
        <dsp:cNvPr id="0" name=""/>
        <dsp:cNvSpPr/>
      </dsp:nvSpPr>
      <dsp:spPr>
        <a:xfrm>
          <a:off x="7517464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b="1" kern="1200"/>
        </a:p>
      </dsp:txBody>
      <dsp:txXfrm>
        <a:off x="7517464" y="616086"/>
        <a:ext cx="162009" cy="162446"/>
      </dsp:txXfrm>
    </dsp:sp>
    <dsp:sp modelId="{CD5D734A-10F8-4E4C-8FCE-F7532F1E8ADF}">
      <dsp:nvSpPr>
        <dsp:cNvPr id="0" name=""/>
        <dsp:cNvSpPr/>
      </dsp:nvSpPr>
      <dsp:spPr>
        <a:xfrm>
          <a:off x="7844975" y="369798"/>
          <a:ext cx="1293242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/>
            <a:t>Conclusiones y Recomendaciones</a:t>
          </a:r>
          <a:endParaRPr lang="es-PE" sz="1200" b="1" kern="1200" dirty="0"/>
        </a:p>
      </dsp:txBody>
      <dsp:txXfrm>
        <a:off x="7864160" y="388983"/>
        <a:ext cx="1254872" cy="61665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E21D6-3639-41CF-86FD-F58D2F1CCC5C}">
      <dsp:nvSpPr>
        <dsp:cNvPr id="0" name=""/>
        <dsp:cNvSpPr/>
      </dsp:nvSpPr>
      <dsp:spPr>
        <a:xfrm>
          <a:off x="578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Introducción</a:t>
          </a:r>
          <a:endParaRPr lang="es-PE" sz="1400" b="1" kern="1200" dirty="0"/>
        </a:p>
      </dsp:txBody>
      <dsp:txXfrm>
        <a:off x="24966" y="388983"/>
        <a:ext cx="1053333" cy="616652"/>
      </dsp:txXfrm>
    </dsp:sp>
    <dsp:sp modelId="{DE2080AF-8CDB-4B02-A0A6-D1CE0DA1869B}">
      <dsp:nvSpPr>
        <dsp:cNvPr id="0" name=""/>
        <dsp:cNvSpPr/>
      </dsp:nvSpPr>
      <dsp:spPr>
        <a:xfrm>
          <a:off x="120665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1206655" y="616086"/>
        <a:ext cx="162009" cy="162446"/>
      </dsp:txXfrm>
    </dsp:sp>
    <dsp:sp modelId="{FDFD0953-DF01-45DC-A384-7394E48DD904}">
      <dsp:nvSpPr>
        <dsp:cNvPr id="0" name=""/>
        <dsp:cNvSpPr/>
      </dsp:nvSpPr>
      <dsp:spPr>
        <a:xfrm>
          <a:off x="1534166" y="369798"/>
          <a:ext cx="1288974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Planteamiento</a:t>
          </a:r>
          <a:endParaRPr lang="es-PE" sz="1400" b="1" kern="1200" dirty="0"/>
        </a:p>
      </dsp:txBody>
      <dsp:txXfrm>
        <a:off x="1553351" y="388983"/>
        <a:ext cx="1250604" cy="616652"/>
      </dsp:txXfrm>
    </dsp:sp>
    <dsp:sp modelId="{AF05DEA4-7BB1-4EDD-ADCA-528EF1D11796}">
      <dsp:nvSpPr>
        <dsp:cNvPr id="0" name=""/>
        <dsp:cNvSpPr/>
      </dsp:nvSpPr>
      <dsp:spPr>
        <a:xfrm>
          <a:off x="293231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2932310" y="616086"/>
        <a:ext cx="162009" cy="162446"/>
      </dsp:txXfrm>
    </dsp:sp>
    <dsp:sp modelId="{69C290D8-86D3-4AAA-A012-BE80BE1CA97E}">
      <dsp:nvSpPr>
        <dsp:cNvPr id="0" name=""/>
        <dsp:cNvSpPr/>
      </dsp:nvSpPr>
      <dsp:spPr>
        <a:xfrm>
          <a:off x="325982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Objetivos</a:t>
          </a:r>
          <a:endParaRPr lang="es-PE" sz="1400" b="1" kern="1200" dirty="0"/>
        </a:p>
      </dsp:txBody>
      <dsp:txXfrm>
        <a:off x="3279006" y="388983"/>
        <a:ext cx="1053333" cy="616652"/>
      </dsp:txXfrm>
    </dsp:sp>
    <dsp:sp modelId="{E01D37F0-D006-4035-9FC0-763A5F3FD0B6}">
      <dsp:nvSpPr>
        <dsp:cNvPr id="0" name=""/>
        <dsp:cNvSpPr/>
      </dsp:nvSpPr>
      <dsp:spPr>
        <a:xfrm>
          <a:off x="446069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4460695" y="616086"/>
        <a:ext cx="162009" cy="162446"/>
      </dsp:txXfrm>
    </dsp:sp>
    <dsp:sp modelId="{DA1B9A46-EB6C-40FF-BE9E-2F3E61F2148F}">
      <dsp:nvSpPr>
        <dsp:cNvPr id="0" name=""/>
        <dsp:cNvSpPr/>
      </dsp:nvSpPr>
      <dsp:spPr>
        <a:xfrm>
          <a:off x="4788206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Metodología y Métodos</a:t>
          </a:r>
          <a:endParaRPr lang="es-PE" sz="1400" b="1" kern="1200" dirty="0"/>
        </a:p>
      </dsp:txBody>
      <dsp:txXfrm>
        <a:off x="4807391" y="388983"/>
        <a:ext cx="1053333" cy="616652"/>
      </dsp:txXfrm>
    </dsp:sp>
    <dsp:sp modelId="{0637383E-91C2-4419-8A30-3E7EE5E30BAB}">
      <dsp:nvSpPr>
        <dsp:cNvPr id="0" name=""/>
        <dsp:cNvSpPr/>
      </dsp:nvSpPr>
      <dsp:spPr>
        <a:xfrm>
          <a:off x="598908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5989080" y="616086"/>
        <a:ext cx="162009" cy="162446"/>
      </dsp:txXfrm>
    </dsp:sp>
    <dsp:sp modelId="{C5A575AA-FCE9-42DA-BDCA-71B43C8424AC}">
      <dsp:nvSpPr>
        <dsp:cNvPr id="0" name=""/>
        <dsp:cNvSpPr/>
      </dsp:nvSpPr>
      <dsp:spPr>
        <a:xfrm>
          <a:off x="631659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Resultados</a:t>
          </a:r>
          <a:endParaRPr lang="es-PE" sz="1400" b="1" kern="1200" dirty="0"/>
        </a:p>
      </dsp:txBody>
      <dsp:txXfrm>
        <a:off x="6335776" y="388983"/>
        <a:ext cx="1053333" cy="616652"/>
      </dsp:txXfrm>
    </dsp:sp>
    <dsp:sp modelId="{7143E58B-55DA-4589-9B4B-CEF74B64FA3D}">
      <dsp:nvSpPr>
        <dsp:cNvPr id="0" name=""/>
        <dsp:cNvSpPr/>
      </dsp:nvSpPr>
      <dsp:spPr>
        <a:xfrm>
          <a:off x="7517464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b="1" kern="1200"/>
        </a:p>
      </dsp:txBody>
      <dsp:txXfrm>
        <a:off x="7517464" y="616086"/>
        <a:ext cx="162009" cy="162446"/>
      </dsp:txXfrm>
    </dsp:sp>
    <dsp:sp modelId="{CD5D734A-10F8-4E4C-8FCE-F7532F1E8ADF}">
      <dsp:nvSpPr>
        <dsp:cNvPr id="0" name=""/>
        <dsp:cNvSpPr/>
      </dsp:nvSpPr>
      <dsp:spPr>
        <a:xfrm>
          <a:off x="7844975" y="369798"/>
          <a:ext cx="1293242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/>
            <a:t>Conclusiones y Recomendaciones</a:t>
          </a:r>
          <a:endParaRPr lang="es-PE" sz="1200" b="1" kern="1200" dirty="0"/>
        </a:p>
      </dsp:txBody>
      <dsp:txXfrm>
        <a:off x="7864160" y="388983"/>
        <a:ext cx="1254872" cy="61665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E21D6-3639-41CF-86FD-F58D2F1CCC5C}">
      <dsp:nvSpPr>
        <dsp:cNvPr id="0" name=""/>
        <dsp:cNvSpPr/>
      </dsp:nvSpPr>
      <dsp:spPr>
        <a:xfrm>
          <a:off x="5768" y="307601"/>
          <a:ext cx="1089262" cy="65355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Introducción</a:t>
          </a:r>
          <a:endParaRPr lang="es-PE" sz="1400" b="1" kern="1200" dirty="0"/>
        </a:p>
      </dsp:txBody>
      <dsp:txXfrm>
        <a:off x="24910" y="326743"/>
        <a:ext cx="1050978" cy="615273"/>
      </dsp:txXfrm>
    </dsp:sp>
    <dsp:sp modelId="{DE2080AF-8CDB-4B02-A0A6-D1CE0DA1869B}">
      <dsp:nvSpPr>
        <dsp:cNvPr id="0" name=""/>
        <dsp:cNvSpPr/>
      </dsp:nvSpPr>
      <dsp:spPr>
        <a:xfrm>
          <a:off x="1203957" y="499311"/>
          <a:ext cx="230923" cy="270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1203957" y="553338"/>
        <a:ext cx="161646" cy="162083"/>
      </dsp:txXfrm>
    </dsp:sp>
    <dsp:sp modelId="{FDFD0953-DF01-45DC-A384-7394E48DD904}">
      <dsp:nvSpPr>
        <dsp:cNvPr id="0" name=""/>
        <dsp:cNvSpPr/>
      </dsp:nvSpPr>
      <dsp:spPr>
        <a:xfrm>
          <a:off x="1530736" y="307601"/>
          <a:ext cx="1286092" cy="65355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Planteamiento</a:t>
          </a:r>
          <a:endParaRPr lang="es-PE" sz="1400" b="1" kern="1200" dirty="0"/>
        </a:p>
      </dsp:txBody>
      <dsp:txXfrm>
        <a:off x="1549878" y="326743"/>
        <a:ext cx="1247808" cy="615273"/>
      </dsp:txXfrm>
    </dsp:sp>
    <dsp:sp modelId="{AF05DEA4-7BB1-4EDD-ADCA-528EF1D11796}">
      <dsp:nvSpPr>
        <dsp:cNvPr id="0" name=""/>
        <dsp:cNvSpPr/>
      </dsp:nvSpPr>
      <dsp:spPr>
        <a:xfrm>
          <a:off x="2925755" y="499311"/>
          <a:ext cx="230923" cy="270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2925755" y="553338"/>
        <a:ext cx="161646" cy="162083"/>
      </dsp:txXfrm>
    </dsp:sp>
    <dsp:sp modelId="{69C290D8-86D3-4AAA-A012-BE80BE1CA97E}">
      <dsp:nvSpPr>
        <dsp:cNvPr id="0" name=""/>
        <dsp:cNvSpPr/>
      </dsp:nvSpPr>
      <dsp:spPr>
        <a:xfrm>
          <a:off x="3252534" y="307601"/>
          <a:ext cx="1089262" cy="65355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Objetivos</a:t>
          </a:r>
          <a:endParaRPr lang="es-PE" sz="1400" b="1" kern="1200" dirty="0"/>
        </a:p>
      </dsp:txBody>
      <dsp:txXfrm>
        <a:off x="3271676" y="326743"/>
        <a:ext cx="1050978" cy="615273"/>
      </dsp:txXfrm>
    </dsp:sp>
    <dsp:sp modelId="{E01D37F0-D006-4035-9FC0-763A5F3FD0B6}">
      <dsp:nvSpPr>
        <dsp:cNvPr id="0" name=""/>
        <dsp:cNvSpPr/>
      </dsp:nvSpPr>
      <dsp:spPr>
        <a:xfrm>
          <a:off x="4450723" y="499311"/>
          <a:ext cx="230923" cy="270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4450723" y="553338"/>
        <a:ext cx="161646" cy="162083"/>
      </dsp:txXfrm>
    </dsp:sp>
    <dsp:sp modelId="{DA1B9A46-EB6C-40FF-BE9E-2F3E61F2148F}">
      <dsp:nvSpPr>
        <dsp:cNvPr id="0" name=""/>
        <dsp:cNvSpPr/>
      </dsp:nvSpPr>
      <dsp:spPr>
        <a:xfrm>
          <a:off x="4777502" y="307601"/>
          <a:ext cx="1089262" cy="65355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Metodología y Métodos</a:t>
          </a:r>
          <a:endParaRPr lang="es-PE" sz="1400" b="1" kern="1200" dirty="0"/>
        </a:p>
      </dsp:txBody>
      <dsp:txXfrm>
        <a:off x="4796644" y="326743"/>
        <a:ext cx="1050978" cy="615273"/>
      </dsp:txXfrm>
    </dsp:sp>
    <dsp:sp modelId="{0637383E-91C2-4419-8A30-3E7EE5E30BAB}">
      <dsp:nvSpPr>
        <dsp:cNvPr id="0" name=""/>
        <dsp:cNvSpPr/>
      </dsp:nvSpPr>
      <dsp:spPr>
        <a:xfrm>
          <a:off x="5975691" y="499311"/>
          <a:ext cx="230923" cy="270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5975691" y="553338"/>
        <a:ext cx="161646" cy="162083"/>
      </dsp:txXfrm>
    </dsp:sp>
    <dsp:sp modelId="{C5A575AA-FCE9-42DA-BDCA-71B43C8424AC}">
      <dsp:nvSpPr>
        <dsp:cNvPr id="0" name=""/>
        <dsp:cNvSpPr/>
      </dsp:nvSpPr>
      <dsp:spPr>
        <a:xfrm>
          <a:off x="6302469" y="307601"/>
          <a:ext cx="1089262" cy="653557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Resultados</a:t>
          </a:r>
          <a:endParaRPr lang="es-PE" sz="1400" b="1" kern="1200" dirty="0"/>
        </a:p>
      </dsp:txBody>
      <dsp:txXfrm>
        <a:off x="6321611" y="326743"/>
        <a:ext cx="1050978" cy="615273"/>
      </dsp:txXfrm>
    </dsp:sp>
    <dsp:sp modelId="{7143E58B-55DA-4589-9B4B-CEF74B64FA3D}">
      <dsp:nvSpPr>
        <dsp:cNvPr id="0" name=""/>
        <dsp:cNvSpPr/>
      </dsp:nvSpPr>
      <dsp:spPr>
        <a:xfrm>
          <a:off x="7500658" y="499311"/>
          <a:ext cx="230923" cy="270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b="1" kern="1200"/>
        </a:p>
      </dsp:txBody>
      <dsp:txXfrm>
        <a:off x="7500658" y="553338"/>
        <a:ext cx="161646" cy="162083"/>
      </dsp:txXfrm>
    </dsp:sp>
    <dsp:sp modelId="{CD5D734A-10F8-4E4C-8FCE-F7532F1E8ADF}">
      <dsp:nvSpPr>
        <dsp:cNvPr id="0" name=""/>
        <dsp:cNvSpPr/>
      </dsp:nvSpPr>
      <dsp:spPr>
        <a:xfrm>
          <a:off x="7827437" y="307601"/>
          <a:ext cx="1290351" cy="65355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/>
            <a:t>Conclusiones y Recomendaciones</a:t>
          </a:r>
          <a:endParaRPr lang="es-PE" sz="1200" b="1" kern="1200" dirty="0"/>
        </a:p>
      </dsp:txBody>
      <dsp:txXfrm>
        <a:off x="7846579" y="326743"/>
        <a:ext cx="1252067" cy="615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E21D6-3639-41CF-86FD-F58D2F1CCC5C}">
      <dsp:nvSpPr>
        <dsp:cNvPr id="0" name=""/>
        <dsp:cNvSpPr/>
      </dsp:nvSpPr>
      <dsp:spPr>
        <a:xfrm>
          <a:off x="5781" y="369478"/>
          <a:ext cx="1091703" cy="6556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Introducción</a:t>
          </a:r>
          <a:endParaRPr lang="es-PE" sz="1400" b="1" kern="1200" dirty="0"/>
        </a:p>
      </dsp:txBody>
      <dsp:txXfrm>
        <a:off x="24985" y="388682"/>
        <a:ext cx="1053295" cy="617254"/>
      </dsp:txXfrm>
    </dsp:sp>
    <dsp:sp modelId="{DE2080AF-8CDB-4B02-A0A6-D1CE0DA1869B}">
      <dsp:nvSpPr>
        <dsp:cNvPr id="0" name=""/>
        <dsp:cNvSpPr/>
      </dsp:nvSpPr>
      <dsp:spPr>
        <a:xfrm>
          <a:off x="120665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1206655" y="616086"/>
        <a:ext cx="162009" cy="162446"/>
      </dsp:txXfrm>
    </dsp:sp>
    <dsp:sp modelId="{FDFD0953-DF01-45DC-A384-7394E48DD904}">
      <dsp:nvSpPr>
        <dsp:cNvPr id="0" name=""/>
        <dsp:cNvSpPr/>
      </dsp:nvSpPr>
      <dsp:spPr>
        <a:xfrm>
          <a:off x="1534166" y="369478"/>
          <a:ext cx="1288974" cy="6556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Planteamiento del problema</a:t>
          </a:r>
          <a:endParaRPr lang="es-PE" sz="1400" b="1" kern="1200" dirty="0"/>
        </a:p>
      </dsp:txBody>
      <dsp:txXfrm>
        <a:off x="1553370" y="388682"/>
        <a:ext cx="1250566" cy="617254"/>
      </dsp:txXfrm>
    </dsp:sp>
    <dsp:sp modelId="{AF05DEA4-7BB1-4EDD-ADCA-528EF1D11796}">
      <dsp:nvSpPr>
        <dsp:cNvPr id="0" name=""/>
        <dsp:cNvSpPr/>
      </dsp:nvSpPr>
      <dsp:spPr>
        <a:xfrm>
          <a:off x="293231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2932310" y="616086"/>
        <a:ext cx="162009" cy="162446"/>
      </dsp:txXfrm>
    </dsp:sp>
    <dsp:sp modelId="{69C290D8-86D3-4AAA-A012-BE80BE1CA97E}">
      <dsp:nvSpPr>
        <dsp:cNvPr id="0" name=""/>
        <dsp:cNvSpPr/>
      </dsp:nvSpPr>
      <dsp:spPr>
        <a:xfrm>
          <a:off x="3259821" y="369478"/>
          <a:ext cx="1091703" cy="6556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Objetivos</a:t>
          </a:r>
          <a:endParaRPr lang="es-PE" sz="1400" b="1" kern="1200" dirty="0"/>
        </a:p>
      </dsp:txBody>
      <dsp:txXfrm>
        <a:off x="3279025" y="388682"/>
        <a:ext cx="1053295" cy="617254"/>
      </dsp:txXfrm>
    </dsp:sp>
    <dsp:sp modelId="{E01D37F0-D006-4035-9FC0-763A5F3FD0B6}">
      <dsp:nvSpPr>
        <dsp:cNvPr id="0" name=""/>
        <dsp:cNvSpPr/>
      </dsp:nvSpPr>
      <dsp:spPr>
        <a:xfrm>
          <a:off x="446069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4460695" y="616086"/>
        <a:ext cx="162009" cy="162446"/>
      </dsp:txXfrm>
    </dsp:sp>
    <dsp:sp modelId="{DA1B9A46-EB6C-40FF-BE9E-2F3E61F2148F}">
      <dsp:nvSpPr>
        <dsp:cNvPr id="0" name=""/>
        <dsp:cNvSpPr/>
      </dsp:nvSpPr>
      <dsp:spPr>
        <a:xfrm>
          <a:off x="4788206" y="369478"/>
          <a:ext cx="1091703" cy="6556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Metodología y Métodos</a:t>
          </a:r>
          <a:endParaRPr lang="es-PE" sz="1400" b="1" kern="1200" dirty="0"/>
        </a:p>
      </dsp:txBody>
      <dsp:txXfrm>
        <a:off x="4807410" y="388682"/>
        <a:ext cx="1053295" cy="617254"/>
      </dsp:txXfrm>
    </dsp:sp>
    <dsp:sp modelId="{0637383E-91C2-4419-8A30-3E7EE5E30BAB}">
      <dsp:nvSpPr>
        <dsp:cNvPr id="0" name=""/>
        <dsp:cNvSpPr/>
      </dsp:nvSpPr>
      <dsp:spPr>
        <a:xfrm>
          <a:off x="598908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5989080" y="616086"/>
        <a:ext cx="162009" cy="162446"/>
      </dsp:txXfrm>
    </dsp:sp>
    <dsp:sp modelId="{C5A575AA-FCE9-42DA-BDCA-71B43C8424AC}">
      <dsp:nvSpPr>
        <dsp:cNvPr id="0" name=""/>
        <dsp:cNvSpPr/>
      </dsp:nvSpPr>
      <dsp:spPr>
        <a:xfrm>
          <a:off x="6316591" y="369478"/>
          <a:ext cx="1091703" cy="6556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Resultados</a:t>
          </a:r>
          <a:endParaRPr lang="es-PE" sz="1400" b="1" kern="1200" dirty="0"/>
        </a:p>
      </dsp:txBody>
      <dsp:txXfrm>
        <a:off x="6335795" y="388682"/>
        <a:ext cx="1053295" cy="617254"/>
      </dsp:txXfrm>
    </dsp:sp>
    <dsp:sp modelId="{7143E58B-55DA-4589-9B4B-CEF74B64FA3D}">
      <dsp:nvSpPr>
        <dsp:cNvPr id="0" name=""/>
        <dsp:cNvSpPr/>
      </dsp:nvSpPr>
      <dsp:spPr>
        <a:xfrm>
          <a:off x="7517464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b="1" kern="1200"/>
        </a:p>
      </dsp:txBody>
      <dsp:txXfrm>
        <a:off x="7517464" y="616086"/>
        <a:ext cx="162009" cy="162446"/>
      </dsp:txXfrm>
    </dsp:sp>
    <dsp:sp modelId="{CD5D734A-10F8-4E4C-8FCE-F7532F1E8ADF}">
      <dsp:nvSpPr>
        <dsp:cNvPr id="0" name=""/>
        <dsp:cNvSpPr/>
      </dsp:nvSpPr>
      <dsp:spPr>
        <a:xfrm>
          <a:off x="7844975" y="369478"/>
          <a:ext cx="1293242" cy="6556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/>
            <a:t>Conclusiones y Recomendaciones</a:t>
          </a:r>
          <a:endParaRPr lang="es-PE" sz="1200" b="1" kern="1200" dirty="0"/>
        </a:p>
      </dsp:txBody>
      <dsp:txXfrm>
        <a:off x="7864179" y="388682"/>
        <a:ext cx="1254834" cy="61725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E21D6-3639-41CF-86FD-F58D2F1CCC5C}">
      <dsp:nvSpPr>
        <dsp:cNvPr id="0" name=""/>
        <dsp:cNvSpPr/>
      </dsp:nvSpPr>
      <dsp:spPr>
        <a:xfrm>
          <a:off x="5781" y="198856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Introducción</a:t>
          </a:r>
          <a:endParaRPr lang="es-PE" sz="1400" b="1" kern="1200" dirty="0"/>
        </a:p>
      </dsp:txBody>
      <dsp:txXfrm>
        <a:off x="24966" y="218041"/>
        <a:ext cx="1053333" cy="616652"/>
      </dsp:txXfrm>
    </dsp:sp>
    <dsp:sp modelId="{DE2080AF-8CDB-4B02-A0A6-D1CE0DA1869B}">
      <dsp:nvSpPr>
        <dsp:cNvPr id="0" name=""/>
        <dsp:cNvSpPr/>
      </dsp:nvSpPr>
      <dsp:spPr>
        <a:xfrm>
          <a:off x="1206655" y="390996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1206655" y="445144"/>
        <a:ext cx="162009" cy="162446"/>
      </dsp:txXfrm>
    </dsp:sp>
    <dsp:sp modelId="{FDFD0953-DF01-45DC-A384-7394E48DD904}">
      <dsp:nvSpPr>
        <dsp:cNvPr id="0" name=""/>
        <dsp:cNvSpPr/>
      </dsp:nvSpPr>
      <dsp:spPr>
        <a:xfrm>
          <a:off x="1534166" y="198856"/>
          <a:ext cx="1288974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Planteamiento</a:t>
          </a:r>
          <a:endParaRPr lang="es-PE" sz="1400" b="1" kern="1200" dirty="0"/>
        </a:p>
      </dsp:txBody>
      <dsp:txXfrm>
        <a:off x="1553351" y="218041"/>
        <a:ext cx="1250604" cy="616652"/>
      </dsp:txXfrm>
    </dsp:sp>
    <dsp:sp modelId="{AF05DEA4-7BB1-4EDD-ADCA-528EF1D11796}">
      <dsp:nvSpPr>
        <dsp:cNvPr id="0" name=""/>
        <dsp:cNvSpPr/>
      </dsp:nvSpPr>
      <dsp:spPr>
        <a:xfrm>
          <a:off x="2932310" y="390996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2932310" y="445144"/>
        <a:ext cx="162009" cy="162446"/>
      </dsp:txXfrm>
    </dsp:sp>
    <dsp:sp modelId="{69C290D8-86D3-4AAA-A012-BE80BE1CA97E}">
      <dsp:nvSpPr>
        <dsp:cNvPr id="0" name=""/>
        <dsp:cNvSpPr/>
      </dsp:nvSpPr>
      <dsp:spPr>
        <a:xfrm>
          <a:off x="3259821" y="198856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Objetivos</a:t>
          </a:r>
          <a:endParaRPr lang="es-PE" sz="1400" b="1" kern="1200" dirty="0"/>
        </a:p>
      </dsp:txBody>
      <dsp:txXfrm>
        <a:off x="3279006" y="218041"/>
        <a:ext cx="1053333" cy="616652"/>
      </dsp:txXfrm>
    </dsp:sp>
    <dsp:sp modelId="{E01D37F0-D006-4035-9FC0-763A5F3FD0B6}">
      <dsp:nvSpPr>
        <dsp:cNvPr id="0" name=""/>
        <dsp:cNvSpPr/>
      </dsp:nvSpPr>
      <dsp:spPr>
        <a:xfrm>
          <a:off x="4460695" y="390996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4460695" y="445144"/>
        <a:ext cx="162009" cy="162446"/>
      </dsp:txXfrm>
    </dsp:sp>
    <dsp:sp modelId="{DA1B9A46-EB6C-40FF-BE9E-2F3E61F2148F}">
      <dsp:nvSpPr>
        <dsp:cNvPr id="0" name=""/>
        <dsp:cNvSpPr/>
      </dsp:nvSpPr>
      <dsp:spPr>
        <a:xfrm>
          <a:off x="4788206" y="198856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Metodología y Métodos</a:t>
          </a:r>
          <a:endParaRPr lang="es-PE" sz="1400" b="1" kern="1200" dirty="0"/>
        </a:p>
      </dsp:txBody>
      <dsp:txXfrm>
        <a:off x="4807391" y="218041"/>
        <a:ext cx="1053333" cy="616652"/>
      </dsp:txXfrm>
    </dsp:sp>
    <dsp:sp modelId="{0637383E-91C2-4419-8A30-3E7EE5E30BAB}">
      <dsp:nvSpPr>
        <dsp:cNvPr id="0" name=""/>
        <dsp:cNvSpPr/>
      </dsp:nvSpPr>
      <dsp:spPr>
        <a:xfrm>
          <a:off x="5989080" y="390996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5989080" y="445144"/>
        <a:ext cx="162009" cy="162446"/>
      </dsp:txXfrm>
    </dsp:sp>
    <dsp:sp modelId="{C5A575AA-FCE9-42DA-BDCA-71B43C8424AC}">
      <dsp:nvSpPr>
        <dsp:cNvPr id="0" name=""/>
        <dsp:cNvSpPr/>
      </dsp:nvSpPr>
      <dsp:spPr>
        <a:xfrm>
          <a:off x="6316591" y="198856"/>
          <a:ext cx="1091703" cy="655022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Resultados</a:t>
          </a:r>
          <a:endParaRPr lang="es-PE" sz="1400" b="1" kern="1200" dirty="0"/>
        </a:p>
      </dsp:txBody>
      <dsp:txXfrm>
        <a:off x="6335776" y="218041"/>
        <a:ext cx="1053333" cy="616652"/>
      </dsp:txXfrm>
    </dsp:sp>
    <dsp:sp modelId="{7143E58B-55DA-4589-9B4B-CEF74B64FA3D}">
      <dsp:nvSpPr>
        <dsp:cNvPr id="0" name=""/>
        <dsp:cNvSpPr/>
      </dsp:nvSpPr>
      <dsp:spPr>
        <a:xfrm>
          <a:off x="7517464" y="390996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b="1" kern="1200"/>
        </a:p>
      </dsp:txBody>
      <dsp:txXfrm>
        <a:off x="7517464" y="445144"/>
        <a:ext cx="162009" cy="162446"/>
      </dsp:txXfrm>
    </dsp:sp>
    <dsp:sp modelId="{CD5D734A-10F8-4E4C-8FCE-F7532F1E8ADF}">
      <dsp:nvSpPr>
        <dsp:cNvPr id="0" name=""/>
        <dsp:cNvSpPr/>
      </dsp:nvSpPr>
      <dsp:spPr>
        <a:xfrm>
          <a:off x="7844975" y="198856"/>
          <a:ext cx="1293242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/>
            <a:t>Conclusiones y Recomendaciones</a:t>
          </a:r>
          <a:endParaRPr lang="es-PE" sz="1200" b="1" kern="1200" dirty="0"/>
        </a:p>
      </dsp:txBody>
      <dsp:txXfrm>
        <a:off x="7864160" y="218041"/>
        <a:ext cx="1254872" cy="61665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E21D6-3639-41CF-86FD-F58D2F1CCC5C}">
      <dsp:nvSpPr>
        <dsp:cNvPr id="0" name=""/>
        <dsp:cNvSpPr/>
      </dsp:nvSpPr>
      <dsp:spPr>
        <a:xfrm>
          <a:off x="5781" y="198856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Introducción</a:t>
          </a:r>
          <a:endParaRPr lang="es-PE" sz="1400" b="1" kern="1200" dirty="0"/>
        </a:p>
      </dsp:txBody>
      <dsp:txXfrm>
        <a:off x="24966" y="218041"/>
        <a:ext cx="1053333" cy="616652"/>
      </dsp:txXfrm>
    </dsp:sp>
    <dsp:sp modelId="{DE2080AF-8CDB-4B02-A0A6-D1CE0DA1869B}">
      <dsp:nvSpPr>
        <dsp:cNvPr id="0" name=""/>
        <dsp:cNvSpPr/>
      </dsp:nvSpPr>
      <dsp:spPr>
        <a:xfrm>
          <a:off x="1206655" y="390996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1206655" y="445144"/>
        <a:ext cx="162009" cy="162446"/>
      </dsp:txXfrm>
    </dsp:sp>
    <dsp:sp modelId="{FDFD0953-DF01-45DC-A384-7394E48DD904}">
      <dsp:nvSpPr>
        <dsp:cNvPr id="0" name=""/>
        <dsp:cNvSpPr/>
      </dsp:nvSpPr>
      <dsp:spPr>
        <a:xfrm>
          <a:off x="1534166" y="198856"/>
          <a:ext cx="1288974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Planteamiento</a:t>
          </a:r>
          <a:endParaRPr lang="es-PE" sz="1400" b="1" kern="1200" dirty="0"/>
        </a:p>
      </dsp:txBody>
      <dsp:txXfrm>
        <a:off x="1553351" y="218041"/>
        <a:ext cx="1250604" cy="616652"/>
      </dsp:txXfrm>
    </dsp:sp>
    <dsp:sp modelId="{AF05DEA4-7BB1-4EDD-ADCA-528EF1D11796}">
      <dsp:nvSpPr>
        <dsp:cNvPr id="0" name=""/>
        <dsp:cNvSpPr/>
      </dsp:nvSpPr>
      <dsp:spPr>
        <a:xfrm>
          <a:off x="2932310" y="390996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2932310" y="445144"/>
        <a:ext cx="162009" cy="162446"/>
      </dsp:txXfrm>
    </dsp:sp>
    <dsp:sp modelId="{69C290D8-86D3-4AAA-A012-BE80BE1CA97E}">
      <dsp:nvSpPr>
        <dsp:cNvPr id="0" name=""/>
        <dsp:cNvSpPr/>
      </dsp:nvSpPr>
      <dsp:spPr>
        <a:xfrm>
          <a:off x="3259821" y="198856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Objetivos</a:t>
          </a:r>
          <a:endParaRPr lang="es-PE" sz="1400" b="1" kern="1200" dirty="0"/>
        </a:p>
      </dsp:txBody>
      <dsp:txXfrm>
        <a:off x="3279006" y="218041"/>
        <a:ext cx="1053333" cy="616652"/>
      </dsp:txXfrm>
    </dsp:sp>
    <dsp:sp modelId="{E01D37F0-D006-4035-9FC0-763A5F3FD0B6}">
      <dsp:nvSpPr>
        <dsp:cNvPr id="0" name=""/>
        <dsp:cNvSpPr/>
      </dsp:nvSpPr>
      <dsp:spPr>
        <a:xfrm>
          <a:off x="4460695" y="390996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4460695" y="445144"/>
        <a:ext cx="162009" cy="162446"/>
      </dsp:txXfrm>
    </dsp:sp>
    <dsp:sp modelId="{DA1B9A46-EB6C-40FF-BE9E-2F3E61F2148F}">
      <dsp:nvSpPr>
        <dsp:cNvPr id="0" name=""/>
        <dsp:cNvSpPr/>
      </dsp:nvSpPr>
      <dsp:spPr>
        <a:xfrm>
          <a:off x="4788206" y="198856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Metodología y Métodos</a:t>
          </a:r>
          <a:endParaRPr lang="es-PE" sz="1400" b="1" kern="1200" dirty="0"/>
        </a:p>
      </dsp:txBody>
      <dsp:txXfrm>
        <a:off x="4807391" y="218041"/>
        <a:ext cx="1053333" cy="616652"/>
      </dsp:txXfrm>
    </dsp:sp>
    <dsp:sp modelId="{0637383E-91C2-4419-8A30-3E7EE5E30BAB}">
      <dsp:nvSpPr>
        <dsp:cNvPr id="0" name=""/>
        <dsp:cNvSpPr/>
      </dsp:nvSpPr>
      <dsp:spPr>
        <a:xfrm>
          <a:off x="5989080" y="390996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5989080" y="445144"/>
        <a:ext cx="162009" cy="162446"/>
      </dsp:txXfrm>
    </dsp:sp>
    <dsp:sp modelId="{C5A575AA-FCE9-42DA-BDCA-71B43C8424AC}">
      <dsp:nvSpPr>
        <dsp:cNvPr id="0" name=""/>
        <dsp:cNvSpPr/>
      </dsp:nvSpPr>
      <dsp:spPr>
        <a:xfrm>
          <a:off x="6316591" y="198856"/>
          <a:ext cx="1091703" cy="655022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Resultados</a:t>
          </a:r>
          <a:endParaRPr lang="es-PE" sz="1400" b="1" kern="1200" dirty="0"/>
        </a:p>
      </dsp:txBody>
      <dsp:txXfrm>
        <a:off x="6335776" y="218041"/>
        <a:ext cx="1053333" cy="616652"/>
      </dsp:txXfrm>
    </dsp:sp>
    <dsp:sp modelId="{7143E58B-55DA-4589-9B4B-CEF74B64FA3D}">
      <dsp:nvSpPr>
        <dsp:cNvPr id="0" name=""/>
        <dsp:cNvSpPr/>
      </dsp:nvSpPr>
      <dsp:spPr>
        <a:xfrm>
          <a:off x="7517464" y="390996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b="1" kern="1200"/>
        </a:p>
      </dsp:txBody>
      <dsp:txXfrm>
        <a:off x="7517464" y="445144"/>
        <a:ext cx="162009" cy="162446"/>
      </dsp:txXfrm>
    </dsp:sp>
    <dsp:sp modelId="{CD5D734A-10F8-4E4C-8FCE-F7532F1E8ADF}">
      <dsp:nvSpPr>
        <dsp:cNvPr id="0" name=""/>
        <dsp:cNvSpPr/>
      </dsp:nvSpPr>
      <dsp:spPr>
        <a:xfrm>
          <a:off x="7844975" y="198856"/>
          <a:ext cx="1293242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/>
            <a:t>Conclusiones y Recomendaciones</a:t>
          </a:r>
          <a:endParaRPr lang="es-PE" sz="1200" b="1" kern="1200" dirty="0"/>
        </a:p>
      </dsp:txBody>
      <dsp:txXfrm>
        <a:off x="7864160" y="218041"/>
        <a:ext cx="1254872" cy="61665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E21D6-3639-41CF-86FD-F58D2F1CCC5C}">
      <dsp:nvSpPr>
        <dsp:cNvPr id="0" name=""/>
        <dsp:cNvSpPr/>
      </dsp:nvSpPr>
      <dsp:spPr>
        <a:xfrm>
          <a:off x="5781" y="198856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Introducción</a:t>
          </a:r>
          <a:endParaRPr lang="es-PE" sz="1400" b="1" kern="1200" dirty="0"/>
        </a:p>
      </dsp:txBody>
      <dsp:txXfrm>
        <a:off x="24966" y="218041"/>
        <a:ext cx="1053333" cy="616652"/>
      </dsp:txXfrm>
    </dsp:sp>
    <dsp:sp modelId="{DE2080AF-8CDB-4B02-A0A6-D1CE0DA1869B}">
      <dsp:nvSpPr>
        <dsp:cNvPr id="0" name=""/>
        <dsp:cNvSpPr/>
      </dsp:nvSpPr>
      <dsp:spPr>
        <a:xfrm>
          <a:off x="1206655" y="390996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1206655" y="445144"/>
        <a:ext cx="162009" cy="162446"/>
      </dsp:txXfrm>
    </dsp:sp>
    <dsp:sp modelId="{FDFD0953-DF01-45DC-A384-7394E48DD904}">
      <dsp:nvSpPr>
        <dsp:cNvPr id="0" name=""/>
        <dsp:cNvSpPr/>
      </dsp:nvSpPr>
      <dsp:spPr>
        <a:xfrm>
          <a:off x="1534166" y="198856"/>
          <a:ext cx="1288974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Planteamiento</a:t>
          </a:r>
          <a:endParaRPr lang="es-PE" sz="1400" b="1" kern="1200" dirty="0"/>
        </a:p>
      </dsp:txBody>
      <dsp:txXfrm>
        <a:off x="1553351" y="218041"/>
        <a:ext cx="1250604" cy="616652"/>
      </dsp:txXfrm>
    </dsp:sp>
    <dsp:sp modelId="{AF05DEA4-7BB1-4EDD-ADCA-528EF1D11796}">
      <dsp:nvSpPr>
        <dsp:cNvPr id="0" name=""/>
        <dsp:cNvSpPr/>
      </dsp:nvSpPr>
      <dsp:spPr>
        <a:xfrm>
          <a:off x="2932310" y="390996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2932310" y="445144"/>
        <a:ext cx="162009" cy="162446"/>
      </dsp:txXfrm>
    </dsp:sp>
    <dsp:sp modelId="{69C290D8-86D3-4AAA-A012-BE80BE1CA97E}">
      <dsp:nvSpPr>
        <dsp:cNvPr id="0" name=""/>
        <dsp:cNvSpPr/>
      </dsp:nvSpPr>
      <dsp:spPr>
        <a:xfrm>
          <a:off x="3259821" y="198856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Objetivos</a:t>
          </a:r>
          <a:endParaRPr lang="es-PE" sz="1400" b="1" kern="1200" dirty="0"/>
        </a:p>
      </dsp:txBody>
      <dsp:txXfrm>
        <a:off x="3279006" y="218041"/>
        <a:ext cx="1053333" cy="616652"/>
      </dsp:txXfrm>
    </dsp:sp>
    <dsp:sp modelId="{E01D37F0-D006-4035-9FC0-763A5F3FD0B6}">
      <dsp:nvSpPr>
        <dsp:cNvPr id="0" name=""/>
        <dsp:cNvSpPr/>
      </dsp:nvSpPr>
      <dsp:spPr>
        <a:xfrm>
          <a:off x="4460695" y="390996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4460695" y="445144"/>
        <a:ext cx="162009" cy="162446"/>
      </dsp:txXfrm>
    </dsp:sp>
    <dsp:sp modelId="{DA1B9A46-EB6C-40FF-BE9E-2F3E61F2148F}">
      <dsp:nvSpPr>
        <dsp:cNvPr id="0" name=""/>
        <dsp:cNvSpPr/>
      </dsp:nvSpPr>
      <dsp:spPr>
        <a:xfrm>
          <a:off x="4788206" y="198856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Metodología y Métodos</a:t>
          </a:r>
          <a:endParaRPr lang="es-PE" sz="1400" b="1" kern="1200" dirty="0"/>
        </a:p>
      </dsp:txBody>
      <dsp:txXfrm>
        <a:off x="4807391" y="218041"/>
        <a:ext cx="1053333" cy="616652"/>
      </dsp:txXfrm>
    </dsp:sp>
    <dsp:sp modelId="{0637383E-91C2-4419-8A30-3E7EE5E30BAB}">
      <dsp:nvSpPr>
        <dsp:cNvPr id="0" name=""/>
        <dsp:cNvSpPr/>
      </dsp:nvSpPr>
      <dsp:spPr>
        <a:xfrm>
          <a:off x="5989080" y="390996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5989080" y="445144"/>
        <a:ext cx="162009" cy="162446"/>
      </dsp:txXfrm>
    </dsp:sp>
    <dsp:sp modelId="{C5A575AA-FCE9-42DA-BDCA-71B43C8424AC}">
      <dsp:nvSpPr>
        <dsp:cNvPr id="0" name=""/>
        <dsp:cNvSpPr/>
      </dsp:nvSpPr>
      <dsp:spPr>
        <a:xfrm>
          <a:off x="6316591" y="198856"/>
          <a:ext cx="1091703" cy="655022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Resultados</a:t>
          </a:r>
          <a:endParaRPr lang="es-PE" sz="1400" b="1" kern="1200" dirty="0"/>
        </a:p>
      </dsp:txBody>
      <dsp:txXfrm>
        <a:off x="6335776" y="218041"/>
        <a:ext cx="1053333" cy="616652"/>
      </dsp:txXfrm>
    </dsp:sp>
    <dsp:sp modelId="{7143E58B-55DA-4589-9B4B-CEF74B64FA3D}">
      <dsp:nvSpPr>
        <dsp:cNvPr id="0" name=""/>
        <dsp:cNvSpPr/>
      </dsp:nvSpPr>
      <dsp:spPr>
        <a:xfrm>
          <a:off x="7517464" y="390996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b="1" kern="1200"/>
        </a:p>
      </dsp:txBody>
      <dsp:txXfrm>
        <a:off x="7517464" y="445144"/>
        <a:ext cx="162009" cy="162446"/>
      </dsp:txXfrm>
    </dsp:sp>
    <dsp:sp modelId="{CD5D734A-10F8-4E4C-8FCE-F7532F1E8ADF}">
      <dsp:nvSpPr>
        <dsp:cNvPr id="0" name=""/>
        <dsp:cNvSpPr/>
      </dsp:nvSpPr>
      <dsp:spPr>
        <a:xfrm>
          <a:off x="7844975" y="198856"/>
          <a:ext cx="1293242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/>
            <a:t>Conclusiones y Recomendaciones</a:t>
          </a:r>
          <a:endParaRPr lang="es-PE" sz="1200" b="1" kern="1200" dirty="0"/>
        </a:p>
      </dsp:txBody>
      <dsp:txXfrm>
        <a:off x="7864160" y="218041"/>
        <a:ext cx="1254872" cy="61665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E21D6-3639-41CF-86FD-F58D2F1CCC5C}">
      <dsp:nvSpPr>
        <dsp:cNvPr id="0" name=""/>
        <dsp:cNvSpPr/>
      </dsp:nvSpPr>
      <dsp:spPr>
        <a:xfrm>
          <a:off x="5781" y="198856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Introducción</a:t>
          </a:r>
          <a:endParaRPr lang="es-PE" sz="1400" b="1" kern="1200" dirty="0"/>
        </a:p>
      </dsp:txBody>
      <dsp:txXfrm>
        <a:off x="24966" y="218041"/>
        <a:ext cx="1053333" cy="616652"/>
      </dsp:txXfrm>
    </dsp:sp>
    <dsp:sp modelId="{DE2080AF-8CDB-4B02-A0A6-D1CE0DA1869B}">
      <dsp:nvSpPr>
        <dsp:cNvPr id="0" name=""/>
        <dsp:cNvSpPr/>
      </dsp:nvSpPr>
      <dsp:spPr>
        <a:xfrm>
          <a:off x="1206655" y="390996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1206655" y="445144"/>
        <a:ext cx="162009" cy="162446"/>
      </dsp:txXfrm>
    </dsp:sp>
    <dsp:sp modelId="{FDFD0953-DF01-45DC-A384-7394E48DD904}">
      <dsp:nvSpPr>
        <dsp:cNvPr id="0" name=""/>
        <dsp:cNvSpPr/>
      </dsp:nvSpPr>
      <dsp:spPr>
        <a:xfrm>
          <a:off x="1534166" y="198856"/>
          <a:ext cx="1288974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Planteamiento</a:t>
          </a:r>
          <a:endParaRPr lang="es-PE" sz="1400" b="1" kern="1200" dirty="0"/>
        </a:p>
      </dsp:txBody>
      <dsp:txXfrm>
        <a:off x="1553351" y="218041"/>
        <a:ext cx="1250604" cy="616652"/>
      </dsp:txXfrm>
    </dsp:sp>
    <dsp:sp modelId="{AF05DEA4-7BB1-4EDD-ADCA-528EF1D11796}">
      <dsp:nvSpPr>
        <dsp:cNvPr id="0" name=""/>
        <dsp:cNvSpPr/>
      </dsp:nvSpPr>
      <dsp:spPr>
        <a:xfrm>
          <a:off x="2932310" y="390996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2932310" y="445144"/>
        <a:ext cx="162009" cy="162446"/>
      </dsp:txXfrm>
    </dsp:sp>
    <dsp:sp modelId="{69C290D8-86D3-4AAA-A012-BE80BE1CA97E}">
      <dsp:nvSpPr>
        <dsp:cNvPr id="0" name=""/>
        <dsp:cNvSpPr/>
      </dsp:nvSpPr>
      <dsp:spPr>
        <a:xfrm>
          <a:off x="3259821" y="198856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Objetivos</a:t>
          </a:r>
          <a:endParaRPr lang="es-PE" sz="1400" b="1" kern="1200" dirty="0"/>
        </a:p>
      </dsp:txBody>
      <dsp:txXfrm>
        <a:off x="3279006" y="218041"/>
        <a:ext cx="1053333" cy="616652"/>
      </dsp:txXfrm>
    </dsp:sp>
    <dsp:sp modelId="{E01D37F0-D006-4035-9FC0-763A5F3FD0B6}">
      <dsp:nvSpPr>
        <dsp:cNvPr id="0" name=""/>
        <dsp:cNvSpPr/>
      </dsp:nvSpPr>
      <dsp:spPr>
        <a:xfrm>
          <a:off x="4460695" y="390996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4460695" y="445144"/>
        <a:ext cx="162009" cy="162446"/>
      </dsp:txXfrm>
    </dsp:sp>
    <dsp:sp modelId="{DA1B9A46-EB6C-40FF-BE9E-2F3E61F2148F}">
      <dsp:nvSpPr>
        <dsp:cNvPr id="0" name=""/>
        <dsp:cNvSpPr/>
      </dsp:nvSpPr>
      <dsp:spPr>
        <a:xfrm>
          <a:off x="4788206" y="198856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Metodología y Métodos</a:t>
          </a:r>
          <a:endParaRPr lang="es-PE" sz="1400" b="1" kern="1200" dirty="0"/>
        </a:p>
      </dsp:txBody>
      <dsp:txXfrm>
        <a:off x="4807391" y="218041"/>
        <a:ext cx="1053333" cy="616652"/>
      </dsp:txXfrm>
    </dsp:sp>
    <dsp:sp modelId="{0637383E-91C2-4419-8A30-3E7EE5E30BAB}">
      <dsp:nvSpPr>
        <dsp:cNvPr id="0" name=""/>
        <dsp:cNvSpPr/>
      </dsp:nvSpPr>
      <dsp:spPr>
        <a:xfrm>
          <a:off x="5989080" y="390996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5989080" y="445144"/>
        <a:ext cx="162009" cy="162446"/>
      </dsp:txXfrm>
    </dsp:sp>
    <dsp:sp modelId="{C5A575AA-FCE9-42DA-BDCA-71B43C8424AC}">
      <dsp:nvSpPr>
        <dsp:cNvPr id="0" name=""/>
        <dsp:cNvSpPr/>
      </dsp:nvSpPr>
      <dsp:spPr>
        <a:xfrm>
          <a:off x="6316591" y="198856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solidFill>
            <a:srgbClr val="3366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Resultados</a:t>
          </a:r>
          <a:endParaRPr lang="es-PE" sz="1400" b="1" kern="1200" dirty="0"/>
        </a:p>
      </dsp:txBody>
      <dsp:txXfrm>
        <a:off x="6335776" y="218041"/>
        <a:ext cx="1053333" cy="616652"/>
      </dsp:txXfrm>
    </dsp:sp>
    <dsp:sp modelId="{7143E58B-55DA-4589-9B4B-CEF74B64FA3D}">
      <dsp:nvSpPr>
        <dsp:cNvPr id="0" name=""/>
        <dsp:cNvSpPr/>
      </dsp:nvSpPr>
      <dsp:spPr>
        <a:xfrm>
          <a:off x="7517464" y="390996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b="1" kern="1200"/>
        </a:p>
      </dsp:txBody>
      <dsp:txXfrm>
        <a:off x="7517464" y="445144"/>
        <a:ext cx="162009" cy="162446"/>
      </dsp:txXfrm>
    </dsp:sp>
    <dsp:sp modelId="{CD5D734A-10F8-4E4C-8FCE-F7532F1E8ADF}">
      <dsp:nvSpPr>
        <dsp:cNvPr id="0" name=""/>
        <dsp:cNvSpPr/>
      </dsp:nvSpPr>
      <dsp:spPr>
        <a:xfrm>
          <a:off x="7844975" y="198856"/>
          <a:ext cx="1293242" cy="65502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/>
            <a:t>Conclusiones y Recomendaciones</a:t>
          </a:r>
          <a:endParaRPr lang="es-PE" sz="1200" b="1" kern="1200" dirty="0"/>
        </a:p>
      </dsp:txBody>
      <dsp:txXfrm>
        <a:off x="7864160" y="218041"/>
        <a:ext cx="1254872" cy="61665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E21D6-3639-41CF-86FD-F58D2F1CCC5C}">
      <dsp:nvSpPr>
        <dsp:cNvPr id="0" name=""/>
        <dsp:cNvSpPr/>
      </dsp:nvSpPr>
      <dsp:spPr>
        <a:xfrm>
          <a:off x="5781" y="198856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Introducción</a:t>
          </a:r>
          <a:endParaRPr lang="es-PE" sz="1400" b="1" kern="1200" dirty="0"/>
        </a:p>
      </dsp:txBody>
      <dsp:txXfrm>
        <a:off x="24966" y="218041"/>
        <a:ext cx="1053333" cy="616652"/>
      </dsp:txXfrm>
    </dsp:sp>
    <dsp:sp modelId="{DE2080AF-8CDB-4B02-A0A6-D1CE0DA1869B}">
      <dsp:nvSpPr>
        <dsp:cNvPr id="0" name=""/>
        <dsp:cNvSpPr/>
      </dsp:nvSpPr>
      <dsp:spPr>
        <a:xfrm>
          <a:off x="1206655" y="390996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1206655" y="445144"/>
        <a:ext cx="162009" cy="162446"/>
      </dsp:txXfrm>
    </dsp:sp>
    <dsp:sp modelId="{FDFD0953-DF01-45DC-A384-7394E48DD904}">
      <dsp:nvSpPr>
        <dsp:cNvPr id="0" name=""/>
        <dsp:cNvSpPr/>
      </dsp:nvSpPr>
      <dsp:spPr>
        <a:xfrm>
          <a:off x="1534166" y="198856"/>
          <a:ext cx="1288974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Planteamiento</a:t>
          </a:r>
          <a:endParaRPr lang="es-PE" sz="1400" b="1" kern="1200" dirty="0"/>
        </a:p>
      </dsp:txBody>
      <dsp:txXfrm>
        <a:off x="1553351" y="218041"/>
        <a:ext cx="1250604" cy="616652"/>
      </dsp:txXfrm>
    </dsp:sp>
    <dsp:sp modelId="{AF05DEA4-7BB1-4EDD-ADCA-528EF1D11796}">
      <dsp:nvSpPr>
        <dsp:cNvPr id="0" name=""/>
        <dsp:cNvSpPr/>
      </dsp:nvSpPr>
      <dsp:spPr>
        <a:xfrm>
          <a:off x="2932310" y="390996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2932310" y="445144"/>
        <a:ext cx="162009" cy="162446"/>
      </dsp:txXfrm>
    </dsp:sp>
    <dsp:sp modelId="{69C290D8-86D3-4AAA-A012-BE80BE1CA97E}">
      <dsp:nvSpPr>
        <dsp:cNvPr id="0" name=""/>
        <dsp:cNvSpPr/>
      </dsp:nvSpPr>
      <dsp:spPr>
        <a:xfrm>
          <a:off x="3259821" y="198856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Objetivos</a:t>
          </a:r>
          <a:endParaRPr lang="es-PE" sz="1400" b="1" kern="1200" dirty="0"/>
        </a:p>
      </dsp:txBody>
      <dsp:txXfrm>
        <a:off x="3279006" y="218041"/>
        <a:ext cx="1053333" cy="616652"/>
      </dsp:txXfrm>
    </dsp:sp>
    <dsp:sp modelId="{E01D37F0-D006-4035-9FC0-763A5F3FD0B6}">
      <dsp:nvSpPr>
        <dsp:cNvPr id="0" name=""/>
        <dsp:cNvSpPr/>
      </dsp:nvSpPr>
      <dsp:spPr>
        <a:xfrm>
          <a:off x="4460695" y="390996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4460695" y="445144"/>
        <a:ext cx="162009" cy="162446"/>
      </dsp:txXfrm>
    </dsp:sp>
    <dsp:sp modelId="{DA1B9A46-EB6C-40FF-BE9E-2F3E61F2148F}">
      <dsp:nvSpPr>
        <dsp:cNvPr id="0" name=""/>
        <dsp:cNvSpPr/>
      </dsp:nvSpPr>
      <dsp:spPr>
        <a:xfrm>
          <a:off x="4788206" y="198856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Metodología y Métodos</a:t>
          </a:r>
          <a:endParaRPr lang="es-PE" sz="1400" b="1" kern="1200" dirty="0"/>
        </a:p>
      </dsp:txBody>
      <dsp:txXfrm>
        <a:off x="4807391" y="218041"/>
        <a:ext cx="1053333" cy="616652"/>
      </dsp:txXfrm>
    </dsp:sp>
    <dsp:sp modelId="{0637383E-91C2-4419-8A30-3E7EE5E30BAB}">
      <dsp:nvSpPr>
        <dsp:cNvPr id="0" name=""/>
        <dsp:cNvSpPr/>
      </dsp:nvSpPr>
      <dsp:spPr>
        <a:xfrm>
          <a:off x="5989080" y="390996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5989080" y="445144"/>
        <a:ext cx="162009" cy="162446"/>
      </dsp:txXfrm>
    </dsp:sp>
    <dsp:sp modelId="{C5A575AA-FCE9-42DA-BDCA-71B43C8424AC}">
      <dsp:nvSpPr>
        <dsp:cNvPr id="0" name=""/>
        <dsp:cNvSpPr/>
      </dsp:nvSpPr>
      <dsp:spPr>
        <a:xfrm>
          <a:off x="6316591" y="198856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solidFill>
            <a:srgbClr val="3366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Resultados</a:t>
          </a:r>
          <a:endParaRPr lang="es-PE" sz="1400" b="1" kern="1200" dirty="0"/>
        </a:p>
      </dsp:txBody>
      <dsp:txXfrm>
        <a:off x="6335776" y="218041"/>
        <a:ext cx="1053333" cy="616652"/>
      </dsp:txXfrm>
    </dsp:sp>
    <dsp:sp modelId="{7143E58B-55DA-4589-9B4B-CEF74B64FA3D}">
      <dsp:nvSpPr>
        <dsp:cNvPr id="0" name=""/>
        <dsp:cNvSpPr/>
      </dsp:nvSpPr>
      <dsp:spPr>
        <a:xfrm>
          <a:off x="7517464" y="390996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b="1" kern="1200"/>
        </a:p>
      </dsp:txBody>
      <dsp:txXfrm>
        <a:off x="7517464" y="445144"/>
        <a:ext cx="162009" cy="162446"/>
      </dsp:txXfrm>
    </dsp:sp>
    <dsp:sp modelId="{CD5D734A-10F8-4E4C-8FCE-F7532F1E8ADF}">
      <dsp:nvSpPr>
        <dsp:cNvPr id="0" name=""/>
        <dsp:cNvSpPr/>
      </dsp:nvSpPr>
      <dsp:spPr>
        <a:xfrm>
          <a:off x="7844975" y="198856"/>
          <a:ext cx="1293242" cy="65502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/>
            <a:t>Conclusiones y Recomendaciones</a:t>
          </a:r>
          <a:endParaRPr lang="es-PE" sz="1200" b="1" kern="1200" dirty="0"/>
        </a:p>
      </dsp:txBody>
      <dsp:txXfrm>
        <a:off x="7864160" y="218041"/>
        <a:ext cx="1254872" cy="61665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E21D6-3639-41CF-86FD-F58D2F1CCC5C}">
      <dsp:nvSpPr>
        <dsp:cNvPr id="0" name=""/>
        <dsp:cNvSpPr/>
      </dsp:nvSpPr>
      <dsp:spPr>
        <a:xfrm>
          <a:off x="5781" y="198856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Introducción</a:t>
          </a:r>
          <a:endParaRPr lang="es-PE" sz="1400" b="1" kern="1200" dirty="0"/>
        </a:p>
      </dsp:txBody>
      <dsp:txXfrm>
        <a:off x="24966" y="218041"/>
        <a:ext cx="1053333" cy="616652"/>
      </dsp:txXfrm>
    </dsp:sp>
    <dsp:sp modelId="{DE2080AF-8CDB-4B02-A0A6-D1CE0DA1869B}">
      <dsp:nvSpPr>
        <dsp:cNvPr id="0" name=""/>
        <dsp:cNvSpPr/>
      </dsp:nvSpPr>
      <dsp:spPr>
        <a:xfrm>
          <a:off x="1206655" y="390996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1206655" y="445144"/>
        <a:ext cx="162009" cy="162446"/>
      </dsp:txXfrm>
    </dsp:sp>
    <dsp:sp modelId="{FDFD0953-DF01-45DC-A384-7394E48DD904}">
      <dsp:nvSpPr>
        <dsp:cNvPr id="0" name=""/>
        <dsp:cNvSpPr/>
      </dsp:nvSpPr>
      <dsp:spPr>
        <a:xfrm>
          <a:off x="1534166" y="198856"/>
          <a:ext cx="1288974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Planteamiento</a:t>
          </a:r>
          <a:endParaRPr lang="es-PE" sz="1400" b="1" kern="1200" dirty="0"/>
        </a:p>
      </dsp:txBody>
      <dsp:txXfrm>
        <a:off x="1553351" y="218041"/>
        <a:ext cx="1250604" cy="616652"/>
      </dsp:txXfrm>
    </dsp:sp>
    <dsp:sp modelId="{AF05DEA4-7BB1-4EDD-ADCA-528EF1D11796}">
      <dsp:nvSpPr>
        <dsp:cNvPr id="0" name=""/>
        <dsp:cNvSpPr/>
      </dsp:nvSpPr>
      <dsp:spPr>
        <a:xfrm>
          <a:off x="2932310" y="390996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2932310" y="445144"/>
        <a:ext cx="162009" cy="162446"/>
      </dsp:txXfrm>
    </dsp:sp>
    <dsp:sp modelId="{69C290D8-86D3-4AAA-A012-BE80BE1CA97E}">
      <dsp:nvSpPr>
        <dsp:cNvPr id="0" name=""/>
        <dsp:cNvSpPr/>
      </dsp:nvSpPr>
      <dsp:spPr>
        <a:xfrm>
          <a:off x="3259821" y="198856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Objetivos</a:t>
          </a:r>
          <a:endParaRPr lang="es-PE" sz="1400" b="1" kern="1200" dirty="0"/>
        </a:p>
      </dsp:txBody>
      <dsp:txXfrm>
        <a:off x="3279006" y="218041"/>
        <a:ext cx="1053333" cy="616652"/>
      </dsp:txXfrm>
    </dsp:sp>
    <dsp:sp modelId="{E01D37F0-D006-4035-9FC0-763A5F3FD0B6}">
      <dsp:nvSpPr>
        <dsp:cNvPr id="0" name=""/>
        <dsp:cNvSpPr/>
      </dsp:nvSpPr>
      <dsp:spPr>
        <a:xfrm>
          <a:off x="4460695" y="390996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4460695" y="445144"/>
        <a:ext cx="162009" cy="162446"/>
      </dsp:txXfrm>
    </dsp:sp>
    <dsp:sp modelId="{DA1B9A46-EB6C-40FF-BE9E-2F3E61F2148F}">
      <dsp:nvSpPr>
        <dsp:cNvPr id="0" name=""/>
        <dsp:cNvSpPr/>
      </dsp:nvSpPr>
      <dsp:spPr>
        <a:xfrm>
          <a:off x="4788206" y="198856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Metodología y Métodos</a:t>
          </a:r>
          <a:endParaRPr lang="es-PE" sz="1400" b="1" kern="1200" dirty="0"/>
        </a:p>
      </dsp:txBody>
      <dsp:txXfrm>
        <a:off x="4807391" y="218041"/>
        <a:ext cx="1053333" cy="616652"/>
      </dsp:txXfrm>
    </dsp:sp>
    <dsp:sp modelId="{0637383E-91C2-4419-8A30-3E7EE5E30BAB}">
      <dsp:nvSpPr>
        <dsp:cNvPr id="0" name=""/>
        <dsp:cNvSpPr/>
      </dsp:nvSpPr>
      <dsp:spPr>
        <a:xfrm>
          <a:off x="5989080" y="390996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5989080" y="445144"/>
        <a:ext cx="162009" cy="162446"/>
      </dsp:txXfrm>
    </dsp:sp>
    <dsp:sp modelId="{C5A575AA-FCE9-42DA-BDCA-71B43C8424AC}">
      <dsp:nvSpPr>
        <dsp:cNvPr id="0" name=""/>
        <dsp:cNvSpPr/>
      </dsp:nvSpPr>
      <dsp:spPr>
        <a:xfrm>
          <a:off x="6316591" y="198856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solidFill>
            <a:srgbClr val="3366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Resultados</a:t>
          </a:r>
          <a:endParaRPr lang="es-PE" sz="1400" b="1" kern="1200" dirty="0"/>
        </a:p>
      </dsp:txBody>
      <dsp:txXfrm>
        <a:off x="6335776" y="218041"/>
        <a:ext cx="1053333" cy="616652"/>
      </dsp:txXfrm>
    </dsp:sp>
    <dsp:sp modelId="{7143E58B-55DA-4589-9B4B-CEF74B64FA3D}">
      <dsp:nvSpPr>
        <dsp:cNvPr id="0" name=""/>
        <dsp:cNvSpPr/>
      </dsp:nvSpPr>
      <dsp:spPr>
        <a:xfrm>
          <a:off x="7517464" y="390996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b="1" kern="1200"/>
        </a:p>
      </dsp:txBody>
      <dsp:txXfrm>
        <a:off x="7517464" y="445144"/>
        <a:ext cx="162009" cy="162446"/>
      </dsp:txXfrm>
    </dsp:sp>
    <dsp:sp modelId="{CD5D734A-10F8-4E4C-8FCE-F7532F1E8ADF}">
      <dsp:nvSpPr>
        <dsp:cNvPr id="0" name=""/>
        <dsp:cNvSpPr/>
      </dsp:nvSpPr>
      <dsp:spPr>
        <a:xfrm>
          <a:off x="7844975" y="198856"/>
          <a:ext cx="1293242" cy="65502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/>
            <a:t>Conclusiones y Recomendaciones</a:t>
          </a:r>
          <a:endParaRPr lang="es-PE" sz="1200" b="1" kern="1200" dirty="0"/>
        </a:p>
      </dsp:txBody>
      <dsp:txXfrm>
        <a:off x="7864160" y="218041"/>
        <a:ext cx="1254872" cy="6166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E21D6-3639-41CF-86FD-F58D2F1CCC5C}">
      <dsp:nvSpPr>
        <dsp:cNvPr id="0" name=""/>
        <dsp:cNvSpPr/>
      </dsp:nvSpPr>
      <dsp:spPr>
        <a:xfrm>
          <a:off x="5781" y="369798"/>
          <a:ext cx="1091703" cy="6550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Introducción</a:t>
          </a:r>
          <a:endParaRPr lang="es-PE" sz="1400" b="1" kern="1200" dirty="0"/>
        </a:p>
      </dsp:txBody>
      <dsp:txXfrm>
        <a:off x="24966" y="388983"/>
        <a:ext cx="1053333" cy="616652"/>
      </dsp:txXfrm>
    </dsp:sp>
    <dsp:sp modelId="{DE2080AF-8CDB-4B02-A0A6-D1CE0DA1869B}">
      <dsp:nvSpPr>
        <dsp:cNvPr id="0" name=""/>
        <dsp:cNvSpPr/>
      </dsp:nvSpPr>
      <dsp:spPr>
        <a:xfrm>
          <a:off x="120665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1206655" y="616086"/>
        <a:ext cx="162009" cy="162446"/>
      </dsp:txXfrm>
    </dsp:sp>
    <dsp:sp modelId="{FDFD0953-DF01-45DC-A384-7394E48DD904}">
      <dsp:nvSpPr>
        <dsp:cNvPr id="0" name=""/>
        <dsp:cNvSpPr/>
      </dsp:nvSpPr>
      <dsp:spPr>
        <a:xfrm>
          <a:off x="1534166" y="369798"/>
          <a:ext cx="1288974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Planteamiento</a:t>
          </a:r>
          <a:endParaRPr lang="es-PE" sz="1400" b="1" kern="1200" dirty="0"/>
        </a:p>
      </dsp:txBody>
      <dsp:txXfrm>
        <a:off x="1553351" y="388983"/>
        <a:ext cx="1250604" cy="616652"/>
      </dsp:txXfrm>
    </dsp:sp>
    <dsp:sp modelId="{AF05DEA4-7BB1-4EDD-ADCA-528EF1D11796}">
      <dsp:nvSpPr>
        <dsp:cNvPr id="0" name=""/>
        <dsp:cNvSpPr/>
      </dsp:nvSpPr>
      <dsp:spPr>
        <a:xfrm>
          <a:off x="293231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2932310" y="616086"/>
        <a:ext cx="162009" cy="162446"/>
      </dsp:txXfrm>
    </dsp:sp>
    <dsp:sp modelId="{69C290D8-86D3-4AAA-A012-BE80BE1CA97E}">
      <dsp:nvSpPr>
        <dsp:cNvPr id="0" name=""/>
        <dsp:cNvSpPr/>
      </dsp:nvSpPr>
      <dsp:spPr>
        <a:xfrm>
          <a:off x="325982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Objetivos</a:t>
          </a:r>
          <a:endParaRPr lang="es-PE" sz="1400" b="1" kern="1200" dirty="0"/>
        </a:p>
      </dsp:txBody>
      <dsp:txXfrm>
        <a:off x="3279006" y="388983"/>
        <a:ext cx="1053333" cy="616652"/>
      </dsp:txXfrm>
    </dsp:sp>
    <dsp:sp modelId="{E01D37F0-D006-4035-9FC0-763A5F3FD0B6}">
      <dsp:nvSpPr>
        <dsp:cNvPr id="0" name=""/>
        <dsp:cNvSpPr/>
      </dsp:nvSpPr>
      <dsp:spPr>
        <a:xfrm>
          <a:off x="446069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4460695" y="616086"/>
        <a:ext cx="162009" cy="162446"/>
      </dsp:txXfrm>
    </dsp:sp>
    <dsp:sp modelId="{DA1B9A46-EB6C-40FF-BE9E-2F3E61F2148F}">
      <dsp:nvSpPr>
        <dsp:cNvPr id="0" name=""/>
        <dsp:cNvSpPr/>
      </dsp:nvSpPr>
      <dsp:spPr>
        <a:xfrm>
          <a:off x="4788206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Metodología y Métodos</a:t>
          </a:r>
          <a:endParaRPr lang="es-PE" sz="1400" b="1" kern="1200" dirty="0"/>
        </a:p>
      </dsp:txBody>
      <dsp:txXfrm>
        <a:off x="4807391" y="388983"/>
        <a:ext cx="1053333" cy="616652"/>
      </dsp:txXfrm>
    </dsp:sp>
    <dsp:sp modelId="{0637383E-91C2-4419-8A30-3E7EE5E30BAB}">
      <dsp:nvSpPr>
        <dsp:cNvPr id="0" name=""/>
        <dsp:cNvSpPr/>
      </dsp:nvSpPr>
      <dsp:spPr>
        <a:xfrm>
          <a:off x="598908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5989080" y="616086"/>
        <a:ext cx="162009" cy="162446"/>
      </dsp:txXfrm>
    </dsp:sp>
    <dsp:sp modelId="{C5A575AA-FCE9-42DA-BDCA-71B43C8424AC}">
      <dsp:nvSpPr>
        <dsp:cNvPr id="0" name=""/>
        <dsp:cNvSpPr/>
      </dsp:nvSpPr>
      <dsp:spPr>
        <a:xfrm>
          <a:off x="631659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Resultados</a:t>
          </a:r>
          <a:endParaRPr lang="es-PE" sz="1400" b="1" kern="1200" dirty="0"/>
        </a:p>
      </dsp:txBody>
      <dsp:txXfrm>
        <a:off x="6335776" y="388983"/>
        <a:ext cx="1053333" cy="616652"/>
      </dsp:txXfrm>
    </dsp:sp>
    <dsp:sp modelId="{7143E58B-55DA-4589-9B4B-CEF74B64FA3D}">
      <dsp:nvSpPr>
        <dsp:cNvPr id="0" name=""/>
        <dsp:cNvSpPr/>
      </dsp:nvSpPr>
      <dsp:spPr>
        <a:xfrm>
          <a:off x="7517464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b="1" kern="1200"/>
        </a:p>
      </dsp:txBody>
      <dsp:txXfrm>
        <a:off x="7517464" y="616086"/>
        <a:ext cx="162009" cy="162446"/>
      </dsp:txXfrm>
    </dsp:sp>
    <dsp:sp modelId="{CD5D734A-10F8-4E4C-8FCE-F7532F1E8ADF}">
      <dsp:nvSpPr>
        <dsp:cNvPr id="0" name=""/>
        <dsp:cNvSpPr/>
      </dsp:nvSpPr>
      <dsp:spPr>
        <a:xfrm>
          <a:off x="7844975" y="369798"/>
          <a:ext cx="1293242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/>
            <a:t>Conclusiones y Recomendaciones</a:t>
          </a:r>
          <a:endParaRPr lang="es-PE" sz="1200" b="1" kern="1200" dirty="0"/>
        </a:p>
      </dsp:txBody>
      <dsp:txXfrm>
        <a:off x="7864160" y="388983"/>
        <a:ext cx="1254872" cy="6166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E21D6-3639-41CF-86FD-F58D2F1CCC5C}">
      <dsp:nvSpPr>
        <dsp:cNvPr id="0" name=""/>
        <dsp:cNvSpPr/>
      </dsp:nvSpPr>
      <dsp:spPr>
        <a:xfrm>
          <a:off x="5781" y="369478"/>
          <a:ext cx="1091703" cy="6556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Introducción</a:t>
          </a:r>
          <a:endParaRPr lang="es-PE" sz="1400" b="1" kern="1200" dirty="0"/>
        </a:p>
      </dsp:txBody>
      <dsp:txXfrm>
        <a:off x="24985" y="388682"/>
        <a:ext cx="1053295" cy="617254"/>
      </dsp:txXfrm>
    </dsp:sp>
    <dsp:sp modelId="{DE2080AF-8CDB-4B02-A0A6-D1CE0DA1869B}">
      <dsp:nvSpPr>
        <dsp:cNvPr id="0" name=""/>
        <dsp:cNvSpPr/>
      </dsp:nvSpPr>
      <dsp:spPr>
        <a:xfrm>
          <a:off x="120665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1206655" y="616086"/>
        <a:ext cx="162009" cy="162446"/>
      </dsp:txXfrm>
    </dsp:sp>
    <dsp:sp modelId="{FDFD0953-DF01-45DC-A384-7394E48DD904}">
      <dsp:nvSpPr>
        <dsp:cNvPr id="0" name=""/>
        <dsp:cNvSpPr/>
      </dsp:nvSpPr>
      <dsp:spPr>
        <a:xfrm>
          <a:off x="1534166" y="369478"/>
          <a:ext cx="1288974" cy="655662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Planteamiento del problema</a:t>
          </a:r>
          <a:endParaRPr lang="es-PE" sz="1400" b="1" kern="1200" dirty="0"/>
        </a:p>
      </dsp:txBody>
      <dsp:txXfrm>
        <a:off x="1553370" y="388682"/>
        <a:ext cx="1250566" cy="617254"/>
      </dsp:txXfrm>
    </dsp:sp>
    <dsp:sp modelId="{AF05DEA4-7BB1-4EDD-ADCA-528EF1D11796}">
      <dsp:nvSpPr>
        <dsp:cNvPr id="0" name=""/>
        <dsp:cNvSpPr/>
      </dsp:nvSpPr>
      <dsp:spPr>
        <a:xfrm>
          <a:off x="293231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2932310" y="616086"/>
        <a:ext cx="162009" cy="162446"/>
      </dsp:txXfrm>
    </dsp:sp>
    <dsp:sp modelId="{69C290D8-86D3-4AAA-A012-BE80BE1CA97E}">
      <dsp:nvSpPr>
        <dsp:cNvPr id="0" name=""/>
        <dsp:cNvSpPr/>
      </dsp:nvSpPr>
      <dsp:spPr>
        <a:xfrm>
          <a:off x="3259821" y="369478"/>
          <a:ext cx="1091703" cy="6556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Objetivos</a:t>
          </a:r>
          <a:endParaRPr lang="es-PE" sz="1400" b="1" kern="1200" dirty="0"/>
        </a:p>
      </dsp:txBody>
      <dsp:txXfrm>
        <a:off x="3279025" y="388682"/>
        <a:ext cx="1053295" cy="617254"/>
      </dsp:txXfrm>
    </dsp:sp>
    <dsp:sp modelId="{E01D37F0-D006-4035-9FC0-763A5F3FD0B6}">
      <dsp:nvSpPr>
        <dsp:cNvPr id="0" name=""/>
        <dsp:cNvSpPr/>
      </dsp:nvSpPr>
      <dsp:spPr>
        <a:xfrm>
          <a:off x="446069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4460695" y="616086"/>
        <a:ext cx="162009" cy="162446"/>
      </dsp:txXfrm>
    </dsp:sp>
    <dsp:sp modelId="{DA1B9A46-EB6C-40FF-BE9E-2F3E61F2148F}">
      <dsp:nvSpPr>
        <dsp:cNvPr id="0" name=""/>
        <dsp:cNvSpPr/>
      </dsp:nvSpPr>
      <dsp:spPr>
        <a:xfrm>
          <a:off x="4788206" y="369478"/>
          <a:ext cx="1091703" cy="6556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Metodología y Métodos</a:t>
          </a:r>
          <a:endParaRPr lang="es-PE" sz="1400" b="1" kern="1200" dirty="0"/>
        </a:p>
      </dsp:txBody>
      <dsp:txXfrm>
        <a:off x="4807410" y="388682"/>
        <a:ext cx="1053295" cy="617254"/>
      </dsp:txXfrm>
    </dsp:sp>
    <dsp:sp modelId="{0637383E-91C2-4419-8A30-3E7EE5E30BAB}">
      <dsp:nvSpPr>
        <dsp:cNvPr id="0" name=""/>
        <dsp:cNvSpPr/>
      </dsp:nvSpPr>
      <dsp:spPr>
        <a:xfrm>
          <a:off x="598908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5989080" y="616086"/>
        <a:ext cx="162009" cy="162446"/>
      </dsp:txXfrm>
    </dsp:sp>
    <dsp:sp modelId="{C5A575AA-FCE9-42DA-BDCA-71B43C8424AC}">
      <dsp:nvSpPr>
        <dsp:cNvPr id="0" name=""/>
        <dsp:cNvSpPr/>
      </dsp:nvSpPr>
      <dsp:spPr>
        <a:xfrm>
          <a:off x="6316591" y="369478"/>
          <a:ext cx="1091703" cy="6556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Resultados</a:t>
          </a:r>
          <a:endParaRPr lang="es-PE" sz="1400" b="1" kern="1200" dirty="0"/>
        </a:p>
      </dsp:txBody>
      <dsp:txXfrm>
        <a:off x="6335795" y="388682"/>
        <a:ext cx="1053295" cy="617254"/>
      </dsp:txXfrm>
    </dsp:sp>
    <dsp:sp modelId="{7143E58B-55DA-4589-9B4B-CEF74B64FA3D}">
      <dsp:nvSpPr>
        <dsp:cNvPr id="0" name=""/>
        <dsp:cNvSpPr/>
      </dsp:nvSpPr>
      <dsp:spPr>
        <a:xfrm>
          <a:off x="7517464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b="1" kern="1200"/>
        </a:p>
      </dsp:txBody>
      <dsp:txXfrm>
        <a:off x="7517464" y="616086"/>
        <a:ext cx="162009" cy="162446"/>
      </dsp:txXfrm>
    </dsp:sp>
    <dsp:sp modelId="{CD5D734A-10F8-4E4C-8FCE-F7532F1E8ADF}">
      <dsp:nvSpPr>
        <dsp:cNvPr id="0" name=""/>
        <dsp:cNvSpPr/>
      </dsp:nvSpPr>
      <dsp:spPr>
        <a:xfrm>
          <a:off x="7844975" y="369478"/>
          <a:ext cx="1293242" cy="6556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/>
            <a:t>Conclusiones y Recomendaciones</a:t>
          </a:r>
          <a:endParaRPr lang="es-PE" sz="1200" b="1" kern="1200" dirty="0"/>
        </a:p>
      </dsp:txBody>
      <dsp:txXfrm>
        <a:off x="7864179" y="388682"/>
        <a:ext cx="1254834" cy="6172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E21D6-3639-41CF-86FD-F58D2F1CCC5C}">
      <dsp:nvSpPr>
        <dsp:cNvPr id="0" name=""/>
        <dsp:cNvSpPr/>
      </dsp:nvSpPr>
      <dsp:spPr>
        <a:xfrm>
          <a:off x="5781" y="369478"/>
          <a:ext cx="1091703" cy="6556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Introducción</a:t>
          </a:r>
          <a:endParaRPr lang="es-PE" sz="1400" b="1" kern="1200" dirty="0"/>
        </a:p>
      </dsp:txBody>
      <dsp:txXfrm>
        <a:off x="24985" y="388682"/>
        <a:ext cx="1053295" cy="617254"/>
      </dsp:txXfrm>
    </dsp:sp>
    <dsp:sp modelId="{DE2080AF-8CDB-4B02-A0A6-D1CE0DA1869B}">
      <dsp:nvSpPr>
        <dsp:cNvPr id="0" name=""/>
        <dsp:cNvSpPr/>
      </dsp:nvSpPr>
      <dsp:spPr>
        <a:xfrm>
          <a:off x="120665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1206655" y="616086"/>
        <a:ext cx="162009" cy="162446"/>
      </dsp:txXfrm>
    </dsp:sp>
    <dsp:sp modelId="{FDFD0953-DF01-45DC-A384-7394E48DD904}">
      <dsp:nvSpPr>
        <dsp:cNvPr id="0" name=""/>
        <dsp:cNvSpPr/>
      </dsp:nvSpPr>
      <dsp:spPr>
        <a:xfrm>
          <a:off x="1534166" y="369478"/>
          <a:ext cx="1288974" cy="6556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Planteamiento del problema</a:t>
          </a:r>
          <a:endParaRPr lang="es-PE" sz="1400" b="1" kern="1200" dirty="0"/>
        </a:p>
      </dsp:txBody>
      <dsp:txXfrm>
        <a:off x="1553370" y="388682"/>
        <a:ext cx="1250566" cy="617254"/>
      </dsp:txXfrm>
    </dsp:sp>
    <dsp:sp modelId="{AF05DEA4-7BB1-4EDD-ADCA-528EF1D11796}">
      <dsp:nvSpPr>
        <dsp:cNvPr id="0" name=""/>
        <dsp:cNvSpPr/>
      </dsp:nvSpPr>
      <dsp:spPr>
        <a:xfrm>
          <a:off x="293231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2932310" y="616086"/>
        <a:ext cx="162009" cy="162446"/>
      </dsp:txXfrm>
    </dsp:sp>
    <dsp:sp modelId="{69C290D8-86D3-4AAA-A012-BE80BE1CA97E}">
      <dsp:nvSpPr>
        <dsp:cNvPr id="0" name=""/>
        <dsp:cNvSpPr/>
      </dsp:nvSpPr>
      <dsp:spPr>
        <a:xfrm>
          <a:off x="3259821" y="369478"/>
          <a:ext cx="1091703" cy="65566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Objetivos</a:t>
          </a:r>
          <a:endParaRPr lang="es-PE" sz="1400" b="1" kern="1200" dirty="0"/>
        </a:p>
      </dsp:txBody>
      <dsp:txXfrm>
        <a:off x="3279025" y="388682"/>
        <a:ext cx="1053295" cy="617254"/>
      </dsp:txXfrm>
    </dsp:sp>
    <dsp:sp modelId="{E01D37F0-D006-4035-9FC0-763A5F3FD0B6}">
      <dsp:nvSpPr>
        <dsp:cNvPr id="0" name=""/>
        <dsp:cNvSpPr/>
      </dsp:nvSpPr>
      <dsp:spPr>
        <a:xfrm>
          <a:off x="446069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4460695" y="616086"/>
        <a:ext cx="162009" cy="162446"/>
      </dsp:txXfrm>
    </dsp:sp>
    <dsp:sp modelId="{DA1B9A46-EB6C-40FF-BE9E-2F3E61F2148F}">
      <dsp:nvSpPr>
        <dsp:cNvPr id="0" name=""/>
        <dsp:cNvSpPr/>
      </dsp:nvSpPr>
      <dsp:spPr>
        <a:xfrm>
          <a:off x="4788206" y="369478"/>
          <a:ext cx="1091703" cy="6556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Metodología y Métodos</a:t>
          </a:r>
          <a:endParaRPr lang="es-PE" sz="1400" b="1" kern="1200" dirty="0"/>
        </a:p>
      </dsp:txBody>
      <dsp:txXfrm>
        <a:off x="4807410" y="388682"/>
        <a:ext cx="1053295" cy="617254"/>
      </dsp:txXfrm>
    </dsp:sp>
    <dsp:sp modelId="{0637383E-91C2-4419-8A30-3E7EE5E30BAB}">
      <dsp:nvSpPr>
        <dsp:cNvPr id="0" name=""/>
        <dsp:cNvSpPr/>
      </dsp:nvSpPr>
      <dsp:spPr>
        <a:xfrm>
          <a:off x="598908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5989080" y="616086"/>
        <a:ext cx="162009" cy="162446"/>
      </dsp:txXfrm>
    </dsp:sp>
    <dsp:sp modelId="{C5A575AA-FCE9-42DA-BDCA-71B43C8424AC}">
      <dsp:nvSpPr>
        <dsp:cNvPr id="0" name=""/>
        <dsp:cNvSpPr/>
      </dsp:nvSpPr>
      <dsp:spPr>
        <a:xfrm>
          <a:off x="6316591" y="369478"/>
          <a:ext cx="1091703" cy="6556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Resultados</a:t>
          </a:r>
          <a:endParaRPr lang="es-PE" sz="1400" b="1" kern="1200" dirty="0"/>
        </a:p>
      </dsp:txBody>
      <dsp:txXfrm>
        <a:off x="6335795" y="388682"/>
        <a:ext cx="1053295" cy="617254"/>
      </dsp:txXfrm>
    </dsp:sp>
    <dsp:sp modelId="{7143E58B-55DA-4589-9B4B-CEF74B64FA3D}">
      <dsp:nvSpPr>
        <dsp:cNvPr id="0" name=""/>
        <dsp:cNvSpPr/>
      </dsp:nvSpPr>
      <dsp:spPr>
        <a:xfrm>
          <a:off x="7517464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b="1" kern="1200"/>
        </a:p>
      </dsp:txBody>
      <dsp:txXfrm>
        <a:off x="7517464" y="616086"/>
        <a:ext cx="162009" cy="162446"/>
      </dsp:txXfrm>
    </dsp:sp>
    <dsp:sp modelId="{CD5D734A-10F8-4E4C-8FCE-F7532F1E8ADF}">
      <dsp:nvSpPr>
        <dsp:cNvPr id="0" name=""/>
        <dsp:cNvSpPr/>
      </dsp:nvSpPr>
      <dsp:spPr>
        <a:xfrm>
          <a:off x="7844975" y="369478"/>
          <a:ext cx="1293242" cy="6556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/>
            <a:t>Conclusiones y Recomendaciones</a:t>
          </a:r>
          <a:endParaRPr lang="es-PE" sz="1200" b="1" kern="1200" dirty="0"/>
        </a:p>
      </dsp:txBody>
      <dsp:txXfrm>
        <a:off x="7864179" y="388682"/>
        <a:ext cx="1254834" cy="6172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E21D6-3639-41CF-86FD-F58D2F1CCC5C}">
      <dsp:nvSpPr>
        <dsp:cNvPr id="0" name=""/>
        <dsp:cNvSpPr/>
      </dsp:nvSpPr>
      <dsp:spPr>
        <a:xfrm>
          <a:off x="5781" y="369478"/>
          <a:ext cx="1091703" cy="6556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Introducción</a:t>
          </a:r>
          <a:endParaRPr lang="es-PE" sz="1400" b="1" kern="1200" dirty="0"/>
        </a:p>
      </dsp:txBody>
      <dsp:txXfrm>
        <a:off x="24985" y="388682"/>
        <a:ext cx="1053295" cy="617254"/>
      </dsp:txXfrm>
    </dsp:sp>
    <dsp:sp modelId="{DE2080AF-8CDB-4B02-A0A6-D1CE0DA1869B}">
      <dsp:nvSpPr>
        <dsp:cNvPr id="0" name=""/>
        <dsp:cNvSpPr/>
      </dsp:nvSpPr>
      <dsp:spPr>
        <a:xfrm>
          <a:off x="120665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1206655" y="616086"/>
        <a:ext cx="162009" cy="162446"/>
      </dsp:txXfrm>
    </dsp:sp>
    <dsp:sp modelId="{FDFD0953-DF01-45DC-A384-7394E48DD904}">
      <dsp:nvSpPr>
        <dsp:cNvPr id="0" name=""/>
        <dsp:cNvSpPr/>
      </dsp:nvSpPr>
      <dsp:spPr>
        <a:xfrm>
          <a:off x="1534166" y="369478"/>
          <a:ext cx="1288974" cy="6556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Planteamiento del problema</a:t>
          </a:r>
          <a:endParaRPr lang="es-PE" sz="1400" b="1" kern="1200" dirty="0"/>
        </a:p>
      </dsp:txBody>
      <dsp:txXfrm>
        <a:off x="1553370" y="388682"/>
        <a:ext cx="1250566" cy="617254"/>
      </dsp:txXfrm>
    </dsp:sp>
    <dsp:sp modelId="{AF05DEA4-7BB1-4EDD-ADCA-528EF1D11796}">
      <dsp:nvSpPr>
        <dsp:cNvPr id="0" name=""/>
        <dsp:cNvSpPr/>
      </dsp:nvSpPr>
      <dsp:spPr>
        <a:xfrm>
          <a:off x="293231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2932310" y="616086"/>
        <a:ext cx="162009" cy="162446"/>
      </dsp:txXfrm>
    </dsp:sp>
    <dsp:sp modelId="{69C290D8-86D3-4AAA-A012-BE80BE1CA97E}">
      <dsp:nvSpPr>
        <dsp:cNvPr id="0" name=""/>
        <dsp:cNvSpPr/>
      </dsp:nvSpPr>
      <dsp:spPr>
        <a:xfrm>
          <a:off x="3259821" y="369478"/>
          <a:ext cx="1091703" cy="65566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Objetivos</a:t>
          </a:r>
          <a:endParaRPr lang="es-PE" sz="1400" b="1" kern="1200" dirty="0"/>
        </a:p>
      </dsp:txBody>
      <dsp:txXfrm>
        <a:off x="3279025" y="388682"/>
        <a:ext cx="1053295" cy="617254"/>
      </dsp:txXfrm>
    </dsp:sp>
    <dsp:sp modelId="{E01D37F0-D006-4035-9FC0-763A5F3FD0B6}">
      <dsp:nvSpPr>
        <dsp:cNvPr id="0" name=""/>
        <dsp:cNvSpPr/>
      </dsp:nvSpPr>
      <dsp:spPr>
        <a:xfrm>
          <a:off x="446069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4460695" y="616086"/>
        <a:ext cx="162009" cy="162446"/>
      </dsp:txXfrm>
    </dsp:sp>
    <dsp:sp modelId="{DA1B9A46-EB6C-40FF-BE9E-2F3E61F2148F}">
      <dsp:nvSpPr>
        <dsp:cNvPr id="0" name=""/>
        <dsp:cNvSpPr/>
      </dsp:nvSpPr>
      <dsp:spPr>
        <a:xfrm>
          <a:off x="4788206" y="369478"/>
          <a:ext cx="1091703" cy="6556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Metodología y Métodos</a:t>
          </a:r>
          <a:endParaRPr lang="es-PE" sz="1400" b="1" kern="1200" dirty="0"/>
        </a:p>
      </dsp:txBody>
      <dsp:txXfrm>
        <a:off x="4807410" y="388682"/>
        <a:ext cx="1053295" cy="617254"/>
      </dsp:txXfrm>
    </dsp:sp>
    <dsp:sp modelId="{0637383E-91C2-4419-8A30-3E7EE5E30BAB}">
      <dsp:nvSpPr>
        <dsp:cNvPr id="0" name=""/>
        <dsp:cNvSpPr/>
      </dsp:nvSpPr>
      <dsp:spPr>
        <a:xfrm>
          <a:off x="598908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5989080" y="616086"/>
        <a:ext cx="162009" cy="162446"/>
      </dsp:txXfrm>
    </dsp:sp>
    <dsp:sp modelId="{C5A575AA-FCE9-42DA-BDCA-71B43C8424AC}">
      <dsp:nvSpPr>
        <dsp:cNvPr id="0" name=""/>
        <dsp:cNvSpPr/>
      </dsp:nvSpPr>
      <dsp:spPr>
        <a:xfrm>
          <a:off x="6316591" y="369478"/>
          <a:ext cx="1091703" cy="6556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Resultados</a:t>
          </a:r>
          <a:endParaRPr lang="es-PE" sz="1400" b="1" kern="1200" dirty="0"/>
        </a:p>
      </dsp:txBody>
      <dsp:txXfrm>
        <a:off x="6335795" y="388682"/>
        <a:ext cx="1053295" cy="617254"/>
      </dsp:txXfrm>
    </dsp:sp>
    <dsp:sp modelId="{7143E58B-55DA-4589-9B4B-CEF74B64FA3D}">
      <dsp:nvSpPr>
        <dsp:cNvPr id="0" name=""/>
        <dsp:cNvSpPr/>
      </dsp:nvSpPr>
      <dsp:spPr>
        <a:xfrm>
          <a:off x="7517464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b="1" kern="1200"/>
        </a:p>
      </dsp:txBody>
      <dsp:txXfrm>
        <a:off x="7517464" y="616086"/>
        <a:ext cx="162009" cy="162446"/>
      </dsp:txXfrm>
    </dsp:sp>
    <dsp:sp modelId="{CD5D734A-10F8-4E4C-8FCE-F7532F1E8ADF}">
      <dsp:nvSpPr>
        <dsp:cNvPr id="0" name=""/>
        <dsp:cNvSpPr/>
      </dsp:nvSpPr>
      <dsp:spPr>
        <a:xfrm>
          <a:off x="7844975" y="369478"/>
          <a:ext cx="1293242" cy="6556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/>
            <a:t>Conclusiones y Recomendaciones</a:t>
          </a:r>
          <a:endParaRPr lang="es-PE" sz="1200" b="1" kern="1200" dirty="0"/>
        </a:p>
      </dsp:txBody>
      <dsp:txXfrm>
        <a:off x="7864179" y="388682"/>
        <a:ext cx="1254834" cy="6172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E21D6-3639-41CF-86FD-F58D2F1CCC5C}">
      <dsp:nvSpPr>
        <dsp:cNvPr id="0" name=""/>
        <dsp:cNvSpPr/>
      </dsp:nvSpPr>
      <dsp:spPr>
        <a:xfrm>
          <a:off x="578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Introducción</a:t>
          </a:r>
          <a:endParaRPr lang="es-PE" sz="1400" b="1" kern="1200" dirty="0"/>
        </a:p>
      </dsp:txBody>
      <dsp:txXfrm>
        <a:off x="24966" y="388983"/>
        <a:ext cx="1053333" cy="616652"/>
      </dsp:txXfrm>
    </dsp:sp>
    <dsp:sp modelId="{DE2080AF-8CDB-4B02-A0A6-D1CE0DA1869B}">
      <dsp:nvSpPr>
        <dsp:cNvPr id="0" name=""/>
        <dsp:cNvSpPr/>
      </dsp:nvSpPr>
      <dsp:spPr>
        <a:xfrm>
          <a:off x="120665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1206655" y="616086"/>
        <a:ext cx="162009" cy="162446"/>
      </dsp:txXfrm>
    </dsp:sp>
    <dsp:sp modelId="{FDFD0953-DF01-45DC-A384-7394E48DD904}">
      <dsp:nvSpPr>
        <dsp:cNvPr id="0" name=""/>
        <dsp:cNvSpPr/>
      </dsp:nvSpPr>
      <dsp:spPr>
        <a:xfrm>
          <a:off x="1534166" y="369798"/>
          <a:ext cx="1288974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Planteamiento</a:t>
          </a:r>
          <a:endParaRPr lang="es-PE" sz="1400" b="1" kern="1200" dirty="0"/>
        </a:p>
      </dsp:txBody>
      <dsp:txXfrm>
        <a:off x="1553351" y="388983"/>
        <a:ext cx="1250604" cy="616652"/>
      </dsp:txXfrm>
    </dsp:sp>
    <dsp:sp modelId="{AF05DEA4-7BB1-4EDD-ADCA-528EF1D11796}">
      <dsp:nvSpPr>
        <dsp:cNvPr id="0" name=""/>
        <dsp:cNvSpPr/>
      </dsp:nvSpPr>
      <dsp:spPr>
        <a:xfrm>
          <a:off x="293231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2932310" y="616086"/>
        <a:ext cx="162009" cy="162446"/>
      </dsp:txXfrm>
    </dsp:sp>
    <dsp:sp modelId="{69C290D8-86D3-4AAA-A012-BE80BE1CA97E}">
      <dsp:nvSpPr>
        <dsp:cNvPr id="0" name=""/>
        <dsp:cNvSpPr/>
      </dsp:nvSpPr>
      <dsp:spPr>
        <a:xfrm>
          <a:off x="325982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Objetivos</a:t>
          </a:r>
          <a:endParaRPr lang="es-PE" sz="1400" b="1" kern="1200" dirty="0"/>
        </a:p>
      </dsp:txBody>
      <dsp:txXfrm>
        <a:off x="3279006" y="388983"/>
        <a:ext cx="1053333" cy="616652"/>
      </dsp:txXfrm>
    </dsp:sp>
    <dsp:sp modelId="{E01D37F0-D006-4035-9FC0-763A5F3FD0B6}">
      <dsp:nvSpPr>
        <dsp:cNvPr id="0" name=""/>
        <dsp:cNvSpPr/>
      </dsp:nvSpPr>
      <dsp:spPr>
        <a:xfrm>
          <a:off x="446069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4460695" y="616086"/>
        <a:ext cx="162009" cy="162446"/>
      </dsp:txXfrm>
    </dsp:sp>
    <dsp:sp modelId="{DA1B9A46-EB6C-40FF-BE9E-2F3E61F2148F}">
      <dsp:nvSpPr>
        <dsp:cNvPr id="0" name=""/>
        <dsp:cNvSpPr/>
      </dsp:nvSpPr>
      <dsp:spPr>
        <a:xfrm>
          <a:off x="4788206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Metodología y Métodos</a:t>
          </a:r>
          <a:endParaRPr lang="es-PE" sz="1400" b="1" kern="1200" dirty="0"/>
        </a:p>
      </dsp:txBody>
      <dsp:txXfrm>
        <a:off x="4807391" y="388983"/>
        <a:ext cx="1053333" cy="616652"/>
      </dsp:txXfrm>
    </dsp:sp>
    <dsp:sp modelId="{0637383E-91C2-4419-8A30-3E7EE5E30BAB}">
      <dsp:nvSpPr>
        <dsp:cNvPr id="0" name=""/>
        <dsp:cNvSpPr/>
      </dsp:nvSpPr>
      <dsp:spPr>
        <a:xfrm>
          <a:off x="598908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5989080" y="616086"/>
        <a:ext cx="162009" cy="162446"/>
      </dsp:txXfrm>
    </dsp:sp>
    <dsp:sp modelId="{C5A575AA-FCE9-42DA-BDCA-71B43C8424AC}">
      <dsp:nvSpPr>
        <dsp:cNvPr id="0" name=""/>
        <dsp:cNvSpPr/>
      </dsp:nvSpPr>
      <dsp:spPr>
        <a:xfrm>
          <a:off x="6316591" y="369798"/>
          <a:ext cx="1091703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Resultados</a:t>
          </a:r>
          <a:endParaRPr lang="es-PE" sz="1400" b="1" kern="1200" dirty="0"/>
        </a:p>
      </dsp:txBody>
      <dsp:txXfrm>
        <a:off x="6335776" y="388983"/>
        <a:ext cx="1053333" cy="616652"/>
      </dsp:txXfrm>
    </dsp:sp>
    <dsp:sp modelId="{7143E58B-55DA-4589-9B4B-CEF74B64FA3D}">
      <dsp:nvSpPr>
        <dsp:cNvPr id="0" name=""/>
        <dsp:cNvSpPr/>
      </dsp:nvSpPr>
      <dsp:spPr>
        <a:xfrm>
          <a:off x="7517464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b="1" kern="1200"/>
        </a:p>
      </dsp:txBody>
      <dsp:txXfrm>
        <a:off x="7517464" y="616086"/>
        <a:ext cx="162009" cy="162446"/>
      </dsp:txXfrm>
    </dsp:sp>
    <dsp:sp modelId="{CD5D734A-10F8-4E4C-8FCE-F7532F1E8ADF}">
      <dsp:nvSpPr>
        <dsp:cNvPr id="0" name=""/>
        <dsp:cNvSpPr/>
      </dsp:nvSpPr>
      <dsp:spPr>
        <a:xfrm>
          <a:off x="7844975" y="369798"/>
          <a:ext cx="1293242" cy="65502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/>
            <a:t>Conclusiones y Recomendaciones</a:t>
          </a:r>
          <a:endParaRPr lang="es-PE" sz="1200" b="1" kern="1200" dirty="0"/>
        </a:p>
      </dsp:txBody>
      <dsp:txXfrm>
        <a:off x="7864160" y="388983"/>
        <a:ext cx="1254872" cy="6166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CC37D-63AF-49A3-87FB-8D924AE8DBDC}">
      <dsp:nvSpPr>
        <dsp:cNvPr id="0" name=""/>
        <dsp:cNvSpPr/>
      </dsp:nvSpPr>
      <dsp:spPr>
        <a:xfrm rot="5400000">
          <a:off x="305637" y="2046371"/>
          <a:ext cx="920381" cy="153149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E18EE0-C570-41F2-8E8A-ABA5B77CAA7C}">
      <dsp:nvSpPr>
        <dsp:cNvPr id="0" name=""/>
        <dsp:cNvSpPr/>
      </dsp:nvSpPr>
      <dsp:spPr>
        <a:xfrm>
          <a:off x="74962" y="2520283"/>
          <a:ext cx="1676618" cy="1211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ANÁLISIS DEL CONTEXTO COMUNITARIO</a:t>
          </a:r>
          <a:endParaRPr lang="es-PE" sz="1800" b="1" kern="1200" dirty="0"/>
        </a:p>
      </dsp:txBody>
      <dsp:txXfrm>
        <a:off x="74962" y="2520283"/>
        <a:ext cx="1676618" cy="1211966"/>
      </dsp:txXfrm>
    </dsp:sp>
    <dsp:sp modelId="{909E56DB-9BB6-4D43-838F-F56ADA07CAFA}">
      <dsp:nvSpPr>
        <dsp:cNvPr id="0" name=""/>
        <dsp:cNvSpPr/>
      </dsp:nvSpPr>
      <dsp:spPr>
        <a:xfrm>
          <a:off x="1273769" y="1933621"/>
          <a:ext cx="260875" cy="26087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C82B95-FAD6-43B1-849A-70A4EAEB31FD}">
      <dsp:nvSpPr>
        <dsp:cNvPr id="0" name=""/>
        <dsp:cNvSpPr/>
      </dsp:nvSpPr>
      <dsp:spPr>
        <a:xfrm rot="5400000">
          <a:off x="2145249" y="1627530"/>
          <a:ext cx="920381" cy="153149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4DA2FB-23D5-4B56-B299-903E579198B0}">
      <dsp:nvSpPr>
        <dsp:cNvPr id="0" name=""/>
        <dsp:cNvSpPr/>
      </dsp:nvSpPr>
      <dsp:spPr>
        <a:xfrm>
          <a:off x="1991615" y="2085117"/>
          <a:ext cx="1382641" cy="1211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u="none" kern="1200" dirty="0" smtClean="0"/>
            <a:t>ANÁLISIS DEL MERCADO</a:t>
          </a:r>
          <a:endParaRPr lang="es-PE" sz="1800" b="1" u="none" kern="1200" dirty="0"/>
        </a:p>
      </dsp:txBody>
      <dsp:txXfrm>
        <a:off x="1991615" y="2085117"/>
        <a:ext cx="1382641" cy="1211966"/>
      </dsp:txXfrm>
    </dsp:sp>
    <dsp:sp modelId="{F79E8F98-6228-4046-958D-78C3C67FA736}">
      <dsp:nvSpPr>
        <dsp:cNvPr id="0" name=""/>
        <dsp:cNvSpPr/>
      </dsp:nvSpPr>
      <dsp:spPr>
        <a:xfrm>
          <a:off x="3113380" y="1514780"/>
          <a:ext cx="260875" cy="26087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D02F35-0050-4CE9-BB9E-648C216FCEF9}">
      <dsp:nvSpPr>
        <dsp:cNvPr id="0" name=""/>
        <dsp:cNvSpPr/>
      </dsp:nvSpPr>
      <dsp:spPr>
        <a:xfrm rot="5400000">
          <a:off x="3984861" y="1208689"/>
          <a:ext cx="920381" cy="153149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3A6015-F840-4262-8917-45680C51B9E8}">
      <dsp:nvSpPr>
        <dsp:cNvPr id="0" name=""/>
        <dsp:cNvSpPr/>
      </dsp:nvSpPr>
      <dsp:spPr>
        <a:xfrm>
          <a:off x="3831227" y="1666276"/>
          <a:ext cx="1382641" cy="1211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ANÁLISIS DE LEGISLACION AMBIENTAL</a:t>
          </a:r>
          <a:endParaRPr lang="es-PE" sz="1800" b="1" kern="1200" dirty="0"/>
        </a:p>
      </dsp:txBody>
      <dsp:txXfrm>
        <a:off x="3831227" y="1666276"/>
        <a:ext cx="1382641" cy="1211966"/>
      </dsp:txXfrm>
    </dsp:sp>
    <dsp:sp modelId="{10C2E395-72E9-42B9-8148-FE2ECBA86755}">
      <dsp:nvSpPr>
        <dsp:cNvPr id="0" name=""/>
        <dsp:cNvSpPr/>
      </dsp:nvSpPr>
      <dsp:spPr>
        <a:xfrm>
          <a:off x="4952992" y="1095938"/>
          <a:ext cx="260875" cy="26087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B01E4E-8659-4E19-A152-4D547F57C9BB}">
      <dsp:nvSpPr>
        <dsp:cNvPr id="0" name=""/>
        <dsp:cNvSpPr/>
      </dsp:nvSpPr>
      <dsp:spPr>
        <a:xfrm rot="5400000">
          <a:off x="5709103" y="774560"/>
          <a:ext cx="920381" cy="153149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2CCA40-4071-4385-8E94-930BDE1C340E}">
      <dsp:nvSpPr>
        <dsp:cNvPr id="0" name=""/>
        <dsp:cNvSpPr/>
      </dsp:nvSpPr>
      <dsp:spPr>
        <a:xfrm>
          <a:off x="5518917" y="1247434"/>
          <a:ext cx="1974522" cy="1211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/>
            <a:t>ANÁLISIS ORGANIZACIONAL</a:t>
          </a:r>
          <a:endParaRPr lang="es-PE" sz="1800" b="1" kern="1200" dirty="0"/>
        </a:p>
      </dsp:txBody>
      <dsp:txXfrm>
        <a:off x="5518917" y="1247434"/>
        <a:ext cx="1974522" cy="1211966"/>
      </dsp:txXfrm>
    </dsp:sp>
    <dsp:sp modelId="{B276BF4F-A52E-45D1-B299-3C9980254CBB}">
      <dsp:nvSpPr>
        <dsp:cNvPr id="0" name=""/>
        <dsp:cNvSpPr/>
      </dsp:nvSpPr>
      <dsp:spPr>
        <a:xfrm>
          <a:off x="6936623" y="677097"/>
          <a:ext cx="260875" cy="260875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1324FC-48E6-4D57-83EC-2E5D6B43F033}">
      <dsp:nvSpPr>
        <dsp:cNvPr id="0" name=""/>
        <dsp:cNvSpPr/>
      </dsp:nvSpPr>
      <dsp:spPr>
        <a:xfrm rot="5400000">
          <a:off x="7664085" y="371006"/>
          <a:ext cx="920381" cy="153149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5C9F1E-EE2F-4DF1-8101-1FE1AA66C887}">
      <dsp:nvSpPr>
        <dsp:cNvPr id="0" name=""/>
        <dsp:cNvSpPr/>
      </dsp:nvSpPr>
      <dsp:spPr>
        <a:xfrm>
          <a:off x="7510450" y="828593"/>
          <a:ext cx="1382641" cy="1211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u="none" kern="1200" dirty="0" smtClean="0"/>
            <a:t>ANÁLISIS FINANCIERO</a:t>
          </a:r>
          <a:endParaRPr lang="es-PE" sz="1800" b="1" u="none" kern="1200" dirty="0"/>
        </a:p>
      </dsp:txBody>
      <dsp:txXfrm>
        <a:off x="7510450" y="828593"/>
        <a:ext cx="1382641" cy="12119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E21D6-3639-41CF-86FD-F58D2F1CCC5C}">
      <dsp:nvSpPr>
        <dsp:cNvPr id="0" name=""/>
        <dsp:cNvSpPr/>
      </dsp:nvSpPr>
      <dsp:spPr>
        <a:xfrm>
          <a:off x="5781" y="369478"/>
          <a:ext cx="1091703" cy="6556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Introducción</a:t>
          </a:r>
          <a:endParaRPr lang="es-PE" sz="1400" b="1" kern="1200" dirty="0"/>
        </a:p>
      </dsp:txBody>
      <dsp:txXfrm>
        <a:off x="24985" y="388682"/>
        <a:ext cx="1053295" cy="617254"/>
      </dsp:txXfrm>
    </dsp:sp>
    <dsp:sp modelId="{DE2080AF-8CDB-4B02-A0A6-D1CE0DA1869B}">
      <dsp:nvSpPr>
        <dsp:cNvPr id="0" name=""/>
        <dsp:cNvSpPr/>
      </dsp:nvSpPr>
      <dsp:spPr>
        <a:xfrm>
          <a:off x="120665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1206655" y="616086"/>
        <a:ext cx="162009" cy="162446"/>
      </dsp:txXfrm>
    </dsp:sp>
    <dsp:sp modelId="{FDFD0953-DF01-45DC-A384-7394E48DD904}">
      <dsp:nvSpPr>
        <dsp:cNvPr id="0" name=""/>
        <dsp:cNvSpPr/>
      </dsp:nvSpPr>
      <dsp:spPr>
        <a:xfrm>
          <a:off x="1534166" y="369478"/>
          <a:ext cx="1288974" cy="6556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Planteamiento del problema</a:t>
          </a:r>
          <a:endParaRPr lang="es-PE" sz="1400" b="1" kern="1200" dirty="0"/>
        </a:p>
      </dsp:txBody>
      <dsp:txXfrm>
        <a:off x="1553370" y="388682"/>
        <a:ext cx="1250566" cy="617254"/>
      </dsp:txXfrm>
    </dsp:sp>
    <dsp:sp modelId="{AF05DEA4-7BB1-4EDD-ADCA-528EF1D11796}">
      <dsp:nvSpPr>
        <dsp:cNvPr id="0" name=""/>
        <dsp:cNvSpPr/>
      </dsp:nvSpPr>
      <dsp:spPr>
        <a:xfrm>
          <a:off x="293231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2932310" y="616086"/>
        <a:ext cx="162009" cy="162446"/>
      </dsp:txXfrm>
    </dsp:sp>
    <dsp:sp modelId="{69C290D8-86D3-4AAA-A012-BE80BE1CA97E}">
      <dsp:nvSpPr>
        <dsp:cNvPr id="0" name=""/>
        <dsp:cNvSpPr/>
      </dsp:nvSpPr>
      <dsp:spPr>
        <a:xfrm>
          <a:off x="3259821" y="369478"/>
          <a:ext cx="1091703" cy="6556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Objetivos</a:t>
          </a:r>
          <a:endParaRPr lang="es-PE" sz="1400" b="1" kern="1200" dirty="0"/>
        </a:p>
      </dsp:txBody>
      <dsp:txXfrm>
        <a:off x="3279025" y="388682"/>
        <a:ext cx="1053295" cy="617254"/>
      </dsp:txXfrm>
    </dsp:sp>
    <dsp:sp modelId="{E01D37F0-D006-4035-9FC0-763A5F3FD0B6}">
      <dsp:nvSpPr>
        <dsp:cNvPr id="0" name=""/>
        <dsp:cNvSpPr/>
      </dsp:nvSpPr>
      <dsp:spPr>
        <a:xfrm>
          <a:off x="4460695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4460695" y="616086"/>
        <a:ext cx="162009" cy="162446"/>
      </dsp:txXfrm>
    </dsp:sp>
    <dsp:sp modelId="{DA1B9A46-EB6C-40FF-BE9E-2F3E61F2148F}">
      <dsp:nvSpPr>
        <dsp:cNvPr id="0" name=""/>
        <dsp:cNvSpPr/>
      </dsp:nvSpPr>
      <dsp:spPr>
        <a:xfrm>
          <a:off x="4788206" y="369478"/>
          <a:ext cx="1091703" cy="655662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Metodología y Métodos</a:t>
          </a:r>
          <a:endParaRPr lang="es-PE" sz="1400" b="1" kern="1200" dirty="0"/>
        </a:p>
      </dsp:txBody>
      <dsp:txXfrm>
        <a:off x="4807410" y="388682"/>
        <a:ext cx="1053295" cy="617254"/>
      </dsp:txXfrm>
    </dsp:sp>
    <dsp:sp modelId="{0637383E-91C2-4419-8A30-3E7EE5E30BAB}">
      <dsp:nvSpPr>
        <dsp:cNvPr id="0" name=""/>
        <dsp:cNvSpPr/>
      </dsp:nvSpPr>
      <dsp:spPr>
        <a:xfrm>
          <a:off x="5989080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400" b="1" kern="1200"/>
        </a:p>
      </dsp:txBody>
      <dsp:txXfrm>
        <a:off x="5989080" y="616086"/>
        <a:ext cx="162009" cy="162446"/>
      </dsp:txXfrm>
    </dsp:sp>
    <dsp:sp modelId="{C5A575AA-FCE9-42DA-BDCA-71B43C8424AC}">
      <dsp:nvSpPr>
        <dsp:cNvPr id="0" name=""/>
        <dsp:cNvSpPr/>
      </dsp:nvSpPr>
      <dsp:spPr>
        <a:xfrm>
          <a:off x="6316591" y="369478"/>
          <a:ext cx="1091703" cy="6556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Resultados</a:t>
          </a:r>
          <a:endParaRPr lang="es-PE" sz="1400" b="1" kern="1200" dirty="0"/>
        </a:p>
      </dsp:txBody>
      <dsp:txXfrm>
        <a:off x="6335795" y="388682"/>
        <a:ext cx="1053295" cy="617254"/>
      </dsp:txXfrm>
    </dsp:sp>
    <dsp:sp modelId="{7143E58B-55DA-4589-9B4B-CEF74B64FA3D}">
      <dsp:nvSpPr>
        <dsp:cNvPr id="0" name=""/>
        <dsp:cNvSpPr/>
      </dsp:nvSpPr>
      <dsp:spPr>
        <a:xfrm>
          <a:off x="7517464" y="561938"/>
          <a:ext cx="231441" cy="270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b="1" kern="1200"/>
        </a:p>
      </dsp:txBody>
      <dsp:txXfrm>
        <a:off x="7517464" y="616086"/>
        <a:ext cx="162009" cy="162446"/>
      </dsp:txXfrm>
    </dsp:sp>
    <dsp:sp modelId="{CD5D734A-10F8-4E4C-8FCE-F7532F1E8ADF}">
      <dsp:nvSpPr>
        <dsp:cNvPr id="0" name=""/>
        <dsp:cNvSpPr/>
      </dsp:nvSpPr>
      <dsp:spPr>
        <a:xfrm>
          <a:off x="7844975" y="369478"/>
          <a:ext cx="1293242" cy="65566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/>
            <a:t>Conclusiones y Recomendaciones</a:t>
          </a:r>
          <a:endParaRPr lang="es-PE" sz="1200" b="1" kern="1200" dirty="0"/>
        </a:p>
      </dsp:txBody>
      <dsp:txXfrm>
        <a:off x="7864179" y="388682"/>
        <a:ext cx="1254834" cy="617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DF715-89EF-4F96-8BA8-7BBF51F14CE9}" type="datetimeFigureOut">
              <a:rPr lang="es-EC" smtClean="0"/>
              <a:t>08/06/2015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3B427-42F2-47A4-BDC0-4F834252693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406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3B427-42F2-47A4-BDC0-4F8342526930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0114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B4B5-1E72-4F9F-882B-CC5AA441C0E2}" type="datetimeFigureOut">
              <a:rPr lang="es-EC" smtClean="0"/>
              <a:t>08/06/2015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54D5-31FB-4C5D-B0E0-D0FF2DCE42F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2156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B4B5-1E72-4F9F-882B-CC5AA441C0E2}" type="datetimeFigureOut">
              <a:rPr lang="es-EC" smtClean="0"/>
              <a:t>08/06/2015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54D5-31FB-4C5D-B0E0-D0FF2DCE42F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6070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B4B5-1E72-4F9F-882B-CC5AA441C0E2}" type="datetimeFigureOut">
              <a:rPr lang="es-EC" smtClean="0"/>
              <a:t>08/06/2015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54D5-31FB-4C5D-B0E0-D0FF2DCE42F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9454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B4B5-1E72-4F9F-882B-CC5AA441C0E2}" type="datetimeFigureOut">
              <a:rPr lang="es-EC" smtClean="0"/>
              <a:t>08/06/2015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54D5-31FB-4C5D-B0E0-D0FF2DCE42F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287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B4B5-1E72-4F9F-882B-CC5AA441C0E2}" type="datetimeFigureOut">
              <a:rPr lang="es-EC" smtClean="0"/>
              <a:t>08/06/2015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54D5-31FB-4C5D-B0E0-D0FF2DCE42F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837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B4B5-1E72-4F9F-882B-CC5AA441C0E2}" type="datetimeFigureOut">
              <a:rPr lang="es-EC" smtClean="0"/>
              <a:t>08/06/2015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54D5-31FB-4C5D-B0E0-D0FF2DCE42F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418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B4B5-1E72-4F9F-882B-CC5AA441C0E2}" type="datetimeFigureOut">
              <a:rPr lang="es-EC" smtClean="0"/>
              <a:t>08/06/2015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54D5-31FB-4C5D-B0E0-D0FF2DCE42F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261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B4B5-1E72-4F9F-882B-CC5AA441C0E2}" type="datetimeFigureOut">
              <a:rPr lang="es-EC" smtClean="0"/>
              <a:t>08/06/2015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54D5-31FB-4C5D-B0E0-D0FF2DCE42F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815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B4B5-1E72-4F9F-882B-CC5AA441C0E2}" type="datetimeFigureOut">
              <a:rPr lang="es-EC" smtClean="0"/>
              <a:t>08/06/2015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54D5-31FB-4C5D-B0E0-D0FF2DCE42F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859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B4B5-1E72-4F9F-882B-CC5AA441C0E2}" type="datetimeFigureOut">
              <a:rPr lang="es-EC" smtClean="0"/>
              <a:t>08/06/2015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54D5-31FB-4C5D-B0E0-D0FF2DCE42F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49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B4B5-1E72-4F9F-882B-CC5AA441C0E2}" type="datetimeFigureOut">
              <a:rPr lang="es-EC" smtClean="0"/>
              <a:t>08/06/2015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B54D5-31FB-4C5D-B0E0-D0FF2DCE42F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1B4B5-1E72-4F9F-882B-CC5AA441C0E2}" type="datetimeFigureOut">
              <a:rPr lang="es-EC" smtClean="0"/>
              <a:t>08/06/2015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B54D5-31FB-4C5D-B0E0-D0FF2DCE42F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633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14.jpeg"/><Relationship Id="rId7" Type="http://schemas.openxmlformats.org/officeDocument/2006/relationships/diagramLayout" Target="../diagrams/layout1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2.xml"/><Relationship Id="rId5" Type="http://schemas.openxmlformats.org/officeDocument/2006/relationships/image" Target="../media/image16.jpeg"/><Relationship Id="rId10" Type="http://schemas.microsoft.com/office/2007/relationships/diagramDrawing" Target="../diagrams/drawing12.xml"/><Relationship Id="rId4" Type="http://schemas.openxmlformats.org/officeDocument/2006/relationships/image" Target="../media/image15.jpeg"/><Relationship Id="rId9" Type="http://schemas.openxmlformats.org/officeDocument/2006/relationships/diagramColors" Target="../diagrams/colors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10.jpeg"/><Relationship Id="rId7" Type="http://schemas.openxmlformats.org/officeDocument/2006/relationships/diagramLayout" Target="../diagrams/layout1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5" Type="http://schemas.openxmlformats.org/officeDocument/2006/relationships/image" Target="../media/image19.jpeg"/><Relationship Id="rId10" Type="http://schemas.microsoft.com/office/2007/relationships/diagramDrawing" Target="../diagrams/drawing13.xml"/><Relationship Id="rId4" Type="http://schemas.openxmlformats.org/officeDocument/2006/relationships/image" Target="../media/image18.jpeg"/><Relationship Id="rId9" Type="http://schemas.openxmlformats.org/officeDocument/2006/relationships/diagramColors" Target="../diagrams/colors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0.emf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1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22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Layout" Target="../diagrams/layout21.xml"/><Relationship Id="rId7" Type="http://schemas.openxmlformats.org/officeDocument/2006/relationships/image" Target="../media/image23.emf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4.emf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3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25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25.jpe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3242142"/>
            <a:ext cx="3200400" cy="72008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altLang="es-EC" b="1" dirty="0" smtClean="0">
                <a:solidFill>
                  <a:schemeClr val="accent1">
                    <a:lumMod val="75000"/>
                  </a:schemeClr>
                </a:solidFill>
              </a:rPr>
              <a:t>Por: Natalia Enríquez Almeida</a:t>
            </a:r>
            <a:endParaRPr lang="es-ES" altLang="es-EC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1259631" y="4790636"/>
            <a:ext cx="25202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s-EC" b="1" dirty="0" smtClean="0">
                <a:solidFill>
                  <a:schemeClr val="accent1">
                    <a:lumMod val="75000"/>
                  </a:schemeClr>
                </a:solidFill>
              </a:rPr>
              <a:t>COMITE ASESOR:</a:t>
            </a:r>
          </a:p>
          <a:p>
            <a:pPr>
              <a:spcBef>
                <a:spcPct val="50000"/>
              </a:spcBef>
            </a:pPr>
            <a:r>
              <a:rPr lang="en-US" altLang="es-EC" b="1" dirty="0" smtClean="0">
                <a:solidFill>
                  <a:schemeClr val="accent1">
                    <a:lumMod val="75000"/>
                  </a:schemeClr>
                </a:solidFill>
              </a:rPr>
              <a:t>Ing. Galo Moreno MBA</a:t>
            </a:r>
          </a:p>
          <a:p>
            <a:pPr>
              <a:spcBef>
                <a:spcPct val="50000"/>
              </a:spcBef>
            </a:pPr>
            <a:r>
              <a:rPr lang="en-US" altLang="es-EC" b="1" dirty="0" smtClean="0">
                <a:solidFill>
                  <a:schemeClr val="accent1">
                    <a:lumMod val="75000"/>
                  </a:schemeClr>
                </a:solidFill>
              </a:rPr>
              <a:t>Master Julio Yacelga</a:t>
            </a:r>
            <a:endParaRPr lang="es-ES" alt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446" descr="Awa-extraccion-madera-klein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164" y="0"/>
            <a:ext cx="3212603" cy="6858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7504" y="116632"/>
            <a:ext cx="5521325" cy="287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altLang="es-PE" sz="3200" b="1" dirty="0" smtClean="0"/>
              <a:t>“Estudio de factibilidad para la conformación de una microempresa forestal comunitaria en la reserva Chachi, Ecuador”</a:t>
            </a:r>
            <a:endParaRPr lang="es-PE" altLang="es-PE" sz="2800" dirty="0" smtClean="0"/>
          </a:p>
        </p:txBody>
      </p:sp>
    </p:spTree>
    <p:extLst>
      <p:ext uri="{BB962C8B-B14F-4D97-AF65-F5344CB8AC3E}">
        <p14:creationId xmlns:p14="http://schemas.microsoft.com/office/powerpoint/2010/main" val="10017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Forma libre"/>
          <p:cNvSpPr/>
          <p:nvPr/>
        </p:nvSpPr>
        <p:spPr>
          <a:xfrm>
            <a:off x="323581" y="2783269"/>
            <a:ext cx="2655188" cy="1448835"/>
          </a:xfrm>
          <a:custGeom>
            <a:avLst/>
            <a:gdLst>
              <a:gd name="connsiteX0" fmla="*/ 0 w 2655188"/>
              <a:gd name="connsiteY0" fmla="*/ 0 h 1448835"/>
              <a:gd name="connsiteX1" fmla="*/ 2655188 w 2655188"/>
              <a:gd name="connsiteY1" fmla="*/ 0 h 1448835"/>
              <a:gd name="connsiteX2" fmla="*/ 2655188 w 2655188"/>
              <a:gd name="connsiteY2" fmla="*/ 1448835 h 1448835"/>
              <a:gd name="connsiteX3" fmla="*/ 0 w 2655188"/>
              <a:gd name="connsiteY3" fmla="*/ 1448835 h 1448835"/>
              <a:gd name="connsiteX4" fmla="*/ 0 w 2655188"/>
              <a:gd name="connsiteY4" fmla="*/ 0 h 144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188" h="1448835">
                <a:moveTo>
                  <a:pt x="0" y="0"/>
                </a:moveTo>
                <a:lnTo>
                  <a:pt x="2655188" y="0"/>
                </a:lnTo>
                <a:lnTo>
                  <a:pt x="2655188" y="1448835"/>
                </a:lnTo>
                <a:lnTo>
                  <a:pt x="0" y="14488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700" kern="1200" dirty="0" smtClean="0"/>
              <a:t>Revisión de información secundaria y entrevistas a actores clave para conocer el contexto comunitario. (Técnicos </a:t>
            </a:r>
            <a:r>
              <a:rPr lang="es-EC" sz="1700" kern="1200" dirty="0" err="1" smtClean="0"/>
              <a:t>Altrópico</a:t>
            </a:r>
            <a:r>
              <a:rPr lang="es-EC" sz="1700" kern="1200" dirty="0" smtClean="0"/>
              <a:t>).</a:t>
            </a:r>
          </a:p>
        </p:txBody>
      </p:sp>
      <p:sp>
        <p:nvSpPr>
          <p:cNvPr id="4" name="3 Forma libre"/>
          <p:cNvSpPr/>
          <p:nvPr/>
        </p:nvSpPr>
        <p:spPr>
          <a:xfrm>
            <a:off x="3244299" y="2711098"/>
            <a:ext cx="2655295" cy="1593177"/>
          </a:xfrm>
          <a:custGeom>
            <a:avLst/>
            <a:gdLst>
              <a:gd name="connsiteX0" fmla="*/ 0 w 2655295"/>
              <a:gd name="connsiteY0" fmla="*/ 0 h 1593177"/>
              <a:gd name="connsiteX1" fmla="*/ 2655295 w 2655295"/>
              <a:gd name="connsiteY1" fmla="*/ 0 h 1593177"/>
              <a:gd name="connsiteX2" fmla="*/ 2655295 w 2655295"/>
              <a:gd name="connsiteY2" fmla="*/ 1593177 h 1593177"/>
              <a:gd name="connsiteX3" fmla="*/ 0 w 2655295"/>
              <a:gd name="connsiteY3" fmla="*/ 1593177 h 1593177"/>
              <a:gd name="connsiteX4" fmla="*/ 0 w 2655295"/>
              <a:gd name="connsiteY4" fmla="*/ 0 h 159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295" h="1593177">
                <a:moveTo>
                  <a:pt x="0" y="0"/>
                </a:moveTo>
                <a:lnTo>
                  <a:pt x="2655295" y="0"/>
                </a:lnTo>
                <a:lnTo>
                  <a:pt x="2655295" y="1593177"/>
                </a:lnTo>
                <a:lnTo>
                  <a:pt x="0" y="1593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936304"/>
              <a:satOff val="-1168"/>
              <a:lumOff val="275"/>
              <a:alphaOff val="0"/>
            </a:schemeClr>
          </a:fillRef>
          <a:effectRef idx="2">
            <a:schemeClr val="accent2">
              <a:hueOff val="936304"/>
              <a:satOff val="-1168"/>
              <a:lumOff val="27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700" kern="1200" dirty="0" smtClean="0"/>
              <a:t>Encuestas  a empresas madereras de transformación secundaria en la ciudad de Quito.</a:t>
            </a:r>
          </a:p>
        </p:txBody>
      </p:sp>
      <p:sp>
        <p:nvSpPr>
          <p:cNvPr id="7" name="6 Forma libre"/>
          <p:cNvSpPr/>
          <p:nvPr/>
        </p:nvSpPr>
        <p:spPr>
          <a:xfrm>
            <a:off x="6165123" y="2711098"/>
            <a:ext cx="2655295" cy="1593177"/>
          </a:xfrm>
          <a:custGeom>
            <a:avLst/>
            <a:gdLst>
              <a:gd name="connsiteX0" fmla="*/ 0 w 2655295"/>
              <a:gd name="connsiteY0" fmla="*/ 0 h 1593177"/>
              <a:gd name="connsiteX1" fmla="*/ 2655295 w 2655295"/>
              <a:gd name="connsiteY1" fmla="*/ 0 h 1593177"/>
              <a:gd name="connsiteX2" fmla="*/ 2655295 w 2655295"/>
              <a:gd name="connsiteY2" fmla="*/ 1593177 h 1593177"/>
              <a:gd name="connsiteX3" fmla="*/ 0 w 2655295"/>
              <a:gd name="connsiteY3" fmla="*/ 1593177 h 1593177"/>
              <a:gd name="connsiteX4" fmla="*/ 0 w 2655295"/>
              <a:gd name="connsiteY4" fmla="*/ 0 h 159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295" h="1593177">
                <a:moveTo>
                  <a:pt x="0" y="0"/>
                </a:moveTo>
                <a:lnTo>
                  <a:pt x="2655295" y="0"/>
                </a:lnTo>
                <a:lnTo>
                  <a:pt x="2655295" y="1593177"/>
                </a:lnTo>
                <a:lnTo>
                  <a:pt x="0" y="1593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1872608"/>
              <a:satOff val="-2336"/>
              <a:lumOff val="549"/>
              <a:alphaOff val="0"/>
            </a:schemeClr>
          </a:fillRef>
          <a:effectRef idx="2">
            <a:schemeClr val="accent2">
              <a:hueOff val="1872608"/>
              <a:satOff val="-2336"/>
              <a:lumOff val="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kern="1200" dirty="0" smtClean="0"/>
              <a:t>Revisión de las leyes usadas en el plan de manejo forestal sustentable.</a:t>
            </a:r>
            <a:endParaRPr lang="es-PE" sz="1400" kern="1200" dirty="0"/>
          </a:p>
        </p:txBody>
      </p:sp>
      <p:sp>
        <p:nvSpPr>
          <p:cNvPr id="9" name="8 Forma libre"/>
          <p:cNvSpPr/>
          <p:nvPr/>
        </p:nvSpPr>
        <p:spPr>
          <a:xfrm>
            <a:off x="323528" y="4569804"/>
            <a:ext cx="2655295" cy="1593177"/>
          </a:xfrm>
          <a:custGeom>
            <a:avLst/>
            <a:gdLst>
              <a:gd name="connsiteX0" fmla="*/ 0 w 2655295"/>
              <a:gd name="connsiteY0" fmla="*/ 0 h 1593177"/>
              <a:gd name="connsiteX1" fmla="*/ 2655295 w 2655295"/>
              <a:gd name="connsiteY1" fmla="*/ 0 h 1593177"/>
              <a:gd name="connsiteX2" fmla="*/ 2655295 w 2655295"/>
              <a:gd name="connsiteY2" fmla="*/ 1593177 h 1593177"/>
              <a:gd name="connsiteX3" fmla="*/ 0 w 2655295"/>
              <a:gd name="connsiteY3" fmla="*/ 1593177 h 1593177"/>
              <a:gd name="connsiteX4" fmla="*/ 0 w 2655295"/>
              <a:gd name="connsiteY4" fmla="*/ 0 h 159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295" h="1593177">
                <a:moveTo>
                  <a:pt x="0" y="0"/>
                </a:moveTo>
                <a:lnTo>
                  <a:pt x="2655295" y="0"/>
                </a:lnTo>
                <a:lnTo>
                  <a:pt x="2655295" y="1593177"/>
                </a:lnTo>
                <a:lnTo>
                  <a:pt x="0" y="1593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2808911"/>
              <a:satOff val="-3503"/>
              <a:lumOff val="824"/>
              <a:alphaOff val="0"/>
            </a:schemeClr>
          </a:fillRef>
          <a:effectRef idx="2">
            <a:schemeClr val="accent2">
              <a:hueOff val="2808911"/>
              <a:satOff val="-3503"/>
              <a:lumOff val="8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700" kern="1200" dirty="0" smtClean="0"/>
              <a:t>Revisión de leyes de cooperativas y compañías.</a:t>
            </a:r>
            <a:endParaRPr lang="es-EC" sz="1700" kern="1200" dirty="0"/>
          </a:p>
        </p:txBody>
      </p:sp>
      <p:sp>
        <p:nvSpPr>
          <p:cNvPr id="10" name="9 Forma libre"/>
          <p:cNvSpPr/>
          <p:nvPr/>
        </p:nvSpPr>
        <p:spPr>
          <a:xfrm>
            <a:off x="3244352" y="4569804"/>
            <a:ext cx="2655295" cy="1593177"/>
          </a:xfrm>
          <a:custGeom>
            <a:avLst/>
            <a:gdLst>
              <a:gd name="connsiteX0" fmla="*/ 0 w 2655295"/>
              <a:gd name="connsiteY0" fmla="*/ 0 h 1593177"/>
              <a:gd name="connsiteX1" fmla="*/ 2655295 w 2655295"/>
              <a:gd name="connsiteY1" fmla="*/ 0 h 1593177"/>
              <a:gd name="connsiteX2" fmla="*/ 2655295 w 2655295"/>
              <a:gd name="connsiteY2" fmla="*/ 1593177 h 1593177"/>
              <a:gd name="connsiteX3" fmla="*/ 0 w 2655295"/>
              <a:gd name="connsiteY3" fmla="*/ 1593177 h 1593177"/>
              <a:gd name="connsiteX4" fmla="*/ 0 w 2655295"/>
              <a:gd name="connsiteY4" fmla="*/ 0 h 159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295" h="1593177">
                <a:moveTo>
                  <a:pt x="0" y="0"/>
                </a:moveTo>
                <a:lnTo>
                  <a:pt x="2655295" y="0"/>
                </a:lnTo>
                <a:lnTo>
                  <a:pt x="2655295" y="1593177"/>
                </a:lnTo>
                <a:lnTo>
                  <a:pt x="0" y="1593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3745215"/>
              <a:satOff val="-4671"/>
              <a:lumOff val="1098"/>
              <a:alphaOff val="0"/>
            </a:schemeClr>
          </a:fillRef>
          <a:effectRef idx="2">
            <a:schemeClr val="accent2">
              <a:hueOff val="3745215"/>
              <a:satOff val="-4671"/>
              <a:lumOff val="109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700" kern="1200" dirty="0" smtClean="0"/>
              <a:t>Costos e ingresos actuales y proyectados con dos escenarios. Situación actual, y con proyecto. Generación de  flujos de fondos.</a:t>
            </a:r>
          </a:p>
        </p:txBody>
      </p:sp>
      <p:sp>
        <p:nvSpPr>
          <p:cNvPr id="11" name="10 Forma libre"/>
          <p:cNvSpPr/>
          <p:nvPr/>
        </p:nvSpPr>
        <p:spPr>
          <a:xfrm>
            <a:off x="6165177" y="4569804"/>
            <a:ext cx="2655295" cy="1593177"/>
          </a:xfrm>
          <a:custGeom>
            <a:avLst/>
            <a:gdLst>
              <a:gd name="connsiteX0" fmla="*/ 0 w 2655295"/>
              <a:gd name="connsiteY0" fmla="*/ 0 h 1593177"/>
              <a:gd name="connsiteX1" fmla="*/ 2655295 w 2655295"/>
              <a:gd name="connsiteY1" fmla="*/ 0 h 1593177"/>
              <a:gd name="connsiteX2" fmla="*/ 2655295 w 2655295"/>
              <a:gd name="connsiteY2" fmla="*/ 1593177 h 1593177"/>
              <a:gd name="connsiteX3" fmla="*/ 0 w 2655295"/>
              <a:gd name="connsiteY3" fmla="*/ 1593177 h 1593177"/>
              <a:gd name="connsiteX4" fmla="*/ 0 w 2655295"/>
              <a:gd name="connsiteY4" fmla="*/ 0 h 159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295" h="1593177">
                <a:moveTo>
                  <a:pt x="0" y="0"/>
                </a:moveTo>
                <a:lnTo>
                  <a:pt x="2655295" y="0"/>
                </a:lnTo>
                <a:lnTo>
                  <a:pt x="2655295" y="1593177"/>
                </a:lnTo>
                <a:lnTo>
                  <a:pt x="0" y="1593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2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700" kern="1200" dirty="0" smtClean="0"/>
              <a:t>Aplicación de indicadores financieros TIR y VAN</a:t>
            </a:r>
            <a:endParaRPr lang="es-PE" sz="1700" kern="1200" dirty="0"/>
          </a:p>
        </p:txBody>
      </p:sp>
      <p:sp>
        <p:nvSpPr>
          <p:cNvPr id="6" name="Right Arrow 5"/>
          <p:cNvSpPr/>
          <p:nvPr/>
        </p:nvSpPr>
        <p:spPr>
          <a:xfrm>
            <a:off x="146111" y="1840484"/>
            <a:ext cx="6048672" cy="44801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600" dirty="0" smtClean="0"/>
              <a:t>MÉTODOS</a:t>
            </a:r>
            <a:endParaRPr lang="es-PE" sz="1600" dirty="0"/>
          </a:p>
        </p:txBody>
      </p:sp>
      <p:graphicFrame>
        <p:nvGraphicFramePr>
          <p:cNvPr id="8" name="Diagram 4"/>
          <p:cNvGraphicFramePr/>
          <p:nvPr>
            <p:extLst>
              <p:ext uri="{D42A27DB-BD31-4B8C-83A1-F6EECF244321}">
                <p14:modId xmlns:p14="http://schemas.microsoft.com/office/powerpoint/2010/main" val="2391955237"/>
              </p:ext>
            </p:extLst>
          </p:nvPr>
        </p:nvGraphicFramePr>
        <p:xfrm>
          <a:off x="0" y="3200"/>
          <a:ext cx="9144000" cy="1394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210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0" grpId="0" animBg="1"/>
      <p:bldP spid="11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Marcador de contenido" descr="G:\444\Seminario Regencia 066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0" t="5381" r="18305" b="12051"/>
          <a:stretch/>
        </p:blipFill>
        <p:spPr bwMode="auto">
          <a:xfrm>
            <a:off x="-180528" y="3381829"/>
            <a:ext cx="4761114" cy="3473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Imagen" descr="G:\fotos presentacion\finquer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" t="-190"/>
          <a:stretch/>
        </p:blipFill>
        <p:spPr bwMode="auto">
          <a:xfrm>
            <a:off x="4601030" y="3381829"/>
            <a:ext cx="4512342" cy="3473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11105646"/>
              </p:ext>
            </p:extLst>
          </p:nvPr>
        </p:nvGraphicFramePr>
        <p:xfrm>
          <a:off x="0" y="3200"/>
          <a:ext cx="9144000" cy="1394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173460" y="2060848"/>
            <a:ext cx="2454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altLang="es-PE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RESULTADOS: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394299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:\fotos presentacion\Imagen1 036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25"/>
          <a:stretch/>
        </p:blipFill>
        <p:spPr bwMode="auto">
          <a:xfrm>
            <a:off x="2441310" y="1735022"/>
            <a:ext cx="6034617" cy="3710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 descr="G:\444\Bosque 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5" t="8624" r="24107"/>
          <a:stretch/>
        </p:blipFill>
        <p:spPr bwMode="auto">
          <a:xfrm>
            <a:off x="0" y="18142"/>
            <a:ext cx="1756229" cy="6839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Diagram 4"/>
          <p:cNvGraphicFramePr/>
          <p:nvPr>
            <p:extLst>
              <p:ext uri="{D42A27DB-BD31-4B8C-83A1-F6EECF244321}">
                <p14:modId xmlns:p14="http://schemas.microsoft.com/office/powerpoint/2010/main" val="1275124952"/>
              </p:ext>
            </p:extLst>
          </p:nvPr>
        </p:nvGraphicFramePr>
        <p:xfrm>
          <a:off x="0" y="3200"/>
          <a:ext cx="9144000" cy="1394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ight Arrow 5"/>
          <p:cNvSpPr/>
          <p:nvPr/>
        </p:nvSpPr>
        <p:spPr>
          <a:xfrm>
            <a:off x="2555776" y="4941168"/>
            <a:ext cx="5839837" cy="2088232"/>
          </a:xfrm>
          <a:custGeom>
            <a:avLst/>
            <a:gdLst>
              <a:gd name="connsiteX0" fmla="*/ 0 w 6552728"/>
              <a:gd name="connsiteY0" fmla="*/ 486054 h 1944216"/>
              <a:gd name="connsiteX1" fmla="*/ 5580620 w 6552728"/>
              <a:gd name="connsiteY1" fmla="*/ 486054 h 1944216"/>
              <a:gd name="connsiteX2" fmla="*/ 5580620 w 6552728"/>
              <a:gd name="connsiteY2" fmla="*/ 0 h 1944216"/>
              <a:gd name="connsiteX3" fmla="*/ 6552728 w 6552728"/>
              <a:gd name="connsiteY3" fmla="*/ 972108 h 1944216"/>
              <a:gd name="connsiteX4" fmla="*/ 5580620 w 6552728"/>
              <a:gd name="connsiteY4" fmla="*/ 1944216 h 1944216"/>
              <a:gd name="connsiteX5" fmla="*/ 5580620 w 6552728"/>
              <a:gd name="connsiteY5" fmla="*/ 1458162 h 1944216"/>
              <a:gd name="connsiteX6" fmla="*/ 0 w 6552728"/>
              <a:gd name="connsiteY6" fmla="*/ 1458162 h 1944216"/>
              <a:gd name="connsiteX7" fmla="*/ 0 w 6552728"/>
              <a:gd name="connsiteY7" fmla="*/ 486054 h 1944216"/>
              <a:gd name="connsiteX0" fmla="*/ 0 w 5623813"/>
              <a:gd name="connsiteY0" fmla="*/ 486054 h 1944216"/>
              <a:gd name="connsiteX1" fmla="*/ 5580620 w 5623813"/>
              <a:gd name="connsiteY1" fmla="*/ 486054 h 1944216"/>
              <a:gd name="connsiteX2" fmla="*/ 5580620 w 5623813"/>
              <a:gd name="connsiteY2" fmla="*/ 0 h 1944216"/>
              <a:gd name="connsiteX3" fmla="*/ 5623813 w 5623813"/>
              <a:gd name="connsiteY3" fmla="*/ 1044679 h 1944216"/>
              <a:gd name="connsiteX4" fmla="*/ 5580620 w 5623813"/>
              <a:gd name="connsiteY4" fmla="*/ 1944216 h 1944216"/>
              <a:gd name="connsiteX5" fmla="*/ 5580620 w 5623813"/>
              <a:gd name="connsiteY5" fmla="*/ 1458162 h 1944216"/>
              <a:gd name="connsiteX6" fmla="*/ 0 w 5623813"/>
              <a:gd name="connsiteY6" fmla="*/ 1458162 h 1944216"/>
              <a:gd name="connsiteX7" fmla="*/ 0 w 5623813"/>
              <a:gd name="connsiteY7" fmla="*/ 486054 h 194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3813" h="1944216">
                <a:moveTo>
                  <a:pt x="0" y="486054"/>
                </a:moveTo>
                <a:lnTo>
                  <a:pt x="5580620" y="486054"/>
                </a:lnTo>
                <a:lnTo>
                  <a:pt x="5580620" y="0"/>
                </a:lnTo>
                <a:lnTo>
                  <a:pt x="5623813" y="1044679"/>
                </a:lnTo>
                <a:lnTo>
                  <a:pt x="5580620" y="1944216"/>
                </a:lnTo>
                <a:lnTo>
                  <a:pt x="5580620" y="1458162"/>
                </a:lnTo>
                <a:lnTo>
                  <a:pt x="0" y="1458162"/>
                </a:lnTo>
                <a:lnTo>
                  <a:pt x="0" y="486054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600" dirty="0" smtClean="0"/>
              <a:t>Fundación </a:t>
            </a:r>
            <a:r>
              <a:rPr lang="es-PE" sz="1600" dirty="0" err="1" smtClean="0"/>
              <a:t>Altrópico</a:t>
            </a:r>
            <a:r>
              <a:rPr lang="es-PE" sz="1600" dirty="0" smtClean="0"/>
              <a:t> trabaja con cuatro comunidades generando un plan de manejo </a:t>
            </a:r>
            <a:r>
              <a:rPr lang="es-PE" sz="1600" dirty="0" err="1" smtClean="0"/>
              <a:t>sustenable</a:t>
            </a:r>
            <a:r>
              <a:rPr lang="es-PE" sz="1600" dirty="0" smtClean="0"/>
              <a:t>, en </a:t>
            </a:r>
            <a:r>
              <a:rPr lang="es-PE" sz="1600" dirty="0" err="1" smtClean="0"/>
              <a:t>Balsaereño</a:t>
            </a:r>
            <a:r>
              <a:rPr lang="es-PE" sz="1600" dirty="0" smtClean="0"/>
              <a:t>, </a:t>
            </a:r>
            <a:r>
              <a:rPr lang="es-PE" sz="1600" dirty="0" err="1" smtClean="0"/>
              <a:t>Pambilar</a:t>
            </a:r>
            <a:r>
              <a:rPr lang="es-PE" sz="1600" dirty="0" smtClean="0"/>
              <a:t>, </a:t>
            </a:r>
            <a:r>
              <a:rPr lang="es-PE" sz="1600" dirty="0" err="1" smtClean="0"/>
              <a:t>Mataje</a:t>
            </a:r>
            <a:r>
              <a:rPr lang="es-PE" sz="1600" dirty="0" smtClean="0"/>
              <a:t>, Guadualito; extrae con plan de manejo 150 m3 anuales.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41486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G:\444\Estud a distancia 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98" b="4504"/>
          <a:stretch/>
        </p:blipFill>
        <p:spPr bwMode="auto">
          <a:xfrm>
            <a:off x="749795" y="1966447"/>
            <a:ext cx="280831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3 Marcador de contenido" descr="D:\Documentos\Escritorio\fotos 1\DSC02838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595461" y="1942737"/>
            <a:ext cx="3409325" cy="2533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11 Imagen" descr="G:\444\Santiago 2 8-07-0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2"/>
          <a:stretch/>
        </p:blipFill>
        <p:spPr bwMode="auto">
          <a:xfrm>
            <a:off x="329861" y="4553744"/>
            <a:ext cx="3660846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12 Imagen" descr="H:\444\Marco guia 2.jpg"/>
          <p:cNvPicPr/>
          <p:nvPr/>
        </p:nvPicPr>
        <p:blipFill>
          <a:blip r:embed="rId5" cstate="print"/>
          <a:srcRect b="4751"/>
          <a:stretch>
            <a:fillRect/>
          </a:stretch>
        </p:blipFill>
        <p:spPr bwMode="auto">
          <a:xfrm>
            <a:off x="4451378" y="4520308"/>
            <a:ext cx="3697492" cy="2371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Diagram 4"/>
          <p:cNvGraphicFramePr/>
          <p:nvPr>
            <p:extLst>
              <p:ext uri="{D42A27DB-BD31-4B8C-83A1-F6EECF244321}">
                <p14:modId xmlns:p14="http://schemas.microsoft.com/office/powerpoint/2010/main" val="774330799"/>
              </p:ext>
            </p:extLst>
          </p:nvPr>
        </p:nvGraphicFramePr>
        <p:xfrm>
          <a:off x="0" y="3200"/>
          <a:ext cx="9144000" cy="1394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Right Arrow 5"/>
          <p:cNvSpPr/>
          <p:nvPr/>
        </p:nvSpPr>
        <p:spPr>
          <a:xfrm>
            <a:off x="0" y="1124744"/>
            <a:ext cx="8674361" cy="93610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dirty="0" smtClean="0"/>
              <a:t>Financiamiento por parte de </a:t>
            </a:r>
            <a:r>
              <a:rPr lang="es-PE" dirty="0" err="1" smtClean="0"/>
              <a:t>Altrópico</a:t>
            </a:r>
            <a:r>
              <a:rPr lang="es-PE" dirty="0" smtClean="0"/>
              <a:t>; Ingeniero Forestal, promotores, capacitaciones, capital de trabajo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2619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:\Documentos\Escritorio\fotos 1\DSC0051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3" r="10862" b="11364"/>
          <a:stretch/>
        </p:blipFill>
        <p:spPr bwMode="auto">
          <a:xfrm>
            <a:off x="4376847" y="1309166"/>
            <a:ext cx="4032448" cy="2316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 descr="G:\fotos presentacion\finquer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36" y="1227686"/>
            <a:ext cx="3635896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G:\fotos presentacion\Imagen1 11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4"/>
          <a:stretch/>
        </p:blipFill>
        <p:spPr bwMode="auto">
          <a:xfrm>
            <a:off x="123236" y="3625604"/>
            <a:ext cx="361293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Imagen" descr="G:\DSC02628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8" t="16335" r="4315" b="11862"/>
          <a:stretch/>
        </p:blipFill>
        <p:spPr bwMode="auto">
          <a:xfrm>
            <a:off x="4402201" y="3625603"/>
            <a:ext cx="4007094" cy="2611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Diagram 4"/>
          <p:cNvGraphicFramePr/>
          <p:nvPr>
            <p:extLst>
              <p:ext uri="{D42A27DB-BD31-4B8C-83A1-F6EECF244321}">
                <p14:modId xmlns:p14="http://schemas.microsoft.com/office/powerpoint/2010/main" val="1190047569"/>
              </p:ext>
            </p:extLst>
          </p:nvPr>
        </p:nvGraphicFramePr>
        <p:xfrm>
          <a:off x="0" y="3200"/>
          <a:ext cx="9144000" cy="1394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Right Arrow 5"/>
          <p:cNvSpPr/>
          <p:nvPr/>
        </p:nvSpPr>
        <p:spPr>
          <a:xfrm>
            <a:off x="1226322" y="6164741"/>
            <a:ext cx="7090748" cy="620688"/>
          </a:xfrm>
          <a:custGeom>
            <a:avLst/>
            <a:gdLst>
              <a:gd name="connsiteX0" fmla="*/ 0 w 7401092"/>
              <a:gd name="connsiteY0" fmla="*/ 155172 h 620688"/>
              <a:gd name="connsiteX1" fmla="*/ 7090748 w 7401092"/>
              <a:gd name="connsiteY1" fmla="*/ 155172 h 620688"/>
              <a:gd name="connsiteX2" fmla="*/ 7090748 w 7401092"/>
              <a:gd name="connsiteY2" fmla="*/ 0 h 620688"/>
              <a:gd name="connsiteX3" fmla="*/ 7401092 w 7401092"/>
              <a:gd name="connsiteY3" fmla="*/ 310344 h 620688"/>
              <a:gd name="connsiteX4" fmla="*/ 7090748 w 7401092"/>
              <a:gd name="connsiteY4" fmla="*/ 620688 h 620688"/>
              <a:gd name="connsiteX5" fmla="*/ 7090748 w 7401092"/>
              <a:gd name="connsiteY5" fmla="*/ 465516 h 620688"/>
              <a:gd name="connsiteX6" fmla="*/ 0 w 7401092"/>
              <a:gd name="connsiteY6" fmla="*/ 465516 h 620688"/>
              <a:gd name="connsiteX7" fmla="*/ 0 w 7401092"/>
              <a:gd name="connsiteY7" fmla="*/ 155172 h 620688"/>
              <a:gd name="connsiteX0" fmla="*/ 0 w 7090748"/>
              <a:gd name="connsiteY0" fmla="*/ 155172 h 620688"/>
              <a:gd name="connsiteX1" fmla="*/ 7090748 w 7090748"/>
              <a:gd name="connsiteY1" fmla="*/ 155172 h 620688"/>
              <a:gd name="connsiteX2" fmla="*/ 7090748 w 7090748"/>
              <a:gd name="connsiteY2" fmla="*/ 0 h 620688"/>
              <a:gd name="connsiteX3" fmla="*/ 7081778 w 7090748"/>
              <a:gd name="connsiteY3" fmla="*/ 310344 h 620688"/>
              <a:gd name="connsiteX4" fmla="*/ 7090748 w 7090748"/>
              <a:gd name="connsiteY4" fmla="*/ 620688 h 620688"/>
              <a:gd name="connsiteX5" fmla="*/ 7090748 w 7090748"/>
              <a:gd name="connsiteY5" fmla="*/ 465516 h 620688"/>
              <a:gd name="connsiteX6" fmla="*/ 0 w 7090748"/>
              <a:gd name="connsiteY6" fmla="*/ 465516 h 620688"/>
              <a:gd name="connsiteX7" fmla="*/ 0 w 7090748"/>
              <a:gd name="connsiteY7" fmla="*/ 155172 h 62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0748" h="620688">
                <a:moveTo>
                  <a:pt x="0" y="155172"/>
                </a:moveTo>
                <a:lnTo>
                  <a:pt x="7090748" y="155172"/>
                </a:lnTo>
                <a:lnTo>
                  <a:pt x="7090748" y="0"/>
                </a:lnTo>
                <a:lnTo>
                  <a:pt x="7081778" y="310344"/>
                </a:lnTo>
                <a:lnTo>
                  <a:pt x="7090748" y="620688"/>
                </a:lnTo>
                <a:lnTo>
                  <a:pt x="7090748" y="465516"/>
                </a:lnTo>
                <a:lnTo>
                  <a:pt x="0" y="465516"/>
                </a:lnTo>
                <a:lnTo>
                  <a:pt x="0" y="155172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2000" dirty="0" smtClean="0"/>
              <a:t>Venta de madera aserrada a empresa local en Quito. (</a:t>
            </a:r>
            <a:r>
              <a:rPr lang="es-PE" sz="2000" dirty="0" err="1" smtClean="0"/>
              <a:t>Consertec</a:t>
            </a:r>
            <a:r>
              <a:rPr lang="es-PE" sz="2000" dirty="0" smtClean="0"/>
              <a:t>)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88491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015287"/>
              </p:ext>
            </p:extLst>
          </p:nvPr>
        </p:nvGraphicFramePr>
        <p:xfrm>
          <a:off x="648129" y="2204864"/>
          <a:ext cx="7992886" cy="4470034"/>
        </p:xfrm>
        <a:graphic>
          <a:graphicData uri="http://schemas.openxmlformats.org/drawingml/2006/table">
            <a:tbl>
              <a:tblPr firstRow="1" firstCol="1" bandRow="1"/>
              <a:tblGrid>
                <a:gridCol w="1224136"/>
                <a:gridCol w="1224136"/>
                <a:gridCol w="1584176"/>
                <a:gridCol w="1080120"/>
                <a:gridCol w="1656184"/>
                <a:gridCol w="1224134"/>
              </a:tblGrid>
              <a:tr h="74223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Centro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Planes de aprovechamiento familiar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Planes de aprovechamiento comunal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 de madera comerciable (m</a:t>
                      </a:r>
                      <a:r>
                        <a:rPr lang="es-EC" sz="1600" baseline="30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99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Área de bosque (hectárea)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Volumen de madera comerciable (m</a:t>
                      </a:r>
                      <a:r>
                        <a:rPr lang="es-EC" sz="1600" b="0" baseline="30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Área de bosque (ha)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Volumen de </a:t>
                      </a:r>
                      <a:r>
                        <a:rPr lang="es-EC" sz="16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madera 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comerciable (m</a:t>
                      </a:r>
                      <a:r>
                        <a:rPr lang="es-EC" sz="1600" b="0" baseline="30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11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Guadualito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75,00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4626,75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200,00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2621,83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7248,58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Mataje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1236,00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84947,13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84947,13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Balsareño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22,80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1406,53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1406,53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Pambilar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52,70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3251,03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232,00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8143,08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11394,11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150,50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9284,31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1668,00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102898,92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112183,23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236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Aprovechamiento </a:t>
                      </a: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m</a:t>
                      </a:r>
                      <a:r>
                        <a:rPr lang="es-EC" sz="1600" baseline="30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por hectárea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3.010,00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m</a:t>
                      </a:r>
                      <a:r>
                        <a:rPr lang="es-EC" sz="1600" b="1" baseline="30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por ha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33.360,00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36.370,00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00172237"/>
              </p:ext>
            </p:extLst>
          </p:nvPr>
        </p:nvGraphicFramePr>
        <p:xfrm>
          <a:off x="-20442" y="0"/>
          <a:ext cx="9144000" cy="1394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6 Grupo"/>
          <p:cNvGrpSpPr/>
          <p:nvPr/>
        </p:nvGrpSpPr>
        <p:grpSpPr>
          <a:xfrm>
            <a:off x="87795" y="1450124"/>
            <a:ext cx="8553220" cy="441420"/>
            <a:chOff x="395915" y="259533"/>
            <a:chExt cx="8032188" cy="51887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7 Rectángulo"/>
            <p:cNvSpPr/>
            <p:nvPr/>
          </p:nvSpPr>
          <p:spPr>
            <a:xfrm>
              <a:off x="395915" y="259533"/>
              <a:ext cx="8032188" cy="51887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C" b="1" dirty="0" smtClean="0">
                  <a:solidFill>
                    <a:schemeClr val="bg1"/>
                  </a:solidFill>
                </a:rPr>
                <a:t>Análisis de mercado - Oferta</a:t>
              </a:r>
              <a:endParaRPr lang="es-EC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395915" y="259533"/>
              <a:ext cx="8032188" cy="5188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1854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65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34202446"/>
              </p:ext>
            </p:extLst>
          </p:nvPr>
        </p:nvGraphicFramePr>
        <p:xfrm>
          <a:off x="-20442" y="0"/>
          <a:ext cx="9144000" cy="1394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6 Grupo"/>
          <p:cNvGrpSpPr/>
          <p:nvPr/>
        </p:nvGrpSpPr>
        <p:grpSpPr>
          <a:xfrm>
            <a:off x="87795" y="1450124"/>
            <a:ext cx="8553220" cy="441420"/>
            <a:chOff x="395915" y="259533"/>
            <a:chExt cx="8032188" cy="51887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7 Rectángulo"/>
            <p:cNvSpPr/>
            <p:nvPr/>
          </p:nvSpPr>
          <p:spPr>
            <a:xfrm>
              <a:off x="395915" y="259533"/>
              <a:ext cx="8032188" cy="51887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C" b="1" dirty="0" smtClean="0">
                  <a:solidFill>
                    <a:schemeClr val="bg1"/>
                  </a:solidFill>
                </a:rPr>
                <a:t>Análisis de mercado - Oferta</a:t>
              </a:r>
              <a:endParaRPr lang="es-EC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395915" y="259533"/>
              <a:ext cx="8032188" cy="5188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1854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1600" kern="1200" dirty="0"/>
            </a:p>
          </p:txBody>
        </p:sp>
      </p:grpSp>
      <p:pic>
        <p:nvPicPr>
          <p:cNvPr id="10" name="4 Marcador de contenido"/>
          <p:cNvPicPr>
            <a:picLocks noGrp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231930"/>
            <a:ext cx="8101463" cy="4437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3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18143777"/>
              </p:ext>
            </p:extLst>
          </p:nvPr>
        </p:nvGraphicFramePr>
        <p:xfrm>
          <a:off x="-20442" y="0"/>
          <a:ext cx="9144000" cy="1394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6 Grupo"/>
          <p:cNvGrpSpPr/>
          <p:nvPr/>
        </p:nvGrpSpPr>
        <p:grpSpPr>
          <a:xfrm>
            <a:off x="87795" y="1340768"/>
            <a:ext cx="8553220" cy="330066"/>
            <a:chOff x="395915" y="259533"/>
            <a:chExt cx="8032188" cy="51887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7 Rectángulo"/>
            <p:cNvSpPr/>
            <p:nvPr/>
          </p:nvSpPr>
          <p:spPr>
            <a:xfrm>
              <a:off x="395915" y="259533"/>
              <a:ext cx="8032188" cy="51887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C" b="1" dirty="0" smtClean="0">
                  <a:solidFill>
                    <a:schemeClr val="bg1"/>
                  </a:solidFill>
                </a:rPr>
                <a:t>Análisis de mercado - Demanda</a:t>
              </a:r>
              <a:endParaRPr lang="es-EC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395915" y="259533"/>
              <a:ext cx="8032188" cy="5188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1854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1600" kern="1200" dirty="0"/>
            </a:p>
          </p:txBody>
        </p:sp>
      </p:grpSp>
      <p:pic>
        <p:nvPicPr>
          <p:cNvPr id="11" name="10 Imagen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8" t="27182" r="5939" b="26179"/>
          <a:stretch/>
        </p:blipFill>
        <p:spPr bwMode="auto">
          <a:xfrm>
            <a:off x="87795" y="1654449"/>
            <a:ext cx="8804685" cy="52035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52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89081288"/>
              </p:ext>
            </p:extLst>
          </p:nvPr>
        </p:nvGraphicFramePr>
        <p:xfrm>
          <a:off x="-20442" y="0"/>
          <a:ext cx="9144000" cy="1394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6 Grupo"/>
          <p:cNvGrpSpPr/>
          <p:nvPr/>
        </p:nvGrpSpPr>
        <p:grpSpPr>
          <a:xfrm>
            <a:off x="87795" y="1450124"/>
            <a:ext cx="8553220" cy="441420"/>
            <a:chOff x="395915" y="259533"/>
            <a:chExt cx="8032188" cy="51887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7 Rectángulo"/>
            <p:cNvSpPr/>
            <p:nvPr/>
          </p:nvSpPr>
          <p:spPr>
            <a:xfrm>
              <a:off x="395915" y="259533"/>
              <a:ext cx="8032188" cy="51887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C" b="1" dirty="0" smtClean="0">
                  <a:solidFill>
                    <a:schemeClr val="bg1"/>
                  </a:solidFill>
                </a:rPr>
                <a:t>Precios de Madera</a:t>
              </a:r>
              <a:endParaRPr lang="es-EC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395915" y="259533"/>
              <a:ext cx="8032188" cy="5188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1854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1600" kern="1200" dirty="0"/>
            </a:p>
          </p:txBody>
        </p:sp>
      </p:grpSp>
      <p:graphicFrame>
        <p:nvGraphicFramePr>
          <p:cNvPr id="11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103434"/>
              </p:ext>
            </p:extLst>
          </p:nvPr>
        </p:nvGraphicFramePr>
        <p:xfrm>
          <a:off x="683568" y="2033463"/>
          <a:ext cx="7632848" cy="4563889"/>
        </p:xfrm>
        <a:graphic>
          <a:graphicData uri="http://schemas.openxmlformats.org/drawingml/2006/table">
            <a:tbl>
              <a:tblPr firstRow="1" firstCol="1" bandRow="1"/>
              <a:tblGrid>
                <a:gridCol w="2765850"/>
                <a:gridCol w="2343742"/>
                <a:gridCol w="2523256"/>
              </a:tblGrid>
              <a:tr h="884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Producto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Especie de madera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Precio de venta por m</a:t>
                      </a:r>
                      <a:r>
                        <a:rPr lang="es-EC" sz="2000" b="1" baseline="30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es-EC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 US$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2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Parquet</a:t>
                      </a:r>
                      <a:r>
                        <a:rPr lang="es-EC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Chanul</a:t>
                      </a:r>
                      <a:endParaRPr lang="es-EC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1.196,70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887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solidFill>
                          <a:srgbClr val="31849B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Eucalipto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864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59628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20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Duelas para pisos</a:t>
                      </a:r>
                      <a:endParaRPr lang="es-EC" sz="2000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Chanul</a:t>
                      </a:r>
                      <a:endParaRPr lang="es-EC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1.471,70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628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Eucalipto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867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0619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  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Puertas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Seique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244,5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439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Copal</a:t>
                      </a:r>
                      <a:endParaRPr lang="es-EC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91,2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45439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Laurel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57,6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30959098"/>
              </p:ext>
            </p:extLst>
          </p:nvPr>
        </p:nvGraphicFramePr>
        <p:xfrm>
          <a:off x="-20442" y="0"/>
          <a:ext cx="9144000" cy="1394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6 Grupo"/>
          <p:cNvGrpSpPr/>
          <p:nvPr/>
        </p:nvGrpSpPr>
        <p:grpSpPr>
          <a:xfrm>
            <a:off x="87795" y="1450124"/>
            <a:ext cx="8553220" cy="441420"/>
            <a:chOff x="395915" y="259533"/>
            <a:chExt cx="8032188" cy="51887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7 Rectángulo"/>
            <p:cNvSpPr/>
            <p:nvPr/>
          </p:nvSpPr>
          <p:spPr>
            <a:xfrm>
              <a:off x="395915" y="259533"/>
              <a:ext cx="8032188" cy="51887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C" b="1" dirty="0" smtClean="0">
                  <a:solidFill>
                    <a:schemeClr val="bg1"/>
                  </a:solidFill>
                </a:rPr>
                <a:t>Legislación Ambiental</a:t>
              </a:r>
              <a:endParaRPr lang="es-EC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395915" y="259533"/>
              <a:ext cx="8032188" cy="5188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1854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1600" kern="1200" dirty="0"/>
            </a:p>
          </p:txBody>
        </p:sp>
      </p:grpSp>
      <p:pic>
        <p:nvPicPr>
          <p:cNvPr id="10" name="3 Marcador de contenido"/>
          <p:cNvPicPr>
            <a:picLocks noGrp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 bwMode="auto">
          <a:xfrm>
            <a:off x="87795" y="2199218"/>
            <a:ext cx="4211959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4464496" y="1916832"/>
            <a:ext cx="4283968" cy="1368152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5400" b="1" dirty="0"/>
              <a:t>Constitución de la República</a:t>
            </a:r>
            <a:r>
              <a:rPr lang="es-EC" sz="5400" dirty="0"/>
              <a:t>, Artículos relevantes: Art. 71-74; Art. 3; Art. 14; Art. 404; Art 406; protección de patrimonio natural y cultural del país, reconoce el derecho de la población al buen vivir “</a:t>
            </a:r>
            <a:r>
              <a:rPr lang="es-EC" sz="5400" dirty="0" err="1"/>
              <a:t>Sumak</a:t>
            </a:r>
            <a:r>
              <a:rPr lang="es-EC" sz="5400" dirty="0"/>
              <a:t> </a:t>
            </a:r>
            <a:r>
              <a:rPr lang="es-EC" sz="5400" dirty="0" err="1"/>
              <a:t>Kawsay</a:t>
            </a:r>
            <a:r>
              <a:rPr lang="es-EC" sz="5400" dirty="0"/>
              <a:t>”, debe ser de interés público la preservación  y conservación del entorno ambiental; patrimonio único e invaluable; regular la conservación y manejo sustentable 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4478784" y="3112371"/>
            <a:ext cx="4269680" cy="1368152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5400" b="1" dirty="0"/>
              <a:t>Ley Forestal de Áreas naturales y de Vida Silvestre</a:t>
            </a:r>
            <a:r>
              <a:rPr lang="es-EC" sz="5400" dirty="0"/>
              <a:t>: Artículos: Art. 5;  Art. 69; Otorga al ministerio del ambiente la administración, conservación, aprovechamiento, promover, coordinar, investigar y estudiar el entorno ambiental, planificar el manejo de recursos forestales.</a:t>
            </a:r>
          </a:p>
          <a:p>
            <a:endParaRPr lang="es-EC" sz="5400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4499992" y="4273758"/>
            <a:ext cx="4227825" cy="1315481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5400" b="1" dirty="0"/>
              <a:t>Norma 139 emitida </a:t>
            </a:r>
            <a:r>
              <a:rPr lang="es-EC" sz="5400" dirty="0"/>
              <a:t>por el </a:t>
            </a:r>
            <a:r>
              <a:rPr lang="es-EC" sz="5400" dirty="0" smtClean="0"/>
              <a:t>MAE </a:t>
            </a:r>
            <a:r>
              <a:rPr lang="es-EC" sz="5400" dirty="0"/>
              <a:t>Ambiente: Artículos  Normativa 139; Art. 2; Art. 4; Art. 11; Art. 40; estable los procedimientos para generar los planes de manejo forestal sustentable; aprobación, verificación de planes de manejo forestales sustentables.</a:t>
            </a:r>
          </a:p>
          <a:p>
            <a:endParaRPr lang="es-EC" sz="5400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4499992" y="5589239"/>
            <a:ext cx="4075843" cy="61504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C" sz="1600" b="1" dirty="0" smtClean="0"/>
              <a:t>DECRETOS ORDENANZAS MUNICIPALES, </a:t>
            </a:r>
            <a:r>
              <a:rPr lang="es-EC" sz="1600" dirty="0" smtClean="0"/>
              <a:t>No aplican en el área forestal, no son competentes.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52155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248116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9" y="6362700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-35680" y="2056653"/>
            <a:ext cx="9173934" cy="628358"/>
            <a:chOff x="-35680" y="2056653"/>
            <a:chExt cx="9173934" cy="628358"/>
          </a:xfrm>
        </p:grpSpPr>
        <p:sp>
          <p:nvSpPr>
            <p:cNvPr id="3" name="2 Forma libre"/>
            <p:cNvSpPr/>
            <p:nvPr/>
          </p:nvSpPr>
          <p:spPr>
            <a:xfrm>
              <a:off x="-35680" y="2056653"/>
              <a:ext cx="1232074" cy="628358"/>
            </a:xfrm>
            <a:custGeom>
              <a:avLst/>
              <a:gdLst>
                <a:gd name="connsiteX0" fmla="*/ 0 w 1232074"/>
                <a:gd name="connsiteY0" fmla="*/ 62836 h 628358"/>
                <a:gd name="connsiteX1" fmla="*/ 62836 w 1232074"/>
                <a:gd name="connsiteY1" fmla="*/ 0 h 628358"/>
                <a:gd name="connsiteX2" fmla="*/ 1169238 w 1232074"/>
                <a:gd name="connsiteY2" fmla="*/ 0 h 628358"/>
                <a:gd name="connsiteX3" fmla="*/ 1232074 w 1232074"/>
                <a:gd name="connsiteY3" fmla="*/ 62836 h 628358"/>
                <a:gd name="connsiteX4" fmla="*/ 1232074 w 1232074"/>
                <a:gd name="connsiteY4" fmla="*/ 565522 h 628358"/>
                <a:gd name="connsiteX5" fmla="*/ 1169238 w 1232074"/>
                <a:gd name="connsiteY5" fmla="*/ 628358 h 628358"/>
                <a:gd name="connsiteX6" fmla="*/ 62836 w 1232074"/>
                <a:gd name="connsiteY6" fmla="*/ 628358 h 628358"/>
                <a:gd name="connsiteX7" fmla="*/ 0 w 1232074"/>
                <a:gd name="connsiteY7" fmla="*/ 565522 h 628358"/>
                <a:gd name="connsiteX8" fmla="*/ 0 w 1232074"/>
                <a:gd name="connsiteY8" fmla="*/ 62836 h 62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2074" h="628358">
                  <a:moveTo>
                    <a:pt x="0" y="62836"/>
                  </a:moveTo>
                  <a:cubicBezTo>
                    <a:pt x="0" y="28133"/>
                    <a:pt x="28133" y="0"/>
                    <a:pt x="62836" y="0"/>
                  </a:cubicBezTo>
                  <a:lnTo>
                    <a:pt x="1169238" y="0"/>
                  </a:lnTo>
                  <a:cubicBezTo>
                    <a:pt x="1203941" y="0"/>
                    <a:pt x="1232074" y="28133"/>
                    <a:pt x="1232074" y="62836"/>
                  </a:cubicBezTo>
                  <a:lnTo>
                    <a:pt x="1232074" y="565522"/>
                  </a:lnTo>
                  <a:cubicBezTo>
                    <a:pt x="1232074" y="600225"/>
                    <a:pt x="1203941" y="628358"/>
                    <a:pt x="1169238" y="628358"/>
                  </a:cubicBezTo>
                  <a:lnTo>
                    <a:pt x="62836" y="628358"/>
                  </a:lnTo>
                  <a:cubicBezTo>
                    <a:pt x="28133" y="628358"/>
                    <a:pt x="0" y="600225"/>
                    <a:pt x="0" y="565522"/>
                  </a:cubicBezTo>
                  <a:lnTo>
                    <a:pt x="0" y="6283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744" tIns="71744" rIns="71744" bIns="7174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400" b="1" kern="1200" dirty="0" smtClean="0"/>
                <a:t>Introducción</a:t>
              </a:r>
              <a:endParaRPr lang="es-PE" sz="1400" b="1" kern="1200" dirty="0"/>
            </a:p>
          </p:txBody>
        </p:sp>
        <p:sp>
          <p:nvSpPr>
            <p:cNvPr id="6" name="5 Forma libre"/>
            <p:cNvSpPr/>
            <p:nvPr/>
          </p:nvSpPr>
          <p:spPr>
            <a:xfrm>
              <a:off x="1301019" y="2241098"/>
              <a:ext cx="221803" cy="259467"/>
            </a:xfrm>
            <a:custGeom>
              <a:avLst/>
              <a:gdLst>
                <a:gd name="connsiteX0" fmla="*/ 0 w 221803"/>
                <a:gd name="connsiteY0" fmla="*/ 51893 h 259467"/>
                <a:gd name="connsiteX1" fmla="*/ 110902 w 221803"/>
                <a:gd name="connsiteY1" fmla="*/ 51893 h 259467"/>
                <a:gd name="connsiteX2" fmla="*/ 110902 w 221803"/>
                <a:gd name="connsiteY2" fmla="*/ 0 h 259467"/>
                <a:gd name="connsiteX3" fmla="*/ 221803 w 221803"/>
                <a:gd name="connsiteY3" fmla="*/ 129734 h 259467"/>
                <a:gd name="connsiteX4" fmla="*/ 110902 w 221803"/>
                <a:gd name="connsiteY4" fmla="*/ 259467 h 259467"/>
                <a:gd name="connsiteX5" fmla="*/ 110902 w 221803"/>
                <a:gd name="connsiteY5" fmla="*/ 207574 h 259467"/>
                <a:gd name="connsiteX6" fmla="*/ 0 w 221803"/>
                <a:gd name="connsiteY6" fmla="*/ 207574 h 259467"/>
                <a:gd name="connsiteX7" fmla="*/ 0 w 221803"/>
                <a:gd name="connsiteY7" fmla="*/ 51893 h 25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803" h="259467">
                  <a:moveTo>
                    <a:pt x="0" y="51893"/>
                  </a:moveTo>
                  <a:lnTo>
                    <a:pt x="110902" y="51893"/>
                  </a:lnTo>
                  <a:lnTo>
                    <a:pt x="110902" y="0"/>
                  </a:lnTo>
                  <a:lnTo>
                    <a:pt x="221803" y="129734"/>
                  </a:lnTo>
                  <a:lnTo>
                    <a:pt x="110902" y="259467"/>
                  </a:lnTo>
                  <a:lnTo>
                    <a:pt x="110902" y="207574"/>
                  </a:lnTo>
                  <a:lnTo>
                    <a:pt x="0" y="207574"/>
                  </a:lnTo>
                  <a:lnTo>
                    <a:pt x="0" y="51893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1893" rIns="66541" bIns="518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1400" b="1" kern="1200"/>
            </a:p>
          </p:txBody>
        </p:sp>
        <p:sp>
          <p:nvSpPr>
            <p:cNvPr id="7" name="6 Forma libre"/>
            <p:cNvSpPr/>
            <p:nvPr/>
          </p:nvSpPr>
          <p:spPr>
            <a:xfrm>
              <a:off x="1614891" y="2056653"/>
              <a:ext cx="1328255" cy="628358"/>
            </a:xfrm>
            <a:custGeom>
              <a:avLst/>
              <a:gdLst>
                <a:gd name="connsiteX0" fmla="*/ 0 w 1328255"/>
                <a:gd name="connsiteY0" fmla="*/ 62836 h 628358"/>
                <a:gd name="connsiteX1" fmla="*/ 62836 w 1328255"/>
                <a:gd name="connsiteY1" fmla="*/ 0 h 628358"/>
                <a:gd name="connsiteX2" fmla="*/ 1265419 w 1328255"/>
                <a:gd name="connsiteY2" fmla="*/ 0 h 628358"/>
                <a:gd name="connsiteX3" fmla="*/ 1328255 w 1328255"/>
                <a:gd name="connsiteY3" fmla="*/ 62836 h 628358"/>
                <a:gd name="connsiteX4" fmla="*/ 1328255 w 1328255"/>
                <a:gd name="connsiteY4" fmla="*/ 565522 h 628358"/>
                <a:gd name="connsiteX5" fmla="*/ 1265419 w 1328255"/>
                <a:gd name="connsiteY5" fmla="*/ 628358 h 628358"/>
                <a:gd name="connsiteX6" fmla="*/ 62836 w 1328255"/>
                <a:gd name="connsiteY6" fmla="*/ 628358 h 628358"/>
                <a:gd name="connsiteX7" fmla="*/ 0 w 1328255"/>
                <a:gd name="connsiteY7" fmla="*/ 565522 h 628358"/>
                <a:gd name="connsiteX8" fmla="*/ 0 w 1328255"/>
                <a:gd name="connsiteY8" fmla="*/ 62836 h 62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8255" h="628358">
                  <a:moveTo>
                    <a:pt x="0" y="62836"/>
                  </a:moveTo>
                  <a:cubicBezTo>
                    <a:pt x="0" y="28133"/>
                    <a:pt x="28133" y="0"/>
                    <a:pt x="62836" y="0"/>
                  </a:cubicBezTo>
                  <a:lnTo>
                    <a:pt x="1265419" y="0"/>
                  </a:lnTo>
                  <a:cubicBezTo>
                    <a:pt x="1300122" y="0"/>
                    <a:pt x="1328255" y="28133"/>
                    <a:pt x="1328255" y="62836"/>
                  </a:cubicBezTo>
                  <a:lnTo>
                    <a:pt x="1328255" y="565522"/>
                  </a:lnTo>
                  <a:cubicBezTo>
                    <a:pt x="1328255" y="600225"/>
                    <a:pt x="1300122" y="628358"/>
                    <a:pt x="1265419" y="628358"/>
                  </a:cubicBezTo>
                  <a:lnTo>
                    <a:pt x="62836" y="628358"/>
                  </a:lnTo>
                  <a:cubicBezTo>
                    <a:pt x="28133" y="628358"/>
                    <a:pt x="0" y="600225"/>
                    <a:pt x="0" y="565522"/>
                  </a:cubicBezTo>
                  <a:lnTo>
                    <a:pt x="0" y="6283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744" tIns="71744" rIns="71744" bIns="7174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400" b="1" kern="1200" dirty="0" smtClean="0"/>
                <a:t>Planteamiento del problema</a:t>
              </a:r>
              <a:endParaRPr lang="es-PE" sz="1400" b="1" kern="1200" dirty="0"/>
            </a:p>
          </p:txBody>
        </p:sp>
        <p:sp>
          <p:nvSpPr>
            <p:cNvPr id="8" name="7 Forma libre"/>
            <p:cNvSpPr/>
            <p:nvPr/>
          </p:nvSpPr>
          <p:spPr>
            <a:xfrm>
              <a:off x="3047771" y="2241098"/>
              <a:ext cx="221803" cy="259467"/>
            </a:xfrm>
            <a:custGeom>
              <a:avLst/>
              <a:gdLst>
                <a:gd name="connsiteX0" fmla="*/ 0 w 221803"/>
                <a:gd name="connsiteY0" fmla="*/ 51893 h 259467"/>
                <a:gd name="connsiteX1" fmla="*/ 110902 w 221803"/>
                <a:gd name="connsiteY1" fmla="*/ 51893 h 259467"/>
                <a:gd name="connsiteX2" fmla="*/ 110902 w 221803"/>
                <a:gd name="connsiteY2" fmla="*/ 0 h 259467"/>
                <a:gd name="connsiteX3" fmla="*/ 221803 w 221803"/>
                <a:gd name="connsiteY3" fmla="*/ 129734 h 259467"/>
                <a:gd name="connsiteX4" fmla="*/ 110902 w 221803"/>
                <a:gd name="connsiteY4" fmla="*/ 259467 h 259467"/>
                <a:gd name="connsiteX5" fmla="*/ 110902 w 221803"/>
                <a:gd name="connsiteY5" fmla="*/ 207574 h 259467"/>
                <a:gd name="connsiteX6" fmla="*/ 0 w 221803"/>
                <a:gd name="connsiteY6" fmla="*/ 207574 h 259467"/>
                <a:gd name="connsiteX7" fmla="*/ 0 w 221803"/>
                <a:gd name="connsiteY7" fmla="*/ 51893 h 25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803" h="259467">
                  <a:moveTo>
                    <a:pt x="0" y="51893"/>
                  </a:moveTo>
                  <a:lnTo>
                    <a:pt x="110902" y="51893"/>
                  </a:lnTo>
                  <a:lnTo>
                    <a:pt x="110902" y="0"/>
                  </a:lnTo>
                  <a:lnTo>
                    <a:pt x="221803" y="129734"/>
                  </a:lnTo>
                  <a:lnTo>
                    <a:pt x="110902" y="259467"/>
                  </a:lnTo>
                  <a:lnTo>
                    <a:pt x="110902" y="207574"/>
                  </a:lnTo>
                  <a:lnTo>
                    <a:pt x="0" y="207574"/>
                  </a:lnTo>
                  <a:lnTo>
                    <a:pt x="0" y="51893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1893" rIns="66541" bIns="518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1400" b="1" kern="1200"/>
            </a:p>
          </p:txBody>
        </p:sp>
        <p:sp>
          <p:nvSpPr>
            <p:cNvPr id="10" name="9 Forma libre"/>
            <p:cNvSpPr/>
            <p:nvPr/>
          </p:nvSpPr>
          <p:spPr>
            <a:xfrm>
              <a:off x="3361643" y="2056653"/>
              <a:ext cx="1046241" cy="628358"/>
            </a:xfrm>
            <a:custGeom>
              <a:avLst/>
              <a:gdLst>
                <a:gd name="connsiteX0" fmla="*/ 0 w 1046241"/>
                <a:gd name="connsiteY0" fmla="*/ 62836 h 628358"/>
                <a:gd name="connsiteX1" fmla="*/ 62836 w 1046241"/>
                <a:gd name="connsiteY1" fmla="*/ 0 h 628358"/>
                <a:gd name="connsiteX2" fmla="*/ 983405 w 1046241"/>
                <a:gd name="connsiteY2" fmla="*/ 0 h 628358"/>
                <a:gd name="connsiteX3" fmla="*/ 1046241 w 1046241"/>
                <a:gd name="connsiteY3" fmla="*/ 62836 h 628358"/>
                <a:gd name="connsiteX4" fmla="*/ 1046241 w 1046241"/>
                <a:gd name="connsiteY4" fmla="*/ 565522 h 628358"/>
                <a:gd name="connsiteX5" fmla="*/ 983405 w 1046241"/>
                <a:gd name="connsiteY5" fmla="*/ 628358 h 628358"/>
                <a:gd name="connsiteX6" fmla="*/ 62836 w 1046241"/>
                <a:gd name="connsiteY6" fmla="*/ 628358 h 628358"/>
                <a:gd name="connsiteX7" fmla="*/ 0 w 1046241"/>
                <a:gd name="connsiteY7" fmla="*/ 565522 h 628358"/>
                <a:gd name="connsiteX8" fmla="*/ 0 w 1046241"/>
                <a:gd name="connsiteY8" fmla="*/ 62836 h 62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6241" h="628358">
                  <a:moveTo>
                    <a:pt x="0" y="62836"/>
                  </a:moveTo>
                  <a:cubicBezTo>
                    <a:pt x="0" y="28133"/>
                    <a:pt x="28133" y="0"/>
                    <a:pt x="62836" y="0"/>
                  </a:cubicBezTo>
                  <a:lnTo>
                    <a:pt x="983405" y="0"/>
                  </a:lnTo>
                  <a:cubicBezTo>
                    <a:pt x="1018108" y="0"/>
                    <a:pt x="1046241" y="28133"/>
                    <a:pt x="1046241" y="62836"/>
                  </a:cubicBezTo>
                  <a:lnTo>
                    <a:pt x="1046241" y="565522"/>
                  </a:lnTo>
                  <a:cubicBezTo>
                    <a:pt x="1046241" y="600225"/>
                    <a:pt x="1018108" y="628358"/>
                    <a:pt x="983405" y="628358"/>
                  </a:cubicBezTo>
                  <a:lnTo>
                    <a:pt x="62836" y="628358"/>
                  </a:lnTo>
                  <a:cubicBezTo>
                    <a:pt x="28133" y="628358"/>
                    <a:pt x="0" y="600225"/>
                    <a:pt x="0" y="565522"/>
                  </a:cubicBezTo>
                  <a:lnTo>
                    <a:pt x="0" y="6283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744" tIns="71744" rIns="71744" bIns="7174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400" b="1" kern="1200" dirty="0" smtClean="0"/>
                <a:t>Objetivos</a:t>
              </a:r>
              <a:endParaRPr lang="es-PE" sz="1400" b="1" kern="1200" dirty="0"/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4512509" y="2241098"/>
              <a:ext cx="221803" cy="259467"/>
            </a:xfrm>
            <a:custGeom>
              <a:avLst/>
              <a:gdLst>
                <a:gd name="connsiteX0" fmla="*/ 0 w 221803"/>
                <a:gd name="connsiteY0" fmla="*/ 51893 h 259467"/>
                <a:gd name="connsiteX1" fmla="*/ 110902 w 221803"/>
                <a:gd name="connsiteY1" fmla="*/ 51893 h 259467"/>
                <a:gd name="connsiteX2" fmla="*/ 110902 w 221803"/>
                <a:gd name="connsiteY2" fmla="*/ 0 h 259467"/>
                <a:gd name="connsiteX3" fmla="*/ 221803 w 221803"/>
                <a:gd name="connsiteY3" fmla="*/ 129734 h 259467"/>
                <a:gd name="connsiteX4" fmla="*/ 110902 w 221803"/>
                <a:gd name="connsiteY4" fmla="*/ 259467 h 259467"/>
                <a:gd name="connsiteX5" fmla="*/ 110902 w 221803"/>
                <a:gd name="connsiteY5" fmla="*/ 207574 h 259467"/>
                <a:gd name="connsiteX6" fmla="*/ 0 w 221803"/>
                <a:gd name="connsiteY6" fmla="*/ 207574 h 259467"/>
                <a:gd name="connsiteX7" fmla="*/ 0 w 221803"/>
                <a:gd name="connsiteY7" fmla="*/ 51893 h 25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803" h="259467">
                  <a:moveTo>
                    <a:pt x="0" y="51893"/>
                  </a:moveTo>
                  <a:lnTo>
                    <a:pt x="110902" y="51893"/>
                  </a:lnTo>
                  <a:lnTo>
                    <a:pt x="110902" y="0"/>
                  </a:lnTo>
                  <a:lnTo>
                    <a:pt x="221803" y="129734"/>
                  </a:lnTo>
                  <a:lnTo>
                    <a:pt x="110902" y="259467"/>
                  </a:lnTo>
                  <a:lnTo>
                    <a:pt x="110902" y="207574"/>
                  </a:lnTo>
                  <a:lnTo>
                    <a:pt x="0" y="207574"/>
                  </a:lnTo>
                  <a:lnTo>
                    <a:pt x="0" y="51893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1893" rIns="66541" bIns="518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1400" b="1" kern="1200"/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4826381" y="2056653"/>
              <a:ext cx="1189251" cy="628358"/>
            </a:xfrm>
            <a:custGeom>
              <a:avLst/>
              <a:gdLst>
                <a:gd name="connsiteX0" fmla="*/ 0 w 1189251"/>
                <a:gd name="connsiteY0" fmla="*/ 62836 h 628358"/>
                <a:gd name="connsiteX1" fmla="*/ 62836 w 1189251"/>
                <a:gd name="connsiteY1" fmla="*/ 0 h 628358"/>
                <a:gd name="connsiteX2" fmla="*/ 1126415 w 1189251"/>
                <a:gd name="connsiteY2" fmla="*/ 0 h 628358"/>
                <a:gd name="connsiteX3" fmla="*/ 1189251 w 1189251"/>
                <a:gd name="connsiteY3" fmla="*/ 62836 h 628358"/>
                <a:gd name="connsiteX4" fmla="*/ 1189251 w 1189251"/>
                <a:gd name="connsiteY4" fmla="*/ 565522 h 628358"/>
                <a:gd name="connsiteX5" fmla="*/ 1126415 w 1189251"/>
                <a:gd name="connsiteY5" fmla="*/ 628358 h 628358"/>
                <a:gd name="connsiteX6" fmla="*/ 62836 w 1189251"/>
                <a:gd name="connsiteY6" fmla="*/ 628358 h 628358"/>
                <a:gd name="connsiteX7" fmla="*/ 0 w 1189251"/>
                <a:gd name="connsiteY7" fmla="*/ 565522 h 628358"/>
                <a:gd name="connsiteX8" fmla="*/ 0 w 1189251"/>
                <a:gd name="connsiteY8" fmla="*/ 62836 h 62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9251" h="628358">
                  <a:moveTo>
                    <a:pt x="0" y="62836"/>
                  </a:moveTo>
                  <a:cubicBezTo>
                    <a:pt x="0" y="28133"/>
                    <a:pt x="28133" y="0"/>
                    <a:pt x="62836" y="0"/>
                  </a:cubicBezTo>
                  <a:lnTo>
                    <a:pt x="1126415" y="0"/>
                  </a:lnTo>
                  <a:cubicBezTo>
                    <a:pt x="1161118" y="0"/>
                    <a:pt x="1189251" y="28133"/>
                    <a:pt x="1189251" y="62836"/>
                  </a:cubicBezTo>
                  <a:lnTo>
                    <a:pt x="1189251" y="565522"/>
                  </a:lnTo>
                  <a:cubicBezTo>
                    <a:pt x="1189251" y="600225"/>
                    <a:pt x="1161118" y="628358"/>
                    <a:pt x="1126415" y="628358"/>
                  </a:cubicBezTo>
                  <a:lnTo>
                    <a:pt x="62836" y="628358"/>
                  </a:lnTo>
                  <a:cubicBezTo>
                    <a:pt x="28133" y="628358"/>
                    <a:pt x="0" y="600225"/>
                    <a:pt x="0" y="565522"/>
                  </a:cubicBezTo>
                  <a:lnTo>
                    <a:pt x="0" y="6283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744" tIns="71744" rIns="71744" bIns="7174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400" b="1" kern="1200" dirty="0" smtClean="0"/>
                <a:t>Metodología y Métodos</a:t>
              </a:r>
              <a:endParaRPr lang="es-PE" sz="1400" b="1" kern="1200" dirty="0"/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6120257" y="2241098"/>
              <a:ext cx="221803" cy="259467"/>
            </a:xfrm>
            <a:custGeom>
              <a:avLst/>
              <a:gdLst>
                <a:gd name="connsiteX0" fmla="*/ 0 w 221803"/>
                <a:gd name="connsiteY0" fmla="*/ 51893 h 259467"/>
                <a:gd name="connsiteX1" fmla="*/ 110902 w 221803"/>
                <a:gd name="connsiteY1" fmla="*/ 51893 h 259467"/>
                <a:gd name="connsiteX2" fmla="*/ 110902 w 221803"/>
                <a:gd name="connsiteY2" fmla="*/ 0 h 259467"/>
                <a:gd name="connsiteX3" fmla="*/ 221803 w 221803"/>
                <a:gd name="connsiteY3" fmla="*/ 129734 h 259467"/>
                <a:gd name="connsiteX4" fmla="*/ 110902 w 221803"/>
                <a:gd name="connsiteY4" fmla="*/ 259467 h 259467"/>
                <a:gd name="connsiteX5" fmla="*/ 110902 w 221803"/>
                <a:gd name="connsiteY5" fmla="*/ 207574 h 259467"/>
                <a:gd name="connsiteX6" fmla="*/ 0 w 221803"/>
                <a:gd name="connsiteY6" fmla="*/ 207574 h 259467"/>
                <a:gd name="connsiteX7" fmla="*/ 0 w 221803"/>
                <a:gd name="connsiteY7" fmla="*/ 51893 h 25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803" h="259467">
                  <a:moveTo>
                    <a:pt x="0" y="51893"/>
                  </a:moveTo>
                  <a:lnTo>
                    <a:pt x="110902" y="51893"/>
                  </a:lnTo>
                  <a:lnTo>
                    <a:pt x="110902" y="0"/>
                  </a:lnTo>
                  <a:lnTo>
                    <a:pt x="221803" y="129734"/>
                  </a:lnTo>
                  <a:lnTo>
                    <a:pt x="110902" y="259467"/>
                  </a:lnTo>
                  <a:lnTo>
                    <a:pt x="110902" y="207574"/>
                  </a:lnTo>
                  <a:lnTo>
                    <a:pt x="0" y="207574"/>
                  </a:lnTo>
                  <a:lnTo>
                    <a:pt x="0" y="51893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1893" rIns="66541" bIns="518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1400" b="1" kern="1200"/>
            </a:p>
          </p:txBody>
        </p:sp>
        <p:sp>
          <p:nvSpPr>
            <p:cNvPr id="16" name="15 Forma libre"/>
            <p:cNvSpPr/>
            <p:nvPr/>
          </p:nvSpPr>
          <p:spPr>
            <a:xfrm>
              <a:off x="6434129" y="2056653"/>
              <a:ext cx="1046241" cy="628358"/>
            </a:xfrm>
            <a:custGeom>
              <a:avLst/>
              <a:gdLst>
                <a:gd name="connsiteX0" fmla="*/ 0 w 1046241"/>
                <a:gd name="connsiteY0" fmla="*/ 62836 h 628358"/>
                <a:gd name="connsiteX1" fmla="*/ 62836 w 1046241"/>
                <a:gd name="connsiteY1" fmla="*/ 0 h 628358"/>
                <a:gd name="connsiteX2" fmla="*/ 983405 w 1046241"/>
                <a:gd name="connsiteY2" fmla="*/ 0 h 628358"/>
                <a:gd name="connsiteX3" fmla="*/ 1046241 w 1046241"/>
                <a:gd name="connsiteY3" fmla="*/ 62836 h 628358"/>
                <a:gd name="connsiteX4" fmla="*/ 1046241 w 1046241"/>
                <a:gd name="connsiteY4" fmla="*/ 565522 h 628358"/>
                <a:gd name="connsiteX5" fmla="*/ 983405 w 1046241"/>
                <a:gd name="connsiteY5" fmla="*/ 628358 h 628358"/>
                <a:gd name="connsiteX6" fmla="*/ 62836 w 1046241"/>
                <a:gd name="connsiteY6" fmla="*/ 628358 h 628358"/>
                <a:gd name="connsiteX7" fmla="*/ 0 w 1046241"/>
                <a:gd name="connsiteY7" fmla="*/ 565522 h 628358"/>
                <a:gd name="connsiteX8" fmla="*/ 0 w 1046241"/>
                <a:gd name="connsiteY8" fmla="*/ 62836 h 62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6241" h="628358">
                  <a:moveTo>
                    <a:pt x="0" y="62836"/>
                  </a:moveTo>
                  <a:cubicBezTo>
                    <a:pt x="0" y="28133"/>
                    <a:pt x="28133" y="0"/>
                    <a:pt x="62836" y="0"/>
                  </a:cubicBezTo>
                  <a:lnTo>
                    <a:pt x="983405" y="0"/>
                  </a:lnTo>
                  <a:cubicBezTo>
                    <a:pt x="1018108" y="0"/>
                    <a:pt x="1046241" y="28133"/>
                    <a:pt x="1046241" y="62836"/>
                  </a:cubicBezTo>
                  <a:lnTo>
                    <a:pt x="1046241" y="565522"/>
                  </a:lnTo>
                  <a:cubicBezTo>
                    <a:pt x="1046241" y="600225"/>
                    <a:pt x="1018108" y="628358"/>
                    <a:pt x="983405" y="628358"/>
                  </a:cubicBezTo>
                  <a:lnTo>
                    <a:pt x="62836" y="628358"/>
                  </a:lnTo>
                  <a:cubicBezTo>
                    <a:pt x="28133" y="628358"/>
                    <a:pt x="0" y="600225"/>
                    <a:pt x="0" y="565522"/>
                  </a:cubicBezTo>
                  <a:lnTo>
                    <a:pt x="0" y="6283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744" tIns="71744" rIns="71744" bIns="7174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400" b="1" kern="1200" dirty="0" smtClean="0"/>
                <a:t>Resultados</a:t>
              </a:r>
              <a:endParaRPr lang="es-PE" sz="1400" b="1" kern="1200" dirty="0"/>
            </a:p>
          </p:txBody>
        </p:sp>
        <p:sp>
          <p:nvSpPr>
            <p:cNvPr id="17" name="16 Forma libre"/>
            <p:cNvSpPr/>
            <p:nvPr/>
          </p:nvSpPr>
          <p:spPr>
            <a:xfrm>
              <a:off x="7584995" y="2241098"/>
              <a:ext cx="221803" cy="259467"/>
            </a:xfrm>
            <a:custGeom>
              <a:avLst/>
              <a:gdLst>
                <a:gd name="connsiteX0" fmla="*/ 0 w 221803"/>
                <a:gd name="connsiteY0" fmla="*/ 51893 h 259467"/>
                <a:gd name="connsiteX1" fmla="*/ 110902 w 221803"/>
                <a:gd name="connsiteY1" fmla="*/ 51893 h 259467"/>
                <a:gd name="connsiteX2" fmla="*/ 110902 w 221803"/>
                <a:gd name="connsiteY2" fmla="*/ 0 h 259467"/>
                <a:gd name="connsiteX3" fmla="*/ 221803 w 221803"/>
                <a:gd name="connsiteY3" fmla="*/ 129734 h 259467"/>
                <a:gd name="connsiteX4" fmla="*/ 110902 w 221803"/>
                <a:gd name="connsiteY4" fmla="*/ 259467 h 259467"/>
                <a:gd name="connsiteX5" fmla="*/ 110902 w 221803"/>
                <a:gd name="connsiteY5" fmla="*/ 207574 h 259467"/>
                <a:gd name="connsiteX6" fmla="*/ 0 w 221803"/>
                <a:gd name="connsiteY6" fmla="*/ 207574 h 259467"/>
                <a:gd name="connsiteX7" fmla="*/ 0 w 221803"/>
                <a:gd name="connsiteY7" fmla="*/ 51893 h 25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803" h="259467">
                  <a:moveTo>
                    <a:pt x="0" y="51893"/>
                  </a:moveTo>
                  <a:lnTo>
                    <a:pt x="110902" y="51893"/>
                  </a:lnTo>
                  <a:lnTo>
                    <a:pt x="110902" y="0"/>
                  </a:lnTo>
                  <a:lnTo>
                    <a:pt x="221803" y="129734"/>
                  </a:lnTo>
                  <a:lnTo>
                    <a:pt x="110902" y="259467"/>
                  </a:lnTo>
                  <a:lnTo>
                    <a:pt x="110902" y="207574"/>
                  </a:lnTo>
                  <a:lnTo>
                    <a:pt x="0" y="207574"/>
                  </a:lnTo>
                  <a:lnTo>
                    <a:pt x="0" y="51893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1893" rIns="66541" bIns="51893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1100" b="1" kern="1200"/>
            </a:p>
          </p:txBody>
        </p:sp>
        <p:sp>
          <p:nvSpPr>
            <p:cNvPr id="18" name="17 Forma libre"/>
            <p:cNvSpPr/>
            <p:nvPr/>
          </p:nvSpPr>
          <p:spPr>
            <a:xfrm>
              <a:off x="7898867" y="2056653"/>
              <a:ext cx="1239387" cy="628358"/>
            </a:xfrm>
            <a:custGeom>
              <a:avLst/>
              <a:gdLst>
                <a:gd name="connsiteX0" fmla="*/ 0 w 1239387"/>
                <a:gd name="connsiteY0" fmla="*/ 62836 h 628358"/>
                <a:gd name="connsiteX1" fmla="*/ 62836 w 1239387"/>
                <a:gd name="connsiteY1" fmla="*/ 0 h 628358"/>
                <a:gd name="connsiteX2" fmla="*/ 1176551 w 1239387"/>
                <a:gd name="connsiteY2" fmla="*/ 0 h 628358"/>
                <a:gd name="connsiteX3" fmla="*/ 1239387 w 1239387"/>
                <a:gd name="connsiteY3" fmla="*/ 62836 h 628358"/>
                <a:gd name="connsiteX4" fmla="*/ 1239387 w 1239387"/>
                <a:gd name="connsiteY4" fmla="*/ 565522 h 628358"/>
                <a:gd name="connsiteX5" fmla="*/ 1176551 w 1239387"/>
                <a:gd name="connsiteY5" fmla="*/ 628358 h 628358"/>
                <a:gd name="connsiteX6" fmla="*/ 62836 w 1239387"/>
                <a:gd name="connsiteY6" fmla="*/ 628358 h 628358"/>
                <a:gd name="connsiteX7" fmla="*/ 0 w 1239387"/>
                <a:gd name="connsiteY7" fmla="*/ 565522 h 628358"/>
                <a:gd name="connsiteX8" fmla="*/ 0 w 1239387"/>
                <a:gd name="connsiteY8" fmla="*/ 62836 h 62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9387" h="628358">
                  <a:moveTo>
                    <a:pt x="0" y="62836"/>
                  </a:moveTo>
                  <a:cubicBezTo>
                    <a:pt x="0" y="28133"/>
                    <a:pt x="28133" y="0"/>
                    <a:pt x="62836" y="0"/>
                  </a:cubicBezTo>
                  <a:lnTo>
                    <a:pt x="1176551" y="0"/>
                  </a:lnTo>
                  <a:cubicBezTo>
                    <a:pt x="1211254" y="0"/>
                    <a:pt x="1239387" y="28133"/>
                    <a:pt x="1239387" y="62836"/>
                  </a:cubicBezTo>
                  <a:lnTo>
                    <a:pt x="1239387" y="565522"/>
                  </a:lnTo>
                  <a:cubicBezTo>
                    <a:pt x="1239387" y="600225"/>
                    <a:pt x="1211254" y="628358"/>
                    <a:pt x="1176551" y="628358"/>
                  </a:cubicBezTo>
                  <a:lnTo>
                    <a:pt x="62836" y="628358"/>
                  </a:lnTo>
                  <a:cubicBezTo>
                    <a:pt x="28133" y="628358"/>
                    <a:pt x="0" y="600225"/>
                    <a:pt x="0" y="565522"/>
                  </a:cubicBezTo>
                  <a:lnTo>
                    <a:pt x="0" y="6283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744" tIns="71744" rIns="71744" bIns="7174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400" b="1" kern="1200" dirty="0" smtClean="0"/>
                <a:t>Conclusiones y Recomendaciones</a:t>
              </a:r>
              <a:endParaRPr lang="es-PE" sz="1400" b="1" kern="1200" dirty="0"/>
            </a:p>
          </p:txBody>
        </p:sp>
      </p:grpSp>
      <p:sp>
        <p:nvSpPr>
          <p:cNvPr id="9" name="Título 1"/>
          <p:cNvSpPr txBox="1">
            <a:spLocks/>
          </p:cNvSpPr>
          <p:nvPr/>
        </p:nvSpPr>
        <p:spPr bwMode="auto">
          <a:xfrm>
            <a:off x="-41424" y="260648"/>
            <a:ext cx="9144000" cy="1412875"/>
          </a:xfrm>
          <a:prstGeom prst="rect">
            <a:avLst/>
          </a:prstGeom>
          <a:solidFill>
            <a:srgbClr val="002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PE" sz="3200" b="1" dirty="0" smtClean="0">
                <a:solidFill>
                  <a:schemeClr val="bg1"/>
                </a:solidFill>
                <a:latin typeface="Verdana" pitchFamily="34" charset="0"/>
              </a:rPr>
              <a:t>Estructura de la presentación</a:t>
            </a:r>
            <a:endParaRPr lang="es-ES" sz="30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2" name="11 Imagen" descr="D:\Documentos\Escritorio\fotos 1\DSC0262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3"/>
          <a:stretch/>
        </p:blipFill>
        <p:spPr bwMode="auto">
          <a:xfrm>
            <a:off x="467544" y="3537012"/>
            <a:ext cx="3172994" cy="2090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3 Marcador de contenido" descr="G:\444\Capacitacion Ecorae 3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20368"/>
            <a:ext cx="3024336" cy="2124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394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96779648"/>
              </p:ext>
            </p:extLst>
          </p:nvPr>
        </p:nvGraphicFramePr>
        <p:xfrm>
          <a:off x="0" y="1"/>
          <a:ext cx="9123558" cy="126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6 Grupo"/>
          <p:cNvGrpSpPr/>
          <p:nvPr/>
        </p:nvGrpSpPr>
        <p:grpSpPr>
          <a:xfrm>
            <a:off x="17331" y="1252774"/>
            <a:ext cx="8553220" cy="394700"/>
            <a:chOff x="395915" y="259533"/>
            <a:chExt cx="8032188" cy="51887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7 Rectángulo"/>
            <p:cNvSpPr/>
            <p:nvPr/>
          </p:nvSpPr>
          <p:spPr>
            <a:xfrm>
              <a:off x="395915" y="259533"/>
              <a:ext cx="8032188" cy="51887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C" b="1" dirty="0" smtClean="0">
                  <a:solidFill>
                    <a:schemeClr val="bg1"/>
                  </a:solidFill>
                </a:rPr>
                <a:t>Análisis Organizacional</a:t>
              </a:r>
              <a:endParaRPr lang="es-EC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395915" y="259533"/>
              <a:ext cx="8032188" cy="5188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1854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1600" kern="1200" dirty="0"/>
            </a:p>
          </p:txBody>
        </p:sp>
      </p:grpSp>
      <p:graphicFrame>
        <p:nvGraphicFramePr>
          <p:cNvPr id="16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409543"/>
              </p:ext>
            </p:extLst>
          </p:nvPr>
        </p:nvGraphicFramePr>
        <p:xfrm>
          <a:off x="7325" y="2060847"/>
          <a:ext cx="9136675" cy="4797153"/>
        </p:xfrm>
        <a:graphic>
          <a:graphicData uri="http://schemas.openxmlformats.org/drawingml/2006/table">
            <a:tbl>
              <a:tblPr firstRow="1" firstCol="1" bandRow="1"/>
              <a:tblGrid>
                <a:gridCol w="768817"/>
                <a:gridCol w="4812536"/>
                <a:gridCol w="3555322"/>
              </a:tblGrid>
              <a:tr h="3156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31849B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Cooperativa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31849B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Compañía limitada</a:t>
                      </a:r>
                      <a:endParaRPr lang="es-EC" sz="1600">
                        <a:solidFill>
                          <a:srgbClr val="31849B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53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31849B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Ventajas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31849B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 Mayor participación de los socios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31849B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 Decisiones centralizadas, máximo 15 socios (mínimo 3 socios)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70240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31849B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 Número de socios teóricamente ilimitado (mínimo 11 personas naturales o 3 jurídicas)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31849B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 Mayor facilidad para obtención a créditos bancarios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24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31849B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 Exoneración del impuesto a la renta y liberación de impuestos de importación para maquinaria (organización sin fines de lucro)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31849B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 Mayor potencial de crecimiento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7557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31849B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 Los socios pueden aportar al capital social en forma de dinero en efectivo, de productos o mano de </a:t>
                      </a:r>
                      <a:r>
                        <a:rPr lang="es-EC" sz="1600" dirty="0" smtClean="0">
                          <a:solidFill>
                            <a:srgbClr val="31849B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obra.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31849B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 Mayor eficacia en la toma de decisiones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56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31849B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Desventajas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31849B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 Posibilidades de influencias políticas en la toma de decisiones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31849B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 Desequilibrio de los votos según capital aportado lo que puede causar conflictos sociales internos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71375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31849B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 Posibles desacuerdos entre los socio es sobre el rumbo de la cooperativa</a:t>
                      </a:r>
                      <a:endParaRPr lang="es-EC" sz="1600" dirty="0">
                        <a:solidFill>
                          <a:srgbClr val="31849B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8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>
            <a:grpSpLocks/>
          </p:cNvGrpSpPr>
          <p:nvPr/>
        </p:nvGrpSpPr>
        <p:grpSpPr bwMode="auto">
          <a:xfrm>
            <a:off x="418536" y="1556792"/>
            <a:ext cx="8617959" cy="5248860"/>
            <a:chOff x="864" y="977"/>
            <a:chExt cx="3308" cy="2304"/>
          </a:xfrm>
        </p:grpSpPr>
        <p:sp>
          <p:nvSpPr>
            <p:cNvPr id="8" name="_s1045"/>
            <p:cNvSpPr>
              <a:spLocks noChangeArrowheads="1"/>
            </p:cNvSpPr>
            <p:nvPr/>
          </p:nvSpPr>
          <p:spPr bwMode="auto">
            <a:xfrm>
              <a:off x="1312" y="1303"/>
              <a:ext cx="997" cy="128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>
              <a:noFill/>
            </a:ln>
            <a:effectLst>
              <a:prstShdw prst="shdw17" dist="17961" dir="2700000">
                <a:srgbClr val="708688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42372" tIns="21185" rIns="42372" bIns="21185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Arial"/>
                </a:rPr>
                <a:t>Asesoramiento jurídico y técnico</a:t>
              </a:r>
              <a:endParaRPr lang="es-EC" sz="28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9" name="_s1046"/>
            <p:cNvSpPr>
              <a:spLocks noChangeArrowheads="1"/>
            </p:cNvSpPr>
            <p:nvPr/>
          </p:nvSpPr>
          <p:spPr bwMode="auto">
            <a:xfrm>
              <a:off x="2184" y="977"/>
              <a:ext cx="826" cy="28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>
              <a:noFill/>
            </a:ln>
            <a:effectLst>
              <a:prstShdw prst="shdw17" dist="17961" dir="2700000">
                <a:srgbClr val="708688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42372" tIns="57600" rIns="42372" bIns="21185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600" b="1" dirty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Arial"/>
                </a:rPr>
                <a:t>Asamblea general de socios</a:t>
              </a:r>
              <a:endParaRPr lang="es-EC" sz="2800" dirty="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10" name="_s1047"/>
            <p:cNvSpPr>
              <a:spLocks noChangeArrowheads="1"/>
            </p:cNvSpPr>
            <p:nvPr/>
          </p:nvSpPr>
          <p:spPr bwMode="auto">
            <a:xfrm>
              <a:off x="2247" y="1495"/>
              <a:ext cx="775" cy="169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>
              <a:noFill/>
            </a:ln>
            <a:effectLst>
              <a:prstShdw prst="shdw17" dist="17961" dir="2700000">
                <a:srgbClr val="708688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42372" tIns="57600" rIns="42372" bIns="21185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MX" sz="14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Arial"/>
                </a:rPr>
                <a:t>Gerente</a:t>
              </a:r>
              <a:endParaRPr lang="es-EC" sz="28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11" name="_s1048"/>
            <p:cNvSpPr>
              <a:spLocks noChangeArrowheads="1"/>
            </p:cNvSpPr>
            <p:nvPr/>
          </p:nvSpPr>
          <p:spPr bwMode="auto">
            <a:xfrm>
              <a:off x="1623" y="1814"/>
              <a:ext cx="685" cy="136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>
              <a:noFill/>
            </a:ln>
            <a:effectLst>
              <a:prstShdw prst="shdw17" dist="17961" dir="2700000">
                <a:srgbClr val="708688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42372" tIns="36000" rIns="42372" bIns="21185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Arial"/>
                </a:rPr>
                <a:t>Secretaria/Contadora</a:t>
              </a:r>
              <a:endParaRPr lang="es-EC" sz="28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12" name="_s1050"/>
            <p:cNvSpPr>
              <a:spLocks noChangeArrowheads="1"/>
            </p:cNvSpPr>
            <p:nvPr/>
          </p:nvSpPr>
          <p:spPr bwMode="auto">
            <a:xfrm>
              <a:off x="2932" y="1814"/>
              <a:ext cx="686" cy="136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>
              <a:noFill/>
            </a:ln>
            <a:effectLst>
              <a:prstShdw prst="shdw17" dist="17961" dir="2700000">
                <a:srgbClr val="708688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45076" tIns="36000" rIns="45076" bIns="22537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Arial"/>
                </a:rPr>
                <a:t>Guardia de seguridad</a:t>
              </a:r>
              <a:endParaRPr lang="es-EC" sz="28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13" name="_s1051"/>
            <p:cNvSpPr>
              <a:spLocks noChangeArrowheads="1"/>
            </p:cNvSpPr>
            <p:nvPr/>
          </p:nvSpPr>
          <p:spPr bwMode="auto">
            <a:xfrm>
              <a:off x="1533" y="2170"/>
              <a:ext cx="662" cy="135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>
              <a:noFill/>
            </a:ln>
            <a:effectLst>
              <a:prstShdw prst="shdw17" dist="17961" dir="2700000">
                <a:srgbClr val="708688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36000" tIns="22537" rIns="36000" bIns="22537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Arial"/>
                </a:rPr>
                <a:t>Coordinador Forestal</a:t>
              </a:r>
              <a:endParaRPr lang="es-EC" sz="28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14" name="_s1056"/>
            <p:cNvSpPr>
              <a:spLocks noChangeArrowheads="1"/>
            </p:cNvSpPr>
            <p:nvPr/>
          </p:nvSpPr>
          <p:spPr bwMode="auto">
            <a:xfrm>
              <a:off x="3680" y="3089"/>
              <a:ext cx="374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>
              <a:noFill/>
            </a:ln>
            <a:effectLst>
              <a:prstShdw prst="shdw17" dist="17961" dir="2700000">
                <a:srgbClr val="708688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0" tIns="36788" rIns="0" bIns="36788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 dirty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Arial"/>
                </a:rPr>
                <a:t>Trabajador</a:t>
              </a:r>
              <a:endParaRPr lang="es-EC" sz="2800" dirty="0">
                <a:effectLst/>
                <a:latin typeface="Times New Roman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 dirty="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Arial"/>
                </a:rPr>
                <a:t>3</a:t>
              </a:r>
              <a:endParaRPr lang="es-EC" sz="2800" dirty="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15" name="_s1057"/>
            <p:cNvSpPr>
              <a:spLocks noChangeArrowheads="1"/>
            </p:cNvSpPr>
            <p:nvPr/>
          </p:nvSpPr>
          <p:spPr bwMode="auto">
            <a:xfrm>
              <a:off x="3261" y="3089"/>
              <a:ext cx="374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>
              <a:noFill/>
            </a:ln>
            <a:effectLst>
              <a:prstShdw prst="shdw17" dist="17961" dir="2700000">
                <a:srgbClr val="708688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0" tIns="36788" rIns="0" bIns="36788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Arial"/>
                </a:rPr>
                <a:t>Trabajador</a:t>
              </a:r>
              <a:endParaRPr lang="es-EC" sz="2800">
                <a:effectLst/>
                <a:latin typeface="Times New Roman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Arial"/>
                </a:rPr>
                <a:t>2</a:t>
              </a:r>
              <a:endParaRPr lang="es-EC" sz="28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16" name="_s1051"/>
            <p:cNvSpPr>
              <a:spLocks noChangeArrowheads="1"/>
            </p:cNvSpPr>
            <p:nvPr/>
          </p:nvSpPr>
          <p:spPr bwMode="auto">
            <a:xfrm>
              <a:off x="1592" y="2562"/>
              <a:ext cx="717" cy="211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>
              <a:noFill/>
            </a:ln>
            <a:effectLst>
              <a:prstShdw prst="shdw17" dist="17961" dir="2700000">
                <a:srgbClr val="708688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36000" tIns="22537" rIns="36000" bIns="22537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Arial"/>
                </a:rPr>
                <a:t>Ingeniero forestal</a:t>
              </a:r>
              <a:endParaRPr lang="es-EC" sz="28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17" name="_s1051"/>
            <p:cNvSpPr>
              <a:spLocks noChangeArrowheads="1"/>
            </p:cNvSpPr>
            <p:nvPr/>
          </p:nvSpPr>
          <p:spPr bwMode="auto">
            <a:xfrm>
              <a:off x="3162" y="2579"/>
              <a:ext cx="561" cy="194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>
              <a:noFill/>
            </a:ln>
            <a:effectLst>
              <a:prstShdw prst="shdw17" dist="17961" dir="2700000">
                <a:srgbClr val="708688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36000" tIns="22537" rIns="36000" bIns="22537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Arial"/>
                </a:rPr>
                <a:t>Maestro de carpintería</a:t>
              </a:r>
              <a:endParaRPr lang="es-EC" sz="28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18" name="_s1057"/>
            <p:cNvSpPr>
              <a:spLocks noChangeArrowheads="1"/>
            </p:cNvSpPr>
            <p:nvPr/>
          </p:nvSpPr>
          <p:spPr bwMode="auto">
            <a:xfrm>
              <a:off x="2808" y="3089"/>
              <a:ext cx="374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>
              <a:noFill/>
            </a:ln>
            <a:effectLst>
              <a:prstShdw prst="shdw17" dist="17961" dir="2700000">
                <a:srgbClr val="708688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0" tIns="36788" rIns="0" bIns="36788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Arial"/>
                </a:rPr>
                <a:t>Trabajador</a:t>
              </a:r>
              <a:endParaRPr lang="es-EC" sz="2800">
                <a:effectLst/>
                <a:latin typeface="Times New Roman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Arial"/>
                </a:rPr>
                <a:t>1</a:t>
              </a:r>
              <a:endParaRPr lang="es-EC" sz="28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cxnSp>
          <p:nvCxnSpPr>
            <p:cNvPr id="19" name="Line 30"/>
            <p:cNvCxnSpPr/>
            <p:nvPr/>
          </p:nvCxnSpPr>
          <p:spPr bwMode="auto">
            <a:xfrm>
              <a:off x="2621" y="1216"/>
              <a:ext cx="0" cy="2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prstShdw prst="shdw17" dist="17961" dir="2700000">
                <a:srgbClr val="0000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31"/>
            <p:cNvCxnSpPr/>
            <p:nvPr/>
          </p:nvCxnSpPr>
          <p:spPr bwMode="auto">
            <a:xfrm>
              <a:off x="2309" y="1876"/>
              <a:ext cx="6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prstShdw prst="shdw17" dist="17961" dir="2700000">
                <a:srgbClr val="0000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32"/>
            <p:cNvCxnSpPr/>
            <p:nvPr/>
          </p:nvCxnSpPr>
          <p:spPr bwMode="auto">
            <a:xfrm>
              <a:off x="2309" y="1367"/>
              <a:ext cx="30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prstShdw prst="shdw17" dist="17961" dir="2700000">
                <a:srgbClr val="0000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33"/>
            <p:cNvCxnSpPr/>
            <p:nvPr/>
          </p:nvCxnSpPr>
          <p:spPr bwMode="auto">
            <a:xfrm>
              <a:off x="2621" y="1658"/>
              <a:ext cx="0" cy="3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prstShdw prst="shdw17" dist="17961" dir="2700000">
                <a:srgbClr val="0000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34"/>
            <p:cNvCxnSpPr/>
            <p:nvPr/>
          </p:nvCxnSpPr>
          <p:spPr bwMode="auto">
            <a:xfrm>
              <a:off x="1873" y="2039"/>
              <a:ext cx="158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prstShdw prst="shdw17" dist="17961" dir="2700000">
                <a:srgbClr val="0000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35"/>
            <p:cNvCxnSpPr/>
            <p:nvPr/>
          </p:nvCxnSpPr>
          <p:spPr bwMode="auto">
            <a:xfrm>
              <a:off x="3457" y="2039"/>
              <a:ext cx="0" cy="5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prstShdw prst="shdw17" dist="17961" dir="2700000">
                <a:srgbClr val="0000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36"/>
            <p:cNvCxnSpPr/>
            <p:nvPr/>
          </p:nvCxnSpPr>
          <p:spPr bwMode="auto">
            <a:xfrm>
              <a:off x="1873" y="2310"/>
              <a:ext cx="0" cy="2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prstShdw prst="shdw17" dist="17961" dir="2700000">
                <a:srgbClr val="0000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37"/>
            <p:cNvCxnSpPr/>
            <p:nvPr/>
          </p:nvCxnSpPr>
          <p:spPr bwMode="auto">
            <a:xfrm>
              <a:off x="2593" y="2898"/>
              <a:ext cx="0" cy="1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prstShdw prst="shdw17" dist="17961" dir="2700000">
                <a:srgbClr val="0000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38"/>
            <p:cNvCxnSpPr/>
            <p:nvPr/>
          </p:nvCxnSpPr>
          <p:spPr bwMode="auto">
            <a:xfrm>
              <a:off x="2995" y="2898"/>
              <a:ext cx="8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prstShdw prst="shdw17" dist="17961" dir="2700000">
                <a:srgbClr val="0000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39"/>
            <p:cNvCxnSpPr/>
            <p:nvPr/>
          </p:nvCxnSpPr>
          <p:spPr bwMode="auto">
            <a:xfrm>
              <a:off x="2995" y="2898"/>
              <a:ext cx="0" cy="1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prstShdw prst="shdw17" dist="17961" dir="2700000">
                <a:srgbClr val="0000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40"/>
            <p:cNvCxnSpPr/>
            <p:nvPr/>
          </p:nvCxnSpPr>
          <p:spPr bwMode="auto">
            <a:xfrm>
              <a:off x="3454" y="2773"/>
              <a:ext cx="0" cy="3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prstShdw prst="shdw17" dist="17961" dir="2700000">
                <a:srgbClr val="0000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41"/>
            <p:cNvCxnSpPr/>
            <p:nvPr/>
          </p:nvCxnSpPr>
          <p:spPr bwMode="auto">
            <a:xfrm>
              <a:off x="1873" y="2039"/>
              <a:ext cx="0" cy="1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prstShdw prst="shdw17" dist="17961" dir="2700000">
                <a:srgbClr val="0000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42"/>
            <p:cNvCxnSpPr/>
            <p:nvPr/>
          </p:nvCxnSpPr>
          <p:spPr bwMode="auto">
            <a:xfrm>
              <a:off x="3867" y="2898"/>
              <a:ext cx="0" cy="1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prstShdw prst="shdw17" dist="17961" dir="2700000">
                <a:srgbClr val="0000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43"/>
            <p:cNvCxnSpPr/>
            <p:nvPr/>
          </p:nvCxnSpPr>
          <p:spPr bwMode="auto">
            <a:xfrm>
              <a:off x="1871" y="2773"/>
              <a:ext cx="0" cy="3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prstShdw prst="shdw17" dist="17961" dir="2700000">
                <a:srgbClr val="0000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44"/>
            <p:cNvCxnSpPr/>
            <p:nvPr/>
          </p:nvCxnSpPr>
          <p:spPr bwMode="auto">
            <a:xfrm>
              <a:off x="1125" y="2898"/>
              <a:ext cx="0" cy="1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prstShdw prst="shdw17" dist="17961" dir="2700000">
                <a:srgbClr val="0000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45"/>
            <p:cNvCxnSpPr/>
            <p:nvPr/>
          </p:nvCxnSpPr>
          <p:spPr bwMode="auto">
            <a:xfrm>
              <a:off x="1499" y="2898"/>
              <a:ext cx="0" cy="1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prstShdw prst="shdw17" dist="17961" dir="2700000">
                <a:srgbClr val="0000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Line 46"/>
            <p:cNvCxnSpPr/>
            <p:nvPr/>
          </p:nvCxnSpPr>
          <p:spPr bwMode="auto">
            <a:xfrm>
              <a:off x="2220" y="2898"/>
              <a:ext cx="0" cy="1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prstShdw prst="shdw17" dist="17961" dir="2700000">
                <a:srgbClr val="0000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_s1057"/>
            <p:cNvSpPr>
              <a:spLocks noChangeArrowheads="1"/>
            </p:cNvSpPr>
            <p:nvPr/>
          </p:nvSpPr>
          <p:spPr bwMode="auto">
            <a:xfrm>
              <a:off x="2434" y="3089"/>
              <a:ext cx="311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>
              <a:noFill/>
            </a:ln>
            <a:effectLst>
              <a:prstShdw prst="shdw17" dist="17961" dir="2700000">
                <a:srgbClr val="708688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0" tIns="36788" rIns="0" bIns="36788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Arial"/>
                </a:rPr>
                <a:t>Promotor forestal 5</a:t>
              </a:r>
              <a:endParaRPr lang="es-EC" sz="28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37" name="_s1057"/>
            <p:cNvSpPr>
              <a:spLocks noChangeArrowheads="1"/>
            </p:cNvSpPr>
            <p:nvPr/>
          </p:nvSpPr>
          <p:spPr bwMode="auto">
            <a:xfrm>
              <a:off x="2060" y="3089"/>
              <a:ext cx="311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>
              <a:noFill/>
            </a:ln>
            <a:effectLst>
              <a:prstShdw prst="shdw17" dist="17961" dir="2700000">
                <a:srgbClr val="708688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0" tIns="36788" rIns="0" bIns="36788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Arial"/>
                </a:rPr>
                <a:t>Promotor forestal 4</a:t>
              </a:r>
              <a:endParaRPr lang="es-EC" sz="28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38" name="_s1057"/>
            <p:cNvSpPr>
              <a:spLocks noChangeArrowheads="1"/>
            </p:cNvSpPr>
            <p:nvPr/>
          </p:nvSpPr>
          <p:spPr bwMode="auto">
            <a:xfrm>
              <a:off x="1709" y="3089"/>
              <a:ext cx="312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>
              <a:noFill/>
            </a:ln>
            <a:effectLst>
              <a:prstShdw prst="shdw17" dist="17961" dir="2700000">
                <a:srgbClr val="708688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0" tIns="36788" rIns="0" bIns="36788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Arial"/>
                </a:rPr>
                <a:t>Promotor forestal 3</a:t>
              </a:r>
              <a:endParaRPr lang="es-EC" sz="28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39" name="_s1057"/>
            <p:cNvSpPr>
              <a:spLocks noChangeArrowheads="1"/>
            </p:cNvSpPr>
            <p:nvPr/>
          </p:nvSpPr>
          <p:spPr bwMode="auto">
            <a:xfrm>
              <a:off x="1336" y="3089"/>
              <a:ext cx="312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>
              <a:noFill/>
            </a:ln>
            <a:effectLst>
              <a:prstShdw prst="shdw17" dist="17961" dir="2700000">
                <a:srgbClr val="708688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0" tIns="36788" rIns="0" bIns="36788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Arial"/>
                </a:rPr>
                <a:t>Promotor forestal 2</a:t>
              </a:r>
              <a:endParaRPr lang="es-EC" sz="28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40" name="_s1057"/>
            <p:cNvSpPr>
              <a:spLocks noChangeArrowheads="1"/>
            </p:cNvSpPr>
            <p:nvPr/>
          </p:nvSpPr>
          <p:spPr bwMode="auto">
            <a:xfrm>
              <a:off x="963" y="3089"/>
              <a:ext cx="312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>
              <a:noFill/>
            </a:ln>
            <a:effectLst>
              <a:prstShdw prst="shdw17" dist="17961" dir="2700000">
                <a:srgbClr val="708688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0" tIns="36788" rIns="0" bIns="36788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Arial"/>
                </a:rPr>
                <a:t>Promotor forestal 1</a:t>
              </a:r>
              <a:endParaRPr lang="es-EC" sz="28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41" name="_s1046"/>
            <p:cNvSpPr>
              <a:spLocks noChangeArrowheads="1"/>
            </p:cNvSpPr>
            <p:nvPr/>
          </p:nvSpPr>
          <p:spPr bwMode="auto">
            <a:xfrm>
              <a:off x="864" y="2160"/>
              <a:ext cx="561" cy="480"/>
            </a:xfrm>
            <a:prstGeom prst="roundRect">
              <a:avLst>
                <a:gd name="adj" fmla="val 16667"/>
              </a:avLst>
            </a:prstGeom>
            <a:solidFill>
              <a:srgbClr val="339966"/>
            </a:solidFill>
            <a:ln>
              <a:noFill/>
            </a:ln>
            <a:effectLst>
              <a:prstShdw prst="shdw17" dist="17961" dir="2700000">
                <a:srgbClr val="1F5C3D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42372" tIns="93600" rIns="42372" bIns="21185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Arial"/>
                </a:rPr>
                <a:t>Manejo forestal y extracción de productos forestales</a:t>
              </a:r>
              <a:endParaRPr lang="es-EC" sz="28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sp>
          <p:nvSpPr>
            <p:cNvPr id="42" name="_s1046"/>
            <p:cNvSpPr>
              <a:spLocks noChangeArrowheads="1"/>
            </p:cNvSpPr>
            <p:nvPr/>
          </p:nvSpPr>
          <p:spPr bwMode="auto">
            <a:xfrm>
              <a:off x="3552" y="2064"/>
              <a:ext cx="620" cy="307"/>
            </a:xfrm>
            <a:prstGeom prst="roundRect">
              <a:avLst>
                <a:gd name="adj" fmla="val 16667"/>
              </a:avLst>
            </a:prstGeom>
            <a:solidFill>
              <a:srgbClr val="996600"/>
            </a:solidFill>
            <a:ln>
              <a:noFill/>
            </a:ln>
            <a:effectLst>
              <a:prstShdw prst="shdw17" dist="17961" dir="2700000">
                <a:srgbClr val="5C3D00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42372" tIns="93600" rIns="42372" bIns="21185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C" sz="1400">
                  <a:solidFill>
                    <a:srgbClr val="000000"/>
                  </a:solidFill>
                  <a:effectLst/>
                  <a:latin typeface="Times New Roman"/>
                  <a:ea typeface="Calibri"/>
                  <a:cs typeface="Arial"/>
                </a:rPr>
                <a:t>Aserrío y transformación de la madera</a:t>
              </a:r>
              <a:endParaRPr lang="es-EC" sz="2800">
                <a:effectLst/>
                <a:latin typeface="Times New Roman"/>
                <a:ea typeface="Calibri"/>
                <a:cs typeface="Times New Roman"/>
              </a:endParaRPr>
            </a:p>
          </p:txBody>
        </p:sp>
        <p:cxnSp>
          <p:nvCxnSpPr>
            <p:cNvPr id="43" name="Line 54"/>
            <p:cNvCxnSpPr/>
            <p:nvPr/>
          </p:nvCxnSpPr>
          <p:spPr bwMode="auto">
            <a:xfrm>
              <a:off x="1125" y="2900"/>
              <a:ext cx="14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>
              <a:prstShdw prst="shdw17" dist="17961" dir="2700000">
                <a:srgbClr val="0000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44" name="Diagram 4"/>
          <p:cNvGraphicFramePr/>
          <p:nvPr>
            <p:extLst>
              <p:ext uri="{D42A27DB-BD31-4B8C-83A1-F6EECF244321}">
                <p14:modId xmlns:p14="http://schemas.microsoft.com/office/powerpoint/2010/main" val="563684182"/>
              </p:ext>
            </p:extLst>
          </p:nvPr>
        </p:nvGraphicFramePr>
        <p:xfrm>
          <a:off x="0" y="1"/>
          <a:ext cx="9144000" cy="1052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6" name="45 Grupo"/>
          <p:cNvGrpSpPr/>
          <p:nvPr/>
        </p:nvGrpSpPr>
        <p:grpSpPr>
          <a:xfrm>
            <a:off x="0" y="1008700"/>
            <a:ext cx="5492317" cy="332067"/>
            <a:chOff x="395915" y="259533"/>
            <a:chExt cx="8032188" cy="51887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7" name="46 Rectángulo"/>
            <p:cNvSpPr/>
            <p:nvPr/>
          </p:nvSpPr>
          <p:spPr>
            <a:xfrm>
              <a:off x="395915" y="259533"/>
              <a:ext cx="8032188" cy="51887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C" b="1" dirty="0" smtClean="0">
                  <a:solidFill>
                    <a:schemeClr val="bg1"/>
                  </a:solidFill>
                </a:rPr>
                <a:t>Estructura Organizacional</a:t>
              </a:r>
              <a:endParaRPr lang="es-EC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395915" y="259533"/>
              <a:ext cx="8032188" cy="5188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1854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604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Diagram 4"/>
          <p:cNvGraphicFramePr/>
          <p:nvPr>
            <p:extLst>
              <p:ext uri="{D42A27DB-BD31-4B8C-83A1-F6EECF244321}">
                <p14:modId xmlns:p14="http://schemas.microsoft.com/office/powerpoint/2010/main" val="4006150957"/>
              </p:ext>
            </p:extLst>
          </p:nvPr>
        </p:nvGraphicFramePr>
        <p:xfrm>
          <a:off x="0" y="1"/>
          <a:ext cx="9144000" cy="1052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6" name="45 Grupo"/>
          <p:cNvGrpSpPr/>
          <p:nvPr/>
        </p:nvGrpSpPr>
        <p:grpSpPr>
          <a:xfrm>
            <a:off x="0" y="1008700"/>
            <a:ext cx="5492317" cy="332067"/>
            <a:chOff x="395915" y="259533"/>
            <a:chExt cx="8032188" cy="51887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7" name="46 Rectángulo"/>
            <p:cNvSpPr/>
            <p:nvPr/>
          </p:nvSpPr>
          <p:spPr>
            <a:xfrm>
              <a:off x="395915" y="259533"/>
              <a:ext cx="8032188" cy="51887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C" b="1" dirty="0" smtClean="0">
                  <a:solidFill>
                    <a:schemeClr val="bg1"/>
                  </a:solidFill>
                </a:rPr>
                <a:t>Análisis Financiero – Escenario 1 (Actual)</a:t>
              </a:r>
              <a:endParaRPr lang="es-EC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395915" y="259533"/>
              <a:ext cx="8032188" cy="5188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1854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1600" kern="1200" dirty="0"/>
            </a:p>
          </p:txBody>
        </p:sp>
      </p:grp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" y="1375248"/>
            <a:ext cx="874846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9" name="4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474972"/>
              </p:ext>
            </p:extLst>
          </p:nvPr>
        </p:nvGraphicFramePr>
        <p:xfrm>
          <a:off x="1516106" y="1342793"/>
          <a:ext cx="7236301" cy="2880320"/>
        </p:xfrm>
        <a:graphic>
          <a:graphicData uri="http://schemas.openxmlformats.org/drawingml/2006/table">
            <a:tbl>
              <a:tblPr/>
              <a:tblGrid>
                <a:gridCol w="717111"/>
                <a:gridCol w="717111"/>
                <a:gridCol w="717111"/>
                <a:gridCol w="717111"/>
                <a:gridCol w="717111"/>
                <a:gridCol w="717111"/>
                <a:gridCol w="717111"/>
                <a:gridCol w="717111"/>
                <a:gridCol w="717111"/>
                <a:gridCol w="782302"/>
              </a:tblGrid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effectLst/>
                          <a:latin typeface="Arial"/>
                        </a:rPr>
                        <a:t>Año 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effectLst/>
                          <a:latin typeface="Arial"/>
                        </a:rPr>
                        <a:t>Año 1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effectLst/>
                          <a:latin typeface="Arial"/>
                        </a:rPr>
                        <a:t>Año 2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effectLst/>
                          <a:latin typeface="Arial"/>
                        </a:rPr>
                        <a:t>Año 3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effectLst/>
                          <a:latin typeface="Arial"/>
                        </a:rPr>
                        <a:t>Año 4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effectLst/>
                          <a:latin typeface="Arial"/>
                        </a:rPr>
                        <a:t>Año 5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effectLst/>
                          <a:latin typeface="Arial"/>
                        </a:rPr>
                        <a:t>Año 6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effectLst/>
                          <a:latin typeface="Arial"/>
                        </a:rPr>
                        <a:t>Año 7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effectLst/>
                          <a:latin typeface="Arial"/>
                        </a:rPr>
                        <a:t>Año 9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effectLst/>
                          <a:latin typeface="Arial"/>
                        </a:rPr>
                        <a:t>Año 10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68615"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150,0</a:t>
                      </a:r>
                    </a:p>
                  </a:txBody>
                  <a:tcPr marL="8263" marR="8263" marT="8263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150,0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150,0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150,0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150,0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150,0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150,0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150,0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150,0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51889"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32890,0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32890,0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32890,0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32890,0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32890,0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32890,0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32890,0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32890,0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32890,0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-3000,0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-3000,0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-3000,0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-3000,0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-3000,0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-3000,0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-3000,0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-3000,0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-3000,0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9213"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9213"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-24912,9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-24912,9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-24912,9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-24912,9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-24912,9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-24912,9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effectLst/>
                          <a:latin typeface="Arial"/>
                        </a:rPr>
                        <a:t>-24912,9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-24912,9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-24912,9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9213"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9213"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effectLst/>
                          <a:latin typeface="Arial"/>
                        </a:rPr>
                        <a:t>-4650,00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9213"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12600"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-1500,00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66553"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 dirty="0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0" i="0" u="none" strike="noStrike"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effectLst/>
                          <a:latin typeface="Arial"/>
                        </a:rPr>
                        <a:t>4650,0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86169"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-6150,00</a:t>
                      </a:r>
                    </a:p>
                  </a:txBody>
                  <a:tcPr marL="8263" marR="8263" marT="8263" marB="0" anchor="b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5127,1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5127,1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5127,1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5127,1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5127,1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5127,1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5127,1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5127,1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9777,1</a:t>
                      </a:r>
                    </a:p>
                  </a:txBody>
                  <a:tcPr marL="8263" marR="8263" marT="82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49 Gráfico"/>
          <p:cNvGraphicFramePr/>
          <p:nvPr>
            <p:extLst>
              <p:ext uri="{D42A27DB-BD31-4B8C-83A1-F6EECF244321}">
                <p14:modId xmlns:p14="http://schemas.microsoft.com/office/powerpoint/2010/main" val="1739745381"/>
              </p:ext>
            </p:extLst>
          </p:nvPr>
        </p:nvGraphicFramePr>
        <p:xfrm>
          <a:off x="145413" y="4253562"/>
          <a:ext cx="5201490" cy="2554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1" name="1 Título"/>
          <p:cNvSpPr txBox="1">
            <a:spLocks/>
          </p:cNvSpPr>
          <p:nvPr/>
        </p:nvSpPr>
        <p:spPr>
          <a:xfrm>
            <a:off x="5652120" y="4869160"/>
            <a:ext cx="2664296" cy="864096"/>
          </a:xfrm>
          <a:prstGeom prst="rect">
            <a:avLst/>
          </a:prstGeom>
        </p:spPr>
        <p:txBody>
          <a:bodyPr vert="horz" lIns="0" rIns="0" bIns="0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400" b="1" dirty="0" smtClean="0"/>
              <a:t>VAN:  S/. -202.617, 72</a:t>
            </a:r>
          </a:p>
          <a:p>
            <a:pPr algn="ctr"/>
            <a:r>
              <a:rPr lang="es-EC" sz="2400" b="1" dirty="0" smtClean="0"/>
              <a:t>40 Ha. anuales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283637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0" grpId="0">
        <p:bldAsOne/>
      </p:bldGraphic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Diagram 4"/>
          <p:cNvGraphicFramePr/>
          <p:nvPr>
            <p:extLst>
              <p:ext uri="{D42A27DB-BD31-4B8C-83A1-F6EECF244321}">
                <p14:modId xmlns:p14="http://schemas.microsoft.com/office/powerpoint/2010/main" val="2358844601"/>
              </p:ext>
            </p:extLst>
          </p:nvPr>
        </p:nvGraphicFramePr>
        <p:xfrm>
          <a:off x="0" y="1"/>
          <a:ext cx="9144000" cy="1052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6" name="45 Grupo"/>
          <p:cNvGrpSpPr/>
          <p:nvPr/>
        </p:nvGrpSpPr>
        <p:grpSpPr>
          <a:xfrm>
            <a:off x="0" y="1008700"/>
            <a:ext cx="5492317" cy="332067"/>
            <a:chOff x="395915" y="259533"/>
            <a:chExt cx="8032188" cy="51887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7" name="46 Rectángulo"/>
            <p:cNvSpPr/>
            <p:nvPr/>
          </p:nvSpPr>
          <p:spPr>
            <a:xfrm>
              <a:off x="395915" y="259533"/>
              <a:ext cx="8032188" cy="518870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C" b="1" dirty="0" smtClean="0">
                  <a:solidFill>
                    <a:schemeClr val="bg1"/>
                  </a:solidFill>
                </a:rPr>
                <a:t>Análisis Financiero – Escenario 2 (Con proyecto)</a:t>
              </a:r>
              <a:endParaRPr lang="es-EC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395915" y="259533"/>
              <a:ext cx="8032188" cy="5188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1854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1600" kern="1200" dirty="0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23818"/>
            <a:ext cx="8928992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98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Diagram 4"/>
          <p:cNvGraphicFramePr/>
          <p:nvPr>
            <p:extLst>
              <p:ext uri="{D42A27DB-BD31-4B8C-83A1-F6EECF244321}">
                <p14:modId xmlns:p14="http://schemas.microsoft.com/office/powerpoint/2010/main" val="4068681759"/>
              </p:ext>
            </p:extLst>
          </p:nvPr>
        </p:nvGraphicFramePr>
        <p:xfrm>
          <a:off x="0" y="1"/>
          <a:ext cx="9144000" cy="1052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6" name="45 Grupo"/>
          <p:cNvGrpSpPr/>
          <p:nvPr/>
        </p:nvGrpSpPr>
        <p:grpSpPr>
          <a:xfrm>
            <a:off x="0" y="1008700"/>
            <a:ext cx="5652120" cy="332067"/>
            <a:chOff x="395915" y="259533"/>
            <a:chExt cx="8265890" cy="51887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7" name="46 Rectángulo"/>
            <p:cNvSpPr/>
            <p:nvPr/>
          </p:nvSpPr>
          <p:spPr>
            <a:xfrm>
              <a:off x="395915" y="259533"/>
              <a:ext cx="8265890" cy="51887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C" b="1" dirty="0" smtClean="0">
                  <a:solidFill>
                    <a:schemeClr val="bg1"/>
                  </a:solidFill>
                </a:rPr>
                <a:t>Conclusiones</a:t>
              </a:r>
              <a:endParaRPr lang="es-EC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395915" y="259533"/>
              <a:ext cx="8032188" cy="5188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1854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1600" kern="1200" dirty="0"/>
            </a:p>
          </p:txBody>
        </p:sp>
      </p:grp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3707904" y="1700808"/>
            <a:ext cx="5112568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EC" sz="36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s-EC" sz="4000" b="1" dirty="0" smtClean="0">
                <a:solidFill>
                  <a:schemeClr val="tx2"/>
                </a:solidFill>
                <a:latin typeface="+mj-lt"/>
              </a:rPr>
              <a:t>VAN:   </a:t>
            </a:r>
            <a:r>
              <a:rPr lang="es-EC" sz="4000" b="1" dirty="0">
                <a:solidFill>
                  <a:schemeClr val="tx2"/>
                </a:solidFill>
                <a:latin typeface="+mj-lt"/>
              </a:rPr>
              <a:t>S/. 799.903,22</a:t>
            </a:r>
          </a:p>
          <a:p>
            <a:pPr marL="0" indent="0">
              <a:buNone/>
            </a:pPr>
            <a:endParaRPr lang="es-EC" sz="4000" b="1" dirty="0" smtClean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r>
              <a:rPr lang="es-EC" sz="4000" b="1" dirty="0" smtClean="0">
                <a:solidFill>
                  <a:schemeClr val="tx2"/>
                </a:solidFill>
                <a:latin typeface="+mj-lt"/>
              </a:rPr>
              <a:t>TIR:  </a:t>
            </a:r>
            <a:r>
              <a:rPr lang="es-EC" sz="4000" b="1" dirty="0">
                <a:solidFill>
                  <a:schemeClr val="tx2"/>
                </a:solidFill>
                <a:latin typeface="+mj-lt"/>
              </a:rPr>
              <a:t>61</a:t>
            </a:r>
            <a:r>
              <a:rPr lang="es-EC" sz="4000" b="1" dirty="0" smtClean="0">
                <a:solidFill>
                  <a:schemeClr val="tx2"/>
                </a:solidFill>
                <a:latin typeface="+mj-lt"/>
              </a:rPr>
              <a:t>%</a:t>
            </a:r>
          </a:p>
          <a:p>
            <a:pPr marL="0" indent="0">
              <a:buNone/>
            </a:pPr>
            <a:endParaRPr lang="es-EC" sz="4000" b="1" dirty="0" smtClean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r>
              <a:rPr lang="es-EC" sz="4000" b="1" dirty="0" smtClean="0">
                <a:solidFill>
                  <a:schemeClr val="tx2"/>
                </a:solidFill>
                <a:latin typeface="+mj-lt"/>
              </a:rPr>
              <a:t>Tasa pasiva: 5,31%</a:t>
            </a:r>
          </a:p>
          <a:p>
            <a:pPr marL="0" indent="0">
              <a:buNone/>
            </a:pPr>
            <a:endParaRPr lang="es-EC" sz="4000" b="1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r>
              <a:rPr lang="es-EC" sz="4000" b="1" dirty="0" smtClean="0">
                <a:solidFill>
                  <a:schemeClr val="tx2"/>
                </a:solidFill>
                <a:latin typeface="+mj-lt"/>
              </a:rPr>
              <a:t>Ha. de aprovechamiento 27,5 anuales</a:t>
            </a:r>
            <a:endParaRPr lang="es-EC" sz="4000" b="1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es-EC" sz="3600" b="1" dirty="0">
              <a:solidFill>
                <a:schemeClr val="tx2"/>
              </a:solidFill>
            </a:endParaRPr>
          </a:p>
        </p:txBody>
      </p:sp>
      <p:pic>
        <p:nvPicPr>
          <p:cNvPr id="7" name="6 Imagen" descr="D:\Documentos\Escritorio\fotos 1\DSC02625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3"/>
          <a:stretch/>
        </p:blipFill>
        <p:spPr bwMode="auto">
          <a:xfrm>
            <a:off x="1" y="1340767"/>
            <a:ext cx="2746158" cy="5517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70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Diagram 4"/>
          <p:cNvGraphicFramePr/>
          <p:nvPr>
            <p:extLst>
              <p:ext uri="{D42A27DB-BD31-4B8C-83A1-F6EECF244321}">
                <p14:modId xmlns:p14="http://schemas.microsoft.com/office/powerpoint/2010/main" val="1282159008"/>
              </p:ext>
            </p:extLst>
          </p:nvPr>
        </p:nvGraphicFramePr>
        <p:xfrm>
          <a:off x="0" y="1"/>
          <a:ext cx="9144000" cy="1052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6" name="45 Grupo"/>
          <p:cNvGrpSpPr/>
          <p:nvPr/>
        </p:nvGrpSpPr>
        <p:grpSpPr>
          <a:xfrm>
            <a:off x="0" y="1008700"/>
            <a:ext cx="5652120" cy="332067"/>
            <a:chOff x="395915" y="259533"/>
            <a:chExt cx="8265890" cy="51887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7" name="46 Rectángulo"/>
            <p:cNvSpPr/>
            <p:nvPr/>
          </p:nvSpPr>
          <p:spPr>
            <a:xfrm>
              <a:off x="395915" y="259533"/>
              <a:ext cx="8265890" cy="51887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C" b="1" dirty="0" smtClean="0">
                  <a:solidFill>
                    <a:schemeClr val="bg1"/>
                  </a:solidFill>
                </a:rPr>
                <a:t>Conclusiones</a:t>
              </a:r>
              <a:endParaRPr lang="es-EC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395915" y="259533"/>
              <a:ext cx="8032188" cy="5188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1854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1600" kern="1200" dirty="0"/>
            </a:p>
          </p:txBody>
        </p:sp>
      </p:grpSp>
      <p:sp>
        <p:nvSpPr>
          <p:cNvPr id="7" name="2 Marcador de contenido"/>
          <p:cNvSpPr txBox="1">
            <a:spLocks/>
          </p:cNvSpPr>
          <p:nvPr/>
        </p:nvSpPr>
        <p:spPr>
          <a:xfrm>
            <a:off x="1835696" y="1484784"/>
            <a:ext cx="7200800" cy="554461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sz="4200" b="1" dirty="0" smtClean="0">
                <a:solidFill>
                  <a:schemeClr val="tx2">
                    <a:lumMod val="75000"/>
                  </a:schemeClr>
                </a:solidFill>
              </a:rPr>
              <a:t>La </a:t>
            </a:r>
            <a:r>
              <a:rPr lang="es-EC" sz="4200" b="1" dirty="0">
                <a:solidFill>
                  <a:schemeClr val="tx2">
                    <a:lumMod val="75000"/>
                  </a:schemeClr>
                </a:solidFill>
              </a:rPr>
              <a:t>implementación de la microempresa forestal permite beneficiar a 144 hogares distribuidos en las cuatro comunidades con un total de 775 habitantes</a:t>
            </a:r>
            <a:r>
              <a:rPr lang="es-EC" sz="4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 algn="just"/>
            <a:endParaRPr lang="es-EC" sz="4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/>
            <a:r>
              <a:rPr lang="es-EC" sz="4200" b="1" dirty="0" smtClean="0">
                <a:solidFill>
                  <a:schemeClr val="tx2">
                    <a:lumMod val="75000"/>
                  </a:schemeClr>
                </a:solidFill>
              </a:rPr>
              <a:t>Las especies con potencial de mercado de los bosques son </a:t>
            </a:r>
            <a:r>
              <a:rPr lang="es-EC" sz="4200" b="1" dirty="0" err="1" smtClean="0">
                <a:solidFill>
                  <a:schemeClr val="tx2">
                    <a:lumMod val="75000"/>
                  </a:schemeClr>
                </a:solidFill>
              </a:rPr>
              <a:t>Chanul</a:t>
            </a:r>
            <a:r>
              <a:rPr lang="es-EC" sz="4200" b="1" dirty="0">
                <a:solidFill>
                  <a:schemeClr val="tx2">
                    <a:lumMod val="75000"/>
                  </a:schemeClr>
                </a:solidFill>
              </a:rPr>
              <a:t>, Copal y </a:t>
            </a:r>
            <a:r>
              <a:rPr lang="es-EC" sz="4200" b="1" dirty="0" err="1" smtClean="0">
                <a:solidFill>
                  <a:schemeClr val="tx2">
                    <a:lumMod val="75000"/>
                  </a:schemeClr>
                </a:solidFill>
              </a:rPr>
              <a:t>Sande</a:t>
            </a:r>
            <a:r>
              <a:rPr lang="es-EC" sz="4200" b="1" dirty="0" smtClean="0">
                <a:solidFill>
                  <a:schemeClr val="tx2">
                    <a:lumMod val="75000"/>
                  </a:schemeClr>
                </a:solidFill>
              </a:rPr>
              <a:t>. No </a:t>
            </a:r>
            <a:r>
              <a:rPr lang="es-EC" sz="4200" b="1" dirty="0">
                <a:solidFill>
                  <a:schemeClr val="tx2">
                    <a:lumMod val="75000"/>
                  </a:schemeClr>
                </a:solidFill>
              </a:rPr>
              <a:t>se ha descartado la posibilidad </a:t>
            </a:r>
            <a:r>
              <a:rPr lang="es-EC" sz="4200" b="1" dirty="0" smtClean="0">
                <a:solidFill>
                  <a:schemeClr val="tx2">
                    <a:lumMod val="75000"/>
                  </a:schemeClr>
                </a:solidFill>
              </a:rPr>
              <a:t>de probar otras especies por parte de las empresas. </a:t>
            </a:r>
          </a:p>
          <a:p>
            <a:pPr algn="just"/>
            <a:endParaRPr lang="es-EC" sz="4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s-EC" sz="4200" b="1" dirty="0" smtClean="0">
                <a:solidFill>
                  <a:schemeClr val="tx2">
                    <a:lumMod val="75000"/>
                  </a:schemeClr>
                </a:solidFill>
              </a:rPr>
              <a:t>La </a:t>
            </a:r>
            <a:r>
              <a:rPr lang="es-EC" sz="4200" b="1" dirty="0">
                <a:solidFill>
                  <a:schemeClr val="tx2">
                    <a:lumMod val="75000"/>
                  </a:schemeClr>
                </a:solidFill>
              </a:rPr>
              <a:t>estructura jurídica que mejor se adapta al proyecto es COOPERATIVA, al ser exonerada de impuestos,  permitirá generar un  mayor </a:t>
            </a:r>
            <a:r>
              <a:rPr lang="es-EC" sz="4200" b="1" dirty="0" smtClean="0">
                <a:solidFill>
                  <a:schemeClr val="tx2">
                    <a:lumMod val="75000"/>
                  </a:schemeClr>
                </a:solidFill>
              </a:rPr>
              <a:t>superávit.</a:t>
            </a:r>
          </a:p>
          <a:p>
            <a:pPr algn="just"/>
            <a:endParaRPr lang="es-EC" sz="4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s-EC" sz="4200" b="1" dirty="0" smtClean="0">
                <a:solidFill>
                  <a:schemeClr val="tx2">
                    <a:lumMod val="75000"/>
                  </a:schemeClr>
                </a:solidFill>
              </a:rPr>
              <a:t>Con la implementación del proyecto se respeta la normativa forestal y asegurar el aprovechamiento a largo plazo de la madera de los bosques </a:t>
            </a:r>
            <a:r>
              <a:rPr lang="es-EC" sz="4200" b="1" dirty="0" err="1" smtClean="0">
                <a:solidFill>
                  <a:schemeClr val="tx2">
                    <a:lumMod val="75000"/>
                  </a:schemeClr>
                </a:solidFill>
              </a:rPr>
              <a:t>Chachis</a:t>
            </a:r>
            <a:r>
              <a:rPr lang="es-EC" sz="4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/>
            <a:endParaRPr lang="es-EC" sz="4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s-EC" sz="4200" b="1" dirty="0" smtClean="0">
                <a:solidFill>
                  <a:schemeClr val="tx2">
                    <a:lumMod val="75000"/>
                  </a:schemeClr>
                </a:solidFill>
              </a:rPr>
              <a:t>El escenario 1 no genera rentabilidad ni beneficios, mientras que el escenario 2 </a:t>
            </a:r>
            <a:endParaRPr lang="es-EC" sz="42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s-EC" dirty="0"/>
          </a:p>
          <a:p>
            <a:pPr algn="just"/>
            <a:endParaRPr lang="es-EC" dirty="0"/>
          </a:p>
          <a:p>
            <a:endParaRPr lang="es-EC" dirty="0"/>
          </a:p>
        </p:txBody>
      </p:sp>
      <p:pic>
        <p:nvPicPr>
          <p:cNvPr id="10" name="9 Imagen" descr="D:\Documentos\Escritorio\fotos 1\DSC04688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4"/>
          <a:stretch/>
        </p:blipFill>
        <p:spPr bwMode="auto">
          <a:xfrm rot="5400000">
            <a:off x="-1769449" y="3113415"/>
            <a:ext cx="5511780" cy="1977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845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Diagram 4"/>
          <p:cNvGraphicFramePr/>
          <p:nvPr>
            <p:extLst>
              <p:ext uri="{D42A27DB-BD31-4B8C-83A1-F6EECF244321}">
                <p14:modId xmlns:p14="http://schemas.microsoft.com/office/powerpoint/2010/main" val="1588662624"/>
              </p:ext>
            </p:extLst>
          </p:nvPr>
        </p:nvGraphicFramePr>
        <p:xfrm>
          <a:off x="0" y="1"/>
          <a:ext cx="9144000" cy="1052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6" name="45 Grupo"/>
          <p:cNvGrpSpPr/>
          <p:nvPr/>
        </p:nvGrpSpPr>
        <p:grpSpPr>
          <a:xfrm>
            <a:off x="0" y="1008700"/>
            <a:ext cx="5652120" cy="332067"/>
            <a:chOff x="395915" y="259533"/>
            <a:chExt cx="8265890" cy="51887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7" name="46 Rectángulo"/>
            <p:cNvSpPr/>
            <p:nvPr/>
          </p:nvSpPr>
          <p:spPr>
            <a:xfrm>
              <a:off x="395915" y="259533"/>
              <a:ext cx="8265890" cy="51887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s-EC" b="1" dirty="0" smtClean="0">
                  <a:solidFill>
                    <a:schemeClr val="bg1"/>
                  </a:solidFill>
                </a:rPr>
                <a:t>Recomendaciones</a:t>
              </a:r>
              <a:endParaRPr lang="es-EC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395915" y="259533"/>
              <a:ext cx="8032188" cy="5188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1854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1600" kern="1200" dirty="0"/>
            </a:p>
          </p:txBody>
        </p:sp>
      </p:grpSp>
      <p:sp>
        <p:nvSpPr>
          <p:cNvPr id="7" name="2 Marcador de contenido"/>
          <p:cNvSpPr txBox="1">
            <a:spLocks/>
          </p:cNvSpPr>
          <p:nvPr/>
        </p:nvSpPr>
        <p:spPr>
          <a:xfrm>
            <a:off x="1975137" y="1365061"/>
            <a:ext cx="7061359" cy="5256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b="1" dirty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Estado   </a:t>
            </a:r>
            <a:r>
              <a:rPr lang="es-EC" b="1" dirty="0">
                <a:solidFill>
                  <a:schemeClr val="accent1">
                    <a:lumMod val="50000"/>
                  </a:schemeClr>
                </a:solidFill>
              </a:rPr>
              <a:t>(MAE  - Servicios de Apoyo internacionales) deberían capacitar a las comunidades sobre el valor de sus bosques y la explotación responsable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EC" b="1" dirty="0">
                <a:solidFill>
                  <a:schemeClr val="accent1">
                    <a:lumMod val="50000"/>
                  </a:schemeClr>
                </a:solidFill>
              </a:rPr>
              <a:t>Buscar apoyo nacional o internacional para que el proyecto sea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viable  y factible.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s-EC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Buscar </a:t>
            </a:r>
            <a:r>
              <a:rPr lang="es-EC" b="1" dirty="0">
                <a:solidFill>
                  <a:schemeClr val="accent1">
                    <a:lumMod val="50000"/>
                  </a:schemeClr>
                </a:solidFill>
              </a:rPr>
              <a:t>mercados para las madera que actualmente no tienen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demanda.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s-EC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s-EC" b="1" dirty="0">
                <a:solidFill>
                  <a:schemeClr val="accent1">
                    <a:lumMod val="50000"/>
                  </a:schemeClr>
                </a:solidFill>
              </a:rPr>
              <a:t>escenario 2 con proyecto podría incrementarse la cantidad de extracción de madera ya que existe oferta desde el bosque, lo que permitiría mejorar sus ganancias</a:t>
            </a:r>
          </a:p>
          <a:p>
            <a:pPr algn="just"/>
            <a:endParaRPr lang="es-EC" dirty="0"/>
          </a:p>
          <a:p>
            <a:endParaRPr lang="es-EC" dirty="0"/>
          </a:p>
        </p:txBody>
      </p:sp>
      <p:pic>
        <p:nvPicPr>
          <p:cNvPr id="8" name="7 Imagen" descr="D:\Documentos\Escritorio\fotos 1\DSC04688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4"/>
          <a:stretch/>
        </p:blipFill>
        <p:spPr bwMode="auto">
          <a:xfrm rot="5400000">
            <a:off x="-1769449" y="3113415"/>
            <a:ext cx="5511780" cy="1977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32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 txBox="1">
            <a:spLocks/>
          </p:cNvSpPr>
          <p:nvPr/>
        </p:nvSpPr>
        <p:spPr>
          <a:xfrm>
            <a:off x="1" y="800708"/>
            <a:ext cx="5959164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C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s-EC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s-EC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s-EC" sz="4000" b="1" dirty="0" smtClean="0">
                <a:solidFill>
                  <a:schemeClr val="accent1">
                    <a:lumMod val="50000"/>
                  </a:schemeClr>
                </a:solidFill>
              </a:rPr>
              <a:t>MUCHAS GRACIAS</a:t>
            </a:r>
            <a:endParaRPr lang="es-EC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s-EC" dirty="0"/>
          </a:p>
          <a:p>
            <a:endParaRPr lang="es-EC" dirty="0"/>
          </a:p>
        </p:txBody>
      </p:sp>
      <p:pic>
        <p:nvPicPr>
          <p:cNvPr id="9" name="Picture 446" descr="Awa-extraccion-madera-klein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164" y="0"/>
            <a:ext cx="3212603" cy="6858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 descr="1248116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62700"/>
            <a:ext cx="59591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77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4" y="1260263"/>
            <a:ext cx="9058275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4"/>
          <p:cNvGraphicFramePr/>
          <p:nvPr>
            <p:extLst>
              <p:ext uri="{D42A27DB-BD31-4B8C-83A1-F6EECF244321}">
                <p14:modId xmlns:p14="http://schemas.microsoft.com/office/powerpoint/2010/main" val="1935141451"/>
              </p:ext>
            </p:extLst>
          </p:nvPr>
        </p:nvGraphicFramePr>
        <p:xfrm>
          <a:off x="-24405" y="0"/>
          <a:ext cx="9144000" cy="1394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642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722984"/>
            <a:ext cx="5184576" cy="5090392"/>
          </a:xfrm>
        </p:spPr>
        <p:txBody>
          <a:bodyPr>
            <a:normAutofit fontScale="70000" lnSpcReduction="20000"/>
          </a:bodyPr>
          <a:lstStyle/>
          <a:p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Territorio Chachi, esta agrupado en 22 comunidades con 3500 habitantes que conforman la FECCHE, ocupando un área de 120.000 hectáreas.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Sus principales actividades, agricultura</a:t>
            </a:r>
            <a:r>
              <a:rPr lang="es-ES" altLang="es-EC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altLang="es-EC" dirty="0">
                <a:solidFill>
                  <a:schemeClr val="accent1">
                    <a:lumMod val="50000"/>
                  </a:schemeClr>
                </a:solidFill>
              </a:rPr>
              <a:t>de subsistencia, caza y </a:t>
            </a:r>
            <a:r>
              <a:rPr lang="es-ES" altLang="es-EC" dirty="0" smtClean="0">
                <a:solidFill>
                  <a:schemeClr val="accent1">
                    <a:lumMod val="50000"/>
                  </a:schemeClr>
                </a:solidFill>
              </a:rPr>
              <a:t>pesca, aprovechamiento </a:t>
            </a:r>
            <a:r>
              <a:rPr lang="es-ES" altLang="es-EC" dirty="0">
                <a:solidFill>
                  <a:schemeClr val="accent1">
                    <a:lumMod val="50000"/>
                  </a:schemeClr>
                </a:solidFill>
              </a:rPr>
              <a:t>y  comercialización de productos forestales maderables.</a:t>
            </a:r>
            <a:endParaRPr lang="es-MX" altLang="es-EC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s-MX" altLang="es-EC" dirty="0">
                <a:solidFill>
                  <a:schemeClr val="accent1">
                    <a:lumMod val="50000"/>
                  </a:schemeClr>
                </a:solidFill>
              </a:rPr>
              <a:t>Actualmente la </a:t>
            </a:r>
            <a:r>
              <a:rPr lang="es-MX" altLang="es-EC" dirty="0" smtClean="0">
                <a:solidFill>
                  <a:schemeClr val="accent1">
                    <a:lumMod val="50000"/>
                  </a:schemeClr>
                </a:solidFill>
              </a:rPr>
              <a:t>FECCHE </a:t>
            </a:r>
            <a:r>
              <a:rPr lang="es-MX" altLang="es-EC" dirty="0">
                <a:solidFill>
                  <a:schemeClr val="accent1">
                    <a:lumMod val="50000"/>
                  </a:schemeClr>
                </a:solidFill>
              </a:rPr>
              <a:t>ejecuta el proyecto de Manejo Forestal Sostenible  sobre las comunidades: Balsareño, Guadualito, Mataje y Pambilar, donde se aprovecha y realiza transformación primaria de madera aserrada de </a:t>
            </a:r>
            <a:r>
              <a:rPr lang="es-MX" altLang="es-EC" dirty="0" smtClean="0">
                <a:solidFill>
                  <a:schemeClr val="accent1">
                    <a:lumMod val="50000"/>
                  </a:schemeClr>
                </a:solidFill>
              </a:rPr>
              <a:t>chanul</a:t>
            </a:r>
            <a:endParaRPr lang="es-MX" altLang="es-EC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s-MX" altLang="es-EC" dirty="0" smtClean="0">
                <a:solidFill>
                  <a:schemeClr val="accent1">
                    <a:lumMod val="50000"/>
                  </a:schemeClr>
                </a:solidFill>
              </a:rPr>
              <a:t>Apoyo técnico:  </a:t>
            </a:r>
            <a:r>
              <a:rPr lang="es-MX" altLang="es-EC" dirty="0">
                <a:solidFill>
                  <a:schemeClr val="accent1">
                    <a:lumMod val="50000"/>
                  </a:schemeClr>
                </a:solidFill>
              </a:rPr>
              <a:t>WWF, Fundación </a:t>
            </a:r>
            <a:r>
              <a:rPr lang="es-MX" altLang="es-EC" dirty="0" smtClean="0">
                <a:solidFill>
                  <a:schemeClr val="accent1">
                    <a:lumMod val="50000"/>
                  </a:schemeClr>
                </a:solidFill>
              </a:rPr>
              <a:t>Altròpico</a:t>
            </a:r>
            <a:endParaRPr lang="es-ES" altLang="es-EC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3 Imagen" descr="D:\Documentos\Escritorio\fotos 1\DSC0469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5" r="18552" b="13125"/>
          <a:stretch/>
        </p:blipFill>
        <p:spPr bwMode="auto">
          <a:xfrm>
            <a:off x="5508104" y="1484784"/>
            <a:ext cx="3512458" cy="5256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Diagram 4"/>
          <p:cNvGraphicFramePr/>
          <p:nvPr>
            <p:extLst>
              <p:ext uri="{D42A27DB-BD31-4B8C-83A1-F6EECF244321}">
                <p14:modId xmlns:p14="http://schemas.microsoft.com/office/powerpoint/2010/main" val="675849107"/>
              </p:ext>
            </p:extLst>
          </p:nvPr>
        </p:nvGraphicFramePr>
        <p:xfrm>
          <a:off x="0" y="3200"/>
          <a:ext cx="9144000" cy="1394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781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663" y="1484784"/>
            <a:ext cx="9144000" cy="529789"/>
          </a:xfrm>
        </p:spPr>
        <p:txBody>
          <a:bodyPr>
            <a:noAutofit/>
          </a:bodyPr>
          <a:lstStyle/>
          <a:p>
            <a:pPr algn="ctr"/>
            <a:r>
              <a:rPr lang="es-EC" sz="1800" b="1" dirty="0" smtClean="0"/>
              <a:t>RASGOS SOBRESALIENTES DE LAS COMUNIDADES</a:t>
            </a:r>
            <a:endParaRPr lang="es-EC" sz="1800" b="1" dirty="0"/>
          </a:p>
        </p:txBody>
      </p:sp>
      <p:grpSp>
        <p:nvGrpSpPr>
          <p:cNvPr id="4" name="Group 215"/>
          <p:cNvGrpSpPr>
            <a:grpSpLocks/>
          </p:cNvGrpSpPr>
          <p:nvPr/>
        </p:nvGrpSpPr>
        <p:grpSpPr bwMode="auto">
          <a:xfrm>
            <a:off x="219548" y="1908175"/>
            <a:ext cx="8750300" cy="4889500"/>
            <a:chOff x="100" y="960"/>
            <a:chExt cx="5512" cy="3080"/>
          </a:xfrm>
        </p:grpSpPr>
        <p:grpSp>
          <p:nvGrpSpPr>
            <p:cNvPr id="5" name="Group 214"/>
            <p:cNvGrpSpPr>
              <a:grpSpLocks/>
            </p:cNvGrpSpPr>
            <p:nvPr/>
          </p:nvGrpSpPr>
          <p:grpSpPr bwMode="auto">
            <a:xfrm>
              <a:off x="100" y="960"/>
              <a:ext cx="5512" cy="917"/>
              <a:chOff x="100" y="819"/>
              <a:chExt cx="5512" cy="1058"/>
            </a:xfrm>
          </p:grpSpPr>
          <p:grpSp>
            <p:nvGrpSpPr>
              <p:cNvPr id="159" name="Group 62"/>
              <p:cNvGrpSpPr>
                <a:grpSpLocks/>
              </p:cNvGrpSpPr>
              <p:nvPr/>
            </p:nvGrpSpPr>
            <p:grpSpPr bwMode="auto">
              <a:xfrm>
                <a:off x="100" y="819"/>
                <a:ext cx="781" cy="1058"/>
                <a:chOff x="0" y="0"/>
                <a:chExt cx="571" cy="1266"/>
              </a:xfrm>
            </p:grpSpPr>
            <p:sp>
              <p:nvSpPr>
                <p:cNvPr id="210" name="Rectangle 6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71" cy="748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s-EC" altLang="es-EC"/>
                </a:p>
              </p:txBody>
            </p:sp>
            <p:grpSp>
              <p:nvGrpSpPr>
                <p:cNvPr id="211" name="Group 6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71" cy="1266"/>
                  <a:chOff x="0" y="0"/>
                  <a:chExt cx="571" cy="1266"/>
                </a:xfrm>
              </p:grpSpPr>
              <p:sp>
                <p:nvSpPr>
                  <p:cNvPr id="212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28" y="0"/>
                    <a:ext cx="515" cy="1266"/>
                  </a:xfrm>
                  <a:prstGeom prst="rect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s-ES" altLang="es-EC" sz="1400" b="1" dirty="0">
                        <a:latin typeface="Comic Sans MS" pitchFamily="66" charset="0"/>
                        <a:cs typeface="Arial" charset="0"/>
                      </a:rPr>
                      <a:t>Comunidad</a:t>
                    </a:r>
                    <a:endParaRPr lang="es-ES" altLang="es-EC" sz="1400" b="1" dirty="0">
                      <a:latin typeface="Comic Sans MS" pitchFamily="66" charset="0"/>
                      <a:cs typeface="Times New Roman" pitchFamily="18" charset="0"/>
                    </a:endParaRPr>
                  </a:p>
                  <a:p>
                    <a:pPr algn="ctr"/>
                    <a:endParaRPr lang="es-ES" altLang="es-EC" sz="1400" b="1" dirty="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13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571" cy="126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s-EC" altLang="es-EC"/>
                  </a:p>
                </p:txBody>
              </p:sp>
            </p:grpSp>
          </p:grpSp>
          <p:grpSp>
            <p:nvGrpSpPr>
              <p:cNvPr id="160" name="Group 66"/>
              <p:cNvGrpSpPr>
                <a:grpSpLocks/>
              </p:cNvGrpSpPr>
              <p:nvPr/>
            </p:nvGrpSpPr>
            <p:grpSpPr bwMode="auto">
              <a:xfrm>
                <a:off x="881" y="819"/>
                <a:ext cx="527" cy="1058"/>
                <a:chOff x="571" y="0"/>
                <a:chExt cx="386" cy="1266"/>
              </a:xfrm>
            </p:grpSpPr>
            <p:sp>
              <p:nvSpPr>
                <p:cNvPr id="206" name="Rectangle 65"/>
                <p:cNvSpPr>
                  <a:spLocks noChangeArrowheads="1"/>
                </p:cNvSpPr>
                <p:nvPr/>
              </p:nvSpPr>
              <p:spPr bwMode="auto">
                <a:xfrm>
                  <a:off x="571" y="0"/>
                  <a:ext cx="386" cy="748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s-EC" altLang="es-EC"/>
                </a:p>
              </p:txBody>
            </p:sp>
            <p:grpSp>
              <p:nvGrpSpPr>
                <p:cNvPr id="207" name="Group 64"/>
                <p:cNvGrpSpPr>
                  <a:grpSpLocks/>
                </p:cNvGrpSpPr>
                <p:nvPr/>
              </p:nvGrpSpPr>
              <p:grpSpPr bwMode="auto">
                <a:xfrm>
                  <a:off x="571" y="0"/>
                  <a:ext cx="386" cy="1266"/>
                  <a:chOff x="571" y="0"/>
                  <a:chExt cx="386" cy="1266"/>
                </a:xfrm>
              </p:grpSpPr>
              <p:sp>
                <p:nvSpPr>
                  <p:cNvPr id="208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599" y="0"/>
                    <a:ext cx="330" cy="1266"/>
                  </a:xfrm>
                  <a:prstGeom prst="rect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s-ES" altLang="es-EC" sz="1400" b="1" dirty="0">
                        <a:latin typeface="Comic Sans MS" pitchFamily="66" charset="0"/>
                        <a:cs typeface="Arial" charset="0"/>
                      </a:rPr>
                      <a:t>Área</a:t>
                    </a:r>
                    <a:r>
                      <a:rPr lang="es-ES" altLang="es-EC" sz="1400" b="1" dirty="0">
                        <a:solidFill>
                          <a:schemeClr val="bg2"/>
                        </a:solidFill>
                        <a:latin typeface="Comic Sans MS" pitchFamily="66" charset="0"/>
                        <a:cs typeface="Arial" charset="0"/>
                      </a:rPr>
                      <a:t> </a:t>
                    </a:r>
                    <a:endParaRPr lang="es-ES" altLang="es-EC" sz="1400" b="1" dirty="0">
                      <a:solidFill>
                        <a:schemeClr val="bg2"/>
                      </a:solidFill>
                      <a:latin typeface="Comic Sans MS" pitchFamily="66" charset="0"/>
                      <a:cs typeface="Times New Roman" pitchFamily="18" charset="0"/>
                    </a:endParaRPr>
                  </a:p>
                  <a:p>
                    <a:pPr algn="ctr"/>
                    <a:r>
                      <a:rPr lang="es-ES" altLang="es-EC" sz="1400" b="1" dirty="0" smtClean="0">
                        <a:latin typeface="Comic Sans MS" pitchFamily="66" charset="0"/>
                        <a:cs typeface="Arial" charset="0"/>
                      </a:rPr>
                      <a:t>Ha.</a:t>
                    </a:r>
                    <a:endParaRPr lang="es-ES" altLang="es-EC" sz="1400" b="1" dirty="0">
                      <a:latin typeface="Comic Sans MS" pitchFamily="66" charset="0"/>
                      <a:cs typeface="Times New Roman" pitchFamily="18" charset="0"/>
                    </a:endParaRPr>
                  </a:p>
                  <a:p>
                    <a:pPr algn="ctr"/>
                    <a:endParaRPr lang="es-ES" altLang="es-EC" sz="1400" b="1" dirty="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9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571" y="0"/>
                    <a:ext cx="386" cy="126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s-EC" altLang="es-EC"/>
                  </a:p>
                </p:txBody>
              </p:sp>
            </p:grpSp>
          </p:grpSp>
          <p:grpSp>
            <p:nvGrpSpPr>
              <p:cNvPr id="161" name="Group 70"/>
              <p:cNvGrpSpPr>
                <a:grpSpLocks/>
              </p:cNvGrpSpPr>
              <p:nvPr/>
            </p:nvGrpSpPr>
            <p:grpSpPr bwMode="auto">
              <a:xfrm>
                <a:off x="1408" y="819"/>
                <a:ext cx="589" cy="1058"/>
                <a:chOff x="957" y="0"/>
                <a:chExt cx="431" cy="1266"/>
              </a:xfrm>
            </p:grpSpPr>
            <p:sp>
              <p:nvSpPr>
                <p:cNvPr id="202" name="Rectangle 69"/>
                <p:cNvSpPr>
                  <a:spLocks noChangeArrowheads="1"/>
                </p:cNvSpPr>
                <p:nvPr/>
              </p:nvSpPr>
              <p:spPr bwMode="auto">
                <a:xfrm>
                  <a:off x="957" y="0"/>
                  <a:ext cx="431" cy="748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s-EC" altLang="es-EC"/>
                </a:p>
              </p:txBody>
            </p:sp>
            <p:grpSp>
              <p:nvGrpSpPr>
                <p:cNvPr id="203" name="Group 68"/>
                <p:cNvGrpSpPr>
                  <a:grpSpLocks/>
                </p:cNvGrpSpPr>
                <p:nvPr/>
              </p:nvGrpSpPr>
              <p:grpSpPr bwMode="auto">
                <a:xfrm>
                  <a:off x="957" y="0"/>
                  <a:ext cx="431" cy="1266"/>
                  <a:chOff x="957" y="0"/>
                  <a:chExt cx="431" cy="1266"/>
                </a:xfrm>
              </p:grpSpPr>
              <p:sp>
                <p:nvSpPr>
                  <p:cNvPr id="204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985" y="0"/>
                    <a:ext cx="375" cy="1266"/>
                  </a:xfrm>
                  <a:prstGeom prst="rect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s-ES" altLang="es-EC" sz="1400" b="1" dirty="0">
                        <a:latin typeface="Comic Sans MS" pitchFamily="66" charset="0"/>
                        <a:cs typeface="Arial" charset="0"/>
                      </a:rPr>
                      <a:t># de </a:t>
                    </a:r>
                    <a:r>
                      <a:rPr lang="es-ES" altLang="es-EC" sz="1300" b="1" dirty="0">
                        <a:latin typeface="Comic Sans MS" pitchFamily="66" charset="0"/>
                        <a:cs typeface="Arial" charset="0"/>
                      </a:rPr>
                      <a:t>hogares</a:t>
                    </a:r>
                    <a:endParaRPr lang="es-ES" altLang="es-EC" sz="1300" b="1" dirty="0">
                      <a:latin typeface="Comic Sans MS" pitchFamily="66" charset="0"/>
                      <a:cs typeface="Times New Roman" pitchFamily="18" charset="0"/>
                    </a:endParaRPr>
                  </a:p>
                  <a:p>
                    <a:pPr algn="ctr"/>
                    <a:endParaRPr lang="es-ES" altLang="es-EC" sz="1400" b="1" dirty="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957" y="0"/>
                    <a:ext cx="431" cy="126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s-EC" altLang="es-EC"/>
                  </a:p>
                </p:txBody>
              </p:sp>
            </p:grpSp>
          </p:grpSp>
          <p:grpSp>
            <p:nvGrpSpPr>
              <p:cNvPr id="162" name="Group 74"/>
              <p:cNvGrpSpPr>
                <a:grpSpLocks/>
              </p:cNvGrpSpPr>
              <p:nvPr/>
            </p:nvGrpSpPr>
            <p:grpSpPr bwMode="auto">
              <a:xfrm>
                <a:off x="1997" y="819"/>
                <a:ext cx="638" cy="1058"/>
                <a:chOff x="1388" y="0"/>
                <a:chExt cx="466" cy="1266"/>
              </a:xfrm>
            </p:grpSpPr>
            <p:sp>
              <p:nvSpPr>
                <p:cNvPr id="198" name="Rectangle 73"/>
                <p:cNvSpPr>
                  <a:spLocks noChangeArrowheads="1"/>
                </p:cNvSpPr>
                <p:nvPr/>
              </p:nvSpPr>
              <p:spPr bwMode="auto">
                <a:xfrm>
                  <a:off x="1388" y="0"/>
                  <a:ext cx="466" cy="748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s-EC" altLang="es-EC"/>
                </a:p>
              </p:txBody>
            </p:sp>
            <p:grpSp>
              <p:nvGrpSpPr>
                <p:cNvPr id="199" name="Group 72"/>
                <p:cNvGrpSpPr>
                  <a:grpSpLocks/>
                </p:cNvGrpSpPr>
                <p:nvPr/>
              </p:nvGrpSpPr>
              <p:grpSpPr bwMode="auto">
                <a:xfrm>
                  <a:off x="1388" y="0"/>
                  <a:ext cx="466" cy="1266"/>
                  <a:chOff x="1388" y="0"/>
                  <a:chExt cx="466" cy="1266"/>
                </a:xfrm>
              </p:grpSpPr>
              <p:sp>
                <p:nvSpPr>
                  <p:cNvPr id="200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416" y="0"/>
                    <a:ext cx="410" cy="1266"/>
                  </a:xfrm>
                  <a:prstGeom prst="rect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s-ES" altLang="es-EC" sz="1400" b="1" dirty="0">
                        <a:latin typeface="Comic Sans MS" pitchFamily="66" charset="0"/>
                        <a:cs typeface="Arial" charset="0"/>
                      </a:rPr>
                      <a:t># de habi-tantes</a:t>
                    </a:r>
                    <a:endParaRPr lang="es-ES" altLang="es-EC" sz="1400" b="1" dirty="0">
                      <a:latin typeface="Comic Sans MS" pitchFamily="66" charset="0"/>
                      <a:cs typeface="Times New Roman" pitchFamily="18" charset="0"/>
                    </a:endParaRPr>
                  </a:p>
                  <a:p>
                    <a:pPr algn="ctr"/>
                    <a:endParaRPr lang="es-ES" altLang="es-EC" sz="1400" b="1" dirty="0">
                      <a:solidFill>
                        <a:schemeClr val="bg2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1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1388" y="0"/>
                    <a:ext cx="466" cy="126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s-EC" altLang="es-EC"/>
                  </a:p>
                </p:txBody>
              </p:sp>
            </p:grpSp>
          </p:grpSp>
          <p:grpSp>
            <p:nvGrpSpPr>
              <p:cNvPr id="163" name="Group 78"/>
              <p:cNvGrpSpPr>
                <a:grpSpLocks/>
              </p:cNvGrpSpPr>
              <p:nvPr/>
            </p:nvGrpSpPr>
            <p:grpSpPr bwMode="auto">
              <a:xfrm>
                <a:off x="2635" y="819"/>
                <a:ext cx="795" cy="1058"/>
                <a:chOff x="1854" y="0"/>
                <a:chExt cx="582" cy="1266"/>
              </a:xfrm>
            </p:grpSpPr>
            <p:sp>
              <p:nvSpPr>
                <p:cNvPr id="194" name="Rectangle 77"/>
                <p:cNvSpPr>
                  <a:spLocks noChangeArrowheads="1"/>
                </p:cNvSpPr>
                <p:nvPr/>
              </p:nvSpPr>
              <p:spPr bwMode="auto">
                <a:xfrm>
                  <a:off x="1854" y="0"/>
                  <a:ext cx="582" cy="748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s-EC" altLang="es-EC"/>
                </a:p>
              </p:txBody>
            </p:sp>
            <p:grpSp>
              <p:nvGrpSpPr>
                <p:cNvPr id="195" name="Group 76"/>
                <p:cNvGrpSpPr>
                  <a:grpSpLocks/>
                </p:cNvGrpSpPr>
                <p:nvPr/>
              </p:nvGrpSpPr>
              <p:grpSpPr bwMode="auto">
                <a:xfrm>
                  <a:off x="1854" y="0"/>
                  <a:ext cx="582" cy="1266"/>
                  <a:chOff x="1854" y="0"/>
                  <a:chExt cx="582" cy="1266"/>
                </a:xfrm>
              </p:grpSpPr>
              <p:sp>
                <p:nvSpPr>
                  <p:cNvPr id="196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882" y="0"/>
                    <a:ext cx="526" cy="1266"/>
                  </a:xfrm>
                  <a:prstGeom prst="rect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s-ES" altLang="es-EC" sz="1400" b="1" dirty="0">
                        <a:latin typeface="Comic Sans MS" pitchFamily="66" charset="0"/>
                        <a:cs typeface="Arial" charset="0"/>
                      </a:rPr>
                      <a:t># de hogares particip</a:t>
                    </a:r>
                    <a:r>
                      <a:rPr lang="es-MX" altLang="es-EC" sz="1400" b="1" dirty="0">
                        <a:latin typeface="Comic Sans MS" pitchFamily="66" charset="0"/>
                        <a:cs typeface="Arial" charset="0"/>
                      </a:rPr>
                      <a:t>.</a:t>
                    </a:r>
                    <a:r>
                      <a:rPr lang="es-ES" altLang="es-EC" sz="1400" b="1" dirty="0">
                        <a:latin typeface="Comic Sans MS" pitchFamily="66" charset="0"/>
                        <a:cs typeface="Arial" charset="0"/>
                      </a:rPr>
                      <a:t> en el proyecto</a:t>
                    </a:r>
                    <a:endParaRPr lang="es-ES" altLang="es-EC" sz="1400" b="1" dirty="0">
                      <a:latin typeface="Comic Sans MS" pitchFamily="66" charset="0"/>
                      <a:cs typeface="Times New Roman" pitchFamily="18" charset="0"/>
                    </a:endParaRPr>
                  </a:p>
                  <a:p>
                    <a:pPr algn="ctr"/>
                    <a:endParaRPr lang="es-ES" altLang="es-EC" sz="1400" b="1" dirty="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97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1854" y="0"/>
                    <a:ext cx="582" cy="126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s-EC" altLang="es-EC"/>
                  </a:p>
                </p:txBody>
              </p:sp>
            </p:grpSp>
          </p:grpSp>
          <p:grpSp>
            <p:nvGrpSpPr>
              <p:cNvPr id="164" name="Group 82"/>
              <p:cNvGrpSpPr>
                <a:grpSpLocks/>
              </p:cNvGrpSpPr>
              <p:nvPr/>
            </p:nvGrpSpPr>
            <p:grpSpPr bwMode="auto">
              <a:xfrm>
                <a:off x="3430" y="819"/>
                <a:ext cx="1036" cy="625"/>
                <a:chOff x="2436" y="0"/>
                <a:chExt cx="758" cy="748"/>
              </a:xfrm>
            </p:grpSpPr>
            <p:sp>
              <p:nvSpPr>
                <p:cNvPr id="190" name="Rectangle 81"/>
                <p:cNvSpPr>
                  <a:spLocks noChangeArrowheads="1"/>
                </p:cNvSpPr>
                <p:nvPr/>
              </p:nvSpPr>
              <p:spPr bwMode="auto">
                <a:xfrm>
                  <a:off x="2436" y="0"/>
                  <a:ext cx="758" cy="748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s-EC" altLang="es-EC"/>
                </a:p>
              </p:txBody>
            </p:sp>
            <p:grpSp>
              <p:nvGrpSpPr>
                <p:cNvPr id="191" name="Group 80"/>
                <p:cNvGrpSpPr>
                  <a:grpSpLocks/>
                </p:cNvGrpSpPr>
                <p:nvPr/>
              </p:nvGrpSpPr>
              <p:grpSpPr bwMode="auto">
                <a:xfrm>
                  <a:off x="2436" y="0"/>
                  <a:ext cx="758" cy="748"/>
                  <a:chOff x="2436" y="0"/>
                  <a:chExt cx="758" cy="748"/>
                </a:xfrm>
              </p:grpSpPr>
              <p:sp>
                <p:nvSpPr>
                  <p:cNvPr id="19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464" y="0"/>
                    <a:ext cx="702" cy="748"/>
                  </a:xfrm>
                  <a:prstGeom prst="rect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s-ES" altLang="es-EC" sz="1400" b="1" dirty="0">
                        <a:latin typeface="Comic Sans MS" pitchFamily="66" charset="0"/>
                        <a:cs typeface="Arial" charset="0"/>
                      </a:rPr>
                      <a:t>Planes de aprovech</a:t>
                    </a:r>
                    <a:r>
                      <a:rPr lang="es-MX" altLang="es-EC" sz="1400" b="1" dirty="0">
                        <a:latin typeface="Comic Sans MS" pitchFamily="66" charset="0"/>
                        <a:cs typeface="Arial" charset="0"/>
                      </a:rPr>
                      <a:t>.</a:t>
                    </a:r>
                    <a:r>
                      <a:rPr lang="es-ES" altLang="es-EC" sz="1400" b="1" dirty="0">
                        <a:latin typeface="Comic Sans MS" pitchFamily="66" charset="0"/>
                        <a:cs typeface="Arial" charset="0"/>
                      </a:rPr>
                      <a:t> por hogar </a:t>
                    </a:r>
                    <a:endParaRPr lang="es-ES" altLang="es-EC" sz="1400" b="1" dirty="0">
                      <a:latin typeface="Comic Sans MS" pitchFamily="66" charset="0"/>
                      <a:cs typeface="Times New Roman" pitchFamily="18" charset="0"/>
                    </a:endParaRPr>
                  </a:p>
                  <a:p>
                    <a:pPr algn="ctr"/>
                    <a:endParaRPr lang="es-ES" altLang="es-EC" sz="1400" b="1" dirty="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93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2436" y="0"/>
                    <a:ext cx="758" cy="74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s-EC" altLang="es-EC"/>
                  </a:p>
                </p:txBody>
              </p:sp>
            </p:grpSp>
          </p:grpSp>
          <p:grpSp>
            <p:nvGrpSpPr>
              <p:cNvPr id="165" name="Group 86"/>
              <p:cNvGrpSpPr>
                <a:grpSpLocks/>
              </p:cNvGrpSpPr>
              <p:nvPr/>
            </p:nvGrpSpPr>
            <p:grpSpPr bwMode="auto">
              <a:xfrm>
                <a:off x="4466" y="819"/>
                <a:ext cx="1146" cy="625"/>
                <a:chOff x="3194" y="0"/>
                <a:chExt cx="838" cy="748"/>
              </a:xfrm>
            </p:grpSpPr>
            <p:sp>
              <p:nvSpPr>
                <p:cNvPr id="186" name="Rectangle 85"/>
                <p:cNvSpPr>
                  <a:spLocks noChangeArrowheads="1"/>
                </p:cNvSpPr>
                <p:nvPr/>
              </p:nvSpPr>
              <p:spPr bwMode="auto">
                <a:xfrm>
                  <a:off x="3194" y="0"/>
                  <a:ext cx="838" cy="748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s-EC" altLang="es-EC"/>
                </a:p>
              </p:txBody>
            </p:sp>
            <p:grpSp>
              <p:nvGrpSpPr>
                <p:cNvPr id="187" name="Group 84"/>
                <p:cNvGrpSpPr>
                  <a:grpSpLocks/>
                </p:cNvGrpSpPr>
                <p:nvPr/>
              </p:nvGrpSpPr>
              <p:grpSpPr bwMode="auto">
                <a:xfrm>
                  <a:off x="3194" y="0"/>
                  <a:ext cx="838" cy="748"/>
                  <a:chOff x="3194" y="0"/>
                  <a:chExt cx="838" cy="748"/>
                </a:xfrm>
              </p:grpSpPr>
              <p:sp>
                <p:nvSpPr>
                  <p:cNvPr id="188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222" y="0"/>
                    <a:ext cx="782" cy="748"/>
                  </a:xfrm>
                  <a:prstGeom prst="rect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s-ES" altLang="es-EC" sz="1400" b="1" dirty="0">
                        <a:latin typeface="Comic Sans MS" pitchFamily="66" charset="0"/>
                        <a:cs typeface="Arial" charset="0"/>
                      </a:rPr>
                      <a:t>Planes de aprovechamiento comunal</a:t>
                    </a:r>
                    <a:endParaRPr lang="es-ES" altLang="es-EC" sz="1400" b="1" dirty="0">
                      <a:latin typeface="Comic Sans MS" pitchFamily="66" charset="0"/>
                      <a:cs typeface="Times New Roman" pitchFamily="18" charset="0"/>
                    </a:endParaRPr>
                  </a:p>
                  <a:p>
                    <a:pPr algn="ctr"/>
                    <a:endParaRPr lang="es-ES" altLang="es-EC" sz="1400" b="1" dirty="0">
                      <a:solidFill>
                        <a:schemeClr val="bg2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9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194" y="0"/>
                    <a:ext cx="838" cy="74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s-EC" altLang="es-EC"/>
                  </a:p>
                </p:txBody>
              </p:sp>
            </p:grpSp>
          </p:grpSp>
          <p:grpSp>
            <p:nvGrpSpPr>
              <p:cNvPr id="166" name="Group 90"/>
              <p:cNvGrpSpPr>
                <a:grpSpLocks/>
              </p:cNvGrpSpPr>
              <p:nvPr/>
            </p:nvGrpSpPr>
            <p:grpSpPr bwMode="auto">
              <a:xfrm>
                <a:off x="3430" y="1444"/>
                <a:ext cx="399" cy="433"/>
                <a:chOff x="2436" y="748"/>
                <a:chExt cx="292" cy="518"/>
              </a:xfrm>
            </p:grpSpPr>
            <p:sp>
              <p:nvSpPr>
                <p:cNvPr id="182" name="Rectangle 89"/>
                <p:cNvSpPr>
                  <a:spLocks noChangeArrowheads="1"/>
                </p:cNvSpPr>
                <p:nvPr/>
              </p:nvSpPr>
              <p:spPr bwMode="auto">
                <a:xfrm>
                  <a:off x="2436" y="748"/>
                  <a:ext cx="292" cy="518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s-EC" altLang="es-EC"/>
                </a:p>
              </p:txBody>
            </p:sp>
            <p:grpSp>
              <p:nvGrpSpPr>
                <p:cNvPr id="183" name="Group 88"/>
                <p:cNvGrpSpPr>
                  <a:grpSpLocks/>
                </p:cNvGrpSpPr>
                <p:nvPr/>
              </p:nvGrpSpPr>
              <p:grpSpPr bwMode="auto">
                <a:xfrm>
                  <a:off x="2436" y="748"/>
                  <a:ext cx="292" cy="518"/>
                  <a:chOff x="2436" y="748"/>
                  <a:chExt cx="292" cy="518"/>
                </a:xfrm>
              </p:grpSpPr>
              <p:sp>
                <p:nvSpPr>
                  <p:cNvPr id="18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2464" y="748"/>
                    <a:ext cx="236" cy="518"/>
                  </a:xfrm>
                  <a:prstGeom prst="rect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s-ES" altLang="es-EC" sz="1400" b="1" dirty="0">
                        <a:latin typeface="Comic Sans MS" pitchFamily="66" charset="0"/>
                        <a:cs typeface="Arial" charset="0"/>
                      </a:rPr>
                      <a:t>#</a:t>
                    </a:r>
                    <a:endParaRPr lang="es-ES" altLang="es-EC" sz="1400" b="1" dirty="0">
                      <a:latin typeface="Comic Sans MS" pitchFamily="66" charset="0"/>
                      <a:cs typeface="Times New Roman" pitchFamily="18" charset="0"/>
                    </a:endParaRPr>
                  </a:p>
                  <a:p>
                    <a:pPr algn="ctr"/>
                    <a:endParaRPr lang="es-ES" altLang="es-EC" sz="1400" b="1" dirty="0">
                      <a:solidFill>
                        <a:schemeClr val="bg2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5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436" y="748"/>
                    <a:ext cx="292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s-EC" altLang="es-EC"/>
                  </a:p>
                </p:txBody>
              </p:sp>
            </p:grpSp>
          </p:grpSp>
          <p:grpSp>
            <p:nvGrpSpPr>
              <p:cNvPr id="167" name="Group 94"/>
              <p:cNvGrpSpPr>
                <a:grpSpLocks/>
              </p:cNvGrpSpPr>
              <p:nvPr/>
            </p:nvGrpSpPr>
            <p:grpSpPr bwMode="auto">
              <a:xfrm>
                <a:off x="3829" y="1444"/>
                <a:ext cx="637" cy="433"/>
                <a:chOff x="2728" y="748"/>
                <a:chExt cx="466" cy="518"/>
              </a:xfrm>
            </p:grpSpPr>
            <p:sp>
              <p:nvSpPr>
                <p:cNvPr id="178" name="Rectangle 93"/>
                <p:cNvSpPr>
                  <a:spLocks noChangeArrowheads="1"/>
                </p:cNvSpPr>
                <p:nvPr/>
              </p:nvSpPr>
              <p:spPr bwMode="auto">
                <a:xfrm>
                  <a:off x="2728" y="748"/>
                  <a:ext cx="466" cy="518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s-EC" altLang="es-EC"/>
                </a:p>
              </p:txBody>
            </p:sp>
            <p:grpSp>
              <p:nvGrpSpPr>
                <p:cNvPr id="179" name="Group 92"/>
                <p:cNvGrpSpPr>
                  <a:grpSpLocks/>
                </p:cNvGrpSpPr>
                <p:nvPr/>
              </p:nvGrpSpPr>
              <p:grpSpPr bwMode="auto">
                <a:xfrm>
                  <a:off x="2728" y="748"/>
                  <a:ext cx="466" cy="518"/>
                  <a:chOff x="2728" y="748"/>
                  <a:chExt cx="466" cy="518"/>
                </a:xfrm>
              </p:grpSpPr>
              <p:sp>
                <p:nvSpPr>
                  <p:cNvPr id="18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2756" y="748"/>
                    <a:ext cx="410" cy="518"/>
                  </a:xfrm>
                  <a:prstGeom prst="rect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s-ES" altLang="es-EC" sz="1400" b="1" dirty="0">
                        <a:latin typeface="Comic Sans MS" pitchFamily="66" charset="0"/>
                        <a:cs typeface="Arial" charset="0"/>
                      </a:rPr>
                      <a:t>Total (</a:t>
                    </a:r>
                    <a:r>
                      <a:rPr lang="es-ES" altLang="es-EC" sz="1400" b="1" dirty="0" smtClean="0">
                        <a:latin typeface="Comic Sans MS" pitchFamily="66" charset="0"/>
                        <a:cs typeface="Arial" charset="0"/>
                      </a:rPr>
                      <a:t>ha.)</a:t>
                    </a:r>
                    <a:endParaRPr lang="es-ES" altLang="es-EC" sz="1400" b="1" dirty="0">
                      <a:latin typeface="Comic Sans MS" pitchFamily="66" charset="0"/>
                      <a:cs typeface="Times New Roman" pitchFamily="18" charset="0"/>
                    </a:endParaRPr>
                  </a:p>
                  <a:p>
                    <a:pPr algn="ctr"/>
                    <a:endParaRPr lang="es-ES" altLang="es-EC" sz="1400" b="1" dirty="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1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2728" y="748"/>
                    <a:ext cx="46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s-EC" altLang="es-EC"/>
                  </a:p>
                </p:txBody>
              </p:sp>
            </p:grpSp>
          </p:grpSp>
          <p:grpSp>
            <p:nvGrpSpPr>
              <p:cNvPr id="168" name="Group 98"/>
              <p:cNvGrpSpPr>
                <a:grpSpLocks/>
              </p:cNvGrpSpPr>
              <p:nvPr/>
            </p:nvGrpSpPr>
            <p:grpSpPr bwMode="auto">
              <a:xfrm>
                <a:off x="4466" y="1444"/>
                <a:ext cx="363" cy="433"/>
                <a:chOff x="3194" y="748"/>
                <a:chExt cx="265" cy="518"/>
              </a:xfrm>
            </p:grpSpPr>
            <p:sp>
              <p:nvSpPr>
                <p:cNvPr id="174" name="Rectangle 97"/>
                <p:cNvSpPr>
                  <a:spLocks noChangeArrowheads="1"/>
                </p:cNvSpPr>
                <p:nvPr/>
              </p:nvSpPr>
              <p:spPr bwMode="auto">
                <a:xfrm>
                  <a:off x="3194" y="748"/>
                  <a:ext cx="265" cy="518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s-EC" altLang="es-EC"/>
                </a:p>
              </p:txBody>
            </p:sp>
            <p:grpSp>
              <p:nvGrpSpPr>
                <p:cNvPr id="175" name="Group 96"/>
                <p:cNvGrpSpPr>
                  <a:grpSpLocks/>
                </p:cNvGrpSpPr>
                <p:nvPr/>
              </p:nvGrpSpPr>
              <p:grpSpPr bwMode="auto">
                <a:xfrm>
                  <a:off x="3194" y="748"/>
                  <a:ext cx="265" cy="518"/>
                  <a:chOff x="3194" y="748"/>
                  <a:chExt cx="265" cy="518"/>
                </a:xfrm>
              </p:grpSpPr>
              <p:sp>
                <p:nvSpPr>
                  <p:cNvPr id="176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222" y="748"/>
                    <a:ext cx="209" cy="518"/>
                  </a:xfrm>
                  <a:prstGeom prst="rect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s-ES" altLang="es-EC" sz="1400" b="1" dirty="0">
                        <a:latin typeface="Comic Sans MS" pitchFamily="66" charset="0"/>
                        <a:cs typeface="Arial" charset="0"/>
                      </a:rPr>
                      <a:t>#</a:t>
                    </a:r>
                    <a:endParaRPr lang="es-ES" altLang="es-EC" sz="1400" b="1" dirty="0">
                      <a:latin typeface="Comic Sans MS" pitchFamily="66" charset="0"/>
                      <a:cs typeface="Times New Roman" pitchFamily="18" charset="0"/>
                    </a:endParaRPr>
                  </a:p>
                  <a:p>
                    <a:pPr algn="ctr"/>
                    <a:endParaRPr lang="es-ES" altLang="es-EC" sz="1400" b="1" dirty="0">
                      <a:solidFill>
                        <a:schemeClr val="bg2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7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3194" y="748"/>
                    <a:ext cx="265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s-EC" altLang="es-EC"/>
                  </a:p>
                </p:txBody>
              </p:sp>
            </p:grpSp>
          </p:grpSp>
          <p:grpSp>
            <p:nvGrpSpPr>
              <p:cNvPr id="169" name="Group 102"/>
              <p:cNvGrpSpPr>
                <a:grpSpLocks/>
              </p:cNvGrpSpPr>
              <p:nvPr/>
            </p:nvGrpSpPr>
            <p:grpSpPr bwMode="auto">
              <a:xfrm>
                <a:off x="4829" y="1444"/>
                <a:ext cx="783" cy="433"/>
                <a:chOff x="3459" y="748"/>
                <a:chExt cx="573" cy="518"/>
              </a:xfrm>
            </p:grpSpPr>
            <p:sp>
              <p:nvSpPr>
                <p:cNvPr id="170" name="Rectangle 101"/>
                <p:cNvSpPr>
                  <a:spLocks noChangeArrowheads="1"/>
                </p:cNvSpPr>
                <p:nvPr/>
              </p:nvSpPr>
              <p:spPr bwMode="auto">
                <a:xfrm>
                  <a:off x="3459" y="748"/>
                  <a:ext cx="573" cy="518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s-EC" altLang="es-EC"/>
                </a:p>
              </p:txBody>
            </p:sp>
            <p:grpSp>
              <p:nvGrpSpPr>
                <p:cNvPr id="171" name="Group 100"/>
                <p:cNvGrpSpPr>
                  <a:grpSpLocks/>
                </p:cNvGrpSpPr>
                <p:nvPr/>
              </p:nvGrpSpPr>
              <p:grpSpPr bwMode="auto">
                <a:xfrm>
                  <a:off x="3459" y="748"/>
                  <a:ext cx="573" cy="518"/>
                  <a:chOff x="3459" y="748"/>
                  <a:chExt cx="573" cy="518"/>
                </a:xfrm>
              </p:grpSpPr>
              <p:sp>
                <p:nvSpPr>
                  <p:cNvPr id="17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3487" y="748"/>
                    <a:ext cx="517" cy="518"/>
                  </a:xfrm>
                  <a:prstGeom prst="rect">
                    <a:avLst/>
                  </a:pr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s-ES" altLang="es-EC" sz="1400" b="1" dirty="0">
                        <a:latin typeface="Comic Sans MS" pitchFamily="66" charset="0"/>
                        <a:cs typeface="Arial" charset="0"/>
                      </a:rPr>
                      <a:t>Total (</a:t>
                    </a:r>
                    <a:r>
                      <a:rPr lang="es-ES" altLang="es-EC" sz="1400" b="1" dirty="0" smtClean="0">
                        <a:latin typeface="Comic Sans MS" pitchFamily="66" charset="0"/>
                        <a:cs typeface="Arial" charset="0"/>
                      </a:rPr>
                      <a:t>ha.)</a:t>
                    </a:r>
                    <a:r>
                      <a:rPr lang="es-ES" altLang="es-EC" sz="1400" b="1" dirty="0" smtClean="0">
                        <a:solidFill>
                          <a:schemeClr val="bg2"/>
                        </a:solidFill>
                        <a:latin typeface="Comic Sans MS" pitchFamily="66" charset="0"/>
                        <a:cs typeface="Arial" charset="0"/>
                      </a:rPr>
                      <a:t>)</a:t>
                    </a:r>
                    <a:endParaRPr lang="es-ES" altLang="es-EC" sz="1400" b="1" dirty="0">
                      <a:solidFill>
                        <a:schemeClr val="bg2"/>
                      </a:solidFill>
                      <a:latin typeface="Comic Sans MS" pitchFamily="66" charset="0"/>
                      <a:cs typeface="Times New Roman" pitchFamily="18" charset="0"/>
                    </a:endParaRPr>
                  </a:p>
                  <a:p>
                    <a:pPr algn="ctr"/>
                    <a:endParaRPr lang="es-ES" altLang="es-EC" sz="1400" b="1" dirty="0">
                      <a:solidFill>
                        <a:schemeClr val="bg2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3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3459" y="748"/>
                    <a:ext cx="573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s-EC" altLang="es-EC"/>
                  </a:p>
                </p:txBody>
              </p:sp>
            </p:grpSp>
          </p:grpSp>
        </p:grpSp>
        <p:grpSp>
          <p:nvGrpSpPr>
            <p:cNvPr id="6" name="Group 104"/>
            <p:cNvGrpSpPr>
              <a:grpSpLocks/>
            </p:cNvGrpSpPr>
            <p:nvPr/>
          </p:nvGrpSpPr>
          <p:grpSpPr bwMode="auto">
            <a:xfrm>
              <a:off x="100" y="1877"/>
              <a:ext cx="781" cy="432"/>
              <a:chOff x="0" y="1266"/>
              <a:chExt cx="571" cy="518"/>
            </a:xfrm>
          </p:grpSpPr>
          <p:sp>
            <p:nvSpPr>
              <p:cNvPr id="157" name="Rectangle 14"/>
              <p:cNvSpPr>
                <a:spLocks noChangeArrowheads="1"/>
              </p:cNvSpPr>
              <p:nvPr/>
            </p:nvSpPr>
            <p:spPr bwMode="auto">
              <a:xfrm>
                <a:off x="28" y="1266"/>
                <a:ext cx="515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s-ES" altLang="es-EC" sz="1400" b="1">
                    <a:latin typeface="Arial" charset="0"/>
                    <a:cs typeface="Arial" charset="0"/>
                  </a:rPr>
                  <a:t>Guadualito</a:t>
                </a:r>
                <a:endParaRPr lang="es-ES" altLang="es-EC" sz="1400" b="1">
                  <a:latin typeface="Arial" charset="0"/>
                  <a:cs typeface="Times New Roman" pitchFamily="18" charset="0"/>
                </a:endParaRPr>
              </a:p>
              <a:p>
                <a:pPr algn="ct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158" name="Rectangle 103"/>
              <p:cNvSpPr>
                <a:spLocks noChangeArrowheads="1"/>
              </p:cNvSpPr>
              <p:nvPr/>
            </p:nvSpPr>
            <p:spPr bwMode="auto">
              <a:xfrm>
                <a:off x="0" y="1266"/>
                <a:ext cx="571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7" name="Group 106"/>
            <p:cNvGrpSpPr>
              <a:grpSpLocks/>
            </p:cNvGrpSpPr>
            <p:nvPr/>
          </p:nvGrpSpPr>
          <p:grpSpPr bwMode="auto">
            <a:xfrm>
              <a:off x="881" y="1877"/>
              <a:ext cx="527" cy="432"/>
              <a:chOff x="571" y="1266"/>
              <a:chExt cx="386" cy="518"/>
            </a:xfrm>
          </p:grpSpPr>
          <p:sp>
            <p:nvSpPr>
              <p:cNvPr id="155" name="Rectangle 15"/>
              <p:cNvSpPr>
                <a:spLocks noChangeArrowheads="1"/>
              </p:cNvSpPr>
              <p:nvPr/>
            </p:nvSpPr>
            <p:spPr bwMode="auto">
              <a:xfrm>
                <a:off x="599" y="1266"/>
                <a:ext cx="330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tabLst>
                    <a:tab pos="449263" algn="r"/>
                    <a:tab pos="2700338" algn="ctr"/>
                    <a:tab pos="5400675" algn="r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tabLst>
                    <a:tab pos="449263" algn="r"/>
                    <a:tab pos="2700338" algn="ctr"/>
                    <a:tab pos="5400675" algn="r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tabLst>
                    <a:tab pos="449263" algn="r"/>
                    <a:tab pos="2700338" algn="ctr"/>
                    <a:tab pos="5400675" algn="r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tabLst>
                    <a:tab pos="449263" algn="r"/>
                    <a:tab pos="2700338" algn="ctr"/>
                    <a:tab pos="5400675" algn="r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tabLst>
                    <a:tab pos="449263" algn="r"/>
                    <a:tab pos="2700338" algn="ctr"/>
                    <a:tab pos="5400675" algn="r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r"/>
                    <a:tab pos="2700338" algn="ctr"/>
                    <a:tab pos="5400675" algn="r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r"/>
                    <a:tab pos="2700338" algn="ctr"/>
                    <a:tab pos="5400675" algn="r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r"/>
                    <a:tab pos="2700338" algn="ctr"/>
                    <a:tab pos="5400675" algn="r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r"/>
                    <a:tab pos="2700338" algn="ctr"/>
                    <a:tab pos="5400675" algn="r"/>
                  </a:tabLs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/>
                <a:r>
                  <a:rPr lang="es-ES" altLang="es-EC" sz="1500" b="1" dirty="0">
                    <a:latin typeface="Arial" charset="0"/>
                    <a:cs typeface="Arial" charset="0"/>
                  </a:rPr>
                  <a:t>1.630</a:t>
                </a:r>
              </a:p>
              <a:p>
                <a:pPr algn="r"/>
                <a:endParaRPr lang="es-ES" altLang="es-EC" sz="1500" b="1" dirty="0">
                  <a:latin typeface="Arial" charset="0"/>
                </a:endParaRPr>
              </a:p>
            </p:txBody>
          </p:sp>
          <p:sp>
            <p:nvSpPr>
              <p:cNvPr id="156" name="Rectangle 105"/>
              <p:cNvSpPr>
                <a:spLocks noChangeArrowheads="1"/>
              </p:cNvSpPr>
              <p:nvPr/>
            </p:nvSpPr>
            <p:spPr bwMode="auto">
              <a:xfrm>
                <a:off x="571" y="1266"/>
                <a:ext cx="386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8" name="Group 108"/>
            <p:cNvGrpSpPr>
              <a:grpSpLocks/>
            </p:cNvGrpSpPr>
            <p:nvPr/>
          </p:nvGrpSpPr>
          <p:grpSpPr bwMode="auto">
            <a:xfrm>
              <a:off x="1408" y="1877"/>
              <a:ext cx="589" cy="432"/>
              <a:chOff x="957" y="1266"/>
              <a:chExt cx="431" cy="518"/>
            </a:xfrm>
          </p:grpSpPr>
          <p:sp>
            <p:nvSpPr>
              <p:cNvPr id="153" name="Rectangle 16"/>
              <p:cNvSpPr>
                <a:spLocks noChangeArrowheads="1"/>
              </p:cNvSpPr>
              <p:nvPr/>
            </p:nvSpPr>
            <p:spPr bwMode="auto">
              <a:xfrm>
                <a:off x="985" y="1266"/>
                <a:ext cx="375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31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ct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154" name="Rectangle 107"/>
              <p:cNvSpPr>
                <a:spLocks noChangeArrowheads="1"/>
              </p:cNvSpPr>
              <p:nvPr/>
            </p:nvSpPr>
            <p:spPr bwMode="auto">
              <a:xfrm>
                <a:off x="957" y="1266"/>
                <a:ext cx="431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9" name="Group 110"/>
            <p:cNvGrpSpPr>
              <a:grpSpLocks/>
            </p:cNvGrpSpPr>
            <p:nvPr/>
          </p:nvGrpSpPr>
          <p:grpSpPr bwMode="auto">
            <a:xfrm>
              <a:off x="1997" y="1877"/>
              <a:ext cx="638" cy="432"/>
              <a:chOff x="1388" y="1266"/>
              <a:chExt cx="466" cy="518"/>
            </a:xfrm>
          </p:grpSpPr>
          <p:sp>
            <p:nvSpPr>
              <p:cNvPr id="151" name="Rectangle 17"/>
              <p:cNvSpPr>
                <a:spLocks noChangeArrowheads="1"/>
              </p:cNvSpPr>
              <p:nvPr/>
            </p:nvSpPr>
            <p:spPr bwMode="auto">
              <a:xfrm>
                <a:off x="1416" y="1266"/>
                <a:ext cx="410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160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ct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152" name="Rectangle 109"/>
              <p:cNvSpPr>
                <a:spLocks noChangeArrowheads="1"/>
              </p:cNvSpPr>
              <p:nvPr/>
            </p:nvSpPr>
            <p:spPr bwMode="auto">
              <a:xfrm>
                <a:off x="1388" y="1266"/>
                <a:ext cx="466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10" name="Group 112"/>
            <p:cNvGrpSpPr>
              <a:grpSpLocks/>
            </p:cNvGrpSpPr>
            <p:nvPr/>
          </p:nvGrpSpPr>
          <p:grpSpPr bwMode="auto">
            <a:xfrm>
              <a:off x="2635" y="1877"/>
              <a:ext cx="795" cy="432"/>
              <a:chOff x="1854" y="1266"/>
              <a:chExt cx="582" cy="518"/>
            </a:xfrm>
          </p:grpSpPr>
          <p:sp>
            <p:nvSpPr>
              <p:cNvPr id="149" name="Rectangle 18"/>
              <p:cNvSpPr>
                <a:spLocks noChangeArrowheads="1"/>
              </p:cNvSpPr>
              <p:nvPr/>
            </p:nvSpPr>
            <p:spPr bwMode="auto">
              <a:xfrm>
                <a:off x="1882" y="1266"/>
                <a:ext cx="526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12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ct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150" name="Rectangle 111"/>
              <p:cNvSpPr>
                <a:spLocks noChangeArrowheads="1"/>
              </p:cNvSpPr>
              <p:nvPr/>
            </p:nvSpPr>
            <p:spPr bwMode="auto">
              <a:xfrm>
                <a:off x="1854" y="1266"/>
                <a:ext cx="582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11" name="Group 114"/>
            <p:cNvGrpSpPr>
              <a:grpSpLocks/>
            </p:cNvGrpSpPr>
            <p:nvPr/>
          </p:nvGrpSpPr>
          <p:grpSpPr bwMode="auto">
            <a:xfrm>
              <a:off x="3430" y="1877"/>
              <a:ext cx="399" cy="432"/>
              <a:chOff x="2436" y="1266"/>
              <a:chExt cx="292" cy="518"/>
            </a:xfrm>
          </p:grpSpPr>
          <p:sp>
            <p:nvSpPr>
              <p:cNvPr id="147" name="Rectangle 19"/>
              <p:cNvSpPr>
                <a:spLocks noChangeArrowheads="1"/>
              </p:cNvSpPr>
              <p:nvPr/>
            </p:nvSpPr>
            <p:spPr bwMode="auto">
              <a:xfrm>
                <a:off x="2464" y="1266"/>
                <a:ext cx="236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12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ct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148" name="Rectangle 113"/>
              <p:cNvSpPr>
                <a:spLocks noChangeArrowheads="1"/>
              </p:cNvSpPr>
              <p:nvPr/>
            </p:nvSpPr>
            <p:spPr bwMode="auto">
              <a:xfrm>
                <a:off x="2436" y="1266"/>
                <a:ext cx="292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12" name="Group 116"/>
            <p:cNvGrpSpPr>
              <a:grpSpLocks/>
            </p:cNvGrpSpPr>
            <p:nvPr/>
          </p:nvGrpSpPr>
          <p:grpSpPr bwMode="auto">
            <a:xfrm>
              <a:off x="3829" y="1877"/>
              <a:ext cx="637" cy="432"/>
              <a:chOff x="2728" y="1266"/>
              <a:chExt cx="466" cy="518"/>
            </a:xfrm>
          </p:grpSpPr>
          <p:sp>
            <p:nvSpPr>
              <p:cNvPr id="145" name="Rectangle 20"/>
              <p:cNvSpPr>
                <a:spLocks noChangeArrowheads="1"/>
              </p:cNvSpPr>
              <p:nvPr/>
            </p:nvSpPr>
            <p:spPr bwMode="auto">
              <a:xfrm>
                <a:off x="2756" y="1266"/>
                <a:ext cx="410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/>
                <a:r>
                  <a:rPr lang="es-ES" altLang="es-EC" sz="1500" b="1" dirty="0">
                    <a:latin typeface="Arial" charset="0"/>
                    <a:cs typeface="Arial" charset="0"/>
                  </a:rPr>
                  <a:t>75,0</a:t>
                </a:r>
                <a:endParaRPr lang="es-ES" altLang="es-EC" sz="1500" b="1" dirty="0">
                  <a:latin typeface="Arial" charset="0"/>
                  <a:cs typeface="Times New Roman" pitchFamily="18" charset="0"/>
                </a:endParaRPr>
              </a:p>
              <a:p>
                <a:pPr algn="r"/>
                <a:endParaRPr lang="es-ES" altLang="es-EC" sz="1500" b="1" dirty="0">
                  <a:latin typeface="Arial" charset="0"/>
                </a:endParaRPr>
              </a:p>
            </p:txBody>
          </p:sp>
          <p:sp>
            <p:nvSpPr>
              <p:cNvPr id="146" name="Rectangle 115"/>
              <p:cNvSpPr>
                <a:spLocks noChangeArrowheads="1"/>
              </p:cNvSpPr>
              <p:nvPr/>
            </p:nvSpPr>
            <p:spPr bwMode="auto">
              <a:xfrm>
                <a:off x="2728" y="1266"/>
                <a:ext cx="466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13" name="Group 118"/>
            <p:cNvGrpSpPr>
              <a:grpSpLocks/>
            </p:cNvGrpSpPr>
            <p:nvPr/>
          </p:nvGrpSpPr>
          <p:grpSpPr bwMode="auto">
            <a:xfrm>
              <a:off x="4466" y="1877"/>
              <a:ext cx="363" cy="432"/>
              <a:chOff x="3194" y="1266"/>
              <a:chExt cx="265" cy="518"/>
            </a:xfrm>
          </p:grpSpPr>
          <p:sp>
            <p:nvSpPr>
              <p:cNvPr id="143" name="Rectangle 21"/>
              <p:cNvSpPr>
                <a:spLocks noChangeArrowheads="1"/>
              </p:cNvSpPr>
              <p:nvPr/>
            </p:nvSpPr>
            <p:spPr bwMode="auto">
              <a:xfrm>
                <a:off x="3222" y="1266"/>
                <a:ext cx="209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2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ct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144" name="Rectangle 117"/>
              <p:cNvSpPr>
                <a:spLocks noChangeArrowheads="1"/>
              </p:cNvSpPr>
              <p:nvPr/>
            </p:nvSpPr>
            <p:spPr bwMode="auto">
              <a:xfrm>
                <a:off x="3194" y="1266"/>
                <a:ext cx="265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14" name="Group 120"/>
            <p:cNvGrpSpPr>
              <a:grpSpLocks/>
            </p:cNvGrpSpPr>
            <p:nvPr/>
          </p:nvGrpSpPr>
          <p:grpSpPr bwMode="auto">
            <a:xfrm>
              <a:off x="4829" y="1877"/>
              <a:ext cx="783" cy="432"/>
              <a:chOff x="3459" y="1266"/>
              <a:chExt cx="573" cy="518"/>
            </a:xfrm>
          </p:grpSpPr>
          <p:sp>
            <p:nvSpPr>
              <p:cNvPr id="141" name="Rectangle 22"/>
              <p:cNvSpPr>
                <a:spLocks noChangeArrowheads="1"/>
              </p:cNvSpPr>
              <p:nvPr/>
            </p:nvSpPr>
            <p:spPr bwMode="auto">
              <a:xfrm>
                <a:off x="3487" y="1266"/>
                <a:ext cx="517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42,5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142" name="Rectangle 119"/>
              <p:cNvSpPr>
                <a:spLocks noChangeArrowheads="1"/>
              </p:cNvSpPr>
              <p:nvPr/>
            </p:nvSpPr>
            <p:spPr bwMode="auto">
              <a:xfrm>
                <a:off x="3459" y="1266"/>
                <a:ext cx="573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15" name="Group 122"/>
            <p:cNvGrpSpPr>
              <a:grpSpLocks/>
            </p:cNvGrpSpPr>
            <p:nvPr/>
          </p:nvGrpSpPr>
          <p:grpSpPr bwMode="auto">
            <a:xfrm>
              <a:off x="100" y="2309"/>
              <a:ext cx="781" cy="433"/>
              <a:chOff x="0" y="1784"/>
              <a:chExt cx="571" cy="518"/>
            </a:xfrm>
          </p:grpSpPr>
          <p:sp>
            <p:nvSpPr>
              <p:cNvPr id="139" name="Rectangle 23"/>
              <p:cNvSpPr>
                <a:spLocks noChangeArrowheads="1"/>
              </p:cNvSpPr>
              <p:nvPr/>
            </p:nvSpPr>
            <p:spPr bwMode="auto">
              <a:xfrm>
                <a:off x="28" y="1784"/>
                <a:ext cx="515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Mataje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ct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140" name="Rectangle 121"/>
              <p:cNvSpPr>
                <a:spLocks noChangeArrowheads="1"/>
              </p:cNvSpPr>
              <p:nvPr/>
            </p:nvSpPr>
            <p:spPr bwMode="auto">
              <a:xfrm>
                <a:off x="0" y="1784"/>
                <a:ext cx="571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16" name="Group 124"/>
            <p:cNvGrpSpPr>
              <a:grpSpLocks/>
            </p:cNvGrpSpPr>
            <p:nvPr/>
          </p:nvGrpSpPr>
          <p:grpSpPr bwMode="auto">
            <a:xfrm>
              <a:off x="881" y="2309"/>
              <a:ext cx="527" cy="433"/>
              <a:chOff x="571" y="1784"/>
              <a:chExt cx="386" cy="518"/>
            </a:xfrm>
          </p:grpSpPr>
          <p:sp>
            <p:nvSpPr>
              <p:cNvPr id="137" name="Rectangle 24"/>
              <p:cNvSpPr>
                <a:spLocks noChangeArrowheads="1"/>
              </p:cNvSpPr>
              <p:nvPr/>
            </p:nvSpPr>
            <p:spPr bwMode="auto">
              <a:xfrm>
                <a:off x="599" y="1784"/>
                <a:ext cx="330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8.724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138" name="Rectangle 123"/>
              <p:cNvSpPr>
                <a:spLocks noChangeArrowheads="1"/>
              </p:cNvSpPr>
              <p:nvPr/>
            </p:nvSpPr>
            <p:spPr bwMode="auto">
              <a:xfrm>
                <a:off x="571" y="1784"/>
                <a:ext cx="386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17" name="Group 126"/>
            <p:cNvGrpSpPr>
              <a:grpSpLocks/>
            </p:cNvGrpSpPr>
            <p:nvPr/>
          </p:nvGrpSpPr>
          <p:grpSpPr bwMode="auto">
            <a:xfrm>
              <a:off x="1408" y="2309"/>
              <a:ext cx="589" cy="433"/>
              <a:chOff x="957" y="1784"/>
              <a:chExt cx="431" cy="518"/>
            </a:xfrm>
          </p:grpSpPr>
          <p:sp>
            <p:nvSpPr>
              <p:cNvPr id="135" name="Rectangle 25"/>
              <p:cNvSpPr>
                <a:spLocks noChangeArrowheads="1"/>
              </p:cNvSpPr>
              <p:nvPr/>
            </p:nvSpPr>
            <p:spPr bwMode="auto">
              <a:xfrm>
                <a:off x="985" y="1784"/>
                <a:ext cx="375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64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ct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136" name="Rectangle 125"/>
              <p:cNvSpPr>
                <a:spLocks noChangeArrowheads="1"/>
              </p:cNvSpPr>
              <p:nvPr/>
            </p:nvSpPr>
            <p:spPr bwMode="auto">
              <a:xfrm>
                <a:off x="957" y="1784"/>
                <a:ext cx="431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18" name="Group 128"/>
            <p:cNvGrpSpPr>
              <a:grpSpLocks/>
            </p:cNvGrpSpPr>
            <p:nvPr/>
          </p:nvGrpSpPr>
          <p:grpSpPr bwMode="auto">
            <a:xfrm>
              <a:off x="1997" y="2309"/>
              <a:ext cx="638" cy="433"/>
              <a:chOff x="1388" y="1784"/>
              <a:chExt cx="466" cy="518"/>
            </a:xfrm>
          </p:grpSpPr>
          <p:sp>
            <p:nvSpPr>
              <p:cNvPr id="133" name="Rectangle 26"/>
              <p:cNvSpPr>
                <a:spLocks noChangeArrowheads="1"/>
              </p:cNvSpPr>
              <p:nvPr/>
            </p:nvSpPr>
            <p:spPr bwMode="auto">
              <a:xfrm>
                <a:off x="1416" y="1784"/>
                <a:ext cx="410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365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ct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134" name="Rectangle 127"/>
              <p:cNvSpPr>
                <a:spLocks noChangeArrowheads="1"/>
              </p:cNvSpPr>
              <p:nvPr/>
            </p:nvSpPr>
            <p:spPr bwMode="auto">
              <a:xfrm>
                <a:off x="1388" y="1784"/>
                <a:ext cx="466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19" name="Group 130"/>
            <p:cNvGrpSpPr>
              <a:grpSpLocks/>
            </p:cNvGrpSpPr>
            <p:nvPr/>
          </p:nvGrpSpPr>
          <p:grpSpPr bwMode="auto">
            <a:xfrm>
              <a:off x="2635" y="2309"/>
              <a:ext cx="795" cy="433"/>
              <a:chOff x="1854" y="1784"/>
              <a:chExt cx="582" cy="518"/>
            </a:xfrm>
          </p:grpSpPr>
          <p:sp>
            <p:nvSpPr>
              <p:cNvPr id="131" name="Rectangle 27"/>
              <p:cNvSpPr>
                <a:spLocks noChangeArrowheads="1"/>
              </p:cNvSpPr>
              <p:nvPr/>
            </p:nvSpPr>
            <p:spPr bwMode="auto">
              <a:xfrm>
                <a:off x="1882" y="1784"/>
                <a:ext cx="526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40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ct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132" name="Rectangle 129"/>
              <p:cNvSpPr>
                <a:spLocks noChangeArrowheads="1"/>
              </p:cNvSpPr>
              <p:nvPr/>
            </p:nvSpPr>
            <p:spPr bwMode="auto">
              <a:xfrm>
                <a:off x="1854" y="1784"/>
                <a:ext cx="582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20" name="Group 132"/>
            <p:cNvGrpSpPr>
              <a:grpSpLocks/>
            </p:cNvGrpSpPr>
            <p:nvPr/>
          </p:nvGrpSpPr>
          <p:grpSpPr bwMode="auto">
            <a:xfrm>
              <a:off x="3430" y="2309"/>
              <a:ext cx="399" cy="433"/>
              <a:chOff x="2436" y="1784"/>
              <a:chExt cx="292" cy="518"/>
            </a:xfrm>
          </p:grpSpPr>
          <p:sp>
            <p:nvSpPr>
              <p:cNvPr id="129" name="Rectangle 28"/>
              <p:cNvSpPr>
                <a:spLocks noChangeArrowheads="1"/>
              </p:cNvSpPr>
              <p:nvPr/>
            </p:nvSpPr>
            <p:spPr bwMode="auto">
              <a:xfrm>
                <a:off x="2464" y="1784"/>
                <a:ext cx="236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0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ct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130" name="Rectangle 131"/>
              <p:cNvSpPr>
                <a:spLocks noChangeArrowheads="1"/>
              </p:cNvSpPr>
              <p:nvPr/>
            </p:nvSpPr>
            <p:spPr bwMode="auto">
              <a:xfrm>
                <a:off x="2436" y="1784"/>
                <a:ext cx="292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21" name="Group 134"/>
            <p:cNvGrpSpPr>
              <a:grpSpLocks/>
            </p:cNvGrpSpPr>
            <p:nvPr/>
          </p:nvGrpSpPr>
          <p:grpSpPr bwMode="auto">
            <a:xfrm>
              <a:off x="3829" y="2309"/>
              <a:ext cx="637" cy="433"/>
              <a:chOff x="2728" y="1784"/>
              <a:chExt cx="466" cy="518"/>
            </a:xfrm>
          </p:grpSpPr>
          <p:sp>
            <p:nvSpPr>
              <p:cNvPr id="127" name="Rectangle 29"/>
              <p:cNvSpPr>
                <a:spLocks noChangeArrowheads="1"/>
              </p:cNvSpPr>
              <p:nvPr/>
            </p:nvSpPr>
            <p:spPr bwMode="auto">
              <a:xfrm>
                <a:off x="2756" y="1784"/>
                <a:ext cx="410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-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128" name="Rectangle 133"/>
              <p:cNvSpPr>
                <a:spLocks noChangeArrowheads="1"/>
              </p:cNvSpPr>
              <p:nvPr/>
            </p:nvSpPr>
            <p:spPr bwMode="auto">
              <a:xfrm>
                <a:off x="2728" y="1784"/>
                <a:ext cx="466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22" name="Group 136"/>
            <p:cNvGrpSpPr>
              <a:grpSpLocks/>
            </p:cNvGrpSpPr>
            <p:nvPr/>
          </p:nvGrpSpPr>
          <p:grpSpPr bwMode="auto">
            <a:xfrm>
              <a:off x="4466" y="2309"/>
              <a:ext cx="363" cy="433"/>
              <a:chOff x="3194" y="1784"/>
              <a:chExt cx="265" cy="518"/>
            </a:xfrm>
          </p:grpSpPr>
          <p:sp>
            <p:nvSpPr>
              <p:cNvPr id="125" name="Rectangle 30"/>
              <p:cNvSpPr>
                <a:spLocks noChangeArrowheads="1"/>
              </p:cNvSpPr>
              <p:nvPr/>
            </p:nvSpPr>
            <p:spPr bwMode="auto">
              <a:xfrm>
                <a:off x="3222" y="1784"/>
                <a:ext cx="209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2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ct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126" name="Rectangle 135"/>
              <p:cNvSpPr>
                <a:spLocks noChangeArrowheads="1"/>
              </p:cNvSpPr>
              <p:nvPr/>
            </p:nvSpPr>
            <p:spPr bwMode="auto">
              <a:xfrm>
                <a:off x="3194" y="1784"/>
                <a:ext cx="265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23" name="Group 138"/>
            <p:cNvGrpSpPr>
              <a:grpSpLocks/>
            </p:cNvGrpSpPr>
            <p:nvPr/>
          </p:nvGrpSpPr>
          <p:grpSpPr bwMode="auto">
            <a:xfrm>
              <a:off x="4829" y="2309"/>
              <a:ext cx="783" cy="433"/>
              <a:chOff x="3459" y="1784"/>
              <a:chExt cx="573" cy="518"/>
            </a:xfrm>
          </p:grpSpPr>
          <p:sp>
            <p:nvSpPr>
              <p:cNvPr id="123" name="Rectangle 31"/>
              <p:cNvSpPr>
                <a:spLocks noChangeArrowheads="1"/>
              </p:cNvSpPr>
              <p:nvPr/>
            </p:nvSpPr>
            <p:spPr bwMode="auto">
              <a:xfrm>
                <a:off x="3487" y="1784"/>
                <a:ext cx="517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1.236,0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124" name="Rectangle 137"/>
              <p:cNvSpPr>
                <a:spLocks noChangeArrowheads="1"/>
              </p:cNvSpPr>
              <p:nvPr/>
            </p:nvSpPr>
            <p:spPr bwMode="auto">
              <a:xfrm>
                <a:off x="3459" y="1784"/>
                <a:ext cx="573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24" name="Group 140"/>
            <p:cNvGrpSpPr>
              <a:grpSpLocks/>
            </p:cNvGrpSpPr>
            <p:nvPr/>
          </p:nvGrpSpPr>
          <p:grpSpPr bwMode="auto">
            <a:xfrm>
              <a:off x="100" y="2742"/>
              <a:ext cx="781" cy="433"/>
              <a:chOff x="0" y="2302"/>
              <a:chExt cx="571" cy="518"/>
            </a:xfrm>
          </p:grpSpPr>
          <p:sp>
            <p:nvSpPr>
              <p:cNvPr id="121" name="Rectangle 32"/>
              <p:cNvSpPr>
                <a:spLocks noChangeArrowheads="1"/>
              </p:cNvSpPr>
              <p:nvPr/>
            </p:nvSpPr>
            <p:spPr bwMode="auto">
              <a:xfrm>
                <a:off x="28" y="2302"/>
                <a:ext cx="515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Balsareño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ct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122" name="Rectangle 139"/>
              <p:cNvSpPr>
                <a:spLocks noChangeArrowheads="1"/>
              </p:cNvSpPr>
              <p:nvPr/>
            </p:nvSpPr>
            <p:spPr bwMode="auto">
              <a:xfrm>
                <a:off x="0" y="2302"/>
                <a:ext cx="571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25" name="Group 142"/>
            <p:cNvGrpSpPr>
              <a:grpSpLocks/>
            </p:cNvGrpSpPr>
            <p:nvPr/>
          </p:nvGrpSpPr>
          <p:grpSpPr bwMode="auto">
            <a:xfrm>
              <a:off x="881" y="2742"/>
              <a:ext cx="527" cy="433"/>
              <a:chOff x="571" y="2302"/>
              <a:chExt cx="386" cy="518"/>
            </a:xfrm>
          </p:grpSpPr>
          <p:sp>
            <p:nvSpPr>
              <p:cNvPr id="119" name="Rectangle 33"/>
              <p:cNvSpPr>
                <a:spLocks noChangeArrowheads="1"/>
              </p:cNvSpPr>
              <p:nvPr/>
            </p:nvSpPr>
            <p:spPr bwMode="auto">
              <a:xfrm>
                <a:off x="599" y="2302"/>
                <a:ext cx="330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1.600 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120" name="Rectangle 141"/>
              <p:cNvSpPr>
                <a:spLocks noChangeArrowheads="1"/>
              </p:cNvSpPr>
              <p:nvPr/>
            </p:nvSpPr>
            <p:spPr bwMode="auto">
              <a:xfrm>
                <a:off x="571" y="2302"/>
                <a:ext cx="386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26" name="Group 144"/>
            <p:cNvGrpSpPr>
              <a:grpSpLocks/>
            </p:cNvGrpSpPr>
            <p:nvPr/>
          </p:nvGrpSpPr>
          <p:grpSpPr bwMode="auto">
            <a:xfrm>
              <a:off x="1408" y="2742"/>
              <a:ext cx="589" cy="433"/>
              <a:chOff x="957" y="2302"/>
              <a:chExt cx="431" cy="518"/>
            </a:xfrm>
          </p:grpSpPr>
          <p:sp>
            <p:nvSpPr>
              <p:cNvPr id="117" name="Rectangle 34"/>
              <p:cNvSpPr>
                <a:spLocks noChangeArrowheads="1"/>
              </p:cNvSpPr>
              <p:nvPr/>
            </p:nvSpPr>
            <p:spPr bwMode="auto">
              <a:xfrm>
                <a:off x="985" y="2302"/>
                <a:ext cx="375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20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ct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118" name="Rectangle 143"/>
              <p:cNvSpPr>
                <a:spLocks noChangeArrowheads="1"/>
              </p:cNvSpPr>
              <p:nvPr/>
            </p:nvSpPr>
            <p:spPr bwMode="auto">
              <a:xfrm>
                <a:off x="957" y="2302"/>
                <a:ext cx="431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27" name="Group 146"/>
            <p:cNvGrpSpPr>
              <a:grpSpLocks/>
            </p:cNvGrpSpPr>
            <p:nvPr/>
          </p:nvGrpSpPr>
          <p:grpSpPr bwMode="auto">
            <a:xfrm>
              <a:off x="1997" y="2742"/>
              <a:ext cx="638" cy="433"/>
              <a:chOff x="1388" y="2302"/>
              <a:chExt cx="466" cy="518"/>
            </a:xfrm>
          </p:grpSpPr>
          <p:sp>
            <p:nvSpPr>
              <p:cNvPr id="115" name="Rectangle 35"/>
              <p:cNvSpPr>
                <a:spLocks noChangeArrowheads="1"/>
              </p:cNvSpPr>
              <p:nvPr/>
            </p:nvSpPr>
            <p:spPr bwMode="auto">
              <a:xfrm>
                <a:off x="1416" y="2302"/>
                <a:ext cx="410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120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ct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116" name="Rectangle 145"/>
              <p:cNvSpPr>
                <a:spLocks noChangeArrowheads="1"/>
              </p:cNvSpPr>
              <p:nvPr/>
            </p:nvSpPr>
            <p:spPr bwMode="auto">
              <a:xfrm>
                <a:off x="1388" y="2302"/>
                <a:ext cx="466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28" name="Group 148"/>
            <p:cNvGrpSpPr>
              <a:grpSpLocks/>
            </p:cNvGrpSpPr>
            <p:nvPr/>
          </p:nvGrpSpPr>
          <p:grpSpPr bwMode="auto">
            <a:xfrm>
              <a:off x="2635" y="2742"/>
              <a:ext cx="795" cy="433"/>
              <a:chOff x="1854" y="2302"/>
              <a:chExt cx="582" cy="518"/>
            </a:xfrm>
          </p:grpSpPr>
          <p:sp>
            <p:nvSpPr>
              <p:cNvPr id="113" name="Rectangle 36"/>
              <p:cNvSpPr>
                <a:spLocks noChangeArrowheads="1"/>
              </p:cNvSpPr>
              <p:nvPr/>
            </p:nvSpPr>
            <p:spPr bwMode="auto">
              <a:xfrm>
                <a:off x="1882" y="2302"/>
                <a:ext cx="526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12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ct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114" name="Rectangle 147"/>
              <p:cNvSpPr>
                <a:spLocks noChangeArrowheads="1"/>
              </p:cNvSpPr>
              <p:nvPr/>
            </p:nvSpPr>
            <p:spPr bwMode="auto">
              <a:xfrm>
                <a:off x="1854" y="2302"/>
                <a:ext cx="582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29" name="Group 150"/>
            <p:cNvGrpSpPr>
              <a:grpSpLocks/>
            </p:cNvGrpSpPr>
            <p:nvPr/>
          </p:nvGrpSpPr>
          <p:grpSpPr bwMode="auto">
            <a:xfrm>
              <a:off x="3430" y="2742"/>
              <a:ext cx="399" cy="433"/>
              <a:chOff x="2436" y="2302"/>
              <a:chExt cx="292" cy="518"/>
            </a:xfrm>
          </p:grpSpPr>
          <p:sp>
            <p:nvSpPr>
              <p:cNvPr id="111" name="Rectangle 37"/>
              <p:cNvSpPr>
                <a:spLocks noChangeArrowheads="1"/>
              </p:cNvSpPr>
              <p:nvPr/>
            </p:nvSpPr>
            <p:spPr bwMode="auto">
              <a:xfrm>
                <a:off x="2464" y="2302"/>
                <a:ext cx="236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7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ct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112" name="Rectangle 149"/>
              <p:cNvSpPr>
                <a:spLocks noChangeArrowheads="1"/>
              </p:cNvSpPr>
              <p:nvPr/>
            </p:nvSpPr>
            <p:spPr bwMode="auto">
              <a:xfrm>
                <a:off x="2436" y="2302"/>
                <a:ext cx="292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30" name="Group 152"/>
            <p:cNvGrpSpPr>
              <a:grpSpLocks/>
            </p:cNvGrpSpPr>
            <p:nvPr/>
          </p:nvGrpSpPr>
          <p:grpSpPr bwMode="auto">
            <a:xfrm>
              <a:off x="3829" y="2742"/>
              <a:ext cx="637" cy="433"/>
              <a:chOff x="2728" y="2302"/>
              <a:chExt cx="466" cy="518"/>
            </a:xfrm>
          </p:grpSpPr>
          <p:sp>
            <p:nvSpPr>
              <p:cNvPr id="109" name="Rectangle 38"/>
              <p:cNvSpPr>
                <a:spLocks noChangeArrowheads="1"/>
              </p:cNvSpPr>
              <p:nvPr/>
            </p:nvSpPr>
            <p:spPr bwMode="auto">
              <a:xfrm>
                <a:off x="2756" y="2302"/>
                <a:ext cx="410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22,8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110" name="Rectangle 151"/>
              <p:cNvSpPr>
                <a:spLocks noChangeArrowheads="1"/>
              </p:cNvSpPr>
              <p:nvPr/>
            </p:nvSpPr>
            <p:spPr bwMode="auto">
              <a:xfrm>
                <a:off x="2728" y="2302"/>
                <a:ext cx="466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31" name="Group 154"/>
            <p:cNvGrpSpPr>
              <a:grpSpLocks/>
            </p:cNvGrpSpPr>
            <p:nvPr/>
          </p:nvGrpSpPr>
          <p:grpSpPr bwMode="auto">
            <a:xfrm>
              <a:off x="4466" y="2742"/>
              <a:ext cx="363" cy="433"/>
              <a:chOff x="3194" y="2302"/>
              <a:chExt cx="265" cy="518"/>
            </a:xfrm>
          </p:grpSpPr>
          <p:sp>
            <p:nvSpPr>
              <p:cNvPr id="107" name="Rectangle 39"/>
              <p:cNvSpPr>
                <a:spLocks noChangeArrowheads="1"/>
              </p:cNvSpPr>
              <p:nvPr/>
            </p:nvSpPr>
            <p:spPr bwMode="auto">
              <a:xfrm>
                <a:off x="3222" y="2302"/>
                <a:ext cx="209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0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ct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108" name="Rectangle 153"/>
              <p:cNvSpPr>
                <a:spLocks noChangeArrowheads="1"/>
              </p:cNvSpPr>
              <p:nvPr/>
            </p:nvSpPr>
            <p:spPr bwMode="auto">
              <a:xfrm>
                <a:off x="3194" y="2302"/>
                <a:ext cx="265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32" name="Group 156"/>
            <p:cNvGrpSpPr>
              <a:grpSpLocks/>
            </p:cNvGrpSpPr>
            <p:nvPr/>
          </p:nvGrpSpPr>
          <p:grpSpPr bwMode="auto">
            <a:xfrm>
              <a:off x="4829" y="2742"/>
              <a:ext cx="783" cy="433"/>
              <a:chOff x="3459" y="2302"/>
              <a:chExt cx="573" cy="518"/>
            </a:xfrm>
          </p:grpSpPr>
          <p:sp>
            <p:nvSpPr>
              <p:cNvPr id="105" name="Rectangle 40"/>
              <p:cNvSpPr>
                <a:spLocks noChangeArrowheads="1"/>
              </p:cNvSpPr>
              <p:nvPr/>
            </p:nvSpPr>
            <p:spPr bwMode="auto">
              <a:xfrm>
                <a:off x="3487" y="2302"/>
                <a:ext cx="517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-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106" name="Rectangle 155"/>
              <p:cNvSpPr>
                <a:spLocks noChangeArrowheads="1"/>
              </p:cNvSpPr>
              <p:nvPr/>
            </p:nvSpPr>
            <p:spPr bwMode="auto">
              <a:xfrm>
                <a:off x="3459" y="2302"/>
                <a:ext cx="573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33" name="Group 158"/>
            <p:cNvGrpSpPr>
              <a:grpSpLocks/>
            </p:cNvGrpSpPr>
            <p:nvPr/>
          </p:nvGrpSpPr>
          <p:grpSpPr bwMode="auto">
            <a:xfrm>
              <a:off x="100" y="3175"/>
              <a:ext cx="781" cy="432"/>
              <a:chOff x="0" y="2820"/>
              <a:chExt cx="571" cy="518"/>
            </a:xfrm>
          </p:grpSpPr>
          <p:sp>
            <p:nvSpPr>
              <p:cNvPr id="103" name="Rectangle 41"/>
              <p:cNvSpPr>
                <a:spLocks noChangeArrowheads="1"/>
              </p:cNvSpPr>
              <p:nvPr/>
            </p:nvSpPr>
            <p:spPr bwMode="auto">
              <a:xfrm>
                <a:off x="28" y="2820"/>
                <a:ext cx="515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Pambilar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ct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104" name="Rectangle 157"/>
              <p:cNvSpPr>
                <a:spLocks noChangeArrowheads="1"/>
              </p:cNvSpPr>
              <p:nvPr/>
            </p:nvSpPr>
            <p:spPr bwMode="auto">
              <a:xfrm>
                <a:off x="0" y="2820"/>
                <a:ext cx="571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34" name="Group 160"/>
            <p:cNvGrpSpPr>
              <a:grpSpLocks/>
            </p:cNvGrpSpPr>
            <p:nvPr/>
          </p:nvGrpSpPr>
          <p:grpSpPr bwMode="auto">
            <a:xfrm>
              <a:off x="881" y="3175"/>
              <a:ext cx="527" cy="432"/>
              <a:chOff x="571" y="2820"/>
              <a:chExt cx="386" cy="518"/>
            </a:xfrm>
          </p:grpSpPr>
          <p:sp>
            <p:nvSpPr>
              <p:cNvPr id="101" name="Rectangle 42"/>
              <p:cNvSpPr>
                <a:spLocks noChangeArrowheads="1"/>
              </p:cNvSpPr>
              <p:nvPr/>
            </p:nvSpPr>
            <p:spPr bwMode="auto">
              <a:xfrm>
                <a:off x="599" y="2820"/>
                <a:ext cx="330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8.000 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102" name="Rectangle 159"/>
              <p:cNvSpPr>
                <a:spLocks noChangeArrowheads="1"/>
              </p:cNvSpPr>
              <p:nvPr/>
            </p:nvSpPr>
            <p:spPr bwMode="auto">
              <a:xfrm>
                <a:off x="571" y="2820"/>
                <a:ext cx="386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35" name="Group 162"/>
            <p:cNvGrpSpPr>
              <a:grpSpLocks/>
            </p:cNvGrpSpPr>
            <p:nvPr/>
          </p:nvGrpSpPr>
          <p:grpSpPr bwMode="auto">
            <a:xfrm>
              <a:off x="1408" y="3175"/>
              <a:ext cx="589" cy="432"/>
              <a:chOff x="957" y="2820"/>
              <a:chExt cx="431" cy="518"/>
            </a:xfrm>
          </p:grpSpPr>
          <p:sp>
            <p:nvSpPr>
              <p:cNvPr id="99" name="Rectangle 43"/>
              <p:cNvSpPr>
                <a:spLocks noChangeArrowheads="1"/>
              </p:cNvSpPr>
              <p:nvPr/>
            </p:nvSpPr>
            <p:spPr bwMode="auto">
              <a:xfrm>
                <a:off x="985" y="2820"/>
                <a:ext cx="375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29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ct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100" name="Rectangle 161"/>
              <p:cNvSpPr>
                <a:spLocks noChangeArrowheads="1"/>
              </p:cNvSpPr>
              <p:nvPr/>
            </p:nvSpPr>
            <p:spPr bwMode="auto">
              <a:xfrm>
                <a:off x="957" y="2820"/>
                <a:ext cx="431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36" name="Group 164"/>
            <p:cNvGrpSpPr>
              <a:grpSpLocks/>
            </p:cNvGrpSpPr>
            <p:nvPr/>
          </p:nvGrpSpPr>
          <p:grpSpPr bwMode="auto">
            <a:xfrm>
              <a:off x="1997" y="3175"/>
              <a:ext cx="638" cy="432"/>
              <a:chOff x="1388" y="2820"/>
              <a:chExt cx="466" cy="518"/>
            </a:xfrm>
          </p:grpSpPr>
          <p:sp>
            <p:nvSpPr>
              <p:cNvPr id="97" name="Rectangle 44"/>
              <p:cNvSpPr>
                <a:spLocks noChangeArrowheads="1"/>
              </p:cNvSpPr>
              <p:nvPr/>
            </p:nvSpPr>
            <p:spPr bwMode="auto">
              <a:xfrm>
                <a:off x="1416" y="2820"/>
                <a:ext cx="410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130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ct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98" name="Rectangle 163"/>
              <p:cNvSpPr>
                <a:spLocks noChangeArrowheads="1"/>
              </p:cNvSpPr>
              <p:nvPr/>
            </p:nvSpPr>
            <p:spPr bwMode="auto">
              <a:xfrm>
                <a:off x="1388" y="2820"/>
                <a:ext cx="466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37" name="Group 166"/>
            <p:cNvGrpSpPr>
              <a:grpSpLocks/>
            </p:cNvGrpSpPr>
            <p:nvPr/>
          </p:nvGrpSpPr>
          <p:grpSpPr bwMode="auto">
            <a:xfrm>
              <a:off x="2635" y="3175"/>
              <a:ext cx="795" cy="432"/>
              <a:chOff x="1854" y="2820"/>
              <a:chExt cx="582" cy="518"/>
            </a:xfrm>
          </p:grpSpPr>
          <p:sp>
            <p:nvSpPr>
              <p:cNvPr id="95" name="Rectangle 45"/>
              <p:cNvSpPr>
                <a:spLocks noChangeArrowheads="1"/>
              </p:cNvSpPr>
              <p:nvPr/>
            </p:nvSpPr>
            <p:spPr bwMode="auto">
              <a:xfrm>
                <a:off x="1882" y="2820"/>
                <a:ext cx="526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13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ct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96" name="Rectangle 165"/>
              <p:cNvSpPr>
                <a:spLocks noChangeArrowheads="1"/>
              </p:cNvSpPr>
              <p:nvPr/>
            </p:nvSpPr>
            <p:spPr bwMode="auto">
              <a:xfrm>
                <a:off x="1854" y="2820"/>
                <a:ext cx="582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38" name="Group 168"/>
            <p:cNvGrpSpPr>
              <a:grpSpLocks/>
            </p:cNvGrpSpPr>
            <p:nvPr/>
          </p:nvGrpSpPr>
          <p:grpSpPr bwMode="auto">
            <a:xfrm>
              <a:off x="3430" y="3175"/>
              <a:ext cx="399" cy="432"/>
              <a:chOff x="2436" y="2820"/>
              <a:chExt cx="292" cy="518"/>
            </a:xfrm>
          </p:grpSpPr>
          <p:sp>
            <p:nvSpPr>
              <p:cNvPr id="93" name="Rectangle 46"/>
              <p:cNvSpPr>
                <a:spLocks noChangeArrowheads="1"/>
              </p:cNvSpPr>
              <p:nvPr/>
            </p:nvSpPr>
            <p:spPr bwMode="auto">
              <a:xfrm>
                <a:off x="2464" y="2820"/>
                <a:ext cx="236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12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ct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94" name="Rectangle 167"/>
              <p:cNvSpPr>
                <a:spLocks noChangeArrowheads="1"/>
              </p:cNvSpPr>
              <p:nvPr/>
            </p:nvSpPr>
            <p:spPr bwMode="auto">
              <a:xfrm>
                <a:off x="2436" y="2820"/>
                <a:ext cx="292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39" name="Group 170"/>
            <p:cNvGrpSpPr>
              <a:grpSpLocks/>
            </p:cNvGrpSpPr>
            <p:nvPr/>
          </p:nvGrpSpPr>
          <p:grpSpPr bwMode="auto">
            <a:xfrm>
              <a:off x="3829" y="3175"/>
              <a:ext cx="637" cy="432"/>
              <a:chOff x="2728" y="2820"/>
              <a:chExt cx="466" cy="518"/>
            </a:xfrm>
          </p:grpSpPr>
          <p:sp>
            <p:nvSpPr>
              <p:cNvPr id="91" name="Rectangle 47"/>
              <p:cNvSpPr>
                <a:spLocks noChangeArrowheads="1"/>
              </p:cNvSpPr>
              <p:nvPr/>
            </p:nvSpPr>
            <p:spPr bwMode="auto">
              <a:xfrm>
                <a:off x="2756" y="2820"/>
                <a:ext cx="410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52,7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92" name="Rectangle 169"/>
              <p:cNvSpPr>
                <a:spLocks noChangeArrowheads="1"/>
              </p:cNvSpPr>
              <p:nvPr/>
            </p:nvSpPr>
            <p:spPr bwMode="auto">
              <a:xfrm>
                <a:off x="2728" y="2820"/>
                <a:ext cx="466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40" name="Group 172"/>
            <p:cNvGrpSpPr>
              <a:grpSpLocks/>
            </p:cNvGrpSpPr>
            <p:nvPr/>
          </p:nvGrpSpPr>
          <p:grpSpPr bwMode="auto">
            <a:xfrm>
              <a:off x="4466" y="3175"/>
              <a:ext cx="363" cy="432"/>
              <a:chOff x="3194" y="2820"/>
              <a:chExt cx="265" cy="518"/>
            </a:xfrm>
          </p:grpSpPr>
          <p:sp>
            <p:nvSpPr>
              <p:cNvPr id="89" name="Rectangle 48"/>
              <p:cNvSpPr>
                <a:spLocks noChangeArrowheads="1"/>
              </p:cNvSpPr>
              <p:nvPr/>
            </p:nvSpPr>
            <p:spPr bwMode="auto">
              <a:xfrm>
                <a:off x="3222" y="2820"/>
                <a:ext cx="209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1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ct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90" name="Rectangle 171"/>
              <p:cNvSpPr>
                <a:spLocks noChangeArrowheads="1"/>
              </p:cNvSpPr>
              <p:nvPr/>
            </p:nvSpPr>
            <p:spPr bwMode="auto">
              <a:xfrm>
                <a:off x="3194" y="2820"/>
                <a:ext cx="265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41" name="Group 174"/>
            <p:cNvGrpSpPr>
              <a:grpSpLocks/>
            </p:cNvGrpSpPr>
            <p:nvPr/>
          </p:nvGrpSpPr>
          <p:grpSpPr bwMode="auto">
            <a:xfrm>
              <a:off x="4829" y="3175"/>
              <a:ext cx="783" cy="432"/>
              <a:chOff x="3459" y="2820"/>
              <a:chExt cx="573" cy="518"/>
            </a:xfrm>
          </p:grpSpPr>
          <p:sp>
            <p:nvSpPr>
              <p:cNvPr id="87" name="Rectangle 49"/>
              <p:cNvSpPr>
                <a:spLocks noChangeArrowheads="1"/>
              </p:cNvSpPr>
              <p:nvPr/>
            </p:nvSpPr>
            <p:spPr bwMode="auto">
              <a:xfrm>
                <a:off x="3487" y="2820"/>
                <a:ext cx="517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hangingPunct="1"/>
                <a:r>
                  <a:rPr lang="es-ES" altLang="es-EC" sz="1500" b="1">
                    <a:latin typeface="Arial" charset="0"/>
                    <a:cs typeface="Arial" charset="0"/>
                  </a:rPr>
                  <a:t>132,0</a:t>
                </a:r>
                <a:endParaRPr lang="es-ES" altLang="es-EC" sz="1500" b="1">
                  <a:latin typeface="Arial" charset="0"/>
                  <a:cs typeface="Times New Roman" pitchFamily="18" charset="0"/>
                </a:endParaRPr>
              </a:p>
              <a:p>
                <a:pPr algn="r"/>
                <a:endParaRPr lang="es-ES" altLang="es-EC" sz="1500" b="1">
                  <a:latin typeface="Arial" charset="0"/>
                </a:endParaRPr>
              </a:p>
            </p:txBody>
          </p:sp>
          <p:sp>
            <p:nvSpPr>
              <p:cNvPr id="88" name="Rectangle 173"/>
              <p:cNvSpPr>
                <a:spLocks noChangeArrowheads="1"/>
              </p:cNvSpPr>
              <p:nvPr/>
            </p:nvSpPr>
            <p:spPr bwMode="auto">
              <a:xfrm>
                <a:off x="3459" y="2820"/>
                <a:ext cx="573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</p:grpSp>
        <p:grpSp>
          <p:nvGrpSpPr>
            <p:cNvPr id="42" name="Group 178"/>
            <p:cNvGrpSpPr>
              <a:grpSpLocks/>
            </p:cNvGrpSpPr>
            <p:nvPr/>
          </p:nvGrpSpPr>
          <p:grpSpPr bwMode="auto">
            <a:xfrm>
              <a:off x="100" y="3607"/>
              <a:ext cx="781" cy="433"/>
              <a:chOff x="0" y="3338"/>
              <a:chExt cx="571" cy="518"/>
            </a:xfrm>
          </p:grpSpPr>
          <p:sp>
            <p:nvSpPr>
              <p:cNvPr id="83" name="Rectangle 177"/>
              <p:cNvSpPr>
                <a:spLocks noChangeArrowheads="1"/>
              </p:cNvSpPr>
              <p:nvPr/>
            </p:nvSpPr>
            <p:spPr bwMode="auto">
              <a:xfrm>
                <a:off x="0" y="3338"/>
                <a:ext cx="571" cy="518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  <p:grpSp>
            <p:nvGrpSpPr>
              <p:cNvPr id="84" name="Group 176"/>
              <p:cNvGrpSpPr>
                <a:grpSpLocks/>
              </p:cNvGrpSpPr>
              <p:nvPr/>
            </p:nvGrpSpPr>
            <p:grpSpPr bwMode="auto">
              <a:xfrm>
                <a:off x="0" y="3338"/>
                <a:ext cx="571" cy="518"/>
                <a:chOff x="0" y="3338"/>
                <a:chExt cx="571" cy="518"/>
              </a:xfrm>
            </p:grpSpPr>
            <p:sp>
              <p:nvSpPr>
                <p:cNvPr id="85" name="Rectangle 50"/>
                <p:cNvSpPr>
                  <a:spLocks noChangeArrowheads="1"/>
                </p:cNvSpPr>
                <p:nvPr/>
              </p:nvSpPr>
              <p:spPr bwMode="auto">
                <a:xfrm>
                  <a:off x="28" y="3338"/>
                  <a:ext cx="515" cy="518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es-ES" altLang="es-EC" sz="15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Total</a:t>
                  </a:r>
                  <a:endParaRPr lang="es-ES" altLang="es-EC" sz="1500" b="1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endParaRPr>
                </a:p>
                <a:p>
                  <a:pPr algn="ctr"/>
                  <a:endParaRPr lang="es-ES" altLang="es-EC" sz="1500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86" name="Rectangle 175"/>
                <p:cNvSpPr>
                  <a:spLocks noChangeArrowheads="1"/>
                </p:cNvSpPr>
                <p:nvPr/>
              </p:nvSpPr>
              <p:spPr bwMode="auto">
                <a:xfrm>
                  <a:off x="0" y="3338"/>
                  <a:ext cx="571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s-EC" altLang="es-EC"/>
                </a:p>
              </p:txBody>
            </p:sp>
          </p:grpSp>
        </p:grpSp>
        <p:grpSp>
          <p:nvGrpSpPr>
            <p:cNvPr id="43" name="Group 182"/>
            <p:cNvGrpSpPr>
              <a:grpSpLocks/>
            </p:cNvGrpSpPr>
            <p:nvPr/>
          </p:nvGrpSpPr>
          <p:grpSpPr bwMode="auto">
            <a:xfrm>
              <a:off x="881" y="3607"/>
              <a:ext cx="607" cy="433"/>
              <a:chOff x="571" y="3338"/>
              <a:chExt cx="386" cy="518"/>
            </a:xfrm>
          </p:grpSpPr>
          <p:sp>
            <p:nvSpPr>
              <p:cNvPr id="79" name="Rectangle 181"/>
              <p:cNvSpPr>
                <a:spLocks noChangeArrowheads="1"/>
              </p:cNvSpPr>
              <p:nvPr/>
            </p:nvSpPr>
            <p:spPr bwMode="auto">
              <a:xfrm>
                <a:off x="571" y="3338"/>
                <a:ext cx="386" cy="518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  <p:grpSp>
            <p:nvGrpSpPr>
              <p:cNvPr id="80" name="Group 180"/>
              <p:cNvGrpSpPr>
                <a:grpSpLocks/>
              </p:cNvGrpSpPr>
              <p:nvPr/>
            </p:nvGrpSpPr>
            <p:grpSpPr bwMode="auto">
              <a:xfrm>
                <a:off x="571" y="3338"/>
                <a:ext cx="386" cy="518"/>
                <a:chOff x="571" y="3338"/>
                <a:chExt cx="386" cy="518"/>
              </a:xfrm>
            </p:grpSpPr>
            <p:sp>
              <p:nvSpPr>
                <p:cNvPr id="81" name="Rectangle 51"/>
                <p:cNvSpPr>
                  <a:spLocks noChangeArrowheads="1"/>
                </p:cNvSpPr>
                <p:nvPr/>
              </p:nvSpPr>
              <p:spPr bwMode="auto">
                <a:xfrm>
                  <a:off x="599" y="3338"/>
                  <a:ext cx="330" cy="518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s-ES" altLang="es-EC" sz="15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19</a:t>
                  </a:r>
                  <a:r>
                    <a:rPr lang="es-MX" altLang="es-EC" sz="15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.</a:t>
                  </a:r>
                  <a:r>
                    <a:rPr lang="es-ES" altLang="es-EC" sz="15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95</a:t>
                  </a:r>
                  <a:r>
                    <a:rPr lang="es-MX" altLang="es-EC" sz="15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4</a:t>
                  </a:r>
                  <a:endParaRPr lang="es-ES" altLang="es-EC" sz="1500" b="1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endParaRPr>
                </a:p>
                <a:p>
                  <a:pPr algn="r"/>
                  <a:endParaRPr lang="es-ES" altLang="es-EC" sz="1500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82" name="Rectangle 179"/>
                <p:cNvSpPr>
                  <a:spLocks noChangeArrowheads="1"/>
                </p:cNvSpPr>
                <p:nvPr/>
              </p:nvSpPr>
              <p:spPr bwMode="auto">
                <a:xfrm>
                  <a:off x="571" y="3338"/>
                  <a:ext cx="38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s-EC" altLang="es-EC"/>
                </a:p>
              </p:txBody>
            </p:sp>
          </p:grpSp>
        </p:grpSp>
        <p:grpSp>
          <p:nvGrpSpPr>
            <p:cNvPr id="44" name="Group 186"/>
            <p:cNvGrpSpPr>
              <a:grpSpLocks/>
            </p:cNvGrpSpPr>
            <p:nvPr/>
          </p:nvGrpSpPr>
          <p:grpSpPr bwMode="auto">
            <a:xfrm>
              <a:off x="1408" y="3607"/>
              <a:ext cx="589" cy="433"/>
              <a:chOff x="957" y="3338"/>
              <a:chExt cx="431" cy="518"/>
            </a:xfrm>
          </p:grpSpPr>
          <p:sp>
            <p:nvSpPr>
              <p:cNvPr id="75" name="Rectangle 185"/>
              <p:cNvSpPr>
                <a:spLocks noChangeArrowheads="1"/>
              </p:cNvSpPr>
              <p:nvPr/>
            </p:nvSpPr>
            <p:spPr bwMode="auto">
              <a:xfrm>
                <a:off x="957" y="3338"/>
                <a:ext cx="431" cy="518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  <p:grpSp>
            <p:nvGrpSpPr>
              <p:cNvPr id="76" name="Group 184"/>
              <p:cNvGrpSpPr>
                <a:grpSpLocks/>
              </p:cNvGrpSpPr>
              <p:nvPr/>
            </p:nvGrpSpPr>
            <p:grpSpPr bwMode="auto">
              <a:xfrm>
                <a:off x="957" y="3338"/>
                <a:ext cx="431" cy="518"/>
                <a:chOff x="957" y="3338"/>
                <a:chExt cx="431" cy="518"/>
              </a:xfrm>
            </p:grpSpPr>
            <p:sp>
              <p:nvSpPr>
                <p:cNvPr id="77" name="Rectangle 52"/>
                <p:cNvSpPr>
                  <a:spLocks noChangeArrowheads="1"/>
                </p:cNvSpPr>
                <p:nvPr/>
              </p:nvSpPr>
              <p:spPr bwMode="auto">
                <a:xfrm>
                  <a:off x="985" y="3338"/>
                  <a:ext cx="375" cy="518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es-ES" altLang="es-EC" sz="15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144</a:t>
                  </a:r>
                  <a:endParaRPr lang="es-ES" altLang="es-EC" sz="1500" b="1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endParaRPr>
                </a:p>
                <a:p>
                  <a:pPr algn="ctr"/>
                  <a:endParaRPr lang="es-ES" altLang="es-EC" sz="1500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78" name="Rectangle 183"/>
                <p:cNvSpPr>
                  <a:spLocks noChangeArrowheads="1"/>
                </p:cNvSpPr>
                <p:nvPr/>
              </p:nvSpPr>
              <p:spPr bwMode="auto">
                <a:xfrm>
                  <a:off x="957" y="3338"/>
                  <a:ext cx="431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s-EC" altLang="es-EC"/>
                </a:p>
              </p:txBody>
            </p:sp>
          </p:grpSp>
        </p:grpSp>
        <p:grpSp>
          <p:nvGrpSpPr>
            <p:cNvPr id="45" name="Group 190"/>
            <p:cNvGrpSpPr>
              <a:grpSpLocks/>
            </p:cNvGrpSpPr>
            <p:nvPr/>
          </p:nvGrpSpPr>
          <p:grpSpPr bwMode="auto">
            <a:xfrm>
              <a:off x="1997" y="3607"/>
              <a:ext cx="638" cy="433"/>
              <a:chOff x="1388" y="3338"/>
              <a:chExt cx="466" cy="518"/>
            </a:xfrm>
          </p:grpSpPr>
          <p:sp>
            <p:nvSpPr>
              <p:cNvPr id="71" name="Rectangle 189"/>
              <p:cNvSpPr>
                <a:spLocks noChangeArrowheads="1"/>
              </p:cNvSpPr>
              <p:nvPr/>
            </p:nvSpPr>
            <p:spPr bwMode="auto">
              <a:xfrm>
                <a:off x="1388" y="3338"/>
                <a:ext cx="466" cy="518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  <p:grpSp>
            <p:nvGrpSpPr>
              <p:cNvPr id="72" name="Group 188"/>
              <p:cNvGrpSpPr>
                <a:grpSpLocks/>
              </p:cNvGrpSpPr>
              <p:nvPr/>
            </p:nvGrpSpPr>
            <p:grpSpPr bwMode="auto">
              <a:xfrm>
                <a:off x="1388" y="3338"/>
                <a:ext cx="466" cy="518"/>
                <a:chOff x="1388" y="3338"/>
                <a:chExt cx="466" cy="518"/>
              </a:xfrm>
            </p:grpSpPr>
            <p:sp>
              <p:nvSpPr>
                <p:cNvPr id="73" name="Rectangle 53"/>
                <p:cNvSpPr>
                  <a:spLocks noChangeArrowheads="1"/>
                </p:cNvSpPr>
                <p:nvPr/>
              </p:nvSpPr>
              <p:spPr bwMode="auto">
                <a:xfrm>
                  <a:off x="1416" y="3338"/>
                  <a:ext cx="410" cy="518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es-ES" altLang="es-EC" sz="15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775</a:t>
                  </a:r>
                  <a:endParaRPr lang="es-ES" altLang="es-EC" sz="1500" b="1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endParaRPr>
                </a:p>
                <a:p>
                  <a:pPr algn="ctr"/>
                  <a:endParaRPr lang="es-ES" altLang="es-EC" sz="1500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74" name="Rectangle 187"/>
                <p:cNvSpPr>
                  <a:spLocks noChangeArrowheads="1"/>
                </p:cNvSpPr>
                <p:nvPr/>
              </p:nvSpPr>
              <p:spPr bwMode="auto">
                <a:xfrm>
                  <a:off x="1388" y="3338"/>
                  <a:ext cx="46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s-EC" altLang="es-EC"/>
                </a:p>
              </p:txBody>
            </p:sp>
          </p:grpSp>
        </p:grpSp>
        <p:grpSp>
          <p:nvGrpSpPr>
            <p:cNvPr id="46" name="Group 194"/>
            <p:cNvGrpSpPr>
              <a:grpSpLocks/>
            </p:cNvGrpSpPr>
            <p:nvPr/>
          </p:nvGrpSpPr>
          <p:grpSpPr bwMode="auto">
            <a:xfrm>
              <a:off x="2635" y="3607"/>
              <a:ext cx="795" cy="433"/>
              <a:chOff x="1854" y="3338"/>
              <a:chExt cx="582" cy="518"/>
            </a:xfrm>
          </p:grpSpPr>
          <p:sp>
            <p:nvSpPr>
              <p:cNvPr id="67" name="Rectangle 193"/>
              <p:cNvSpPr>
                <a:spLocks noChangeArrowheads="1"/>
              </p:cNvSpPr>
              <p:nvPr/>
            </p:nvSpPr>
            <p:spPr bwMode="auto">
              <a:xfrm>
                <a:off x="1854" y="3338"/>
                <a:ext cx="582" cy="518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  <p:grpSp>
            <p:nvGrpSpPr>
              <p:cNvPr id="68" name="Group 192"/>
              <p:cNvGrpSpPr>
                <a:grpSpLocks/>
              </p:cNvGrpSpPr>
              <p:nvPr/>
            </p:nvGrpSpPr>
            <p:grpSpPr bwMode="auto">
              <a:xfrm>
                <a:off x="1854" y="3338"/>
                <a:ext cx="582" cy="518"/>
                <a:chOff x="1854" y="3338"/>
                <a:chExt cx="582" cy="518"/>
              </a:xfrm>
            </p:grpSpPr>
            <p:sp>
              <p:nvSpPr>
                <p:cNvPr id="69" name="Rectangle 54"/>
                <p:cNvSpPr>
                  <a:spLocks noChangeArrowheads="1"/>
                </p:cNvSpPr>
                <p:nvPr/>
              </p:nvSpPr>
              <p:spPr bwMode="auto">
                <a:xfrm>
                  <a:off x="1882" y="3338"/>
                  <a:ext cx="526" cy="518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es-ES" altLang="es-EC" sz="15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77</a:t>
                  </a:r>
                  <a:endParaRPr lang="es-ES" altLang="es-EC" sz="1500" b="1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endParaRPr>
                </a:p>
                <a:p>
                  <a:pPr algn="ctr"/>
                  <a:endParaRPr lang="es-ES" altLang="es-EC" sz="1500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70" name="Rectangle 191"/>
                <p:cNvSpPr>
                  <a:spLocks noChangeArrowheads="1"/>
                </p:cNvSpPr>
                <p:nvPr/>
              </p:nvSpPr>
              <p:spPr bwMode="auto">
                <a:xfrm>
                  <a:off x="1854" y="3338"/>
                  <a:ext cx="58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s-EC" altLang="es-EC"/>
                </a:p>
              </p:txBody>
            </p:sp>
          </p:grpSp>
        </p:grpSp>
        <p:grpSp>
          <p:nvGrpSpPr>
            <p:cNvPr id="47" name="Group 198"/>
            <p:cNvGrpSpPr>
              <a:grpSpLocks/>
            </p:cNvGrpSpPr>
            <p:nvPr/>
          </p:nvGrpSpPr>
          <p:grpSpPr bwMode="auto">
            <a:xfrm>
              <a:off x="3430" y="3607"/>
              <a:ext cx="399" cy="433"/>
              <a:chOff x="2436" y="3338"/>
              <a:chExt cx="292" cy="518"/>
            </a:xfrm>
          </p:grpSpPr>
          <p:sp>
            <p:nvSpPr>
              <p:cNvPr id="63" name="Rectangle 197"/>
              <p:cNvSpPr>
                <a:spLocks noChangeArrowheads="1"/>
              </p:cNvSpPr>
              <p:nvPr/>
            </p:nvSpPr>
            <p:spPr bwMode="auto">
              <a:xfrm>
                <a:off x="2436" y="3338"/>
                <a:ext cx="292" cy="518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  <p:grpSp>
            <p:nvGrpSpPr>
              <p:cNvPr id="64" name="Group 196"/>
              <p:cNvGrpSpPr>
                <a:grpSpLocks/>
              </p:cNvGrpSpPr>
              <p:nvPr/>
            </p:nvGrpSpPr>
            <p:grpSpPr bwMode="auto">
              <a:xfrm>
                <a:off x="2436" y="3338"/>
                <a:ext cx="292" cy="518"/>
                <a:chOff x="2436" y="3338"/>
                <a:chExt cx="292" cy="518"/>
              </a:xfrm>
            </p:grpSpPr>
            <p:sp>
              <p:nvSpPr>
                <p:cNvPr id="65" name="Rectangle 55"/>
                <p:cNvSpPr>
                  <a:spLocks noChangeArrowheads="1"/>
                </p:cNvSpPr>
                <p:nvPr/>
              </p:nvSpPr>
              <p:spPr bwMode="auto">
                <a:xfrm>
                  <a:off x="2464" y="3338"/>
                  <a:ext cx="236" cy="518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es-ES" altLang="es-EC" sz="15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31</a:t>
                  </a:r>
                  <a:endParaRPr lang="es-ES" altLang="es-EC" sz="1500" b="1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endParaRPr>
                </a:p>
                <a:p>
                  <a:pPr algn="ctr"/>
                  <a:endParaRPr lang="es-ES" altLang="es-EC" sz="1500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66" name="Rectangle 195"/>
                <p:cNvSpPr>
                  <a:spLocks noChangeArrowheads="1"/>
                </p:cNvSpPr>
                <p:nvPr/>
              </p:nvSpPr>
              <p:spPr bwMode="auto">
                <a:xfrm>
                  <a:off x="2436" y="3338"/>
                  <a:ext cx="29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s-EC" altLang="es-EC"/>
                </a:p>
              </p:txBody>
            </p:sp>
          </p:grpSp>
        </p:grpSp>
        <p:grpSp>
          <p:nvGrpSpPr>
            <p:cNvPr id="48" name="Group 202"/>
            <p:cNvGrpSpPr>
              <a:grpSpLocks/>
            </p:cNvGrpSpPr>
            <p:nvPr/>
          </p:nvGrpSpPr>
          <p:grpSpPr bwMode="auto">
            <a:xfrm>
              <a:off x="3829" y="3607"/>
              <a:ext cx="637" cy="433"/>
              <a:chOff x="2728" y="3338"/>
              <a:chExt cx="466" cy="518"/>
            </a:xfrm>
          </p:grpSpPr>
          <p:sp>
            <p:nvSpPr>
              <p:cNvPr id="59" name="Rectangle 201"/>
              <p:cNvSpPr>
                <a:spLocks noChangeArrowheads="1"/>
              </p:cNvSpPr>
              <p:nvPr/>
            </p:nvSpPr>
            <p:spPr bwMode="auto">
              <a:xfrm>
                <a:off x="2728" y="3338"/>
                <a:ext cx="466" cy="518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  <p:grpSp>
            <p:nvGrpSpPr>
              <p:cNvPr id="60" name="Group 200"/>
              <p:cNvGrpSpPr>
                <a:grpSpLocks/>
              </p:cNvGrpSpPr>
              <p:nvPr/>
            </p:nvGrpSpPr>
            <p:grpSpPr bwMode="auto">
              <a:xfrm>
                <a:off x="2728" y="3338"/>
                <a:ext cx="466" cy="518"/>
                <a:chOff x="2728" y="3338"/>
                <a:chExt cx="466" cy="518"/>
              </a:xfrm>
            </p:grpSpPr>
            <p:sp>
              <p:nvSpPr>
                <p:cNvPr id="61" name="Rectangle 56"/>
                <p:cNvSpPr>
                  <a:spLocks noChangeArrowheads="1"/>
                </p:cNvSpPr>
                <p:nvPr/>
              </p:nvSpPr>
              <p:spPr bwMode="auto">
                <a:xfrm>
                  <a:off x="2756" y="3338"/>
                  <a:ext cx="410" cy="518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/>
                  <a:r>
                    <a:rPr lang="es-ES" altLang="es-EC" sz="15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150,5</a:t>
                  </a:r>
                  <a:endParaRPr lang="es-ES" altLang="es-EC" sz="1500" b="1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endParaRPr>
                </a:p>
                <a:p>
                  <a:pPr algn="r"/>
                  <a:endParaRPr lang="es-ES" altLang="es-EC" sz="1500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62" name="Rectangle 199"/>
                <p:cNvSpPr>
                  <a:spLocks noChangeArrowheads="1"/>
                </p:cNvSpPr>
                <p:nvPr/>
              </p:nvSpPr>
              <p:spPr bwMode="auto">
                <a:xfrm>
                  <a:off x="2728" y="3338"/>
                  <a:ext cx="46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s-EC" altLang="es-EC"/>
                </a:p>
              </p:txBody>
            </p:sp>
          </p:grpSp>
        </p:grpSp>
        <p:grpSp>
          <p:nvGrpSpPr>
            <p:cNvPr id="49" name="Group 206"/>
            <p:cNvGrpSpPr>
              <a:grpSpLocks/>
            </p:cNvGrpSpPr>
            <p:nvPr/>
          </p:nvGrpSpPr>
          <p:grpSpPr bwMode="auto">
            <a:xfrm>
              <a:off x="4466" y="3607"/>
              <a:ext cx="363" cy="433"/>
              <a:chOff x="3194" y="3338"/>
              <a:chExt cx="265" cy="518"/>
            </a:xfrm>
          </p:grpSpPr>
          <p:sp>
            <p:nvSpPr>
              <p:cNvPr id="55" name="Rectangle 205"/>
              <p:cNvSpPr>
                <a:spLocks noChangeArrowheads="1"/>
              </p:cNvSpPr>
              <p:nvPr/>
            </p:nvSpPr>
            <p:spPr bwMode="auto">
              <a:xfrm>
                <a:off x="3194" y="3338"/>
                <a:ext cx="265" cy="518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  <p:grpSp>
            <p:nvGrpSpPr>
              <p:cNvPr id="56" name="Group 204"/>
              <p:cNvGrpSpPr>
                <a:grpSpLocks/>
              </p:cNvGrpSpPr>
              <p:nvPr/>
            </p:nvGrpSpPr>
            <p:grpSpPr bwMode="auto">
              <a:xfrm>
                <a:off x="3194" y="3338"/>
                <a:ext cx="265" cy="518"/>
                <a:chOff x="3194" y="3338"/>
                <a:chExt cx="265" cy="518"/>
              </a:xfrm>
            </p:grpSpPr>
            <p:sp>
              <p:nvSpPr>
                <p:cNvPr id="57" name="Rectangle 57"/>
                <p:cNvSpPr>
                  <a:spLocks noChangeArrowheads="1"/>
                </p:cNvSpPr>
                <p:nvPr/>
              </p:nvSpPr>
              <p:spPr bwMode="auto">
                <a:xfrm>
                  <a:off x="3222" y="3338"/>
                  <a:ext cx="209" cy="518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es-ES" altLang="es-EC" sz="15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5</a:t>
                  </a:r>
                  <a:endParaRPr lang="es-ES" altLang="es-EC" sz="1500" b="1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endParaRPr>
                </a:p>
                <a:p>
                  <a:pPr algn="ctr"/>
                  <a:endParaRPr lang="es-ES" altLang="es-EC" sz="1500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58" name="Rectangle 203"/>
                <p:cNvSpPr>
                  <a:spLocks noChangeArrowheads="1"/>
                </p:cNvSpPr>
                <p:nvPr/>
              </p:nvSpPr>
              <p:spPr bwMode="auto">
                <a:xfrm>
                  <a:off x="3194" y="3338"/>
                  <a:ext cx="26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s-EC" altLang="es-EC"/>
                </a:p>
              </p:txBody>
            </p:sp>
          </p:grpSp>
        </p:grpSp>
        <p:grpSp>
          <p:nvGrpSpPr>
            <p:cNvPr id="50" name="Group 210"/>
            <p:cNvGrpSpPr>
              <a:grpSpLocks/>
            </p:cNvGrpSpPr>
            <p:nvPr/>
          </p:nvGrpSpPr>
          <p:grpSpPr bwMode="auto">
            <a:xfrm>
              <a:off x="4829" y="3607"/>
              <a:ext cx="783" cy="433"/>
              <a:chOff x="3459" y="3338"/>
              <a:chExt cx="573" cy="518"/>
            </a:xfrm>
          </p:grpSpPr>
          <p:sp>
            <p:nvSpPr>
              <p:cNvPr id="51" name="Rectangle 209"/>
              <p:cNvSpPr>
                <a:spLocks noChangeArrowheads="1"/>
              </p:cNvSpPr>
              <p:nvPr/>
            </p:nvSpPr>
            <p:spPr bwMode="auto">
              <a:xfrm>
                <a:off x="3459" y="3338"/>
                <a:ext cx="573" cy="518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s-EC" altLang="es-EC"/>
              </a:p>
            </p:txBody>
          </p:sp>
          <p:grpSp>
            <p:nvGrpSpPr>
              <p:cNvPr id="52" name="Group 208"/>
              <p:cNvGrpSpPr>
                <a:grpSpLocks/>
              </p:cNvGrpSpPr>
              <p:nvPr/>
            </p:nvGrpSpPr>
            <p:grpSpPr bwMode="auto">
              <a:xfrm>
                <a:off x="3459" y="3338"/>
                <a:ext cx="573" cy="518"/>
                <a:chOff x="3459" y="3338"/>
                <a:chExt cx="573" cy="518"/>
              </a:xfrm>
            </p:grpSpPr>
            <p:sp>
              <p:nvSpPr>
                <p:cNvPr id="53" name="Rectangle 58"/>
                <p:cNvSpPr>
                  <a:spLocks noChangeArrowheads="1"/>
                </p:cNvSpPr>
                <p:nvPr/>
              </p:nvSpPr>
              <p:spPr bwMode="auto">
                <a:xfrm>
                  <a:off x="3487" y="3338"/>
                  <a:ext cx="517" cy="518"/>
                </a:xfrm>
                <a:prstGeom prst="rect">
                  <a:avLst/>
                </a:prstGeom>
                <a:solidFill>
                  <a:srgbClr val="E0E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/>
                  <a:r>
                    <a:rPr lang="es-ES" altLang="es-EC" sz="1500" b="1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1.410,5</a:t>
                  </a:r>
                  <a:endParaRPr lang="es-ES" altLang="es-EC" sz="1500" b="1">
                    <a:solidFill>
                      <a:srgbClr val="000000"/>
                    </a:solidFill>
                    <a:latin typeface="Arial" charset="0"/>
                    <a:cs typeface="Times New Roman" pitchFamily="18" charset="0"/>
                  </a:endParaRPr>
                </a:p>
                <a:p>
                  <a:pPr algn="r"/>
                  <a:endParaRPr lang="es-ES" altLang="es-EC" sz="1500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54" name="Rectangle 207"/>
                <p:cNvSpPr>
                  <a:spLocks noChangeArrowheads="1"/>
                </p:cNvSpPr>
                <p:nvPr/>
              </p:nvSpPr>
              <p:spPr bwMode="auto">
                <a:xfrm>
                  <a:off x="3459" y="3338"/>
                  <a:ext cx="57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s-EC" altLang="es-EC"/>
                </a:p>
              </p:txBody>
            </p:sp>
          </p:grpSp>
        </p:grpSp>
      </p:grpSp>
      <p:graphicFrame>
        <p:nvGraphicFramePr>
          <p:cNvPr id="214" name="Diagram 4"/>
          <p:cNvGraphicFramePr/>
          <p:nvPr>
            <p:extLst>
              <p:ext uri="{D42A27DB-BD31-4B8C-83A1-F6EECF244321}">
                <p14:modId xmlns:p14="http://schemas.microsoft.com/office/powerpoint/2010/main" val="3690049776"/>
              </p:ext>
            </p:extLst>
          </p:nvPr>
        </p:nvGraphicFramePr>
        <p:xfrm>
          <a:off x="-24405" y="0"/>
          <a:ext cx="9144000" cy="1394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830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12776"/>
            <a:ext cx="9252520" cy="233103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s-MX" altLang="es-EC" dirty="0"/>
              <a:t>Bajos niveles de ingresos </a:t>
            </a:r>
            <a:r>
              <a:rPr lang="es-MX" altLang="es-EC" dirty="0" smtClean="0"/>
              <a:t>económicos, </a:t>
            </a:r>
            <a:r>
              <a:rPr lang="es-MX" altLang="es-EC" dirty="0"/>
              <a:t>condiciones deficientes de atención a </a:t>
            </a:r>
            <a:r>
              <a:rPr lang="es-MX" altLang="es-EC" dirty="0" smtClean="0"/>
              <a:t>servicios básicos y falta de oportunidades de ingresos.</a:t>
            </a:r>
            <a:endParaRPr lang="es-MX" altLang="es-EC" dirty="0"/>
          </a:p>
          <a:p>
            <a:pPr>
              <a:lnSpc>
                <a:spcPct val="90000"/>
              </a:lnSpc>
            </a:pPr>
            <a:r>
              <a:rPr lang="es-ES" altLang="es-EC" dirty="0" smtClean="0"/>
              <a:t>Limitadas capacidades técnicas </a:t>
            </a:r>
            <a:r>
              <a:rPr lang="es-ES" altLang="es-EC" dirty="0"/>
              <a:t>para el aprovechamiento y comercialización de los </a:t>
            </a:r>
            <a:r>
              <a:rPr lang="es-ES" altLang="es-EC" dirty="0" smtClean="0"/>
              <a:t>recursos forestales</a:t>
            </a:r>
            <a:r>
              <a:rPr lang="es-ES" altLang="es-EC" dirty="0"/>
              <a:t>.</a:t>
            </a:r>
            <a:endParaRPr lang="es-MX" altLang="es-EC" dirty="0"/>
          </a:p>
          <a:p>
            <a:pPr>
              <a:lnSpc>
                <a:spcPct val="90000"/>
              </a:lnSpc>
            </a:pPr>
            <a:r>
              <a:rPr lang="es-MX" altLang="es-EC" dirty="0"/>
              <a:t>Presión de empresas e intermediarios sobre los recursos forestales disponibles dentro de las comunidades</a:t>
            </a:r>
            <a:endParaRPr lang="es-ES" altLang="es-EC" dirty="0"/>
          </a:p>
          <a:p>
            <a:pPr>
              <a:lnSpc>
                <a:spcPct val="90000"/>
              </a:lnSpc>
            </a:pPr>
            <a:r>
              <a:rPr lang="es-ES" altLang="es-EC" dirty="0"/>
              <a:t>Falta de acceso a mercados de los productos forestales disponibles. </a:t>
            </a:r>
          </a:p>
          <a:p>
            <a:pPr>
              <a:lnSpc>
                <a:spcPct val="90000"/>
              </a:lnSpc>
            </a:pPr>
            <a:r>
              <a:rPr lang="es-ES" altLang="es-EC" dirty="0"/>
              <a:t>Falta de consolidación de una estructura </a:t>
            </a:r>
            <a:r>
              <a:rPr lang="es-MX" altLang="es-EC" dirty="0"/>
              <a:t>empresarial</a:t>
            </a:r>
            <a:endParaRPr lang="en-US" altLang="es-EC" dirty="0"/>
          </a:p>
          <a:p>
            <a:pPr>
              <a:lnSpc>
                <a:spcPct val="90000"/>
              </a:lnSpc>
            </a:pPr>
            <a:r>
              <a:rPr lang="en-US" altLang="es-EC" dirty="0"/>
              <a:t>Servicios de apoyo del gobierno deficientes</a:t>
            </a:r>
          </a:p>
          <a:p>
            <a:endParaRPr lang="es-EC" dirty="0"/>
          </a:p>
        </p:txBody>
      </p:sp>
      <p:pic>
        <p:nvPicPr>
          <p:cNvPr id="4" name="3 Imagen" descr="G:\fotos presentacion\DSC0215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45444" r="4860" b="9841"/>
          <a:stretch/>
        </p:blipFill>
        <p:spPr bwMode="auto">
          <a:xfrm>
            <a:off x="827584" y="3721088"/>
            <a:ext cx="4064001" cy="2989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 descr="G:\Imagen1 05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8" t="22887" r="26608" b="25147"/>
          <a:stretch/>
        </p:blipFill>
        <p:spPr bwMode="auto">
          <a:xfrm>
            <a:off x="5508104" y="3755301"/>
            <a:ext cx="2540000" cy="2989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Diagram 4"/>
          <p:cNvGraphicFramePr/>
          <p:nvPr>
            <p:extLst>
              <p:ext uri="{D42A27DB-BD31-4B8C-83A1-F6EECF244321}">
                <p14:modId xmlns:p14="http://schemas.microsoft.com/office/powerpoint/2010/main" val="3002901247"/>
              </p:ext>
            </p:extLst>
          </p:nvPr>
        </p:nvGraphicFramePr>
        <p:xfrm>
          <a:off x="0" y="3200"/>
          <a:ext cx="9144000" cy="1394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094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81947"/>
          </a:xfrm>
        </p:spPr>
        <p:txBody>
          <a:bodyPr/>
          <a:lstStyle/>
          <a:p>
            <a:pPr marL="0" indent="0" algn="ctr">
              <a:buNone/>
            </a:pPr>
            <a:r>
              <a:rPr lang="es-EC" b="1" dirty="0" smtClean="0"/>
              <a:t>General </a:t>
            </a:r>
            <a:endParaRPr lang="es-EC" b="1" dirty="0"/>
          </a:p>
          <a:p>
            <a:pPr marL="0" indent="0" algn="ctr">
              <a:buNone/>
            </a:pPr>
            <a:r>
              <a:rPr lang="es-EC" dirty="0" smtClean="0"/>
              <a:t>Elaborar </a:t>
            </a:r>
            <a:r>
              <a:rPr lang="es-EC" dirty="0"/>
              <a:t>un estudio de factibilidad para la creación de una microempresa forestal comunitaria, basada en  el aprovechamiento y transformación de los productos forestales maderables existentes en las comunidades de la Reserva Chachi.</a:t>
            </a:r>
          </a:p>
          <a:p>
            <a:endParaRPr lang="es-EC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56607395"/>
              </p:ext>
            </p:extLst>
          </p:nvPr>
        </p:nvGraphicFramePr>
        <p:xfrm>
          <a:off x="0" y="3200"/>
          <a:ext cx="9144000" cy="1394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34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lvl="0" indent="0" algn="ctr">
              <a:buNone/>
            </a:pPr>
            <a:r>
              <a:rPr lang="es-ES" b="1" dirty="0" smtClean="0"/>
              <a:t>Específicos</a:t>
            </a:r>
          </a:p>
          <a:p>
            <a:pPr lvl="0"/>
            <a:r>
              <a:rPr lang="es-ES" dirty="0" smtClean="0"/>
              <a:t>Determinar </a:t>
            </a:r>
            <a:r>
              <a:rPr lang="es-ES" dirty="0"/>
              <a:t>los </a:t>
            </a:r>
            <a:r>
              <a:rPr lang="es-ES" dirty="0" smtClean="0"/>
              <a:t>aspectos </a:t>
            </a:r>
            <a:r>
              <a:rPr lang="es-ES" dirty="0"/>
              <a:t>generales para la identificación del </a:t>
            </a:r>
            <a:r>
              <a:rPr lang="es-ES" dirty="0" smtClean="0"/>
              <a:t>alcance de </a:t>
            </a:r>
            <a:r>
              <a:rPr lang="es-ES" dirty="0"/>
              <a:t>la microempresa forestal</a:t>
            </a:r>
            <a:endParaRPr lang="es-EC" dirty="0"/>
          </a:p>
          <a:p>
            <a:pPr lvl="0"/>
            <a:r>
              <a:rPr lang="es-ES" dirty="0"/>
              <a:t>Elaborar</a:t>
            </a:r>
            <a:r>
              <a:rPr lang="es-EC" dirty="0"/>
              <a:t> un estudio de mercado que permita identificar los productos forestales que pueden comercializarse en el mercado de Quito incluyendo los aspectos contemplados en la legislación ambiental. </a:t>
            </a:r>
          </a:p>
          <a:p>
            <a:pPr lvl="0"/>
            <a:r>
              <a:rPr lang="es-EC" dirty="0"/>
              <a:t>Definir una estructura organizacional y  jurídica para el funcionamiento de la microempresa forestal comunitaria.</a:t>
            </a:r>
          </a:p>
          <a:p>
            <a:pPr lvl="0"/>
            <a:r>
              <a:rPr lang="es-EC" dirty="0"/>
              <a:t>Realizar un análisis financiero para evaluar la factibilidad para la implementación de una empresa forestal comunitaria.</a:t>
            </a:r>
          </a:p>
          <a:p>
            <a:endParaRPr lang="es-EC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62747874"/>
              </p:ext>
            </p:extLst>
          </p:nvPr>
        </p:nvGraphicFramePr>
        <p:xfrm>
          <a:off x="0" y="3200"/>
          <a:ext cx="9144000" cy="1394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29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25464367"/>
              </p:ext>
            </p:extLst>
          </p:nvPr>
        </p:nvGraphicFramePr>
        <p:xfrm>
          <a:off x="0" y="3200"/>
          <a:ext cx="9144000" cy="1394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/>
          <p:nvPr/>
        </p:nvSpPr>
        <p:spPr>
          <a:xfrm>
            <a:off x="153864" y="1815152"/>
            <a:ext cx="6048672" cy="44801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600" dirty="0" smtClean="0"/>
              <a:t>METODOLOGÍA</a:t>
            </a:r>
            <a:endParaRPr lang="es-PE" sz="1600" dirty="0"/>
          </a:p>
        </p:txBody>
      </p:sp>
      <p:graphicFrame>
        <p:nvGraphicFramePr>
          <p:cNvPr id="7" name="Diagram 2"/>
          <p:cNvGraphicFramePr/>
          <p:nvPr>
            <p:extLst>
              <p:ext uri="{D42A27DB-BD31-4B8C-83A1-F6EECF244321}">
                <p14:modId xmlns:p14="http://schemas.microsoft.com/office/powerpoint/2010/main" val="3538406847"/>
              </p:ext>
            </p:extLst>
          </p:nvPr>
        </p:nvGraphicFramePr>
        <p:xfrm>
          <a:off x="159792" y="2263169"/>
          <a:ext cx="889317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606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anchor="ctr"/>
      <a:lstStyle>
        <a:defPPr algn="ctr">
          <a:defRPr sz="1600" dirty="0" smtClean="0"/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3506</TotalTime>
  <Words>1722</Words>
  <Application>Microsoft Office PowerPoint</Application>
  <PresentationFormat>Presentación en pantalla (4:3)</PresentationFormat>
  <Paragraphs>520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RASGOS SOBRESALIENTES DE LAS COMUNIDADES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Natalia Enríquez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de factibilidad para la conformación de una microempresa forestal comunitaria en la reserva Chachi, Ecuador</dc:title>
  <dc:creator>Natalia Enríquez</dc:creator>
  <cp:lastModifiedBy>Natalia Enríquez</cp:lastModifiedBy>
  <cp:revision>118</cp:revision>
  <dcterms:created xsi:type="dcterms:W3CDTF">2015-05-20T14:49:22Z</dcterms:created>
  <dcterms:modified xsi:type="dcterms:W3CDTF">2015-06-08T14:59:01Z</dcterms:modified>
</cp:coreProperties>
</file>