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  <p:sldId id="307" r:id="rId39"/>
    <p:sldId id="298" r:id="rId40"/>
    <p:sldId id="300" r:id="rId41"/>
    <p:sldId id="308" r:id="rId42"/>
    <p:sldId id="301" r:id="rId43"/>
    <p:sldId id="302" r:id="rId44"/>
    <p:sldId id="303" r:id="rId45"/>
    <p:sldId id="309" r:id="rId46"/>
    <p:sldId id="304" r:id="rId47"/>
    <p:sldId id="305" r:id="rId48"/>
    <p:sldId id="306" r:id="rId49"/>
    <p:sldId id="310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ONNE BENAVIDES" initials="IB" lastIdx="3" clrIdx="0"/>
  <p:cmAuthor id="1" name="Carlos H. Diaz" initials="CH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22" autoAdjust="0"/>
  </p:normalViewPr>
  <p:slideViewPr>
    <p:cSldViewPr showGuides="1">
      <p:cViewPr>
        <p:scale>
          <a:sx n="70" d="100"/>
          <a:sy n="70" d="100"/>
        </p:scale>
        <p:origin x="-1968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17T20:17:33.673" idx="1">
    <p:pos x="3329" y="3424"/>
    <p:text>TRATAR DE HACER UN GRÁFICO MÁS ENTENDIBLE.... Y UN CUADRO MÁS AMIGABLE... INCORPORAR COLOR</p:text>
  </p:cm>
</p:cmLst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97FC6-BE56-48A7-A804-47FB497E2902}" type="doc">
      <dgm:prSet loTypeId="urn:microsoft.com/office/officeart/2005/8/layout/orgChart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5BEBDF-FD9D-4B50-AA80-E80364078A99}">
      <dgm:prSet phldrT="[Texto]" custT="1"/>
      <dgm:spPr/>
      <dgm:t>
        <a:bodyPr/>
        <a:lstStyle/>
        <a:p>
          <a:r>
            <a:rPr lang="es-ES" sz="1200" dirty="0">
              <a:latin typeface="Arial" pitchFamily="34" charset="0"/>
              <a:cs typeface="Arial" pitchFamily="34" charset="0"/>
            </a:rPr>
            <a:t>Clasificación de los medicamentos</a:t>
          </a:r>
        </a:p>
      </dgm:t>
    </dgm:pt>
    <dgm:pt modelId="{F3F14025-9E1F-4458-99C4-644122A5E623}" type="parTrans" cxnId="{184F8B85-5927-4499-A762-7696F7746EBC}">
      <dgm:prSet/>
      <dgm:spPr/>
      <dgm:t>
        <a:bodyPr/>
        <a:lstStyle/>
        <a:p>
          <a:endParaRPr lang="es-ES" sz="1400"/>
        </a:p>
      </dgm:t>
    </dgm:pt>
    <dgm:pt modelId="{4AAC9958-A8D5-43FA-8595-1CF2E595ACB6}" type="sibTrans" cxnId="{184F8B85-5927-4499-A762-7696F7746EBC}">
      <dgm:prSet/>
      <dgm:spPr/>
      <dgm:t>
        <a:bodyPr/>
        <a:lstStyle/>
        <a:p>
          <a:endParaRPr lang="es-ES" sz="1400"/>
        </a:p>
      </dgm:t>
    </dgm:pt>
    <dgm:pt modelId="{59924B52-E20F-434B-9DD5-2DC9B3105E95}" type="asst">
      <dgm:prSet phldrT="[Texto]" custT="1"/>
      <dgm:spPr/>
      <dgm:t>
        <a:bodyPr/>
        <a:lstStyle/>
        <a:p>
          <a:r>
            <a:rPr lang="es-ES" sz="1200" dirty="0">
              <a:latin typeface="Arial" pitchFamily="34" charset="0"/>
              <a:cs typeface="Arial" pitchFamily="34" charset="0"/>
            </a:rPr>
            <a:t>Según  el tipo de prescripción</a:t>
          </a:r>
        </a:p>
      </dgm:t>
    </dgm:pt>
    <dgm:pt modelId="{4CA186B9-1F48-4F2A-A500-83A0FDE8045A}" type="parTrans" cxnId="{71C1D07B-A001-43AE-B669-069A56E34978}">
      <dgm:prSet/>
      <dgm:spPr/>
      <dgm:t>
        <a:bodyPr/>
        <a:lstStyle/>
        <a:p>
          <a:endParaRPr lang="es-ES" sz="1400"/>
        </a:p>
      </dgm:t>
    </dgm:pt>
    <dgm:pt modelId="{03255BA5-6919-4BA2-B5C3-C6D89FB89F63}" type="sibTrans" cxnId="{71C1D07B-A001-43AE-B669-069A56E34978}">
      <dgm:prSet/>
      <dgm:spPr/>
      <dgm:t>
        <a:bodyPr/>
        <a:lstStyle/>
        <a:p>
          <a:endParaRPr lang="es-ES" sz="1400"/>
        </a:p>
      </dgm:t>
    </dgm:pt>
    <dgm:pt modelId="{793E78EB-4E92-4AD7-997C-9EA9597A2176}">
      <dgm:prSet phldrT="[Texto]" custT="1"/>
      <dgm:spPr/>
      <dgm:t>
        <a:bodyPr/>
        <a:lstStyle/>
        <a:p>
          <a:r>
            <a:rPr lang="es-ES" sz="1200" dirty="0">
              <a:latin typeface="Arial" pitchFamily="34" charset="0"/>
              <a:cs typeface="Arial" pitchFamily="34" charset="0"/>
            </a:rPr>
            <a:t>De prescripción médica</a:t>
          </a:r>
        </a:p>
      </dgm:t>
    </dgm:pt>
    <dgm:pt modelId="{F905DDDE-F065-4134-BE5A-DC60ECE1A427}" type="parTrans" cxnId="{1E3A5CC7-729A-4CE0-9A6F-FE52FC3F18D6}">
      <dgm:prSet/>
      <dgm:spPr/>
      <dgm:t>
        <a:bodyPr/>
        <a:lstStyle/>
        <a:p>
          <a:endParaRPr lang="es-ES" sz="1400"/>
        </a:p>
      </dgm:t>
    </dgm:pt>
    <dgm:pt modelId="{309B772A-E180-4A7A-8F10-DE350B60DF0A}" type="sibTrans" cxnId="{1E3A5CC7-729A-4CE0-9A6F-FE52FC3F18D6}">
      <dgm:prSet/>
      <dgm:spPr/>
      <dgm:t>
        <a:bodyPr/>
        <a:lstStyle/>
        <a:p>
          <a:endParaRPr lang="es-ES" sz="1400"/>
        </a:p>
      </dgm:t>
    </dgm:pt>
    <dgm:pt modelId="{6293A68B-910E-41AC-9069-F598EEFB0908}">
      <dgm:prSet phldrT="[Texto]" custT="1"/>
      <dgm:spPr/>
      <dgm:t>
        <a:bodyPr/>
        <a:lstStyle/>
        <a:p>
          <a:r>
            <a:rPr lang="es-ES" sz="1200" dirty="0">
              <a:latin typeface="Arial" pitchFamily="34" charset="0"/>
              <a:cs typeface="Arial" pitchFamily="34" charset="0"/>
            </a:rPr>
            <a:t>De venta libre (OTC)</a:t>
          </a:r>
        </a:p>
      </dgm:t>
    </dgm:pt>
    <dgm:pt modelId="{6A751A9F-2992-466A-B716-C327DCE512DB}" type="parTrans" cxnId="{54B2B8D8-926F-4D12-BBBE-4D41CF3F7C62}">
      <dgm:prSet/>
      <dgm:spPr/>
      <dgm:t>
        <a:bodyPr/>
        <a:lstStyle/>
        <a:p>
          <a:endParaRPr lang="es-ES" sz="1400"/>
        </a:p>
      </dgm:t>
    </dgm:pt>
    <dgm:pt modelId="{78A8396A-EE9E-4B1F-900B-57B8C2D52E8E}" type="sibTrans" cxnId="{54B2B8D8-926F-4D12-BBBE-4D41CF3F7C62}">
      <dgm:prSet/>
      <dgm:spPr/>
      <dgm:t>
        <a:bodyPr/>
        <a:lstStyle/>
        <a:p>
          <a:endParaRPr lang="es-ES" sz="1400"/>
        </a:p>
      </dgm:t>
    </dgm:pt>
    <dgm:pt modelId="{DA3A97BE-3E5D-46D6-94E3-8D38D5627738}" type="pres">
      <dgm:prSet presAssocID="{3F997FC6-BE56-48A7-A804-47FB497E29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682908-E36B-4105-A42F-620AE79544F0}" type="pres">
      <dgm:prSet presAssocID="{F05BEBDF-FD9D-4B50-AA80-E80364078A9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ABDAFE9-AE4B-4AB1-959C-0E619E41E2F2}" type="pres">
      <dgm:prSet presAssocID="{F05BEBDF-FD9D-4B50-AA80-E80364078A99}" presName="rootComposite1" presStyleCnt="0"/>
      <dgm:spPr/>
      <dgm:t>
        <a:bodyPr/>
        <a:lstStyle/>
        <a:p>
          <a:endParaRPr lang="es-ES"/>
        </a:p>
      </dgm:t>
    </dgm:pt>
    <dgm:pt modelId="{2188EB54-9A5B-4382-ADC3-851A27AC01A3}" type="pres">
      <dgm:prSet presAssocID="{F05BEBDF-FD9D-4B50-AA80-E80364078A99}" presName="rootText1" presStyleLbl="node0" presStyleIdx="0" presStyleCnt="1" custScaleX="172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51CC1-C4C7-4BDF-8C26-2D150F4050D6}" type="pres">
      <dgm:prSet presAssocID="{F05BEBDF-FD9D-4B50-AA80-E80364078A9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CA6F12-B913-4AB6-AD76-4DABD4FE9AB1}" type="pres">
      <dgm:prSet presAssocID="{F05BEBDF-FD9D-4B50-AA80-E80364078A99}" presName="hierChild2" presStyleCnt="0"/>
      <dgm:spPr/>
      <dgm:t>
        <a:bodyPr/>
        <a:lstStyle/>
        <a:p>
          <a:endParaRPr lang="es-ES"/>
        </a:p>
      </dgm:t>
    </dgm:pt>
    <dgm:pt modelId="{ADCC10B0-4614-4FC0-A5B6-4B07DC8282B2}" type="pres">
      <dgm:prSet presAssocID="{F905DDDE-F065-4134-BE5A-DC60ECE1A42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47BB3A0-2D46-4305-B470-FABE58121034}" type="pres">
      <dgm:prSet presAssocID="{793E78EB-4E92-4AD7-997C-9EA9597A217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B7FA401-85E4-4666-A26B-DFC1B8EB8E31}" type="pres">
      <dgm:prSet presAssocID="{793E78EB-4E92-4AD7-997C-9EA9597A2176}" presName="rootComposite" presStyleCnt="0"/>
      <dgm:spPr/>
      <dgm:t>
        <a:bodyPr/>
        <a:lstStyle/>
        <a:p>
          <a:endParaRPr lang="es-ES"/>
        </a:p>
      </dgm:t>
    </dgm:pt>
    <dgm:pt modelId="{BB3A9A80-31A3-44F9-9C7D-A646651A22D3}" type="pres">
      <dgm:prSet presAssocID="{793E78EB-4E92-4AD7-997C-9EA9597A217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1912DB-9015-4EBE-B374-3CEFF36F1523}" type="pres">
      <dgm:prSet presAssocID="{793E78EB-4E92-4AD7-997C-9EA9597A217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317ADA7-BA7A-438E-B765-7331F62561CD}" type="pres">
      <dgm:prSet presAssocID="{793E78EB-4E92-4AD7-997C-9EA9597A2176}" presName="hierChild4" presStyleCnt="0"/>
      <dgm:spPr/>
      <dgm:t>
        <a:bodyPr/>
        <a:lstStyle/>
        <a:p>
          <a:endParaRPr lang="es-ES"/>
        </a:p>
      </dgm:t>
    </dgm:pt>
    <dgm:pt modelId="{3490FCDD-C1A5-4BD6-BCF2-97C7F3DBA38B}" type="pres">
      <dgm:prSet presAssocID="{793E78EB-4E92-4AD7-997C-9EA9597A2176}" presName="hierChild5" presStyleCnt="0"/>
      <dgm:spPr/>
      <dgm:t>
        <a:bodyPr/>
        <a:lstStyle/>
        <a:p>
          <a:endParaRPr lang="es-ES"/>
        </a:p>
      </dgm:t>
    </dgm:pt>
    <dgm:pt modelId="{FA65A044-023D-4359-AC03-1B317144B677}" type="pres">
      <dgm:prSet presAssocID="{6A751A9F-2992-466A-B716-C327DCE51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46C35AC-B175-4906-A1FC-3EDF2D8002F5}" type="pres">
      <dgm:prSet presAssocID="{6293A68B-910E-41AC-9069-F598EEFB09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AD26B80-3D67-4287-93FD-FF5FAE40CAE3}" type="pres">
      <dgm:prSet presAssocID="{6293A68B-910E-41AC-9069-F598EEFB0908}" presName="rootComposite" presStyleCnt="0"/>
      <dgm:spPr/>
      <dgm:t>
        <a:bodyPr/>
        <a:lstStyle/>
        <a:p>
          <a:endParaRPr lang="es-ES"/>
        </a:p>
      </dgm:t>
    </dgm:pt>
    <dgm:pt modelId="{3A7C1043-A207-421B-B8F8-8DEE09A6BB42}" type="pres">
      <dgm:prSet presAssocID="{6293A68B-910E-41AC-9069-F598EEFB090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581F1E-5C7A-4C41-9BE7-6CF05D31B268}" type="pres">
      <dgm:prSet presAssocID="{6293A68B-910E-41AC-9069-F598EEFB0908}" presName="rootConnector" presStyleLbl="node2" presStyleIdx="1" presStyleCnt="2"/>
      <dgm:spPr/>
      <dgm:t>
        <a:bodyPr/>
        <a:lstStyle/>
        <a:p>
          <a:endParaRPr lang="es-ES"/>
        </a:p>
      </dgm:t>
    </dgm:pt>
    <dgm:pt modelId="{9362B84B-FD91-4DD0-BBE1-5D0DC27E845B}" type="pres">
      <dgm:prSet presAssocID="{6293A68B-910E-41AC-9069-F598EEFB0908}" presName="hierChild4" presStyleCnt="0"/>
      <dgm:spPr/>
      <dgm:t>
        <a:bodyPr/>
        <a:lstStyle/>
        <a:p>
          <a:endParaRPr lang="es-ES"/>
        </a:p>
      </dgm:t>
    </dgm:pt>
    <dgm:pt modelId="{ADD1AFEF-5C41-4958-B3AD-76B6B1CB9B7A}" type="pres">
      <dgm:prSet presAssocID="{6293A68B-910E-41AC-9069-F598EEFB0908}" presName="hierChild5" presStyleCnt="0"/>
      <dgm:spPr/>
      <dgm:t>
        <a:bodyPr/>
        <a:lstStyle/>
        <a:p>
          <a:endParaRPr lang="es-ES"/>
        </a:p>
      </dgm:t>
    </dgm:pt>
    <dgm:pt modelId="{28AF12FA-E3AC-4972-BC1E-F90BD10AD427}" type="pres">
      <dgm:prSet presAssocID="{F05BEBDF-FD9D-4B50-AA80-E80364078A99}" presName="hierChild3" presStyleCnt="0"/>
      <dgm:spPr/>
      <dgm:t>
        <a:bodyPr/>
        <a:lstStyle/>
        <a:p>
          <a:endParaRPr lang="es-ES"/>
        </a:p>
      </dgm:t>
    </dgm:pt>
    <dgm:pt modelId="{F591ACD1-9035-4800-B4B2-3A7A1EF541A1}" type="pres">
      <dgm:prSet presAssocID="{4CA186B9-1F48-4F2A-A500-83A0FDE8045A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E2196B64-6240-4683-A5FB-B8846D76233E}" type="pres">
      <dgm:prSet presAssocID="{59924B52-E20F-434B-9DD5-2DC9B3105E95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6B49368-1406-4CF6-BC5D-EF20EE6CE2A2}" type="pres">
      <dgm:prSet presAssocID="{59924B52-E20F-434B-9DD5-2DC9B3105E95}" presName="rootComposite3" presStyleCnt="0"/>
      <dgm:spPr/>
      <dgm:t>
        <a:bodyPr/>
        <a:lstStyle/>
        <a:p>
          <a:endParaRPr lang="es-ES"/>
        </a:p>
      </dgm:t>
    </dgm:pt>
    <dgm:pt modelId="{3B043A51-78EF-4D67-9B34-66A9CA159642}" type="pres">
      <dgm:prSet presAssocID="{59924B52-E20F-434B-9DD5-2DC9B3105E95}" presName="rootText3" presStyleLbl="asst1" presStyleIdx="0" presStyleCnt="1" custScaleX="123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EF35D4-28EF-4E86-BF0C-C2C7D1F4AF94}" type="pres">
      <dgm:prSet presAssocID="{59924B52-E20F-434B-9DD5-2DC9B3105E9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5DEFAC9-113D-46DE-9FE4-69E52DCC8DA1}" type="pres">
      <dgm:prSet presAssocID="{59924B52-E20F-434B-9DD5-2DC9B3105E95}" presName="hierChild6" presStyleCnt="0"/>
      <dgm:spPr/>
      <dgm:t>
        <a:bodyPr/>
        <a:lstStyle/>
        <a:p>
          <a:endParaRPr lang="es-ES"/>
        </a:p>
      </dgm:t>
    </dgm:pt>
    <dgm:pt modelId="{E8DFDAC8-E53F-442E-BD89-2EDDD34BFF32}" type="pres">
      <dgm:prSet presAssocID="{59924B52-E20F-434B-9DD5-2DC9B3105E95}" presName="hierChild7" presStyleCnt="0"/>
      <dgm:spPr/>
      <dgm:t>
        <a:bodyPr/>
        <a:lstStyle/>
        <a:p>
          <a:endParaRPr lang="es-ES"/>
        </a:p>
      </dgm:t>
    </dgm:pt>
  </dgm:ptLst>
  <dgm:cxnLst>
    <dgm:cxn modelId="{06FDF86B-7EAC-4404-8266-8318C36D0D59}" type="presOf" srcId="{6293A68B-910E-41AC-9069-F598EEFB0908}" destId="{F2581F1E-5C7A-4C41-9BE7-6CF05D31B268}" srcOrd="1" destOrd="0" presId="urn:microsoft.com/office/officeart/2005/8/layout/orgChart1"/>
    <dgm:cxn modelId="{E1AF0DB4-AD37-41B0-81EF-0581035352A5}" type="presOf" srcId="{F05BEBDF-FD9D-4B50-AA80-E80364078A99}" destId="{2188EB54-9A5B-4382-ADC3-851A27AC01A3}" srcOrd="0" destOrd="0" presId="urn:microsoft.com/office/officeart/2005/8/layout/orgChart1"/>
    <dgm:cxn modelId="{F8FC4333-8C26-41F6-818A-8AC3A7277BB1}" type="presOf" srcId="{793E78EB-4E92-4AD7-997C-9EA9597A2176}" destId="{BB3A9A80-31A3-44F9-9C7D-A646651A22D3}" srcOrd="0" destOrd="0" presId="urn:microsoft.com/office/officeart/2005/8/layout/orgChart1"/>
    <dgm:cxn modelId="{1E3A5CC7-729A-4CE0-9A6F-FE52FC3F18D6}" srcId="{F05BEBDF-FD9D-4B50-AA80-E80364078A99}" destId="{793E78EB-4E92-4AD7-997C-9EA9597A2176}" srcOrd="1" destOrd="0" parTransId="{F905DDDE-F065-4134-BE5A-DC60ECE1A427}" sibTransId="{309B772A-E180-4A7A-8F10-DE350B60DF0A}"/>
    <dgm:cxn modelId="{8B6B90C7-6495-4A0C-9C44-75721ED53C9A}" type="presOf" srcId="{6A751A9F-2992-466A-B716-C327DCE512DB}" destId="{FA65A044-023D-4359-AC03-1B317144B677}" srcOrd="0" destOrd="0" presId="urn:microsoft.com/office/officeart/2005/8/layout/orgChart1"/>
    <dgm:cxn modelId="{54B2B8D8-926F-4D12-BBBE-4D41CF3F7C62}" srcId="{F05BEBDF-FD9D-4B50-AA80-E80364078A99}" destId="{6293A68B-910E-41AC-9069-F598EEFB0908}" srcOrd="2" destOrd="0" parTransId="{6A751A9F-2992-466A-B716-C327DCE512DB}" sibTransId="{78A8396A-EE9E-4B1F-900B-57B8C2D52E8E}"/>
    <dgm:cxn modelId="{71C1D07B-A001-43AE-B669-069A56E34978}" srcId="{F05BEBDF-FD9D-4B50-AA80-E80364078A99}" destId="{59924B52-E20F-434B-9DD5-2DC9B3105E95}" srcOrd="0" destOrd="0" parTransId="{4CA186B9-1F48-4F2A-A500-83A0FDE8045A}" sibTransId="{03255BA5-6919-4BA2-B5C3-C6D89FB89F63}"/>
    <dgm:cxn modelId="{84DAC7EA-EFF9-4ADA-A596-B73BD5F77A91}" type="presOf" srcId="{3F997FC6-BE56-48A7-A804-47FB497E2902}" destId="{DA3A97BE-3E5D-46D6-94E3-8D38D5627738}" srcOrd="0" destOrd="0" presId="urn:microsoft.com/office/officeart/2005/8/layout/orgChart1"/>
    <dgm:cxn modelId="{D331FC77-6731-47AD-A2DF-B66B7CAC3674}" type="presOf" srcId="{59924B52-E20F-434B-9DD5-2DC9B3105E95}" destId="{6EEF35D4-28EF-4E86-BF0C-C2C7D1F4AF94}" srcOrd="1" destOrd="0" presId="urn:microsoft.com/office/officeart/2005/8/layout/orgChart1"/>
    <dgm:cxn modelId="{94112740-24D8-45BC-B4A1-284811CD9D31}" type="presOf" srcId="{59924B52-E20F-434B-9DD5-2DC9B3105E95}" destId="{3B043A51-78EF-4D67-9B34-66A9CA159642}" srcOrd="0" destOrd="0" presId="urn:microsoft.com/office/officeart/2005/8/layout/orgChart1"/>
    <dgm:cxn modelId="{B53C19CA-C1CB-485D-890B-545FC5F2E4C2}" type="presOf" srcId="{4CA186B9-1F48-4F2A-A500-83A0FDE8045A}" destId="{F591ACD1-9035-4800-B4B2-3A7A1EF541A1}" srcOrd="0" destOrd="0" presId="urn:microsoft.com/office/officeart/2005/8/layout/orgChart1"/>
    <dgm:cxn modelId="{5C932A5D-47DC-4902-9495-9BC9945ABB3E}" type="presOf" srcId="{F905DDDE-F065-4134-BE5A-DC60ECE1A427}" destId="{ADCC10B0-4614-4FC0-A5B6-4B07DC8282B2}" srcOrd="0" destOrd="0" presId="urn:microsoft.com/office/officeart/2005/8/layout/orgChart1"/>
    <dgm:cxn modelId="{8A4B0BDE-E554-4B4E-9CBD-22FF201F03D7}" type="presOf" srcId="{F05BEBDF-FD9D-4B50-AA80-E80364078A99}" destId="{E5051CC1-C4C7-4BDF-8C26-2D150F4050D6}" srcOrd="1" destOrd="0" presId="urn:microsoft.com/office/officeart/2005/8/layout/orgChart1"/>
    <dgm:cxn modelId="{0D3E7307-60FD-4235-ADD3-AE90015A464C}" type="presOf" srcId="{793E78EB-4E92-4AD7-997C-9EA9597A2176}" destId="{701912DB-9015-4EBE-B374-3CEFF36F1523}" srcOrd="1" destOrd="0" presId="urn:microsoft.com/office/officeart/2005/8/layout/orgChart1"/>
    <dgm:cxn modelId="{184F8B85-5927-4499-A762-7696F7746EBC}" srcId="{3F997FC6-BE56-48A7-A804-47FB497E2902}" destId="{F05BEBDF-FD9D-4B50-AA80-E80364078A99}" srcOrd="0" destOrd="0" parTransId="{F3F14025-9E1F-4458-99C4-644122A5E623}" sibTransId="{4AAC9958-A8D5-43FA-8595-1CF2E595ACB6}"/>
    <dgm:cxn modelId="{8A14A02B-11A1-4559-A6C0-9E00E0A80E1E}" type="presOf" srcId="{6293A68B-910E-41AC-9069-F598EEFB0908}" destId="{3A7C1043-A207-421B-B8F8-8DEE09A6BB42}" srcOrd="0" destOrd="0" presId="urn:microsoft.com/office/officeart/2005/8/layout/orgChart1"/>
    <dgm:cxn modelId="{7F9D4684-0415-4F36-BCEE-09F50CEDE4E0}" type="presParOf" srcId="{DA3A97BE-3E5D-46D6-94E3-8D38D5627738}" destId="{AF682908-E36B-4105-A42F-620AE79544F0}" srcOrd="0" destOrd="0" presId="urn:microsoft.com/office/officeart/2005/8/layout/orgChart1"/>
    <dgm:cxn modelId="{3EABF797-8A2A-4723-BB6B-95D450872254}" type="presParOf" srcId="{AF682908-E36B-4105-A42F-620AE79544F0}" destId="{CABDAFE9-AE4B-4AB1-959C-0E619E41E2F2}" srcOrd="0" destOrd="0" presId="urn:microsoft.com/office/officeart/2005/8/layout/orgChart1"/>
    <dgm:cxn modelId="{9C401938-A0D7-4498-9DE1-E7E6625D4080}" type="presParOf" srcId="{CABDAFE9-AE4B-4AB1-959C-0E619E41E2F2}" destId="{2188EB54-9A5B-4382-ADC3-851A27AC01A3}" srcOrd="0" destOrd="0" presId="urn:microsoft.com/office/officeart/2005/8/layout/orgChart1"/>
    <dgm:cxn modelId="{676DB7CD-03C4-4EFA-91BC-EAA38BCFB2C3}" type="presParOf" srcId="{CABDAFE9-AE4B-4AB1-959C-0E619E41E2F2}" destId="{E5051CC1-C4C7-4BDF-8C26-2D150F4050D6}" srcOrd="1" destOrd="0" presId="urn:microsoft.com/office/officeart/2005/8/layout/orgChart1"/>
    <dgm:cxn modelId="{66CCFB76-5240-4253-98D7-B1A973DC4189}" type="presParOf" srcId="{AF682908-E36B-4105-A42F-620AE79544F0}" destId="{D5CA6F12-B913-4AB6-AD76-4DABD4FE9AB1}" srcOrd="1" destOrd="0" presId="urn:microsoft.com/office/officeart/2005/8/layout/orgChart1"/>
    <dgm:cxn modelId="{B8EF0E46-E379-47B7-A85E-991EA7CFD993}" type="presParOf" srcId="{D5CA6F12-B913-4AB6-AD76-4DABD4FE9AB1}" destId="{ADCC10B0-4614-4FC0-A5B6-4B07DC8282B2}" srcOrd="0" destOrd="0" presId="urn:microsoft.com/office/officeart/2005/8/layout/orgChart1"/>
    <dgm:cxn modelId="{CA10ED25-0C79-4E7C-A727-2D496A9EB484}" type="presParOf" srcId="{D5CA6F12-B913-4AB6-AD76-4DABD4FE9AB1}" destId="{C47BB3A0-2D46-4305-B470-FABE58121034}" srcOrd="1" destOrd="0" presId="urn:microsoft.com/office/officeart/2005/8/layout/orgChart1"/>
    <dgm:cxn modelId="{22F51DEA-175D-4BF5-8A32-37441EFEDC67}" type="presParOf" srcId="{C47BB3A0-2D46-4305-B470-FABE58121034}" destId="{7B7FA401-85E4-4666-A26B-DFC1B8EB8E31}" srcOrd="0" destOrd="0" presId="urn:microsoft.com/office/officeart/2005/8/layout/orgChart1"/>
    <dgm:cxn modelId="{DBCE902D-1C2E-49EE-9450-11AE0A2301B0}" type="presParOf" srcId="{7B7FA401-85E4-4666-A26B-DFC1B8EB8E31}" destId="{BB3A9A80-31A3-44F9-9C7D-A646651A22D3}" srcOrd="0" destOrd="0" presId="urn:microsoft.com/office/officeart/2005/8/layout/orgChart1"/>
    <dgm:cxn modelId="{6D5D408C-1248-4B87-97F3-A73515CC42C8}" type="presParOf" srcId="{7B7FA401-85E4-4666-A26B-DFC1B8EB8E31}" destId="{701912DB-9015-4EBE-B374-3CEFF36F1523}" srcOrd="1" destOrd="0" presId="urn:microsoft.com/office/officeart/2005/8/layout/orgChart1"/>
    <dgm:cxn modelId="{D2F5A5B0-F66C-45BB-9ADC-F82E4F51A49A}" type="presParOf" srcId="{C47BB3A0-2D46-4305-B470-FABE58121034}" destId="{4317ADA7-BA7A-438E-B765-7331F62561CD}" srcOrd="1" destOrd="0" presId="urn:microsoft.com/office/officeart/2005/8/layout/orgChart1"/>
    <dgm:cxn modelId="{A978A21A-93EA-418E-AEF0-7642CA0DDDDC}" type="presParOf" srcId="{C47BB3A0-2D46-4305-B470-FABE58121034}" destId="{3490FCDD-C1A5-4BD6-BCF2-97C7F3DBA38B}" srcOrd="2" destOrd="0" presId="urn:microsoft.com/office/officeart/2005/8/layout/orgChart1"/>
    <dgm:cxn modelId="{17BB07E7-5BED-4E85-AD5E-13743DCA31DB}" type="presParOf" srcId="{D5CA6F12-B913-4AB6-AD76-4DABD4FE9AB1}" destId="{FA65A044-023D-4359-AC03-1B317144B677}" srcOrd="2" destOrd="0" presId="urn:microsoft.com/office/officeart/2005/8/layout/orgChart1"/>
    <dgm:cxn modelId="{F62D5A3A-20A2-4B4A-8359-204237EBE3E9}" type="presParOf" srcId="{D5CA6F12-B913-4AB6-AD76-4DABD4FE9AB1}" destId="{846C35AC-B175-4906-A1FC-3EDF2D8002F5}" srcOrd="3" destOrd="0" presId="urn:microsoft.com/office/officeart/2005/8/layout/orgChart1"/>
    <dgm:cxn modelId="{7C7E3109-D372-4B15-960B-64CC54C0A363}" type="presParOf" srcId="{846C35AC-B175-4906-A1FC-3EDF2D8002F5}" destId="{4AD26B80-3D67-4287-93FD-FF5FAE40CAE3}" srcOrd="0" destOrd="0" presId="urn:microsoft.com/office/officeart/2005/8/layout/orgChart1"/>
    <dgm:cxn modelId="{A0565A0E-9662-49B5-9E34-988D687CED82}" type="presParOf" srcId="{4AD26B80-3D67-4287-93FD-FF5FAE40CAE3}" destId="{3A7C1043-A207-421B-B8F8-8DEE09A6BB42}" srcOrd="0" destOrd="0" presId="urn:microsoft.com/office/officeart/2005/8/layout/orgChart1"/>
    <dgm:cxn modelId="{82BBF9A7-754E-42FB-B0B0-CC27071C700C}" type="presParOf" srcId="{4AD26B80-3D67-4287-93FD-FF5FAE40CAE3}" destId="{F2581F1E-5C7A-4C41-9BE7-6CF05D31B268}" srcOrd="1" destOrd="0" presId="urn:microsoft.com/office/officeart/2005/8/layout/orgChart1"/>
    <dgm:cxn modelId="{BFB73E8D-E238-4038-8A09-3AF102145041}" type="presParOf" srcId="{846C35AC-B175-4906-A1FC-3EDF2D8002F5}" destId="{9362B84B-FD91-4DD0-BBE1-5D0DC27E845B}" srcOrd="1" destOrd="0" presId="urn:microsoft.com/office/officeart/2005/8/layout/orgChart1"/>
    <dgm:cxn modelId="{A8315519-FE0C-4860-B1C6-513065C06C95}" type="presParOf" srcId="{846C35AC-B175-4906-A1FC-3EDF2D8002F5}" destId="{ADD1AFEF-5C41-4958-B3AD-76B6B1CB9B7A}" srcOrd="2" destOrd="0" presId="urn:microsoft.com/office/officeart/2005/8/layout/orgChart1"/>
    <dgm:cxn modelId="{718C8DF9-21F0-479F-8B6B-92FA0A3862E7}" type="presParOf" srcId="{AF682908-E36B-4105-A42F-620AE79544F0}" destId="{28AF12FA-E3AC-4972-BC1E-F90BD10AD427}" srcOrd="2" destOrd="0" presId="urn:microsoft.com/office/officeart/2005/8/layout/orgChart1"/>
    <dgm:cxn modelId="{B44A98B2-1D5F-47AD-B91E-C37C3D93B613}" type="presParOf" srcId="{28AF12FA-E3AC-4972-BC1E-F90BD10AD427}" destId="{F591ACD1-9035-4800-B4B2-3A7A1EF541A1}" srcOrd="0" destOrd="0" presId="urn:microsoft.com/office/officeart/2005/8/layout/orgChart1"/>
    <dgm:cxn modelId="{2A2884F0-2132-493E-B9DB-ECB3D0BD6A19}" type="presParOf" srcId="{28AF12FA-E3AC-4972-BC1E-F90BD10AD427}" destId="{E2196B64-6240-4683-A5FB-B8846D76233E}" srcOrd="1" destOrd="0" presId="urn:microsoft.com/office/officeart/2005/8/layout/orgChart1"/>
    <dgm:cxn modelId="{E53ABAB6-A536-437D-B481-7CBFB20D30D2}" type="presParOf" srcId="{E2196B64-6240-4683-A5FB-B8846D76233E}" destId="{06B49368-1406-4CF6-BC5D-EF20EE6CE2A2}" srcOrd="0" destOrd="0" presId="urn:microsoft.com/office/officeart/2005/8/layout/orgChart1"/>
    <dgm:cxn modelId="{D40A9758-7784-42AB-AFAE-86E4C30579F2}" type="presParOf" srcId="{06B49368-1406-4CF6-BC5D-EF20EE6CE2A2}" destId="{3B043A51-78EF-4D67-9B34-66A9CA159642}" srcOrd="0" destOrd="0" presId="urn:microsoft.com/office/officeart/2005/8/layout/orgChart1"/>
    <dgm:cxn modelId="{B0F1867B-8F8A-4B13-9A4A-F238666FE472}" type="presParOf" srcId="{06B49368-1406-4CF6-BC5D-EF20EE6CE2A2}" destId="{6EEF35D4-28EF-4E86-BF0C-C2C7D1F4AF94}" srcOrd="1" destOrd="0" presId="urn:microsoft.com/office/officeart/2005/8/layout/orgChart1"/>
    <dgm:cxn modelId="{13B00377-A41F-4FA6-A674-993118360DF0}" type="presParOf" srcId="{E2196B64-6240-4683-A5FB-B8846D76233E}" destId="{15DEFAC9-113D-46DE-9FE4-69E52DCC8DA1}" srcOrd="1" destOrd="0" presId="urn:microsoft.com/office/officeart/2005/8/layout/orgChart1"/>
    <dgm:cxn modelId="{D51EAE1B-D921-472B-BE8B-ADBB75A10454}" type="presParOf" srcId="{E2196B64-6240-4683-A5FB-B8846D76233E}" destId="{E8DFDAC8-E53F-442E-BD89-2EDDD34BFF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80F81B-4A7C-4622-AA60-96C62738126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1A82048-7E39-466E-B2D9-B96CCB198A44}">
      <dgm:prSet phldrT="[Texto]" custT="1"/>
      <dgm:spPr/>
      <dgm:t>
        <a:bodyPr/>
        <a:lstStyle/>
        <a:p>
          <a:r>
            <a:rPr lang="es-EC" sz="1800" dirty="0" smtClean="0"/>
            <a:t>Estrategias de Trademarketing y Merchandising</a:t>
          </a:r>
          <a:endParaRPr lang="es-ES" sz="1800" dirty="0"/>
        </a:p>
      </dgm:t>
    </dgm:pt>
    <dgm:pt modelId="{21812420-750C-461A-A26B-694B6040E3CF}" type="parTrans" cxnId="{FBCA5E94-E8A3-46B0-A57F-3AF972BB1A6A}">
      <dgm:prSet/>
      <dgm:spPr/>
      <dgm:t>
        <a:bodyPr/>
        <a:lstStyle/>
        <a:p>
          <a:endParaRPr lang="es-ES" sz="1400"/>
        </a:p>
      </dgm:t>
    </dgm:pt>
    <dgm:pt modelId="{E12F0F3C-9A1A-48A1-93D7-34A68E761E34}" type="sibTrans" cxnId="{FBCA5E94-E8A3-46B0-A57F-3AF972BB1A6A}">
      <dgm:prSet/>
      <dgm:spPr/>
      <dgm:t>
        <a:bodyPr/>
        <a:lstStyle/>
        <a:p>
          <a:endParaRPr lang="es-ES" sz="1400"/>
        </a:p>
      </dgm:t>
    </dgm:pt>
    <dgm:pt modelId="{AA52B5DA-7EEF-4CFA-AC0F-D7E3675A0A9D}">
      <dgm:prSet phldrT="[Texto]" custT="1"/>
      <dgm:spPr/>
      <dgm:t>
        <a:bodyPr/>
        <a:lstStyle/>
        <a:p>
          <a:r>
            <a:rPr lang="es-ES" sz="1800" dirty="0" smtClean="0"/>
            <a:t>El retail representa el canal más importante </a:t>
          </a:r>
          <a:endParaRPr lang="es-ES" sz="1800" dirty="0"/>
        </a:p>
      </dgm:t>
    </dgm:pt>
    <dgm:pt modelId="{4FD273CB-3F50-4240-82C0-4B5C24F29062}" type="parTrans" cxnId="{53F2C3AE-0867-4520-93BB-9586C8A653D8}">
      <dgm:prSet/>
      <dgm:spPr/>
      <dgm:t>
        <a:bodyPr/>
        <a:lstStyle/>
        <a:p>
          <a:endParaRPr lang="es-ES" sz="1400"/>
        </a:p>
      </dgm:t>
    </dgm:pt>
    <dgm:pt modelId="{437878EE-C9F0-4E3C-B500-3EE586F64D4B}" type="sibTrans" cxnId="{53F2C3AE-0867-4520-93BB-9586C8A653D8}">
      <dgm:prSet/>
      <dgm:spPr/>
      <dgm:t>
        <a:bodyPr/>
        <a:lstStyle/>
        <a:p>
          <a:endParaRPr lang="es-ES" sz="1400"/>
        </a:p>
      </dgm:t>
    </dgm:pt>
    <dgm:pt modelId="{514F10E2-369C-43D2-A40A-652AFBD55D2A}">
      <dgm:prSet phldrT="[Texto]" custT="1"/>
      <dgm:spPr/>
      <dgm:t>
        <a:bodyPr/>
        <a:lstStyle/>
        <a:p>
          <a:r>
            <a:rPr lang="es-ES" sz="1800" dirty="0" smtClean="0"/>
            <a:t>Generar Branding</a:t>
          </a:r>
          <a:endParaRPr lang="es-ES" sz="1800" dirty="0"/>
        </a:p>
      </dgm:t>
    </dgm:pt>
    <dgm:pt modelId="{27572677-5C91-4A39-AF91-268829970D00}" type="parTrans" cxnId="{CC6D2874-A10C-430C-B94E-D39BD6AA4B73}">
      <dgm:prSet/>
      <dgm:spPr/>
      <dgm:t>
        <a:bodyPr/>
        <a:lstStyle/>
        <a:p>
          <a:endParaRPr lang="es-ES" sz="1400"/>
        </a:p>
      </dgm:t>
    </dgm:pt>
    <dgm:pt modelId="{39619E03-8F35-4A7B-98EC-485CDCE5DB67}" type="sibTrans" cxnId="{CC6D2874-A10C-430C-B94E-D39BD6AA4B73}">
      <dgm:prSet/>
      <dgm:spPr/>
      <dgm:t>
        <a:bodyPr/>
        <a:lstStyle/>
        <a:p>
          <a:endParaRPr lang="es-ES" sz="1400"/>
        </a:p>
      </dgm:t>
    </dgm:pt>
    <dgm:pt modelId="{E84D213F-F96D-46EF-9ACF-2DADBF4266FD}" type="pres">
      <dgm:prSet presAssocID="{9780F81B-4A7C-4622-AA60-96C6273812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33A71B6-ACED-43B3-9DDE-78255E912C45}" type="pres">
      <dgm:prSet presAssocID="{91A82048-7E39-466E-B2D9-B96CCB198A44}" presName="composite" presStyleCnt="0"/>
      <dgm:spPr/>
      <dgm:t>
        <a:bodyPr/>
        <a:lstStyle/>
        <a:p>
          <a:endParaRPr lang="es-ES"/>
        </a:p>
      </dgm:t>
    </dgm:pt>
    <dgm:pt modelId="{5F871462-DFAC-497A-901D-17B460C51E0F}" type="pres">
      <dgm:prSet presAssocID="{91A82048-7E39-466E-B2D9-B96CCB198A44}" presName="LShape" presStyleLbl="alignNode1" presStyleIdx="0" presStyleCnt="5"/>
      <dgm:spPr/>
      <dgm:t>
        <a:bodyPr/>
        <a:lstStyle/>
        <a:p>
          <a:endParaRPr lang="es-ES"/>
        </a:p>
      </dgm:t>
    </dgm:pt>
    <dgm:pt modelId="{B4A01ADB-0D84-4CED-8962-DB1D96516482}" type="pres">
      <dgm:prSet presAssocID="{91A82048-7E39-466E-B2D9-B96CCB198A4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87F963-396A-493B-B34A-716C801C7F0A}" type="pres">
      <dgm:prSet presAssocID="{91A82048-7E39-466E-B2D9-B96CCB198A44}" presName="Triangle" presStyleLbl="alignNode1" presStyleIdx="1" presStyleCnt="5"/>
      <dgm:spPr/>
      <dgm:t>
        <a:bodyPr/>
        <a:lstStyle/>
        <a:p>
          <a:endParaRPr lang="es-ES"/>
        </a:p>
      </dgm:t>
    </dgm:pt>
    <dgm:pt modelId="{CE62848C-E85B-4B5F-8DD7-857693B0D08F}" type="pres">
      <dgm:prSet presAssocID="{E12F0F3C-9A1A-48A1-93D7-34A68E761E34}" presName="sibTrans" presStyleCnt="0"/>
      <dgm:spPr/>
      <dgm:t>
        <a:bodyPr/>
        <a:lstStyle/>
        <a:p>
          <a:endParaRPr lang="es-ES"/>
        </a:p>
      </dgm:t>
    </dgm:pt>
    <dgm:pt modelId="{1F01BDC5-BEF8-4B73-BEA9-CB0143899E6D}" type="pres">
      <dgm:prSet presAssocID="{E12F0F3C-9A1A-48A1-93D7-34A68E761E34}" presName="space" presStyleCnt="0"/>
      <dgm:spPr/>
      <dgm:t>
        <a:bodyPr/>
        <a:lstStyle/>
        <a:p>
          <a:endParaRPr lang="es-ES"/>
        </a:p>
      </dgm:t>
    </dgm:pt>
    <dgm:pt modelId="{A5173911-2B93-450F-BD22-34BD7FDBCEFD}" type="pres">
      <dgm:prSet presAssocID="{AA52B5DA-7EEF-4CFA-AC0F-D7E3675A0A9D}" presName="composite" presStyleCnt="0"/>
      <dgm:spPr/>
      <dgm:t>
        <a:bodyPr/>
        <a:lstStyle/>
        <a:p>
          <a:endParaRPr lang="es-ES"/>
        </a:p>
      </dgm:t>
    </dgm:pt>
    <dgm:pt modelId="{6BCE690C-FBF0-4BE9-AA24-042AA9C06D87}" type="pres">
      <dgm:prSet presAssocID="{AA52B5DA-7EEF-4CFA-AC0F-D7E3675A0A9D}" presName="LShape" presStyleLbl="alignNode1" presStyleIdx="2" presStyleCnt="5"/>
      <dgm:spPr/>
      <dgm:t>
        <a:bodyPr/>
        <a:lstStyle/>
        <a:p>
          <a:endParaRPr lang="es-ES"/>
        </a:p>
      </dgm:t>
    </dgm:pt>
    <dgm:pt modelId="{7F45A62C-DDCF-4AD3-A86E-A3AA463CECE1}" type="pres">
      <dgm:prSet presAssocID="{AA52B5DA-7EEF-4CFA-AC0F-D7E3675A0A9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844BD4-4CD6-4EC5-9E88-A79A570B2E9B}" type="pres">
      <dgm:prSet presAssocID="{AA52B5DA-7EEF-4CFA-AC0F-D7E3675A0A9D}" presName="Triangle" presStyleLbl="alignNode1" presStyleIdx="3" presStyleCnt="5"/>
      <dgm:spPr/>
      <dgm:t>
        <a:bodyPr/>
        <a:lstStyle/>
        <a:p>
          <a:endParaRPr lang="es-ES"/>
        </a:p>
      </dgm:t>
    </dgm:pt>
    <dgm:pt modelId="{EE88538C-8233-47AC-8410-89AADE4FB278}" type="pres">
      <dgm:prSet presAssocID="{437878EE-C9F0-4E3C-B500-3EE586F64D4B}" presName="sibTrans" presStyleCnt="0"/>
      <dgm:spPr/>
      <dgm:t>
        <a:bodyPr/>
        <a:lstStyle/>
        <a:p>
          <a:endParaRPr lang="es-ES"/>
        </a:p>
      </dgm:t>
    </dgm:pt>
    <dgm:pt modelId="{8295DB68-2129-47A2-94AF-E76E0B3F364E}" type="pres">
      <dgm:prSet presAssocID="{437878EE-C9F0-4E3C-B500-3EE586F64D4B}" presName="space" presStyleCnt="0"/>
      <dgm:spPr/>
      <dgm:t>
        <a:bodyPr/>
        <a:lstStyle/>
        <a:p>
          <a:endParaRPr lang="es-ES"/>
        </a:p>
      </dgm:t>
    </dgm:pt>
    <dgm:pt modelId="{2A9AA166-4E5E-424E-8F4B-4C889C8F7220}" type="pres">
      <dgm:prSet presAssocID="{514F10E2-369C-43D2-A40A-652AFBD55D2A}" presName="composite" presStyleCnt="0"/>
      <dgm:spPr/>
      <dgm:t>
        <a:bodyPr/>
        <a:lstStyle/>
        <a:p>
          <a:endParaRPr lang="es-ES"/>
        </a:p>
      </dgm:t>
    </dgm:pt>
    <dgm:pt modelId="{CFFB6FE2-0498-4F15-84C3-4ADB4E5CEA13}" type="pres">
      <dgm:prSet presAssocID="{514F10E2-369C-43D2-A40A-652AFBD55D2A}" presName="LShape" presStyleLbl="alignNode1" presStyleIdx="4" presStyleCnt="5"/>
      <dgm:spPr/>
      <dgm:t>
        <a:bodyPr/>
        <a:lstStyle/>
        <a:p>
          <a:endParaRPr lang="es-ES"/>
        </a:p>
      </dgm:t>
    </dgm:pt>
    <dgm:pt modelId="{70153FC9-73BC-420B-BF4B-588588CFF580}" type="pres">
      <dgm:prSet presAssocID="{514F10E2-369C-43D2-A40A-652AFBD55D2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6D2874-A10C-430C-B94E-D39BD6AA4B73}" srcId="{9780F81B-4A7C-4622-AA60-96C627381260}" destId="{514F10E2-369C-43D2-A40A-652AFBD55D2A}" srcOrd="2" destOrd="0" parTransId="{27572677-5C91-4A39-AF91-268829970D00}" sibTransId="{39619E03-8F35-4A7B-98EC-485CDCE5DB67}"/>
    <dgm:cxn modelId="{53F2C3AE-0867-4520-93BB-9586C8A653D8}" srcId="{9780F81B-4A7C-4622-AA60-96C627381260}" destId="{AA52B5DA-7EEF-4CFA-AC0F-D7E3675A0A9D}" srcOrd="1" destOrd="0" parTransId="{4FD273CB-3F50-4240-82C0-4B5C24F29062}" sibTransId="{437878EE-C9F0-4E3C-B500-3EE586F64D4B}"/>
    <dgm:cxn modelId="{FBCA5E94-E8A3-46B0-A57F-3AF972BB1A6A}" srcId="{9780F81B-4A7C-4622-AA60-96C627381260}" destId="{91A82048-7E39-466E-B2D9-B96CCB198A44}" srcOrd="0" destOrd="0" parTransId="{21812420-750C-461A-A26B-694B6040E3CF}" sibTransId="{E12F0F3C-9A1A-48A1-93D7-34A68E761E34}"/>
    <dgm:cxn modelId="{23002261-23B7-486D-892D-3FCB1380181B}" type="presOf" srcId="{514F10E2-369C-43D2-A40A-652AFBD55D2A}" destId="{70153FC9-73BC-420B-BF4B-588588CFF580}" srcOrd="0" destOrd="0" presId="urn:microsoft.com/office/officeart/2009/3/layout/StepUpProcess"/>
    <dgm:cxn modelId="{866293D4-5B9F-4738-8F47-FC815242F8DE}" type="presOf" srcId="{AA52B5DA-7EEF-4CFA-AC0F-D7E3675A0A9D}" destId="{7F45A62C-DDCF-4AD3-A86E-A3AA463CECE1}" srcOrd="0" destOrd="0" presId="urn:microsoft.com/office/officeart/2009/3/layout/StepUpProcess"/>
    <dgm:cxn modelId="{30829C97-A8B5-4F17-B036-1FCB9EDBAE49}" type="presOf" srcId="{9780F81B-4A7C-4622-AA60-96C627381260}" destId="{E84D213F-F96D-46EF-9ACF-2DADBF4266FD}" srcOrd="0" destOrd="0" presId="urn:microsoft.com/office/officeart/2009/3/layout/StepUpProcess"/>
    <dgm:cxn modelId="{080B43B0-ECE6-4F81-BD62-A6C335B4FD61}" type="presOf" srcId="{91A82048-7E39-466E-B2D9-B96CCB198A44}" destId="{B4A01ADB-0D84-4CED-8962-DB1D96516482}" srcOrd="0" destOrd="0" presId="urn:microsoft.com/office/officeart/2009/3/layout/StepUpProcess"/>
    <dgm:cxn modelId="{8D90C53D-48DD-4F01-A0BB-5B633BDADBC2}" type="presParOf" srcId="{E84D213F-F96D-46EF-9ACF-2DADBF4266FD}" destId="{133A71B6-ACED-43B3-9DDE-78255E912C45}" srcOrd="0" destOrd="0" presId="urn:microsoft.com/office/officeart/2009/3/layout/StepUpProcess"/>
    <dgm:cxn modelId="{B8C1F513-E00A-49A9-A50A-DAD77B2D2684}" type="presParOf" srcId="{133A71B6-ACED-43B3-9DDE-78255E912C45}" destId="{5F871462-DFAC-497A-901D-17B460C51E0F}" srcOrd="0" destOrd="0" presId="urn:microsoft.com/office/officeart/2009/3/layout/StepUpProcess"/>
    <dgm:cxn modelId="{27DC8186-A590-4EB8-98FC-42DC06AD2941}" type="presParOf" srcId="{133A71B6-ACED-43B3-9DDE-78255E912C45}" destId="{B4A01ADB-0D84-4CED-8962-DB1D96516482}" srcOrd="1" destOrd="0" presId="urn:microsoft.com/office/officeart/2009/3/layout/StepUpProcess"/>
    <dgm:cxn modelId="{C6A09E17-B44F-4ED6-B8AC-2CFE79307FCD}" type="presParOf" srcId="{133A71B6-ACED-43B3-9DDE-78255E912C45}" destId="{0487F963-396A-493B-B34A-716C801C7F0A}" srcOrd="2" destOrd="0" presId="urn:microsoft.com/office/officeart/2009/3/layout/StepUpProcess"/>
    <dgm:cxn modelId="{45C19FDB-1ADC-46BD-B38A-005EB05707F0}" type="presParOf" srcId="{E84D213F-F96D-46EF-9ACF-2DADBF4266FD}" destId="{CE62848C-E85B-4B5F-8DD7-857693B0D08F}" srcOrd="1" destOrd="0" presId="urn:microsoft.com/office/officeart/2009/3/layout/StepUpProcess"/>
    <dgm:cxn modelId="{F90021AA-51CC-461E-AFA4-B7FCD73BD8A2}" type="presParOf" srcId="{CE62848C-E85B-4B5F-8DD7-857693B0D08F}" destId="{1F01BDC5-BEF8-4B73-BEA9-CB0143899E6D}" srcOrd="0" destOrd="0" presId="urn:microsoft.com/office/officeart/2009/3/layout/StepUpProcess"/>
    <dgm:cxn modelId="{1B28B356-FF3C-4CF4-AD37-4298B288998C}" type="presParOf" srcId="{E84D213F-F96D-46EF-9ACF-2DADBF4266FD}" destId="{A5173911-2B93-450F-BD22-34BD7FDBCEFD}" srcOrd="2" destOrd="0" presId="urn:microsoft.com/office/officeart/2009/3/layout/StepUpProcess"/>
    <dgm:cxn modelId="{E67654C7-A8D9-4365-98B0-757588DBF68C}" type="presParOf" srcId="{A5173911-2B93-450F-BD22-34BD7FDBCEFD}" destId="{6BCE690C-FBF0-4BE9-AA24-042AA9C06D87}" srcOrd="0" destOrd="0" presId="urn:microsoft.com/office/officeart/2009/3/layout/StepUpProcess"/>
    <dgm:cxn modelId="{C229F2E5-2302-4C9C-B226-CFE351C4771A}" type="presParOf" srcId="{A5173911-2B93-450F-BD22-34BD7FDBCEFD}" destId="{7F45A62C-DDCF-4AD3-A86E-A3AA463CECE1}" srcOrd="1" destOrd="0" presId="urn:microsoft.com/office/officeart/2009/3/layout/StepUpProcess"/>
    <dgm:cxn modelId="{5A6EDDC9-38C2-487A-A8A1-53C62D7BA58C}" type="presParOf" srcId="{A5173911-2B93-450F-BD22-34BD7FDBCEFD}" destId="{57844BD4-4CD6-4EC5-9E88-A79A570B2E9B}" srcOrd="2" destOrd="0" presId="urn:microsoft.com/office/officeart/2009/3/layout/StepUpProcess"/>
    <dgm:cxn modelId="{48A5B8A3-CC12-43B4-A9AC-DF4F8C3FB031}" type="presParOf" srcId="{E84D213F-F96D-46EF-9ACF-2DADBF4266FD}" destId="{EE88538C-8233-47AC-8410-89AADE4FB278}" srcOrd="3" destOrd="0" presId="urn:microsoft.com/office/officeart/2009/3/layout/StepUpProcess"/>
    <dgm:cxn modelId="{B8AC8729-BD4C-4F07-A08C-79142D5D124A}" type="presParOf" srcId="{EE88538C-8233-47AC-8410-89AADE4FB278}" destId="{8295DB68-2129-47A2-94AF-E76E0B3F364E}" srcOrd="0" destOrd="0" presId="urn:microsoft.com/office/officeart/2009/3/layout/StepUpProcess"/>
    <dgm:cxn modelId="{2B90CBFD-C77D-4C0C-8D80-DF6CD9C6AF47}" type="presParOf" srcId="{E84D213F-F96D-46EF-9ACF-2DADBF4266FD}" destId="{2A9AA166-4E5E-424E-8F4B-4C889C8F7220}" srcOrd="4" destOrd="0" presId="urn:microsoft.com/office/officeart/2009/3/layout/StepUpProcess"/>
    <dgm:cxn modelId="{7BEBFDA9-6894-4942-8BAE-06AC118DE21D}" type="presParOf" srcId="{2A9AA166-4E5E-424E-8F4B-4C889C8F7220}" destId="{CFFB6FE2-0498-4F15-84C3-4ADB4E5CEA13}" srcOrd="0" destOrd="0" presId="urn:microsoft.com/office/officeart/2009/3/layout/StepUpProcess"/>
    <dgm:cxn modelId="{2D2B4EBA-42DD-4BF7-BEFB-AF1EBC2506A5}" type="presParOf" srcId="{2A9AA166-4E5E-424E-8F4B-4C889C8F7220}" destId="{70153FC9-73BC-420B-BF4B-588588CFF58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8AB4D6-B0F5-4799-AE41-37FAEE5A3787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1B4AFC68-56FE-49DF-B3E9-37605BCE429A}">
      <dgm:prSet phldrT="[Texto]" custT="1"/>
      <dgm:spPr/>
      <dgm:t>
        <a:bodyPr/>
        <a:lstStyle/>
        <a:p>
          <a:r>
            <a:rPr lang="es-EC" sz="1800" dirty="0" smtClean="0"/>
            <a:t>Con el fin de activar al producto en el grupo objetivo se ejecutaría un  concurso orientado a integrar diferentes carreras de las universidades.</a:t>
          </a:r>
          <a:endParaRPr lang="es-ES" sz="1800" dirty="0"/>
        </a:p>
      </dgm:t>
    </dgm:pt>
    <dgm:pt modelId="{E0806523-390D-40CD-AF60-96C186AB4044}" type="parTrans" cxnId="{19AD1F18-5289-4980-B248-14B9B27A41A0}">
      <dgm:prSet/>
      <dgm:spPr/>
      <dgm:t>
        <a:bodyPr/>
        <a:lstStyle/>
        <a:p>
          <a:endParaRPr lang="es-ES" sz="2800"/>
        </a:p>
      </dgm:t>
    </dgm:pt>
    <dgm:pt modelId="{08973B95-76B2-4B58-961B-5569FEE49225}" type="sibTrans" cxnId="{19AD1F18-5289-4980-B248-14B9B27A41A0}">
      <dgm:prSet custT="1"/>
      <dgm:spPr/>
      <dgm:t>
        <a:bodyPr/>
        <a:lstStyle/>
        <a:p>
          <a:endParaRPr lang="es-ES" sz="1200" dirty="0"/>
        </a:p>
      </dgm:t>
    </dgm:pt>
    <dgm:pt modelId="{982AB533-E2DD-45A4-8421-B22AD5C7ED89}">
      <dgm:prSet phldrT="[Texto]" custT="1"/>
      <dgm:spPr/>
      <dgm:t>
        <a:bodyPr/>
        <a:lstStyle/>
        <a:p>
          <a:r>
            <a:rPr lang="es-ES" sz="1800" dirty="0" smtClean="0"/>
            <a:t>Etapas y premios</a:t>
          </a:r>
          <a:endParaRPr lang="es-ES" sz="1800" dirty="0"/>
        </a:p>
      </dgm:t>
    </dgm:pt>
    <dgm:pt modelId="{3768BD9D-7509-404E-8128-F891208DF4F5}" type="parTrans" cxnId="{62D7347C-171B-43A9-9EC2-BCAD4ADCB1FE}">
      <dgm:prSet/>
      <dgm:spPr/>
      <dgm:t>
        <a:bodyPr/>
        <a:lstStyle/>
        <a:p>
          <a:endParaRPr lang="es-ES" sz="2800"/>
        </a:p>
      </dgm:t>
    </dgm:pt>
    <dgm:pt modelId="{F432F488-0140-4A34-AE17-73A0B83335DC}" type="sibTrans" cxnId="{62D7347C-171B-43A9-9EC2-BCAD4ADCB1FE}">
      <dgm:prSet custT="1"/>
      <dgm:spPr/>
      <dgm:t>
        <a:bodyPr/>
        <a:lstStyle/>
        <a:p>
          <a:endParaRPr lang="es-ES" sz="1200"/>
        </a:p>
      </dgm:t>
    </dgm:pt>
    <dgm:pt modelId="{524EEBB9-2F6C-4C4F-A5F5-5E558E9B11F7}">
      <dgm:prSet phldrT="[Texto]" custT="1"/>
      <dgm:spPr/>
      <dgm:t>
        <a:bodyPr/>
        <a:lstStyle/>
        <a:p>
          <a:r>
            <a:rPr lang="es-EC" sz="1800" dirty="0" smtClean="0"/>
            <a:t>Haciendo refuerzo de los atributos buscado  que los mismos jóvenes manifestaron, que son la concentración y la energía. </a:t>
          </a:r>
          <a:endParaRPr lang="es-ES" sz="1800" dirty="0"/>
        </a:p>
      </dgm:t>
    </dgm:pt>
    <dgm:pt modelId="{FF279E06-5B7B-4D41-8E18-BA57977088A1}" type="parTrans" cxnId="{AA5948AE-E160-4FD2-A9CD-F8C954B0ADA0}">
      <dgm:prSet/>
      <dgm:spPr/>
      <dgm:t>
        <a:bodyPr/>
        <a:lstStyle/>
        <a:p>
          <a:endParaRPr lang="es-ES" sz="2800"/>
        </a:p>
      </dgm:t>
    </dgm:pt>
    <dgm:pt modelId="{42A5B5F3-9766-42FC-9C57-BE999038AB80}" type="sibTrans" cxnId="{AA5948AE-E160-4FD2-A9CD-F8C954B0ADA0}">
      <dgm:prSet custT="1"/>
      <dgm:spPr/>
      <dgm:t>
        <a:bodyPr/>
        <a:lstStyle/>
        <a:p>
          <a:endParaRPr lang="es-ES" sz="1200" dirty="0"/>
        </a:p>
      </dgm:t>
    </dgm:pt>
    <dgm:pt modelId="{FDD16D8F-5D34-4456-819E-CEAC0876380B}" type="pres">
      <dgm:prSet presAssocID="{938AB4D6-B0F5-4799-AE41-37FAEE5A3787}" presName="Name0" presStyleCnt="0">
        <dgm:presLayoutVars>
          <dgm:dir/>
          <dgm:resizeHandles val="exact"/>
        </dgm:presLayoutVars>
      </dgm:prSet>
      <dgm:spPr/>
    </dgm:pt>
    <dgm:pt modelId="{6CEC031C-7F7B-425B-A3F4-C4D59395F65D}" type="pres">
      <dgm:prSet presAssocID="{1B4AFC68-56FE-49DF-B3E9-37605BCE42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9C312E-1C5A-4EC6-A2E5-B72345026B74}" type="pres">
      <dgm:prSet presAssocID="{08973B95-76B2-4B58-961B-5569FEE4922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B5AF69E9-03E0-420D-AEE6-8BC82ABE8E11}" type="pres">
      <dgm:prSet presAssocID="{08973B95-76B2-4B58-961B-5569FEE49225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83D368D3-D95A-44A9-97AB-64134D38547B}" type="pres">
      <dgm:prSet presAssocID="{524EEBB9-2F6C-4C4F-A5F5-5E558E9B11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3197A-50D6-49F4-8845-5454EDC3B65F}" type="pres">
      <dgm:prSet presAssocID="{42A5B5F3-9766-42FC-9C57-BE999038AB8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867F48BF-D336-435E-B82C-EF882999D768}" type="pres">
      <dgm:prSet presAssocID="{42A5B5F3-9766-42FC-9C57-BE999038AB8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CADF53B-05CD-4DA8-BC95-BA552B49D815}" type="pres">
      <dgm:prSet presAssocID="{982AB533-E2DD-45A4-8421-B22AD5C7ED89}" presName="node" presStyleLbl="node1" presStyleIdx="2" presStyleCnt="3" custScaleY="666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1E126D-E858-42D5-8EB1-998F2EC1A523}" type="presOf" srcId="{42A5B5F3-9766-42FC-9C57-BE999038AB80}" destId="{867F48BF-D336-435E-B82C-EF882999D768}" srcOrd="1" destOrd="0" presId="urn:microsoft.com/office/officeart/2005/8/layout/process1"/>
    <dgm:cxn modelId="{00A5A237-69D3-4A9C-9435-F60AA56E8BF2}" type="presOf" srcId="{938AB4D6-B0F5-4799-AE41-37FAEE5A3787}" destId="{FDD16D8F-5D34-4456-819E-CEAC0876380B}" srcOrd="0" destOrd="0" presId="urn:microsoft.com/office/officeart/2005/8/layout/process1"/>
    <dgm:cxn modelId="{C2B0C604-A1EA-4AA2-B66F-45B05EEE8DE4}" type="presOf" srcId="{1B4AFC68-56FE-49DF-B3E9-37605BCE429A}" destId="{6CEC031C-7F7B-425B-A3F4-C4D59395F65D}" srcOrd="0" destOrd="0" presId="urn:microsoft.com/office/officeart/2005/8/layout/process1"/>
    <dgm:cxn modelId="{62D7347C-171B-43A9-9EC2-BCAD4ADCB1FE}" srcId="{938AB4D6-B0F5-4799-AE41-37FAEE5A3787}" destId="{982AB533-E2DD-45A4-8421-B22AD5C7ED89}" srcOrd="2" destOrd="0" parTransId="{3768BD9D-7509-404E-8128-F891208DF4F5}" sibTransId="{F432F488-0140-4A34-AE17-73A0B83335DC}"/>
    <dgm:cxn modelId="{AA5948AE-E160-4FD2-A9CD-F8C954B0ADA0}" srcId="{938AB4D6-B0F5-4799-AE41-37FAEE5A3787}" destId="{524EEBB9-2F6C-4C4F-A5F5-5E558E9B11F7}" srcOrd="1" destOrd="0" parTransId="{FF279E06-5B7B-4D41-8E18-BA57977088A1}" sibTransId="{42A5B5F3-9766-42FC-9C57-BE999038AB80}"/>
    <dgm:cxn modelId="{3C7FF533-0216-4933-99D7-9670A4E7D3CE}" type="presOf" srcId="{42A5B5F3-9766-42FC-9C57-BE999038AB80}" destId="{1743197A-50D6-49F4-8845-5454EDC3B65F}" srcOrd="0" destOrd="0" presId="urn:microsoft.com/office/officeart/2005/8/layout/process1"/>
    <dgm:cxn modelId="{19AD1F18-5289-4980-B248-14B9B27A41A0}" srcId="{938AB4D6-B0F5-4799-AE41-37FAEE5A3787}" destId="{1B4AFC68-56FE-49DF-B3E9-37605BCE429A}" srcOrd="0" destOrd="0" parTransId="{E0806523-390D-40CD-AF60-96C186AB4044}" sibTransId="{08973B95-76B2-4B58-961B-5569FEE49225}"/>
    <dgm:cxn modelId="{E333A64E-C63F-4318-ACCE-7BD2F0643AE1}" type="presOf" srcId="{08973B95-76B2-4B58-961B-5569FEE49225}" destId="{B5AF69E9-03E0-420D-AEE6-8BC82ABE8E11}" srcOrd="1" destOrd="0" presId="urn:microsoft.com/office/officeart/2005/8/layout/process1"/>
    <dgm:cxn modelId="{DCB65CAB-024D-49FC-BC6F-98BA2F514389}" type="presOf" srcId="{524EEBB9-2F6C-4C4F-A5F5-5E558E9B11F7}" destId="{83D368D3-D95A-44A9-97AB-64134D38547B}" srcOrd="0" destOrd="0" presId="urn:microsoft.com/office/officeart/2005/8/layout/process1"/>
    <dgm:cxn modelId="{E045DA5D-7324-42FA-9F8F-0C0822854262}" type="presOf" srcId="{08973B95-76B2-4B58-961B-5569FEE49225}" destId="{CC9C312E-1C5A-4EC6-A2E5-B72345026B74}" srcOrd="0" destOrd="0" presId="urn:microsoft.com/office/officeart/2005/8/layout/process1"/>
    <dgm:cxn modelId="{F0BE608B-C100-4950-AB72-F7698C7B9EED}" type="presOf" srcId="{982AB533-E2DD-45A4-8421-B22AD5C7ED89}" destId="{6CADF53B-05CD-4DA8-BC95-BA552B49D815}" srcOrd="0" destOrd="0" presId="urn:microsoft.com/office/officeart/2005/8/layout/process1"/>
    <dgm:cxn modelId="{252A0510-719D-4DA4-875C-B650CAA96BA1}" type="presParOf" srcId="{FDD16D8F-5D34-4456-819E-CEAC0876380B}" destId="{6CEC031C-7F7B-425B-A3F4-C4D59395F65D}" srcOrd="0" destOrd="0" presId="urn:microsoft.com/office/officeart/2005/8/layout/process1"/>
    <dgm:cxn modelId="{C0D04DB0-D24D-4BA5-AC3B-DFC167A41825}" type="presParOf" srcId="{FDD16D8F-5D34-4456-819E-CEAC0876380B}" destId="{CC9C312E-1C5A-4EC6-A2E5-B72345026B74}" srcOrd="1" destOrd="0" presId="urn:microsoft.com/office/officeart/2005/8/layout/process1"/>
    <dgm:cxn modelId="{54A9056E-4D62-44D4-95B5-BA4A0C2AE604}" type="presParOf" srcId="{CC9C312E-1C5A-4EC6-A2E5-B72345026B74}" destId="{B5AF69E9-03E0-420D-AEE6-8BC82ABE8E11}" srcOrd="0" destOrd="0" presId="urn:microsoft.com/office/officeart/2005/8/layout/process1"/>
    <dgm:cxn modelId="{D3DDE74A-28F1-4877-8519-7D6711C5E8D3}" type="presParOf" srcId="{FDD16D8F-5D34-4456-819E-CEAC0876380B}" destId="{83D368D3-D95A-44A9-97AB-64134D38547B}" srcOrd="2" destOrd="0" presId="urn:microsoft.com/office/officeart/2005/8/layout/process1"/>
    <dgm:cxn modelId="{793B7AC8-9A8D-4365-8AF6-24DEC112BAE0}" type="presParOf" srcId="{FDD16D8F-5D34-4456-819E-CEAC0876380B}" destId="{1743197A-50D6-49F4-8845-5454EDC3B65F}" srcOrd="3" destOrd="0" presId="urn:microsoft.com/office/officeart/2005/8/layout/process1"/>
    <dgm:cxn modelId="{A9DC5970-0847-4CC1-BA90-4BAF7F564411}" type="presParOf" srcId="{1743197A-50D6-49F4-8845-5454EDC3B65F}" destId="{867F48BF-D336-435E-B82C-EF882999D768}" srcOrd="0" destOrd="0" presId="urn:microsoft.com/office/officeart/2005/8/layout/process1"/>
    <dgm:cxn modelId="{B1682318-39CF-430B-B874-3DA8467D3B84}" type="presParOf" srcId="{FDD16D8F-5D34-4456-819E-CEAC0876380B}" destId="{6CADF53B-05CD-4DA8-BC95-BA552B49D81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CEA7BB-7075-4EB6-93C5-FC5C1291380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3F7CE07-8262-4EFA-8E57-2B13169E9DBD}">
      <dgm:prSet phldrT="[Texto]" custT="1"/>
      <dgm:spPr/>
      <dgm:t>
        <a:bodyPr/>
        <a:lstStyle/>
        <a:p>
          <a:r>
            <a:rPr lang="es-ES" sz="1600" dirty="0" smtClean="0"/>
            <a:t>El concurso estará acompañado de workshops, </a:t>
          </a:r>
          <a:endParaRPr lang="es-ES" sz="1600" dirty="0"/>
        </a:p>
      </dgm:t>
    </dgm:pt>
    <dgm:pt modelId="{34237818-5A8B-4D75-9FF1-26BC8BD00142}" type="parTrans" cxnId="{15CB9740-39DA-4711-BC42-AF8A98E993D9}">
      <dgm:prSet/>
      <dgm:spPr/>
      <dgm:t>
        <a:bodyPr/>
        <a:lstStyle/>
        <a:p>
          <a:endParaRPr lang="es-ES"/>
        </a:p>
      </dgm:t>
    </dgm:pt>
    <dgm:pt modelId="{8E1805C2-341C-48BA-A65E-B27A3ACCDC88}" type="sibTrans" cxnId="{15CB9740-39DA-4711-BC42-AF8A98E993D9}">
      <dgm:prSet/>
      <dgm:spPr/>
      <dgm:t>
        <a:bodyPr/>
        <a:lstStyle/>
        <a:p>
          <a:endParaRPr lang="es-ES"/>
        </a:p>
      </dgm:t>
    </dgm:pt>
    <dgm:pt modelId="{EB585AE0-8675-4BDB-B650-60E4EB299B50}">
      <dgm:prSet phldrT="[Texto]" custT="1"/>
      <dgm:spPr/>
      <dgm:t>
        <a:bodyPr/>
        <a:lstStyle/>
        <a:p>
          <a:r>
            <a:rPr lang="es-ES" sz="1600" dirty="0" smtClean="0"/>
            <a:t>los mismos que serán conocidos como los “Energy workshops”, un equipo de expertos brindará conferencias relacionadas a Marketing una vez al mes en cada universidad participante, </a:t>
          </a:r>
          <a:endParaRPr lang="es-ES" sz="1600" dirty="0"/>
        </a:p>
      </dgm:t>
    </dgm:pt>
    <dgm:pt modelId="{2E501C9E-E88F-4571-9AB3-3686C785499E}" type="parTrans" cxnId="{A9AAEF2B-321B-410E-B63C-EB571C109F57}">
      <dgm:prSet/>
      <dgm:spPr/>
      <dgm:t>
        <a:bodyPr/>
        <a:lstStyle/>
        <a:p>
          <a:endParaRPr lang="es-ES"/>
        </a:p>
      </dgm:t>
    </dgm:pt>
    <dgm:pt modelId="{3543B6EC-6920-40E1-B26B-7DA23EAE86B1}" type="sibTrans" cxnId="{A9AAEF2B-321B-410E-B63C-EB571C109F57}">
      <dgm:prSet/>
      <dgm:spPr/>
      <dgm:t>
        <a:bodyPr/>
        <a:lstStyle/>
        <a:p>
          <a:endParaRPr lang="es-ES"/>
        </a:p>
      </dgm:t>
    </dgm:pt>
    <dgm:pt modelId="{3320A697-2C86-414F-8700-F89932290A91}">
      <dgm:prSet phldrT="[Texto]" custT="1"/>
      <dgm:spPr/>
      <dgm:t>
        <a:bodyPr/>
        <a:lstStyle/>
        <a:p>
          <a:r>
            <a:rPr lang="es-ES" sz="1600" dirty="0" smtClean="0"/>
            <a:t>y después de la conferencia se realizarán actividades con talleres en los cuales se traslade lo teórico de la charla a la práctica.</a:t>
          </a:r>
          <a:endParaRPr lang="es-ES" sz="1600" dirty="0"/>
        </a:p>
      </dgm:t>
    </dgm:pt>
    <dgm:pt modelId="{0DED8213-4EA6-42E8-AEFF-A5AC7D57EA6C}" type="parTrans" cxnId="{7ACC75F7-14B9-4853-8F35-858F28BDEBA8}">
      <dgm:prSet/>
      <dgm:spPr/>
      <dgm:t>
        <a:bodyPr/>
        <a:lstStyle/>
        <a:p>
          <a:endParaRPr lang="es-ES"/>
        </a:p>
      </dgm:t>
    </dgm:pt>
    <dgm:pt modelId="{12FC8C6C-8411-4231-B373-166D2FE2D5A1}" type="sibTrans" cxnId="{7ACC75F7-14B9-4853-8F35-858F28BDEBA8}">
      <dgm:prSet/>
      <dgm:spPr/>
      <dgm:t>
        <a:bodyPr/>
        <a:lstStyle/>
        <a:p>
          <a:endParaRPr lang="es-ES"/>
        </a:p>
      </dgm:t>
    </dgm:pt>
    <dgm:pt modelId="{E2841755-2246-4B79-A4A6-81FBDADA9DE4}" type="pres">
      <dgm:prSet presAssocID="{F0CEA7BB-7075-4EB6-93C5-FC5C1291380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6043341-B180-4766-8EF2-10908BBAAA45}" type="pres">
      <dgm:prSet presAssocID="{03F7CE07-8262-4EFA-8E57-2B13169E9DBD}" presName="composite" presStyleCnt="0"/>
      <dgm:spPr/>
      <dgm:t>
        <a:bodyPr/>
        <a:lstStyle/>
        <a:p>
          <a:endParaRPr lang="es-ES"/>
        </a:p>
      </dgm:t>
    </dgm:pt>
    <dgm:pt modelId="{5E778783-F473-455B-A7B4-40F7FC04AA20}" type="pres">
      <dgm:prSet presAssocID="{03F7CE07-8262-4EFA-8E57-2B13169E9DBD}" presName="LShape" presStyleLbl="alignNode1" presStyleIdx="0" presStyleCnt="5"/>
      <dgm:spPr/>
      <dgm:t>
        <a:bodyPr/>
        <a:lstStyle/>
        <a:p>
          <a:endParaRPr lang="es-ES"/>
        </a:p>
      </dgm:t>
    </dgm:pt>
    <dgm:pt modelId="{2E35BABB-405F-49FC-B010-0BC20D190A34}" type="pres">
      <dgm:prSet presAssocID="{03F7CE07-8262-4EFA-8E57-2B13169E9DB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03FEEB-19C9-48F1-945C-0B4E1B61F717}" type="pres">
      <dgm:prSet presAssocID="{03F7CE07-8262-4EFA-8E57-2B13169E9DBD}" presName="Triangle" presStyleLbl="alignNode1" presStyleIdx="1" presStyleCnt="5"/>
      <dgm:spPr/>
      <dgm:t>
        <a:bodyPr/>
        <a:lstStyle/>
        <a:p>
          <a:endParaRPr lang="es-ES"/>
        </a:p>
      </dgm:t>
    </dgm:pt>
    <dgm:pt modelId="{F2F151D6-E95C-456F-AF61-F374EA8A1D82}" type="pres">
      <dgm:prSet presAssocID="{8E1805C2-341C-48BA-A65E-B27A3ACCDC88}" presName="sibTrans" presStyleCnt="0"/>
      <dgm:spPr/>
      <dgm:t>
        <a:bodyPr/>
        <a:lstStyle/>
        <a:p>
          <a:endParaRPr lang="es-ES"/>
        </a:p>
      </dgm:t>
    </dgm:pt>
    <dgm:pt modelId="{4DF0D1EE-6E49-418F-ADC6-429410BBD78A}" type="pres">
      <dgm:prSet presAssocID="{8E1805C2-341C-48BA-A65E-B27A3ACCDC88}" presName="space" presStyleCnt="0"/>
      <dgm:spPr/>
      <dgm:t>
        <a:bodyPr/>
        <a:lstStyle/>
        <a:p>
          <a:endParaRPr lang="es-ES"/>
        </a:p>
      </dgm:t>
    </dgm:pt>
    <dgm:pt modelId="{95F8C379-3422-46B2-9ED4-47A3172F9F76}" type="pres">
      <dgm:prSet presAssocID="{EB585AE0-8675-4BDB-B650-60E4EB299B50}" presName="composite" presStyleCnt="0"/>
      <dgm:spPr/>
      <dgm:t>
        <a:bodyPr/>
        <a:lstStyle/>
        <a:p>
          <a:endParaRPr lang="es-ES"/>
        </a:p>
      </dgm:t>
    </dgm:pt>
    <dgm:pt modelId="{5FFCB043-618C-447C-A2D4-0B1F1CED4C6F}" type="pres">
      <dgm:prSet presAssocID="{EB585AE0-8675-4BDB-B650-60E4EB299B50}" presName="LShape" presStyleLbl="alignNode1" presStyleIdx="2" presStyleCnt="5"/>
      <dgm:spPr/>
      <dgm:t>
        <a:bodyPr/>
        <a:lstStyle/>
        <a:p>
          <a:endParaRPr lang="es-ES"/>
        </a:p>
      </dgm:t>
    </dgm:pt>
    <dgm:pt modelId="{867553C4-0462-4042-9921-636A7184B1DB}" type="pres">
      <dgm:prSet presAssocID="{EB585AE0-8675-4BDB-B650-60E4EB299B5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CFD954-44C1-433A-AE36-1362127D9D82}" type="pres">
      <dgm:prSet presAssocID="{EB585AE0-8675-4BDB-B650-60E4EB299B50}" presName="Triangle" presStyleLbl="alignNode1" presStyleIdx="3" presStyleCnt="5"/>
      <dgm:spPr/>
      <dgm:t>
        <a:bodyPr/>
        <a:lstStyle/>
        <a:p>
          <a:endParaRPr lang="es-ES"/>
        </a:p>
      </dgm:t>
    </dgm:pt>
    <dgm:pt modelId="{96723A19-7EC4-41AE-8880-2458A0D38203}" type="pres">
      <dgm:prSet presAssocID="{3543B6EC-6920-40E1-B26B-7DA23EAE86B1}" presName="sibTrans" presStyleCnt="0"/>
      <dgm:spPr/>
      <dgm:t>
        <a:bodyPr/>
        <a:lstStyle/>
        <a:p>
          <a:endParaRPr lang="es-ES"/>
        </a:p>
      </dgm:t>
    </dgm:pt>
    <dgm:pt modelId="{73B315DC-111E-4120-8AC5-4CDE078F61E2}" type="pres">
      <dgm:prSet presAssocID="{3543B6EC-6920-40E1-B26B-7DA23EAE86B1}" presName="space" presStyleCnt="0"/>
      <dgm:spPr/>
      <dgm:t>
        <a:bodyPr/>
        <a:lstStyle/>
        <a:p>
          <a:endParaRPr lang="es-ES"/>
        </a:p>
      </dgm:t>
    </dgm:pt>
    <dgm:pt modelId="{AF2487AE-3AAF-489E-805D-3ED304D9A598}" type="pres">
      <dgm:prSet presAssocID="{3320A697-2C86-414F-8700-F89932290A91}" presName="composite" presStyleCnt="0"/>
      <dgm:spPr/>
      <dgm:t>
        <a:bodyPr/>
        <a:lstStyle/>
        <a:p>
          <a:endParaRPr lang="es-ES"/>
        </a:p>
      </dgm:t>
    </dgm:pt>
    <dgm:pt modelId="{83B1D571-FECD-4658-A044-755F39FA96A4}" type="pres">
      <dgm:prSet presAssocID="{3320A697-2C86-414F-8700-F89932290A91}" presName="LShape" presStyleLbl="alignNode1" presStyleIdx="4" presStyleCnt="5"/>
      <dgm:spPr/>
      <dgm:t>
        <a:bodyPr/>
        <a:lstStyle/>
        <a:p>
          <a:endParaRPr lang="es-ES"/>
        </a:p>
      </dgm:t>
    </dgm:pt>
    <dgm:pt modelId="{5E219428-E3C6-4CA7-A45E-6923638D3291}" type="pres">
      <dgm:prSet presAssocID="{3320A697-2C86-414F-8700-F89932290A9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3CA02C-AE20-4C74-BBE2-93A9B5F97D0D}" type="presOf" srcId="{3320A697-2C86-414F-8700-F89932290A91}" destId="{5E219428-E3C6-4CA7-A45E-6923638D3291}" srcOrd="0" destOrd="0" presId="urn:microsoft.com/office/officeart/2009/3/layout/StepUpProcess"/>
    <dgm:cxn modelId="{E171026E-1CD3-4324-B396-DC562BEC6CE1}" type="presOf" srcId="{03F7CE07-8262-4EFA-8E57-2B13169E9DBD}" destId="{2E35BABB-405F-49FC-B010-0BC20D190A34}" srcOrd="0" destOrd="0" presId="urn:microsoft.com/office/officeart/2009/3/layout/StepUpProcess"/>
    <dgm:cxn modelId="{9F9C4828-8734-4174-ADE7-5AA827E3A2C0}" type="presOf" srcId="{F0CEA7BB-7075-4EB6-93C5-FC5C12913801}" destId="{E2841755-2246-4B79-A4A6-81FBDADA9DE4}" srcOrd="0" destOrd="0" presId="urn:microsoft.com/office/officeart/2009/3/layout/StepUpProcess"/>
    <dgm:cxn modelId="{7ACC75F7-14B9-4853-8F35-858F28BDEBA8}" srcId="{F0CEA7BB-7075-4EB6-93C5-FC5C12913801}" destId="{3320A697-2C86-414F-8700-F89932290A91}" srcOrd="2" destOrd="0" parTransId="{0DED8213-4EA6-42E8-AEFF-A5AC7D57EA6C}" sibTransId="{12FC8C6C-8411-4231-B373-166D2FE2D5A1}"/>
    <dgm:cxn modelId="{A9AAEF2B-321B-410E-B63C-EB571C109F57}" srcId="{F0CEA7BB-7075-4EB6-93C5-FC5C12913801}" destId="{EB585AE0-8675-4BDB-B650-60E4EB299B50}" srcOrd="1" destOrd="0" parTransId="{2E501C9E-E88F-4571-9AB3-3686C785499E}" sibTransId="{3543B6EC-6920-40E1-B26B-7DA23EAE86B1}"/>
    <dgm:cxn modelId="{15CB9740-39DA-4711-BC42-AF8A98E993D9}" srcId="{F0CEA7BB-7075-4EB6-93C5-FC5C12913801}" destId="{03F7CE07-8262-4EFA-8E57-2B13169E9DBD}" srcOrd="0" destOrd="0" parTransId="{34237818-5A8B-4D75-9FF1-26BC8BD00142}" sibTransId="{8E1805C2-341C-48BA-A65E-B27A3ACCDC88}"/>
    <dgm:cxn modelId="{C3356932-13B6-4DCA-AA4F-3E4805384164}" type="presOf" srcId="{EB585AE0-8675-4BDB-B650-60E4EB299B50}" destId="{867553C4-0462-4042-9921-636A7184B1DB}" srcOrd="0" destOrd="0" presId="urn:microsoft.com/office/officeart/2009/3/layout/StepUpProcess"/>
    <dgm:cxn modelId="{59B76DF5-0A4C-480B-BD1C-B273FAC4B8B4}" type="presParOf" srcId="{E2841755-2246-4B79-A4A6-81FBDADA9DE4}" destId="{D6043341-B180-4766-8EF2-10908BBAAA45}" srcOrd="0" destOrd="0" presId="urn:microsoft.com/office/officeart/2009/3/layout/StepUpProcess"/>
    <dgm:cxn modelId="{7B5B1156-C846-4DA4-80B1-F9E10D081106}" type="presParOf" srcId="{D6043341-B180-4766-8EF2-10908BBAAA45}" destId="{5E778783-F473-455B-A7B4-40F7FC04AA20}" srcOrd="0" destOrd="0" presId="urn:microsoft.com/office/officeart/2009/3/layout/StepUpProcess"/>
    <dgm:cxn modelId="{0B2C577C-F13E-4362-9CEA-20495D31C6E0}" type="presParOf" srcId="{D6043341-B180-4766-8EF2-10908BBAAA45}" destId="{2E35BABB-405F-49FC-B010-0BC20D190A34}" srcOrd="1" destOrd="0" presId="urn:microsoft.com/office/officeart/2009/3/layout/StepUpProcess"/>
    <dgm:cxn modelId="{B9AF0343-7506-45F0-A392-764D2202A8E4}" type="presParOf" srcId="{D6043341-B180-4766-8EF2-10908BBAAA45}" destId="{E603FEEB-19C9-48F1-945C-0B4E1B61F717}" srcOrd="2" destOrd="0" presId="urn:microsoft.com/office/officeart/2009/3/layout/StepUpProcess"/>
    <dgm:cxn modelId="{D2D0CDD4-24F0-4E4B-8494-F9F68432227B}" type="presParOf" srcId="{E2841755-2246-4B79-A4A6-81FBDADA9DE4}" destId="{F2F151D6-E95C-456F-AF61-F374EA8A1D82}" srcOrd="1" destOrd="0" presId="urn:microsoft.com/office/officeart/2009/3/layout/StepUpProcess"/>
    <dgm:cxn modelId="{10CBA1F1-11B7-4D28-8D15-24C7FA38209F}" type="presParOf" srcId="{F2F151D6-E95C-456F-AF61-F374EA8A1D82}" destId="{4DF0D1EE-6E49-418F-ADC6-429410BBD78A}" srcOrd="0" destOrd="0" presId="urn:microsoft.com/office/officeart/2009/3/layout/StepUpProcess"/>
    <dgm:cxn modelId="{13D80607-B28A-4E44-8E26-6362C4C2BAD4}" type="presParOf" srcId="{E2841755-2246-4B79-A4A6-81FBDADA9DE4}" destId="{95F8C379-3422-46B2-9ED4-47A3172F9F76}" srcOrd="2" destOrd="0" presId="urn:microsoft.com/office/officeart/2009/3/layout/StepUpProcess"/>
    <dgm:cxn modelId="{4C5B1CAE-B138-4207-B69A-9C9B83F50015}" type="presParOf" srcId="{95F8C379-3422-46B2-9ED4-47A3172F9F76}" destId="{5FFCB043-618C-447C-A2D4-0B1F1CED4C6F}" srcOrd="0" destOrd="0" presId="urn:microsoft.com/office/officeart/2009/3/layout/StepUpProcess"/>
    <dgm:cxn modelId="{B953D316-2138-43D7-9B41-F463C1658D03}" type="presParOf" srcId="{95F8C379-3422-46B2-9ED4-47A3172F9F76}" destId="{867553C4-0462-4042-9921-636A7184B1DB}" srcOrd="1" destOrd="0" presId="urn:microsoft.com/office/officeart/2009/3/layout/StepUpProcess"/>
    <dgm:cxn modelId="{89A6EC52-B47B-4547-8977-56720C7D9AF5}" type="presParOf" srcId="{95F8C379-3422-46B2-9ED4-47A3172F9F76}" destId="{B5CFD954-44C1-433A-AE36-1362127D9D82}" srcOrd="2" destOrd="0" presId="urn:microsoft.com/office/officeart/2009/3/layout/StepUpProcess"/>
    <dgm:cxn modelId="{04081887-047A-4A28-ADFD-48A050698D18}" type="presParOf" srcId="{E2841755-2246-4B79-A4A6-81FBDADA9DE4}" destId="{96723A19-7EC4-41AE-8880-2458A0D38203}" srcOrd="3" destOrd="0" presId="urn:microsoft.com/office/officeart/2009/3/layout/StepUpProcess"/>
    <dgm:cxn modelId="{443F20B3-62B1-4021-9900-64A6EC63D537}" type="presParOf" srcId="{96723A19-7EC4-41AE-8880-2458A0D38203}" destId="{73B315DC-111E-4120-8AC5-4CDE078F61E2}" srcOrd="0" destOrd="0" presId="urn:microsoft.com/office/officeart/2009/3/layout/StepUpProcess"/>
    <dgm:cxn modelId="{7DA77D6B-67E5-439A-92FB-78E70F06F256}" type="presParOf" srcId="{E2841755-2246-4B79-A4A6-81FBDADA9DE4}" destId="{AF2487AE-3AAF-489E-805D-3ED304D9A598}" srcOrd="4" destOrd="0" presId="urn:microsoft.com/office/officeart/2009/3/layout/StepUpProcess"/>
    <dgm:cxn modelId="{CCA0BBE1-3F84-4BDA-B9A1-79D9B1521349}" type="presParOf" srcId="{AF2487AE-3AAF-489E-805D-3ED304D9A598}" destId="{83B1D571-FECD-4658-A044-755F39FA96A4}" srcOrd="0" destOrd="0" presId="urn:microsoft.com/office/officeart/2009/3/layout/StepUpProcess"/>
    <dgm:cxn modelId="{E4755BE6-C458-40EC-9D12-B206702015DD}" type="presParOf" srcId="{AF2487AE-3AAF-489E-805D-3ED304D9A598}" destId="{5E219428-E3C6-4CA7-A45E-6923638D329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202EAF-9BB8-4260-AB41-FD3DFC6A427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C969575-AEBE-4531-8D9C-06C4244EEA1B}">
      <dgm:prSet phldrT="[Texto]" custT="1"/>
      <dgm:spPr/>
      <dgm:t>
        <a:bodyPr/>
        <a:lstStyle/>
        <a:p>
          <a:r>
            <a:rPr lang="es-EC" sz="1600" dirty="0" smtClean="0"/>
            <a:t>Ésta es una acción que se catalogaría como activación de marca</a:t>
          </a:r>
          <a:endParaRPr lang="es-ES" sz="1600" dirty="0"/>
        </a:p>
      </dgm:t>
    </dgm:pt>
    <dgm:pt modelId="{B1B393AB-0975-4A19-8179-31A92723D100}" type="parTrans" cxnId="{C92F9F00-99BF-426E-8F26-9183EF8F808D}">
      <dgm:prSet/>
      <dgm:spPr/>
      <dgm:t>
        <a:bodyPr/>
        <a:lstStyle/>
        <a:p>
          <a:endParaRPr lang="es-ES" sz="4000"/>
        </a:p>
      </dgm:t>
    </dgm:pt>
    <dgm:pt modelId="{97CD6375-B025-4FEE-9354-0543E57FF1B4}" type="sibTrans" cxnId="{C92F9F00-99BF-426E-8F26-9183EF8F808D}">
      <dgm:prSet/>
      <dgm:spPr/>
      <dgm:t>
        <a:bodyPr/>
        <a:lstStyle/>
        <a:p>
          <a:endParaRPr lang="es-ES" sz="4000"/>
        </a:p>
      </dgm:t>
    </dgm:pt>
    <dgm:pt modelId="{ECE5730B-CCF8-4196-B007-E52E5540D737}">
      <dgm:prSet phldrT="[Texto]" custT="1"/>
      <dgm:spPr/>
      <dgm:t>
        <a:bodyPr/>
        <a:lstStyle/>
        <a:p>
          <a:r>
            <a:rPr lang="es-EC" sz="1600" dirty="0" smtClean="0"/>
            <a:t>La activación de marca lleva el nombre “Wake Up Call”  basado en el insight clásico que se presenta en la vida estudiantil, el quedarse dormidos por el aburrimiento en clases. </a:t>
          </a:r>
          <a:endParaRPr lang="es-ES" sz="1600" dirty="0"/>
        </a:p>
      </dgm:t>
    </dgm:pt>
    <dgm:pt modelId="{EBDE96CF-A87A-464C-80B4-C9A1F7A538D9}" type="parTrans" cxnId="{78380CB2-45A0-4C56-A3BE-342B9ABD0D3E}">
      <dgm:prSet/>
      <dgm:spPr/>
      <dgm:t>
        <a:bodyPr/>
        <a:lstStyle/>
        <a:p>
          <a:endParaRPr lang="es-ES" sz="4000"/>
        </a:p>
      </dgm:t>
    </dgm:pt>
    <dgm:pt modelId="{E0974AC9-2C28-4E28-8BC2-3CE9F6AC961F}" type="sibTrans" cxnId="{78380CB2-45A0-4C56-A3BE-342B9ABD0D3E}">
      <dgm:prSet/>
      <dgm:spPr/>
      <dgm:t>
        <a:bodyPr/>
        <a:lstStyle/>
        <a:p>
          <a:endParaRPr lang="es-ES" sz="4000"/>
        </a:p>
      </dgm:t>
    </dgm:pt>
    <dgm:pt modelId="{03D1D25C-6634-4BB0-B1FB-90C5F8ACE832}">
      <dgm:prSet phldrT="[Texto]" custT="1"/>
      <dgm:spPr/>
      <dgm:t>
        <a:bodyPr/>
        <a:lstStyle/>
        <a:p>
          <a:r>
            <a:rPr lang="es-EC" sz="1600" dirty="0" smtClean="0"/>
            <a:t> la misma está dirigida para estudiantes de colegio de los dos  últimos  niveles de bachillerato, dado el perfil que fue definido desde los 17 años. </a:t>
          </a:r>
          <a:endParaRPr lang="es-ES" sz="1600" dirty="0"/>
        </a:p>
      </dgm:t>
    </dgm:pt>
    <dgm:pt modelId="{F5E33E38-08A0-4AAB-AC71-4190DC41F6D2}" type="parTrans" cxnId="{7A30F7E8-F771-4FC2-ADCF-9E70034B9922}">
      <dgm:prSet/>
      <dgm:spPr/>
      <dgm:t>
        <a:bodyPr/>
        <a:lstStyle/>
        <a:p>
          <a:endParaRPr lang="es-ES" sz="4000"/>
        </a:p>
      </dgm:t>
    </dgm:pt>
    <dgm:pt modelId="{050517C6-E215-40BF-BC5D-0791C82DC7E1}" type="sibTrans" cxnId="{7A30F7E8-F771-4FC2-ADCF-9E70034B9922}">
      <dgm:prSet/>
      <dgm:spPr/>
      <dgm:t>
        <a:bodyPr/>
        <a:lstStyle/>
        <a:p>
          <a:endParaRPr lang="es-ES" sz="4000"/>
        </a:p>
      </dgm:t>
    </dgm:pt>
    <dgm:pt modelId="{84A390F1-7AEE-4893-AAFD-E9DC50C8ACB4}" type="pres">
      <dgm:prSet presAssocID="{CD202EAF-9BB8-4260-AB41-FD3DFC6A42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0859FC-B0D4-438D-BA5D-02AA20705E86}" type="pres">
      <dgm:prSet presAssocID="{5C969575-AEBE-4531-8D9C-06C4244EEA1B}" presName="parentLin" presStyleCnt="0"/>
      <dgm:spPr/>
      <dgm:t>
        <a:bodyPr/>
        <a:lstStyle/>
        <a:p>
          <a:endParaRPr lang="es-ES"/>
        </a:p>
      </dgm:t>
    </dgm:pt>
    <dgm:pt modelId="{1FDBE64C-322D-4191-88EA-F025F016A7E7}" type="pres">
      <dgm:prSet presAssocID="{5C969575-AEBE-4531-8D9C-06C4244EEA1B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F884E30E-9F7E-4418-9906-2704BB80846A}" type="pres">
      <dgm:prSet presAssocID="{5C969575-AEBE-4531-8D9C-06C4244EEA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EBC3A7-49FC-496F-A0BB-42859B2005D1}" type="pres">
      <dgm:prSet presAssocID="{5C969575-AEBE-4531-8D9C-06C4244EEA1B}" presName="negativeSpace" presStyleCnt="0"/>
      <dgm:spPr/>
      <dgm:t>
        <a:bodyPr/>
        <a:lstStyle/>
        <a:p>
          <a:endParaRPr lang="es-ES"/>
        </a:p>
      </dgm:t>
    </dgm:pt>
    <dgm:pt modelId="{49369A91-7784-428A-B8AE-3DC3C4BD2FAC}" type="pres">
      <dgm:prSet presAssocID="{5C969575-AEBE-4531-8D9C-06C4244EEA1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BD0DF-0147-4409-AD2A-D134A6970311}" type="pres">
      <dgm:prSet presAssocID="{97CD6375-B025-4FEE-9354-0543E57FF1B4}" presName="spaceBetweenRectangles" presStyleCnt="0"/>
      <dgm:spPr/>
      <dgm:t>
        <a:bodyPr/>
        <a:lstStyle/>
        <a:p>
          <a:endParaRPr lang="es-ES"/>
        </a:p>
      </dgm:t>
    </dgm:pt>
    <dgm:pt modelId="{4098B3F8-ED36-4B1C-8B5C-1994604C8CEC}" type="pres">
      <dgm:prSet presAssocID="{03D1D25C-6634-4BB0-B1FB-90C5F8ACE832}" presName="parentLin" presStyleCnt="0"/>
      <dgm:spPr/>
      <dgm:t>
        <a:bodyPr/>
        <a:lstStyle/>
        <a:p>
          <a:endParaRPr lang="es-ES"/>
        </a:p>
      </dgm:t>
    </dgm:pt>
    <dgm:pt modelId="{12F8CDF9-81B4-41F6-9C2F-C052A6879A19}" type="pres">
      <dgm:prSet presAssocID="{03D1D25C-6634-4BB0-B1FB-90C5F8ACE832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C17B1EE-1B64-4EBB-8465-ED127133C2C8}" type="pres">
      <dgm:prSet presAssocID="{03D1D25C-6634-4BB0-B1FB-90C5F8ACE8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A7B16C-B651-47CE-9F2B-F5B422EB3C94}" type="pres">
      <dgm:prSet presAssocID="{03D1D25C-6634-4BB0-B1FB-90C5F8ACE832}" presName="negativeSpace" presStyleCnt="0"/>
      <dgm:spPr/>
      <dgm:t>
        <a:bodyPr/>
        <a:lstStyle/>
        <a:p>
          <a:endParaRPr lang="es-ES"/>
        </a:p>
      </dgm:t>
    </dgm:pt>
    <dgm:pt modelId="{290F0BAE-6AC8-41CA-BFA6-6D5ECDA9D8E1}" type="pres">
      <dgm:prSet presAssocID="{03D1D25C-6634-4BB0-B1FB-90C5F8ACE83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9C054-E65C-4BDA-BF4E-6C7A080ED3D3}" type="pres">
      <dgm:prSet presAssocID="{050517C6-E215-40BF-BC5D-0791C82DC7E1}" presName="spaceBetweenRectangles" presStyleCnt="0"/>
      <dgm:spPr/>
      <dgm:t>
        <a:bodyPr/>
        <a:lstStyle/>
        <a:p>
          <a:endParaRPr lang="es-ES"/>
        </a:p>
      </dgm:t>
    </dgm:pt>
    <dgm:pt modelId="{96D107C8-9F32-4D90-9796-6E4E11ADA294}" type="pres">
      <dgm:prSet presAssocID="{ECE5730B-CCF8-4196-B007-E52E5540D737}" presName="parentLin" presStyleCnt="0"/>
      <dgm:spPr/>
      <dgm:t>
        <a:bodyPr/>
        <a:lstStyle/>
        <a:p>
          <a:endParaRPr lang="es-ES"/>
        </a:p>
      </dgm:t>
    </dgm:pt>
    <dgm:pt modelId="{15B5F08D-4A7E-4232-A91F-BFB8B4D7ECF7}" type="pres">
      <dgm:prSet presAssocID="{ECE5730B-CCF8-4196-B007-E52E5540D737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8986448E-8626-4938-8064-75D0B42B9DAB}" type="pres">
      <dgm:prSet presAssocID="{ECE5730B-CCF8-4196-B007-E52E5540D7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316917-A240-45A2-9A9D-91CB800DF3A8}" type="pres">
      <dgm:prSet presAssocID="{ECE5730B-CCF8-4196-B007-E52E5540D737}" presName="negativeSpace" presStyleCnt="0"/>
      <dgm:spPr/>
      <dgm:t>
        <a:bodyPr/>
        <a:lstStyle/>
        <a:p>
          <a:endParaRPr lang="es-ES"/>
        </a:p>
      </dgm:t>
    </dgm:pt>
    <dgm:pt modelId="{47B1EF1B-2363-4D3C-A6D6-77C8E5F4BDCA}" type="pres">
      <dgm:prSet presAssocID="{ECE5730B-CCF8-4196-B007-E52E5540D73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380CB2-45A0-4C56-A3BE-342B9ABD0D3E}" srcId="{CD202EAF-9BB8-4260-AB41-FD3DFC6A4273}" destId="{ECE5730B-CCF8-4196-B007-E52E5540D737}" srcOrd="2" destOrd="0" parTransId="{EBDE96CF-A87A-464C-80B4-C9A1F7A538D9}" sibTransId="{E0974AC9-2C28-4E28-8BC2-3CE9F6AC961F}"/>
    <dgm:cxn modelId="{50099E2A-1828-48ED-8135-96C8E10E5313}" type="presOf" srcId="{ECE5730B-CCF8-4196-B007-E52E5540D737}" destId="{15B5F08D-4A7E-4232-A91F-BFB8B4D7ECF7}" srcOrd="0" destOrd="0" presId="urn:microsoft.com/office/officeart/2005/8/layout/list1"/>
    <dgm:cxn modelId="{5186255C-D08D-4318-ABC8-B9986099457F}" type="presOf" srcId="{5C969575-AEBE-4531-8D9C-06C4244EEA1B}" destId="{1FDBE64C-322D-4191-88EA-F025F016A7E7}" srcOrd="0" destOrd="0" presId="urn:microsoft.com/office/officeart/2005/8/layout/list1"/>
    <dgm:cxn modelId="{1D606B8D-7DB3-46E9-97D4-D72B622CF3EF}" type="presOf" srcId="{ECE5730B-CCF8-4196-B007-E52E5540D737}" destId="{8986448E-8626-4938-8064-75D0B42B9DAB}" srcOrd="1" destOrd="0" presId="urn:microsoft.com/office/officeart/2005/8/layout/list1"/>
    <dgm:cxn modelId="{AFED60E4-B854-4AA3-92CB-13791C071BD4}" type="presOf" srcId="{5C969575-AEBE-4531-8D9C-06C4244EEA1B}" destId="{F884E30E-9F7E-4418-9906-2704BB80846A}" srcOrd="1" destOrd="0" presId="urn:microsoft.com/office/officeart/2005/8/layout/list1"/>
    <dgm:cxn modelId="{E06E5A4D-85B0-40FD-A202-7058FEA3491C}" type="presOf" srcId="{03D1D25C-6634-4BB0-B1FB-90C5F8ACE832}" destId="{3C17B1EE-1B64-4EBB-8465-ED127133C2C8}" srcOrd="1" destOrd="0" presId="urn:microsoft.com/office/officeart/2005/8/layout/list1"/>
    <dgm:cxn modelId="{C92F9F00-99BF-426E-8F26-9183EF8F808D}" srcId="{CD202EAF-9BB8-4260-AB41-FD3DFC6A4273}" destId="{5C969575-AEBE-4531-8D9C-06C4244EEA1B}" srcOrd="0" destOrd="0" parTransId="{B1B393AB-0975-4A19-8179-31A92723D100}" sibTransId="{97CD6375-B025-4FEE-9354-0543E57FF1B4}"/>
    <dgm:cxn modelId="{91697CA4-4F4E-40A3-8441-A96337C48492}" type="presOf" srcId="{03D1D25C-6634-4BB0-B1FB-90C5F8ACE832}" destId="{12F8CDF9-81B4-41F6-9C2F-C052A6879A19}" srcOrd="0" destOrd="0" presId="urn:microsoft.com/office/officeart/2005/8/layout/list1"/>
    <dgm:cxn modelId="{7A30F7E8-F771-4FC2-ADCF-9E70034B9922}" srcId="{CD202EAF-9BB8-4260-AB41-FD3DFC6A4273}" destId="{03D1D25C-6634-4BB0-B1FB-90C5F8ACE832}" srcOrd="1" destOrd="0" parTransId="{F5E33E38-08A0-4AAB-AC71-4190DC41F6D2}" sibTransId="{050517C6-E215-40BF-BC5D-0791C82DC7E1}"/>
    <dgm:cxn modelId="{0452646C-9D23-4960-ACB7-2523F82C6858}" type="presOf" srcId="{CD202EAF-9BB8-4260-AB41-FD3DFC6A4273}" destId="{84A390F1-7AEE-4893-AAFD-E9DC50C8ACB4}" srcOrd="0" destOrd="0" presId="urn:microsoft.com/office/officeart/2005/8/layout/list1"/>
    <dgm:cxn modelId="{5924C3DE-B98D-426F-94DF-3AD6ECB5E10E}" type="presParOf" srcId="{84A390F1-7AEE-4893-AAFD-E9DC50C8ACB4}" destId="{6E0859FC-B0D4-438D-BA5D-02AA20705E86}" srcOrd="0" destOrd="0" presId="urn:microsoft.com/office/officeart/2005/8/layout/list1"/>
    <dgm:cxn modelId="{2930E688-D9CD-4AD5-9937-C35EA4A2BFA2}" type="presParOf" srcId="{6E0859FC-B0D4-438D-BA5D-02AA20705E86}" destId="{1FDBE64C-322D-4191-88EA-F025F016A7E7}" srcOrd="0" destOrd="0" presId="urn:microsoft.com/office/officeart/2005/8/layout/list1"/>
    <dgm:cxn modelId="{19FCAD32-DB09-4CDC-BC48-0DF6E2C106D8}" type="presParOf" srcId="{6E0859FC-B0D4-438D-BA5D-02AA20705E86}" destId="{F884E30E-9F7E-4418-9906-2704BB80846A}" srcOrd="1" destOrd="0" presId="urn:microsoft.com/office/officeart/2005/8/layout/list1"/>
    <dgm:cxn modelId="{73BE9643-23FC-4F1D-9E4A-7FABCB02B5C7}" type="presParOf" srcId="{84A390F1-7AEE-4893-AAFD-E9DC50C8ACB4}" destId="{32EBC3A7-49FC-496F-A0BB-42859B2005D1}" srcOrd="1" destOrd="0" presId="urn:microsoft.com/office/officeart/2005/8/layout/list1"/>
    <dgm:cxn modelId="{D88E9511-F783-4C39-A29E-FAF88878CCD8}" type="presParOf" srcId="{84A390F1-7AEE-4893-AAFD-E9DC50C8ACB4}" destId="{49369A91-7784-428A-B8AE-3DC3C4BD2FAC}" srcOrd="2" destOrd="0" presId="urn:microsoft.com/office/officeart/2005/8/layout/list1"/>
    <dgm:cxn modelId="{9575A79C-CEF4-4C9E-84D0-E00C0EF7BD46}" type="presParOf" srcId="{84A390F1-7AEE-4893-AAFD-E9DC50C8ACB4}" destId="{AA5BD0DF-0147-4409-AD2A-D134A6970311}" srcOrd="3" destOrd="0" presId="urn:microsoft.com/office/officeart/2005/8/layout/list1"/>
    <dgm:cxn modelId="{C50D9D95-A6D2-4AB5-B7D3-32B6447CD397}" type="presParOf" srcId="{84A390F1-7AEE-4893-AAFD-E9DC50C8ACB4}" destId="{4098B3F8-ED36-4B1C-8B5C-1994604C8CEC}" srcOrd="4" destOrd="0" presId="urn:microsoft.com/office/officeart/2005/8/layout/list1"/>
    <dgm:cxn modelId="{65C53223-831C-49C0-9337-C222A02F9DBC}" type="presParOf" srcId="{4098B3F8-ED36-4B1C-8B5C-1994604C8CEC}" destId="{12F8CDF9-81B4-41F6-9C2F-C052A6879A19}" srcOrd="0" destOrd="0" presId="urn:microsoft.com/office/officeart/2005/8/layout/list1"/>
    <dgm:cxn modelId="{BE108A67-B29F-4FB5-8A15-40A84B58F1AB}" type="presParOf" srcId="{4098B3F8-ED36-4B1C-8B5C-1994604C8CEC}" destId="{3C17B1EE-1B64-4EBB-8465-ED127133C2C8}" srcOrd="1" destOrd="0" presId="urn:microsoft.com/office/officeart/2005/8/layout/list1"/>
    <dgm:cxn modelId="{E535022A-77F3-4554-8DB3-DE67425FE86A}" type="presParOf" srcId="{84A390F1-7AEE-4893-AAFD-E9DC50C8ACB4}" destId="{0BA7B16C-B651-47CE-9F2B-F5B422EB3C94}" srcOrd="5" destOrd="0" presId="urn:microsoft.com/office/officeart/2005/8/layout/list1"/>
    <dgm:cxn modelId="{9AC57DBD-3B84-45A0-A454-FEA7EDA0A4A1}" type="presParOf" srcId="{84A390F1-7AEE-4893-AAFD-E9DC50C8ACB4}" destId="{290F0BAE-6AC8-41CA-BFA6-6D5ECDA9D8E1}" srcOrd="6" destOrd="0" presId="urn:microsoft.com/office/officeart/2005/8/layout/list1"/>
    <dgm:cxn modelId="{4F2915C2-8442-490E-9B73-6BDE4DA065FF}" type="presParOf" srcId="{84A390F1-7AEE-4893-AAFD-E9DC50C8ACB4}" destId="{99D9C054-E65C-4BDA-BF4E-6C7A080ED3D3}" srcOrd="7" destOrd="0" presId="urn:microsoft.com/office/officeart/2005/8/layout/list1"/>
    <dgm:cxn modelId="{A5539B04-8DB1-4F60-A945-5D6828F3AC27}" type="presParOf" srcId="{84A390F1-7AEE-4893-AAFD-E9DC50C8ACB4}" destId="{96D107C8-9F32-4D90-9796-6E4E11ADA294}" srcOrd="8" destOrd="0" presId="urn:microsoft.com/office/officeart/2005/8/layout/list1"/>
    <dgm:cxn modelId="{DEF00002-17E8-4FC2-9433-4F3841EC9DED}" type="presParOf" srcId="{96D107C8-9F32-4D90-9796-6E4E11ADA294}" destId="{15B5F08D-4A7E-4232-A91F-BFB8B4D7ECF7}" srcOrd="0" destOrd="0" presId="urn:microsoft.com/office/officeart/2005/8/layout/list1"/>
    <dgm:cxn modelId="{C33B4DA7-D86A-4DCB-A98B-5069C13207DD}" type="presParOf" srcId="{96D107C8-9F32-4D90-9796-6E4E11ADA294}" destId="{8986448E-8626-4938-8064-75D0B42B9DAB}" srcOrd="1" destOrd="0" presId="urn:microsoft.com/office/officeart/2005/8/layout/list1"/>
    <dgm:cxn modelId="{A7BE0D01-375C-4B07-B72E-949D0DBA4421}" type="presParOf" srcId="{84A390F1-7AEE-4893-AAFD-E9DC50C8ACB4}" destId="{F3316917-A240-45A2-9A9D-91CB800DF3A8}" srcOrd="9" destOrd="0" presId="urn:microsoft.com/office/officeart/2005/8/layout/list1"/>
    <dgm:cxn modelId="{8B1E0613-0703-4E41-9871-292CCC5406A7}" type="presParOf" srcId="{84A390F1-7AEE-4893-AAFD-E9DC50C8ACB4}" destId="{47B1EF1B-2363-4D3C-A6D6-77C8E5F4BD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202EAF-9BB8-4260-AB41-FD3DFC6A42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C969575-AEBE-4531-8D9C-06C4244EEA1B}">
      <dgm:prSet phldrT="[Texto]" custT="1"/>
      <dgm:spPr/>
      <dgm:t>
        <a:bodyPr/>
        <a:lstStyle/>
        <a:p>
          <a:r>
            <a:rPr lang="es-EC" sz="1600" dirty="0" smtClean="0"/>
            <a:t>La actividad se va a desarrollar en colegios del norte de Quito, que cumplan con el perfil de los consumidores de multivitamínicos OTC (Over the counter).</a:t>
          </a:r>
          <a:endParaRPr lang="es-ES" sz="1600" dirty="0"/>
        </a:p>
      </dgm:t>
    </dgm:pt>
    <dgm:pt modelId="{B1B393AB-0975-4A19-8179-31A92723D100}" type="parTrans" cxnId="{C92F9F00-99BF-426E-8F26-9183EF8F808D}">
      <dgm:prSet/>
      <dgm:spPr/>
      <dgm:t>
        <a:bodyPr/>
        <a:lstStyle/>
        <a:p>
          <a:endParaRPr lang="es-ES" sz="4000"/>
        </a:p>
      </dgm:t>
    </dgm:pt>
    <dgm:pt modelId="{97CD6375-B025-4FEE-9354-0543E57FF1B4}" type="sibTrans" cxnId="{C92F9F00-99BF-426E-8F26-9183EF8F808D}">
      <dgm:prSet/>
      <dgm:spPr/>
      <dgm:t>
        <a:bodyPr/>
        <a:lstStyle/>
        <a:p>
          <a:endParaRPr lang="es-ES" sz="4000"/>
        </a:p>
      </dgm:t>
    </dgm:pt>
    <dgm:pt modelId="{03D1D25C-6634-4BB0-B1FB-90C5F8ACE832}">
      <dgm:prSet phldrT="[Texto]" custT="1"/>
      <dgm:spPr/>
      <dgm:t>
        <a:bodyPr/>
        <a:lstStyle/>
        <a:p>
          <a:r>
            <a:rPr lang="es-EC" sz="1600" dirty="0" smtClean="0"/>
            <a:t>El BTL (Over the counter) tendrá una actividad que servirá como fachada para producir la situación .</a:t>
          </a:r>
          <a:endParaRPr lang="es-ES" sz="1600" dirty="0"/>
        </a:p>
      </dgm:t>
    </dgm:pt>
    <dgm:pt modelId="{F5E33E38-08A0-4AAB-AC71-4190DC41F6D2}" type="parTrans" cxnId="{7A30F7E8-F771-4FC2-ADCF-9E70034B9922}">
      <dgm:prSet/>
      <dgm:spPr/>
      <dgm:t>
        <a:bodyPr/>
        <a:lstStyle/>
        <a:p>
          <a:endParaRPr lang="es-ES" sz="4000"/>
        </a:p>
      </dgm:t>
    </dgm:pt>
    <dgm:pt modelId="{050517C6-E215-40BF-BC5D-0791C82DC7E1}" type="sibTrans" cxnId="{7A30F7E8-F771-4FC2-ADCF-9E70034B9922}">
      <dgm:prSet/>
      <dgm:spPr/>
      <dgm:t>
        <a:bodyPr/>
        <a:lstStyle/>
        <a:p>
          <a:endParaRPr lang="es-ES" sz="4000"/>
        </a:p>
      </dgm:t>
    </dgm:pt>
    <dgm:pt modelId="{84A390F1-7AEE-4893-AAFD-E9DC50C8ACB4}" type="pres">
      <dgm:prSet presAssocID="{CD202EAF-9BB8-4260-AB41-FD3DFC6A42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0859FC-B0D4-438D-BA5D-02AA20705E86}" type="pres">
      <dgm:prSet presAssocID="{5C969575-AEBE-4531-8D9C-06C4244EEA1B}" presName="parentLin" presStyleCnt="0"/>
      <dgm:spPr/>
      <dgm:t>
        <a:bodyPr/>
        <a:lstStyle/>
        <a:p>
          <a:endParaRPr lang="es-ES"/>
        </a:p>
      </dgm:t>
    </dgm:pt>
    <dgm:pt modelId="{1FDBE64C-322D-4191-88EA-F025F016A7E7}" type="pres">
      <dgm:prSet presAssocID="{5C969575-AEBE-4531-8D9C-06C4244EEA1B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F884E30E-9F7E-4418-9906-2704BB80846A}" type="pres">
      <dgm:prSet presAssocID="{5C969575-AEBE-4531-8D9C-06C4244EEA1B}" presName="parentText" presStyleLbl="node1" presStyleIdx="0" presStyleCnt="2" custScaleY="57367" custLinFactNeighborX="-21821" custLinFactNeighborY="-5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EBC3A7-49FC-496F-A0BB-42859B2005D1}" type="pres">
      <dgm:prSet presAssocID="{5C969575-AEBE-4531-8D9C-06C4244EEA1B}" presName="negativeSpace" presStyleCnt="0"/>
      <dgm:spPr/>
      <dgm:t>
        <a:bodyPr/>
        <a:lstStyle/>
        <a:p>
          <a:endParaRPr lang="es-ES"/>
        </a:p>
      </dgm:t>
    </dgm:pt>
    <dgm:pt modelId="{49369A91-7784-428A-B8AE-3DC3C4BD2FAC}" type="pres">
      <dgm:prSet presAssocID="{5C969575-AEBE-4531-8D9C-06C4244EEA1B}" presName="childText" presStyleLbl="conFgAcc1" presStyleIdx="0" presStyleCnt="2" custScaleY="701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BD0DF-0147-4409-AD2A-D134A6970311}" type="pres">
      <dgm:prSet presAssocID="{97CD6375-B025-4FEE-9354-0543E57FF1B4}" presName="spaceBetweenRectangles" presStyleCnt="0"/>
      <dgm:spPr/>
      <dgm:t>
        <a:bodyPr/>
        <a:lstStyle/>
        <a:p>
          <a:endParaRPr lang="es-ES"/>
        </a:p>
      </dgm:t>
    </dgm:pt>
    <dgm:pt modelId="{4098B3F8-ED36-4B1C-8B5C-1994604C8CEC}" type="pres">
      <dgm:prSet presAssocID="{03D1D25C-6634-4BB0-B1FB-90C5F8ACE832}" presName="parentLin" presStyleCnt="0"/>
      <dgm:spPr/>
      <dgm:t>
        <a:bodyPr/>
        <a:lstStyle/>
        <a:p>
          <a:endParaRPr lang="es-ES"/>
        </a:p>
      </dgm:t>
    </dgm:pt>
    <dgm:pt modelId="{12F8CDF9-81B4-41F6-9C2F-C052A6879A19}" type="pres">
      <dgm:prSet presAssocID="{03D1D25C-6634-4BB0-B1FB-90C5F8ACE832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3C17B1EE-1B64-4EBB-8465-ED127133C2C8}" type="pres">
      <dgm:prSet presAssocID="{03D1D25C-6634-4BB0-B1FB-90C5F8ACE832}" presName="parentText" presStyleLbl="node1" presStyleIdx="1" presStyleCnt="2" custScaleY="5604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A7B16C-B651-47CE-9F2B-F5B422EB3C94}" type="pres">
      <dgm:prSet presAssocID="{03D1D25C-6634-4BB0-B1FB-90C5F8ACE832}" presName="negativeSpace" presStyleCnt="0"/>
      <dgm:spPr/>
      <dgm:t>
        <a:bodyPr/>
        <a:lstStyle/>
        <a:p>
          <a:endParaRPr lang="es-ES"/>
        </a:p>
      </dgm:t>
    </dgm:pt>
    <dgm:pt modelId="{290F0BAE-6AC8-41CA-BFA6-6D5ECDA9D8E1}" type="pres">
      <dgm:prSet presAssocID="{03D1D25C-6634-4BB0-B1FB-90C5F8ACE832}" presName="childText" presStyleLbl="conFgAcc1" presStyleIdx="1" presStyleCnt="2" custScaleY="526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21F2CB-4C54-4E4F-9430-3EBD68305E85}" type="presOf" srcId="{03D1D25C-6634-4BB0-B1FB-90C5F8ACE832}" destId="{3C17B1EE-1B64-4EBB-8465-ED127133C2C8}" srcOrd="1" destOrd="0" presId="urn:microsoft.com/office/officeart/2005/8/layout/list1"/>
    <dgm:cxn modelId="{F888A0A9-105C-469A-8564-7A755C734D50}" type="presOf" srcId="{5C969575-AEBE-4531-8D9C-06C4244EEA1B}" destId="{F884E30E-9F7E-4418-9906-2704BB80846A}" srcOrd="1" destOrd="0" presId="urn:microsoft.com/office/officeart/2005/8/layout/list1"/>
    <dgm:cxn modelId="{F3F0FF02-0AFA-437E-B070-9DCDEA40D118}" type="presOf" srcId="{03D1D25C-6634-4BB0-B1FB-90C5F8ACE832}" destId="{12F8CDF9-81B4-41F6-9C2F-C052A6879A19}" srcOrd="0" destOrd="0" presId="urn:microsoft.com/office/officeart/2005/8/layout/list1"/>
    <dgm:cxn modelId="{5F6C8694-CF7E-4F75-89A4-8252B7D7ACCB}" type="presOf" srcId="{CD202EAF-9BB8-4260-AB41-FD3DFC6A4273}" destId="{84A390F1-7AEE-4893-AAFD-E9DC50C8ACB4}" srcOrd="0" destOrd="0" presId="urn:microsoft.com/office/officeart/2005/8/layout/list1"/>
    <dgm:cxn modelId="{375D4A08-5EC6-4B3B-A70A-3533011664AA}" type="presOf" srcId="{5C969575-AEBE-4531-8D9C-06C4244EEA1B}" destId="{1FDBE64C-322D-4191-88EA-F025F016A7E7}" srcOrd="0" destOrd="0" presId="urn:microsoft.com/office/officeart/2005/8/layout/list1"/>
    <dgm:cxn modelId="{C92F9F00-99BF-426E-8F26-9183EF8F808D}" srcId="{CD202EAF-9BB8-4260-AB41-FD3DFC6A4273}" destId="{5C969575-AEBE-4531-8D9C-06C4244EEA1B}" srcOrd="0" destOrd="0" parTransId="{B1B393AB-0975-4A19-8179-31A92723D100}" sibTransId="{97CD6375-B025-4FEE-9354-0543E57FF1B4}"/>
    <dgm:cxn modelId="{7A30F7E8-F771-4FC2-ADCF-9E70034B9922}" srcId="{CD202EAF-9BB8-4260-AB41-FD3DFC6A4273}" destId="{03D1D25C-6634-4BB0-B1FB-90C5F8ACE832}" srcOrd="1" destOrd="0" parTransId="{F5E33E38-08A0-4AAB-AC71-4190DC41F6D2}" sibTransId="{050517C6-E215-40BF-BC5D-0791C82DC7E1}"/>
    <dgm:cxn modelId="{2040FAA9-E3DE-4A02-ADD2-AFF76D3AFADF}" type="presParOf" srcId="{84A390F1-7AEE-4893-AAFD-E9DC50C8ACB4}" destId="{6E0859FC-B0D4-438D-BA5D-02AA20705E86}" srcOrd="0" destOrd="0" presId="urn:microsoft.com/office/officeart/2005/8/layout/list1"/>
    <dgm:cxn modelId="{25EA7758-8E9D-4E80-9B8B-B5B069C0ECCB}" type="presParOf" srcId="{6E0859FC-B0D4-438D-BA5D-02AA20705E86}" destId="{1FDBE64C-322D-4191-88EA-F025F016A7E7}" srcOrd="0" destOrd="0" presId="urn:microsoft.com/office/officeart/2005/8/layout/list1"/>
    <dgm:cxn modelId="{9A004D6C-94C2-4FBE-AEBA-97041A6A4306}" type="presParOf" srcId="{6E0859FC-B0D4-438D-BA5D-02AA20705E86}" destId="{F884E30E-9F7E-4418-9906-2704BB80846A}" srcOrd="1" destOrd="0" presId="urn:microsoft.com/office/officeart/2005/8/layout/list1"/>
    <dgm:cxn modelId="{415AE9B2-5AA6-4CA2-A896-DA75F8A744EB}" type="presParOf" srcId="{84A390F1-7AEE-4893-AAFD-E9DC50C8ACB4}" destId="{32EBC3A7-49FC-496F-A0BB-42859B2005D1}" srcOrd="1" destOrd="0" presId="urn:microsoft.com/office/officeart/2005/8/layout/list1"/>
    <dgm:cxn modelId="{999C38CF-95D4-41D7-9DB0-E5F19371FD2F}" type="presParOf" srcId="{84A390F1-7AEE-4893-AAFD-E9DC50C8ACB4}" destId="{49369A91-7784-428A-B8AE-3DC3C4BD2FAC}" srcOrd="2" destOrd="0" presId="urn:microsoft.com/office/officeart/2005/8/layout/list1"/>
    <dgm:cxn modelId="{25B8738B-3391-4F10-ACE0-A7C8111556C5}" type="presParOf" srcId="{84A390F1-7AEE-4893-AAFD-E9DC50C8ACB4}" destId="{AA5BD0DF-0147-4409-AD2A-D134A6970311}" srcOrd="3" destOrd="0" presId="urn:microsoft.com/office/officeart/2005/8/layout/list1"/>
    <dgm:cxn modelId="{BC3F30B3-9BBB-4724-9B73-577B9D3B2C5D}" type="presParOf" srcId="{84A390F1-7AEE-4893-AAFD-E9DC50C8ACB4}" destId="{4098B3F8-ED36-4B1C-8B5C-1994604C8CEC}" srcOrd="4" destOrd="0" presId="urn:microsoft.com/office/officeart/2005/8/layout/list1"/>
    <dgm:cxn modelId="{B476E5D5-6373-46EC-99A4-AA53182ABD51}" type="presParOf" srcId="{4098B3F8-ED36-4B1C-8B5C-1994604C8CEC}" destId="{12F8CDF9-81B4-41F6-9C2F-C052A6879A19}" srcOrd="0" destOrd="0" presId="urn:microsoft.com/office/officeart/2005/8/layout/list1"/>
    <dgm:cxn modelId="{F6D3DD56-1260-46B6-8227-03C52A0C473D}" type="presParOf" srcId="{4098B3F8-ED36-4B1C-8B5C-1994604C8CEC}" destId="{3C17B1EE-1B64-4EBB-8465-ED127133C2C8}" srcOrd="1" destOrd="0" presId="urn:microsoft.com/office/officeart/2005/8/layout/list1"/>
    <dgm:cxn modelId="{705AD79E-13A7-4CBA-BA16-83113AA1BA24}" type="presParOf" srcId="{84A390F1-7AEE-4893-AAFD-E9DC50C8ACB4}" destId="{0BA7B16C-B651-47CE-9F2B-F5B422EB3C94}" srcOrd="5" destOrd="0" presId="urn:microsoft.com/office/officeart/2005/8/layout/list1"/>
    <dgm:cxn modelId="{FF12CA95-1274-4401-A0CC-17F3048486A2}" type="presParOf" srcId="{84A390F1-7AEE-4893-AAFD-E9DC50C8ACB4}" destId="{290F0BAE-6AC8-41CA-BFA6-6D5ECDA9D8E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F46FAD-E461-4AA0-9DDD-68B392D38B4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1E12439-0AD8-43E4-94A8-2859BD6416A1}">
      <dgm:prSet phldrT="[Texto]"/>
      <dgm:spPr/>
      <dgm:t>
        <a:bodyPr/>
        <a:lstStyle/>
        <a:p>
          <a:r>
            <a:rPr lang="es-ES" dirty="0" smtClean="0"/>
            <a:t>Perfiles</a:t>
          </a:r>
          <a:endParaRPr lang="es-ES" dirty="0"/>
        </a:p>
      </dgm:t>
    </dgm:pt>
    <dgm:pt modelId="{9C3536BA-2601-4F9C-BB7D-38AEA0AC745B}" type="parTrans" cxnId="{F861EBA7-8EF5-4784-BC21-9513859CBF8C}">
      <dgm:prSet/>
      <dgm:spPr/>
      <dgm:t>
        <a:bodyPr/>
        <a:lstStyle/>
        <a:p>
          <a:endParaRPr lang="es-ES"/>
        </a:p>
      </dgm:t>
    </dgm:pt>
    <dgm:pt modelId="{FB94A6BD-4892-4D51-86AA-0AFD28576405}" type="sibTrans" cxnId="{F861EBA7-8EF5-4784-BC21-9513859CBF8C}">
      <dgm:prSet/>
      <dgm:spPr/>
      <dgm:t>
        <a:bodyPr/>
        <a:lstStyle/>
        <a:p>
          <a:endParaRPr lang="es-ES"/>
        </a:p>
      </dgm:t>
    </dgm:pt>
    <dgm:pt modelId="{69D5094C-DBF2-4593-9268-4A46F376341E}">
      <dgm:prSet phldrT="[Texto]"/>
      <dgm:spPr/>
      <dgm:t>
        <a:bodyPr/>
        <a:lstStyle/>
        <a:p>
          <a:r>
            <a:rPr lang="es-ES" dirty="0" smtClean="0"/>
            <a:t>Factores que influyen en el comportamiento del consumidor</a:t>
          </a:r>
          <a:endParaRPr lang="es-ES" dirty="0"/>
        </a:p>
      </dgm:t>
    </dgm:pt>
    <dgm:pt modelId="{568D96F6-82D2-421D-ABB2-AC38DD360E7F}" type="parTrans" cxnId="{04CC7C9D-9F0A-4C50-B92D-3D085A0E0E65}">
      <dgm:prSet/>
      <dgm:spPr/>
      <dgm:t>
        <a:bodyPr/>
        <a:lstStyle/>
        <a:p>
          <a:endParaRPr lang="es-ES"/>
        </a:p>
      </dgm:t>
    </dgm:pt>
    <dgm:pt modelId="{DAC673AE-82D2-4789-9C67-F7CAFCD6BEA1}" type="sibTrans" cxnId="{04CC7C9D-9F0A-4C50-B92D-3D085A0E0E65}">
      <dgm:prSet/>
      <dgm:spPr/>
      <dgm:t>
        <a:bodyPr/>
        <a:lstStyle/>
        <a:p>
          <a:endParaRPr lang="es-ES"/>
        </a:p>
      </dgm:t>
    </dgm:pt>
    <dgm:pt modelId="{36844D4B-D14A-4E22-B8F4-717E141572D0}">
      <dgm:prSet phldrT="[Texto]"/>
      <dgm:spPr/>
      <dgm:t>
        <a:bodyPr/>
        <a:lstStyle/>
        <a:p>
          <a:r>
            <a:rPr lang="es-ES" dirty="0" smtClean="0"/>
            <a:t>TOM</a:t>
          </a:r>
          <a:endParaRPr lang="es-ES" dirty="0"/>
        </a:p>
      </dgm:t>
    </dgm:pt>
    <dgm:pt modelId="{1F8DE969-F9C7-45CB-BFE2-EE4421C2758E}" type="parTrans" cxnId="{2DFD08EA-BD4E-441B-B56C-EA740BF1C020}">
      <dgm:prSet/>
      <dgm:spPr/>
      <dgm:t>
        <a:bodyPr/>
        <a:lstStyle/>
        <a:p>
          <a:endParaRPr lang="es-ES"/>
        </a:p>
      </dgm:t>
    </dgm:pt>
    <dgm:pt modelId="{9ADBE0E2-8043-4AF6-AF9C-5AF43AF2A425}" type="sibTrans" cxnId="{2DFD08EA-BD4E-441B-B56C-EA740BF1C020}">
      <dgm:prSet/>
      <dgm:spPr/>
      <dgm:t>
        <a:bodyPr/>
        <a:lstStyle/>
        <a:p>
          <a:endParaRPr lang="es-ES"/>
        </a:p>
      </dgm:t>
    </dgm:pt>
    <dgm:pt modelId="{6ADD585E-E22E-4596-AB1D-24DF2F031183}">
      <dgm:prSet phldrT="[Texto]"/>
      <dgm:spPr/>
      <dgm:t>
        <a:bodyPr/>
        <a:lstStyle/>
        <a:p>
          <a:r>
            <a:rPr lang="es-ES" dirty="0" smtClean="0"/>
            <a:t>Preferencias visuales</a:t>
          </a:r>
          <a:endParaRPr lang="es-ES" dirty="0"/>
        </a:p>
      </dgm:t>
    </dgm:pt>
    <dgm:pt modelId="{AF6E314A-68C6-477E-8815-961F2C3DC9BD}" type="parTrans" cxnId="{FC356B2C-D851-4E33-803B-3ED8CC757AE6}">
      <dgm:prSet/>
      <dgm:spPr/>
      <dgm:t>
        <a:bodyPr/>
        <a:lstStyle/>
        <a:p>
          <a:endParaRPr lang="es-ES"/>
        </a:p>
      </dgm:t>
    </dgm:pt>
    <dgm:pt modelId="{75FC4AF2-2B83-441D-8490-A065798DE004}" type="sibTrans" cxnId="{FC356B2C-D851-4E33-803B-3ED8CC757AE6}">
      <dgm:prSet/>
      <dgm:spPr/>
      <dgm:t>
        <a:bodyPr/>
        <a:lstStyle/>
        <a:p>
          <a:endParaRPr lang="es-ES"/>
        </a:p>
      </dgm:t>
    </dgm:pt>
    <dgm:pt modelId="{3BA77699-BBBC-423F-BEAE-A6924623F3DD}" type="pres">
      <dgm:prSet presAssocID="{CBF46FAD-E461-4AA0-9DDD-68B392D38B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A8C92ACC-6922-41F8-B9EA-39DC8A1EE85D}" type="pres">
      <dgm:prSet presAssocID="{CBF46FAD-E461-4AA0-9DDD-68B392D38B47}" presName="Name1" presStyleCnt="0"/>
      <dgm:spPr/>
      <dgm:t>
        <a:bodyPr/>
        <a:lstStyle/>
        <a:p>
          <a:endParaRPr lang="es-ES"/>
        </a:p>
      </dgm:t>
    </dgm:pt>
    <dgm:pt modelId="{68DF3902-7794-4B0B-B06B-FF0E06FEB942}" type="pres">
      <dgm:prSet presAssocID="{CBF46FAD-E461-4AA0-9DDD-68B392D38B47}" presName="cycle" presStyleCnt="0"/>
      <dgm:spPr/>
      <dgm:t>
        <a:bodyPr/>
        <a:lstStyle/>
        <a:p>
          <a:endParaRPr lang="es-ES"/>
        </a:p>
      </dgm:t>
    </dgm:pt>
    <dgm:pt modelId="{85DD8A1D-6985-4711-8A4D-4B26CD45F654}" type="pres">
      <dgm:prSet presAssocID="{CBF46FAD-E461-4AA0-9DDD-68B392D38B47}" presName="srcNode" presStyleLbl="node1" presStyleIdx="0" presStyleCnt="4"/>
      <dgm:spPr/>
      <dgm:t>
        <a:bodyPr/>
        <a:lstStyle/>
        <a:p>
          <a:endParaRPr lang="es-ES"/>
        </a:p>
      </dgm:t>
    </dgm:pt>
    <dgm:pt modelId="{46D75B7E-A16C-4AEE-91A9-934599D6D9D7}" type="pres">
      <dgm:prSet presAssocID="{CBF46FAD-E461-4AA0-9DDD-68B392D38B47}" presName="conn" presStyleLbl="parChTrans1D2" presStyleIdx="0" presStyleCnt="1"/>
      <dgm:spPr/>
      <dgm:t>
        <a:bodyPr/>
        <a:lstStyle/>
        <a:p>
          <a:endParaRPr lang="es-EC"/>
        </a:p>
      </dgm:t>
    </dgm:pt>
    <dgm:pt modelId="{99AF4F3F-AB86-45D5-8C20-9F03038782FA}" type="pres">
      <dgm:prSet presAssocID="{CBF46FAD-E461-4AA0-9DDD-68B392D38B47}" presName="extraNode" presStyleLbl="node1" presStyleIdx="0" presStyleCnt="4"/>
      <dgm:spPr/>
      <dgm:t>
        <a:bodyPr/>
        <a:lstStyle/>
        <a:p>
          <a:endParaRPr lang="es-ES"/>
        </a:p>
      </dgm:t>
    </dgm:pt>
    <dgm:pt modelId="{EF28427C-1265-42BD-B71C-5E3A16D49115}" type="pres">
      <dgm:prSet presAssocID="{CBF46FAD-E461-4AA0-9DDD-68B392D38B47}" presName="dstNode" presStyleLbl="node1" presStyleIdx="0" presStyleCnt="4"/>
      <dgm:spPr/>
      <dgm:t>
        <a:bodyPr/>
        <a:lstStyle/>
        <a:p>
          <a:endParaRPr lang="es-ES"/>
        </a:p>
      </dgm:t>
    </dgm:pt>
    <dgm:pt modelId="{0B77E282-03E9-4465-860C-500D408C940E}" type="pres">
      <dgm:prSet presAssocID="{B1E12439-0AD8-43E4-94A8-2859BD6416A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67D474-7ACE-4049-AEBE-BE0EAD742500}" type="pres">
      <dgm:prSet presAssocID="{B1E12439-0AD8-43E4-94A8-2859BD6416A1}" presName="accent_1" presStyleCnt="0"/>
      <dgm:spPr/>
      <dgm:t>
        <a:bodyPr/>
        <a:lstStyle/>
        <a:p>
          <a:endParaRPr lang="es-ES"/>
        </a:p>
      </dgm:t>
    </dgm:pt>
    <dgm:pt modelId="{B02E11B6-EDCD-4BAA-8944-0A0EEF578C02}" type="pres">
      <dgm:prSet presAssocID="{B1E12439-0AD8-43E4-94A8-2859BD6416A1}" presName="accentRepeatNode" presStyleLbl="solidFgAcc1" presStyleIdx="0" presStyleCnt="4"/>
      <dgm:spPr/>
      <dgm:t>
        <a:bodyPr/>
        <a:lstStyle/>
        <a:p>
          <a:endParaRPr lang="es-ES"/>
        </a:p>
      </dgm:t>
    </dgm:pt>
    <dgm:pt modelId="{49F52D2A-5F23-4AEF-8654-07426D880292}" type="pres">
      <dgm:prSet presAssocID="{69D5094C-DBF2-4593-9268-4A46F376341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CBE943-66F0-49D4-B9D0-B9D5E582CFD4}" type="pres">
      <dgm:prSet presAssocID="{69D5094C-DBF2-4593-9268-4A46F376341E}" presName="accent_2" presStyleCnt="0"/>
      <dgm:spPr/>
      <dgm:t>
        <a:bodyPr/>
        <a:lstStyle/>
        <a:p>
          <a:endParaRPr lang="es-ES"/>
        </a:p>
      </dgm:t>
    </dgm:pt>
    <dgm:pt modelId="{391560A7-2D44-41DA-9E63-0CA940C183A3}" type="pres">
      <dgm:prSet presAssocID="{69D5094C-DBF2-4593-9268-4A46F376341E}" presName="accentRepeatNode" presStyleLbl="solidFgAcc1" presStyleIdx="1" presStyleCnt="4"/>
      <dgm:spPr/>
      <dgm:t>
        <a:bodyPr/>
        <a:lstStyle/>
        <a:p>
          <a:endParaRPr lang="es-ES"/>
        </a:p>
      </dgm:t>
    </dgm:pt>
    <dgm:pt modelId="{CE4B1C05-6A3F-444B-9C4F-7D4808F7D254}" type="pres">
      <dgm:prSet presAssocID="{36844D4B-D14A-4E22-B8F4-717E141572D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CDA42C-1664-4F79-9B60-7C0179374253}" type="pres">
      <dgm:prSet presAssocID="{36844D4B-D14A-4E22-B8F4-717E141572D0}" presName="accent_3" presStyleCnt="0"/>
      <dgm:spPr/>
      <dgm:t>
        <a:bodyPr/>
        <a:lstStyle/>
        <a:p>
          <a:endParaRPr lang="es-ES"/>
        </a:p>
      </dgm:t>
    </dgm:pt>
    <dgm:pt modelId="{384B700A-0C9F-40B2-A406-3AAAB2B2567C}" type="pres">
      <dgm:prSet presAssocID="{36844D4B-D14A-4E22-B8F4-717E141572D0}" presName="accentRepeatNode" presStyleLbl="solidFgAcc1" presStyleIdx="2" presStyleCnt="4"/>
      <dgm:spPr/>
      <dgm:t>
        <a:bodyPr/>
        <a:lstStyle/>
        <a:p>
          <a:endParaRPr lang="es-ES"/>
        </a:p>
      </dgm:t>
    </dgm:pt>
    <dgm:pt modelId="{5A8E8683-C43B-41CD-A741-8EAD864DAE01}" type="pres">
      <dgm:prSet presAssocID="{6ADD585E-E22E-4596-AB1D-24DF2F03118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CE784-C4ED-4FC5-98B4-E64DBBD4A59C}" type="pres">
      <dgm:prSet presAssocID="{6ADD585E-E22E-4596-AB1D-24DF2F031183}" presName="accent_4" presStyleCnt="0"/>
      <dgm:spPr/>
      <dgm:t>
        <a:bodyPr/>
        <a:lstStyle/>
        <a:p>
          <a:endParaRPr lang="es-ES"/>
        </a:p>
      </dgm:t>
    </dgm:pt>
    <dgm:pt modelId="{B53A93C9-702A-49BA-957F-9E0EBFF4EF73}" type="pres">
      <dgm:prSet presAssocID="{6ADD585E-E22E-4596-AB1D-24DF2F031183}" presName="accentRepeatNode" presStyleLbl="solidFgAcc1" presStyleIdx="3" presStyleCnt="4"/>
      <dgm:spPr/>
      <dgm:t>
        <a:bodyPr/>
        <a:lstStyle/>
        <a:p>
          <a:endParaRPr lang="es-ES"/>
        </a:p>
      </dgm:t>
    </dgm:pt>
  </dgm:ptLst>
  <dgm:cxnLst>
    <dgm:cxn modelId="{67F887BD-E4F7-4CA1-BAF7-C9C11F625932}" type="presOf" srcId="{69D5094C-DBF2-4593-9268-4A46F376341E}" destId="{49F52D2A-5F23-4AEF-8654-07426D880292}" srcOrd="0" destOrd="0" presId="urn:microsoft.com/office/officeart/2008/layout/VerticalCurvedList"/>
    <dgm:cxn modelId="{FC356B2C-D851-4E33-803B-3ED8CC757AE6}" srcId="{CBF46FAD-E461-4AA0-9DDD-68B392D38B47}" destId="{6ADD585E-E22E-4596-AB1D-24DF2F031183}" srcOrd="3" destOrd="0" parTransId="{AF6E314A-68C6-477E-8815-961F2C3DC9BD}" sibTransId="{75FC4AF2-2B83-441D-8490-A065798DE004}"/>
    <dgm:cxn modelId="{04CC7C9D-9F0A-4C50-B92D-3D085A0E0E65}" srcId="{CBF46FAD-E461-4AA0-9DDD-68B392D38B47}" destId="{69D5094C-DBF2-4593-9268-4A46F376341E}" srcOrd="1" destOrd="0" parTransId="{568D96F6-82D2-421D-ABB2-AC38DD360E7F}" sibTransId="{DAC673AE-82D2-4789-9C67-F7CAFCD6BEA1}"/>
    <dgm:cxn modelId="{5CB95DEA-AAB3-4ECD-A9EA-08F14A903F4B}" type="presOf" srcId="{B1E12439-0AD8-43E4-94A8-2859BD6416A1}" destId="{0B77E282-03E9-4465-860C-500D408C940E}" srcOrd="0" destOrd="0" presId="urn:microsoft.com/office/officeart/2008/layout/VerticalCurvedList"/>
    <dgm:cxn modelId="{2DFD08EA-BD4E-441B-B56C-EA740BF1C020}" srcId="{CBF46FAD-E461-4AA0-9DDD-68B392D38B47}" destId="{36844D4B-D14A-4E22-B8F4-717E141572D0}" srcOrd="2" destOrd="0" parTransId="{1F8DE969-F9C7-45CB-BFE2-EE4421C2758E}" sibTransId="{9ADBE0E2-8043-4AF6-AF9C-5AF43AF2A425}"/>
    <dgm:cxn modelId="{F09044D1-0919-4E88-A776-93710C73D37D}" type="presOf" srcId="{FB94A6BD-4892-4D51-86AA-0AFD28576405}" destId="{46D75B7E-A16C-4AEE-91A9-934599D6D9D7}" srcOrd="0" destOrd="0" presId="urn:microsoft.com/office/officeart/2008/layout/VerticalCurvedList"/>
    <dgm:cxn modelId="{02B21088-1A7E-4336-BEB8-2729B9A6C989}" type="presOf" srcId="{CBF46FAD-E461-4AA0-9DDD-68B392D38B47}" destId="{3BA77699-BBBC-423F-BEAE-A6924623F3DD}" srcOrd="0" destOrd="0" presId="urn:microsoft.com/office/officeart/2008/layout/VerticalCurvedList"/>
    <dgm:cxn modelId="{7D7B732A-DB02-4AED-9EF8-A64607A2C7BF}" type="presOf" srcId="{36844D4B-D14A-4E22-B8F4-717E141572D0}" destId="{CE4B1C05-6A3F-444B-9C4F-7D4808F7D254}" srcOrd="0" destOrd="0" presId="urn:microsoft.com/office/officeart/2008/layout/VerticalCurvedList"/>
    <dgm:cxn modelId="{F861EBA7-8EF5-4784-BC21-9513859CBF8C}" srcId="{CBF46FAD-E461-4AA0-9DDD-68B392D38B47}" destId="{B1E12439-0AD8-43E4-94A8-2859BD6416A1}" srcOrd="0" destOrd="0" parTransId="{9C3536BA-2601-4F9C-BB7D-38AEA0AC745B}" sibTransId="{FB94A6BD-4892-4D51-86AA-0AFD28576405}"/>
    <dgm:cxn modelId="{9C7551F9-D421-4F7F-8255-E72BE8FD759D}" type="presOf" srcId="{6ADD585E-E22E-4596-AB1D-24DF2F031183}" destId="{5A8E8683-C43B-41CD-A741-8EAD864DAE01}" srcOrd="0" destOrd="0" presId="urn:microsoft.com/office/officeart/2008/layout/VerticalCurvedList"/>
    <dgm:cxn modelId="{109C2327-25D8-416E-AF3B-BE33B672D735}" type="presParOf" srcId="{3BA77699-BBBC-423F-BEAE-A6924623F3DD}" destId="{A8C92ACC-6922-41F8-B9EA-39DC8A1EE85D}" srcOrd="0" destOrd="0" presId="urn:microsoft.com/office/officeart/2008/layout/VerticalCurvedList"/>
    <dgm:cxn modelId="{D7175EB6-023E-41C8-AE9D-F13F21ACB9F9}" type="presParOf" srcId="{A8C92ACC-6922-41F8-B9EA-39DC8A1EE85D}" destId="{68DF3902-7794-4B0B-B06B-FF0E06FEB942}" srcOrd="0" destOrd="0" presId="urn:microsoft.com/office/officeart/2008/layout/VerticalCurvedList"/>
    <dgm:cxn modelId="{2B9F6756-5008-47A9-AE38-82918260FE7E}" type="presParOf" srcId="{68DF3902-7794-4B0B-B06B-FF0E06FEB942}" destId="{85DD8A1D-6985-4711-8A4D-4B26CD45F654}" srcOrd="0" destOrd="0" presId="urn:microsoft.com/office/officeart/2008/layout/VerticalCurvedList"/>
    <dgm:cxn modelId="{9918C5F6-B124-4045-97FC-0DCAE6E65F5F}" type="presParOf" srcId="{68DF3902-7794-4B0B-B06B-FF0E06FEB942}" destId="{46D75B7E-A16C-4AEE-91A9-934599D6D9D7}" srcOrd="1" destOrd="0" presId="urn:microsoft.com/office/officeart/2008/layout/VerticalCurvedList"/>
    <dgm:cxn modelId="{D4BA35E4-9CEB-4110-84A5-8732646FC0C4}" type="presParOf" srcId="{68DF3902-7794-4B0B-B06B-FF0E06FEB942}" destId="{99AF4F3F-AB86-45D5-8C20-9F03038782FA}" srcOrd="2" destOrd="0" presId="urn:microsoft.com/office/officeart/2008/layout/VerticalCurvedList"/>
    <dgm:cxn modelId="{7C88811F-4F8A-4096-9252-2FDD2D722FDA}" type="presParOf" srcId="{68DF3902-7794-4B0B-B06B-FF0E06FEB942}" destId="{EF28427C-1265-42BD-B71C-5E3A16D49115}" srcOrd="3" destOrd="0" presId="urn:microsoft.com/office/officeart/2008/layout/VerticalCurvedList"/>
    <dgm:cxn modelId="{9C3F42AB-DE44-4C03-BBB6-9769DD22DCA3}" type="presParOf" srcId="{A8C92ACC-6922-41F8-B9EA-39DC8A1EE85D}" destId="{0B77E282-03E9-4465-860C-500D408C940E}" srcOrd="1" destOrd="0" presId="urn:microsoft.com/office/officeart/2008/layout/VerticalCurvedList"/>
    <dgm:cxn modelId="{62F1D7EC-A845-42D2-8E7A-FD9C2DA42BF9}" type="presParOf" srcId="{A8C92ACC-6922-41F8-B9EA-39DC8A1EE85D}" destId="{B267D474-7ACE-4049-AEBE-BE0EAD742500}" srcOrd="2" destOrd="0" presId="urn:microsoft.com/office/officeart/2008/layout/VerticalCurvedList"/>
    <dgm:cxn modelId="{E10CAC3C-DFD4-49D8-B3CA-1ED69654B179}" type="presParOf" srcId="{B267D474-7ACE-4049-AEBE-BE0EAD742500}" destId="{B02E11B6-EDCD-4BAA-8944-0A0EEF578C02}" srcOrd="0" destOrd="0" presId="urn:microsoft.com/office/officeart/2008/layout/VerticalCurvedList"/>
    <dgm:cxn modelId="{0DA1E9F1-415B-4770-9B51-4021C41CC781}" type="presParOf" srcId="{A8C92ACC-6922-41F8-B9EA-39DC8A1EE85D}" destId="{49F52D2A-5F23-4AEF-8654-07426D880292}" srcOrd="3" destOrd="0" presId="urn:microsoft.com/office/officeart/2008/layout/VerticalCurvedList"/>
    <dgm:cxn modelId="{9F2B995B-A6E3-45B1-97BD-10A9354B2E4B}" type="presParOf" srcId="{A8C92ACC-6922-41F8-B9EA-39DC8A1EE85D}" destId="{5BCBE943-66F0-49D4-B9D0-B9D5E582CFD4}" srcOrd="4" destOrd="0" presId="urn:microsoft.com/office/officeart/2008/layout/VerticalCurvedList"/>
    <dgm:cxn modelId="{DDF538E6-F04D-4F8E-BA2D-E39A3DA9CD8E}" type="presParOf" srcId="{5BCBE943-66F0-49D4-B9D0-B9D5E582CFD4}" destId="{391560A7-2D44-41DA-9E63-0CA940C183A3}" srcOrd="0" destOrd="0" presId="urn:microsoft.com/office/officeart/2008/layout/VerticalCurvedList"/>
    <dgm:cxn modelId="{03B53DB4-6E8C-4D94-BDCC-3BD15F3774E8}" type="presParOf" srcId="{A8C92ACC-6922-41F8-B9EA-39DC8A1EE85D}" destId="{CE4B1C05-6A3F-444B-9C4F-7D4808F7D254}" srcOrd="5" destOrd="0" presId="urn:microsoft.com/office/officeart/2008/layout/VerticalCurvedList"/>
    <dgm:cxn modelId="{DFFEE393-3545-46E7-9547-4F4F482E8861}" type="presParOf" srcId="{A8C92ACC-6922-41F8-B9EA-39DC8A1EE85D}" destId="{9FCDA42C-1664-4F79-9B60-7C0179374253}" srcOrd="6" destOrd="0" presId="urn:microsoft.com/office/officeart/2008/layout/VerticalCurvedList"/>
    <dgm:cxn modelId="{71B3CBFB-49F1-47F7-9A1D-7A85A7C75895}" type="presParOf" srcId="{9FCDA42C-1664-4F79-9B60-7C0179374253}" destId="{384B700A-0C9F-40B2-A406-3AAAB2B2567C}" srcOrd="0" destOrd="0" presId="urn:microsoft.com/office/officeart/2008/layout/VerticalCurvedList"/>
    <dgm:cxn modelId="{ADFC2CE6-24CE-4BC2-9FCC-AC0790525C64}" type="presParOf" srcId="{A8C92ACC-6922-41F8-B9EA-39DC8A1EE85D}" destId="{5A8E8683-C43B-41CD-A741-8EAD864DAE01}" srcOrd="7" destOrd="0" presId="urn:microsoft.com/office/officeart/2008/layout/VerticalCurvedList"/>
    <dgm:cxn modelId="{65C69F26-05CB-4B42-B44A-38EE54DB3775}" type="presParOf" srcId="{A8C92ACC-6922-41F8-B9EA-39DC8A1EE85D}" destId="{DDBCE784-C4ED-4FC5-98B4-E64DBBD4A59C}" srcOrd="8" destOrd="0" presId="urn:microsoft.com/office/officeart/2008/layout/VerticalCurvedList"/>
    <dgm:cxn modelId="{488CC238-08C4-47A4-BFAB-C630744415D3}" type="presParOf" srcId="{DDBCE784-C4ED-4FC5-98B4-E64DBBD4A59C}" destId="{B53A93C9-702A-49BA-957F-9E0EBFF4EF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F46FAD-E461-4AA0-9DDD-68B392D38B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1E12439-0AD8-43E4-94A8-2859BD6416A1}">
      <dgm:prSet phldrT="[Texto]"/>
      <dgm:spPr/>
      <dgm:t>
        <a:bodyPr/>
        <a:lstStyle/>
        <a:p>
          <a:r>
            <a:rPr lang="es-ES" dirty="0" smtClean="0"/>
            <a:t>Segmentación</a:t>
          </a:r>
          <a:endParaRPr lang="es-ES" dirty="0"/>
        </a:p>
      </dgm:t>
    </dgm:pt>
    <dgm:pt modelId="{9C3536BA-2601-4F9C-BB7D-38AEA0AC745B}" type="parTrans" cxnId="{F861EBA7-8EF5-4784-BC21-9513859CBF8C}">
      <dgm:prSet/>
      <dgm:spPr/>
      <dgm:t>
        <a:bodyPr/>
        <a:lstStyle/>
        <a:p>
          <a:endParaRPr lang="es-ES"/>
        </a:p>
      </dgm:t>
    </dgm:pt>
    <dgm:pt modelId="{FB94A6BD-4892-4D51-86AA-0AFD28576405}" type="sibTrans" cxnId="{F861EBA7-8EF5-4784-BC21-9513859CBF8C}">
      <dgm:prSet/>
      <dgm:spPr/>
      <dgm:t>
        <a:bodyPr/>
        <a:lstStyle/>
        <a:p>
          <a:endParaRPr lang="es-ES"/>
        </a:p>
      </dgm:t>
    </dgm:pt>
    <dgm:pt modelId="{69D5094C-DBF2-4593-9268-4A46F376341E}">
      <dgm:prSet phldrT="[Texto]"/>
      <dgm:spPr/>
      <dgm:t>
        <a:bodyPr/>
        <a:lstStyle/>
        <a:p>
          <a:r>
            <a:rPr lang="es-ES" dirty="0" smtClean="0"/>
            <a:t>Insights</a:t>
          </a:r>
          <a:endParaRPr lang="es-ES" dirty="0"/>
        </a:p>
      </dgm:t>
    </dgm:pt>
    <dgm:pt modelId="{568D96F6-82D2-421D-ABB2-AC38DD360E7F}" type="parTrans" cxnId="{04CC7C9D-9F0A-4C50-B92D-3D085A0E0E65}">
      <dgm:prSet/>
      <dgm:spPr/>
      <dgm:t>
        <a:bodyPr/>
        <a:lstStyle/>
        <a:p>
          <a:endParaRPr lang="es-ES"/>
        </a:p>
      </dgm:t>
    </dgm:pt>
    <dgm:pt modelId="{DAC673AE-82D2-4789-9C67-F7CAFCD6BEA1}" type="sibTrans" cxnId="{04CC7C9D-9F0A-4C50-B92D-3D085A0E0E65}">
      <dgm:prSet/>
      <dgm:spPr/>
      <dgm:t>
        <a:bodyPr/>
        <a:lstStyle/>
        <a:p>
          <a:endParaRPr lang="es-ES"/>
        </a:p>
      </dgm:t>
    </dgm:pt>
    <dgm:pt modelId="{36844D4B-D14A-4E22-B8F4-717E141572D0}">
      <dgm:prSet phldrT="[Texto]"/>
      <dgm:spPr/>
      <dgm:t>
        <a:bodyPr/>
        <a:lstStyle/>
        <a:p>
          <a:r>
            <a:rPr lang="es-ES" dirty="0" smtClean="0"/>
            <a:t>BTL</a:t>
          </a:r>
          <a:endParaRPr lang="es-ES" dirty="0"/>
        </a:p>
      </dgm:t>
    </dgm:pt>
    <dgm:pt modelId="{1F8DE969-F9C7-45CB-BFE2-EE4421C2758E}" type="parTrans" cxnId="{2DFD08EA-BD4E-441B-B56C-EA740BF1C020}">
      <dgm:prSet/>
      <dgm:spPr/>
      <dgm:t>
        <a:bodyPr/>
        <a:lstStyle/>
        <a:p>
          <a:endParaRPr lang="es-ES"/>
        </a:p>
      </dgm:t>
    </dgm:pt>
    <dgm:pt modelId="{9ADBE0E2-8043-4AF6-AF9C-5AF43AF2A425}" type="sibTrans" cxnId="{2DFD08EA-BD4E-441B-B56C-EA740BF1C020}">
      <dgm:prSet/>
      <dgm:spPr/>
      <dgm:t>
        <a:bodyPr/>
        <a:lstStyle/>
        <a:p>
          <a:endParaRPr lang="es-ES"/>
        </a:p>
      </dgm:t>
    </dgm:pt>
    <dgm:pt modelId="{6ADD585E-E22E-4596-AB1D-24DF2F031183}">
      <dgm:prSet phldrT="[Texto]"/>
      <dgm:spPr/>
      <dgm:t>
        <a:bodyPr/>
        <a:lstStyle/>
        <a:p>
          <a:r>
            <a:rPr lang="es-ES" dirty="0" smtClean="0"/>
            <a:t>Trademarketing y Merchandising</a:t>
          </a:r>
          <a:endParaRPr lang="es-ES" dirty="0"/>
        </a:p>
      </dgm:t>
    </dgm:pt>
    <dgm:pt modelId="{AF6E314A-68C6-477E-8815-961F2C3DC9BD}" type="parTrans" cxnId="{FC356B2C-D851-4E33-803B-3ED8CC757AE6}">
      <dgm:prSet/>
      <dgm:spPr/>
      <dgm:t>
        <a:bodyPr/>
        <a:lstStyle/>
        <a:p>
          <a:endParaRPr lang="es-ES"/>
        </a:p>
      </dgm:t>
    </dgm:pt>
    <dgm:pt modelId="{75FC4AF2-2B83-441D-8490-A065798DE004}" type="sibTrans" cxnId="{FC356B2C-D851-4E33-803B-3ED8CC757AE6}">
      <dgm:prSet/>
      <dgm:spPr/>
      <dgm:t>
        <a:bodyPr/>
        <a:lstStyle/>
        <a:p>
          <a:endParaRPr lang="es-ES"/>
        </a:p>
      </dgm:t>
    </dgm:pt>
    <dgm:pt modelId="{3BA77699-BBBC-423F-BEAE-A6924623F3DD}" type="pres">
      <dgm:prSet presAssocID="{CBF46FAD-E461-4AA0-9DDD-68B392D38B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A8C92ACC-6922-41F8-B9EA-39DC8A1EE85D}" type="pres">
      <dgm:prSet presAssocID="{CBF46FAD-E461-4AA0-9DDD-68B392D38B47}" presName="Name1" presStyleCnt="0"/>
      <dgm:spPr/>
      <dgm:t>
        <a:bodyPr/>
        <a:lstStyle/>
        <a:p>
          <a:endParaRPr lang="es-ES"/>
        </a:p>
      </dgm:t>
    </dgm:pt>
    <dgm:pt modelId="{68DF3902-7794-4B0B-B06B-FF0E06FEB942}" type="pres">
      <dgm:prSet presAssocID="{CBF46FAD-E461-4AA0-9DDD-68B392D38B47}" presName="cycle" presStyleCnt="0"/>
      <dgm:spPr/>
      <dgm:t>
        <a:bodyPr/>
        <a:lstStyle/>
        <a:p>
          <a:endParaRPr lang="es-ES"/>
        </a:p>
      </dgm:t>
    </dgm:pt>
    <dgm:pt modelId="{85DD8A1D-6985-4711-8A4D-4B26CD45F654}" type="pres">
      <dgm:prSet presAssocID="{CBF46FAD-E461-4AA0-9DDD-68B392D38B47}" presName="srcNode" presStyleLbl="node1" presStyleIdx="0" presStyleCnt="4"/>
      <dgm:spPr/>
      <dgm:t>
        <a:bodyPr/>
        <a:lstStyle/>
        <a:p>
          <a:endParaRPr lang="es-ES"/>
        </a:p>
      </dgm:t>
    </dgm:pt>
    <dgm:pt modelId="{46D75B7E-A16C-4AEE-91A9-934599D6D9D7}" type="pres">
      <dgm:prSet presAssocID="{CBF46FAD-E461-4AA0-9DDD-68B392D38B47}" presName="conn" presStyleLbl="parChTrans1D2" presStyleIdx="0" presStyleCnt="1"/>
      <dgm:spPr/>
      <dgm:t>
        <a:bodyPr/>
        <a:lstStyle/>
        <a:p>
          <a:endParaRPr lang="es-EC"/>
        </a:p>
      </dgm:t>
    </dgm:pt>
    <dgm:pt modelId="{99AF4F3F-AB86-45D5-8C20-9F03038782FA}" type="pres">
      <dgm:prSet presAssocID="{CBF46FAD-E461-4AA0-9DDD-68B392D38B47}" presName="extraNode" presStyleLbl="node1" presStyleIdx="0" presStyleCnt="4"/>
      <dgm:spPr/>
      <dgm:t>
        <a:bodyPr/>
        <a:lstStyle/>
        <a:p>
          <a:endParaRPr lang="es-ES"/>
        </a:p>
      </dgm:t>
    </dgm:pt>
    <dgm:pt modelId="{EF28427C-1265-42BD-B71C-5E3A16D49115}" type="pres">
      <dgm:prSet presAssocID="{CBF46FAD-E461-4AA0-9DDD-68B392D38B47}" presName="dstNode" presStyleLbl="node1" presStyleIdx="0" presStyleCnt="4"/>
      <dgm:spPr/>
      <dgm:t>
        <a:bodyPr/>
        <a:lstStyle/>
        <a:p>
          <a:endParaRPr lang="es-ES"/>
        </a:p>
      </dgm:t>
    </dgm:pt>
    <dgm:pt modelId="{0B77E282-03E9-4465-860C-500D408C940E}" type="pres">
      <dgm:prSet presAssocID="{B1E12439-0AD8-43E4-94A8-2859BD6416A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67D474-7ACE-4049-AEBE-BE0EAD742500}" type="pres">
      <dgm:prSet presAssocID="{B1E12439-0AD8-43E4-94A8-2859BD6416A1}" presName="accent_1" presStyleCnt="0"/>
      <dgm:spPr/>
      <dgm:t>
        <a:bodyPr/>
        <a:lstStyle/>
        <a:p>
          <a:endParaRPr lang="es-ES"/>
        </a:p>
      </dgm:t>
    </dgm:pt>
    <dgm:pt modelId="{B02E11B6-EDCD-4BAA-8944-0A0EEF578C02}" type="pres">
      <dgm:prSet presAssocID="{B1E12439-0AD8-43E4-94A8-2859BD6416A1}" presName="accentRepeatNode" presStyleLbl="solidFgAcc1" presStyleIdx="0" presStyleCnt="4"/>
      <dgm:spPr/>
      <dgm:t>
        <a:bodyPr/>
        <a:lstStyle/>
        <a:p>
          <a:endParaRPr lang="es-ES"/>
        </a:p>
      </dgm:t>
    </dgm:pt>
    <dgm:pt modelId="{49F52D2A-5F23-4AEF-8654-07426D880292}" type="pres">
      <dgm:prSet presAssocID="{69D5094C-DBF2-4593-9268-4A46F376341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CBE943-66F0-49D4-B9D0-B9D5E582CFD4}" type="pres">
      <dgm:prSet presAssocID="{69D5094C-DBF2-4593-9268-4A46F376341E}" presName="accent_2" presStyleCnt="0"/>
      <dgm:spPr/>
      <dgm:t>
        <a:bodyPr/>
        <a:lstStyle/>
        <a:p>
          <a:endParaRPr lang="es-ES"/>
        </a:p>
      </dgm:t>
    </dgm:pt>
    <dgm:pt modelId="{391560A7-2D44-41DA-9E63-0CA940C183A3}" type="pres">
      <dgm:prSet presAssocID="{69D5094C-DBF2-4593-9268-4A46F376341E}" presName="accentRepeatNode" presStyleLbl="solidFgAcc1" presStyleIdx="1" presStyleCnt="4"/>
      <dgm:spPr/>
      <dgm:t>
        <a:bodyPr/>
        <a:lstStyle/>
        <a:p>
          <a:endParaRPr lang="es-ES"/>
        </a:p>
      </dgm:t>
    </dgm:pt>
    <dgm:pt modelId="{CE4B1C05-6A3F-444B-9C4F-7D4808F7D254}" type="pres">
      <dgm:prSet presAssocID="{36844D4B-D14A-4E22-B8F4-717E141572D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CDA42C-1664-4F79-9B60-7C0179374253}" type="pres">
      <dgm:prSet presAssocID="{36844D4B-D14A-4E22-B8F4-717E141572D0}" presName="accent_3" presStyleCnt="0"/>
      <dgm:spPr/>
      <dgm:t>
        <a:bodyPr/>
        <a:lstStyle/>
        <a:p>
          <a:endParaRPr lang="es-ES"/>
        </a:p>
      </dgm:t>
    </dgm:pt>
    <dgm:pt modelId="{384B700A-0C9F-40B2-A406-3AAAB2B2567C}" type="pres">
      <dgm:prSet presAssocID="{36844D4B-D14A-4E22-B8F4-717E141572D0}" presName="accentRepeatNode" presStyleLbl="solidFgAcc1" presStyleIdx="2" presStyleCnt="4"/>
      <dgm:spPr/>
      <dgm:t>
        <a:bodyPr/>
        <a:lstStyle/>
        <a:p>
          <a:endParaRPr lang="es-ES"/>
        </a:p>
      </dgm:t>
    </dgm:pt>
    <dgm:pt modelId="{5A8E8683-C43B-41CD-A741-8EAD864DAE01}" type="pres">
      <dgm:prSet presAssocID="{6ADD585E-E22E-4596-AB1D-24DF2F03118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CE784-C4ED-4FC5-98B4-E64DBBD4A59C}" type="pres">
      <dgm:prSet presAssocID="{6ADD585E-E22E-4596-AB1D-24DF2F031183}" presName="accent_4" presStyleCnt="0"/>
      <dgm:spPr/>
      <dgm:t>
        <a:bodyPr/>
        <a:lstStyle/>
        <a:p>
          <a:endParaRPr lang="es-ES"/>
        </a:p>
      </dgm:t>
    </dgm:pt>
    <dgm:pt modelId="{B53A93C9-702A-49BA-957F-9E0EBFF4EF73}" type="pres">
      <dgm:prSet presAssocID="{6ADD585E-E22E-4596-AB1D-24DF2F031183}" presName="accentRepeatNode" presStyleLbl="solidFgAcc1" presStyleIdx="3" presStyleCnt="4"/>
      <dgm:spPr/>
      <dgm:t>
        <a:bodyPr/>
        <a:lstStyle/>
        <a:p>
          <a:endParaRPr lang="es-ES"/>
        </a:p>
      </dgm:t>
    </dgm:pt>
  </dgm:ptLst>
  <dgm:cxnLst>
    <dgm:cxn modelId="{9FFA88CB-A401-47D9-A3DB-9637E9B640B0}" type="presOf" srcId="{36844D4B-D14A-4E22-B8F4-717E141572D0}" destId="{CE4B1C05-6A3F-444B-9C4F-7D4808F7D254}" srcOrd="0" destOrd="0" presId="urn:microsoft.com/office/officeart/2008/layout/VerticalCurvedList"/>
    <dgm:cxn modelId="{FC356B2C-D851-4E33-803B-3ED8CC757AE6}" srcId="{CBF46FAD-E461-4AA0-9DDD-68B392D38B47}" destId="{6ADD585E-E22E-4596-AB1D-24DF2F031183}" srcOrd="3" destOrd="0" parTransId="{AF6E314A-68C6-477E-8815-961F2C3DC9BD}" sibTransId="{75FC4AF2-2B83-441D-8490-A065798DE004}"/>
    <dgm:cxn modelId="{04CC7C9D-9F0A-4C50-B92D-3D085A0E0E65}" srcId="{CBF46FAD-E461-4AA0-9DDD-68B392D38B47}" destId="{69D5094C-DBF2-4593-9268-4A46F376341E}" srcOrd="1" destOrd="0" parTransId="{568D96F6-82D2-421D-ABB2-AC38DD360E7F}" sibTransId="{DAC673AE-82D2-4789-9C67-F7CAFCD6BEA1}"/>
    <dgm:cxn modelId="{2DFD08EA-BD4E-441B-B56C-EA740BF1C020}" srcId="{CBF46FAD-E461-4AA0-9DDD-68B392D38B47}" destId="{36844D4B-D14A-4E22-B8F4-717E141572D0}" srcOrd="2" destOrd="0" parTransId="{1F8DE969-F9C7-45CB-BFE2-EE4421C2758E}" sibTransId="{9ADBE0E2-8043-4AF6-AF9C-5AF43AF2A425}"/>
    <dgm:cxn modelId="{F505C952-3ECE-4017-9D39-C84086EAAEAB}" type="presOf" srcId="{FB94A6BD-4892-4D51-86AA-0AFD28576405}" destId="{46D75B7E-A16C-4AEE-91A9-934599D6D9D7}" srcOrd="0" destOrd="0" presId="urn:microsoft.com/office/officeart/2008/layout/VerticalCurvedList"/>
    <dgm:cxn modelId="{F1934A5E-F170-498F-A5E3-945BC75FF33C}" type="presOf" srcId="{B1E12439-0AD8-43E4-94A8-2859BD6416A1}" destId="{0B77E282-03E9-4465-860C-500D408C940E}" srcOrd="0" destOrd="0" presId="urn:microsoft.com/office/officeart/2008/layout/VerticalCurvedList"/>
    <dgm:cxn modelId="{F5416C8B-9A56-422B-96A4-AF06B8F7AB13}" type="presOf" srcId="{6ADD585E-E22E-4596-AB1D-24DF2F031183}" destId="{5A8E8683-C43B-41CD-A741-8EAD864DAE01}" srcOrd="0" destOrd="0" presId="urn:microsoft.com/office/officeart/2008/layout/VerticalCurvedList"/>
    <dgm:cxn modelId="{F861EBA7-8EF5-4784-BC21-9513859CBF8C}" srcId="{CBF46FAD-E461-4AA0-9DDD-68B392D38B47}" destId="{B1E12439-0AD8-43E4-94A8-2859BD6416A1}" srcOrd="0" destOrd="0" parTransId="{9C3536BA-2601-4F9C-BB7D-38AEA0AC745B}" sibTransId="{FB94A6BD-4892-4D51-86AA-0AFD28576405}"/>
    <dgm:cxn modelId="{54D11125-B88D-49D6-A3B0-D5F5A2C8A8C9}" type="presOf" srcId="{CBF46FAD-E461-4AA0-9DDD-68B392D38B47}" destId="{3BA77699-BBBC-423F-BEAE-A6924623F3DD}" srcOrd="0" destOrd="0" presId="urn:microsoft.com/office/officeart/2008/layout/VerticalCurvedList"/>
    <dgm:cxn modelId="{0B519F23-69F8-4CB3-A4FB-DADB5301C7B8}" type="presOf" srcId="{69D5094C-DBF2-4593-9268-4A46F376341E}" destId="{49F52D2A-5F23-4AEF-8654-07426D880292}" srcOrd="0" destOrd="0" presId="urn:microsoft.com/office/officeart/2008/layout/VerticalCurvedList"/>
    <dgm:cxn modelId="{3BEBD7F6-9C12-416B-8BAA-5B684B77E382}" type="presParOf" srcId="{3BA77699-BBBC-423F-BEAE-A6924623F3DD}" destId="{A8C92ACC-6922-41F8-B9EA-39DC8A1EE85D}" srcOrd="0" destOrd="0" presId="urn:microsoft.com/office/officeart/2008/layout/VerticalCurvedList"/>
    <dgm:cxn modelId="{06888D08-303B-4046-969D-89D3942ADA7D}" type="presParOf" srcId="{A8C92ACC-6922-41F8-B9EA-39DC8A1EE85D}" destId="{68DF3902-7794-4B0B-B06B-FF0E06FEB942}" srcOrd="0" destOrd="0" presId="urn:microsoft.com/office/officeart/2008/layout/VerticalCurvedList"/>
    <dgm:cxn modelId="{3C49F4E1-48D2-4207-B376-ED141F838D89}" type="presParOf" srcId="{68DF3902-7794-4B0B-B06B-FF0E06FEB942}" destId="{85DD8A1D-6985-4711-8A4D-4B26CD45F654}" srcOrd="0" destOrd="0" presId="urn:microsoft.com/office/officeart/2008/layout/VerticalCurvedList"/>
    <dgm:cxn modelId="{E2111049-5BE5-4B6F-90DC-C788B3DD6879}" type="presParOf" srcId="{68DF3902-7794-4B0B-B06B-FF0E06FEB942}" destId="{46D75B7E-A16C-4AEE-91A9-934599D6D9D7}" srcOrd="1" destOrd="0" presId="urn:microsoft.com/office/officeart/2008/layout/VerticalCurvedList"/>
    <dgm:cxn modelId="{5DD7621C-A41E-44DB-AD26-5FDE03487646}" type="presParOf" srcId="{68DF3902-7794-4B0B-B06B-FF0E06FEB942}" destId="{99AF4F3F-AB86-45D5-8C20-9F03038782FA}" srcOrd="2" destOrd="0" presId="urn:microsoft.com/office/officeart/2008/layout/VerticalCurvedList"/>
    <dgm:cxn modelId="{354DFAE9-1F7A-4984-B78D-EAA366483305}" type="presParOf" srcId="{68DF3902-7794-4B0B-B06B-FF0E06FEB942}" destId="{EF28427C-1265-42BD-B71C-5E3A16D49115}" srcOrd="3" destOrd="0" presId="urn:microsoft.com/office/officeart/2008/layout/VerticalCurvedList"/>
    <dgm:cxn modelId="{D51A82E2-C20F-4E53-850C-FBF5A9396C5E}" type="presParOf" srcId="{A8C92ACC-6922-41F8-B9EA-39DC8A1EE85D}" destId="{0B77E282-03E9-4465-860C-500D408C940E}" srcOrd="1" destOrd="0" presId="urn:microsoft.com/office/officeart/2008/layout/VerticalCurvedList"/>
    <dgm:cxn modelId="{C44DD70E-4FB9-4224-AC13-04DAC6E93D61}" type="presParOf" srcId="{A8C92ACC-6922-41F8-B9EA-39DC8A1EE85D}" destId="{B267D474-7ACE-4049-AEBE-BE0EAD742500}" srcOrd="2" destOrd="0" presId="urn:microsoft.com/office/officeart/2008/layout/VerticalCurvedList"/>
    <dgm:cxn modelId="{F5BF2200-EE9B-4FDD-B1EE-509C970576E6}" type="presParOf" srcId="{B267D474-7ACE-4049-AEBE-BE0EAD742500}" destId="{B02E11B6-EDCD-4BAA-8944-0A0EEF578C02}" srcOrd="0" destOrd="0" presId="urn:microsoft.com/office/officeart/2008/layout/VerticalCurvedList"/>
    <dgm:cxn modelId="{BC571543-6896-484B-A1D8-C8C4ECC119FC}" type="presParOf" srcId="{A8C92ACC-6922-41F8-B9EA-39DC8A1EE85D}" destId="{49F52D2A-5F23-4AEF-8654-07426D880292}" srcOrd="3" destOrd="0" presId="urn:microsoft.com/office/officeart/2008/layout/VerticalCurvedList"/>
    <dgm:cxn modelId="{8A364915-883A-4422-953F-3CCE35C42433}" type="presParOf" srcId="{A8C92ACC-6922-41F8-B9EA-39DC8A1EE85D}" destId="{5BCBE943-66F0-49D4-B9D0-B9D5E582CFD4}" srcOrd="4" destOrd="0" presId="urn:microsoft.com/office/officeart/2008/layout/VerticalCurvedList"/>
    <dgm:cxn modelId="{9DDB7487-7638-4AD8-A4CF-A8CF82DD0A76}" type="presParOf" srcId="{5BCBE943-66F0-49D4-B9D0-B9D5E582CFD4}" destId="{391560A7-2D44-41DA-9E63-0CA940C183A3}" srcOrd="0" destOrd="0" presId="urn:microsoft.com/office/officeart/2008/layout/VerticalCurvedList"/>
    <dgm:cxn modelId="{8032D0A2-1EB3-4438-B832-DDE57B66D75E}" type="presParOf" srcId="{A8C92ACC-6922-41F8-B9EA-39DC8A1EE85D}" destId="{CE4B1C05-6A3F-444B-9C4F-7D4808F7D254}" srcOrd="5" destOrd="0" presId="urn:microsoft.com/office/officeart/2008/layout/VerticalCurvedList"/>
    <dgm:cxn modelId="{CA07B222-02DF-4CD0-87F7-F04B040C2167}" type="presParOf" srcId="{A8C92ACC-6922-41F8-B9EA-39DC8A1EE85D}" destId="{9FCDA42C-1664-4F79-9B60-7C0179374253}" srcOrd="6" destOrd="0" presId="urn:microsoft.com/office/officeart/2008/layout/VerticalCurvedList"/>
    <dgm:cxn modelId="{B16D70C0-CC89-4E60-9EF5-DCC13A6775FB}" type="presParOf" srcId="{9FCDA42C-1664-4F79-9B60-7C0179374253}" destId="{384B700A-0C9F-40B2-A406-3AAAB2B2567C}" srcOrd="0" destOrd="0" presId="urn:microsoft.com/office/officeart/2008/layout/VerticalCurvedList"/>
    <dgm:cxn modelId="{F37FAD27-9B2D-4D33-B2A5-B0E73E2118DC}" type="presParOf" srcId="{A8C92ACC-6922-41F8-B9EA-39DC8A1EE85D}" destId="{5A8E8683-C43B-41CD-A741-8EAD864DAE01}" srcOrd="7" destOrd="0" presId="urn:microsoft.com/office/officeart/2008/layout/VerticalCurvedList"/>
    <dgm:cxn modelId="{B3B144B2-AFD2-42A2-ACF6-A05F19FEF395}" type="presParOf" srcId="{A8C92ACC-6922-41F8-B9EA-39DC8A1EE85D}" destId="{DDBCE784-C4ED-4FC5-98B4-E64DBBD4A59C}" srcOrd="8" destOrd="0" presId="urn:microsoft.com/office/officeart/2008/layout/VerticalCurvedList"/>
    <dgm:cxn modelId="{DB1FD01C-B64C-4CF9-ABB8-83909F1D0C76}" type="presParOf" srcId="{DDBCE784-C4ED-4FC5-98B4-E64DBBD4A59C}" destId="{B53A93C9-702A-49BA-957F-9E0EBFF4EF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7EA94-89CE-4554-9920-898386762F9D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0FC9348B-3103-4519-BBDF-A75B14B6333C}">
      <dgm:prSet phldrT="[Texto]" custT="1"/>
      <dgm:spPr/>
      <dgm:t>
        <a:bodyPr/>
        <a:lstStyle/>
        <a:p>
          <a:r>
            <a:rPr lang="es-ES" sz="1400" b="1" dirty="0" smtClean="0"/>
            <a:t>OTC</a:t>
          </a:r>
          <a:endParaRPr lang="es-ES" sz="1400" b="1" dirty="0"/>
        </a:p>
      </dgm:t>
    </dgm:pt>
    <dgm:pt modelId="{4083F43B-E4CF-47AE-A8AE-61FC4E074860}" type="parTrans" cxnId="{BAC7A267-71D5-4201-9E73-594632C4B38F}">
      <dgm:prSet/>
      <dgm:spPr/>
      <dgm:t>
        <a:bodyPr/>
        <a:lstStyle/>
        <a:p>
          <a:endParaRPr lang="es-ES" sz="1400">
            <a:solidFill>
              <a:srgbClr val="002060"/>
            </a:solidFill>
          </a:endParaRPr>
        </a:p>
      </dgm:t>
    </dgm:pt>
    <dgm:pt modelId="{FBDB1DCF-9F7E-44A5-B0C1-F562CC10A68D}" type="sibTrans" cxnId="{BAC7A267-71D5-4201-9E73-594632C4B38F}">
      <dgm:prSet custT="1"/>
      <dgm:spPr/>
      <dgm:t>
        <a:bodyPr/>
        <a:lstStyle/>
        <a:p>
          <a:endParaRPr lang="es-ES" sz="1100" dirty="0">
            <a:solidFill>
              <a:srgbClr val="002060"/>
            </a:solidFill>
          </a:endParaRPr>
        </a:p>
      </dgm:t>
    </dgm:pt>
    <dgm:pt modelId="{A7E559BA-EC4D-4D15-AE90-E718032C82A3}">
      <dgm:prSet phldrT="[Texto]" custT="1"/>
      <dgm:spPr/>
      <dgm:t>
        <a:bodyPr/>
        <a:lstStyle/>
        <a:p>
          <a:r>
            <a:rPr lang="es-ES" sz="1400" smtClean="0">
              <a:latin typeface="Arial" panose="020B0604020202020204" pitchFamily="34" charset="0"/>
              <a:cs typeface="Arial" panose="020B0604020202020204" pitchFamily="34" charset="0"/>
            </a:rPr>
            <a:t>Antiestamínicos, anti varicosos, digestivos, anti inflamatorios, multivitamínicos, entre otros.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6DC6B-473A-46BF-9C5A-E3A16479E327}" type="parTrans" cxnId="{DEE45390-C9CD-4DE1-BEDA-089A06F5D490}">
      <dgm:prSet/>
      <dgm:spPr/>
      <dgm:t>
        <a:bodyPr/>
        <a:lstStyle/>
        <a:p>
          <a:endParaRPr lang="es-ES" sz="1400">
            <a:solidFill>
              <a:srgbClr val="002060"/>
            </a:solidFill>
          </a:endParaRPr>
        </a:p>
      </dgm:t>
    </dgm:pt>
    <dgm:pt modelId="{07557A5B-AF93-49B6-BA65-FDC180B197E3}" type="sibTrans" cxnId="{DEE45390-C9CD-4DE1-BEDA-089A06F5D490}">
      <dgm:prSet/>
      <dgm:spPr/>
      <dgm:t>
        <a:bodyPr/>
        <a:lstStyle/>
        <a:p>
          <a:endParaRPr lang="es-ES" sz="1400">
            <a:solidFill>
              <a:srgbClr val="002060"/>
            </a:solidFill>
          </a:endParaRPr>
        </a:p>
      </dgm:t>
    </dgm:pt>
    <dgm:pt modelId="{2FC0BC3D-CD54-4508-AAA4-3D3A731DE6A1}" type="pres">
      <dgm:prSet presAssocID="{BC87EA94-89CE-4554-9920-898386762F9D}" presName="Name0" presStyleCnt="0">
        <dgm:presLayoutVars>
          <dgm:dir/>
          <dgm:resizeHandles val="exact"/>
        </dgm:presLayoutVars>
      </dgm:prSet>
      <dgm:spPr/>
    </dgm:pt>
    <dgm:pt modelId="{147F6321-C50C-479F-9438-5CBDEFA7F811}" type="pres">
      <dgm:prSet presAssocID="{0FC9348B-3103-4519-BBDF-A75B14B6333C}" presName="node" presStyleLbl="node1" presStyleIdx="0" presStyleCnt="2" custScaleX="26459" custScaleY="373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5B5777-AE45-4D94-9127-938234080120}" type="pres">
      <dgm:prSet presAssocID="{FBDB1DCF-9F7E-44A5-B0C1-F562CC10A68D}" presName="sibTrans" presStyleLbl="sibTrans2D1" presStyleIdx="0" presStyleCnt="1"/>
      <dgm:spPr/>
      <dgm:t>
        <a:bodyPr/>
        <a:lstStyle/>
        <a:p>
          <a:endParaRPr lang="es-EC"/>
        </a:p>
      </dgm:t>
    </dgm:pt>
    <dgm:pt modelId="{55A7CE19-1004-45ED-8C1D-B07BA4EC7AD5}" type="pres">
      <dgm:prSet presAssocID="{FBDB1DCF-9F7E-44A5-B0C1-F562CC10A68D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91F89C94-4AE9-4ABF-B89E-3A8F9AB05B4B}" type="pres">
      <dgm:prSet presAssocID="{A7E559BA-EC4D-4D15-AE90-E718032C82A3}" presName="node" presStyleLbl="node1" presStyleIdx="1" presStyleCnt="2" custScaleY="466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7F4368-7000-4F9F-A8C9-7B4AE64F85CC}" type="presOf" srcId="{A7E559BA-EC4D-4D15-AE90-E718032C82A3}" destId="{91F89C94-4AE9-4ABF-B89E-3A8F9AB05B4B}" srcOrd="0" destOrd="0" presId="urn:microsoft.com/office/officeart/2005/8/layout/process1"/>
    <dgm:cxn modelId="{96447A3D-A690-4A83-9D3E-592663F16FAE}" type="presOf" srcId="{BC87EA94-89CE-4554-9920-898386762F9D}" destId="{2FC0BC3D-CD54-4508-AAA4-3D3A731DE6A1}" srcOrd="0" destOrd="0" presId="urn:microsoft.com/office/officeart/2005/8/layout/process1"/>
    <dgm:cxn modelId="{D25D469F-92D1-4808-BC58-465E4A883B7D}" type="presOf" srcId="{FBDB1DCF-9F7E-44A5-B0C1-F562CC10A68D}" destId="{55A7CE19-1004-45ED-8C1D-B07BA4EC7AD5}" srcOrd="1" destOrd="0" presId="urn:microsoft.com/office/officeart/2005/8/layout/process1"/>
    <dgm:cxn modelId="{A04DDEA6-E6E5-403D-97DD-560909595DD8}" type="presOf" srcId="{0FC9348B-3103-4519-BBDF-A75B14B6333C}" destId="{147F6321-C50C-479F-9438-5CBDEFA7F811}" srcOrd="0" destOrd="0" presId="urn:microsoft.com/office/officeart/2005/8/layout/process1"/>
    <dgm:cxn modelId="{122B5222-56DE-49BA-9D46-F49E387438BF}" type="presOf" srcId="{FBDB1DCF-9F7E-44A5-B0C1-F562CC10A68D}" destId="{DD5B5777-AE45-4D94-9127-938234080120}" srcOrd="0" destOrd="0" presId="urn:microsoft.com/office/officeart/2005/8/layout/process1"/>
    <dgm:cxn modelId="{BAC7A267-71D5-4201-9E73-594632C4B38F}" srcId="{BC87EA94-89CE-4554-9920-898386762F9D}" destId="{0FC9348B-3103-4519-BBDF-A75B14B6333C}" srcOrd="0" destOrd="0" parTransId="{4083F43B-E4CF-47AE-A8AE-61FC4E074860}" sibTransId="{FBDB1DCF-9F7E-44A5-B0C1-F562CC10A68D}"/>
    <dgm:cxn modelId="{DEE45390-C9CD-4DE1-BEDA-089A06F5D490}" srcId="{BC87EA94-89CE-4554-9920-898386762F9D}" destId="{A7E559BA-EC4D-4D15-AE90-E718032C82A3}" srcOrd="1" destOrd="0" parTransId="{5B26DC6B-473A-46BF-9C5A-E3A16479E327}" sibTransId="{07557A5B-AF93-49B6-BA65-FDC180B197E3}"/>
    <dgm:cxn modelId="{A4F7D643-49D2-49E7-ADEB-E90A7101827E}" type="presParOf" srcId="{2FC0BC3D-CD54-4508-AAA4-3D3A731DE6A1}" destId="{147F6321-C50C-479F-9438-5CBDEFA7F811}" srcOrd="0" destOrd="0" presId="urn:microsoft.com/office/officeart/2005/8/layout/process1"/>
    <dgm:cxn modelId="{45A35BEE-913E-4232-BEE1-6CAC73CC546E}" type="presParOf" srcId="{2FC0BC3D-CD54-4508-AAA4-3D3A731DE6A1}" destId="{DD5B5777-AE45-4D94-9127-938234080120}" srcOrd="1" destOrd="0" presId="urn:microsoft.com/office/officeart/2005/8/layout/process1"/>
    <dgm:cxn modelId="{DDDFDC31-F51F-4114-B449-CE5A9241CD23}" type="presParOf" srcId="{DD5B5777-AE45-4D94-9127-938234080120}" destId="{55A7CE19-1004-45ED-8C1D-B07BA4EC7AD5}" srcOrd="0" destOrd="0" presId="urn:microsoft.com/office/officeart/2005/8/layout/process1"/>
    <dgm:cxn modelId="{C2B5FA07-47DB-4E31-85F0-6EAEF2FD7FF6}" type="presParOf" srcId="{2FC0BC3D-CD54-4508-AAA4-3D3A731DE6A1}" destId="{91F89C94-4AE9-4ABF-B89E-3A8F9AB05B4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48620-28FB-4453-B935-F6241A771C5C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BE5DAA7-35EB-4BB0-B663-E5F2EE2DB6AC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El comportamiento de consumo de los ecuatorianos ha evolucionado.</a:t>
          </a:r>
          <a:endParaRPr lang="es-ES" dirty="0"/>
        </a:p>
      </dgm:t>
    </dgm:pt>
    <dgm:pt modelId="{829BD409-15EE-4C7C-8FB3-52CA6DE264A6}" type="parTrans" cxnId="{AEA09CC9-62BD-4ECD-A74F-5BBD9F077D65}">
      <dgm:prSet/>
      <dgm:spPr/>
      <dgm:t>
        <a:bodyPr/>
        <a:lstStyle/>
        <a:p>
          <a:endParaRPr lang="es-ES"/>
        </a:p>
      </dgm:t>
    </dgm:pt>
    <dgm:pt modelId="{C8B842E1-5610-4454-AF61-4D8FD8399062}" type="sibTrans" cxnId="{AEA09CC9-62BD-4ECD-A74F-5BBD9F077D65}">
      <dgm:prSet/>
      <dgm:spPr/>
      <dgm:t>
        <a:bodyPr/>
        <a:lstStyle/>
        <a:p>
          <a:endParaRPr lang="es-ES"/>
        </a:p>
      </dgm:t>
    </dgm:pt>
    <dgm:pt modelId="{2D6BBAFE-4C42-472B-98D0-26DE7A621BCB}">
      <dgm:prSet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La nuevas generaciones buscan otras alternativas.</a:t>
          </a:r>
        </a:p>
      </dgm:t>
    </dgm:pt>
    <dgm:pt modelId="{AE2CBCDF-6A0C-4BEC-8F2D-5F5639A70565}" type="parTrans" cxnId="{93FCCD6C-C2F5-4190-BB40-0EEE2057F460}">
      <dgm:prSet/>
      <dgm:spPr/>
      <dgm:t>
        <a:bodyPr/>
        <a:lstStyle/>
        <a:p>
          <a:endParaRPr lang="es-ES"/>
        </a:p>
      </dgm:t>
    </dgm:pt>
    <dgm:pt modelId="{AEC87BF9-74BF-4D42-99A1-A66A1006CE0D}" type="sibTrans" cxnId="{93FCCD6C-C2F5-4190-BB40-0EEE2057F460}">
      <dgm:prSet/>
      <dgm:spPr/>
      <dgm:t>
        <a:bodyPr/>
        <a:lstStyle/>
        <a:p>
          <a:endParaRPr lang="es-ES"/>
        </a:p>
      </dgm:t>
    </dgm:pt>
    <dgm:pt modelId="{262F8BB6-14B6-4DA0-8C34-E188D691D3AA}">
      <dgm:prSet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Retail.</a:t>
          </a:r>
        </a:p>
      </dgm:t>
    </dgm:pt>
    <dgm:pt modelId="{8B1B1038-CC9C-4044-891C-76E602356348}" type="parTrans" cxnId="{23C7248A-A500-4A9D-8FF0-928EAAA0D9F7}">
      <dgm:prSet/>
      <dgm:spPr/>
      <dgm:t>
        <a:bodyPr/>
        <a:lstStyle/>
        <a:p>
          <a:endParaRPr lang="es-ES"/>
        </a:p>
      </dgm:t>
    </dgm:pt>
    <dgm:pt modelId="{45F65E34-9BF2-433F-9D59-343D266F083F}" type="sibTrans" cxnId="{23C7248A-A500-4A9D-8FF0-928EAAA0D9F7}">
      <dgm:prSet/>
      <dgm:spPr/>
      <dgm:t>
        <a:bodyPr/>
        <a:lstStyle/>
        <a:p>
          <a:endParaRPr lang="es-ES"/>
        </a:p>
      </dgm:t>
    </dgm:pt>
    <dgm:pt modelId="{F8B21A32-7437-44C2-8B14-4B173D319EB0}" type="pres">
      <dgm:prSet presAssocID="{28D48620-28FB-4453-B935-F6241A771C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1F5DB58-7827-4B5F-8231-280697283226}" type="pres">
      <dgm:prSet presAssocID="{28D48620-28FB-4453-B935-F6241A771C5C}" presName="Name1" presStyleCnt="0"/>
      <dgm:spPr/>
      <dgm:t>
        <a:bodyPr/>
        <a:lstStyle/>
        <a:p>
          <a:endParaRPr lang="es-ES"/>
        </a:p>
      </dgm:t>
    </dgm:pt>
    <dgm:pt modelId="{7A1CD265-5BA0-48CF-A3D7-63E5F3C20055}" type="pres">
      <dgm:prSet presAssocID="{28D48620-28FB-4453-B935-F6241A771C5C}" presName="cycle" presStyleCnt="0"/>
      <dgm:spPr/>
      <dgm:t>
        <a:bodyPr/>
        <a:lstStyle/>
        <a:p>
          <a:endParaRPr lang="es-ES"/>
        </a:p>
      </dgm:t>
    </dgm:pt>
    <dgm:pt modelId="{57177F28-D816-4798-B007-841941B45F05}" type="pres">
      <dgm:prSet presAssocID="{28D48620-28FB-4453-B935-F6241A771C5C}" presName="srcNode" presStyleLbl="node1" presStyleIdx="0" presStyleCnt="3"/>
      <dgm:spPr/>
      <dgm:t>
        <a:bodyPr/>
        <a:lstStyle/>
        <a:p>
          <a:endParaRPr lang="es-ES"/>
        </a:p>
      </dgm:t>
    </dgm:pt>
    <dgm:pt modelId="{CCFA5410-0A0C-4303-8ACD-194A5DD21150}" type="pres">
      <dgm:prSet presAssocID="{28D48620-28FB-4453-B935-F6241A771C5C}" presName="conn" presStyleLbl="parChTrans1D2" presStyleIdx="0" presStyleCnt="1"/>
      <dgm:spPr/>
      <dgm:t>
        <a:bodyPr/>
        <a:lstStyle/>
        <a:p>
          <a:endParaRPr lang="es-EC"/>
        </a:p>
      </dgm:t>
    </dgm:pt>
    <dgm:pt modelId="{B34D99CB-4C76-47EF-A9DC-2DC614695102}" type="pres">
      <dgm:prSet presAssocID="{28D48620-28FB-4453-B935-F6241A771C5C}" presName="extraNode" presStyleLbl="node1" presStyleIdx="0" presStyleCnt="3"/>
      <dgm:spPr/>
      <dgm:t>
        <a:bodyPr/>
        <a:lstStyle/>
        <a:p>
          <a:endParaRPr lang="es-ES"/>
        </a:p>
      </dgm:t>
    </dgm:pt>
    <dgm:pt modelId="{CBF57DB4-4E01-47F3-9532-CC34888010BD}" type="pres">
      <dgm:prSet presAssocID="{28D48620-28FB-4453-B935-F6241A771C5C}" presName="dstNode" presStyleLbl="node1" presStyleIdx="0" presStyleCnt="3"/>
      <dgm:spPr/>
      <dgm:t>
        <a:bodyPr/>
        <a:lstStyle/>
        <a:p>
          <a:endParaRPr lang="es-ES"/>
        </a:p>
      </dgm:t>
    </dgm:pt>
    <dgm:pt modelId="{433F56CB-2CF7-472B-BC42-C4956B9D685D}" type="pres">
      <dgm:prSet presAssocID="{ABE5DAA7-35EB-4BB0-B663-E5F2EE2DB6A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DDBDC-BD54-45B9-BB37-7E6EDD898FA1}" type="pres">
      <dgm:prSet presAssocID="{ABE5DAA7-35EB-4BB0-B663-E5F2EE2DB6AC}" presName="accent_1" presStyleCnt="0"/>
      <dgm:spPr/>
      <dgm:t>
        <a:bodyPr/>
        <a:lstStyle/>
        <a:p>
          <a:endParaRPr lang="es-ES"/>
        </a:p>
      </dgm:t>
    </dgm:pt>
    <dgm:pt modelId="{CA9D0BA7-8F13-4322-803C-71AF88D5D709}" type="pres">
      <dgm:prSet presAssocID="{ABE5DAA7-35EB-4BB0-B663-E5F2EE2DB6AC}" presName="accentRepeatNode" presStyleLbl="solidFgAcc1" presStyleIdx="0" presStyleCnt="3" custScaleX="30532" custScaleY="29321"/>
      <dgm:spPr/>
      <dgm:t>
        <a:bodyPr/>
        <a:lstStyle/>
        <a:p>
          <a:endParaRPr lang="es-ES"/>
        </a:p>
      </dgm:t>
    </dgm:pt>
    <dgm:pt modelId="{2D50D420-C277-4C2E-9223-26F499150505}" type="pres">
      <dgm:prSet presAssocID="{2D6BBAFE-4C42-472B-98D0-26DE7A621B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B88271-6852-499A-BEB1-A7E40EB67489}" type="pres">
      <dgm:prSet presAssocID="{2D6BBAFE-4C42-472B-98D0-26DE7A621BCB}" presName="accent_2" presStyleCnt="0"/>
      <dgm:spPr/>
      <dgm:t>
        <a:bodyPr/>
        <a:lstStyle/>
        <a:p>
          <a:endParaRPr lang="es-ES"/>
        </a:p>
      </dgm:t>
    </dgm:pt>
    <dgm:pt modelId="{8FCBA007-9695-4E0B-9391-A47786F2A5E9}" type="pres">
      <dgm:prSet presAssocID="{2D6BBAFE-4C42-472B-98D0-26DE7A621BCB}" presName="accentRepeatNode" presStyleLbl="solidFgAcc1" presStyleIdx="1" presStyleCnt="3" custScaleX="29071" custScaleY="36351"/>
      <dgm:spPr/>
      <dgm:t>
        <a:bodyPr/>
        <a:lstStyle/>
        <a:p>
          <a:endParaRPr lang="es-ES"/>
        </a:p>
      </dgm:t>
    </dgm:pt>
    <dgm:pt modelId="{B1931E68-54FF-40C1-BC4A-8FDA39B577AF}" type="pres">
      <dgm:prSet presAssocID="{262F8BB6-14B6-4DA0-8C34-E188D691D3A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4B0FA2-68AB-4B4A-863D-38D2C6B15D5B}" type="pres">
      <dgm:prSet presAssocID="{262F8BB6-14B6-4DA0-8C34-E188D691D3AA}" presName="accent_3" presStyleCnt="0"/>
      <dgm:spPr/>
      <dgm:t>
        <a:bodyPr/>
        <a:lstStyle/>
        <a:p>
          <a:endParaRPr lang="es-ES"/>
        </a:p>
      </dgm:t>
    </dgm:pt>
    <dgm:pt modelId="{B3F7681D-74CA-41D4-A521-19DA12B244CF}" type="pres">
      <dgm:prSet presAssocID="{262F8BB6-14B6-4DA0-8C34-E188D691D3AA}" presName="accentRepeatNode" presStyleLbl="solidFgAcc1" presStyleIdx="2" presStyleCnt="3" custScaleX="30532" custScaleY="25497"/>
      <dgm:spPr/>
      <dgm:t>
        <a:bodyPr/>
        <a:lstStyle/>
        <a:p>
          <a:endParaRPr lang="es-ES"/>
        </a:p>
      </dgm:t>
    </dgm:pt>
  </dgm:ptLst>
  <dgm:cxnLst>
    <dgm:cxn modelId="{93FCCD6C-C2F5-4190-BB40-0EEE2057F460}" srcId="{28D48620-28FB-4453-B935-F6241A771C5C}" destId="{2D6BBAFE-4C42-472B-98D0-26DE7A621BCB}" srcOrd="1" destOrd="0" parTransId="{AE2CBCDF-6A0C-4BEC-8F2D-5F5639A70565}" sibTransId="{AEC87BF9-74BF-4D42-99A1-A66A1006CE0D}"/>
    <dgm:cxn modelId="{55A4154C-F837-4EA2-80E4-61790CE62BB7}" type="presOf" srcId="{2D6BBAFE-4C42-472B-98D0-26DE7A621BCB}" destId="{2D50D420-C277-4C2E-9223-26F499150505}" srcOrd="0" destOrd="0" presId="urn:microsoft.com/office/officeart/2008/layout/VerticalCurvedList"/>
    <dgm:cxn modelId="{1915F30A-6AE2-4EFD-9895-195CDE7A65C9}" type="presOf" srcId="{28D48620-28FB-4453-B935-F6241A771C5C}" destId="{F8B21A32-7437-44C2-8B14-4B173D319EB0}" srcOrd="0" destOrd="0" presId="urn:microsoft.com/office/officeart/2008/layout/VerticalCurvedList"/>
    <dgm:cxn modelId="{D5704F33-8F1F-46D9-B7EE-6E9C292131E2}" type="presOf" srcId="{262F8BB6-14B6-4DA0-8C34-E188D691D3AA}" destId="{B1931E68-54FF-40C1-BC4A-8FDA39B577AF}" srcOrd="0" destOrd="0" presId="urn:microsoft.com/office/officeart/2008/layout/VerticalCurvedList"/>
    <dgm:cxn modelId="{93D156E2-7074-4711-A72E-9CC8CFA96570}" type="presOf" srcId="{ABE5DAA7-35EB-4BB0-B663-E5F2EE2DB6AC}" destId="{433F56CB-2CF7-472B-BC42-C4956B9D685D}" srcOrd="0" destOrd="0" presId="urn:microsoft.com/office/officeart/2008/layout/VerticalCurvedList"/>
    <dgm:cxn modelId="{0CA4CB77-25E2-48A6-9E44-8A997AD52985}" type="presOf" srcId="{C8B842E1-5610-4454-AF61-4D8FD8399062}" destId="{CCFA5410-0A0C-4303-8ACD-194A5DD21150}" srcOrd="0" destOrd="0" presId="urn:microsoft.com/office/officeart/2008/layout/VerticalCurvedList"/>
    <dgm:cxn modelId="{23C7248A-A500-4A9D-8FF0-928EAAA0D9F7}" srcId="{28D48620-28FB-4453-B935-F6241A771C5C}" destId="{262F8BB6-14B6-4DA0-8C34-E188D691D3AA}" srcOrd="2" destOrd="0" parTransId="{8B1B1038-CC9C-4044-891C-76E602356348}" sibTransId="{45F65E34-9BF2-433F-9D59-343D266F083F}"/>
    <dgm:cxn modelId="{AEA09CC9-62BD-4ECD-A74F-5BBD9F077D65}" srcId="{28D48620-28FB-4453-B935-F6241A771C5C}" destId="{ABE5DAA7-35EB-4BB0-B663-E5F2EE2DB6AC}" srcOrd="0" destOrd="0" parTransId="{829BD409-15EE-4C7C-8FB3-52CA6DE264A6}" sibTransId="{C8B842E1-5610-4454-AF61-4D8FD8399062}"/>
    <dgm:cxn modelId="{48E4616B-5C1E-46BF-91E4-793B55415DA1}" type="presParOf" srcId="{F8B21A32-7437-44C2-8B14-4B173D319EB0}" destId="{51F5DB58-7827-4B5F-8231-280697283226}" srcOrd="0" destOrd="0" presId="urn:microsoft.com/office/officeart/2008/layout/VerticalCurvedList"/>
    <dgm:cxn modelId="{91ACA7CB-45E4-4B2B-A88C-505F9A14D5E1}" type="presParOf" srcId="{51F5DB58-7827-4B5F-8231-280697283226}" destId="{7A1CD265-5BA0-48CF-A3D7-63E5F3C20055}" srcOrd="0" destOrd="0" presId="urn:microsoft.com/office/officeart/2008/layout/VerticalCurvedList"/>
    <dgm:cxn modelId="{96F23731-F13C-4754-AE15-5FA9828C3130}" type="presParOf" srcId="{7A1CD265-5BA0-48CF-A3D7-63E5F3C20055}" destId="{57177F28-D816-4798-B007-841941B45F05}" srcOrd="0" destOrd="0" presId="urn:microsoft.com/office/officeart/2008/layout/VerticalCurvedList"/>
    <dgm:cxn modelId="{5FF0CCCA-2F02-4068-8C08-010BE1E899C3}" type="presParOf" srcId="{7A1CD265-5BA0-48CF-A3D7-63E5F3C20055}" destId="{CCFA5410-0A0C-4303-8ACD-194A5DD21150}" srcOrd="1" destOrd="0" presId="urn:microsoft.com/office/officeart/2008/layout/VerticalCurvedList"/>
    <dgm:cxn modelId="{692DB430-2CE2-4DA6-BF9C-D31BDC6D1846}" type="presParOf" srcId="{7A1CD265-5BA0-48CF-A3D7-63E5F3C20055}" destId="{B34D99CB-4C76-47EF-A9DC-2DC614695102}" srcOrd="2" destOrd="0" presId="urn:microsoft.com/office/officeart/2008/layout/VerticalCurvedList"/>
    <dgm:cxn modelId="{DB4EDA85-B5CB-4A39-905A-59305C1E76D4}" type="presParOf" srcId="{7A1CD265-5BA0-48CF-A3D7-63E5F3C20055}" destId="{CBF57DB4-4E01-47F3-9532-CC34888010BD}" srcOrd="3" destOrd="0" presId="urn:microsoft.com/office/officeart/2008/layout/VerticalCurvedList"/>
    <dgm:cxn modelId="{F4A80C72-AA7F-49EE-AC3A-42DA4BF600BC}" type="presParOf" srcId="{51F5DB58-7827-4B5F-8231-280697283226}" destId="{433F56CB-2CF7-472B-BC42-C4956B9D685D}" srcOrd="1" destOrd="0" presId="urn:microsoft.com/office/officeart/2008/layout/VerticalCurvedList"/>
    <dgm:cxn modelId="{3596527B-77EF-49CE-946E-C26D7902997B}" type="presParOf" srcId="{51F5DB58-7827-4B5F-8231-280697283226}" destId="{8B8DDBDC-BD54-45B9-BB37-7E6EDD898FA1}" srcOrd="2" destOrd="0" presId="urn:microsoft.com/office/officeart/2008/layout/VerticalCurvedList"/>
    <dgm:cxn modelId="{6B22FBBD-2FA8-4B1A-AE94-2393BE61844C}" type="presParOf" srcId="{8B8DDBDC-BD54-45B9-BB37-7E6EDD898FA1}" destId="{CA9D0BA7-8F13-4322-803C-71AF88D5D709}" srcOrd="0" destOrd="0" presId="urn:microsoft.com/office/officeart/2008/layout/VerticalCurvedList"/>
    <dgm:cxn modelId="{DBDF5107-B8C7-40B3-9EA4-D13E94098E0C}" type="presParOf" srcId="{51F5DB58-7827-4B5F-8231-280697283226}" destId="{2D50D420-C277-4C2E-9223-26F499150505}" srcOrd="3" destOrd="0" presId="urn:microsoft.com/office/officeart/2008/layout/VerticalCurvedList"/>
    <dgm:cxn modelId="{B75B3A50-5346-42AA-9F12-FEAC19078AE3}" type="presParOf" srcId="{51F5DB58-7827-4B5F-8231-280697283226}" destId="{47B88271-6852-499A-BEB1-A7E40EB67489}" srcOrd="4" destOrd="0" presId="urn:microsoft.com/office/officeart/2008/layout/VerticalCurvedList"/>
    <dgm:cxn modelId="{B646A509-F2C9-4526-9148-F57E1DB4F8D9}" type="presParOf" srcId="{47B88271-6852-499A-BEB1-A7E40EB67489}" destId="{8FCBA007-9695-4E0B-9391-A47786F2A5E9}" srcOrd="0" destOrd="0" presId="urn:microsoft.com/office/officeart/2008/layout/VerticalCurvedList"/>
    <dgm:cxn modelId="{81BA07BE-231C-4B82-B3A9-43A82D6E32FB}" type="presParOf" srcId="{51F5DB58-7827-4B5F-8231-280697283226}" destId="{B1931E68-54FF-40C1-BC4A-8FDA39B577AF}" srcOrd="5" destOrd="0" presId="urn:microsoft.com/office/officeart/2008/layout/VerticalCurvedList"/>
    <dgm:cxn modelId="{5E727C5E-F82D-4E52-8209-CD24EDCB2BCD}" type="presParOf" srcId="{51F5DB58-7827-4B5F-8231-280697283226}" destId="{A84B0FA2-68AB-4B4A-863D-38D2C6B15D5B}" srcOrd="6" destOrd="0" presId="urn:microsoft.com/office/officeart/2008/layout/VerticalCurvedList"/>
    <dgm:cxn modelId="{7FAC20C2-121A-41CA-B9A9-66DE5F7A80C9}" type="presParOf" srcId="{A84B0FA2-68AB-4B4A-863D-38D2C6B15D5B}" destId="{B3F7681D-74CA-41D4-A521-19DA12B244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0630D0-9FE2-4EC9-9C7C-EF2031D7B2C2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9813EC5-1DF8-4A08-BCB5-66115DFB9FC4}">
      <dgm:prSet phldrT="[Texto]" custT="1"/>
      <dgm:spPr/>
      <dgm:t>
        <a:bodyPr/>
        <a:lstStyle/>
        <a:p>
          <a:r>
            <a:rPr lang="es-EC" sz="1600" b="1" dirty="0" smtClean="0"/>
            <a:t>General:</a:t>
          </a:r>
          <a:endParaRPr lang="es-ES" sz="1600" dirty="0"/>
        </a:p>
      </dgm:t>
    </dgm:pt>
    <dgm:pt modelId="{0C193565-8590-463B-8766-FC44CBD5ADE8}" type="parTrans" cxnId="{58E75F8B-E3A2-47C1-9B74-6A949D93D6FD}">
      <dgm:prSet/>
      <dgm:spPr/>
      <dgm:t>
        <a:bodyPr/>
        <a:lstStyle/>
        <a:p>
          <a:endParaRPr lang="es-ES" sz="1600"/>
        </a:p>
      </dgm:t>
    </dgm:pt>
    <dgm:pt modelId="{38EB0CD7-FB7B-4B2B-A18E-C937FA1C602A}" type="sibTrans" cxnId="{58E75F8B-E3A2-47C1-9B74-6A949D93D6FD}">
      <dgm:prSet/>
      <dgm:spPr/>
      <dgm:t>
        <a:bodyPr/>
        <a:lstStyle/>
        <a:p>
          <a:endParaRPr lang="es-ES" sz="1600"/>
        </a:p>
      </dgm:t>
    </dgm:pt>
    <dgm:pt modelId="{AE66EDE7-FB2B-4CF8-932C-653813C72786}">
      <dgm:prSet custT="1"/>
      <dgm:spPr/>
      <dgm:t>
        <a:bodyPr/>
        <a:lstStyle/>
        <a:p>
          <a:r>
            <a:rPr lang="es-ES" sz="1600" dirty="0" smtClean="0"/>
            <a:t>Desarrollar un marco teórico, metodológico y empírico. </a:t>
          </a:r>
          <a:endParaRPr lang="es-ES" sz="1600" dirty="0"/>
        </a:p>
      </dgm:t>
    </dgm:pt>
    <dgm:pt modelId="{9A428ECF-D3F2-457A-B312-B9ECB1D7A560}" type="parTrans" cxnId="{F065263B-D49C-45A6-9254-AEB797174172}">
      <dgm:prSet/>
      <dgm:spPr/>
      <dgm:t>
        <a:bodyPr/>
        <a:lstStyle/>
        <a:p>
          <a:endParaRPr lang="es-ES" sz="1600"/>
        </a:p>
      </dgm:t>
    </dgm:pt>
    <dgm:pt modelId="{8C52CD57-E7C9-4B97-990B-8E77E1DAFC7F}" type="sibTrans" cxnId="{F065263B-D49C-45A6-9254-AEB797174172}">
      <dgm:prSet/>
      <dgm:spPr/>
      <dgm:t>
        <a:bodyPr/>
        <a:lstStyle/>
        <a:p>
          <a:endParaRPr lang="es-ES" sz="1600"/>
        </a:p>
      </dgm:t>
    </dgm:pt>
    <dgm:pt modelId="{8BD8FDAB-50EF-4F46-AF17-6280BD52FD16}">
      <dgm:prSet custT="1"/>
      <dgm:spPr/>
      <dgm:t>
        <a:bodyPr/>
        <a:lstStyle/>
        <a:p>
          <a:r>
            <a:rPr lang="es-ES" sz="1600" dirty="0" smtClean="0"/>
            <a:t>Realizar un estudio de mercado</a:t>
          </a:r>
          <a:endParaRPr lang="es-ES" sz="1600" dirty="0"/>
        </a:p>
      </dgm:t>
    </dgm:pt>
    <dgm:pt modelId="{9DB39FAA-A109-40CD-B9C3-A2CFD3584677}" type="parTrans" cxnId="{D55D80D0-99DC-4A90-8FD6-4CF4F0E499B9}">
      <dgm:prSet/>
      <dgm:spPr/>
      <dgm:t>
        <a:bodyPr/>
        <a:lstStyle/>
        <a:p>
          <a:endParaRPr lang="es-ES" sz="1600"/>
        </a:p>
      </dgm:t>
    </dgm:pt>
    <dgm:pt modelId="{7662AEA5-720C-4F4B-AEB2-C6712D4FDA9C}" type="sibTrans" cxnId="{D55D80D0-99DC-4A90-8FD6-4CF4F0E499B9}">
      <dgm:prSet/>
      <dgm:spPr/>
      <dgm:t>
        <a:bodyPr/>
        <a:lstStyle/>
        <a:p>
          <a:endParaRPr lang="es-ES" sz="1600"/>
        </a:p>
      </dgm:t>
    </dgm:pt>
    <dgm:pt modelId="{C49A1673-888B-42C4-99AC-8FD00E12CE5B}">
      <dgm:prSet phldrT="[Texto]" custT="1"/>
      <dgm:spPr/>
      <dgm:t>
        <a:bodyPr/>
        <a:lstStyle/>
        <a:p>
          <a:r>
            <a:rPr lang="es-EC" sz="1600" dirty="0" smtClean="0"/>
            <a:t>Analizar  las variables y factores que influyen en el comportamiento del consumidor de</a:t>
          </a:r>
          <a:endParaRPr lang="es-ES" sz="1600" dirty="0"/>
        </a:p>
      </dgm:t>
    </dgm:pt>
    <dgm:pt modelId="{DF463FCD-757D-4A49-A7AC-969802C35370}" type="parTrans" cxnId="{CBFCACFD-4E99-4C2B-9542-4042EF063372}">
      <dgm:prSet/>
      <dgm:spPr/>
      <dgm:t>
        <a:bodyPr/>
        <a:lstStyle/>
        <a:p>
          <a:endParaRPr lang="es-ES" sz="2400"/>
        </a:p>
      </dgm:t>
    </dgm:pt>
    <dgm:pt modelId="{C497F2EC-1AE2-4488-A6DE-A54F8997517D}" type="sibTrans" cxnId="{CBFCACFD-4E99-4C2B-9542-4042EF063372}">
      <dgm:prSet/>
      <dgm:spPr/>
      <dgm:t>
        <a:bodyPr/>
        <a:lstStyle/>
        <a:p>
          <a:endParaRPr lang="es-ES" sz="2400"/>
        </a:p>
      </dgm:t>
    </dgm:pt>
    <dgm:pt modelId="{4A8960B4-6C19-4202-9C75-925C869BB9B1}">
      <dgm:prSet custT="1"/>
      <dgm:spPr/>
      <dgm:t>
        <a:bodyPr/>
        <a:lstStyle/>
        <a:p>
          <a:r>
            <a:rPr lang="es-ES" sz="1600" dirty="0" smtClean="0"/>
            <a:t>Desarrollar las estrategias de marketing</a:t>
          </a:r>
          <a:endParaRPr lang="es-ES" sz="1600" dirty="0"/>
        </a:p>
      </dgm:t>
    </dgm:pt>
    <dgm:pt modelId="{782B4516-C6E1-4EBE-9CFA-A9E74264F6DF}" type="parTrans" cxnId="{2806A034-80E4-4004-85D1-B4D470A49DD2}">
      <dgm:prSet/>
      <dgm:spPr/>
      <dgm:t>
        <a:bodyPr/>
        <a:lstStyle/>
        <a:p>
          <a:endParaRPr lang="es-ES" sz="2400"/>
        </a:p>
      </dgm:t>
    </dgm:pt>
    <dgm:pt modelId="{6F1B6158-7846-4285-BD2A-0C8A5311EC82}" type="sibTrans" cxnId="{2806A034-80E4-4004-85D1-B4D470A49DD2}">
      <dgm:prSet/>
      <dgm:spPr/>
      <dgm:t>
        <a:bodyPr/>
        <a:lstStyle/>
        <a:p>
          <a:endParaRPr lang="es-ES" sz="2400"/>
        </a:p>
      </dgm:t>
    </dgm:pt>
    <dgm:pt modelId="{E3009859-7A3A-4EB5-A6AE-FE5114ADD3CC}">
      <dgm:prSet custT="1"/>
      <dgm:spPr/>
      <dgm:t>
        <a:bodyPr/>
        <a:lstStyle/>
        <a:p>
          <a:r>
            <a:rPr lang="es-ES" sz="1600" dirty="0" smtClean="0"/>
            <a:t>Definir las conclusiones y recomendaciones  de la investigación</a:t>
          </a:r>
          <a:endParaRPr lang="es-ES" sz="1600" dirty="0"/>
        </a:p>
      </dgm:t>
    </dgm:pt>
    <dgm:pt modelId="{2E7182DF-59A4-4D5C-92EC-D27314E3A329}" type="parTrans" cxnId="{9B2CA69B-ED4F-4BB9-815C-0B361A17DFF8}">
      <dgm:prSet/>
      <dgm:spPr/>
      <dgm:t>
        <a:bodyPr/>
        <a:lstStyle/>
        <a:p>
          <a:endParaRPr lang="es-ES" sz="2400"/>
        </a:p>
      </dgm:t>
    </dgm:pt>
    <dgm:pt modelId="{FDB974C7-2BEC-4762-B720-779AC2AF6F64}" type="sibTrans" cxnId="{9B2CA69B-ED4F-4BB9-815C-0B361A17DFF8}">
      <dgm:prSet/>
      <dgm:spPr/>
      <dgm:t>
        <a:bodyPr/>
        <a:lstStyle/>
        <a:p>
          <a:endParaRPr lang="es-ES" sz="2400"/>
        </a:p>
      </dgm:t>
    </dgm:pt>
    <dgm:pt modelId="{F4FD5326-DE76-466E-904F-6C35A1545D37}">
      <dgm:prSet phldrT="[Texto]" custT="1"/>
      <dgm:spPr/>
      <dgm:t>
        <a:bodyPr/>
        <a:lstStyle/>
        <a:p>
          <a:r>
            <a:rPr lang="es-EC" sz="1600" b="1" smtClean="0"/>
            <a:t>Específicos</a:t>
          </a:r>
          <a:endParaRPr lang="es-ES" sz="1600" dirty="0"/>
        </a:p>
      </dgm:t>
    </dgm:pt>
    <dgm:pt modelId="{26B6844A-55F0-44ED-8189-A75CFFDDABE0}" type="parTrans" cxnId="{3D541936-E53F-4E48-BC06-DFD02B81F087}">
      <dgm:prSet/>
      <dgm:spPr/>
      <dgm:t>
        <a:bodyPr/>
        <a:lstStyle/>
        <a:p>
          <a:endParaRPr lang="es-ES" sz="2400"/>
        </a:p>
      </dgm:t>
    </dgm:pt>
    <dgm:pt modelId="{67C7CABC-DD9A-4B17-BA16-4A2E0CFCD382}" type="sibTrans" cxnId="{3D541936-E53F-4E48-BC06-DFD02B81F087}">
      <dgm:prSet/>
      <dgm:spPr/>
      <dgm:t>
        <a:bodyPr/>
        <a:lstStyle/>
        <a:p>
          <a:endParaRPr lang="es-ES" sz="2400"/>
        </a:p>
      </dgm:t>
    </dgm:pt>
    <dgm:pt modelId="{B016B02E-28D1-4FD0-851B-018B01D57021}" type="pres">
      <dgm:prSet presAssocID="{CD0630D0-9FE2-4EC9-9C7C-EF2031D7B2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1F0B2B-45DE-4276-B2EF-A59A3FF8B884}" type="pres">
      <dgm:prSet presAssocID="{39813EC5-1DF8-4A08-BCB5-66115DFB9FC4}" presName="parentLin" presStyleCnt="0"/>
      <dgm:spPr/>
      <dgm:t>
        <a:bodyPr/>
        <a:lstStyle/>
        <a:p>
          <a:endParaRPr lang="es-ES"/>
        </a:p>
      </dgm:t>
    </dgm:pt>
    <dgm:pt modelId="{B1DFE976-6607-4DDE-87FD-3259A9481ED3}" type="pres">
      <dgm:prSet presAssocID="{39813EC5-1DF8-4A08-BCB5-66115DFB9FC4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80CCB761-9764-4114-B659-4B674D46DEB4}" type="pres">
      <dgm:prSet presAssocID="{39813EC5-1DF8-4A08-BCB5-66115DFB9FC4}" presName="parentText" presStyleLbl="node1" presStyleIdx="0" presStyleCnt="7" custScaleX="3724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A90D2B-B395-4F3B-92FE-15BA5FEAE2A9}" type="pres">
      <dgm:prSet presAssocID="{39813EC5-1DF8-4A08-BCB5-66115DFB9FC4}" presName="negativeSpace" presStyleCnt="0"/>
      <dgm:spPr/>
      <dgm:t>
        <a:bodyPr/>
        <a:lstStyle/>
        <a:p>
          <a:endParaRPr lang="es-ES"/>
        </a:p>
      </dgm:t>
    </dgm:pt>
    <dgm:pt modelId="{2C70FD97-6C59-4AD3-B067-70BC83D96D3C}" type="pres">
      <dgm:prSet presAssocID="{39813EC5-1DF8-4A08-BCB5-66115DFB9FC4}" presName="childText" presStyleLbl="conFgAcc1" presStyleIdx="0" presStyleCnt="7" custScaleX="37382" custScaleY="881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87A14-E1DC-4850-AADE-92A3A7F76302}" type="pres">
      <dgm:prSet presAssocID="{38EB0CD7-FB7B-4B2B-A18E-C937FA1C602A}" presName="spaceBetweenRectangles" presStyleCnt="0"/>
      <dgm:spPr/>
      <dgm:t>
        <a:bodyPr/>
        <a:lstStyle/>
        <a:p>
          <a:endParaRPr lang="es-ES"/>
        </a:p>
      </dgm:t>
    </dgm:pt>
    <dgm:pt modelId="{612DE52F-3CFB-49BC-8AE6-F08D4E296AA7}" type="pres">
      <dgm:prSet presAssocID="{C49A1673-888B-42C4-99AC-8FD00E12CE5B}" presName="parentLin" presStyleCnt="0"/>
      <dgm:spPr/>
      <dgm:t>
        <a:bodyPr/>
        <a:lstStyle/>
        <a:p>
          <a:endParaRPr lang="es-ES"/>
        </a:p>
      </dgm:t>
    </dgm:pt>
    <dgm:pt modelId="{7A72DDE1-CEEC-40A0-A692-49AD9528B936}" type="pres">
      <dgm:prSet presAssocID="{C49A1673-888B-42C4-99AC-8FD00E12CE5B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ABD31F68-3747-4760-8626-3834FD57E472}" type="pres">
      <dgm:prSet presAssocID="{C49A1673-888B-42C4-99AC-8FD00E12CE5B}" presName="parentText" presStyleLbl="node1" presStyleIdx="1" presStyleCnt="7" custScaleX="130371" custScaleY="16214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54C45F-DF7E-4C8C-ACC1-3204C90AF2A3}" type="pres">
      <dgm:prSet presAssocID="{C49A1673-888B-42C4-99AC-8FD00E12CE5B}" presName="negativeSpace" presStyleCnt="0"/>
      <dgm:spPr/>
      <dgm:t>
        <a:bodyPr/>
        <a:lstStyle/>
        <a:p>
          <a:endParaRPr lang="es-ES"/>
        </a:p>
      </dgm:t>
    </dgm:pt>
    <dgm:pt modelId="{A3D3DD84-BE4E-4275-94C5-8336A17E3175}" type="pres">
      <dgm:prSet presAssocID="{C49A1673-888B-42C4-99AC-8FD00E12CE5B}" presName="childText" presStyleLbl="conFgAcc1" presStyleIdx="1" presStyleCnt="7" custScaleY="837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B9BB71-2B06-47A6-AB29-77B6FDF8CDF5}" type="pres">
      <dgm:prSet presAssocID="{C497F2EC-1AE2-4488-A6DE-A54F8997517D}" presName="spaceBetweenRectangles" presStyleCnt="0"/>
      <dgm:spPr/>
      <dgm:t>
        <a:bodyPr/>
        <a:lstStyle/>
        <a:p>
          <a:endParaRPr lang="es-ES"/>
        </a:p>
      </dgm:t>
    </dgm:pt>
    <dgm:pt modelId="{BAE43E87-A77F-462E-B025-4ADC7659C28E}" type="pres">
      <dgm:prSet presAssocID="{F4FD5326-DE76-466E-904F-6C35A1545D37}" presName="parentLin" presStyleCnt="0"/>
      <dgm:spPr/>
      <dgm:t>
        <a:bodyPr/>
        <a:lstStyle/>
        <a:p>
          <a:endParaRPr lang="es-ES"/>
        </a:p>
      </dgm:t>
    </dgm:pt>
    <dgm:pt modelId="{B2C9F1F9-788A-4509-B2D7-DB6038528326}" type="pres">
      <dgm:prSet presAssocID="{F4FD5326-DE76-466E-904F-6C35A1545D37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1BF09FEE-C269-47C9-8E15-6717C9CD52CD}" type="pres">
      <dgm:prSet presAssocID="{F4FD5326-DE76-466E-904F-6C35A1545D37}" presName="parentText" presStyleLbl="node1" presStyleIdx="2" presStyleCnt="7" custScaleX="303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4E303D-3C79-4CDB-BB4B-B24D1BAFE75A}" type="pres">
      <dgm:prSet presAssocID="{F4FD5326-DE76-466E-904F-6C35A1545D37}" presName="negativeSpace" presStyleCnt="0"/>
      <dgm:spPr/>
      <dgm:t>
        <a:bodyPr/>
        <a:lstStyle/>
        <a:p>
          <a:endParaRPr lang="es-ES"/>
        </a:p>
      </dgm:t>
    </dgm:pt>
    <dgm:pt modelId="{424F64B6-4353-42B5-90A4-47F7318737D9}" type="pres">
      <dgm:prSet presAssocID="{F4FD5326-DE76-466E-904F-6C35A1545D37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B80AE-67B8-4268-83D8-8F0FBEC84B46}" type="pres">
      <dgm:prSet presAssocID="{67C7CABC-DD9A-4B17-BA16-4A2E0CFCD382}" presName="spaceBetweenRectangles" presStyleCnt="0"/>
      <dgm:spPr/>
      <dgm:t>
        <a:bodyPr/>
        <a:lstStyle/>
        <a:p>
          <a:endParaRPr lang="es-ES"/>
        </a:p>
      </dgm:t>
    </dgm:pt>
    <dgm:pt modelId="{55A84232-6E25-405E-A2B0-319D36156239}" type="pres">
      <dgm:prSet presAssocID="{AE66EDE7-FB2B-4CF8-932C-653813C72786}" presName="parentLin" presStyleCnt="0"/>
      <dgm:spPr/>
      <dgm:t>
        <a:bodyPr/>
        <a:lstStyle/>
        <a:p>
          <a:endParaRPr lang="es-ES"/>
        </a:p>
      </dgm:t>
    </dgm:pt>
    <dgm:pt modelId="{92D4BB3D-794F-4F06-9475-68A0F0D79DC8}" type="pres">
      <dgm:prSet presAssocID="{AE66EDE7-FB2B-4CF8-932C-653813C72786}" presName="parentLeftMargin" presStyleLbl="node1" presStyleIdx="2" presStyleCnt="7"/>
      <dgm:spPr/>
      <dgm:t>
        <a:bodyPr/>
        <a:lstStyle/>
        <a:p>
          <a:endParaRPr lang="es-EC"/>
        </a:p>
      </dgm:t>
    </dgm:pt>
    <dgm:pt modelId="{66BDE5A1-FC05-47D6-8576-584E3C1ADB6A}" type="pres">
      <dgm:prSet presAssocID="{AE66EDE7-FB2B-4CF8-932C-653813C72786}" presName="parentText" presStyleLbl="node1" presStyleIdx="3" presStyleCnt="7" custScaleX="10528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CF02C7-4C95-4BA7-89AF-2269F4841791}" type="pres">
      <dgm:prSet presAssocID="{AE66EDE7-FB2B-4CF8-932C-653813C72786}" presName="negativeSpace" presStyleCnt="0"/>
      <dgm:spPr/>
      <dgm:t>
        <a:bodyPr/>
        <a:lstStyle/>
        <a:p>
          <a:endParaRPr lang="es-ES"/>
        </a:p>
      </dgm:t>
    </dgm:pt>
    <dgm:pt modelId="{EF67B150-0697-4949-803D-C5B93ECAEAE4}" type="pres">
      <dgm:prSet presAssocID="{AE66EDE7-FB2B-4CF8-932C-653813C72786}" presName="childText" presStyleLbl="conFgAcc1" presStyleIdx="3" presStyleCnt="7" custScaleY="837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85388-C109-4669-B5EA-D1D78B7B8EF6}" type="pres">
      <dgm:prSet presAssocID="{8C52CD57-E7C9-4B97-990B-8E77E1DAFC7F}" presName="spaceBetweenRectangles" presStyleCnt="0"/>
      <dgm:spPr/>
      <dgm:t>
        <a:bodyPr/>
        <a:lstStyle/>
        <a:p>
          <a:endParaRPr lang="es-ES"/>
        </a:p>
      </dgm:t>
    </dgm:pt>
    <dgm:pt modelId="{D6CF7928-DB9D-4ABC-AA98-61548FC00E2A}" type="pres">
      <dgm:prSet presAssocID="{8BD8FDAB-50EF-4F46-AF17-6280BD52FD16}" presName="parentLin" presStyleCnt="0"/>
      <dgm:spPr/>
      <dgm:t>
        <a:bodyPr/>
        <a:lstStyle/>
        <a:p>
          <a:endParaRPr lang="es-ES"/>
        </a:p>
      </dgm:t>
    </dgm:pt>
    <dgm:pt modelId="{7E8FAF2B-2392-48F1-9D2B-31C82F34638B}" type="pres">
      <dgm:prSet presAssocID="{8BD8FDAB-50EF-4F46-AF17-6280BD52FD16}" presName="parentLeftMargin" presStyleLbl="node1" presStyleIdx="3" presStyleCnt="7"/>
      <dgm:spPr/>
      <dgm:t>
        <a:bodyPr/>
        <a:lstStyle/>
        <a:p>
          <a:endParaRPr lang="es-EC"/>
        </a:p>
      </dgm:t>
    </dgm:pt>
    <dgm:pt modelId="{EA1892AE-35AD-49D3-94D9-E9F3CE00EB8B}" type="pres">
      <dgm:prSet presAssocID="{8BD8FDAB-50EF-4F46-AF17-6280BD52FD16}" presName="parentText" presStyleLbl="node1" presStyleIdx="4" presStyleCnt="7" custScaleX="62581" custScaleY="15376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C86005-7CC2-4ABC-B495-0403B584B69D}" type="pres">
      <dgm:prSet presAssocID="{8BD8FDAB-50EF-4F46-AF17-6280BD52FD16}" presName="negativeSpace" presStyleCnt="0"/>
      <dgm:spPr/>
      <dgm:t>
        <a:bodyPr/>
        <a:lstStyle/>
        <a:p>
          <a:endParaRPr lang="es-ES"/>
        </a:p>
      </dgm:t>
    </dgm:pt>
    <dgm:pt modelId="{E0526602-D556-48EB-A343-E06502C022C4}" type="pres">
      <dgm:prSet presAssocID="{8BD8FDAB-50EF-4F46-AF17-6280BD52FD16}" presName="childText" presStyleLbl="conFgAcc1" presStyleIdx="4" presStyleCnt="7" custScaleY="837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3F6516-0E0D-45FF-AE63-C705A5BA7254}" type="pres">
      <dgm:prSet presAssocID="{7662AEA5-720C-4F4B-AEB2-C6712D4FDA9C}" presName="spaceBetweenRectangles" presStyleCnt="0"/>
      <dgm:spPr/>
      <dgm:t>
        <a:bodyPr/>
        <a:lstStyle/>
        <a:p>
          <a:endParaRPr lang="es-ES"/>
        </a:p>
      </dgm:t>
    </dgm:pt>
    <dgm:pt modelId="{6CCB6353-726B-43CF-9F2C-A4CA28543BB7}" type="pres">
      <dgm:prSet presAssocID="{4A8960B4-6C19-4202-9C75-925C869BB9B1}" presName="parentLin" presStyleCnt="0"/>
      <dgm:spPr/>
      <dgm:t>
        <a:bodyPr/>
        <a:lstStyle/>
        <a:p>
          <a:endParaRPr lang="es-ES"/>
        </a:p>
      </dgm:t>
    </dgm:pt>
    <dgm:pt modelId="{4B351A21-1C20-4B1A-9471-250868CBD488}" type="pres">
      <dgm:prSet presAssocID="{4A8960B4-6C19-4202-9C75-925C869BB9B1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7525A1CF-9206-47CF-BE29-F1CA34343CD6}" type="pres">
      <dgm:prSet presAssocID="{4A8960B4-6C19-4202-9C75-925C869BB9B1}" presName="parentText" presStyleLbl="node1" presStyleIdx="5" presStyleCnt="7" custScaleX="710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8B99E4-EF22-4D77-970A-140375E14EF1}" type="pres">
      <dgm:prSet presAssocID="{4A8960B4-6C19-4202-9C75-925C869BB9B1}" presName="negativeSpace" presStyleCnt="0"/>
      <dgm:spPr/>
      <dgm:t>
        <a:bodyPr/>
        <a:lstStyle/>
        <a:p>
          <a:endParaRPr lang="es-ES"/>
        </a:p>
      </dgm:t>
    </dgm:pt>
    <dgm:pt modelId="{B3A637E4-CBB1-452C-B335-42F341D273BE}" type="pres">
      <dgm:prSet presAssocID="{4A8960B4-6C19-4202-9C75-925C869BB9B1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E86449-A268-48B9-8512-39C46D8ED4C0}" type="pres">
      <dgm:prSet presAssocID="{6F1B6158-7846-4285-BD2A-0C8A5311EC82}" presName="spaceBetweenRectangles" presStyleCnt="0"/>
      <dgm:spPr/>
      <dgm:t>
        <a:bodyPr/>
        <a:lstStyle/>
        <a:p>
          <a:endParaRPr lang="es-ES"/>
        </a:p>
      </dgm:t>
    </dgm:pt>
    <dgm:pt modelId="{3232F92E-DD79-4DA9-966E-90A3F12D891D}" type="pres">
      <dgm:prSet presAssocID="{E3009859-7A3A-4EB5-A6AE-FE5114ADD3CC}" presName="parentLin" presStyleCnt="0"/>
      <dgm:spPr/>
      <dgm:t>
        <a:bodyPr/>
        <a:lstStyle/>
        <a:p>
          <a:endParaRPr lang="es-ES"/>
        </a:p>
      </dgm:t>
    </dgm:pt>
    <dgm:pt modelId="{0FB4B1E2-9F86-42CB-B92B-9C94AC02FB60}" type="pres">
      <dgm:prSet presAssocID="{E3009859-7A3A-4EB5-A6AE-FE5114ADD3CC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44E13608-4069-4887-A469-B838715A42CE}" type="pres">
      <dgm:prSet presAssocID="{E3009859-7A3A-4EB5-A6AE-FE5114ADD3CC}" presName="parentText" presStyleLbl="node1" presStyleIdx="6" presStyleCnt="7" custScaleX="84097" custScaleY="1469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C5DDD-C133-431C-8596-8AC7A21177E9}" type="pres">
      <dgm:prSet presAssocID="{E3009859-7A3A-4EB5-A6AE-FE5114ADD3CC}" presName="negativeSpace" presStyleCnt="0"/>
      <dgm:spPr/>
      <dgm:t>
        <a:bodyPr/>
        <a:lstStyle/>
        <a:p>
          <a:endParaRPr lang="es-ES"/>
        </a:p>
      </dgm:t>
    </dgm:pt>
    <dgm:pt modelId="{83EFFD4A-A3D3-4163-B85A-5F6DF0CB4182}" type="pres">
      <dgm:prSet presAssocID="{E3009859-7A3A-4EB5-A6AE-FE5114ADD3CC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859FDA-FAAC-4B52-BC7E-194B676353F6}" type="presOf" srcId="{C49A1673-888B-42C4-99AC-8FD00E12CE5B}" destId="{ABD31F68-3747-4760-8626-3834FD57E472}" srcOrd="1" destOrd="0" presId="urn:microsoft.com/office/officeart/2005/8/layout/list1"/>
    <dgm:cxn modelId="{CBFCACFD-4E99-4C2B-9542-4042EF063372}" srcId="{CD0630D0-9FE2-4EC9-9C7C-EF2031D7B2C2}" destId="{C49A1673-888B-42C4-99AC-8FD00E12CE5B}" srcOrd="1" destOrd="0" parTransId="{DF463FCD-757D-4A49-A7AC-969802C35370}" sibTransId="{C497F2EC-1AE2-4488-A6DE-A54F8997517D}"/>
    <dgm:cxn modelId="{4900799D-5F99-4C99-9B84-0D2DB83CB24F}" type="presOf" srcId="{E3009859-7A3A-4EB5-A6AE-FE5114ADD3CC}" destId="{0FB4B1E2-9F86-42CB-B92B-9C94AC02FB60}" srcOrd="0" destOrd="0" presId="urn:microsoft.com/office/officeart/2005/8/layout/list1"/>
    <dgm:cxn modelId="{A5CB9FCB-0848-4810-9B57-C5DCD9125515}" type="presOf" srcId="{F4FD5326-DE76-466E-904F-6C35A1545D37}" destId="{B2C9F1F9-788A-4509-B2D7-DB6038528326}" srcOrd="0" destOrd="0" presId="urn:microsoft.com/office/officeart/2005/8/layout/list1"/>
    <dgm:cxn modelId="{81865EA8-E33A-4E71-AC0B-285EAF90F916}" type="presOf" srcId="{C49A1673-888B-42C4-99AC-8FD00E12CE5B}" destId="{7A72DDE1-CEEC-40A0-A692-49AD9528B936}" srcOrd="0" destOrd="0" presId="urn:microsoft.com/office/officeart/2005/8/layout/list1"/>
    <dgm:cxn modelId="{07F0189C-F394-4CB3-8D7B-CF9CACEAA560}" type="presOf" srcId="{4A8960B4-6C19-4202-9C75-925C869BB9B1}" destId="{4B351A21-1C20-4B1A-9471-250868CBD488}" srcOrd="0" destOrd="0" presId="urn:microsoft.com/office/officeart/2005/8/layout/list1"/>
    <dgm:cxn modelId="{B698C753-1923-4F07-BF92-899543C3086C}" type="presOf" srcId="{CD0630D0-9FE2-4EC9-9C7C-EF2031D7B2C2}" destId="{B016B02E-28D1-4FD0-851B-018B01D57021}" srcOrd="0" destOrd="0" presId="urn:microsoft.com/office/officeart/2005/8/layout/list1"/>
    <dgm:cxn modelId="{AA4E6A2B-E83D-479D-BE01-DD4E58B211F4}" type="presOf" srcId="{AE66EDE7-FB2B-4CF8-932C-653813C72786}" destId="{66BDE5A1-FC05-47D6-8576-584E3C1ADB6A}" srcOrd="1" destOrd="0" presId="urn:microsoft.com/office/officeart/2005/8/layout/list1"/>
    <dgm:cxn modelId="{6A3AC7B4-F8EE-437C-9B61-EC3D90DF573E}" type="presOf" srcId="{39813EC5-1DF8-4A08-BCB5-66115DFB9FC4}" destId="{B1DFE976-6607-4DDE-87FD-3259A9481ED3}" srcOrd="0" destOrd="0" presId="urn:microsoft.com/office/officeart/2005/8/layout/list1"/>
    <dgm:cxn modelId="{8D2CBC5B-6ADF-4641-92BA-1F0A8E8B9700}" type="presOf" srcId="{39813EC5-1DF8-4A08-BCB5-66115DFB9FC4}" destId="{80CCB761-9764-4114-B659-4B674D46DEB4}" srcOrd="1" destOrd="0" presId="urn:microsoft.com/office/officeart/2005/8/layout/list1"/>
    <dgm:cxn modelId="{D8B2CF2C-04DD-4A92-82A1-8177A92EC86D}" type="presOf" srcId="{E3009859-7A3A-4EB5-A6AE-FE5114ADD3CC}" destId="{44E13608-4069-4887-A469-B838715A42CE}" srcOrd="1" destOrd="0" presId="urn:microsoft.com/office/officeart/2005/8/layout/list1"/>
    <dgm:cxn modelId="{D666AA6F-2725-4220-9661-436BC72CA1E0}" type="presOf" srcId="{8BD8FDAB-50EF-4F46-AF17-6280BD52FD16}" destId="{7E8FAF2B-2392-48F1-9D2B-31C82F34638B}" srcOrd="0" destOrd="0" presId="urn:microsoft.com/office/officeart/2005/8/layout/list1"/>
    <dgm:cxn modelId="{2806A034-80E4-4004-85D1-B4D470A49DD2}" srcId="{CD0630D0-9FE2-4EC9-9C7C-EF2031D7B2C2}" destId="{4A8960B4-6C19-4202-9C75-925C869BB9B1}" srcOrd="5" destOrd="0" parTransId="{782B4516-C6E1-4EBE-9CFA-A9E74264F6DF}" sibTransId="{6F1B6158-7846-4285-BD2A-0C8A5311EC82}"/>
    <dgm:cxn modelId="{9B2CA69B-ED4F-4BB9-815C-0B361A17DFF8}" srcId="{CD0630D0-9FE2-4EC9-9C7C-EF2031D7B2C2}" destId="{E3009859-7A3A-4EB5-A6AE-FE5114ADD3CC}" srcOrd="6" destOrd="0" parTransId="{2E7182DF-59A4-4D5C-92EC-D27314E3A329}" sibTransId="{FDB974C7-2BEC-4762-B720-779AC2AF6F64}"/>
    <dgm:cxn modelId="{58E75F8B-E3A2-47C1-9B74-6A949D93D6FD}" srcId="{CD0630D0-9FE2-4EC9-9C7C-EF2031D7B2C2}" destId="{39813EC5-1DF8-4A08-BCB5-66115DFB9FC4}" srcOrd="0" destOrd="0" parTransId="{0C193565-8590-463B-8766-FC44CBD5ADE8}" sibTransId="{38EB0CD7-FB7B-4B2B-A18E-C937FA1C602A}"/>
    <dgm:cxn modelId="{B59CE186-FDF3-4A91-A0E8-1A11FC5F1C14}" type="presOf" srcId="{F4FD5326-DE76-466E-904F-6C35A1545D37}" destId="{1BF09FEE-C269-47C9-8E15-6717C9CD52CD}" srcOrd="1" destOrd="0" presId="urn:microsoft.com/office/officeart/2005/8/layout/list1"/>
    <dgm:cxn modelId="{D711E00E-69F0-4802-8895-F84340108E4B}" type="presOf" srcId="{8BD8FDAB-50EF-4F46-AF17-6280BD52FD16}" destId="{EA1892AE-35AD-49D3-94D9-E9F3CE00EB8B}" srcOrd="1" destOrd="0" presId="urn:microsoft.com/office/officeart/2005/8/layout/list1"/>
    <dgm:cxn modelId="{D55D80D0-99DC-4A90-8FD6-4CF4F0E499B9}" srcId="{CD0630D0-9FE2-4EC9-9C7C-EF2031D7B2C2}" destId="{8BD8FDAB-50EF-4F46-AF17-6280BD52FD16}" srcOrd="4" destOrd="0" parTransId="{9DB39FAA-A109-40CD-B9C3-A2CFD3584677}" sibTransId="{7662AEA5-720C-4F4B-AEB2-C6712D4FDA9C}"/>
    <dgm:cxn modelId="{0AA51CDC-CC93-4790-A55E-7DBF4051E864}" type="presOf" srcId="{AE66EDE7-FB2B-4CF8-932C-653813C72786}" destId="{92D4BB3D-794F-4F06-9475-68A0F0D79DC8}" srcOrd="0" destOrd="0" presId="urn:microsoft.com/office/officeart/2005/8/layout/list1"/>
    <dgm:cxn modelId="{3D541936-E53F-4E48-BC06-DFD02B81F087}" srcId="{CD0630D0-9FE2-4EC9-9C7C-EF2031D7B2C2}" destId="{F4FD5326-DE76-466E-904F-6C35A1545D37}" srcOrd="2" destOrd="0" parTransId="{26B6844A-55F0-44ED-8189-A75CFFDDABE0}" sibTransId="{67C7CABC-DD9A-4B17-BA16-4A2E0CFCD382}"/>
    <dgm:cxn modelId="{3D810414-0863-4A02-8C31-F0F28A94083F}" type="presOf" srcId="{4A8960B4-6C19-4202-9C75-925C869BB9B1}" destId="{7525A1CF-9206-47CF-BE29-F1CA34343CD6}" srcOrd="1" destOrd="0" presId="urn:microsoft.com/office/officeart/2005/8/layout/list1"/>
    <dgm:cxn modelId="{F065263B-D49C-45A6-9254-AEB797174172}" srcId="{CD0630D0-9FE2-4EC9-9C7C-EF2031D7B2C2}" destId="{AE66EDE7-FB2B-4CF8-932C-653813C72786}" srcOrd="3" destOrd="0" parTransId="{9A428ECF-D3F2-457A-B312-B9ECB1D7A560}" sibTransId="{8C52CD57-E7C9-4B97-990B-8E77E1DAFC7F}"/>
    <dgm:cxn modelId="{34DB357C-F054-4621-9CED-F6D3DBAC63B8}" type="presParOf" srcId="{B016B02E-28D1-4FD0-851B-018B01D57021}" destId="{4C1F0B2B-45DE-4276-B2EF-A59A3FF8B884}" srcOrd="0" destOrd="0" presId="urn:microsoft.com/office/officeart/2005/8/layout/list1"/>
    <dgm:cxn modelId="{87FF077B-71DC-4241-BF2A-E7E2D702DAC3}" type="presParOf" srcId="{4C1F0B2B-45DE-4276-B2EF-A59A3FF8B884}" destId="{B1DFE976-6607-4DDE-87FD-3259A9481ED3}" srcOrd="0" destOrd="0" presId="urn:microsoft.com/office/officeart/2005/8/layout/list1"/>
    <dgm:cxn modelId="{81F5FF51-5BC2-4B85-B328-9D114793A6EE}" type="presParOf" srcId="{4C1F0B2B-45DE-4276-B2EF-A59A3FF8B884}" destId="{80CCB761-9764-4114-B659-4B674D46DEB4}" srcOrd="1" destOrd="0" presId="urn:microsoft.com/office/officeart/2005/8/layout/list1"/>
    <dgm:cxn modelId="{D66B5E41-24CD-4F75-A69F-1ECF73D29754}" type="presParOf" srcId="{B016B02E-28D1-4FD0-851B-018B01D57021}" destId="{40A90D2B-B395-4F3B-92FE-15BA5FEAE2A9}" srcOrd="1" destOrd="0" presId="urn:microsoft.com/office/officeart/2005/8/layout/list1"/>
    <dgm:cxn modelId="{EABF6D20-A46B-4A60-ABB6-B81F1CDC200C}" type="presParOf" srcId="{B016B02E-28D1-4FD0-851B-018B01D57021}" destId="{2C70FD97-6C59-4AD3-B067-70BC83D96D3C}" srcOrd="2" destOrd="0" presId="urn:microsoft.com/office/officeart/2005/8/layout/list1"/>
    <dgm:cxn modelId="{8A57A4DB-BCB3-414E-8E43-5D80A9237E1A}" type="presParOf" srcId="{B016B02E-28D1-4FD0-851B-018B01D57021}" destId="{06587A14-E1DC-4850-AADE-92A3A7F76302}" srcOrd="3" destOrd="0" presId="urn:microsoft.com/office/officeart/2005/8/layout/list1"/>
    <dgm:cxn modelId="{90389282-553B-47D8-9AFB-5FFC9160A77F}" type="presParOf" srcId="{B016B02E-28D1-4FD0-851B-018B01D57021}" destId="{612DE52F-3CFB-49BC-8AE6-F08D4E296AA7}" srcOrd="4" destOrd="0" presId="urn:microsoft.com/office/officeart/2005/8/layout/list1"/>
    <dgm:cxn modelId="{33009391-5DA2-409E-B932-DA6EEBE459D6}" type="presParOf" srcId="{612DE52F-3CFB-49BC-8AE6-F08D4E296AA7}" destId="{7A72DDE1-CEEC-40A0-A692-49AD9528B936}" srcOrd="0" destOrd="0" presId="urn:microsoft.com/office/officeart/2005/8/layout/list1"/>
    <dgm:cxn modelId="{310EACF2-C3F4-4F84-9B5A-5A05063E21DC}" type="presParOf" srcId="{612DE52F-3CFB-49BC-8AE6-F08D4E296AA7}" destId="{ABD31F68-3747-4760-8626-3834FD57E472}" srcOrd="1" destOrd="0" presId="urn:microsoft.com/office/officeart/2005/8/layout/list1"/>
    <dgm:cxn modelId="{B74C307E-C538-4278-9419-A0C23CA4F818}" type="presParOf" srcId="{B016B02E-28D1-4FD0-851B-018B01D57021}" destId="{A154C45F-DF7E-4C8C-ACC1-3204C90AF2A3}" srcOrd="5" destOrd="0" presId="urn:microsoft.com/office/officeart/2005/8/layout/list1"/>
    <dgm:cxn modelId="{10C644DB-B8C0-4410-9F6E-5C17A15C4E19}" type="presParOf" srcId="{B016B02E-28D1-4FD0-851B-018B01D57021}" destId="{A3D3DD84-BE4E-4275-94C5-8336A17E3175}" srcOrd="6" destOrd="0" presId="urn:microsoft.com/office/officeart/2005/8/layout/list1"/>
    <dgm:cxn modelId="{D878D695-B056-43DF-8D91-A0FA7AF006D7}" type="presParOf" srcId="{B016B02E-28D1-4FD0-851B-018B01D57021}" destId="{9BB9BB71-2B06-47A6-AB29-77B6FDF8CDF5}" srcOrd="7" destOrd="0" presId="urn:microsoft.com/office/officeart/2005/8/layout/list1"/>
    <dgm:cxn modelId="{657772B4-D2B1-4B68-BEFA-78ADBD2524F9}" type="presParOf" srcId="{B016B02E-28D1-4FD0-851B-018B01D57021}" destId="{BAE43E87-A77F-462E-B025-4ADC7659C28E}" srcOrd="8" destOrd="0" presId="urn:microsoft.com/office/officeart/2005/8/layout/list1"/>
    <dgm:cxn modelId="{C96A8631-31AF-4F7C-BEC3-C965A1BE705F}" type="presParOf" srcId="{BAE43E87-A77F-462E-B025-4ADC7659C28E}" destId="{B2C9F1F9-788A-4509-B2D7-DB6038528326}" srcOrd="0" destOrd="0" presId="urn:microsoft.com/office/officeart/2005/8/layout/list1"/>
    <dgm:cxn modelId="{EADE04FF-79E8-4EB0-B1F0-BBF4BDC7E180}" type="presParOf" srcId="{BAE43E87-A77F-462E-B025-4ADC7659C28E}" destId="{1BF09FEE-C269-47C9-8E15-6717C9CD52CD}" srcOrd="1" destOrd="0" presId="urn:microsoft.com/office/officeart/2005/8/layout/list1"/>
    <dgm:cxn modelId="{E31BF012-2185-4EB6-87B1-81D22632C55D}" type="presParOf" srcId="{B016B02E-28D1-4FD0-851B-018B01D57021}" destId="{4B4E303D-3C79-4CDB-BB4B-B24D1BAFE75A}" srcOrd="9" destOrd="0" presId="urn:microsoft.com/office/officeart/2005/8/layout/list1"/>
    <dgm:cxn modelId="{3020DE14-1A3C-4E9D-8BE3-CC78E702BC9B}" type="presParOf" srcId="{B016B02E-28D1-4FD0-851B-018B01D57021}" destId="{424F64B6-4353-42B5-90A4-47F7318737D9}" srcOrd="10" destOrd="0" presId="urn:microsoft.com/office/officeart/2005/8/layout/list1"/>
    <dgm:cxn modelId="{0FEE9C26-D95E-405D-B5C0-714D667A7C23}" type="presParOf" srcId="{B016B02E-28D1-4FD0-851B-018B01D57021}" destId="{9E7B80AE-67B8-4268-83D8-8F0FBEC84B46}" srcOrd="11" destOrd="0" presId="urn:microsoft.com/office/officeart/2005/8/layout/list1"/>
    <dgm:cxn modelId="{9D9F6EE2-999D-4BD0-8C77-5C56C7221ECD}" type="presParOf" srcId="{B016B02E-28D1-4FD0-851B-018B01D57021}" destId="{55A84232-6E25-405E-A2B0-319D36156239}" srcOrd="12" destOrd="0" presId="urn:microsoft.com/office/officeart/2005/8/layout/list1"/>
    <dgm:cxn modelId="{19A529EE-D00B-422B-9126-5A46ACF4D1A8}" type="presParOf" srcId="{55A84232-6E25-405E-A2B0-319D36156239}" destId="{92D4BB3D-794F-4F06-9475-68A0F0D79DC8}" srcOrd="0" destOrd="0" presId="urn:microsoft.com/office/officeart/2005/8/layout/list1"/>
    <dgm:cxn modelId="{B45AA7D8-B7FD-4F89-803E-00599C9D597E}" type="presParOf" srcId="{55A84232-6E25-405E-A2B0-319D36156239}" destId="{66BDE5A1-FC05-47D6-8576-584E3C1ADB6A}" srcOrd="1" destOrd="0" presId="urn:microsoft.com/office/officeart/2005/8/layout/list1"/>
    <dgm:cxn modelId="{2888D2FF-93B2-47C7-8E0D-20686BC8E588}" type="presParOf" srcId="{B016B02E-28D1-4FD0-851B-018B01D57021}" destId="{3ACF02C7-4C95-4BA7-89AF-2269F4841791}" srcOrd="13" destOrd="0" presId="urn:microsoft.com/office/officeart/2005/8/layout/list1"/>
    <dgm:cxn modelId="{D63930BF-569A-4C48-A323-39B608093256}" type="presParOf" srcId="{B016B02E-28D1-4FD0-851B-018B01D57021}" destId="{EF67B150-0697-4949-803D-C5B93ECAEAE4}" srcOrd="14" destOrd="0" presId="urn:microsoft.com/office/officeart/2005/8/layout/list1"/>
    <dgm:cxn modelId="{AF4780F3-6D2F-4D1C-A8DF-719215060D8C}" type="presParOf" srcId="{B016B02E-28D1-4FD0-851B-018B01D57021}" destId="{4CA85388-C109-4669-B5EA-D1D78B7B8EF6}" srcOrd="15" destOrd="0" presId="urn:microsoft.com/office/officeart/2005/8/layout/list1"/>
    <dgm:cxn modelId="{2A82DC6A-5651-42FB-8A0F-56E2C33647EE}" type="presParOf" srcId="{B016B02E-28D1-4FD0-851B-018B01D57021}" destId="{D6CF7928-DB9D-4ABC-AA98-61548FC00E2A}" srcOrd="16" destOrd="0" presId="urn:microsoft.com/office/officeart/2005/8/layout/list1"/>
    <dgm:cxn modelId="{FECFFA8A-91AC-4442-B600-A6FA5585C460}" type="presParOf" srcId="{D6CF7928-DB9D-4ABC-AA98-61548FC00E2A}" destId="{7E8FAF2B-2392-48F1-9D2B-31C82F34638B}" srcOrd="0" destOrd="0" presId="urn:microsoft.com/office/officeart/2005/8/layout/list1"/>
    <dgm:cxn modelId="{78D59E0D-86EB-4224-971B-46C61BF47C7E}" type="presParOf" srcId="{D6CF7928-DB9D-4ABC-AA98-61548FC00E2A}" destId="{EA1892AE-35AD-49D3-94D9-E9F3CE00EB8B}" srcOrd="1" destOrd="0" presId="urn:microsoft.com/office/officeart/2005/8/layout/list1"/>
    <dgm:cxn modelId="{12FE682B-C9B7-4F98-B904-FF863A18862E}" type="presParOf" srcId="{B016B02E-28D1-4FD0-851B-018B01D57021}" destId="{2BC86005-7CC2-4ABC-B495-0403B584B69D}" srcOrd="17" destOrd="0" presId="urn:microsoft.com/office/officeart/2005/8/layout/list1"/>
    <dgm:cxn modelId="{06881F54-2B50-468F-83BF-63BBAE0C7E4A}" type="presParOf" srcId="{B016B02E-28D1-4FD0-851B-018B01D57021}" destId="{E0526602-D556-48EB-A343-E06502C022C4}" srcOrd="18" destOrd="0" presId="urn:microsoft.com/office/officeart/2005/8/layout/list1"/>
    <dgm:cxn modelId="{9E9C2771-DF76-43F9-A328-BBF6078C836C}" type="presParOf" srcId="{B016B02E-28D1-4FD0-851B-018B01D57021}" destId="{0F3F6516-0E0D-45FF-AE63-C705A5BA7254}" srcOrd="19" destOrd="0" presId="urn:microsoft.com/office/officeart/2005/8/layout/list1"/>
    <dgm:cxn modelId="{BB3D4838-7DF4-488E-A804-2E55D63AA763}" type="presParOf" srcId="{B016B02E-28D1-4FD0-851B-018B01D57021}" destId="{6CCB6353-726B-43CF-9F2C-A4CA28543BB7}" srcOrd="20" destOrd="0" presId="urn:microsoft.com/office/officeart/2005/8/layout/list1"/>
    <dgm:cxn modelId="{59887390-1E5F-414A-BFC5-A4F743BE3A36}" type="presParOf" srcId="{6CCB6353-726B-43CF-9F2C-A4CA28543BB7}" destId="{4B351A21-1C20-4B1A-9471-250868CBD488}" srcOrd="0" destOrd="0" presId="urn:microsoft.com/office/officeart/2005/8/layout/list1"/>
    <dgm:cxn modelId="{8C97E9F3-2D84-43E2-8C98-EC6140CA5F06}" type="presParOf" srcId="{6CCB6353-726B-43CF-9F2C-A4CA28543BB7}" destId="{7525A1CF-9206-47CF-BE29-F1CA34343CD6}" srcOrd="1" destOrd="0" presId="urn:microsoft.com/office/officeart/2005/8/layout/list1"/>
    <dgm:cxn modelId="{914DBF65-5B7A-44ED-87BE-BBB0A06CFF6E}" type="presParOf" srcId="{B016B02E-28D1-4FD0-851B-018B01D57021}" destId="{618B99E4-EF22-4D77-970A-140375E14EF1}" srcOrd="21" destOrd="0" presId="urn:microsoft.com/office/officeart/2005/8/layout/list1"/>
    <dgm:cxn modelId="{11C7F2AC-1C7E-4372-A997-7C41BDDC77E9}" type="presParOf" srcId="{B016B02E-28D1-4FD0-851B-018B01D57021}" destId="{B3A637E4-CBB1-452C-B335-42F341D273BE}" srcOrd="22" destOrd="0" presId="urn:microsoft.com/office/officeart/2005/8/layout/list1"/>
    <dgm:cxn modelId="{76617B88-AC80-4A21-B837-889AA7E71FA7}" type="presParOf" srcId="{B016B02E-28D1-4FD0-851B-018B01D57021}" destId="{C7E86449-A268-48B9-8512-39C46D8ED4C0}" srcOrd="23" destOrd="0" presId="urn:microsoft.com/office/officeart/2005/8/layout/list1"/>
    <dgm:cxn modelId="{38D83C38-E0CD-4758-B421-D89464A06F15}" type="presParOf" srcId="{B016B02E-28D1-4FD0-851B-018B01D57021}" destId="{3232F92E-DD79-4DA9-966E-90A3F12D891D}" srcOrd="24" destOrd="0" presId="urn:microsoft.com/office/officeart/2005/8/layout/list1"/>
    <dgm:cxn modelId="{E1B312B4-A3F3-4D93-AD51-7FC78E6DA564}" type="presParOf" srcId="{3232F92E-DD79-4DA9-966E-90A3F12D891D}" destId="{0FB4B1E2-9F86-42CB-B92B-9C94AC02FB60}" srcOrd="0" destOrd="0" presId="urn:microsoft.com/office/officeart/2005/8/layout/list1"/>
    <dgm:cxn modelId="{7B54BB97-095E-4EA4-BDB6-281ECBFDE00E}" type="presParOf" srcId="{3232F92E-DD79-4DA9-966E-90A3F12D891D}" destId="{44E13608-4069-4887-A469-B838715A42CE}" srcOrd="1" destOrd="0" presId="urn:microsoft.com/office/officeart/2005/8/layout/list1"/>
    <dgm:cxn modelId="{ED7ADCCF-19DA-425A-8AAE-A2C5582FF052}" type="presParOf" srcId="{B016B02E-28D1-4FD0-851B-018B01D57021}" destId="{F40C5DDD-C133-431C-8596-8AC7A21177E9}" srcOrd="25" destOrd="0" presId="urn:microsoft.com/office/officeart/2005/8/layout/list1"/>
    <dgm:cxn modelId="{7ED25CC3-AF54-4A7C-97B0-63F7660FAA1B}" type="presParOf" srcId="{B016B02E-28D1-4FD0-851B-018B01D57021}" destId="{83EFFD4A-A3D3-4163-B85A-5F6DF0CB418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309E64-54A1-4A69-B281-30DA392D0BB0}" type="doc">
      <dgm:prSet loTypeId="urn:microsoft.com/office/officeart/2005/8/layout/hProcess4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DBA29B6-8CC3-40A2-A1A4-6B0D1E491AF4}">
      <dgm:prSet phldrT="[Texto]"/>
      <dgm:spPr/>
      <dgm:t>
        <a:bodyPr/>
        <a:lstStyle/>
        <a:p>
          <a:r>
            <a:rPr lang="es-ES" b="1" dirty="0" smtClean="0"/>
            <a:t>Tipo de Investigación</a:t>
          </a:r>
          <a:endParaRPr lang="es-ES" b="1" dirty="0"/>
        </a:p>
      </dgm:t>
    </dgm:pt>
    <dgm:pt modelId="{1895D334-DBC5-4055-B3B7-17734A616AF7}" type="parTrans" cxnId="{00E1D6A4-A696-43A0-87F7-1B2462501650}">
      <dgm:prSet/>
      <dgm:spPr/>
      <dgm:t>
        <a:bodyPr/>
        <a:lstStyle/>
        <a:p>
          <a:endParaRPr lang="es-ES"/>
        </a:p>
      </dgm:t>
    </dgm:pt>
    <dgm:pt modelId="{FB5FA2F0-24BB-4B5C-9B16-F8710D5DA86F}" type="sibTrans" cxnId="{00E1D6A4-A696-43A0-87F7-1B2462501650}">
      <dgm:prSet/>
      <dgm:spPr/>
      <dgm:t>
        <a:bodyPr/>
        <a:lstStyle/>
        <a:p>
          <a:endParaRPr lang="es-ES"/>
        </a:p>
      </dgm:t>
    </dgm:pt>
    <dgm:pt modelId="{664BDC28-6EE8-410A-AD18-5A8D34E6EFCE}">
      <dgm:prSet phldrT="[Texto]"/>
      <dgm:spPr/>
      <dgm:t>
        <a:bodyPr/>
        <a:lstStyle/>
        <a:p>
          <a:r>
            <a:rPr lang="es-ES" dirty="0" smtClean="0"/>
            <a:t>Descriptiva </a:t>
          </a:r>
          <a:endParaRPr lang="es-ES" dirty="0"/>
        </a:p>
      </dgm:t>
    </dgm:pt>
    <dgm:pt modelId="{8FFCB656-6B4F-4EC1-BED1-E8F8445CAED9}" type="parTrans" cxnId="{DEC8E41D-3EAA-4F2A-A82C-2AC5613175D0}">
      <dgm:prSet/>
      <dgm:spPr/>
      <dgm:t>
        <a:bodyPr/>
        <a:lstStyle/>
        <a:p>
          <a:endParaRPr lang="es-ES"/>
        </a:p>
      </dgm:t>
    </dgm:pt>
    <dgm:pt modelId="{24B90379-EF67-4194-B0C4-75D685FF77F3}" type="sibTrans" cxnId="{DEC8E41D-3EAA-4F2A-A82C-2AC5613175D0}">
      <dgm:prSet/>
      <dgm:spPr/>
      <dgm:t>
        <a:bodyPr/>
        <a:lstStyle/>
        <a:p>
          <a:endParaRPr lang="es-ES"/>
        </a:p>
      </dgm:t>
    </dgm:pt>
    <dgm:pt modelId="{D3E8EEFA-0D66-4A45-812F-19E6CFE6678D}">
      <dgm:prSet phldrT="[Texto]"/>
      <dgm:spPr/>
      <dgm:t>
        <a:bodyPr/>
        <a:lstStyle/>
        <a:p>
          <a:r>
            <a:rPr lang="es-ES" b="1" dirty="0" smtClean="0"/>
            <a:t>Técnicas de investigación</a:t>
          </a:r>
          <a:endParaRPr lang="es-ES" b="1" dirty="0"/>
        </a:p>
      </dgm:t>
    </dgm:pt>
    <dgm:pt modelId="{2A0C3F84-D955-4E1F-B256-ABFBA0F3299F}" type="parTrans" cxnId="{6A0161AF-3A5A-4E1B-9418-D52772F6EA43}">
      <dgm:prSet/>
      <dgm:spPr/>
      <dgm:t>
        <a:bodyPr/>
        <a:lstStyle/>
        <a:p>
          <a:endParaRPr lang="es-ES"/>
        </a:p>
      </dgm:t>
    </dgm:pt>
    <dgm:pt modelId="{C5D7A80E-3726-4664-B72F-6E28C9E1E134}" type="sibTrans" cxnId="{6A0161AF-3A5A-4E1B-9418-D52772F6EA43}">
      <dgm:prSet/>
      <dgm:spPr/>
      <dgm:t>
        <a:bodyPr/>
        <a:lstStyle/>
        <a:p>
          <a:endParaRPr lang="es-ES"/>
        </a:p>
      </dgm:t>
    </dgm:pt>
    <dgm:pt modelId="{DEEDDA17-9BB9-4B1E-81D5-7533D7861B53}">
      <dgm:prSet phldrT="[Texto]"/>
      <dgm:spPr/>
      <dgm:t>
        <a:bodyPr/>
        <a:lstStyle/>
        <a:p>
          <a:r>
            <a:rPr lang="es-ES" dirty="0" smtClean="0"/>
            <a:t>Encuestas</a:t>
          </a:r>
          <a:endParaRPr lang="es-ES" dirty="0"/>
        </a:p>
      </dgm:t>
    </dgm:pt>
    <dgm:pt modelId="{DE3C21CB-91C4-4318-A9AA-C9F97305458B}" type="parTrans" cxnId="{1A40A202-CFE7-4B9A-93F0-C6591F090CAF}">
      <dgm:prSet/>
      <dgm:spPr/>
      <dgm:t>
        <a:bodyPr/>
        <a:lstStyle/>
        <a:p>
          <a:endParaRPr lang="es-ES"/>
        </a:p>
      </dgm:t>
    </dgm:pt>
    <dgm:pt modelId="{6836C9B6-A03F-422B-9C48-64900EA6B468}" type="sibTrans" cxnId="{1A40A202-CFE7-4B9A-93F0-C6591F090CAF}">
      <dgm:prSet/>
      <dgm:spPr/>
      <dgm:t>
        <a:bodyPr/>
        <a:lstStyle/>
        <a:p>
          <a:endParaRPr lang="es-ES"/>
        </a:p>
      </dgm:t>
    </dgm:pt>
    <dgm:pt modelId="{4733D501-0B13-4B9A-A9FD-AAA2DC71F2E2}">
      <dgm:prSet phldrT="[Texto]"/>
      <dgm:spPr/>
      <dgm:t>
        <a:bodyPr/>
        <a:lstStyle/>
        <a:p>
          <a:endParaRPr lang="es-ES" dirty="0"/>
        </a:p>
      </dgm:t>
    </dgm:pt>
    <dgm:pt modelId="{1E99135B-F3F6-4F5B-8959-607C9F7D4F4C}" type="parTrans" cxnId="{04678834-13B9-4EFE-9E5D-E45A8DEC0AB4}">
      <dgm:prSet/>
      <dgm:spPr/>
      <dgm:t>
        <a:bodyPr/>
        <a:lstStyle/>
        <a:p>
          <a:endParaRPr lang="es-ES"/>
        </a:p>
      </dgm:t>
    </dgm:pt>
    <dgm:pt modelId="{04D4ADF4-CA7B-4A4E-9DA6-9E7832381EAA}" type="sibTrans" cxnId="{04678834-13B9-4EFE-9E5D-E45A8DEC0AB4}">
      <dgm:prSet/>
      <dgm:spPr/>
      <dgm:t>
        <a:bodyPr/>
        <a:lstStyle/>
        <a:p>
          <a:endParaRPr lang="es-ES"/>
        </a:p>
      </dgm:t>
    </dgm:pt>
    <dgm:pt modelId="{5A749285-F02E-48D4-A45A-4FA0D8AE7E93}">
      <dgm:prSet phldrT="[Texto]"/>
      <dgm:spPr/>
      <dgm:t>
        <a:bodyPr/>
        <a:lstStyle/>
        <a:p>
          <a:r>
            <a:rPr lang="es-ES" b="1" dirty="0" smtClean="0"/>
            <a:t>Muestreo</a:t>
          </a:r>
          <a:endParaRPr lang="es-ES" b="1" dirty="0"/>
        </a:p>
      </dgm:t>
    </dgm:pt>
    <dgm:pt modelId="{123F2312-40B8-42A6-B305-546CC9E97516}" type="parTrans" cxnId="{0B334C8E-79FB-463E-BF0D-15B8BD267A74}">
      <dgm:prSet/>
      <dgm:spPr/>
      <dgm:t>
        <a:bodyPr/>
        <a:lstStyle/>
        <a:p>
          <a:endParaRPr lang="es-ES"/>
        </a:p>
      </dgm:t>
    </dgm:pt>
    <dgm:pt modelId="{B45ABFE0-6428-47D3-AEB3-ADC6990BF69C}" type="sibTrans" cxnId="{0B334C8E-79FB-463E-BF0D-15B8BD267A74}">
      <dgm:prSet/>
      <dgm:spPr/>
      <dgm:t>
        <a:bodyPr/>
        <a:lstStyle/>
        <a:p>
          <a:endParaRPr lang="es-ES"/>
        </a:p>
      </dgm:t>
    </dgm:pt>
    <dgm:pt modelId="{A9E1C928-7A89-4AD3-BD57-F7840135FD48}">
      <dgm:prSet phldrT="[Texto]"/>
      <dgm:spPr/>
      <dgm:t>
        <a:bodyPr/>
        <a:lstStyle/>
        <a:p>
          <a:r>
            <a:rPr lang="es-ES" dirty="0" smtClean="0"/>
            <a:t>Aleatorio simple</a:t>
          </a:r>
          <a:endParaRPr lang="es-ES" dirty="0"/>
        </a:p>
      </dgm:t>
    </dgm:pt>
    <dgm:pt modelId="{48AB8578-EF54-466F-824C-ED68439A4ACC}" type="parTrans" cxnId="{1DB60016-42B2-45F2-9D57-CCD48A721C49}">
      <dgm:prSet/>
      <dgm:spPr/>
      <dgm:t>
        <a:bodyPr/>
        <a:lstStyle/>
        <a:p>
          <a:endParaRPr lang="es-ES"/>
        </a:p>
      </dgm:t>
    </dgm:pt>
    <dgm:pt modelId="{91A87BAB-7584-486E-8C30-F08A1D6B902C}" type="sibTrans" cxnId="{1DB60016-42B2-45F2-9D57-CCD48A721C49}">
      <dgm:prSet/>
      <dgm:spPr/>
      <dgm:t>
        <a:bodyPr/>
        <a:lstStyle/>
        <a:p>
          <a:endParaRPr lang="es-ES"/>
        </a:p>
      </dgm:t>
    </dgm:pt>
    <dgm:pt modelId="{AB4E7E36-4D86-48D6-BB38-0015F58521C1}">
      <dgm:prSet phldrT="[Texto]"/>
      <dgm:spPr/>
      <dgm:t>
        <a:bodyPr/>
        <a:lstStyle/>
        <a:p>
          <a:r>
            <a:rPr lang="es-ES" dirty="0" smtClean="0"/>
            <a:t>Método Hipotético  Deductivo</a:t>
          </a:r>
          <a:endParaRPr lang="es-ES" dirty="0"/>
        </a:p>
      </dgm:t>
    </dgm:pt>
    <dgm:pt modelId="{4131E7AB-E008-4E5C-8354-C295FBB9F327}" type="parTrans" cxnId="{CD41427F-F789-4E3D-BA35-F94DAFD88424}">
      <dgm:prSet/>
      <dgm:spPr/>
      <dgm:t>
        <a:bodyPr/>
        <a:lstStyle/>
        <a:p>
          <a:endParaRPr lang="es-ES"/>
        </a:p>
      </dgm:t>
    </dgm:pt>
    <dgm:pt modelId="{CE2997D9-694B-4997-948A-FDCBAD5518E1}" type="sibTrans" cxnId="{CD41427F-F789-4E3D-BA35-F94DAFD88424}">
      <dgm:prSet/>
      <dgm:spPr/>
      <dgm:t>
        <a:bodyPr/>
        <a:lstStyle/>
        <a:p>
          <a:endParaRPr lang="es-ES"/>
        </a:p>
      </dgm:t>
    </dgm:pt>
    <dgm:pt modelId="{F2303EF0-EA54-49FE-AC76-603658DFD1E2}">
      <dgm:prSet phldrT="[Texto]"/>
      <dgm:spPr/>
      <dgm:t>
        <a:bodyPr/>
        <a:lstStyle/>
        <a:p>
          <a:endParaRPr lang="es-ES" dirty="0"/>
        </a:p>
      </dgm:t>
    </dgm:pt>
    <dgm:pt modelId="{DD2C4809-8CE8-41BB-A998-B311BF1A4C53}" type="parTrans" cxnId="{E3F66AE9-2D4A-40BC-90F9-01805AC99BA3}">
      <dgm:prSet/>
      <dgm:spPr/>
      <dgm:t>
        <a:bodyPr/>
        <a:lstStyle/>
        <a:p>
          <a:endParaRPr lang="es-ES"/>
        </a:p>
      </dgm:t>
    </dgm:pt>
    <dgm:pt modelId="{5FA410E8-10C2-4CC8-A4BE-4447B2EC0855}" type="sibTrans" cxnId="{E3F66AE9-2D4A-40BC-90F9-01805AC99BA3}">
      <dgm:prSet/>
      <dgm:spPr/>
      <dgm:t>
        <a:bodyPr/>
        <a:lstStyle/>
        <a:p>
          <a:endParaRPr lang="es-ES"/>
        </a:p>
      </dgm:t>
    </dgm:pt>
    <dgm:pt modelId="{63141F97-093F-4CB2-9D41-31DDE6D02D45}">
      <dgm:prSet phldrT="[Texto]"/>
      <dgm:spPr/>
      <dgm:t>
        <a:bodyPr/>
        <a:lstStyle/>
        <a:p>
          <a:endParaRPr lang="es-ES" dirty="0"/>
        </a:p>
      </dgm:t>
    </dgm:pt>
    <dgm:pt modelId="{004B1A5B-C9E4-4FF1-9AFD-3FDECC995E56}" type="parTrans" cxnId="{67E2D83B-C4FA-4C47-9300-1C97CA5F4B41}">
      <dgm:prSet/>
      <dgm:spPr/>
      <dgm:t>
        <a:bodyPr/>
        <a:lstStyle/>
        <a:p>
          <a:endParaRPr lang="es-ES"/>
        </a:p>
      </dgm:t>
    </dgm:pt>
    <dgm:pt modelId="{B4586613-83F5-4881-B752-3E0BD6FBCC05}" type="sibTrans" cxnId="{67E2D83B-C4FA-4C47-9300-1C97CA5F4B41}">
      <dgm:prSet/>
      <dgm:spPr/>
      <dgm:t>
        <a:bodyPr/>
        <a:lstStyle/>
        <a:p>
          <a:endParaRPr lang="es-ES"/>
        </a:p>
      </dgm:t>
    </dgm:pt>
    <dgm:pt modelId="{5C8908BD-EE0B-4209-992D-BA2D3F2C0F36}">
      <dgm:prSet phldrT="[Texto]"/>
      <dgm:spPr/>
      <dgm:t>
        <a:bodyPr/>
        <a:lstStyle/>
        <a:p>
          <a:endParaRPr lang="es-ES" dirty="0"/>
        </a:p>
      </dgm:t>
    </dgm:pt>
    <dgm:pt modelId="{7D071DEC-4E90-4EA3-98A1-525CE56E8E9A}" type="parTrans" cxnId="{0D7E9928-1F91-41FE-BAEE-75033F1F2859}">
      <dgm:prSet/>
      <dgm:spPr/>
      <dgm:t>
        <a:bodyPr/>
        <a:lstStyle/>
        <a:p>
          <a:endParaRPr lang="es-ES"/>
        </a:p>
      </dgm:t>
    </dgm:pt>
    <dgm:pt modelId="{D3078368-9F50-4A1B-995C-56DCCC4D5B0A}" type="sibTrans" cxnId="{0D7E9928-1F91-41FE-BAEE-75033F1F2859}">
      <dgm:prSet/>
      <dgm:spPr/>
      <dgm:t>
        <a:bodyPr/>
        <a:lstStyle/>
        <a:p>
          <a:endParaRPr lang="es-ES"/>
        </a:p>
      </dgm:t>
    </dgm:pt>
    <dgm:pt modelId="{45253C6C-0B11-4E49-8430-D074307B9E23}" type="pres">
      <dgm:prSet presAssocID="{B7309E64-54A1-4A69-B281-30DA392D0B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502F2B-FBA0-4306-9F68-06CB2DC76599}" type="pres">
      <dgm:prSet presAssocID="{B7309E64-54A1-4A69-B281-30DA392D0BB0}" presName="tSp" presStyleCnt="0"/>
      <dgm:spPr/>
      <dgm:t>
        <a:bodyPr/>
        <a:lstStyle/>
        <a:p>
          <a:endParaRPr lang="es-EC"/>
        </a:p>
      </dgm:t>
    </dgm:pt>
    <dgm:pt modelId="{00310DF8-D00C-41A7-9301-79695F54DD82}" type="pres">
      <dgm:prSet presAssocID="{B7309E64-54A1-4A69-B281-30DA392D0BB0}" presName="bSp" presStyleCnt="0"/>
      <dgm:spPr/>
      <dgm:t>
        <a:bodyPr/>
        <a:lstStyle/>
        <a:p>
          <a:endParaRPr lang="es-EC"/>
        </a:p>
      </dgm:t>
    </dgm:pt>
    <dgm:pt modelId="{945BA628-F726-4661-9024-FB2CBDC00F42}" type="pres">
      <dgm:prSet presAssocID="{B7309E64-54A1-4A69-B281-30DA392D0BB0}" presName="process" presStyleCnt="0"/>
      <dgm:spPr/>
      <dgm:t>
        <a:bodyPr/>
        <a:lstStyle/>
        <a:p>
          <a:endParaRPr lang="es-EC"/>
        </a:p>
      </dgm:t>
    </dgm:pt>
    <dgm:pt modelId="{CB9BEBA1-A74A-4BA1-BD6E-5A33B24F9CE9}" type="pres">
      <dgm:prSet presAssocID="{FDBA29B6-8CC3-40A2-A1A4-6B0D1E491AF4}" presName="composite1" presStyleCnt="0"/>
      <dgm:spPr/>
      <dgm:t>
        <a:bodyPr/>
        <a:lstStyle/>
        <a:p>
          <a:endParaRPr lang="es-EC"/>
        </a:p>
      </dgm:t>
    </dgm:pt>
    <dgm:pt modelId="{0E11434E-C6E3-477C-97CA-4865B4668931}" type="pres">
      <dgm:prSet presAssocID="{FDBA29B6-8CC3-40A2-A1A4-6B0D1E491AF4}" presName="dummyNode1" presStyleLbl="node1" presStyleIdx="0" presStyleCnt="3"/>
      <dgm:spPr/>
      <dgm:t>
        <a:bodyPr/>
        <a:lstStyle/>
        <a:p>
          <a:endParaRPr lang="es-EC"/>
        </a:p>
      </dgm:t>
    </dgm:pt>
    <dgm:pt modelId="{1B7F9CB6-6D43-4FC6-84DC-67AD3FF82581}" type="pres">
      <dgm:prSet presAssocID="{FDBA29B6-8CC3-40A2-A1A4-6B0D1E491AF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B0C7E3-A28F-425D-BD50-F355F2BA736E}" type="pres">
      <dgm:prSet presAssocID="{FDBA29B6-8CC3-40A2-A1A4-6B0D1E491AF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B2BC2F-50AE-449B-BCF0-0512867C581D}" type="pres">
      <dgm:prSet presAssocID="{FDBA29B6-8CC3-40A2-A1A4-6B0D1E491AF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09F58-C7BC-4169-91BF-F871BBF37623}" type="pres">
      <dgm:prSet presAssocID="{FDBA29B6-8CC3-40A2-A1A4-6B0D1E491AF4}" presName="connSite1" presStyleCnt="0"/>
      <dgm:spPr/>
      <dgm:t>
        <a:bodyPr/>
        <a:lstStyle/>
        <a:p>
          <a:endParaRPr lang="es-EC"/>
        </a:p>
      </dgm:t>
    </dgm:pt>
    <dgm:pt modelId="{A31A8938-0DCE-4454-A323-258558734011}" type="pres">
      <dgm:prSet presAssocID="{FB5FA2F0-24BB-4B5C-9B16-F8710D5DA86F}" presName="Name9" presStyleLbl="sibTrans2D1" presStyleIdx="0" presStyleCnt="2" custAng="21282382" custLinFactNeighborX="-3840" custLinFactNeighborY="-5461"/>
      <dgm:spPr/>
      <dgm:t>
        <a:bodyPr/>
        <a:lstStyle/>
        <a:p>
          <a:endParaRPr lang="es-ES"/>
        </a:p>
      </dgm:t>
    </dgm:pt>
    <dgm:pt modelId="{ABB04D2D-2318-4AED-A062-712E5CE94120}" type="pres">
      <dgm:prSet presAssocID="{D3E8EEFA-0D66-4A45-812F-19E6CFE6678D}" presName="composite2" presStyleCnt="0"/>
      <dgm:spPr/>
      <dgm:t>
        <a:bodyPr/>
        <a:lstStyle/>
        <a:p>
          <a:endParaRPr lang="es-EC"/>
        </a:p>
      </dgm:t>
    </dgm:pt>
    <dgm:pt modelId="{1404BD50-24E0-4F83-AAFD-8698E3254999}" type="pres">
      <dgm:prSet presAssocID="{D3E8EEFA-0D66-4A45-812F-19E6CFE6678D}" presName="dummyNode2" presStyleLbl="node1" presStyleIdx="0" presStyleCnt="3"/>
      <dgm:spPr/>
      <dgm:t>
        <a:bodyPr/>
        <a:lstStyle/>
        <a:p>
          <a:endParaRPr lang="es-EC"/>
        </a:p>
      </dgm:t>
    </dgm:pt>
    <dgm:pt modelId="{44B34491-81A1-4F0E-A488-F2038FBA120E}" type="pres">
      <dgm:prSet presAssocID="{D3E8EEFA-0D66-4A45-812F-19E6CFE6678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E1EC2-1417-4B07-95FD-5B8E08A0F95C}" type="pres">
      <dgm:prSet presAssocID="{D3E8EEFA-0D66-4A45-812F-19E6CFE6678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C30F30-B4A1-478A-BEC3-8FD4836E2018}" type="pres">
      <dgm:prSet presAssocID="{D3E8EEFA-0D66-4A45-812F-19E6CFE6678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90A88-5560-40BA-8C67-00219A13DC4B}" type="pres">
      <dgm:prSet presAssocID="{D3E8EEFA-0D66-4A45-812F-19E6CFE6678D}" presName="connSite2" presStyleCnt="0"/>
      <dgm:spPr/>
      <dgm:t>
        <a:bodyPr/>
        <a:lstStyle/>
        <a:p>
          <a:endParaRPr lang="es-EC"/>
        </a:p>
      </dgm:t>
    </dgm:pt>
    <dgm:pt modelId="{7BBF33E0-EA36-4D5E-B5A1-684DCA59BC8F}" type="pres">
      <dgm:prSet presAssocID="{C5D7A80E-3726-4664-B72F-6E28C9E1E134}" presName="Name18" presStyleLbl="sibTrans2D1" presStyleIdx="1" presStyleCnt="2" custAng="484134" custLinFactNeighborX="8054" custLinFactNeighborY="5947"/>
      <dgm:spPr/>
      <dgm:t>
        <a:bodyPr/>
        <a:lstStyle/>
        <a:p>
          <a:endParaRPr lang="es-ES"/>
        </a:p>
      </dgm:t>
    </dgm:pt>
    <dgm:pt modelId="{A6565FED-B3DE-4989-86AF-2CF6D1753CFD}" type="pres">
      <dgm:prSet presAssocID="{5A749285-F02E-48D4-A45A-4FA0D8AE7E93}" presName="composite1" presStyleCnt="0"/>
      <dgm:spPr/>
      <dgm:t>
        <a:bodyPr/>
        <a:lstStyle/>
        <a:p>
          <a:endParaRPr lang="es-EC"/>
        </a:p>
      </dgm:t>
    </dgm:pt>
    <dgm:pt modelId="{30AE4E25-53D6-4E19-9861-4AAF17F9B0FD}" type="pres">
      <dgm:prSet presAssocID="{5A749285-F02E-48D4-A45A-4FA0D8AE7E93}" presName="dummyNode1" presStyleLbl="node1" presStyleIdx="1" presStyleCnt="3"/>
      <dgm:spPr/>
      <dgm:t>
        <a:bodyPr/>
        <a:lstStyle/>
        <a:p>
          <a:endParaRPr lang="es-EC"/>
        </a:p>
      </dgm:t>
    </dgm:pt>
    <dgm:pt modelId="{4DE1C819-E151-4793-8FF7-842689A6AC3E}" type="pres">
      <dgm:prSet presAssocID="{5A749285-F02E-48D4-A45A-4FA0D8AE7E9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E7D9-09BE-4E7B-868B-FEEBFF457ABC}" type="pres">
      <dgm:prSet presAssocID="{5A749285-F02E-48D4-A45A-4FA0D8AE7E9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0F4D0-0C29-4B9D-ADDD-5B3C0ECDF326}" type="pres">
      <dgm:prSet presAssocID="{5A749285-F02E-48D4-A45A-4FA0D8AE7E9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898EF-CC01-44EA-BFBA-21F8466F6B23}" type="pres">
      <dgm:prSet presAssocID="{5A749285-F02E-48D4-A45A-4FA0D8AE7E93}" presName="connSite1" presStyleCnt="0"/>
      <dgm:spPr/>
      <dgm:t>
        <a:bodyPr/>
        <a:lstStyle/>
        <a:p>
          <a:endParaRPr lang="es-EC"/>
        </a:p>
      </dgm:t>
    </dgm:pt>
  </dgm:ptLst>
  <dgm:cxnLst>
    <dgm:cxn modelId="{4762CCE1-0388-4FEF-8100-B86490036614}" type="presOf" srcId="{5C8908BD-EE0B-4209-992D-BA2D3F2C0F36}" destId="{4DE1C819-E151-4793-8FF7-842689A6AC3E}" srcOrd="0" destOrd="1" presId="urn:microsoft.com/office/officeart/2005/8/layout/hProcess4"/>
    <dgm:cxn modelId="{0D7E9928-1F91-41FE-BAEE-75033F1F2859}" srcId="{5A749285-F02E-48D4-A45A-4FA0D8AE7E93}" destId="{5C8908BD-EE0B-4209-992D-BA2D3F2C0F36}" srcOrd="1" destOrd="0" parTransId="{7D071DEC-4E90-4EA3-98A1-525CE56E8E9A}" sibTransId="{D3078368-9F50-4A1B-995C-56DCCC4D5B0A}"/>
    <dgm:cxn modelId="{F0FBE45E-7433-4DC2-A1BA-0D73F7159A9F}" type="presOf" srcId="{5A749285-F02E-48D4-A45A-4FA0D8AE7E93}" destId="{9A80F4D0-0C29-4B9D-ADDD-5B3C0ECDF326}" srcOrd="0" destOrd="0" presId="urn:microsoft.com/office/officeart/2005/8/layout/hProcess4"/>
    <dgm:cxn modelId="{B39E090D-7EA2-422B-AFC6-EE71D80E8E1D}" type="presOf" srcId="{5C8908BD-EE0B-4209-992D-BA2D3F2C0F36}" destId="{2480E7D9-09BE-4E7B-868B-FEEBFF457ABC}" srcOrd="1" destOrd="1" presId="urn:microsoft.com/office/officeart/2005/8/layout/hProcess4"/>
    <dgm:cxn modelId="{CC40E367-9F71-43BD-A620-77982F5DF0F3}" type="presOf" srcId="{A9E1C928-7A89-4AD3-BD57-F7840135FD48}" destId="{4DE1C819-E151-4793-8FF7-842689A6AC3E}" srcOrd="0" destOrd="2" presId="urn:microsoft.com/office/officeart/2005/8/layout/hProcess4"/>
    <dgm:cxn modelId="{A9FEB070-62AA-492F-A712-4F4D33C76B98}" type="presOf" srcId="{664BDC28-6EE8-410A-AD18-5A8D34E6EFCE}" destId="{1B7F9CB6-6D43-4FC6-84DC-67AD3FF82581}" srcOrd="0" destOrd="0" presId="urn:microsoft.com/office/officeart/2005/8/layout/hProcess4"/>
    <dgm:cxn modelId="{7C305602-00DF-4792-922A-8267851BFBEE}" type="presOf" srcId="{F2303EF0-EA54-49FE-AC76-603658DFD1E2}" destId="{44B34491-81A1-4F0E-A488-F2038FBA120E}" srcOrd="0" destOrd="0" presId="urn:microsoft.com/office/officeart/2005/8/layout/hProcess4"/>
    <dgm:cxn modelId="{F3FE6791-9EC0-4F1B-A714-D97BAF7ACB17}" type="presOf" srcId="{F2303EF0-EA54-49FE-AC76-603658DFD1E2}" destId="{006E1EC2-1417-4B07-95FD-5B8E08A0F95C}" srcOrd="1" destOrd="0" presId="urn:microsoft.com/office/officeart/2005/8/layout/hProcess4"/>
    <dgm:cxn modelId="{DEC8E41D-3EAA-4F2A-A82C-2AC5613175D0}" srcId="{FDBA29B6-8CC3-40A2-A1A4-6B0D1E491AF4}" destId="{664BDC28-6EE8-410A-AD18-5A8D34E6EFCE}" srcOrd="0" destOrd="0" parTransId="{8FFCB656-6B4F-4EC1-BED1-E8F8445CAED9}" sibTransId="{24B90379-EF67-4194-B0C4-75D685FF77F3}"/>
    <dgm:cxn modelId="{C9640725-C0AB-4948-9B50-E630B06752E6}" type="presOf" srcId="{FB5FA2F0-24BB-4B5C-9B16-F8710D5DA86F}" destId="{A31A8938-0DCE-4454-A323-258558734011}" srcOrd="0" destOrd="0" presId="urn:microsoft.com/office/officeart/2005/8/layout/hProcess4"/>
    <dgm:cxn modelId="{766539FE-80EB-425E-95E7-AAF38D0E47D6}" type="presOf" srcId="{4733D501-0B13-4B9A-A9FD-AAA2DC71F2E2}" destId="{006E1EC2-1417-4B07-95FD-5B8E08A0F95C}" srcOrd="1" destOrd="2" presId="urn:microsoft.com/office/officeart/2005/8/layout/hProcess4"/>
    <dgm:cxn modelId="{956DA1CF-A08C-44D5-8C44-DE9B1FCA3FE7}" type="presOf" srcId="{AB4E7E36-4D86-48D6-BB38-0015F58521C1}" destId="{75B0C7E3-A28F-425D-BD50-F355F2BA736E}" srcOrd="1" destOrd="1" presId="urn:microsoft.com/office/officeart/2005/8/layout/hProcess4"/>
    <dgm:cxn modelId="{1A40A202-CFE7-4B9A-93F0-C6591F090CAF}" srcId="{D3E8EEFA-0D66-4A45-812F-19E6CFE6678D}" destId="{DEEDDA17-9BB9-4B1E-81D5-7533D7861B53}" srcOrd="1" destOrd="0" parTransId="{DE3C21CB-91C4-4318-A9AA-C9F97305458B}" sibTransId="{6836C9B6-A03F-422B-9C48-64900EA6B468}"/>
    <dgm:cxn modelId="{217157C0-5E09-4412-A77C-BEA4F7B5E24E}" type="presOf" srcId="{D3E8EEFA-0D66-4A45-812F-19E6CFE6678D}" destId="{28C30F30-B4A1-478A-BEC3-8FD4836E2018}" srcOrd="0" destOrd="0" presId="urn:microsoft.com/office/officeart/2005/8/layout/hProcess4"/>
    <dgm:cxn modelId="{0B334C8E-79FB-463E-BF0D-15B8BD267A74}" srcId="{B7309E64-54A1-4A69-B281-30DA392D0BB0}" destId="{5A749285-F02E-48D4-A45A-4FA0D8AE7E93}" srcOrd="2" destOrd="0" parTransId="{123F2312-40B8-42A6-B305-546CC9E97516}" sibTransId="{B45ABFE0-6428-47D3-AEB3-ADC6990BF69C}"/>
    <dgm:cxn modelId="{67E2D83B-C4FA-4C47-9300-1C97CA5F4B41}" srcId="{5A749285-F02E-48D4-A45A-4FA0D8AE7E93}" destId="{63141F97-093F-4CB2-9D41-31DDE6D02D45}" srcOrd="0" destOrd="0" parTransId="{004B1A5B-C9E4-4FF1-9AFD-3FDECC995E56}" sibTransId="{B4586613-83F5-4881-B752-3E0BD6FBCC05}"/>
    <dgm:cxn modelId="{17EEA045-82E6-4828-AD8B-52498FC4C102}" type="presOf" srcId="{FDBA29B6-8CC3-40A2-A1A4-6B0D1E491AF4}" destId="{91B2BC2F-50AE-449B-BCF0-0512867C581D}" srcOrd="0" destOrd="0" presId="urn:microsoft.com/office/officeart/2005/8/layout/hProcess4"/>
    <dgm:cxn modelId="{04678834-13B9-4EFE-9E5D-E45A8DEC0AB4}" srcId="{D3E8EEFA-0D66-4A45-812F-19E6CFE6678D}" destId="{4733D501-0B13-4B9A-A9FD-AAA2DC71F2E2}" srcOrd="2" destOrd="0" parTransId="{1E99135B-F3F6-4F5B-8959-607C9F7D4F4C}" sibTransId="{04D4ADF4-CA7B-4A4E-9DA6-9E7832381EAA}"/>
    <dgm:cxn modelId="{1DB60016-42B2-45F2-9D57-CCD48A721C49}" srcId="{5A749285-F02E-48D4-A45A-4FA0D8AE7E93}" destId="{A9E1C928-7A89-4AD3-BD57-F7840135FD48}" srcOrd="2" destOrd="0" parTransId="{48AB8578-EF54-466F-824C-ED68439A4ACC}" sibTransId="{91A87BAB-7584-486E-8C30-F08A1D6B902C}"/>
    <dgm:cxn modelId="{7D2C5888-6771-4847-90D0-221CACA2E819}" type="presOf" srcId="{63141F97-093F-4CB2-9D41-31DDE6D02D45}" destId="{4DE1C819-E151-4793-8FF7-842689A6AC3E}" srcOrd="0" destOrd="0" presId="urn:microsoft.com/office/officeart/2005/8/layout/hProcess4"/>
    <dgm:cxn modelId="{0DDD9A30-4CB7-4585-8B8E-58782264B5BF}" type="presOf" srcId="{63141F97-093F-4CB2-9D41-31DDE6D02D45}" destId="{2480E7D9-09BE-4E7B-868B-FEEBFF457ABC}" srcOrd="1" destOrd="0" presId="urn:microsoft.com/office/officeart/2005/8/layout/hProcess4"/>
    <dgm:cxn modelId="{349B4849-3BD9-4B8E-AF3E-D933A1471376}" type="presOf" srcId="{A9E1C928-7A89-4AD3-BD57-F7840135FD48}" destId="{2480E7D9-09BE-4E7B-868B-FEEBFF457ABC}" srcOrd="1" destOrd="2" presId="urn:microsoft.com/office/officeart/2005/8/layout/hProcess4"/>
    <dgm:cxn modelId="{E3F66AE9-2D4A-40BC-90F9-01805AC99BA3}" srcId="{D3E8EEFA-0D66-4A45-812F-19E6CFE6678D}" destId="{F2303EF0-EA54-49FE-AC76-603658DFD1E2}" srcOrd="0" destOrd="0" parTransId="{DD2C4809-8CE8-41BB-A998-B311BF1A4C53}" sibTransId="{5FA410E8-10C2-4CC8-A4BE-4447B2EC0855}"/>
    <dgm:cxn modelId="{2F2EC6F7-6FE3-4EB7-B6B6-0ED1B1894DB9}" type="presOf" srcId="{AB4E7E36-4D86-48D6-BB38-0015F58521C1}" destId="{1B7F9CB6-6D43-4FC6-84DC-67AD3FF82581}" srcOrd="0" destOrd="1" presId="urn:microsoft.com/office/officeart/2005/8/layout/hProcess4"/>
    <dgm:cxn modelId="{B0D24AF4-AD58-419A-97E1-6D8B6E97539D}" type="presOf" srcId="{4733D501-0B13-4B9A-A9FD-AAA2DC71F2E2}" destId="{44B34491-81A1-4F0E-A488-F2038FBA120E}" srcOrd="0" destOrd="2" presId="urn:microsoft.com/office/officeart/2005/8/layout/hProcess4"/>
    <dgm:cxn modelId="{A8442CFD-5AC5-464F-B362-83A1D9150415}" type="presOf" srcId="{664BDC28-6EE8-410A-AD18-5A8D34E6EFCE}" destId="{75B0C7E3-A28F-425D-BD50-F355F2BA736E}" srcOrd="1" destOrd="0" presId="urn:microsoft.com/office/officeart/2005/8/layout/hProcess4"/>
    <dgm:cxn modelId="{6A0161AF-3A5A-4E1B-9418-D52772F6EA43}" srcId="{B7309E64-54A1-4A69-B281-30DA392D0BB0}" destId="{D3E8EEFA-0D66-4A45-812F-19E6CFE6678D}" srcOrd="1" destOrd="0" parTransId="{2A0C3F84-D955-4E1F-B256-ABFBA0F3299F}" sibTransId="{C5D7A80E-3726-4664-B72F-6E28C9E1E134}"/>
    <dgm:cxn modelId="{10A251B6-E440-493F-8988-59CD61D363A7}" type="presOf" srcId="{DEEDDA17-9BB9-4B1E-81D5-7533D7861B53}" destId="{44B34491-81A1-4F0E-A488-F2038FBA120E}" srcOrd="0" destOrd="1" presId="urn:microsoft.com/office/officeart/2005/8/layout/hProcess4"/>
    <dgm:cxn modelId="{5A9A99D0-94DB-43CC-9FB5-48F7D01300DF}" type="presOf" srcId="{C5D7A80E-3726-4664-B72F-6E28C9E1E134}" destId="{7BBF33E0-EA36-4D5E-B5A1-684DCA59BC8F}" srcOrd="0" destOrd="0" presId="urn:microsoft.com/office/officeart/2005/8/layout/hProcess4"/>
    <dgm:cxn modelId="{00E1D6A4-A696-43A0-87F7-1B2462501650}" srcId="{B7309E64-54A1-4A69-B281-30DA392D0BB0}" destId="{FDBA29B6-8CC3-40A2-A1A4-6B0D1E491AF4}" srcOrd="0" destOrd="0" parTransId="{1895D334-DBC5-4055-B3B7-17734A616AF7}" sibTransId="{FB5FA2F0-24BB-4B5C-9B16-F8710D5DA86F}"/>
    <dgm:cxn modelId="{0A96F3A2-3EF7-4781-9FEE-84D065AFCD45}" type="presOf" srcId="{B7309E64-54A1-4A69-B281-30DA392D0BB0}" destId="{45253C6C-0B11-4E49-8430-D074307B9E23}" srcOrd="0" destOrd="0" presId="urn:microsoft.com/office/officeart/2005/8/layout/hProcess4"/>
    <dgm:cxn modelId="{77D74B0D-00BE-42BF-BCCD-8E0E7B773D08}" type="presOf" srcId="{DEEDDA17-9BB9-4B1E-81D5-7533D7861B53}" destId="{006E1EC2-1417-4B07-95FD-5B8E08A0F95C}" srcOrd="1" destOrd="1" presId="urn:microsoft.com/office/officeart/2005/8/layout/hProcess4"/>
    <dgm:cxn modelId="{CD41427F-F789-4E3D-BA35-F94DAFD88424}" srcId="{FDBA29B6-8CC3-40A2-A1A4-6B0D1E491AF4}" destId="{AB4E7E36-4D86-48D6-BB38-0015F58521C1}" srcOrd="1" destOrd="0" parTransId="{4131E7AB-E008-4E5C-8354-C295FBB9F327}" sibTransId="{CE2997D9-694B-4997-948A-FDCBAD5518E1}"/>
    <dgm:cxn modelId="{7FAAEEAA-4357-4E2A-992A-B37CE8D62506}" type="presParOf" srcId="{45253C6C-0B11-4E49-8430-D074307B9E23}" destId="{94502F2B-FBA0-4306-9F68-06CB2DC76599}" srcOrd="0" destOrd="0" presId="urn:microsoft.com/office/officeart/2005/8/layout/hProcess4"/>
    <dgm:cxn modelId="{61AED2FB-67ED-4C63-AB83-16B56CE00F29}" type="presParOf" srcId="{45253C6C-0B11-4E49-8430-D074307B9E23}" destId="{00310DF8-D00C-41A7-9301-79695F54DD82}" srcOrd="1" destOrd="0" presId="urn:microsoft.com/office/officeart/2005/8/layout/hProcess4"/>
    <dgm:cxn modelId="{6D45B3E7-C64A-43F6-84BA-0D45628BFED4}" type="presParOf" srcId="{45253C6C-0B11-4E49-8430-D074307B9E23}" destId="{945BA628-F726-4661-9024-FB2CBDC00F42}" srcOrd="2" destOrd="0" presId="urn:microsoft.com/office/officeart/2005/8/layout/hProcess4"/>
    <dgm:cxn modelId="{0382DD8B-55FB-4811-82D0-1776B83F7409}" type="presParOf" srcId="{945BA628-F726-4661-9024-FB2CBDC00F42}" destId="{CB9BEBA1-A74A-4BA1-BD6E-5A33B24F9CE9}" srcOrd="0" destOrd="0" presId="urn:microsoft.com/office/officeart/2005/8/layout/hProcess4"/>
    <dgm:cxn modelId="{E98B89F1-FB4C-46E9-A0A5-7B2E4B5DE268}" type="presParOf" srcId="{CB9BEBA1-A74A-4BA1-BD6E-5A33B24F9CE9}" destId="{0E11434E-C6E3-477C-97CA-4865B4668931}" srcOrd="0" destOrd="0" presId="urn:microsoft.com/office/officeart/2005/8/layout/hProcess4"/>
    <dgm:cxn modelId="{88C85375-FC70-418C-BE40-0FE10B678709}" type="presParOf" srcId="{CB9BEBA1-A74A-4BA1-BD6E-5A33B24F9CE9}" destId="{1B7F9CB6-6D43-4FC6-84DC-67AD3FF82581}" srcOrd="1" destOrd="0" presId="urn:microsoft.com/office/officeart/2005/8/layout/hProcess4"/>
    <dgm:cxn modelId="{A2F8CB7E-176B-4412-A927-1C8E05A9F935}" type="presParOf" srcId="{CB9BEBA1-A74A-4BA1-BD6E-5A33B24F9CE9}" destId="{75B0C7E3-A28F-425D-BD50-F355F2BA736E}" srcOrd="2" destOrd="0" presId="urn:microsoft.com/office/officeart/2005/8/layout/hProcess4"/>
    <dgm:cxn modelId="{71E365B2-EDDA-46D5-8803-888DC5A84626}" type="presParOf" srcId="{CB9BEBA1-A74A-4BA1-BD6E-5A33B24F9CE9}" destId="{91B2BC2F-50AE-449B-BCF0-0512867C581D}" srcOrd="3" destOrd="0" presId="urn:microsoft.com/office/officeart/2005/8/layout/hProcess4"/>
    <dgm:cxn modelId="{BE7C7891-684B-4CB5-9172-79D28306ECA1}" type="presParOf" srcId="{CB9BEBA1-A74A-4BA1-BD6E-5A33B24F9CE9}" destId="{59509F58-C7BC-4169-91BF-F871BBF37623}" srcOrd="4" destOrd="0" presId="urn:microsoft.com/office/officeart/2005/8/layout/hProcess4"/>
    <dgm:cxn modelId="{86892E31-5CF8-4132-8DBC-7E6236B0BEDD}" type="presParOf" srcId="{945BA628-F726-4661-9024-FB2CBDC00F42}" destId="{A31A8938-0DCE-4454-A323-258558734011}" srcOrd="1" destOrd="0" presId="urn:microsoft.com/office/officeart/2005/8/layout/hProcess4"/>
    <dgm:cxn modelId="{34B12507-8E77-49C8-BCE4-C3A9F2A48593}" type="presParOf" srcId="{945BA628-F726-4661-9024-FB2CBDC00F42}" destId="{ABB04D2D-2318-4AED-A062-712E5CE94120}" srcOrd="2" destOrd="0" presId="urn:microsoft.com/office/officeart/2005/8/layout/hProcess4"/>
    <dgm:cxn modelId="{774D7BDF-47ED-48C3-B63F-785E237A72D3}" type="presParOf" srcId="{ABB04D2D-2318-4AED-A062-712E5CE94120}" destId="{1404BD50-24E0-4F83-AAFD-8698E3254999}" srcOrd="0" destOrd="0" presId="urn:microsoft.com/office/officeart/2005/8/layout/hProcess4"/>
    <dgm:cxn modelId="{9FD2F246-3241-4140-AE44-7EA77BB0458B}" type="presParOf" srcId="{ABB04D2D-2318-4AED-A062-712E5CE94120}" destId="{44B34491-81A1-4F0E-A488-F2038FBA120E}" srcOrd="1" destOrd="0" presId="urn:microsoft.com/office/officeart/2005/8/layout/hProcess4"/>
    <dgm:cxn modelId="{EDBCF92C-72D3-4C7A-8814-36F542350396}" type="presParOf" srcId="{ABB04D2D-2318-4AED-A062-712E5CE94120}" destId="{006E1EC2-1417-4B07-95FD-5B8E08A0F95C}" srcOrd="2" destOrd="0" presId="urn:microsoft.com/office/officeart/2005/8/layout/hProcess4"/>
    <dgm:cxn modelId="{E1B0FB67-E61E-4A96-AF82-08B98A55EB0C}" type="presParOf" srcId="{ABB04D2D-2318-4AED-A062-712E5CE94120}" destId="{28C30F30-B4A1-478A-BEC3-8FD4836E2018}" srcOrd="3" destOrd="0" presId="urn:microsoft.com/office/officeart/2005/8/layout/hProcess4"/>
    <dgm:cxn modelId="{5FE86BCD-A97A-4DD3-BCF9-90AEB55192A5}" type="presParOf" srcId="{ABB04D2D-2318-4AED-A062-712E5CE94120}" destId="{D7790A88-5560-40BA-8C67-00219A13DC4B}" srcOrd="4" destOrd="0" presId="urn:microsoft.com/office/officeart/2005/8/layout/hProcess4"/>
    <dgm:cxn modelId="{A76AEA41-A86A-4265-8A59-CAD194F719F0}" type="presParOf" srcId="{945BA628-F726-4661-9024-FB2CBDC00F42}" destId="{7BBF33E0-EA36-4D5E-B5A1-684DCA59BC8F}" srcOrd="3" destOrd="0" presId="urn:microsoft.com/office/officeart/2005/8/layout/hProcess4"/>
    <dgm:cxn modelId="{570D3BCE-EFE9-4403-B2B5-B33CA73A3DF1}" type="presParOf" srcId="{945BA628-F726-4661-9024-FB2CBDC00F42}" destId="{A6565FED-B3DE-4989-86AF-2CF6D1753CFD}" srcOrd="4" destOrd="0" presId="urn:microsoft.com/office/officeart/2005/8/layout/hProcess4"/>
    <dgm:cxn modelId="{97B6201D-7469-4646-B611-F198085DE26B}" type="presParOf" srcId="{A6565FED-B3DE-4989-86AF-2CF6D1753CFD}" destId="{30AE4E25-53D6-4E19-9861-4AAF17F9B0FD}" srcOrd="0" destOrd="0" presId="urn:microsoft.com/office/officeart/2005/8/layout/hProcess4"/>
    <dgm:cxn modelId="{08FABA18-6E2C-4136-A801-26BBDF9FA451}" type="presParOf" srcId="{A6565FED-B3DE-4989-86AF-2CF6D1753CFD}" destId="{4DE1C819-E151-4793-8FF7-842689A6AC3E}" srcOrd="1" destOrd="0" presId="urn:microsoft.com/office/officeart/2005/8/layout/hProcess4"/>
    <dgm:cxn modelId="{9824FFB8-D180-4233-89DE-76D67D7630AE}" type="presParOf" srcId="{A6565FED-B3DE-4989-86AF-2CF6D1753CFD}" destId="{2480E7D9-09BE-4E7B-868B-FEEBFF457ABC}" srcOrd="2" destOrd="0" presId="urn:microsoft.com/office/officeart/2005/8/layout/hProcess4"/>
    <dgm:cxn modelId="{943AC2C9-63BD-4705-B3BB-765E74281524}" type="presParOf" srcId="{A6565FED-B3DE-4989-86AF-2CF6D1753CFD}" destId="{9A80F4D0-0C29-4B9D-ADDD-5B3C0ECDF326}" srcOrd="3" destOrd="0" presId="urn:microsoft.com/office/officeart/2005/8/layout/hProcess4"/>
    <dgm:cxn modelId="{32AB9355-4359-43FB-88AE-AD594DFE8633}" type="presParOf" srcId="{A6565FED-B3DE-4989-86AF-2CF6D1753CFD}" destId="{34F898EF-CC01-44EA-BFBA-21F8466F6B2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309E64-54A1-4A69-B281-30DA392D0BB0}" type="doc">
      <dgm:prSet loTypeId="urn:microsoft.com/office/officeart/2005/8/layout/h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BA29B6-8CC3-40A2-A1A4-6B0D1E491AF4}">
      <dgm:prSet phldrT="[Texto]"/>
      <dgm:spPr/>
      <dgm:t>
        <a:bodyPr/>
        <a:lstStyle/>
        <a:p>
          <a:r>
            <a:rPr lang="es-ES" b="1" dirty="0" smtClean="0"/>
            <a:t>Población</a:t>
          </a:r>
          <a:endParaRPr lang="es-ES" b="1" dirty="0"/>
        </a:p>
      </dgm:t>
    </dgm:pt>
    <dgm:pt modelId="{1895D334-DBC5-4055-B3B7-17734A616AF7}" type="parTrans" cxnId="{00E1D6A4-A696-43A0-87F7-1B2462501650}">
      <dgm:prSet/>
      <dgm:spPr/>
      <dgm:t>
        <a:bodyPr/>
        <a:lstStyle/>
        <a:p>
          <a:endParaRPr lang="es-ES"/>
        </a:p>
      </dgm:t>
    </dgm:pt>
    <dgm:pt modelId="{FB5FA2F0-24BB-4B5C-9B16-F8710D5DA86F}" type="sibTrans" cxnId="{00E1D6A4-A696-43A0-87F7-1B2462501650}">
      <dgm:prSet/>
      <dgm:spPr/>
      <dgm:t>
        <a:bodyPr/>
        <a:lstStyle/>
        <a:p>
          <a:endParaRPr lang="es-ES"/>
        </a:p>
      </dgm:t>
    </dgm:pt>
    <dgm:pt modelId="{664BDC28-6EE8-410A-AD18-5A8D34E6EFCE}">
      <dgm:prSet phldrT="[Texto]" custT="1"/>
      <dgm:spPr/>
      <dgm:t>
        <a:bodyPr/>
        <a:lstStyle/>
        <a:p>
          <a:r>
            <a:rPr lang="es-ES" sz="1800" dirty="0" smtClean="0"/>
            <a:t>Habitantes norte de Quito </a:t>
          </a:r>
          <a:endParaRPr lang="es-ES" sz="1800" dirty="0"/>
        </a:p>
      </dgm:t>
    </dgm:pt>
    <dgm:pt modelId="{8FFCB656-6B4F-4EC1-BED1-E8F8445CAED9}" type="parTrans" cxnId="{DEC8E41D-3EAA-4F2A-A82C-2AC5613175D0}">
      <dgm:prSet/>
      <dgm:spPr/>
      <dgm:t>
        <a:bodyPr/>
        <a:lstStyle/>
        <a:p>
          <a:endParaRPr lang="es-ES"/>
        </a:p>
      </dgm:t>
    </dgm:pt>
    <dgm:pt modelId="{24B90379-EF67-4194-B0C4-75D685FF77F3}" type="sibTrans" cxnId="{DEC8E41D-3EAA-4F2A-A82C-2AC5613175D0}">
      <dgm:prSet/>
      <dgm:spPr/>
      <dgm:t>
        <a:bodyPr/>
        <a:lstStyle/>
        <a:p>
          <a:endParaRPr lang="es-ES"/>
        </a:p>
      </dgm:t>
    </dgm:pt>
    <dgm:pt modelId="{D3E8EEFA-0D66-4A45-812F-19E6CFE6678D}">
      <dgm:prSet phldrT="[Texto]"/>
      <dgm:spPr/>
      <dgm:t>
        <a:bodyPr/>
        <a:lstStyle/>
        <a:p>
          <a:r>
            <a:rPr lang="es-ES" b="1" dirty="0" smtClean="0"/>
            <a:t>Muestra</a:t>
          </a:r>
          <a:endParaRPr lang="es-ES" b="1" dirty="0"/>
        </a:p>
      </dgm:t>
    </dgm:pt>
    <dgm:pt modelId="{2A0C3F84-D955-4E1F-B256-ABFBA0F3299F}" type="parTrans" cxnId="{6A0161AF-3A5A-4E1B-9418-D52772F6EA43}">
      <dgm:prSet/>
      <dgm:spPr/>
      <dgm:t>
        <a:bodyPr/>
        <a:lstStyle/>
        <a:p>
          <a:endParaRPr lang="es-ES"/>
        </a:p>
      </dgm:t>
    </dgm:pt>
    <dgm:pt modelId="{C5D7A80E-3726-4664-B72F-6E28C9E1E134}" type="sibTrans" cxnId="{6A0161AF-3A5A-4E1B-9418-D52772F6EA43}">
      <dgm:prSet/>
      <dgm:spPr/>
      <dgm:t>
        <a:bodyPr/>
        <a:lstStyle/>
        <a:p>
          <a:endParaRPr lang="es-ES"/>
        </a:p>
      </dgm:t>
    </dgm:pt>
    <dgm:pt modelId="{DEEDDA17-9BB9-4B1E-81D5-7533D7861B53}">
      <dgm:prSet phldrT="[Texto]" custT="1"/>
      <dgm:spPr/>
      <dgm:t>
        <a:bodyPr/>
        <a:lstStyle/>
        <a:p>
          <a:r>
            <a:rPr lang="es-ES" sz="2000" dirty="0" smtClean="0"/>
            <a:t>384</a:t>
          </a:r>
          <a:r>
            <a:rPr lang="es-ES" sz="2000" baseline="0" dirty="0" smtClean="0"/>
            <a:t> personas.</a:t>
          </a:r>
          <a:endParaRPr lang="es-ES" sz="2000" dirty="0"/>
        </a:p>
      </dgm:t>
    </dgm:pt>
    <dgm:pt modelId="{DE3C21CB-91C4-4318-A9AA-C9F97305458B}" type="parTrans" cxnId="{1A40A202-CFE7-4B9A-93F0-C6591F090CAF}">
      <dgm:prSet/>
      <dgm:spPr/>
      <dgm:t>
        <a:bodyPr/>
        <a:lstStyle/>
        <a:p>
          <a:endParaRPr lang="es-ES"/>
        </a:p>
      </dgm:t>
    </dgm:pt>
    <dgm:pt modelId="{6836C9B6-A03F-422B-9C48-64900EA6B468}" type="sibTrans" cxnId="{1A40A202-CFE7-4B9A-93F0-C6591F090CAF}">
      <dgm:prSet/>
      <dgm:spPr/>
      <dgm:t>
        <a:bodyPr/>
        <a:lstStyle/>
        <a:p>
          <a:endParaRPr lang="es-ES"/>
        </a:p>
      </dgm:t>
    </dgm:pt>
    <dgm:pt modelId="{4733D501-0B13-4B9A-A9FD-AAA2DC71F2E2}">
      <dgm:prSet phldrT="[Texto]"/>
      <dgm:spPr/>
      <dgm:t>
        <a:bodyPr/>
        <a:lstStyle/>
        <a:p>
          <a:endParaRPr lang="es-ES" sz="1100" dirty="0"/>
        </a:p>
      </dgm:t>
    </dgm:pt>
    <dgm:pt modelId="{1E99135B-F3F6-4F5B-8959-607C9F7D4F4C}" type="parTrans" cxnId="{04678834-13B9-4EFE-9E5D-E45A8DEC0AB4}">
      <dgm:prSet/>
      <dgm:spPr/>
      <dgm:t>
        <a:bodyPr/>
        <a:lstStyle/>
        <a:p>
          <a:endParaRPr lang="es-ES"/>
        </a:p>
      </dgm:t>
    </dgm:pt>
    <dgm:pt modelId="{04D4ADF4-CA7B-4A4E-9DA6-9E7832381EAA}" type="sibTrans" cxnId="{04678834-13B9-4EFE-9E5D-E45A8DEC0AB4}">
      <dgm:prSet/>
      <dgm:spPr/>
      <dgm:t>
        <a:bodyPr/>
        <a:lstStyle/>
        <a:p>
          <a:endParaRPr lang="es-ES"/>
        </a:p>
      </dgm:t>
    </dgm:pt>
    <dgm:pt modelId="{5A749285-F02E-48D4-A45A-4FA0D8AE7E93}">
      <dgm:prSet phldrT="[Texto]"/>
      <dgm:spPr/>
      <dgm:t>
        <a:bodyPr/>
        <a:lstStyle/>
        <a:p>
          <a:r>
            <a:rPr lang="es-ES" b="1" dirty="0" smtClean="0"/>
            <a:t>Objetivos</a:t>
          </a:r>
          <a:endParaRPr lang="es-ES" b="1" dirty="0"/>
        </a:p>
      </dgm:t>
    </dgm:pt>
    <dgm:pt modelId="{123F2312-40B8-42A6-B305-546CC9E97516}" type="parTrans" cxnId="{0B334C8E-79FB-463E-BF0D-15B8BD267A74}">
      <dgm:prSet/>
      <dgm:spPr/>
      <dgm:t>
        <a:bodyPr/>
        <a:lstStyle/>
        <a:p>
          <a:endParaRPr lang="es-ES"/>
        </a:p>
      </dgm:t>
    </dgm:pt>
    <dgm:pt modelId="{B45ABFE0-6428-47D3-AEB3-ADC6990BF69C}" type="sibTrans" cxnId="{0B334C8E-79FB-463E-BF0D-15B8BD267A74}">
      <dgm:prSet/>
      <dgm:spPr/>
      <dgm:t>
        <a:bodyPr/>
        <a:lstStyle/>
        <a:p>
          <a:endParaRPr lang="es-ES"/>
        </a:p>
      </dgm:t>
    </dgm:pt>
    <dgm:pt modelId="{A9E1C928-7A89-4AD3-BD57-F7840135FD48}">
      <dgm:prSet phldrT="[Texto]" custT="1"/>
      <dgm:spPr/>
      <dgm:t>
        <a:bodyPr/>
        <a:lstStyle/>
        <a:p>
          <a:r>
            <a:rPr lang="es-EC" sz="1400" dirty="0" smtClean="0"/>
            <a:t>Analizar las características del mercado .</a:t>
          </a:r>
          <a:endParaRPr lang="es-ES" sz="1400" dirty="0"/>
        </a:p>
      </dgm:t>
    </dgm:pt>
    <dgm:pt modelId="{48AB8578-EF54-466F-824C-ED68439A4ACC}" type="parTrans" cxnId="{1DB60016-42B2-45F2-9D57-CCD48A721C49}">
      <dgm:prSet/>
      <dgm:spPr/>
      <dgm:t>
        <a:bodyPr/>
        <a:lstStyle/>
        <a:p>
          <a:endParaRPr lang="es-ES"/>
        </a:p>
      </dgm:t>
    </dgm:pt>
    <dgm:pt modelId="{91A87BAB-7584-486E-8C30-F08A1D6B902C}" type="sibTrans" cxnId="{1DB60016-42B2-45F2-9D57-CCD48A721C49}">
      <dgm:prSet/>
      <dgm:spPr/>
      <dgm:t>
        <a:bodyPr/>
        <a:lstStyle/>
        <a:p>
          <a:endParaRPr lang="es-ES"/>
        </a:p>
      </dgm:t>
    </dgm:pt>
    <dgm:pt modelId="{AB4E7E36-4D86-48D6-BB38-0015F58521C1}">
      <dgm:prSet phldrT="[Texto]" custT="1"/>
      <dgm:spPr/>
      <dgm:t>
        <a:bodyPr/>
        <a:lstStyle/>
        <a:p>
          <a:r>
            <a:rPr lang="es-ES" sz="1800" dirty="0" smtClean="0"/>
            <a:t>PEA</a:t>
          </a:r>
          <a:endParaRPr lang="es-ES" sz="1800" dirty="0"/>
        </a:p>
      </dgm:t>
    </dgm:pt>
    <dgm:pt modelId="{4131E7AB-E008-4E5C-8354-C295FBB9F327}" type="parTrans" cxnId="{CD41427F-F789-4E3D-BA35-F94DAFD88424}">
      <dgm:prSet/>
      <dgm:spPr/>
      <dgm:t>
        <a:bodyPr/>
        <a:lstStyle/>
        <a:p>
          <a:endParaRPr lang="es-ES"/>
        </a:p>
      </dgm:t>
    </dgm:pt>
    <dgm:pt modelId="{CE2997D9-694B-4997-948A-FDCBAD5518E1}" type="sibTrans" cxnId="{CD41427F-F789-4E3D-BA35-F94DAFD88424}">
      <dgm:prSet/>
      <dgm:spPr/>
      <dgm:t>
        <a:bodyPr/>
        <a:lstStyle/>
        <a:p>
          <a:endParaRPr lang="es-ES"/>
        </a:p>
      </dgm:t>
    </dgm:pt>
    <dgm:pt modelId="{FDBB9E06-C4CA-4573-8055-0CE539CFA66D}">
      <dgm:prSet phldrT="[Texto]"/>
      <dgm:spPr/>
      <dgm:t>
        <a:bodyPr/>
        <a:lstStyle/>
        <a:p>
          <a:endParaRPr lang="es-ES" sz="1100" dirty="0"/>
        </a:p>
      </dgm:t>
    </dgm:pt>
    <dgm:pt modelId="{16C61202-3C22-4B72-A5ED-32661D2D835C}" type="parTrans" cxnId="{F61E8554-800A-4547-9AA6-C575EF575933}">
      <dgm:prSet/>
      <dgm:spPr/>
      <dgm:t>
        <a:bodyPr/>
        <a:lstStyle/>
        <a:p>
          <a:endParaRPr lang="es-ES"/>
        </a:p>
      </dgm:t>
    </dgm:pt>
    <dgm:pt modelId="{5BBE5DB3-3F98-41AA-8206-A1444131C3F5}" type="sibTrans" cxnId="{F61E8554-800A-4547-9AA6-C575EF575933}">
      <dgm:prSet/>
      <dgm:spPr/>
      <dgm:t>
        <a:bodyPr/>
        <a:lstStyle/>
        <a:p>
          <a:endParaRPr lang="es-ES"/>
        </a:p>
      </dgm:t>
    </dgm:pt>
    <dgm:pt modelId="{AFA0457B-D6CE-4F8D-80CE-698968720B02}">
      <dgm:prSet phldrT="[Texto]" custT="1"/>
      <dgm:spPr/>
      <dgm:t>
        <a:bodyPr/>
        <a:lstStyle/>
        <a:p>
          <a:r>
            <a:rPr lang="es-EC" sz="1400" dirty="0" smtClean="0"/>
            <a:t>Determinar el perfil del consumidor.</a:t>
          </a:r>
          <a:endParaRPr lang="es-ES" sz="1400" dirty="0"/>
        </a:p>
      </dgm:t>
    </dgm:pt>
    <dgm:pt modelId="{FD32D3F4-AD2A-4CC7-B737-B361F88ACEF0}" type="parTrans" cxnId="{C00F5492-8594-4763-9303-629395B04D45}">
      <dgm:prSet/>
      <dgm:spPr/>
      <dgm:t>
        <a:bodyPr/>
        <a:lstStyle/>
        <a:p>
          <a:endParaRPr lang="es-ES"/>
        </a:p>
      </dgm:t>
    </dgm:pt>
    <dgm:pt modelId="{74A40C95-0B0D-483C-943B-B2DAA2998D2F}" type="sibTrans" cxnId="{C00F5492-8594-4763-9303-629395B04D45}">
      <dgm:prSet/>
      <dgm:spPr/>
      <dgm:t>
        <a:bodyPr/>
        <a:lstStyle/>
        <a:p>
          <a:endParaRPr lang="es-ES"/>
        </a:p>
      </dgm:t>
    </dgm:pt>
    <dgm:pt modelId="{BFB25069-47DA-469F-BEFF-2EA985A513BC}">
      <dgm:prSet phldrT="[Texto]" custT="1"/>
      <dgm:spPr/>
      <dgm:t>
        <a:bodyPr/>
        <a:lstStyle/>
        <a:p>
          <a:r>
            <a:rPr lang="es-ES" sz="1400" dirty="0" smtClean="0"/>
            <a:t>TOM</a:t>
          </a:r>
          <a:endParaRPr lang="es-ES" sz="1400" dirty="0"/>
        </a:p>
      </dgm:t>
    </dgm:pt>
    <dgm:pt modelId="{8FD589A7-4D6F-4DBD-B88B-FB09F19D1620}" type="parTrans" cxnId="{8E5D9ACD-6941-4A59-BE66-AC7801DC3F61}">
      <dgm:prSet/>
      <dgm:spPr/>
      <dgm:t>
        <a:bodyPr/>
        <a:lstStyle/>
        <a:p>
          <a:endParaRPr lang="es-ES"/>
        </a:p>
      </dgm:t>
    </dgm:pt>
    <dgm:pt modelId="{347DD083-F6FD-4879-BD5E-4452291CCB3F}" type="sibTrans" cxnId="{8E5D9ACD-6941-4A59-BE66-AC7801DC3F61}">
      <dgm:prSet/>
      <dgm:spPr/>
      <dgm:t>
        <a:bodyPr/>
        <a:lstStyle/>
        <a:p>
          <a:endParaRPr lang="es-ES"/>
        </a:p>
      </dgm:t>
    </dgm:pt>
    <dgm:pt modelId="{F0F2B2F6-8523-4BDB-A5AB-7678D70D84E4}">
      <dgm:prSet phldrT="[Texto]" custT="1"/>
      <dgm:spPr/>
      <dgm:t>
        <a:bodyPr/>
        <a:lstStyle/>
        <a:p>
          <a:r>
            <a:rPr lang="es-ES" sz="1400" dirty="0" smtClean="0"/>
            <a:t>Factores  y motivaciones.</a:t>
          </a:r>
          <a:endParaRPr lang="es-ES" sz="1400" dirty="0"/>
        </a:p>
      </dgm:t>
    </dgm:pt>
    <dgm:pt modelId="{C604FB5F-FFE1-41BC-8A3D-C56FCC663705}" type="parTrans" cxnId="{8F75013F-B852-467A-A3AE-DE48EF024F0C}">
      <dgm:prSet/>
      <dgm:spPr/>
      <dgm:t>
        <a:bodyPr/>
        <a:lstStyle/>
        <a:p>
          <a:endParaRPr lang="es-ES"/>
        </a:p>
      </dgm:t>
    </dgm:pt>
    <dgm:pt modelId="{77EB0472-8DCF-446A-821C-C33F07226C48}" type="sibTrans" cxnId="{8F75013F-B852-467A-A3AE-DE48EF024F0C}">
      <dgm:prSet/>
      <dgm:spPr/>
      <dgm:t>
        <a:bodyPr/>
        <a:lstStyle/>
        <a:p>
          <a:endParaRPr lang="es-ES"/>
        </a:p>
      </dgm:t>
    </dgm:pt>
    <dgm:pt modelId="{7659D732-CF04-49C9-BB40-5C82AE720702}">
      <dgm:prSet phldrT="[Texto]" custT="1"/>
      <dgm:spPr/>
      <dgm:t>
        <a:bodyPr/>
        <a:lstStyle/>
        <a:p>
          <a:endParaRPr lang="es-ES" sz="1400" dirty="0"/>
        </a:p>
      </dgm:t>
    </dgm:pt>
    <dgm:pt modelId="{C23D1569-5DB4-4A05-93F7-6FF28B6A7D8E}" type="parTrans" cxnId="{A1E16A5C-5E09-427F-BDCB-9E965E6224C2}">
      <dgm:prSet/>
      <dgm:spPr/>
      <dgm:t>
        <a:bodyPr/>
        <a:lstStyle/>
        <a:p>
          <a:endParaRPr lang="es-ES"/>
        </a:p>
      </dgm:t>
    </dgm:pt>
    <dgm:pt modelId="{E6B0C8B2-3D46-47A4-9CD7-ECDF00A8D375}" type="sibTrans" cxnId="{A1E16A5C-5E09-427F-BDCB-9E965E6224C2}">
      <dgm:prSet/>
      <dgm:spPr/>
      <dgm:t>
        <a:bodyPr/>
        <a:lstStyle/>
        <a:p>
          <a:endParaRPr lang="es-ES"/>
        </a:p>
      </dgm:t>
    </dgm:pt>
    <dgm:pt modelId="{45253C6C-0B11-4E49-8430-D074307B9E23}" type="pres">
      <dgm:prSet presAssocID="{B7309E64-54A1-4A69-B281-30DA392D0B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502F2B-FBA0-4306-9F68-06CB2DC76599}" type="pres">
      <dgm:prSet presAssocID="{B7309E64-54A1-4A69-B281-30DA392D0BB0}" presName="tSp" presStyleCnt="0"/>
      <dgm:spPr/>
      <dgm:t>
        <a:bodyPr/>
        <a:lstStyle/>
        <a:p>
          <a:endParaRPr lang="es-EC"/>
        </a:p>
      </dgm:t>
    </dgm:pt>
    <dgm:pt modelId="{00310DF8-D00C-41A7-9301-79695F54DD82}" type="pres">
      <dgm:prSet presAssocID="{B7309E64-54A1-4A69-B281-30DA392D0BB0}" presName="bSp" presStyleCnt="0"/>
      <dgm:spPr/>
      <dgm:t>
        <a:bodyPr/>
        <a:lstStyle/>
        <a:p>
          <a:endParaRPr lang="es-EC"/>
        </a:p>
      </dgm:t>
    </dgm:pt>
    <dgm:pt modelId="{945BA628-F726-4661-9024-FB2CBDC00F42}" type="pres">
      <dgm:prSet presAssocID="{B7309E64-54A1-4A69-B281-30DA392D0BB0}" presName="process" presStyleCnt="0"/>
      <dgm:spPr/>
      <dgm:t>
        <a:bodyPr/>
        <a:lstStyle/>
        <a:p>
          <a:endParaRPr lang="es-EC"/>
        </a:p>
      </dgm:t>
    </dgm:pt>
    <dgm:pt modelId="{CB9BEBA1-A74A-4BA1-BD6E-5A33B24F9CE9}" type="pres">
      <dgm:prSet presAssocID="{FDBA29B6-8CC3-40A2-A1A4-6B0D1E491AF4}" presName="composite1" presStyleCnt="0"/>
      <dgm:spPr/>
      <dgm:t>
        <a:bodyPr/>
        <a:lstStyle/>
        <a:p>
          <a:endParaRPr lang="es-EC"/>
        </a:p>
      </dgm:t>
    </dgm:pt>
    <dgm:pt modelId="{0E11434E-C6E3-477C-97CA-4865B4668931}" type="pres">
      <dgm:prSet presAssocID="{FDBA29B6-8CC3-40A2-A1A4-6B0D1E491AF4}" presName="dummyNode1" presStyleLbl="node1" presStyleIdx="0" presStyleCnt="3"/>
      <dgm:spPr/>
      <dgm:t>
        <a:bodyPr/>
        <a:lstStyle/>
        <a:p>
          <a:endParaRPr lang="es-EC"/>
        </a:p>
      </dgm:t>
    </dgm:pt>
    <dgm:pt modelId="{1B7F9CB6-6D43-4FC6-84DC-67AD3FF82581}" type="pres">
      <dgm:prSet presAssocID="{FDBA29B6-8CC3-40A2-A1A4-6B0D1E491AF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B0C7E3-A28F-425D-BD50-F355F2BA736E}" type="pres">
      <dgm:prSet presAssocID="{FDBA29B6-8CC3-40A2-A1A4-6B0D1E491AF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B2BC2F-50AE-449B-BCF0-0512867C581D}" type="pres">
      <dgm:prSet presAssocID="{FDBA29B6-8CC3-40A2-A1A4-6B0D1E491AF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09F58-C7BC-4169-91BF-F871BBF37623}" type="pres">
      <dgm:prSet presAssocID="{FDBA29B6-8CC3-40A2-A1A4-6B0D1E491AF4}" presName="connSite1" presStyleCnt="0"/>
      <dgm:spPr/>
      <dgm:t>
        <a:bodyPr/>
        <a:lstStyle/>
        <a:p>
          <a:endParaRPr lang="es-EC"/>
        </a:p>
      </dgm:t>
    </dgm:pt>
    <dgm:pt modelId="{A31A8938-0DCE-4454-A323-258558734011}" type="pres">
      <dgm:prSet presAssocID="{FB5FA2F0-24BB-4B5C-9B16-F8710D5DA86F}" presName="Name9" presStyleLbl="sibTrans2D1" presStyleIdx="0" presStyleCnt="2" custAng="21282382" custLinFactNeighborX="-3840" custLinFactNeighborY="-5461"/>
      <dgm:spPr/>
      <dgm:t>
        <a:bodyPr/>
        <a:lstStyle/>
        <a:p>
          <a:endParaRPr lang="es-ES"/>
        </a:p>
      </dgm:t>
    </dgm:pt>
    <dgm:pt modelId="{ABB04D2D-2318-4AED-A062-712E5CE94120}" type="pres">
      <dgm:prSet presAssocID="{D3E8EEFA-0D66-4A45-812F-19E6CFE6678D}" presName="composite2" presStyleCnt="0"/>
      <dgm:spPr/>
      <dgm:t>
        <a:bodyPr/>
        <a:lstStyle/>
        <a:p>
          <a:endParaRPr lang="es-EC"/>
        </a:p>
      </dgm:t>
    </dgm:pt>
    <dgm:pt modelId="{1404BD50-24E0-4F83-AAFD-8698E3254999}" type="pres">
      <dgm:prSet presAssocID="{D3E8EEFA-0D66-4A45-812F-19E6CFE6678D}" presName="dummyNode2" presStyleLbl="node1" presStyleIdx="0" presStyleCnt="3"/>
      <dgm:spPr/>
      <dgm:t>
        <a:bodyPr/>
        <a:lstStyle/>
        <a:p>
          <a:endParaRPr lang="es-EC"/>
        </a:p>
      </dgm:t>
    </dgm:pt>
    <dgm:pt modelId="{44B34491-81A1-4F0E-A488-F2038FBA120E}" type="pres">
      <dgm:prSet presAssocID="{D3E8EEFA-0D66-4A45-812F-19E6CFE6678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E1EC2-1417-4B07-95FD-5B8E08A0F95C}" type="pres">
      <dgm:prSet presAssocID="{D3E8EEFA-0D66-4A45-812F-19E6CFE6678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C30F30-B4A1-478A-BEC3-8FD4836E2018}" type="pres">
      <dgm:prSet presAssocID="{D3E8EEFA-0D66-4A45-812F-19E6CFE6678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90A88-5560-40BA-8C67-00219A13DC4B}" type="pres">
      <dgm:prSet presAssocID="{D3E8EEFA-0D66-4A45-812F-19E6CFE6678D}" presName="connSite2" presStyleCnt="0"/>
      <dgm:spPr/>
      <dgm:t>
        <a:bodyPr/>
        <a:lstStyle/>
        <a:p>
          <a:endParaRPr lang="es-EC"/>
        </a:p>
      </dgm:t>
    </dgm:pt>
    <dgm:pt modelId="{7BBF33E0-EA36-4D5E-B5A1-684DCA59BC8F}" type="pres">
      <dgm:prSet presAssocID="{C5D7A80E-3726-4664-B72F-6E28C9E1E134}" presName="Name18" presStyleLbl="sibTrans2D1" presStyleIdx="1" presStyleCnt="2" custAng="0" custLinFactNeighborX="8054" custLinFactNeighborY="5947"/>
      <dgm:spPr/>
      <dgm:t>
        <a:bodyPr/>
        <a:lstStyle/>
        <a:p>
          <a:endParaRPr lang="es-ES"/>
        </a:p>
      </dgm:t>
    </dgm:pt>
    <dgm:pt modelId="{A6565FED-B3DE-4989-86AF-2CF6D1753CFD}" type="pres">
      <dgm:prSet presAssocID="{5A749285-F02E-48D4-A45A-4FA0D8AE7E93}" presName="composite1" presStyleCnt="0"/>
      <dgm:spPr/>
      <dgm:t>
        <a:bodyPr/>
        <a:lstStyle/>
        <a:p>
          <a:endParaRPr lang="es-EC"/>
        </a:p>
      </dgm:t>
    </dgm:pt>
    <dgm:pt modelId="{30AE4E25-53D6-4E19-9861-4AAF17F9B0FD}" type="pres">
      <dgm:prSet presAssocID="{5A749285-F02E-48D4-A45A-4FA0D8AE7E93}" presName="dummyNode1" presStyleLbl="node1" presStyleIdx="1" presStyleCnt="3"/>
      <dgm:spPr/>
      <dgm:t>
        <a:bodyPr/>
        <a:lstStyle/>
        <a:p>
          <a:endParaRPr lang="es-EC"/>
        </a:p>
      </dgm:t>
    </dgm:pt>
    <dgm:pt modelId="{4DE1C819-E151-4793-8FF7-842689A6AC3E}" type="pres">
      <dgm:prSet presAssocID="{5A749285-F02E-48D4-A45A-4FA0D8AE7E93}" presName="childNode1" presStyleLbl="bgAcc1" presStyleIdx="2" presStyleCnt="3" custScaleY="1196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0E7D9-09BE-4E7B-868B-FEEBFF457ABC}" type="pres">
      <dgm:prSet presAssocID="{5A749285-F02E-48D4-A45A-4FA0D8AE7E9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0F4D0-0C29-4B9D-ADDD-5B3C0ECDF326}" type="pres">
      <dgm:prSet presAssocID="{5A749285-F02E-48D4-A45A-4FA0D8AE7E93}" presName="parentNode1" presStyleLbl="node1" presStyleIdx="2" presStyleCnt="3" custLinFactNeighborX="-3372" custLinFactNeighborY="4407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898EF-CC01-44EA-BFBA-21F8466F6B23}" type="pres">
      <dgm:prSet presAssocID="{5A749285-F02E-48D4-A45A-4FA0D8AE7E93}" presName="connSite1" presStyleCnt="0"/>
      <dgm:spPr/>
      <dgm:t>
        <a:bodyPr/>
        <a:lstStyle/>
        <a:p>
          <a:endParaRPr lang="es-EC"/>
        </a:p>
      </dgm:t>
    </dgm:pt>
  </dgm:ptLst>
  <dgm:cxnLst>
    <dgm:cxn modelId="{44CBB442-502B-4FC0-8C5A-8EFDBA676A79}" type="presOf" srcId="{DEEDDA17-9BB9-4B1E-81D5-7533D7861B53}" destId="{006E1EC2-1417-4B07-95FD-5B8E08A0F95C}" srcOrd="1" destOrd="0" presId="urn:microsoft.com/office/officeart/2005/8/layout/hProcess4"/>
    <dgm:cxn modelId="{1A40A202-CFE7-4B9A-93F0-C6591F090CAF}" srcId="{D3E8EEFA-0D66-4A45-812F-19E6CFE6678D}" destId="{DEEDDA17-9BB9-4B1E-81D5-7533D7861B53}" srcOrd="0" destOrd="0" parTransId="{DE3C21CB-91C4-4318-A9AA-C9F97305458B}" sibTransId="{6836C9B6-A03F-422B-9C48-64900EA6B468}"/>
    <dgm:cxn modelId="{8E5D9ACD-6941-4A59-BE66-AC7801DC3F61}" srcId="{5A749285-F02E-48D4-A45A-4FA0D8AE7E93}" destId="{BFB25069-47DA-469F-BEFF-2EA985A513BC}" srcOrd="3" destOrd="0" parTransId="{8FD589A7-4D6F-4DBD-B88B-FB09F19D1620}" sibTransId="{347DD083-F6FD-4879-BD5E-4452291CCB3F}"/>
    <dgm:cxn modelId="{429C0E97-1520-4662-B6AF-120938B2C90E}" type="presOf" srcId="{7659D732-CF04-49C9-BB40-5C82AE720702}" destId="{75B0C7E3-A28F-425D-BD50-F355F2BA736E}" srcOrd="1" destOrd="0" presId="urn:microsoft.com/office/officeart/2005/8/layout/hProcess4"/>
    <dgm:cxn modelId="{4AC72C74-31BD-49FD-96DB-FEB18D6CB8E9}" type="presOf" srcId="{4733D501-0B13-4B9A-A9FD-AAA2DC71F2E2}" destId="{44B34491-81A1-4F0E-A488-F2038FBA120E}" srcOrd="0" destOrd="1" presId="urn:microsoft.com/office/officeart/2005/8/layout/hProcess4"/>
    <dgm:cxn modelId="{DB4605A1-A77B-4857-AAEF-8018F9C9A663}" type="presOf" srcId="{BFB25069-47DA-469F-BEFF-2EA985A513BC}" destId="{2480E7D9-09BE-4E7B-868B-FEEBFF457ABC}" srcOrd="1" destOrd="3" presId="urn:microsoft.com/office/officeart/2005/8/layout/hProcess4"/>
    <dgm:cxn modelId="{0B334C8E-79FB-463E-BF0D-15B8BD267A74}" srcId="{B7309E64-54A1-4A69-B281-30DA392D0BB0}" destId="{5A749285-F02E-48D4-A45A-4FA0D8AE7E93}" srcOrd="2" destOrd="0" parTransId="{123F2312-40B8-42A6-B305-546CC9E97516}" sibTransId="{B45ABFE0-6428-47D3-AEB3-ADC6990BF69C}"/>
    <dgm:cxn modelId="{F56AD718-0B3E-4A41-984C-954692D50AC6}" type="presOf" srcId="{AFA0457B-D6CE-4F8D-80CE-698968720B02}" destId="{4DE1C819-E151-4793-8FF7-842689A6AC3E}" srcOrd="0" destOrd="2" presId="urn:microsoft.com/office/officeart/2005/8/layout/hProcess4"/>
    <dgm:cxn modelId="{C1365DD0-BBE5-4D93-811C-B85B3187330F}" type="presOf" srcId="{D3E8EEFA-0D66-4A45-812F-19E6CFE6678D}" destId="{28C30F30-B4A1-478A-BEC3-8FD4836E2018}" srcOrd="0" destOrd="0" presId="urn:microsoft.com/office/officeart/2005/8/layout/hProcess4"/>
    <dgm:cxn modelId="{655A6841-1F2F-437B-B293-8079B50D1011}" type="presOf" srcId="{BFB25069-47DA-469F-BEFF-2EA985A513BC}" destId="{4DE1C819-E151-4793-8FF7-842689A6AC3E}" srcOrd="0" destOrd="3" presId="urn:microsoft.com/office/officeart/2005/8/layout/hProcess4"/>
    <dgm:cxn modelId="{100278F1-1E8E-4ACC-BF6C-509826EFEC67}" type="presOf" srcId="{664BDC28-6EE8-410A-AD18-5A8D34E6EFCE}" destId="{75B0C7E3-A28F-425D-BD50-F355F2BA736E}" srcOrd="1" destOrd="1" presId="urn:microsoft.com/office/officeart/2005/8/layout/hProcess4"/>
    <dgm:cxn modelId="{8F75013F-B852-467A-A3AE-DE48EF024F0C}" srcId="{5A749285-F02E-48D4-A45A-4FA0D8AE7E93}" destId="{F0F2B2F6-8523-4BDB-A5AB-7678D70D84E4}" srcOrd="1" destOrd="0" parTransId="{C604FB5F-FFE1-41BC-8A3D-C56FCC663705}" sibTransId="{77EB0472-8DCF-446A-821C-C33F07226C48}"/>
    <dgm:cxn modelId="{DEC8E41D-3EAA-4F2A-A82C-2AC5613175D0}" srcId="{FDBA29B6-8CC3-40A2-A1A4-6B0D1E491AF4}" destId="{664BDC28-6EE8-410A-AD18-5A8D34E6EFCE}" srcOrd="1" destOrd="0" parTransId="{8FFCB656-6B4F-4EC1-BED1-E8F8445CAED9}" sibTransId="{24B90379-EF67-4194-B0C4-75D685FF77F3}"/>
    <dgm:cxn modelId="{337812C2-6387-4F25-9EAC-A947FD56FA1B}" type="presOf" srcId="{FDBB9E06-C4CA-4573-8055-0CE539CFA66D}" destId="{4DE1C819-E151-4793-8FF7-842689A6AC3E}" srcOrd="0" destOrd="4" presId="urn:microsoft.com/office/officeart/2005/8/layout/hProcess4"/>
    <dgm:cxn modelId="{FDCA06FC-2877-4073-9243-757A1BED4690}" type="presOf" srcId="{AB4E7E36-4D86-48D6-BB38-0015F58521C1}" destId="{1B7F9CB6-6D43-4FC6-84DC-67AD3FF82581}" srcOrd="0" destOrd="2" presId="urn:microsoft.com/office/officeart/2005/8/layout/hProcess4"/>
    <dgm:cxn modelId="{73D5A027-0C33-43FC-B3D4-A5A0391329C4}" type="presOf" srcId="{F0F2B2F6-8523-4BDB-A5AB-7678D70D84E4}" destId="{4DE1C819-E151-4793-8FF7-842689A6AC3E}" srcOrd="0" destOrd="1" presId="urn:microsoft.com/office/officeart/2005/8/layout/hProcess4"/>
    <dgm:cxn modelId="{8DE97878-19B5-43C6-9AF0-5F1739C85A73}" type="presOf" srcId="{A9E1C928-7A89-4AD3-BD57-F7840135FD48}" destId="{4DE1C819-E151-4793-8FF7-842689A6AC3E}" srcOrd="0" destOrd="0" presId="urn:microsoft.com/office/officeart/2005/8/layout/hProcess4"/>
    <dgm:cxn modelId="{C00F5492-8594-4763-9303-629395B04D45}" srcId="{5A749285-F02E-48D4-A45A-4FA0D8AE7E93}" destId="{AFA0457B-D6CE-4F8D-80CE-698968720B02}" srcOrd="2" destOrd="0" parTransId="{FD32D3F4-AD2A-4CC7-B737-B361F88ACEF0}" sibTransId="{74A40C95-0B0D-483C-943B-B2DAA2998D2F}"/>
    <dgm:cxn modelId="{00E1D6A4-A696-43A0-87F7-1B2462501650}" srcId="{B7309E64-54A1-4A69-B281-30DA392D0BB0}" destId="{FDBA29B6-8CC3-40A2-A1A4-6B0D1E491AF4}" srcOrd="0" destOrd="0" parTransId="{1895D334-DBC5-4055-B3B7-17734A616AF7}" sibTransId="{FB5FA2F0-24BB-4B5C-9B16-F8710D5DA86F}"/>
    <dgm:cxn modelId="{FF2CB268-260E-47A9-844F-C544DEE715A2}" type="presOf" srcId="{DEEDDA17-9BB9-4B1E-81D5-7533D7861B53}" destId="{44B34491-81A1-4F0E-A488-F2038FBA120E}" srcOrd="0" destOrd="0" presId="urn:microsoft.com/office/officeart/2005/8/layout/hProcess4"/>
    <dgm:cxn modelId="{36FE5E31-D3B6-4BCF-B570-1D8A478265C1}" type="presOf" srcId="{FDBB9E06-C4CA-4573-8055-0CE539CFA66D}" destId="{2480E7D9-09BE-4E7B-868B-FEEBFF457ABC}" srcOrd="1" destOrd="4" presId="urn:microsoft.com/office/officeart/2005/8/layout/hProcess4"/>
    <dgm:cxn modelId="{82AE1CD3-D5F3-4965-B199-05A0E47B7C47}" type="presOf" srcId="{5A749285-F02E-48D4-A45A-4FA0D8AE7E93}" destId="{9A80F4D0-0C29-4B9D-ADDD-5B3C0ECDF326}" srcOrd="0" destOrd="0" presId="urn:microsoft.com/office/officeart/2005/8/layout/hProcess4"/>
    <dgm:cxn modelId="{A1E16A5C-5E09-427F-BDCB-9E965E6224C2}" srcId="{FDBA29B6-8CC3-40A2-A1A4-6B0D1E491AF4}" destId="{7659D732-CF04-49C9-BB40-5C82AE720702}" srcOrd="0" destOrd="0" parTransId="{C23D1569-5DB4-4A05-93F7-6FF28B6A7D8E}" sibTransId="{E6B0C8B2-3D46-47A4-9CD7-ECDF00A8D375}"/>
    <dgm:cxn modelId="{8686BEAB-FF5A-4E2B-9BD0-373758818AB4}" type="presOf" srcId="{FB5FA2F0-24BB-4B5C-9B16-F8710D5DA86F}" destId="{A31A8938-0DCE-4454-A323-258558734011}" srcOrd="0" destOrd="0" presId="urn:microsoft.com/office/officeart/2005/8/layout/hProcess4"/>
    <dgm:cxn modelId="{5B070E6C-892B-46B5-9AB4-D23F6C33C96A}" type="presOf" srcId="{7659D732-CF04-49C9-BB40-5C82AE720702}" destId="{1B7F9CB6-6D43-4FC6-84DC-67AD3FF82581}" srcOrd="0" destOrd="0" presId="urn:microsoft.com/office/officeart/2005/8/layout/hProcess4"/>
    <dgm:cxn modelId="{81B3FA15-B47F-4DBD-9162-0F1D523F55B7}" type="presOf" srcId="{FDBA29B6-8CC3-40A2-A1A4-6B0D1E491AF4}" destId="{91B2BC2F-50AE-449B-BCF0-0512867C581D}" srcOrd="0" destOrd="0" presId="urn:microsoft.com/office/officeart/2005/8/layout/hProcess4"/>
    <dgm:cxn modelId="{1DB60016-42B2-45F2-9D57-CCD48A721C49}" srcId="{5A749285-F02E-48D4-A45A-4FA0D8AE7E93}" destId="{A9E1C928-7A89-4AD3-BD57-F7840135FD48}" srcOrd="0" destOrd="0" parTransId="{48AB8578-EF54-466F-824C-ED68439A4ACC}" sibTransId="{91A87BAB-7584-486E-8C30-F08A1D6B902C}"/>
    <dgm:cxn modelId="{872F81EB-D79F-4B1A-A989-E34F974E3104}" type="presOf" srcId="{C5D7A80E-3726-4664-B72F-6E28C9E1E134}" destId="{7BBF33E0-EA36-4D5E-B5A1-684DCA59BC8F}" srcOrd="0" destOrd="0" presId="urn:microsoft.com/office/officeart/2005/8/layout/hProcess4"/>
    <dgm:cxn modelId="{04678834-13B9-4EFE-9E5D-E45A8DEC0AB4}" srcId="{D3E8EEFA-0D66-4A45-812F-19E6CFE6678D}" destId="{4733D501-0B13-4B9A-A9FD-AAA2DC71F2E2}" srcOrd="1" destOrd="0" parTransId="{1E99135B-F3F6-4F5B-8959-607C9F7D4F4C}" sibTransId="{04D4ADF4-CA7B-4A4E-9DA6-9E7832381EAA}"/>
    <dgm:cxn modelId="{2DD9C688-FC71-49C2-8830-D965B786F044}" type="presOf" srcId="{664BDC28-6EE8-410A-AD18-5A8D34E6EFCE}" destId="{1B7F9CB6-6D43-4FC6-84DC-67AD3FF82581}" srcOrd="0" destOrd="1" presId="urn:microsoft.com/office/officeart/2005/8/layout/hProcess4"/>
    <dgm:cxn modelId="{C9E313B1-C9A8-4320-92C9-F1A5DCE0FD69}" type="presOf" srcId="{4733D501-0B13-4B9A-A9FD-AAA2DC71F2E2}" destId="{006E1EC2-1417-4B07-95FD-5B8E08A0F95C}" srcOrd="1" destOrd="1" presId="urn:microsoft.com/office/officeart/2005/8/layout/hProcess4"/>
    <dgm:cxn modelId="{7F49AB65-9952-4AAF-B913-2B50C102E6E8}" type="presOf" srcId="{AB4E7E36-4D86-48D6-BB38-0015F58521C1}" destId="{75B0C7E3-A28F-425D-BD50-F355F2BA736E}" srcOrd="1" destOrd="2" presId="urn:microsoft.com/office/officeart/2005/8/layout/hProcess4"/>
    <dgm:cxn modelId="{DF80A796-E6BA-4D27-959B-ADADFD25D2BB}" type="presOf" srcId="{F0F2B2F6-8523-4BDB-A5AB-7678D70D84E4}" destId="{2480E7D9-09BE-4E7B-868B-FEEBFF457ABC}" srcOrd="1" destOrd="1" presId="urn:microsoft.com/office/officeart/2005/8/layout/hProcess4"/>
    <dgm:cxn modelId="{2DF410DB-2771-4D71-8F22-3B3FF86EF373}" type="presOf" srcId="{A9E1C928-7A89-4AD3-BD57-F7840135FD48}" destId="{2480E7D9-09BE-4E7B-868B-FEEBFF457ABC}" srcOrd="1" destOrd="0" presId="urn:microsoft.com/office/officeart/2005/8/layout/hProcess4"/>
    <dgm:cxn modelId="{6A0161AF-3A5A-4E1B-9418-D52772F6EA43}" srcId="{B7309E64-54A1-4A69-B281-30DA392D0BB0}" destId="{D3E8EEFA-0D66-4A45-812F-19E6CFE6678D}" srcOrd="1" destOrd="0" parTransId="{2A0C3F84-D955-4E1F-B256-ABFBA0F3299F}" sibTransId="{C5D7A80E-3726-4664-B72F-6E28C9E1E134}"/>
    <dgm:cxn modelId="{9C5BC5E9-74AB-4067-9D02-6E3D0AF315D2}" type="presOf" srcId="{B7309E64-54A1-4A69-B281-30DA392D0BB0}" destId="{45253C6C-0B11-4E49-8430-D074307B9E23}" srcOrd="0" destOrd="0" presId="urn:microsoft.com/office/officeart/2005/8/layout/hProcess4"/>
    <dgm:cxn modelId="{669BC652-E7ED-409E-A77D-5A8B3BFD04B8}" type="presOf" srcId="{AFA0457B-D6CE-4F8D-80CE-698968720B02}" destId="{2480E7D9-09BE-4E7B-868B-FEEBFF457ABC}" srcOrd="1" destOrd="2" presId="urn:microsoft.com/office/officeart/2005/8/layout/hProcess4"/>
    <dgm:cxn modelId="{F61E8554-800A-4547-9AA6-C575EF575933}" srcId="{5A749285-F02E-48D4-A45A-4FA0D8AE7E93}" destId="{FDBB9E06-C4CA-4573-8055-0CE539CFA66D}" srcOrd="4" destOrd="0" parTransId="{16C61202-3C22-4B72-A5ED-32661D2D835C}" sibTransId="{5BBE5DB3-3F98-41AA-8206-A1444131C3F5}"/>
    <dgm:cxn modelId="{CD41427F-F789-4E3D-BA35-F94DAFD88424}" srcId="{FDBA29B6-8CC3-40A2-A1A4-6B0D1E491AF4}" destId="{AB4E7E36-4D86-48D6-BB38-0015F58521C1}" srcOrd="2" destOrd="0" parTransId="{4131E7AB-E008-4E5C-8354-C295FBB9F327}" sibTransId="{CE2997D9-694B-4997-948A-FDCBAD5518E1}"/>
    <dgm:cxn modelId="{995E5F68-7B1C-4F9A-9C3B-8376FF673BAB}" type="presParOf" srcId="{45253C6C-0B11-4E49-8430-D074307B9E23}" destId="{94502F2B-FBA0-4306-9F68-06CB2DC76599}" srcOrd="0" destOrd="0" presId="urn:microsoft.com/office/officeart/2005/8/layout/hProcess4"/>
    <dgm:cxn modelId="{61A15FC7-1CAE-4F29-BDCE-C5DCE2E19EA8}" type="presParOf" srcId="{45253C6C-0B11-4E49-8430-D074307B9E23}" destId="{00310DF8-D00C-41A7-9301-79695F54DD82}" srcOrd="1" destOrd="0" presId="urn:microsoft.com/office/officeart/2005/8/layout/hProcess4"/>
    <dgm:cxn modelId="{C63046EC-509A-4F37-9FDB-0C9D6D81ADCD}" type="presParOf" srcId="{45253C6C-0B11-4E49-8430-D074307B9E23}" destId="{945BA628-F726-4661-9024-FB2CBDC00F42}" srcOrd="2" destOrd="0" presId="urn:microsoft.com/office/officeart/2005/8/layout/hProcess4"/>
    <dgm:cxn modelId="{5457ADDB-F087-48C0-9946-3004534D38C0}" type="presParOf" srcId="{945BA628-F726-4661-9024-FB2CBDC00F42}" destId="{CB9BEBA1-A74A-4BA1-BD6E-5A33B24F9CE9}" srcOrd="0" destOrd="0" presId="urn:microsoft.com/office/officeart/2005/8/layout/hProcess4"/>
    <dgm:cxn modelId="{04A9B2E2-3B31-478D-9470-931FF17F877B}" type="presParOf" srcId="{CB9BEBA1-A74A-4BA1-BD6E-5A33B24F9CE9}" destId="{0E11434E-C6E3-477C-97CA-4865B4668931}" srcOrd="0" destOrd="0" presId="urn:microsoft.com/office/officeart/2005/8/layout/hProcess4"/>
    <dgm:cxn modelId="{67441895-F6D2-4966-8BC9-6D4DCB880B2B}" type="presParOf" srcId="{CB9BEBA1-A74A-4BA1-BD6E-5A33B24F9CE9}" destId="{1B7F9CB6-6D43-4FC6-84DC-67AD3FF82581}" srcOrd="1" destOrd="0" presId="urn:microsoft.com/office/officeart/2005/8/layout/hProcess4"/>
    <dgm:cxn modelId="{E5B14E21-9CF9-479E-8629-F2B357BDB107}" type="presParOf" srcId="{CB9BEBA1-A74A-4BA1-BD6E-5A33B24F9CE9}" destId="{75B0C7E3-A28F-425D-BD50-F355F2BA736E}" srcOrd="2" destOrd="0" presId="urn:microsoft.com/office/officeart/2005/8/layout/hProcess4"/>
    <dgm:cxn modelId="{53E63B92-7818-43CD-8DE4-A361A1CC60FF}" type="presParOf" srcId="{CB9BEBA1-A74A-4BA1-BD6E-5A33B24F9CE9}" destId="{91B2BC2F-50AE-449B-BCF0-0512867C581D}" srcOrd="3" destOrd="0" presId="urn:microsoft.com/office/officeart/2005/8/layout/hProcess4"/>
    <dgm:cxn modelId="{43694D55-8548-4D5F-8942-18AD8C51E649}" type="presParOf" srcId="{CB9BEBA1-A74A-4BA1-BD6E-5A33B24F9CE9}" destId="{59509F58-C7BC-4169-91BF-F871BBF37623}" srcOrd="4" destOrd="0" presId="urn:microsoft.com/office/officeart/2005/8/layout/hProcess4"/>
    <dgm:cxn modelId="{EADADC22-5421-498B-A20E-0BBD39097A43}" type="presParOf" srcId="{945BA628-F726-4661-9024-FB2CBDC00F42}" destId="{A31A8938-0DCE-4454-A323-258558734011}" srcOrd="1" destOrd="0" presId="urn:microsoft.com/office/officeart/2005/8/layout/hProcess4"/>
    <dgm:cxn modelId="{726BEC94-96E4-47BC-9F23-43AF6987FD1C}" type="presParOf" srcId="{945BA628-F726-4661-9024-FB2CBDC00F42}" destId="{ABB04D2D-2318-4AED-A062-712E5CE94120}" srcOrd="2" destOrd="0" presId="urn:microsoft.com/office/officeart/2005/8/layout/hProcess4"/>
    <dgm:cxn modelId="{D7F44C68-3AA7-484E-95B6-3D15308526DF}" type="presParOf" srcId="{ABB04D2D-2318-4AED-A062-712E5CE94120}" destId="{1404BD50-24E0-4F83-AAFD-8698E3254999}" srcOrd="0" destOrd="0" presId="urn:microsoft.com/office/officeart/2005/8/layout/hProcess4"/>
    <dgm:cxn modelId="{E59C6F7B-F03C-4E61-B860-2EE9AEA214BE}" type="presParOf" srcId="{ABB04D2D-2318-4AED-A062-712E5CE94120}" destId="{44B34491-81A1-4F0E-A488-F2038FBA120E}" srcOrd="1" destOrd="0" presId="urn:microsoft.com/office/officeart/2005/8/layout/hProcess4"/>
    <dgm:cxn modelId="{4E8E2298-630D-4AF0-A3FF-F06E209E5405}" type="presParOf" srcId="{ABB04D2D-2318-4AED-A062-712E5CE94120}" destId="{006E1EC2-1417-4B07-95FD-5B8E08A0F95C}" srcOrd="2" destOrd="0" presId="urn:microsoft.com/office/officeart/2005/8/layout/hProcess4"/>
    <dgm:cxn modelId="{3CB85F81-BAEA-40DA-8452-CFEA6C5411FB}" type="presParOf" srcId="{ABB04D2D-2318-4AED-A062-712E5CE94120}" destId="{28C30F30-B4A1-478A-BEC3-8FD4836E2018}" srcOrd="3" destOrd="0" presId="urn:microsoft.com/office/officeart/2005/8/layout/hProcess4"/>
    <dgm:cxn modelId="{8D056915-EB7E-40B4-9935-4C0A31331211}" type="presParOf" srcId="{ABB04D2D-2318-4AED-A062-712E5CE94120}" destId="{D7790A88-5560-40BA-8C67-00219A13DC4B}" srcOrd="4" destOrd="0" presId="urn:microsoft.com/office/officeart/2005/8/layout/hProcess4"/>
    <dgm:cxn modelId="{A6C98BAC-DCCC-4128-A506-59DC47916BEC}" type="presParOf" srcId="{945BA628-F726-4661-9024-FB2CBDC00F42}" destId="{7BBF33E0-EA36-4D5E-B5A1-684DCA59BC8F}" srcOrd="3" destOrd="0" presId="urn:microsoft.com/office/officeart/2005/8/layout/hProcess4"/>
    <dgm:cxn modelId="{F51B4D30-31B7-4292-936A-18837354E1DB}" type="presParOf" srcId="{945BA628-F726-4661-9024-FB2CBDC00F42}" destId="{A6565FED-B3DE-4989-86AF-2CF6D1753CFD}" srcOrd="4" destOrd="0" presId="urn:microsoft.com/office/officeart/2005/8/layout/hProcess4"/>
    <dgm:cxn modelId="{F08D8DAD-A246-43E9-8348-0E95157B844B}" type="presParOf" srcId="{A6565FED-B3DE-4989-86AF-2CF6D1753CFD}" destId="{30AE4E25-53D6-4E19-9861-4AAF17F9B0FD}" srcOrd="0" destOrd="0" presId="urn:microsoft.com/office/officeart/2005/8/layout/hProcess4"/>
    <dgm:cxn modelId="{2A6F84A0-ED39-4140-9F40-6F5AC2998AFB}" type="presParOf" srcId="{A6565FED-B3DE-4989-86AF-2CF6D1753CFD}" destId="{4DE1C819-E151-4793-8FF7-842689A6AC3E}" srcOrd="1" destOrd="0" presId="urn:microsoft.com/office/officeart/2005/8/layout/hProcess4"/>
    <dgm:cxn modelId="{12060493-D0D5-4340-8A78-45B3815626ED}" type="presParOf" srcId="{A6565FED-B3DE-4989-86AF-2CF6D1753CFD}" destId="{2480E7D9-09BE-4E7B-868B-FEEBFF457ABC}" srcOrd="2" destOrd="0" presId="urn:microsoft.com/office/officeart/2005/8/layout/hProcess4"/>
    <dgm:cxn modelId="{7D7E3196-155F-4B81-A789-98A299EEA3E0}" type="presParOf" srcId="{A6565FED-B3DE-4989-86AF-2CF6D1753CFD}" destId="{9A80F4D0-0C29-4B9D-ADDD-5B3C0ECDF326}" srcOrd="3" destOrd="0" presId="urn:microsoft.com/office/officeart/2005/8/layout/hProcess4"/>
    <dgm:cxn modelId="{7457944F-6734-4864-8221-F0BED79CE544}" type="presParOf" srcId="{A6565FED-B3DE-4989-86AF-2CF6D1753CFD}" destId="{34F898EF-CC01-44EA-BFBA-21F8466F6B2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79D918-5C1E-42A7-961C-D01D7B09D707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43EF8CE-520F-4624-BF07-B003F879CC5F}">
      <dgm:prSet phldrT="[Texto]"/>
      <dgm:spPr/>
      <dgm:t>
        <a:bodyPr/>
        <a:lstStyle/>
        <a:p>
          <a:r>
            <a:rPr lang="es-EC" b="1" dirty="0" smtClean="0"/>
            <a:t>Hipótesis Nula</a:t>
          </a:r>
          <a:endParaRPr lang="es-ES" dirty="0"/>
        </a:p>
      </dgm:t>
    </dgm:pt>
    <dgm:pt modelId="{8E514188-60D1-422F-A300-23AAA500E5B3}" type="parTrans" cxnId="{E6462F5B-9871-4A78-A05B-7A19A6BF5AE7}">
      <dgm:prSet/>
      <dgm:spPr/>
      <dgm:t>
        <a:bodyPr/>
        <a:lstStyle/>
        <a:p>
          <a:endParaRPr lang="es-ES"/>
        </a:p>
      </dgm:t>
    </dgm:pt>
    <dgm:pt modelId="{D3D82A1F-8F13-488A-86E4-44D0AC6DB200}" type="sibTrans" cxnId="{E6462F5B-9871-4A78-A05B-7A19A6BF5AE7}">
      <dgm:prSet/>
      <dgm:spPr/>
      <dgm:t>
        <a:bodyPr/>
        <a:lstStyle/>
        <a:p>
          <a:endParaRPr lang="es-ES"/>
        </a:p>
      </dgm:t>
    </dgm:pt>
    <dgm:pt modelId="{C316E2B7-74DD-446B-AFD7-1E22899558F4}">
      <dgm:prSet/>
      <dgm:spPr/>
      <dgm:t>
        <a:bodyPr/>
        <a:lstStyle/>
        <a:p>
          <a:r>
            <a:rPr lang="es-EC" b="1" dirty="0" smtClean="0"/>
            <a:t>H0:</a:t>
          </a:r>
          <a:r>
            <a:rPr lang="es-EC" dirty="0" smtClean="0"/>
            <a:t> El comportamiento del consumidor de multivitamínicos OTC  no se encuentra influenciado por varios factores críticos.</a:t>
          </a:r>
          <a:endParaRPr lang="es-ES" dirty="0"/>
        </a:p>
      </dgm:t>
    </dgm:pt>
    <dgm:pt modelId="{68838F19-6663-4211-AE90-3E6EE9DDC865}" type="parTrans" cxnId="{C9D1B018-61AD-4531-9231-C85C5C5B501E}">
      <dgm:prSet/>
      <dgm:spPr/>
      <dgm:t>
        <a:bodyPr/>
        <a:lstStyle/>
        <a:p>
          <a:endParaRPr lang="es-ES"/>
        </a:p>
      </dgm:t>
    </dgm:pt>
    <dgm:pt modelId="{7ADBCB29-FF88-4C16-A75E-109D14E55EBE}" type="sibTrans" cxnId="{C9D1B018-61AD-4531-9231-C85C5C5B501E}">
      <dgm:prSet/>
      <dgm:spPr/>
      <dgm:t>
        <a:bodyPr/>
        <a:lstStyle/>
        <a:p>
          <a:endParaRPr lang="es-ES"/>
        </a:p>
      </dgm:t>
    </dgm:pt>
    <dgm:pt modelId="{A7BCFCAE-15C5-48CC-BA20-7AB00AE01CF2}">
      <dgm:prSet/>
      <dgm:spPr/>
      <dgm:t>
        <a:bodyPr/>
        <a:lstStyle/>
        <a:p>
          <a:r>
            <a:rPr lang="es-EC" b="1" dirty="0" smtClean="0"/>
            <a:t>Hipótesis Alternativa</a:t>
          </a:r>
          <a:endParaRPr lang="es-ES" dirty="0"/>
        </a:p>
      </dgm:t>
    </dgm:pt>
    <dgm:pt modelId="{C65F1111-4904-4A9D-A04C-4057D7D4AE3C}" type="parTrans" cxnId="{B034E698-D3BC-4ACF-ABDA-BE3D4927FA1F}">
      <dgm:prSet/>
      <dgm:spPr/>
      <dgm:t>
        <a:bodyPr/>
        <a:lstStyle/>
        <a:p>
          <a:endParaRPr lang="es-ES"/>
        </a:p>
      </dgm:t>
    </dgm:pt>
    <dgm:pt modelId="{53FB529A-D886-45BE-AB8D-9DE14D74A868}" type="sibTrans" cxnId="{B034E698-D3BC-4ACF-ABDA-BE3D4927FA1F}">
      <dgm:prSet/>
      <dgm:spPr/>
      <dgm:t>
        <a:bodyPr/>
        <a:lstStyle/>
        <a:p>
          <a:endParaRPr lang="es-ES"/>
        </a:p>
      </dgm:t>
    </dgm:pt>
    <dgm:pt modelId="{BEDB1B13-5498-47B6-A5F7-9A2B2957C097}">
      <dgm:prSet/>
      <dgm:spPr/>
      <dgm:t>
        <a:bodyPr/>
        <a:lstStyle/>
        <a:p>
          <a:r>
            <a:rPr lang="es-EC" b="1" dirty="0" smtClean="0"/>
            <a:t>H1:</a:t>
          </a:r>
          <a:r>
            <a:rPr lang="es-EC" dirty="0" smtClean="0"/>
            <a:t> El comportamiento del consumidor de multivitamínicos OTC se encuentra influenciado por varios factores críticos.</a:t>
          </a:r>
          <a:endParaRPr lang="es-ES" dirty="0"/>
        </a:p>
      </dgm:t>
    </dgm:pt>
    <dgm:pt modelId="{550E5EC6-730A-4153-949E-787375921F70}" type="parTrans" cxnId="{2CD8B9C0-DB96-4184-B314-F9A19AF43602}">
      <dgm:prSet/>
      <dgm:spPr/>
      <dgm:t>
        <a:bodyPr/>
        <a:lstStyle/>
        <a:p>
          <a:endParaRPr lang="es-ES"/>
        </a:p>
      </dgm:t>
    </dgm:pt>
    <dgm:pt modelId="{DA0F5E28-C12F-411D-83CC-BD9D695FC11A}" type="sibTrans" cxnId="{2CD8B9C0-DB96-4184-B314-F9A19AF43602}">
      <dgm:prSet/>
      <dgm:spPr/>
      <dgm:t>
        <a:bodyPr/>
        <a:lstStyle/>
        <a:p>
          <a:endParaRPr lang="es-ES"/>
        </a:p>
      </dgm:t>
    </dgm:pt>
    <dgm:pt modelId="{9A6EC359-D142-45E4-B8B3-CCB96A798203}" type="pres">
      <dgm:prSet presAssocID="{EA79D918-5C1E-42A7-961C-D01D7B09D70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879219E-ECC1-434B-B4DA-865EBABB0580}" type="pres">
      <dgm:prSet presAssocID="{F43EF8CE-520F-4624-BF07-B003F879CC5F}" presName="composite" presStyleCnt="0"/>
      <dgm:spPr/>
    </dgm:pt>
    <dgm:pt modelId="{E0D20032-491C-447F-9CFB-5C2E86164D78}" type="pres">
      <dgm:prSet presAssocID="{F43EF8CE-520F-4624-BF07-B003F879CC5F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1F0A88-63ED-4600-8A73-442BFA06E81A}" type="pres">
      <dgm:prSet presAssocID="{F43EF8CE-520F-4624-BF07-B003F879CC5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292107-06BD-45E5-B597-43BC6E456628}" type="pres">
      <dgm:prSet presAssocID="{D3D82A1F-8F13-488A-86E4-44D0AC6DB200}" presName="spacing" presStyleCnt="0"/>
      <dgm:spPr/>
    </dgm:pt>
    <dgm:pt modelId="{0D12F16A-3F49-456F-82D2-E5EF56775555}" type="pres">
      <dgm:prSet presAssocID="{C316E2B7-74DD-446B-AFD7-1E22899558F4}" presName="composite" presStyleCnt="0"/>
      <dgm:spPr/>
    </dgm:pt>
    <dgm:pt modelId="{1D3B38BF-B93D-48DD-AAB5-8CCBC5F1834E}" type="pres">
      <dgm:prSet presAssocID="{C316E2B7-74DD-446B-AFD7-1E22899558F4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5FCFF95-74A3-411F-B553-57F5F20CDDC3}" type="pres">
      <dgm:prSet presAssocID="{C316E2B7-74DD-446B-AFD7-1E22899558F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D5D73A-3AA8-442D-B55E-811DE8CCB7E0}" type="pres">
      <dgm:prSet presAssocID="{7ADBCB29-FF88-4C16-A75E-109D14E55EBE}" presName="spacing" presStyleCnt="0"/>
      <dgm:spPr/>
    </dgm:pt>
    <dgm:pt modelId="{A62AAD24-48D3-4CC4-8ED7-DE0DE6333705}" type="pres">
      <dgm:prSet presAssocID="{A7BCFCAE-15C5-48CC-BA20-7AB00AE01CF2}" presName="composite" presStyleCnt="0"/>
      <dgm:spPr/>
    </dgm:pt>
    <dgm:pt modelId="{9D233DAE-9B52-422D-8899-5BCB84595E6C}" type="pres">
      <dgm:prSet presAssocID="{A7BCFCAE-15C5-48CC-BA20-7AB00AE01CF2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31A777E-B0B9-497F-A045-624EBB88CAA4}" type="pres">
      <dgm:prSet presAssocID="{A7BCFCAE-15C5-48CC-BA20-7AB00AE01CF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618274-C651-4188-BC69-1B7AB5D24915}" type="pres">
      <dgm:prSet presAssocID="{53FB529A-D886-45BE-AB8D-9DE14D74A868}" presName="spacing" presStyleCnt="0"/>
      <dgm:spPr/>
    </dgm:pt>
    <dgm:pt modelId="{712747D8-86DE-4AD3-BE68-1FBA17863160}" type="pres">
      <dgm:prSet presAssocID="{BEDB1B13-5498-47B6-A5F7-9A2B2957C097}" presName="composite" presStyleCnt="0"/>
      <dgm:spPr/>
    </dgm:pt>
    <dgm:pt modelId="{0812601B-C3D1-4B87-8EF0-2698BFE05DF1}" type="pres">
      <dgm:prSet presAssocID="{BEDB1B13-5498-47B6-A5F7-9A2B2957C097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D75E7E2-048A-4E0C-A877-33985B01FB7E}" type="pres">
      <dgm:prSet presAssocID="{BEDB1B13-5498-47B6-A5F7-9A2B2957C09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EFBEA6-5120-4E80-95C0-3EB3D37B87F8}" type="presOf" srcId="{A7BCFCAE-15C5-48CC-BA20-7AB00AE01CF2}" destId="{631A777E-B0B9-497F-A045-624EBB88CAA4}" srcOrd="0" destOrd="0" presId="urn:microsoft.com/office/officeart/2005/8/layout/vList3"/>
    <dgm:cxn modelId="{1D52AF63-BFAF-402E-92C5-3A158C5879BD}" type="presOf" srcId="{F43EF8CE-520F-4624-BF07-B003F879CC5F}" destId="{D11F0A88-63ED-4600-8A73-442BFA06E81A}" srcOrd="0" destOrd="0" presId="urn:microsoft.com/office/officeart/2005/8/layout/vList3"/>
    <dgm:cxn modelId="{C9D1B018-61AD-4531-9231-C85C5C5B501E}" srcId="{EA79D918-5C1E-42A7-961C-D01D7B09D707}" destId="{C316E2B7-74DD-446B-AFD7-1E22899558F4}" srcOrd="1" destOrd="0" parTransId="{68838F19-6663-4211-AE90-3E6EE9DDC865}" sibTransId="{7ADBCB29-FF88-4C16-A75E-109D14E55EBE}"/>
    <dgm:cxn modelId="{DA3629D8-7683-4952-9C37-F923C73F472C}" type="presOf" srcId="{EA79D918-5C1E-42A7-961C-D01D7B09D707}" destId="{9A6EC359-D142-45E4-B8B3-CCB96A798203}" srcOrd="0" destOrd="0" presId="urn:microsoft.com/office/officeart/2005/8/layout/vList3"/>
    <dgm:cxn modelId="{E6462F5B-9871-4A78-A05B-7A19A6BF5AE7}" srcId="{EA79D918-5C1E-42A7-961C-D01D7B09D707}" destId="{F43EF8CE-520F-4624-BF07-B003F879CC5F}" srcOrd="0" destOrd="0" parTransId="{8E514188-60D1-422F-A300-23AAA500E5B3}" sibTransId="{D3D82A1F-8F13-488A-86E4-44D0AC6DB200}"/>
    <dgm:cxn modelId="{608CAA95-BA33-4737-AF81-07571CAC7EB1}" type="presOf" srcId="{BEDB1B13-5498-47B6-A5F7-9A2B2957C097}" destId="{AD75E7E2-048A-4E0C-A877-33985B01FB7E}" srcOrd="0" destOrd="0" presId="urn:microsoft.com/office/officeart/2005/8/layout/vList3"/>
    <dgm:cxn modelId="{2CD8B9C0-DB96-4184-B314-F9A19AF43602}" srcId="{EA79D918-5C1E-42A7-961C-D01D7B09D707}" destId="{BEDB1B13-5498-47B6-A5F7-9A2B2957C097}" srcOrd="3" destOrd="0" parTransId="{550E5EC6-730A-4153-949E-787375921F70}" sibTransId="{DA0F5E28-C12F-411D-83CC-BD9D695FC11A}"/>
    <dgm:cxn modelId="{B034E698-D3BC-4ACF-ABDA-BE3D4927FA1F}" srcId="{EA79D918-5C1E-42A7-961C-D01D7B09D707}" destId="{A7BCFCAE-15C5-48CC-BA20-7AB00AE01CF2}" srcOrd="2" destOrd="0" parTransId="{C65F1111-4904-4A9D-A04C-4057D7D4AE3C}" sibTransId="{53FB529A-D886-45BE-AB8D-9DE14D74A868}"/>
    <dgm:cxn modelId="{F8AAEA5D-699F-4643-AAD8-3AF23820BD60}" type="presOf" srcId="{C316E2B7-74DD-446B-AFD7-1E22899558F4}" destId="{85FCFF95-74A3-411F-B553-57F5F20CDDC3}" srcOrd="0" destOrd="0" presId="urn:microsoft.com/office/officeart/2005/8/layout/vList3"/>
    <dgm:cxn modelId="{A90622B9-7C2E-4335-A872-9FFFF47170C0}" type="presParOf" srcId="{9A6EC359-D142-45E4-B8B3-CCB96A798203}" destId="{6879219E-ECC1-434B-B4DA-865EBABB0580}" srcOrd="0" destOrd="0" presId="urn:microsoft.com/office/officeart/2005/8/layout/vList3"/>
    <dgm:cxn modelId="{308DEA99-ABB2-4C2B-88E0-008673B587AD}" type="presParOf" srcId="{6879219E-ECC1-434B-B4DA-865EBABB0580}" destId="{E0D20032-491C-447F-9CFB-5C2E86164D78}" srcOrd="0" destOrd="0" presId="urn:microsoft.com/office/officeart/2005/8/layout/vList3"/>
    <dgm:cxn modelId="{1871D714-64FB-4780-9B06-71926DCFE8EF}" type="presParOf" srcId="{6879219E-ECC1-434B-B4DA-865EBABB0580}" destId="{D11F0A88-63ED-4600-8A73-442BFA06E81A}" srcOrd="1" destOrd="0" presId="urn:microsoft.com/office/officeart/2005/8/layout/vList3"/>
    <dgm:cxn modelId="{E1E6B874-7464-4042-AC5C-72538290E03B}" type="presParOf" srcId="{9A6EC359-D142-45E4-B8B3-CCB96A798203}" destId="{1E292107-06BD-45E5-B597-43BC6E456628}" srcOrd="1" destOrd="0" presId="urn:microsoft.com/office/officeart/2005/8/layout/vList3"/>
    <dgm:cxn modelId="{A2EDCCBA-EF70-49B3-ADD1-34D3055DC827}" type="presParOf" srcId="{9A6EC359-D142-45E4-B8B3-CCB96A798203}" destId="{0D12F16A-3F49-456F-82D2-E5EF56775555}" srcOrd="2" destOrd="0" presId="urn:microsoft.com/office/officeart/2005/8/layout/vList3"/>
    <dgm:cxn modelId="{26A6F708-F130-410E-BCF5-BCF521A33A81}" type="presParOf" srcId="{0D12F16A-3F49-456F-82D2-E5EF56775555}" destId="{1D3B38BF-B93D-48DD-AAB5-8CCBC5F1834E}" srcOrd="0" destOrd="0" presId="urn:microsoft.com/office/officeart/2005/8/layout/vList3"/>
    <dgm:cxn modelId="{B53AFF0E-E060-4630-BC5F-2DF12ABBA49E}" type="presParOf" srcId="{0D12F16A-3F49-456F-82D2-E5EF56775555}" destId="{85FCFF95-74A3-411F-B553-57F5F20CDDC3}" srcOrd="1" destOrd="0" presId="urn:microsoft.com/office/officeart/2005/8/layout/vList3"/>
    <dgm:cxn modelId="{6C475D16-4D38-4688-ACD4-53F79DC39B54}" type="presParOf" srcId="{9A6EC359-D142-45E4-B8B3-CCB96A798203}" destId="{83D5D73A-3AA8-442D-B55E-811DE8CCB7E0}" srcOrd="3" destOrd="0" presId="urn:microsoft.com/office/officeart/2005/8/layout/vList3"/>
    <dgm:cxn modelId="{ED47991E-BD0E-40A6-A11B-253C20132891}" type="presParOf" srcId="{9A6EC359-D142-45E4-B8B3-CCB96A798203}" destId="{A62AAD24-48D3-4CC4-8ED7-DE0DE6333705}" srcOrd="4" destOrd="0" presId="urn:microsoft.com/office/officeart/2005/8/layout/vList3"/>
    <dgm:cxn modelId="{7449DFC5-F3F1-4EA5-BF0B-595266A3B502}" type="presParOf" srcId="{A62AAD24-48D3-4CC4-8ED7-DE0DE6333705}" destId="{9D233DAE-9B52-422D-8899-5BCB84595E6C}" srcOrd="0" destOrd="0" presId="urn:microsoft.com/office/officeart/2005/8/layout/vList3"/>
    <dgm:cxn modelId="{FEB04DAF-BE09-4879-948A-290DEED6E3CE}" type="presParOf" srcId="{A62AAD24-48D3-4CC4-8ED7-DE0DE6333705}" destId="{631A777E-B0B9-497F-A045-624EBB88CAA4}" srcOrd="1" destOrd="0" presId="urn:microsoft.com/office/officeart/2005/8/layout/vList3"/>
    <dgm:cxn modelId="{53FEF39A-E2F5-4F68-96BC-031BEA54C5BD}" type="presParOf" srcId="{9A6EC359-D142-45E4-B8B3-CCB96A798203}" destId="{54618274-C651-4188-BC69-1B7AB5D24915}" srcOrd="5" destOrd="0" presId="urn:microsoft.com/office/officeart/2005/8/layout/vList3"/>
    <dgm:cxn modelId="{AB3969E7-C2C3-4D07-AE4F-517DDC6BE8BA}" type="presParOf" srcId="{9A6EC359-D142-45E4-B8B3-CCB96A798203}" destId="{712747D8-86DE-4AD3-BE68-1FBA17863160}" srcOrd="6" destOrd="0" presId="urn:microsoft.com/office/officeart/2005/8/layout/vList3"/>
    <dgm:cxn modelId="{0244A532-BA01-4329-AFA4-68513F26BDED}" type="presParOf" srcId="{712747D8-86DE-4AD3-BE68-1FBA17863160}" destId="{0812601B-C3D1-4B87-8EF0-2698BFE05DF1}" srcOrd="0" destOrd="0" presId="urn:microsoft.com/office/officeart/2005/8/layout/vList3"/>
    <dgm:cxn modelId="{13A93062-0FA8-415E-AC00-354F093B0BA5}" type="presParOf" srcId="{712747D8-86DE-4AD3-BE68-1FBA17863160}" destId="{AD75E7E2-048A-4E0C-A877-33985B01FB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F9A7FC-2023-4298-BB27-FE8E9293FF97}" type="doc">
      <dgm:prSet loTypeId="urn:microsoft.com/office/officeart/2005/8/layout/cycle6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71C651-850D-4B44-BD0D-609088CA4299}">
      <dgm:prSet phldrT="[Texto]" custT="1"/>
      <dgm:spPr/>
      <dgm:t>
        <a:bodyPr/>
        <a:lstStyle/>
        <a:p>
          <a:r>
            <a:rPr lang="es-ES" sz="1600" dirty="0" smtClean="0"/>
            <a:t>Características</a:t>
          </a:r>
          <a:endParaRPr lang="es-ES" sz="1600" dirty="0"/>
        </a:p>
      </dgm:t>
    </dgm:pt>
    <dgm:pt modelId="{F06EEF0C-8C40-4B36-82B5-D71077891210}" type="parTrans" cxnId="{2F866F55-ACA6-4860-BFEF-14B5E46E622B}">
      <dgm:prSet/>
      <dgm:spPr/>
      <dgm:t>
        <a:bodyPr/>
        <a:lstStyle/>
        <a:p>
          <a:endParaRPr lang="es-ES" sz="5400"/>
        </a:p>
      </dgm:t>
    </dgm:pt>
    <dgm:pt modelId="{AC16C77E-3012-451B-84E4-23E3D8EA4D65}" type="sibTrans" cxnId="{2F866F55-ACA6-4860-BFEF-14B5E46E622B}">
      <dgm:prSet/>
      <dgm:spPr/>
      <dgm:t>
        <a:bodyPr/>
        <a:lstStyle/>
        <a:p>
          <a:endParaRPr lang="es-ES" sz="5400"/>
        </a:p>
      </dgm:t>
    </dgm:pt>
    <dgm:pt modelId="{E0002BC4-8980-4614-ACA9-BE7E26AC411B}">
      <dgm:prSet phldrT="[Texto]" custT="1"/>
      <dgm:spPr/>
      <dgm:t>
        <a:bodyPr/>
        <a:lstStyle/>
        <a:p>
          <a:r>
            <a:rPr lang="es-ES" sz="1600" dirty="0" smtClean="0"/>
            <a:t>Consumo</a:t>
          </a:r>
          <a:endParaRPr lang="es-ES" sz="1600" dirty="0"/>
        </a:p>
      </dgm:t>
    </dgm:pt>
    <dgm:pt modelId="{D1D6A3E1-AAB9-4125-89BE-B953ECD34F58}" type="parTrans" cxnId="{4D48D947-A91F-4088-A8E1-D09EDF630F8A}">
      <dgm:prSet/>
      <dgm:spPr/>
      <dgm:t>
        <a:bodyPr/>
        <a:lstStyle/>
        <a:p>
          <a:endParaRPr lang="es-ES" sz="5400"/>
        </a:p>
      </dgm:t>
    </dgm:pt>
    <dgm:pt modelId="{95713044-2584-47E6-8957-D561A1EEB203}" type="sibTrans" cxnId="{4D48D947-A91F-4088-A8E1-D09EDF630F8A}">
      <dgm:prSet/>
      <dgm:spPr/>
      <dgm:t>
        <a:bodyPr/>
        <a:lstStyle/>
        <a:p>
          <a:endParaRPr lang="es-ES" sz="5400"/>
        </a:p>
      </dgm:t>
    </dgm:pt>
    <dgm:pt modelId="{BAB2EA97-F4FB-4A96-ACDD-5FF55722A772}">
      <dgm:prSet phldrT="[Texto]" custT="1"/>
      <dgm:spPr/>
      <dgm:t>
        <a:bodyPr/>
        <a:lstStyle/>
        <a:p>
          <a:r>
            <a:rPr lang="es-ES" sz="1600" dirty="0" smtClean="0"/>
            <a:t>Circunstancias</a:t>
          </a:r>
          <a:endParaRPr lang="es-ES" sz="1600" dirty="0"/>
        </a:p>
      </dgm:t>
    </dgm:pt>
    <dgm:pt modelId="{EA30A58C-894C-4138-B17A-D9621F57CEFE}" type="parTrans" cxnId="{A4C14BD0-90A4-45FD-AA92-A04EB7EAB731}">
      <dgm:prSet/>
      <dgm:spPr/>
      <dgm:t>
        <a:bodyPr/>
        <a:lstStyle/>
        <a:p>
          <a:endParaRPr lang="es-ES" sz="5400"/>
        </a:p>
      </dgm:t>
    </dgm:pt>
    <dgm:pt modelId="{64F01B58-5B35-4C51-ADF9-917690A10E6E}" type="sibTrans" cxnId="{A4C14BD0-90A4-45FD-AA92-A04EB7EAB731}">
      <dgm:prSet/>
      <dgm:spPr/>
      <dgm:t>
        <a:bodyPr/>
        <a:lstStyle/>
        <a:p>
          <a:endParaRPr lang="es-ES" sz="5400"/>
        </a:p>
      </dgm:t>
    </dgm:pt>
    <dgm:pt modelId="{E236BE31-69A0-43D4-AA9A-A85749B5F603}">
      <dgm:prSet phldrT="[Texto]" custT="1"/>
      <dgm:spPr/>
      <dgm:t>
        <a:bodyPr/>
        <a:lstStyle/>
        <a:p>
          <a:r>
            <a:rPr lang="es-ES" sz="1600" dirty="0" smtClean="0"/>
            <a:t>Motivaciones</a:t>
          </a:r>
          <a:endParaRPr lang="es-ES" sz="1600" dirty="0"/>
        </a:p>
      </dgm:t>
    </dgm:pt>
    <dgm:pt modelId="{D532E0D0-7163-4B69-ACF2-CB675FA0CBA9}" type="parTrans" cxnId="{91A64D01-575D-4FAA-8F61-7A73411AFC4A}">
      <dgm:prSet/>
      <dgm:spPr/>
      <dgm:t>
        <a:bodyPr/>
        <a:lstStyle/>
        <a:p>
          <a:endParaRPr lang="es-ES" sz="5400"/>
        </a:p>
      </dgm:t>
    </dgm:pt>
    <dgm:pt modelId="{7FC5D6A9-2B6C-4DF2-8B56-777FDC8F17C4}" type="sibTrans" cxnId="{91A64D01-575D-4FAA-8F61-7A73411AFC4A}">
      <dgm:prSet/>
      <dgm:spPr/>
      <dgm:t>
        <a:bodyPr/>
        <a:lstStyle/>
        <a:p>
          <a:endParaRPr lang="es-ES" sz="5400"/>
        </a:p>
      </dgm:t>
    </dgm:pt>
    <dgm:pt modelId="{D2A2785D-DDEB-4898-A3C7-C8DCD646A474}">
      <dgm:prSet phldrT="[Texto]" custT="1"/>
      <dgm:spPr/>
      <dgm:t>
        <a:bodyPr/>
        <a:lstStyle/>
        <a:p>
          <a:r>
            <a:rPr lang="es-ES" sz="1600" dirty="0" smtClean="0"/>
            <a:t>Influencias de compra</a:t>
          </a:r>
          <a:endParaRPr lang="es-ES" sz="1600" dirty="0"/>
        </a:p>
      </dgm:t>
    </dgm:pt>
    <dgm:pt modelId="{8C256177-7F8B-4139-8427-E1D2ABADFCD4}" type="parTrans" cxnId="{8DFAA884-8900-4822-A5E6-1244F81D7D84}">
      <dgm:prSet/>
      <dgm:spPr/>
      <dgm:t>
        <a:bodyPr/>
        <a:lstStyle/>
        <a:p>
          <a:endParaRPr lang="es-ES" sz="5400"/>
        </a:p>
      </dgm:t>
    </dgm:pt>
    <dgm:pt modelId="{65913F75-6C8F-463F-9670-F72B208FF80E}" type="sibTrans" cxnId="{8DFAA884-8900-4822-A5E6-1244F81D7D84}">
      <dgm:prSet/>
      <dgm:spPr/>
      <dgm:t>
        <a:bodyPr/>
        <a:lstStyle/>
        <a:p>
          <a:endParaRPr lang="es-ES" sz="5400"/>
        </a:p>
      </dgm:t>
    </dgm:pt>
    <dgm:pt modelId="{F67BDE9B-6C22-4C1B-9FFF-23D1911341CD}">
      <dgm:prSet phldrT="[Texto]" custT="1"/>
      <dgm:spPr/>
      <dgm:t>
        <a:bodyPr/>
        <a:lstStyle/>
        <a:p>
          <a:r>
            <a:rPr lang="es-ES" sz="1600" dirty="0" smtClean="0"/>
            <a:t>Canales</a:t>
          </a:r>
          <a:endParaRPr lang="es-ES" sz="1600" dirty="0"/>
        </a:p>
      </dgm:t>
    </dgm:pt>
    <dgm:pt modelId="{748D9CDD-E117-4D45-ABCD-126205A733D2}" type="parTrans" cxnId="{FEFE6BF5-6FF5-4030-8202-FAA8AD02713D}">
      <dgm:prSet/>
      <dgm:spPr/>
      <dgm:t>
        <a:bodyPr/>
        <a:lstStyle/>
        <a:p>
          <a:endParaRPr lang="es-ES" sz="5400"/>
        </a:p>
      </dgm:t>
    </dgm:pt>
    <dgm:pt modelId="{B86BF868-EC77-4DD2-AB09-28659496D215}" type="sibTrans" cxnId="{FEFE6BF5-6FF5-4030-8202-FAA8AD02713D}">
      <dgm:prSet/>
      <dgm:spPr/>
      <dgm:t>
        <a:bodyPr/>
        <a:lstStyle/>
        <a:p>
          <a:endParaRPr lang="es-ES" sz="5400"/>
        </a:p>
      </dgm:t>
    </dgm:pt>
    <dgm:pt modelId="{3D760F7F-CA07-449F-8E40-AD1A2656DECF}">
      <dgm:prSet phldrT="[Texto]" custT="1"/>
      <dgm:spPr/>
      <dgm:t>
        <a:bodyPr/>
        <a:lstStyle/>
        <a:p>
          <a:r>
            <a:rPr lang="es-ES" sz="1600" dirty="0" smtClean="0"/>
            <a:t>Frecuencia</a:t>
          </a:r>
          <a:endParaRPr lang="es-ES" sz="1600" dirty="0"/>
        </a:p>
      </dgm:t>
    </dgm:pt>
    <dgm:pt modelId="{10A7A77C-826B-4F2B-BE39-230F4C13698C}" type="parTrans" cxnId="{6A42D5A7-AFE9-4DCE-BC10-BE05CD363960}">
      <dgm:prSet/>
      <dgm:spPr/>
      <dgm:t>
        <a:bodyPr/>
        <a:lstStyle/>
        <a:p>
          <a:endParaRPr lang="es-ES" sz="5400"/>
        </a:p>
      </dgm:t>
    </dgm:pt>
    <dgm:pt modelId="{8B66D343-80B2-46C8-A3E7-D258F504C7C1}" type="sibTrans" cxnId="{6A42D5A7-AFE9-4DCE-BC10-BE05CD363960}">
      <dgm:prSet/>
      <dgm:spPr/>
      <dgm:t>
        <a:bodyPr/>
        <a:lstStyle/>
        <a:p>
          <a:endParaRPr lang="es-ES" sz="5400"/>
        </a:p>
      </dgm:t>
    </dgm:pt>
    <dgm:pt modelId="{18BF2357-F2B5-4F48-841E-A5AB32EEB7C7}">
      <dgm:prSet phldrT="[Texto]" custT="1"/>
      <dgm:spPr/>
      <dgm:t>
        <a:bodyPr/>
        <a:lstStyle/>
        <a:p>
          <a:r>
            <a:rPr lang="es-ES" sz="1600" dirty="0" smtClean="0"/>
            <a:t>Precio</a:t>
          </a:r>
          <a:endParaRPr lang="es-ES" sz="1600" dirty="0"/>
        </a:p>
      </dgm:t>
    </dgm:pt>
    <dgm:pt modelId="{AC1E5F5A-40F0-4033-ADE7-A0F987B4DFC9}" type="parTrans" cxnId="{47F0FCA0-E436-45CC-924F-4071601100BF}">
      <dgm:prSet/>
      <dgm:spPr/>
      <dgm:t>
        <a:bodyPr/>
        <a:lstStyle/>
        <a:p>
          <a:endParaRPr lang="es-ES" sz="5400"/>
        </a:p>
      </dgm:t>
    </dgm:pt>
    <dgm:pt modelId="{52B06649-058C-418C-9596-B2788BB776B6}" type="sibTrans" cxnId="{47F0FCA0-E436-45CC-924F-4071601100BF}">
      <dgm:prSet/>
      <dgm:spPr/>
      <dgm:t>
        <a:bodyPr/>
        <a:lstStyle/>
        <a:p>
          <a:endParaRPr lang="es-ES" sz="5400"/>
        </a:p>
      </dgm:t>
    </dgm:pt>
    <dgm:pt modelId="{FC58A915-44B2-4968-A03A-FF9E9A314C3A}">
      <dgm:prSet phldrT="[Texto]" custT="1"/>
      <dgm:spPr/>
      <dgm:t>
        <a:bodyPr/>
        <a:lstStyle/>
        <a:p>
          <a:r>
            <a:rPr lang="es-ES" sz="1600" dirty="0" smtClean="0"/>
            <a:t>Publicidad</a:t>
          </a:r>
          <a:endParaRPr lang="es-ES" sz="1600" dirty="0"/>
        </a:p>
      </dgm:t>
    </dgm:pt>
    <dgm:pt modelId="{3C9F7A73-0BED-4BC6-9EDB-2E23916765DB}" type="parTrans" cxnId="{8919C13D-AFEB-4175-9A9D-F2C4A8C61CB8}">
      <dgm:prSet/>
      <dgm:spPr/>
      <dgm:t>
        <a:bodyPr/>
        <a:lstStyle/>
        <a:p>
          <a:endParaRPr lang="es-ES" sz="5400"/>
        </a:p>
      </dgm:t>
    </dgm:pt>
    <dgm:pt modelId="{08C17AC5-8EC4-4222-BA0A-BC71FFEE9376}" type="sibTrans" cxnId="{8919C13D-AFEB-4175-9A9D-F2C4A8C61CB8}">
      <dgm:prSet/>
      <dgm:spPr/>
      <dgm:t>
        <a:bodyPr/>
        <a:lstStyle/>
        <a:p>
          <a:endParaRPr lang="es-ES" sz="5400"/>
        </a:p>
      </dgm:t>
    </dgm:pt>
    <dgm:pt modelId="{B07B4750-8816-4B4D-B5A0-31811DDDBA11}">
      <dgm:prSet phldrT="[Texto]" custT="1"/>
      <dgm:spPr/>
      <dgm:t>
        <a:bodyPr/>
        <a:lstStyle/>
        <a:p>
          <a:r>
            <a:rPr lang="es-ES" sz="1600" dirty="0" smtClean="0"/>
            <a:t>Satisfacción</a:t>
          </a:r>
          <a:endParaRPr lang="es-ES" sz="1600" dirty="0"/>
        </a:p>
      </dgm:t>
    </dgm:pt>
    <dgm:pt modelId="{7A6A56B6-E993-4A0B-AE36-FA004ACB8A67}" type="parTrans" cxnId="{AB48ED0F-4EB6-4A2B-A255-57FFCD23B190}">
      <dgm:prSet/>
      <dgm:spPr/>
      <dgm:t>
        <a:bodyPr/>
        <a:lstStyle/>
        <a:p>
          <a:endParaRPr lang="es-ES" sz="5400"/>
        </a:p>
      </dgm:t>
    </dgm:pt>
    <dgm:pt modelId="{DB30345D-015C-48EF-96D6-B8C4C7C54451}" type="sibTrans" cxnId="{AB48ED0F-4EB6-4A2B-A255-57FFCD23B190}">
      <dgm:prSet/>
      <dgm:spPr/>
      <dgm:t>
        <a:bodyPr/>
        <a:lstStyle/>
        <a:p>
          <a:endParaRPr lang="es-ES" sz="5400"/>
        </a:p>
      </dgm:t>
    </dgm:pt>
    <dgm:pt modelId="{2E71E304-F3DA-46AE-B4A3-59D8A11F887E}" type="pres">
      <dgm:prSet presAssocID="{1CF9A7FC-2023-4298-BB27-FE8E9293FF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06328A2-545B-4F85-9F1F-96D1E542D37F}" type="pres">
      <dgm:prSet presAssocID="{F871C651-850D-4B44-BD0D-609088CA4299}" presName="node" presStyleLbl="node1" presStyleIdx="0" presStyleCnt="10" custScaleX="249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9BFD3B-479C-4DBA-953D-3545BF632AAD}" type="pres">
      <dgm:prSet presAssocID="{F871C651-850D-4B44-BD0D-609088CA4299}" presName="spNode" presStyleCnt="0"/>
      <dgm:spPr/>
      <dgm:t>
        <a:bodyPr/>
        <a:lstStyle/>
        <a:p>
          <a:endParaRPr lang="es-ES"/>
        </a:p>
      </dgm:t>
    </dgm:pt>
    <dgm:pt modelId="{27D500B4-27E2-4567-8251-D3F503E01E62}" type="pres">
      <dgm:prSet presAssocID="{AC16C77E-3012-451B-84E4-23E3D8EA4D65}" presName="sibTrans" presStyleLbl="sibTrans1D1" presStyleIdx="0" presStyleCnt="10"/>
      <dgm:spPr/>
      <dgm:t>
        <a:bodyPr/>
        <a:lstStyle/>
        <a:p>
          <a:endParaRPr lang="es-EC"/>
        </a:p>
      </dgm:t>
    </dgm:pt>
    <dgm:pt modelId="{91DF9CEE-0705-454A-9E7B-E50186D87DCF}" type="pres">
      <dgm:prSet presAssocID="{E0002BC4-8980-4614-ACA9-BE7E26AC411B}" presName="node" presStyleLbl="node1" presStyleIdx="1" presStyleCnt="10" custScaleX="249286" custRadScaleRad="99454" custRadScaleInc="548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029995-1A4B-45C6-8B32-9640FD67900F}" type="pres">
      <dgm:prSet presAssocID="{E0002BC4-8980-4614-ACA9-BE7E26AC411B}" presName="spNode" presStyleCnt="0"/>
      <dgm:spPr/>
      <dgm:t>
        <a:bodyPr/>
        <a:lstStyle/>
        <a:p>
          <a:endParaRPr lang="es-ES"/>
        </a:p>
      </dgm:t>
    </dgm:pt>
    <dgm:pt modelId="{0A09FF84-A8BE-42D0-AD7B-FF5923417640}" type="pres">
      <dgm:prSet presAssocID="{95713044-2584-47E6-8957-D561A1EEB203}" presName="sibTrans" presStyleLbl="sibTrans1D1" presStyleIdx="1" presStyleCnt="10"/>
      <dgm:spPr/>
      <dgm:t>
        <a:bodyPr/>
        <a:lstStyle/>
        <a:p>
          <a:endParaRPr lang="es-EC"/>
        </a:p>
      </dgm:t>
    </dgm:pt>
    <dgm:pt modelId="{97A8D973-790A-4A2C-90E4-9612F8F168FD}" type="pres">
      <dgm:prSet presAssocID="{BAB2EA97-F4FB-4A96-ACDD-5FF55722A772}" presName="node" presStyleLbl="node1" presStyleIdx="2" presStyleCnt="10" custScaleX="249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009216-1369-47A8-B25A-F17CD6751D43}" type="pres">
      <dgm:prSet presAssocID="{BAB2EA97-F4FB-4A96-ACDD-5FF55722A772}" presName="spNode" presStyleCnt="0"/>
      <dgm:spPr/>
      <dgm:t>
        <a:bodyPr/>
        <a:lstStyle/>
        <a:p>
          <a:endParaRPr lang="es-ES"/>
        </a:p>
      </dgm:t>
    </dgm:pt>
    <dgm:pt modelId="{DBD2D926-CD3D-47BA-BAE9-FDB0956869CA}" type="pres">
      <dgm:prSet presAssocID="{64F01B58-5B35-4C51-ADF9-917690A10E6E}" presName="sibTrans" presStyleLbl="sibTrans1D1" presStyleIdx="2" presStyleCnt="10"/>
      <dgm:spPr/>
      <dgm:t>
        <a:bodyPr/>
        <a:lstStyle/>
        <a:p>
          <a:endParaRPr lang="es-EC"/>
        </a:p>
      </dgm:t>
    </dgm:pt>
    <dgm:pt modelId="{3424DD74-C75A-4EF0-855F-CD0AD919183E}" type="pres">
      <dgm:prSet presAssocID="{E236BE31-69A0-43D4-AA9A-A85749B5F603}" presName="node" presStyleLbl="node1" presStyleIdx="3" presStyleCnt="10" custScaleX="249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4428E-95B9-45D2-9D1F-B0670EF32F75}" type="pres">
      <dgm:prSet presAssocID="{E236BE31-69A0-43D4-AA9A-A85749B5F603}" presName="spNode" presStyleCnt="0"/>
      <dgm:spPr/>
      <dgm:t>
        <a:bodyPr/>
        <a:lstStyle/>
        <a:p>
          <a:endParaRPr lang="es-ES"/>
        </a:p>
      </dgm:t>
    </dgm:pt>
    <dgm:pt modelId="{E9A65E61-6B46-42B8-B694-0B09C70792C8}" type="pres">
      <dgm:prSet presAssocID="{7FC5D6A9-2B6C-4DF2-8B56-777FDC8F17C4}" presName="sibTrans" presStyleLbl="sibTrans1D1" presStyleIdx="3" presStyleCnt="10"/>
      <dgm:spPr/>
      <dgm:t>
        <a:bodyPr/>
        <a:lstStyle/>
        <a:p>
          <a:endParaRPr lang="es-EC"/>
        </a:p>
      </dgm:t>
    </dgm:pt>
    <dgm:pt modelId="{BAA50158-87AF-425D-88A2-79EC4E52A74D}" type="pres">
      <dgm:prSet presAssocID="{D2A2785D-DDEB-4898-A3C7-C8DCD646A474}" presName="node" presStyleLbl="node1" presStyleIdx="4" presStyleCnt="10" custScaleX="249286" custRadScaleRad="103078" custRadScaleInc="-1143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3C6B1E-D234-47DD-A49A-30533018618B}" type="pres">
      <dgm:prSet presAssocID="{D2A2785D-DDEB-4898-A3C7-C8DCD646A474}" presName="spNode" presStyleCnt="0"/>
      <dgm:spPr/>
      <dgm:t>
        <a:bodyPr/>
        <a:lstStyle/>
        <a:p>
          <a:endParaRPr lang="es-ES"/>
        </a:p>
      </dgm:t>
    </dgm:pt>
    <dgm:pt modelId="{4CF25796-8A37-4DDA-A7B8-252C5D786737}" type="pres">
      <dgm:prSet presAssocID="{65913F75-6C8F-463F-9670-F72B208FF80E}" presName="sibTrans" presStyleLbl="sibTrans1D1" presStyleIdx="4" presStyleCnt="10"/>
      <dgm:spPr/>
      <dgm:t>
        <a:bodyPr/>
        <a:lstStyle/>
        <a:p>
          <a:endParaRPr lang="es-EC"/>
        </a:p>
      </dgm:t>
    </dgm:pt>
    <dgm:pt modelId="{8F127CDA-C6D7-4FB9-8EE0-81BDC5F94C27}" type="pres">
      <dgm:prSet presAssocID="{F67BDE9B-6C22-4C1B-9FFF-23D1911341CD}" presName="node" presStyleLbl="node1" presStyleIdx="5" presStyleCnt="10" custScaleX="249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85B0F9-3C69-4A1C-BD0D-60655578A5F3}" type="pres">
      <dgm:prSet presAssocID="{F67BDE9B-6C22-4C1B-9FFF-23D1911341CD}" presName="spNode" presStyleCnt="0"/>
      <dgm:spPr/>
      <dgm:t>
        <a:bodyPr/>
        <a:lstStyle/>
        <a:p>
          <a:endParaRPr lang="es-ES"/>
        </a:p>
      </dgm:t>
    </dgm:pt>
    <dgm:pt modelId="{8BDEB28D-6248-443A-A161-D4EA597AA069}" type="pres">
      <dgm:prSet presAssocID="{B86BF868-EC77-4DD2-AB09-28659496D215}" presName="sibTrans" presStyleLbl="sibTrans1D1" presStyleIdx="5" presStyleCnt="10"/>
      <dgm:spPr/>
      <dgm:t>
        <a:bodyPr/>
        <a:lstStyle/>
        <a:p>
          <a:endParaRPr lang="es-EC"/>
        </a:p>
      </dgm:t>
    </dgm:pt>
    <dgm:pt modelId="{E6E6751D-1C73-4C7B-94D4-6FEC778954B6}" type="pres">
      <dgm:prSet presAssocID="{3D760F7F-CA07-449F-8E40-AD1A2656DECF}" presName="node" presStyleLbl="node1" presStyleIdx="6" presStyleCnt="10" custScaleX="249286" custRadScaleRad="104427" custRadScaleInc="966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4CDC5-49BE-4652-908D-2CC4EC41A75C}" type="pres">
      <dgm:prSet presAssocID="{3D760F7F-CA07-449F-8E40-AD1A2656DECF}" presName="spNode" presStyleCnt="0"/>
      <dgm:spPr/>
      <dgm:t>
        <a:bodyPr/>
        <a:lstStyle/>
        <a:p>
          <a:endParaRPr lang="es-ES"/>
        </a:p>
      </dgm:t>
    </dgm:pt>
    <dgm:pt modelId="{2BEA8CBB-7D4E-47D7-ABE8-35B4873C18CA}" type="pres">
      <dgm:prSet presAssocID="{8B66D343-80B2-46C8-A3E7-D258F504C7C1}" presName="sibTrans" presStyleLbl="sibTrans1D1" presStyleIdx="6" presStyleCnt="10"/>
      <dgm:spPr/>
      <dgm:t>
        <a:bodyPr/>
        <a:lstStyle/>
        <a:p>
          <a:endParaRPr lang="es-EC"/>
        </a:p>
      </dgm:t>
    </dgm:pt>
    <dgm:pt modelId="{5218DF31-C166-40FA-BC2C-45886ADCD15B}" type="pres">
      <dgm:prSet presAssocID="{18BF2357-F2B5-4F48-841E-A5AB32EEB7C7}" presName="node" presStyleLbl="node1" presStyleIdx="7" presStyleCnt="10" custScaleX="249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A4878-2834-4F30-941C-E5A879075AE5}" type="pres">
      <dgm:prSet presAssocID="{18BF2357-F2B5-4F48-841E-A5AB32EEB7C7}" presName="spNode" presStyleCnt="0"/>
      <dgm:spPr/>
      <dgm:t>
        <a:bodyPr/>
        <a:lstStyle/>
        <a:p>
          <a:endParaRPr lang="es-ES"/>
        </a:p>
      </dgm:t>
    </dgm:pt>
    <dgm:pt modelId="{EB9453F7-0351-46E9-92B9-DAC1EED6BCC9}" type="pres">
      <dgm:prSet presAssocID="{52B06649-058C-418C-9596-B2788BB776B6}" presName="sibTrans" presStyleLbl="sibTrans1D1" presStyleIdx="7" presStyleCnt="10"/>
      <dgm:spPr/>
      <dgm:t>
        <a:bodyPr/>
        <a:lstStyle/>
        <a:p>
          <a:endParaRPr lang="es-EC"/>
        </a:p>
      </dgm:t>
    </dgm:pt>
    <dgm:pt modelId="{E63B3DB4-3DCC-43D6-B867-C264E7426AE6}" type="pres">
      <dgm:prSet presAssocID="{FC58A915-44B2-4968-A03A-FF9E9A314C3A}" presName="node" presStyleLbl="node1" presStyleIdx="8" presStyleCnt="10" custScaleX="249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497687-287E-4FC5-B11D-DED148E506D5}" type="pres">
      <dgm:prSet presAssocID="{FC58A915-44B2-4968-A03A-FF9E9A314C3A}" presName="spNode" presStyleCnt="0"/>
      <dgm:spPr/>
      <dgm:t>
        <a:bodyPr/>
        <a:lstStyle/>
        <a:p>
          <a:endParaRPr lang="es-ES"/>
        </a:p>
      </dgm:t>
    </dgm:pt>
    <dgm:pt modelId="{94759354-7266-42C7-9973-785872349F74}" type="pres">
      <dgm:prSet presAssocID="{08C17AC5-8EC4-4222-BA0A-BC71FFEE9376}" presName="sibTrans" presStyleLbl="sibTrans1D1" presStyleIdx="8" presStyleCnt="10"/>
      <dgm:spPr/>
      <dgm:t>
        <a:bodyPr/>
        <a:lstStyle/>
        <a:p>
          <a:endParaRPr lang="es-EC"/>
        </a:p>
      </dgm:t>
    </dgm:pt>
    <dgm:pt modelId="{F2DF3D0D-A16D-402A-A666-82E458F476FF}" type="pres">
      <dgm:prSet presAssocID="{B07B4750-8816-4B4D-B5A0-31811DDDBA11}" presName="node" presStyleLbl="node1" presStyleIdx="9" presStyleCnt="10" custScaleX="249286" custRadScaleRad="103497" custRadScaleInc="-987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9ACFAD-AE47-4ACF-869E-F5B57736C5A2}" type="pres">
      <dgm:prSet presAssocID="{B07B4750-8816-4B4D-B5A0-31811DDDBA11}" presName="spNode" presStyleCnt="0"/>
      <dgm:spPr/>
      <dgm:t>
        <a:bodyPr/>
        <a:lstStyle/>
        <a:p>
          <a:endParaRPr lang="es-ES"/>
        </a:p>
      </dgm:t>
    </dgm:pt>
    <dgm:pt modelId="{D29EA4A2-BC77-4578-AE23-832F6FF027D1}" type="pres">
      <dgm:prSet presAssocID="{DB30345D-015C-48EF-96D6-B8C4C7C54451}" presName="sibTrans" presStyleLbl="sibTrans1D1" presStyleIdx="9" presStyleCnt="10"/>
      <dgm:spPr/>
      <dgm:t>
        <a:bodyPr/>
        <a:lstStyle/>
        <a:p>
          <a:endParaRPr lang="es-EC"/>
        </a:p>
      </dgm:t>
    </dgm:pt>
  </dgm:ptLst>
  <dgm:cxnLst>
    <dgm:cxn modelId="{5F683894-2384-4B85-A7F5-A7A391CD5FCB}" type="presOf" srcId="{1CF9A7FC-2023-4298-BB27-FE8E9293FF97}" destId="{2E71E304-F3DA-46AE-B4A3-59D8A11F887E}" srcOrd="0" destOrd="0" presId="urn:microsoft.com/office/officeart/2005/8/layout/cycle6"/>
    <dgm:cxn modelId="{47F0FCA0-E436-45CC-924F-4071601100BF}" srcId="{1CF9A7FC-2023-4298-BB27-FE8E9293FF97}" destId="{18BF2357-F2B5-4F48-841E-A5AB32EEB7C7}" srcOrd="7" destOrd="0" parTransId="{AC1E5F5A-40F0-4033-ADE7-A0F987B4DFC9}" sibTransId="{52B06649-058C-418C-9596-B2788BB776B6}"/>
    <dgm:cxn modelId="{11B1AC26-2162-4959-A1D3-7239EDDD5E80}" type="presOf" srcId="{BAB2EA97-F4FB-4A96-ACDD-5FF55722A772}" destId="{97A8D973-790A-4A2C-90E4-9612F8F168FD}" srcOrd="0" destOrd="0" presId="urn:microsoft.com/office/officeart/2005/8/layout/cycle6"/>
    <dgm:cxn modelId="{955746A2-CBFF-4AC9-A771-62303E00B0E2}" type="presOf" srcId="{95713044-2584-47E6-8957-D561A1EEB203}" destId="{0A09FF84-A8BE-42D0-AD7B-FF5923417640}" srcOrd="0" destOrd="0" presId="urn:microsoft.com/office/officeart/2005/8/layout/cycle6"/>
    <dgm:cxn modelId="{D5AED9A5-5474-421F-9948-1B293ECC7074}" type="presOf" srcId="{64F01B58-5B35-4C51-ADF9-917690A10E6E}" destId="{DBD2D926-CD3D-47BA-BAE9-FDB0956869CA}" srcOrd="0" destOrd="0" presId="urn:microsoft.com/office/officeart/2005/8/layout/cycle6"/>
    <dgm:cxn modelId="{91A64D01-575D-4FAA-8F61-7A73411AFC4A}" srcId="{1CF9A7FC-2023-4298-BB27-FE8E9293FF97}" destId="{E236BE31-69A0-43D4-AA9A-A85749B5F603}" srcOrd="3" destOrd="0" parTransId="{D532E0D0-7163-4B69-ACF2-CB675FA0CBA9}" sibTransId="{7FC5D6A9-2B6C-4DF2-8B56-777FDC8F17C4}"/>
    <dgm:cxn modelId="{C0F0D6BD-1793-4F42-90ED-2B2BD910D9A7}" type="presOf" srcId="{65913F75-6C8F-463F-9670-F72B208FF80E}" destId="{4CF25796-8A37-4DDA-A7B8-252C5D786737}" srcOrd="0" destOrd="0" presId="urn:microsoft.com/office/officeart/2005/8/layout/cycle6"/>
    <dgm:cxn modelId="{166A532B-5564-4539-BB6D-ACB5FBE46C6C}" type="presOf" srcId="{DB30345D-015C-48EF-96D6-B8C4C7C54451}" destId="{D29EA4A2-BC77-4578-AE23-832F6FF027D1}" srcOrd="0" destOrd="0" presId="urn:microsoft.com/office/officeart/2005/8/layout/cycle6"/>
    <dgm:cxn modelId="{8DFAA884-8900-4822-A5E6-1244F81D7D84}" srcId="{1CF9A7FC-2023-4298-BB27-FE8E9293FF97}" destId="{D2A2785D-DDEB-4898-A3C7-C8DCD646A474}" srcOrd="4" destOrd="0" parTransId="{8C256177-7F8B-4139-8427-E1D2ABADFCD4}" sibTransId="{65913F75-6C8F-463F-9670-F72B208FF80E}"/>
    <dgm:cxn modelId="{22090F09-795D-4A9D-B358-CDF4E08807C4}" type="presOf" srcId="{18BF2357-F2B5-4F48-841E-A5AB32EEB7C7}" destId="{5218DF31-C166-40FA-BC2C-45886ADCD15B}" srcOrd="0" destOrd="0" presId="urn:microsoft.com/office/officeart/2005/8/layout/cycle6"/>
    <dgm:cxn modelId="{4D48D947-A91F-4088-A8E1-D09EDF630F8A}" srcId="{1CF9A7FC-2023-4298-BB27-FE8E9293FF97}" destId="{E0002BC4-8980-4614-ACA9-BE7E26AC411B}" srcOrd="1" destOrd="0" parTransId="{D1D6A3E1-AAB9-4125-89BE-B953ECD34F58}" sibTransId="{95713044-2584-47E6-8957-D561A1EEB203}"/>
    <dgm:cxn modelId="{C96AA727-DFA0-430F-9873-6DBE85FA7FB9}" type="presOf" srcId="{3D760F7F-CA07-449F-8E40-AD1A2656DECF}" destId="{E6E6751D-1C73-4C7B-94D4-6FEC778954B6}" srcOrd="0" destOrd="0" presId="urn:microsoft.com/office/officeart/2005/8/layout/cycle6"/>
    <dgm:cxn modelId="{B59B3F3A-1584-47C8-BA5B-116E60FF2ECB}" type="presOf" srcId="{7FC5D6A9-2B6C-4DF2-8B56-777FDC8F17C4}" destId="{E9A65E61-6B46-42B8-B694-0B09C70792C8}" srcOrd="0" destOrd="0" presId="urn:microsoft.com/office/officeart/2005/8/layout/cycle6"/>
    <dgm:cxn modelId="{073BA2DE-3404-4A82-AC61-759E0B91BBF1}" type="presOf" srcId="{F871C651-850D-4B44-BD0D-609088CA4299}" destId="{006328A2-545B-4F85-9F1F-96D1E542D37F}" srcOrd="0" destOrd="0" presId="urn:microsoft.com/office/officeart/2005/8/layout/cycle6"/>
    <dgm:cxn modelId="{FEFE6BF5-6FF5-4030-8202-FAA8AD02713D}" srcId="{1CF9A7FC-2023-4298-BB27-FE8E9293FF97}" destId="{F67BDE9B-6C22-4C1B-9FFF-23D1911341CD}" srcOrd="5" destOrd="0" parTransId="{748D9CDD-E117-4D45-ABCD-126205A733D2}" sibTransId="{B86BF868-EC77-4DD2-AB09-28659496D215}"/>
    <dgm:cxn modelId="{A4C14BD0-90A4-45FD-AA92-A04EB7EAB731}" srcId="{1CF9A7FC-2023-4298-BB27-FE8E9293FF97}" destId="{BAB2EA97-F4FB-4A96-ACDD-5FF55722A772}" srcOrd="2" destOrd="0" parTransId="{EA30A58C-894C-4138-B17A-D9621F57CEFE}" sibTransId="{64F01B58-5B35-4C51-ADF9-917690A10E6E}"/>
    <dgm:cxn modelId="{2F866F55-ACA6-4860-BFEF-14B5E46E622B}" srcId="{1CF9A7FC-2023-4298-BB27-FE8E9293FF97}" destId="{F871C651-850D-4B44-BD0D-609088CA4299}" srcOrd="0" destOrd="0" parTransId="{F06EEF0C-8C40-4B36-82B5-D71077891210}" sibTransId="{AC16C77E-3012-451B-84E4-23E3D8EA4D65}"/>
    <dgm:cxn modelId="{4DBBDE9E-15FA-463B-9001-9C43DC359A57}" type="presOf" srcId="{F67BDE9B-6C22-4C1B-9FFF-23D1911341CD}" destId="{8F127CDA-C6D7-4FB9-8EE0-81BDC5F94C27}" srcOrd="0" destOrd="0" presId="urn:microsoft.com/office/officeart/2005/8/layout/cycle6"/>
    <dgm:cxn modelId="{AB48ED0F-4EB6-4A2B-A255-57FFCD23B190}" srcId="{1CF9A7FC-2023-4298-BB27-FE8E9293FF97}" destId="{B07B4750-8816-4B4D-B5A0-31811DDDBA11}" srcOrd="9" destOrd="0" parTransId="{7A6A56B6-E993-4A0B-AE36-FA004ACB8A67}" sibTransId="{DB30345D-015C-48EF-96D6-B8C4C7C54451}"/>
    <dgm:cxn modelId="{5C59AE9E-A8EF-4531-A7AB-ED9DB07D8FF5}" type="presOf" srcId="{08C17AC5-8EC4-4222-BA0A-BC71FFEE9376}" destId="{94759354-7266-42C7-9973-785872349F74}" srcOrd="0" destOrd="0" presId="urn:microsoft.com/office/officeart/2005/8/layout/cycle6"/>
    <dgm:cxn modelId="{CACF6B90-079F-41B5-9B1A-AFE0D15F2193}" type="presOf" srcId="{AC16C77E-3012-451B-84E4-23E3D8EA4D65}" destId="{27D500B4-27E2-4567-8251-D3F503E01E62}" srcOrd="0" destOrd="0" presId="urn:microsoft.com/office/officeart/2005/8/layout/cycle6"/>
    <dgm:cxn modelId="{A5DB2861-A813-47A8-93FC-C868CCB0C911}" type="presOf" srcId="{D2A2785D-DDEB-4898-A3C7-C8DCD646A474}" destId="{BAA50158-87AF-425D-88A2-79EC4E52A74D}" srcOrd="0" destOrd="0" presId="urn:microsoft.com/office/officeart/2005/8/layout/cycle6"/>
    <dgm:cxn modelId="{1A8CBD90-1763-4461-B4B6-21B166C0A738}" type="presOf" srcId="{E0002BC4-8980-4614-ACA9-BE7E26AC411B}" destId="{91DF9CEE-0705-454A-9E7B-E50186D87DCF}" srcOrd="0" destOrd="0" presId="urn:microsoft.com/office/officeart/2005/8/layout/cycle6"/>
    <dgm:cxn modelId="{8919C13D-AFEB-4175-9A9D-F2C4A8C61CB8}" srcId="{1CF9A7FC-2023-4298-BB27-FE8E9293FF97}" destId="{FC58A915-44B2-4968-A03A-FF9E9A314C3A}" srcOrd="8" destOrd="0" parTransId="{3C9F7A73-0BED-4BC6-9EDB-2E23916765DB}" sibTransId="{08C17AC5-8EC4-4222-BA0A-BC71FFEE9376}"/>
    <dgm:cxn modelId="{6A42D5A7-AFE9-4DCE-BC10-BE05CD363960}" srcId="{1CF9A7FC-2023-4298-BB27-FE8E9293FF97}" destId="{3D760F7F-CA07-449F-8E40-AD1A2656DECF}" srcOrd="6" destOrd="0" parTransId="{10A7A77C-826B-4F2B-BE39-230F4C13698C}" sibTransId="{8B66D343-80B2-46C8-A3E7-D258F504C7C1}"/>
    <dgm:cxn modelId="{F4532525-95C7-4389-AF92-6910BE4B4E0B}" type="presOf" srcId="{8B66D343-80B2-46C8-A3E7-D258F504C7C1}" destId="{2BEA8CBB-7D4E-47D7-ABE8-35B4873C18CA}" srcOrd="0" destOrd="0" presId="urn:microsoft.com/office/officeart/2005/8/layout/cycle6"/>
    <dgm:cxn modelId="{9FC58505-3F45-4002-B9A7-F58CEC8E9AE2}" type="presOf" srcId="{E236BE31-69A0-43D4-AA9A-A85749B5F603}" destId="{3424DD74-C75A-4EF0-855F-CD0AD919183E}" srcOrd="0" destOrd="0" presId="urn:microsoft.com/office/officeart/2005/8/layout/cycle6"/>
    <dgm:cxn modelId="{5450388B-1CBD-4E4D-A6AB-36472695ECCA}" type="presOf" srcId="{52B06649-058C-418C-9596-B2788BB776B6}" destId="{EB9453F7-0351-46E9-92B9-DAC1EED6BCC9}" srcOrd="0" destOrd="0" presId="urn:microsoft.com/office/officeart/2005/8/layout/cycle6"/>
    <dgm:cxn modelId="{A7C6A436-50EC-4DAE-9019-D13BABB832B1}" type="presOf" srcId="{B07B4750-8816-4B4D-B5A0-31811DDDBA11}" destId="{F2DF3D0D-A16D-402A-A666-82E458F476FF}" srcOrd="0" destOrd="0" presId="urn:microsoft.com/office/officeart/2005/8/layout/cycle6"/>
    <dgm:cxn modelId="{ECCDA8BF-DAE8-4BAB-85DE-052FD894247E}" type="presOf" srcId="{B86BF868-EC77-4DD2-AB09-28659496D215}" destId="{8BDEB28D-6248-443A-A161-D4EA597AA069}" srcOrd="0" destOrd="0" presId="urn:microsoft.com/office/officeart/2005/8/layout/cycle6"/>
    <dgm:cxn modelId="{0867E987-A8D0-46F0-95BB-888A22E1CA72}" type="presOf" srcId="{FC58A915-44B2-4968-A03A-FF9E9A314C3A}" destId="{E63B3DB4-3DCC-43D6-B867-C264E7426AE6}" srcOrd="0" destOrd="0" presId="urn:microsoft.com/office/officeart/2005/8/layout/cycle6"/>
    <dgm:cxn modelId="{95923243-F236-48FA-8424-4AC5E6405919}" type="presParOf" srcId="{2E71E304-F3DA-46AE-B4A3-59D8A11F887E}" destId="{006328A2-545B-4F85-9F1F-96D1E542D37F}" srcOrd="0" destOrd="0" presId="urn:microsoft.com/office/officeart/2005/8/layout/cycle6"/>
    <dgm:cxn modelId="{43EA1AEF-B0D1-43EE-B4CA-B36003D079C9}" type="presParOf" srcId="{2E71E304-F3DA-46AE-B4A3-59D8A11F887E}" destId="{169BFD3B-479C-4DBA-953D-3545BF632AAD}" srcOrd="1" destOrd="0" presId="urn:microsoft.com/office/officeart/2005/8/layout/cycle6"/>
    <dgm:cxn modelId="{2406378A-D1E0-43E0-8CBA-987FF1410E51}" type="presParOf" srcId="{2E71E304-F3DA-46AE-B4A3-59D8A11F887E}" destId="{27D500B4-27E2-4567-8251-D3F503E01E62}" srcOrd="2" destOrd="0" presId="urn:microsoft.com/office/officeart/2005/8/layout/cycle6"/>
    <dgm:cxn modelId="{BB68C4FB-B910-4DCF-996B-CBEDDACBFD3E}" type="presParOf" srcId="{2E71E304-F3DA-46AE-B4A3-59D8A11F887E}" destId="{91DF9CEE-0705-454A-9E7B-E50186D87DCF}" srcOrd="3" destOrd="0" presId="urn:microsoft.com/office/officeart/2005/8/layout/cycle6"/>
    <dgm:cxn modelId="{67254BCB-E996-401E-A79F-AE3189263C6C}" type="presParOf" srcId="{2E71E304-F3DA-46AE-B4A3-59D8A11F887E}" destId="{E1029995-1A4B-45C6-8B32-9640FD67900F}" srcOrd="4" destOrd="0" presId="urn:microsoft.com/office/officeart/2005/8/layout/cycle6"/>
    <dgm:cxn modelId="{4C6BF196-4E6D-4C4B-8EE8-3EACC5E52DCF}" type="presParOf" srcId="{2E71E304-F3DA-46AE-B4A3-59D8A11F887E}" destId="{0A09FF84-A8BE-42D0-AD7B-FF5923417640}" srcOrd="5" destOrd="0" presId="urn:microsoft.com/office/officeart/2005/8/layout/cycle6"/>
    <dgm:cxn modelId="{27155F21-D030-42E7-BF85-A8A17A4E7416}" type="presParOf" srcId="{2E71E304-F3DA-46AE-B4A3-59D8A11F887E}" destId="{97A8D973-790A-4A2C-90E4-9612F8F168FD}" srcOrd="6" destOrd="0" presId="urn:microsoft.com/office/officeart/2005/8/layout/cycle6"/>
    <dgm:cxn modelId="{CE26072D-864C-441C-902B-1C6597A3E63C}" type="presParOf" srcId="{2E71E304-F3DA-46AE-B4A3-59D8A11F887E}" destId="{D5009216-1369-47A8-B25A-F17CD6751D43}" srcOrd="7" destOrd="0" presId="urn:microsoft.com/office/officeart/2005/8/layout/cycle6"/>
    <dgm:cxn modelId="{4E3D9D5F-AAA5-4458-87E4-443E750763B4}" type="presParOf" srcId="{2E71E304-F3DA-46AE-B4A3-59D8A11F887E}" destId="{DBD2D926-CD3D-47BA-BAE9-FDB0956869CA}" srcOrd="8" destOrd="0" presId="urn:microsoft.com/office/officeart/2005/8/layout/cycle6"/>
    <dgm:cxn modelId="{CD34D2CE-3E40-4922-9532-76B37A9E48A1}" type="presParOf" srcId="{2E71E304-F3DA-46AE-B4A3-59D8A11F887E}" destId="{3424DD74-C75A-4EF0-855F-CD0AD919183E}" srcOrd="9" destOrd="0" presId="urn:microsoft.com/office/officeart/2005/8/layout/cycle6"/>
    <dgm:cxn modelId="{9213DC36-626D-4D5B-A1A5-8901570F832B}" type="presParOf" srcId="{2E71E304-F3DA-46AE-B4A3-59D8A11F887E}" destId="{FE24428E-95B9-45D2-9D1F-B0670EF32F75}" srcOrd="10" destOrd="0" presId="urn:microsoft.com/office/officeart/2005/8/layout/cycle6"/>
    <dgm:cxn modelId="{160AC8C3-2486-436C-8907-50B22E5DAD25}" type="presParOf" srcId="{2E71E304-F3DA-46AE-B4A3-59D8A11F887E}" destId="{E9A65E61-6B46-42B8-B694-0B09C70792C8}" srcOrd="11" destOrd="0" presId="urn:microsoft.com/office/officeart/2005/8/layout/cycle6"/>
    <dgm:cxn modelId="{65D177D9-6A99-4B75-AB79-59D5A9644F2B}" type="presParOf" srcId="{2E71E304-F3DA-46AE-B4A3-59D8A11F887E}" destId="{BAA50158-87AF-425D-88A2-79EC4E52A74D}" srcOrd="12" destOrd="0" presId="urn:microsoft.com/office/officeart/2005/8/layout/cycle6"/>
    <dgm:cxn modelId="{2564012B-6D1C-4D36-AA76-75023CE84247}" type="presParOf" srcId="{2E71E304-F3DA-46AE-B4A3-59D8A11F887E}" destId="{443C6B1E-D234-47DD-A49A-30533018618B}" srcOrd="13" destOrd="0" presId="urn:microsoft.com/office/officeart/2005/8/layout/cycle6"/>
    <dgm:cxn modelId="{214E25AB-445E-4EF6-91AF-F567F40DFC37}" type="presParOf" srcId="{2E71E304-F3DA-46AE-B4A3-59D8A11F887E}" destId="{4CF25796-8A37-4DDA-A7B8-252C5D786737}" srcOrd="14" destOrd="0" presId="urn:microsoft.com/office/officeart/2005/8/layout/cycle6"/>
    <dgm:cxn modelId="{D6F1EFA4-D50C-4B3B-BB3A-DE0103132439}" type="presParOf" srcId="{2E71E304-F3DA-46AE-B4A3-59D8A11F887E}" destId="{8F127CDA-C6D7-4FB9-8EE0-81BDC5F94C27}" srcOrd="15" destOrd="0" presId="urn:microsoft.com/office/officeart/2005/8/layout/cycle6"/>
    <dgm:cxn modelId="{95311A1D-7BC8-43BE-92AA-5268282F3235}" type="presParOf" srcId="{2E71E304-F3DA-46AE-B4A3-59D8A11F887E}" destId="{2085B0F9-3C69-4A1C-BD0D-60655578A5F3}" srcOrd="16" destOrd="0" presId="urn:microsoft.com/office/officeart/2005/8/layout/cycle6"/>
    <dgm:cxn modelId="{7314A5F8-D1EE-4F93-95F0-FD4DA4B7AEEC}" type="presParOf" srcId="{2E71E304-F3DA-46AE-B4A3-59D8A11F887E}" destId="{8BDEB28D-6248-443A-A161-D4EA597AA069}" srcOrd="17" destOrd="0" presId="urn:microsoft.com/office/officeart/2005/8/layout/cycle6"/>
    <dgm:cxn modelId="{CACBA2C3-D3C2-4C5B-8FA1-DA10EC0F3705}" type="presParOf" srcId="{2E71E304-F3DA-46AE-B4A3-59D8A11F887E}" destId="{E6E6751D-1C73-4C7B-94D4-6FEC778954B6}" srcOrd="18" destOrd="0" presId="urn:microsoft.com/office/officeart/2005/8/layout/cycle6"/>
    <dgm:cxn modelId="{0831836D-F7FE-4A49-951F-5DCFF14FE4F1}" type="presParOf" srcId="{2E71E304-F3DA-46AE-B4A3-59D8A11F887E}" destId="{2FA4CDC5-49BE-4652-908D-2CC4EC41A75C}" srcOrd="19" destOrd="0" presId="urn:microsoft.com/office/officeart/2005/8/layout/cycle6"/>
    <dgm:cxn modelId="{00A0D8EB-4DE0-422F-8721-396039226B84}" type="presParOf" srcId="{2E71E304-F3DA-46AE-B4A3-59D8A11F887E}" destId="{2BEA8CBB-7D4E-47D7-ABE8-35B4873C18CA}" srcOrd="20" destOrd="0" presId="urn:microsoft.com/office/officeart/2005/8/layout/cycle6"/>
    <dgm:cxn modelId="{214B0B42-74B8-4761-B4A7-72C9A3292D2C}" type="presParOf" srcId="{2E71E304-F3DA-46AE-B4A3-59D8A11F887E}" destId="{5218DF31-C166-40FA-BC2C-45886ADCD15B}" srcOrd="21" destOrd="0" presId="urn:microsoft.com/office/officeart/2005/8/layout/cycle6"/>
    <dgm:cxn modelId="{3CB58908-EFA9-4E29-84A6-74E98892DEE3}" type="presParOf" srcId="{2E71E304-F3DA-46AE-B4A3-59D8A11F887E}" destId="{A98A4878-2834-4F30-941C-E5A879075AE5}" srcOrd="22" destOrd="0" presId="urn:microsoft.com/office/officeart/2005/8/layout/cycle6"/>
    <dgm:cxn modelId="{4FA434E2-AD34-4C5B-80A9-E9C3E7D9EDFD}" type="presParOf" srcId="{2E71E304-F3DA-46AE-B4A3-59D8A11F887E}" destId="{EB9453F7-0351-46E9-92B9-DAC1EED6BCC9}" srcOrd="23" destOrd="0" presId="urn:microsoft.com/office/officeart/2005/8/layout/cycle6"/>
    <dgm:cxn modelId="{014587C6-5919-4E0F-A239-9AA593D224F1}" type="presParOf" srcId="{2E71E304-F3DA-46AE-B4A3-59D8A11F887E}" destId="{E63B3DB4-3DCC-43D6-B867-C264E7426AE6}" srcOrd="24" destOrd="0" presId="urn:microsoft.com/office/officeart/2005/8/layout/cycle6"/>
    <dgm:cxn modelId="{95DDCD7A-9FD1-40EB-9C42-44BB1A785DA6}" type="presParOf" srcId="{2E71E304-F3DA-46AE-B4A3-59D8A11F887E}" destId="{BD497687-287E-4FC5-B11D-DED148E506D5}" srcOrd="25" destOrd="0" presId="urn:microsoft.com/office/officeart/2005/8/layout/cycle6"/>
    <dgm:cxn modelId="{62FBAA5F-CD0B-4C6E-A637-C2625E34CCE2}" type="presParOf" srcId="{2E71E304-F3DA-46AE-B4A3-59D8A11F887E}" destId="{94759354-7266-42C7-9973-785872349F74}" srcOrd="26" destOrd="0" presId="urn:microsoft.com/office/officeart/2005/8/layout/cycle6"/>
    <dgm:cxn modelId="{3530DCCF-B528-408C-84D4-EA96320B2609}" type="presParOf" srcId="{2E71E304-F3DA-46AE-B4A3-59D8A11F887E}" destId="{F2DF3D0D-A16D-402A-A666-82E458F476FF}" srcOrd="27" destOrd="0" presId="urn:microsoft.com/office/officeart/2005/8/layout/cycle6"/>
    <dgm:cxn modelId="{8F5A4575-A87E-4FF6-A4C1-A1B7846617CD}" type="presParOf" srcId="{2E71E304-F3DA-46AE-B4A3-59D8A11F887E}" destId="{CD9ACFAD-AE47-4ACF-869E-F5B57736C5A2}" srcOrd="28" destOrd="0" presId="urn:microsoft.com/office/officeart/2005/8/layout/cycle6"/>
    <dgm:cxn modelId="{3C8E7948-CF00-4D9B-98AB-404E9945524D}" type="presParOf" srcId="{2E71E304-F3DA-46AE-B4A3-59D8A11F887E}" destId="{D29EA4A2-BC77-4578-AE23-832F6FF027D1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CEE075-FAF8-415A-95C2-31D6944DAC8E}" type="doc">
      <dgm:prSet loTypeId="urn:microsoft.com/office/officeart/2005/8/layout/radial1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024A72A-ECF8-4537-BD19-63DBA76AEC53}">
      <dgm:prSet phldrT="[Texto]"/>
      <dgm:spPr/>
      <dgm:t>
        <a:bodyPr/>
        <a:lstStyle/>
        <a:p>
          <a:r>
            <a:rPr lang="es-ES" dirty="0" smtClean="0"/>
            <a:t>Propuesta</a:t>
          </a:r>
          <a:endParaRPr lang="es-ES" dirty="0"/>
        </a:p>
      </dgm:t>
    </dgm:pt>
    <dgm:pt modelId="{01013E46-FCEE-4BAA-A888-6F10488DC07C}" type="parTrans" cxnId="{5F38DA43-1264-4F3B-8917-843577DF2E29}">
      <dgm:prSet/>
      <dgm:spPr/>
      <dgm:t>
        <a:bodyPr/>
        <a:lstStyle/>
        <a:p>
          <a:endParaRPr lang="es-ES"/>
        </a:p>
      </dgm:t>
    </dgm:pt>
    <dgm:pt modelId="{E9E577D0-8E50-4961-BC36-C4AAF2CE9846}" type="sibTrans" cxnId="{5F38DA43-1264-4F3B-8917-843577DF2E29}">
      <dgm:prSet/>
      <dgm:spPr/>
      <dgm:t>
        <a:bodyPr/>
        <a:lstStyle/>
        <a:p>
          <a:endParaRPr lang="es-ES"/>
        </a:p>
      </dgm:t>
    </dgm:pt>
    <dgm:pt modelId="{AACA447A-5291-4824-9438-569E9BEF001F}">
      <dgm:prSet phldrT="[Texto]" custT="1"/>
      <dgm:spPr/>
      <dgm:t>
        <a:bodyPr/>
        <a:lstStyle/>
        <a:p>
          <a:r>
            <a:rPr lang="es-ES" sz="1800" dirty="0" smtClean="0"/>
            <a:t>Perfil de consumidor</a:t>
          </a:r>
          <a:endParaRPr lang="es-ES" sz="1800" dirty="0"/>
        </a:p>
      </dgm:t>
    </dgm:pt>
    <dgm:pt modelId="{BE7CCFE8-CAD3-48FD-BA79-E205882B9A70}" type="parTrans" cxnId="{876FB357-BAB7-41EA-9786-5DD8CD7A558D}">
      <dgm:prSet/>
      <dgm:spPr/>
      <dgm:t>
        <a:bodyPr/>
        <a:lstStyle/>
        <a:p>
          <a:endParaRPr lang="es-ES" dirty="0"/>
        </a:p>
      </dgm:t>
    </dgm:pt>
    <dgm:pt modelId="{3FBC8C14-A9C2-46A1-92D6-2B2109703689}" type="sibTrans" cxnId="{876FB357-BAB7-41EA-9786-5DD8CD7A558D}">
      <dgm:prSet/>
      <dgm:spPr/>
      <dgm:t>
        <a:bodyPr/>
        <a:lstStyle/>
        <a:p>
          <a:endParaRPr lang="es-ES"/>
        </a:p>
      </dgm:t>
    </dgm:pt>
    <dgm:pt modelId="{F4620670-07DB-4467-BEB3-E68C94F51589}">
      <dgm:prSet phldrT="[Texto]" custT="1"/>
      <dgm:spPr/>
      <dgm:t>
        <a:bodyPr/>
        <a:lstStyle/>
        <a:p>
          <a:r>
            <a:rPr lang="es-ES" sz="1800" dirty="0" smtClean="0"/>
            <a:t>Perfil del cliente</a:t>
          </a:r>
          <a:endParaRPr lang="es-ES" sz="1800" dirty="0"/>
        </a:p>
      </dgm:t>
    </dgm:pt>
    <dgm:pt modelId="{CCCF2B56-7C25-4130-B6DF-6C1789FB9461}" type="parTrans" cxnId="{EA1DB507-3774-4172-AEB2-20B672945FD9}">
      <dgm:prSet/>
      <dgm:spPr/>
      <dgm:t>
        <a:bodyPr/>
        <a:lstStyle/>
        <a:p>
          <a:endParaRPr lang="es-ES" dirty="0"/>
        </a:p>
      </dgm:t>
    </dgm:pt>
    <dgm:pt modelId="{20C83C3F-2426-4907-90FF-159087DF10E0}" type="sibTrans" cxnId="{EA1DB507-3774-4172-AEB2-20B672945FD9}">
      <dgm:prSet/>
      <dgm:spPr/>
      <dgm:t>
        <a:bodyPr/>
        <a:lstStyle/>
        <a:p>
          <a:endParaRPr lang="es-ES"/>
        </a:p>
      </dgm:t>
    </dgm:pt>
    <dgm:pt modelId="{D86B8532-9474-4648-B5E8-CE13F4ABA5E9}">
      <dgm:prSet phldrT="[Texto]" custT="1"/>
      <dgm:spPr/>
      <dgm:t>
        <a:bodyPr/>
        <a:lstStyle/>
        <a:p>
          <a:r>
            <a:rPr lang="es-ES" sz="1800" dirty="0" smtClean="0"/>
            <a:t>Estrategias de marketing</a:t>
          </a:r>
          <a:endParaRPr lang="es-ES" sz="1800" dirty="0"/>
        </a:p>
      </dgm:t>
    </dgm:pt>
    <dgm:pt modelId="{7F2661E8-9BEA-43A1-817B-0E79C3520A85}" type="parTrans" cxnId="{A9C70ADE-4804-4AF5-9EC9-0FDC39723845}">
      <dgm:prSet/>
      <dgm:spPr/>
      <dgm:t>
        <a:bodyPr/>
        <a:lstStyle/>
        <a:p>
          <a:endParaRPr lang="es-ES" dirty="0"/>
        </a:p>
      </dgm:t>
    </dgm:pt>
    <dgm:pt modelId="{BEF864C6-6CC3-4BDC-A1CB-021C2FB81D95}" type="sibTrans" cxnId="{A9C70ADE-4804-4AF5-9EC9-0FDC39723845}">
      <dgm:prSet/>
      <dgm:spPr/>
      <dgm:t>
        <a:bodyPr/>
        <a:lstStyle/>
        <a:p>
          <a:endParaRPr lang="es-ES"/>
        </a:p>
      </dgm:t>
    </dgm:pt>
    <dgm:pt modelId="{81A9DF0A-F1EC-4CD3-8C8E-DDD5691E03CA}">
      <dgm:prSet phldrT="[Texto]"/>
      <dgm:spPr/>
      <dgm:t>
        <a:bodyPr/>
        <a:lstStyle/>
        <a:p>
          <a:endParaRPr lang="es-ES" dirty="0"/>
        </a:p>
      </dgm:t>
    </dgm:pt>
    <dgm:pt modelId="{835A335C-AFAD-40E8-AE47-9CA2D3BE3CB2}" type="parTrans" cxnId="{5CFB0C3A-3F1A-4910-BB16-AF35CED9F275}">
      <dgm:prSet/>
      <dgm:spPr/>
      <dgm:t>
        <a:bodyPr/>
        <a:lstStyle/>
        <a:p>
          <a:endParaRPr lang="es-ES"/>
        </a:p>
      </dgm:t>
    </dgm:pt>
    <dgm:pt modelId="{4BA14335-15E6-4365-8218-E0A80D19FE69}" type="sibTrans" cxnId="{5CFB0C3A-3F1A-4910-BB16-AF35CED9F275}">
      <dgm:prSet/>
      <dgm:spPr/>
      <dgm:t>
        <a:bodyPr/>
        <a:lstStyle/>
        <a:p>
          <a:endParaRPr lang="es-ES"/>
        </a:p>
      </dgm:t>
    </dgm:pt>
    <dgm:pt modelId="{B14B23C3-6939-4EBE-B0C4-42903BA04D56}" type="pres">
      <dgm:prSet presAssocID="{0FCEE075-FAF8-415A-95C2-31D6944DAC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2405C8-1A54-405E-9830-9CDC0D1C6EF9}" type="pres">
      <dgm:prSet presAssocID="{0024A72A-ECF8-4537-BD19-63DBA76AEC53}" presName="centerShape" presStyleLbl="node0" presStyleIdx="0" presStyleCnt="1"/>
      <dgm:spPr/>
      <dgm:t>
        <a:bodyPr/>
        <a:lstStyle/>
        <a:p>
          <a:endParaRPr lang="es-EC"/>
        </a:p>
      </dgm:t>
    </dgm:pt>
    <dgm:pt modelId="{B0B206C1-B448-4ADF-AA66-AD6F993CD76A}" type="pres">
      <dgm:prSet presAssocID="{BE7CCFE8-CAD3-48FD-BA79-E205882B9A70}" presName="Name9" presStyleLbl="parChTrans1D2" presStyleIdx="0" presStyleCnt="3"/>
      <dgm:spPr/>
      <dgm:t>
        <a:bodyPr/>
        <a:lstStyle/>
        <a:p>
          <a:endParaRPr lang="es-EC"/>
        </a:p>
      </dgm:t>
    </dgm:pt>
    <dgm:pt modelId="{A9D54570-89BA-4857-BBD4-112C4425DFEA}" type="pres">
      <dgm:prSet presAssocID="{BE7CCFE8-CAD3-48FD-BA79-E205882B9A70}" presName="connTx" presStyleLbl="parChTrans1D2" presStyleIdx="0" presStyleCnt="3"/>
      <dgm:spPr/>
      <dgm:t>
        <a:bodyPr/>
        <a:lstStyle/>
        <a:p>
          <a:endParaRPr lang="es-EC"/>
        </a:p>
      </dgm:t>
    </dgm:pt>
    <dgm:pt modelId="{70B7BF5F-2F98-42AC-A0B9-339B8FADDE94}" type="pres">
      <dgm:prSet presAssocID="{AACA447A-5291-4824-9438-569E9BEF001F}" presName="node" presStyleLbl="node1" presStyleIdx="0" presStyleCnt="3" custScaleX="116845" custScaleY="1090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24222F-FA36-41EC-9B7F-C2B561D96E40}" type="pres">
      <dgm:prSet presAssocID="{CCCF2B56-7C25-4130-B6DF-6C1789FB9461}" presName="Name9" presStyleLbl="parChTrans1D2" presStyleIdx="1" presStyleCnt="3"/>
      <dgm:spPr/>
      <dgm:t>
        <a:bodyPr/>
        <a:lstStyle/>
        <a:p>
          <a:endParaRPr lang="es-EC"/>
        </a:p>
      </dgm:t>
    </dgm:pt>
    <dgm:pt modelId="{98E60A4A-85CF-4898-BD18-C72E51EADD49}" type="pres">
      <dgm:prSet presAssocID="{CCCF2B56-7C25-4130-B6DF-6C1789FB9461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62CA39D-5045-4D02-9967-45E79596A539}" type="pres">
      <dgm:prSet presAssocID="{F4620670-07DB-4467-BEB3-E68C94F51589}" presName="node" presStyleLbl="node1" presStyleIdx="1" presStyleCnt="3" custScaleX="116845" custScaleY="109022" custRadScaleRad="104091" custRadScaleInc="-21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7AD0C7-B114-4847-9A90-A0C1799DB377}" type="pres">
      <dgm:prSet presAssocID="{7F2661E8-9BEA-43A1-817B-0E79C3520A85}" presName="Name9" presStyleLbl="parChTrans1D2" presStyleIdx="2" presStyleCnt="3"/>
      <dgm:spPr/>
      <dgm:t>
        <a:bodyPr/>
        <a:lstStyle/>
        <a:p>
          <a:endParaRPr lang="es-EC"/>
        </a:p>
      </dgm:t>
    </dgm:pt>
    <dgm:pt modelId="{4DFD87E9-A9BC-434A-BDE1-7F6B705819FD}" type="pres">
      <dgm:prSet presAssocID="{7F2661E8-9BEA-43A1-817B-0E79C3520A85}" presName="connTx" presStyleLbl="parChTrans1D2" presStyleIdx="2" presStyleCnt="3"/>
      <dgm:spPr/>
      <dgm:t>
        <a:bodyPr/>
        <a:lstStyle/>
        <a:p>
          <a:endParaRPr lang="es-EC"/>
        </a:p>
      </dgm:t>
    </dgm:pt>
    <dgm:pt modelId="{1006F76C-121B-476F-9A3C-18740F72CA3B}" type="pres">
      <dgm:prSet presAssocID="{D86B8532-9474-4648-B5E8-CE13F4ABA5E9}" presName="node" presStyleLbl="node1" presStyleIdx="2" presStyleCnt="3" custScaleX="116845" custScaleY="109022" custRadScaleRad="108633" custRadScaleInc="4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FB0C3A-3F1A-4910-BB16-AF35CED9F275}" srcId="{0FCEE075-FAF8-415A-95C2-31D6944DAC8E}" destId="{81A9DF0A-F1EC-4CD3-8C8E-DDD5691E03CA}" srcOrd="1" destOrd="0" parTransId="{835A335C-AFAD-40E8-AE47-9CA2D3BE3CB2}" sibTransId="{4BA14335-15E6-4365-8218-E0A80D19FE69}"/>
    <dgm:cxn modelId="{339F7E70-94D1-43E2-B7B0-FD430EB4DA11}" type="presOf" srcId="{CCCF2B56-7C25-4130-B6DF-6C1789FB9461}" destId="{98E60A4A-85CF-4898-BD18-C72E51EADD49}" srcOrd="1" destOrd="0" presId="urn:microsoft.com/office/officeart/2005/8/layout/radial1"/>
    <dgm:cxn modelId="{0963A9E9-6071-417D-B979-CB25545D6680}" type="presOf" srcId="{0024A72A-ECF8-4537-BD19-63DBA76AEC53}" destId="{2A2405C8-1A54-405E-9830-9CDC0D1C6EF9}" srcOrd="0" destOrd="0" presId="urn:microsoft.com/office/officeart/2005/8/layout/radial1"/>
    <dgm:cxn modelId="{5F6417EE-7C4D-4D97-A32A-C1A2C0D182F7}" type="presOf" srcId="{7F2661E8-9BEA-43A1-817B-0E79C3520A85}" destId="{3C7AD0C7-B114-4847-9A90-A0C1799DB377}" srcOrd="0" destOrd="0" presId="urn:microsoft.com/office/officeart/2005/8/layout/radial1"/>
    <dgm:cxn modelId="{92B96E5E-480C-49B2-9FEB-8E191BF1507C}" type="presOf" srcId="{F4620670-07DB-4467-BEB3-E68C94F51589}" destId="{A62CA39D-5045-4D02-9967-45E79596A539}" srcOrd="0" destOrd="0" presId="urn:microsoft.com/office/officeart/2005/8/layout/radial1"/>
    <dgm:cxn modelId="{ACA1B9D4-146B-4119-8A20-A62637789D71}" type="presOf" srcId="{CCCF2B56-7C25-4130-B6DF-6C1789FB9461}" destId="{A524222F-FA36-41EC-9B7F-C2B561D96E40}" srcOrd="0" destOrd="0" presId="urn:microsoft.com/office/officeart/2005/8/layout/radial1"/>
    <dgm:cxn modelId="{F03CBA07-47CD-4EAD-B866-09151A27E6AC}" type="presOf" srcId="{BE7CCFE8-CAD3-48FD-BA79-E205882B9A70}" destId="{A9D54570-89BA-4857-BBD4-112C4425DFEA}" srcOrd="1" destOrd="0" presId="urn:microsoft.com/office/officeart/2005/8/layout/radial1"/>
    <dgm:cxn modelId="{F49F53AB-4224-418F-AEDE-4FF3F6B136F4}" type="presOf" srcId="{D86B8532-9474-4648-B5E8-CE13F4ABA5E9}" destId="{1006F76C-121B-476F-9A3C-18740F72CA3B}" srcOrd="0" destOrd="0" presId="urn:microsoft.com/office/officeart/2005/8/layout/radial1"/>
    <dgm:cxn modelId="{9D329AB9-34CA-4728-843D-0CD3CDF02CB6}" type="presOf" srcId="{BE7CCFE8-CAD3-48FD-BA79-E205882B9A70}" destId="{B0B206C1-B448-4ADF-AA66-AD6F993CD76A}" srcOrd="0" destOrd="0" presId="urn:microsoft.com/office/officeart/2005/8/layout/radial1"/>
    <dgm:cxn modelId="{099DDF86-4EEB-434B-AEFE-58BBB86D99E9}" type="presOf" srcId="{7F2661E8-9BEA-43A1-817B-0E79C3520A85}" destId="{4DFD87E9-A9BC-434A-BDE1-7F6B705819FD}" srcOrd="1" destOrd="0" presId="urn:microsoft.com/office/officeart/2005/8/layout/radial1"/>
    <dgm:cxn modelId="{CAB39977-615E-4B08-A669-5DFAFD76839B}" type="presOf" srcId="{0FCEE075-FAF8-415A-95C2-31D6944DAC8E}" destId="{B14B23C3-6939-4EBE-B0C4-42903BA04D56}" srcOrd="0" destOrd="0" presId="urn:microsoft.com/office/officeart/2005/8/layout/radial1"/>
    <dgm:cxn modelId="{A9C70ADE-4804-4AF5-9EC9-0FDC39723845}" srcId="{0024A72A-ECF8-4537-BD19-63DBA76AEC53}" destId="{D86B8532-9474-4648-B5E8-CE13F4ABA5E9}" srcOrd="2" destOrd="0" parTransId="{7F2661E8-9BEA-43A1-817B-0E79C3520A85}" sibTransId="{BEF864C6-6CC3-4BDC-A1CB-021C2FB81D95}"/>
    <dgm:cxn modelId="{BB848744-FE3D-4A52-9DA5-6C0518239885}" type="presOf" srcId="{AACA447A-5291-4824-9438-569E9BEF001F}" destId="{70B7BF5F-2F98-42AC-A0B9-339B8FADDE94}" srcOrd="0" destOrd="0" presId="urn:microsoft.com/office/officeart/2005/8/layout/radial1"/>
    <dgm:cxn modelId="{EA1DB507-3774-4172-AEB2-20B672945FD9}" srcId="{0024A72A-ECF8-4537-BD19-63DBA76AEC53}" destId="{F4620670-07DB-4467-BEB3-E68C94F51589}" srcOrd="1" destOrd="0" parTransId="{CCCF2B56-7C25-4130-B6DF-6C1789FB9461}" sibTransId="{20C83C3F-2426-4907-90FF-159087DF10E0}"/>
    <dgm:cxn modelId="{876FB357-BAB7-41EA-9786-5DD8CD7A558D}" srcId="{0024A72A-ECF8-4537-BD19-63DBA76AEC53}" destId="{AACA447A-5291-4824-9438-569E9BEF001F}" srcOrd="0" destOrd="0" parTransId="{BE7CCFE8-CAD3-48FD-BA79-E205882B9A70}" sibTransId="{3FBC8C14-A9C2-46A1-92D6-2B2109703689}"/>
    <dgm:cxn modelId="{5F38DA43-1264-4F3B-8917-843577DF2E29}" srcId="{0FCEE075-FAF8-415A-95C2-31D6944DAC8E}" destId="{0024A72A-ECF8-4537-BD19-63DBA76AEC53}" srcOrd="0" destOrd="0" parTransId="{01013E46-FCEE-4BAA-A888-6F10488DC07C}" sibTransId="{E9E577D0-8E50-4961-BC36-C4AAF2CE9846}"/>
    <dgm:cxn modelId="{FBAFC54C-6B3E-467E-BF33-1975BCD8EB22}" type="presParOf" srcId="{B14B23C3-6939-4EBE-B0C4-42903BA04D56}" destId="{2A2405C8-1A54-405E-9830-9CDC0D1C6EF9}" srcOrd="0" destOrd="0" presId="urn:microsoft.com/office/officeart/2005/8/layout/radial1"/>
    <dgm:cxn modelId="{E7256987-19EE-480D-91C1-9CE0F35144CF}" type="presParOf" srcId="{B14B23C3-6939-4EBE-B0C4-42903BA04D56}" destId="{B0B206C1-B448-4ADF-AA66-AD6F993CD76A}" srcOrd="1" destOrd="0" presId="urn:microsoft.com/office/officeart/2005/8/layout/radial1"/>
    <dgm:cxn modelId="{56F65692-3E3F-4C17-8868-D95E26164433}" type="presParOf" srcId="{B0B206C1-B448-4ADF-AA66-AD6F993CD76A}" destId="{A9D54570-89BA-4857-BBD4-112C4425DFEA}" srcOrd="0" destOrd="0" presId="urn:microsoft.com/office/officeart/2005/8/layout/radial1"/>
    <dgm:cxn modelId="{60CF471F-88BA-4BFC-A6D5-9A6D96BD306E}" type="presParOf" srcId="{B14B23C3-6939-4EBE-B0C4-42903BA04D56}" destId="{70B7BF5F-2F98-42AC-A0B9-339B8FADDE94}" srcOrd="2" destOrd="0" presId="urn:microsoft.com/office/officeart/2005/8/layout/radial1"/>
    <dgm:cxn modelId="{B167D9DE-77F4-46E5-87E5-825208798689}" type="presParOf" srcId="{B14B23C3-6939-4EBE-B0C4-42903BA04D56}" destId="{A524222F-FA36-41EC-9B7F-C2B561D96E40}" srcOrd="3" destOrd="0" presId="urn:microsoft.com/office/officeart/2005/8/layout/radial1"/>
    <dgm:cxn modelId="{48201B09-42FC-4B14-8DAA-D27D603CE95C}" type="presParOf" srcId="{A524222F-FA36-41EC-9B7F-C2B561D96E40}" destId="{98E60A4A-85CF-4898-BD18-C72E51EADD49}" srcOrd="0" destOrd="0" presId="urn:microsoft.com/office/officeart/2005/8/layout/radial1"/>
    <dgm:cxn modelId="{62227E57-5733-410A-B0AD-C48DC617A6E0}" type="presParOf" srcId="{B14B23C3-6939-4EBE-B0C4-42903BA04D56}" destId="{A62CA39D-5045-4D02-9967-45E79596A539}" srcOrd="4" destOrd="0" presId="urn:microsoft.com/office/officeart/2005/8/layout/radial1"/>
    <dgm:cxn modelId="{60519DDE-11D2-444D-A098-7C320B9A7CDB}" type="presParOf" srcId="{B14B23C3-6939-4EBE-B0C4-42903BA04D56}" destId="{3C7AD0C7-B114-4847-9A90-A0C1799DB377}" srcOrd="5" destOrd="0" presId="urn:microsoft.com/office/officeart/2005/8/layout/radial1"/>
    <dgm:cxn modelId="{E1CDCCC4-3BD3-4324-8731-634B493C03DC}" type="presParOf" srcId="{3C7AD0C7-B114-4847-9A90-A0C1799DB377}" destId="{4DFD87E9-A9BC-434A-BDE1-7F6B705819FD}" srcOrd="0" destOrd="0" presId="urn:microsoft.com/office/officeart/2005/8/layout/radial1"/>
    <dgm:cxn modelId="{027066B3-E326-44D6-8C50-C8C69D9FEA51}" type="presParOf" srcId="{B14B23C3-6939-4EBE-B0C4-42903BA04D56}" destId="{1006F76C-121B-476F-9A3C-18740F72CA3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1ACD1-9035-4800-B4B2-3A7A1EF541A1}">
      <dsp:nvSpPr>
        <dsp:cNvPr id="0" name=""/>
        <dsp:cNvSpPr/>
      </dsp:nvSpPr>
      <dsp:spPr>
        <a:xfrm>
          <a:off x="2377294" y="616152"/>
          <a:ext cx="129114" cy="565643"/>
        </a:xfrm>
        <a:custGeom>
          <a:avLst/>
          <a:gdLst/>
          <a:ahLst/>
          <a:cxnLst/>
          <a:rect l="0" t="0" r="0" b="0"/>
          <a:pathLst>
            <a:path>
              <a:moveTo>
                <a:pt x="129114" y="0"/>
              </a:moveTo>
              <a:lnTo>
                <a:pt x="129114" y="565643"/>
              </a:lnTo>
              <a:lnTo>
                <a:pt x="0" y="5656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5A044-023D-4359-AC03-1B317144B677}">
      <dsp:nvSpPr>
        <dsp:cNvPr id="0" name=""/>
        <dsp:cNvSpPr/>
      </dsp:nvSpPr>
      <dsp:spPr>
        <a:xfrm>
          <a:off x="2506408" y="616152"/>
          <a:ext cx="743944" cy="113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172"/>
              </a:lnTo>
              <a:lnTo>
                <a:pt x="743944" y="1002172"/>
              </a:lnTo>
              <a:lnTo>
                <a:pt x="743944" y="11312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C10B0-4614-4FC0-A5B6-4B07DC8282B2}">
      <dsp:nvSpPr>
        <dsp:cNvPr id="0" name=""/>
        <dsp:cNvSpPr/>
      </dsp:nvSpPr>
      <dsp:spPr>
        <a:xfrm>
          <a:off x="1762464" y="616152"/>
          <a:ext cx="743944" cy="1131286"/>
        </a:xfrm>
        <a:custGeom>
          <a:avLst/>
          <a:gdLst/>
          <a:ahLst/>
          <a:cxnLst/>
          <a:rect l="0" t="0" r="0" b="0"/>
          <a:pathLst>
            <a:path>
              <a:moveTo>
                <a:pt x="743944" y="0"/>
              </a:moveTo>
              <a:lnTo>
                <a:pt x="743944" y="1002172"/>
              </a:lnTo>
              <a:lnTo>
                <a:pt x="0" y="1002172"/>
              </a:lnTo>
              <a:lnTo>
                <a:pt x="0" y="11312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8EB54-9A5B-4382-ADC3-851A27AC01A3}">
      <dsp:nvSpPr>
        <dsp:cNvPr id="0" name=""/>
        <dsp:cNvSpPr/>
      </dsp:nvSpPr>
      <dsp:spPr>
        <a:xfrm>
          <a:off x="1445003" y="1322"/>
          <a:ext cx="2122810" cy="6148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itchFamily="34" charset="0"/>
              <a:cs typeface="Arial" pitchFamily="34" charset="0"/>
            </a:rPr>
            <a:t>Clasificación de los medicamentos</a:t>
          </a:r>
        </a:p>
      </dsp:txBody>
      <dsp:txXfrm>
        <a:off x="1445003" y="1322"/>
        <a:ext cx="2122810" cy="614829"/>
      </dsp:txXfrm>
    </dsp:sp>
    <dsp:sp modelId="{BB3A9A80-31A3-44F9-9C7D-A646651A22D3}">
      <dsp:nvSpPr>
        <dsp:cNvPr id="0" name=""/>
        <dsp:cNvSpPr/>
      </dsp:nvSpPr>
      <dsp:spPr>
        <a:xfrm>
          <a:off x="1147634" y="1747438"/>
          <a:ext cx="1229659" cy="6148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itchFamily="34" charset="0"/>
              <a:cs typeface="Arial" pitchFamily="34" charset="0"/>
            </a:rPr>
            <a:t>De prescripción médica</a:t>
          </a:r>
        </a:p>
      </dsp:txBody>
      <dsp:txXfrm>
        <a:off x="1147634" y="1747438"/>
        <a:ext cx="1229659" cy="614829"/>
      </dsp:txXfrm>
    </dsp:sp>
    <dsp:sp modelId="{3A7C1043-A207-421B-B8F8-8DEE09A6BB42}">
      <dsp:nvSpPr>
        <dsp:cNvPr id="0" name=""/>
        <dsp:cNvSpPr/>
      </dsp:nvSpPr>
      <dsp:spPr>
        <a:xfrm>
          <a:off x="2635522" y="1747438"/>
          <a:ext cx="1229659" cy="6148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itchFamily="34" charset="0"/>
              <a:cs typeface="Arial" pitchFamily="34" charset="0"/>
            </a:rPr>
            <a:t>De venta libre (OTC)</a:t>
          </a:r>
        </a:p>
      </dsp:txBody>
      <dsp:txXfrm>
        <a:off x="2635522" y="1747438"/>
        <a:ext cx="1229659" cy="614829"/>
      </dsp:txXfrm>
    </dsp:sp>
    <dsp:sp modelId="{3B043A51-78EF-4D67-9B34-66A9CA159642}">
      <dsp:nvSpPr>
        <dsp:cNvPr id="0" name=""/>
        <dsp:cNvSpPr/>
      </dsp:nvSpPr>
      <dsp:spPr>
        <a:xfrm>
          <a:off x="864099" y="874380"/>
          <a:ext cx="1513194" cy="6148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itchFamily="34" charset="0"/>
              <a:cs typeface="Arial" pitchFamily="34" charset="0"/>
            </a:rPr>
            <a:t>Según  el tipo de prescripción</a:t>
          </a:r>
        </a:p>
      </dsp:txBody>
      <dsp:txXfrm>
        <a:off x="864099" y="874380"/>
        <a:ext cx="1513194" cy="6148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71462-DFAC-497A-901D-17B460C51E0F}">
      <dsp:nvSpPr>
        <dsp:cNvPr id="0" name=""/>
        <dsp:cNvSpPr/>
      </dsp:nvSpPr>
      <dsp:spPr>
        <a:xfrm rot="5400000">
          <a:off x="450197" y="870250"/>
          <a:ext cx="1355719" cy="225588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A01ADB-0D84-4CED-8962-DB1D96516482}">
      <dsp:nvSpPr>
        <dsp:cNvPr id="0" name=""/>
        <dsp:cNvSpPr/>
      </dsp:nvSpPr>
      <dsp:spPr>
        <a:xfrm>
          <a:off x="223894" y="1544274"/>
          <a:ext cx="2036626" cy="1785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Estrategias de Trademarketing y Merchandising</a:t>
          </a:r>
          <a:endParaRPr lang="es-ES" sz="1800" kern="1200" dirty="0"/>
        </a:p>
      </dsp:txBody>
      <dsp:txXfrm>
        <a:off x="223894" y="1544274"/>
        <a:ext cx="2036626" cy="1785222"/>
      </dsp:txXfrm>
    </dsp:sp>
    <dsp:sp modelId="{0487F963-396A-493B-B34A-716C801C7F0A}">
      <dsp:nvSpPr>
        <dsp:cNvPr id="0" name=""/>
        <dsp:cNvSpPr/>
      </dsp:nvSpPr>
      <dsp:spPr>
        <a:xfrm>
          <a:off x="1876251" y="704170"/>
          <a:ext cx="384269" cy="38426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CE690C-FBF0-4BE9-AA24-042AA9C06D87}">
      <dsp:nvSpPr>
        <dsp:cNvPr id="0" name=""/>
        <dsp:cNvSpPr/>
      </dsp:nvSpPr>
      <dsp:spPr>
        <a:xfrm rot="5400000">
          <a:off x="2943426" y="253298"/>
          <a:ext cx="1355719" cy="225588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45A62C-DDCF-4AD3-A86E-A3AA463CECE1}">
      <dsp:nvSpPr>
        <dsp:cNvPr id="0" name=""/>
        <dsp:cNvSpPr/>
      </dsp:nvSpPr>
      <dsp:spPr>
        <a:xfrm>
          <a:off x="2717123" y="927322"/>
          <a:ext cx="2036626" cy="1785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retail representa el canal más importante </a:t>
          </a:r>
          <a:endParaRPr lang="es-ES" sz="1800" kern="1200" dirty="0"/>
        </a:p>
      </dsp:txBody>
      <dsp:txXfrm>
        <a:off x="2717123" y="927322"/>
        <a:ext cx="2036626" cy="1785222"/>
      </dsp:txXfrm>
    </dsp:sp>
    <dsp:sp modelId="{57844BD4-4CD6-4EC5-9E88-A79A570B2E9B}">
      <dsp:nvSpPr>
        <dsp:cNvPr id="0" name=""/>
        <dsp:cNvSpPr/>
      </dsp:nvSpPr>
      <dsp:spPr>
        <a:xfrm>
          <a:off x="4369480" y="87218"/>
          <a:ext cx="384269" cy="38426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FB6FE2-0498-4F15-84C3-4ADB4E5CEA13}">
      <dsp:nvSpPr>
        <dsp:cNvPr id="0" name=""/>
        <dsp:cNvSpPr/>
      </dsp:nvSpPr>
      <dsp:spPr>
        <a:xfrm rot="5400000">
          <a:off x="5436655" y="-363653"/>
          <a:ext cx="1355719" cy="225588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153FC9-73BC-420B-BF4B-588588CFF580}">
      <dsp:nvSpPr>
        <dsp:cNvPr id="0" name=""/>
        <dsp:cNvSpPr/>
      </dsp:nvSpPr>
      <dsp:spPr>
        <a:xfrm>
          <a:off x="5210352" y="310370"/>
          <a:ext cx="2036626" cy="1785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Generar Branding</a:t>
          </a:r>
          <a:endParaRPr lang="es-ES" sz="1800" kern="1200" dirty="0"/>
        </a:p>
      </dsp:txBody>
      <dsp:txXfrm>
        <a:off x="5210352" y="310370"/>
        <a:ext cx="2036626" cy="17852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C031C-7F7B-425B-A3F4-C4D59395F65D}">
      <dsp:nvSpPr>
        <dsp:cNvPr id="0" name=""/>
        <dsp:cNvSpPr/>
      </dsp:nvSpPr>
      <dsp:spPr>
        <a:xfrm>
          <a:off x="6349" y="863928"/>
          <a:ext cx="1897832" cy="3024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 el fin de activar al producto en el grupo objetivo se ejecutaría un  concurso orientado a integrar diferentes carreras de las universidades.</a:t>
          </a:r>
          <a:endParaRPr lang="es-ES" sz="1800" kern="1200" dirty="0"/>
        </a:p>
      </dsp:txBody>
      <dsp:txXfrm>
        <a:off x="61935" y="919514"/>
        <a:ext cx="1786660" cy="2913499"/>
      </dsp:txXfrm>
    </dsp:sp>
    <dsp:sp modelId="{CC9C312E-1C5A-4EC6-A2E5-B72345026B74}">
      <dsp:nvSpPr>
        <dsp:cNvPr id="0" name=""/>
        <dsp:cNvSpPr/>
      </dsp:nvSpPr>
      <dsp:spPr>
        <a:xfrm>
          <a:off x="2093965" y="2140932"/>
          <a:ext cx="402340" cy="4706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093965" y="2235064"/>
        <a:ext cx="281638" cy="282398"/>
      </dsp:txXfrm>
    </dsp:sp>
    <dsp:sp modelId="{83D368D3-D95A-44A9-97AB-64134D38547B}">
      <dsp:nvSpPr>
        <dsp:cNvPr id="0" name=""/>
        <dsp:cNvSpPr/>
      </dsp:nvSpPr>
      <dsp:spPr>
        <a:xfrm>
          <a:off x="2663315" y="863928"/>
          <a:ext cx="1897832" cy="3024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Haciendo refuerzo de los atributos buscado  que los mismos jóvenes manifestaron, que son la concentración y la energía. </a:t>
          </a:r>
          <a:endParaRPr lang="es-ES" sz="1800" kern="1200" dirty="0"/>
        </a:p>
      </dsp:txBody>
      <dsp:txXfrm>
        <a:off x="2718901" y="919514"/>
        <a:ext cx="1786660" cy="2913499"/>
      </dsp:txXfrm>
    </dsp:sp>
    <dsp:sp modelId="{1743197A-50D6-49F4-8845-5454EDC3B65F}">
      <dsp:nvSpPr>
        <dsp:cNvPr id="0" name=""/>
        <dsp:cNvSpPr/>
      </dsp:nvSpPr>
      <dsp:spPr>
        <a:xfrm>
          <a:off x="4750931" y="2140932"/>
          <a:ext cx="402340" cy="4706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750931" y="2235064"/>
        <a:ext cx="281638" cy="282398"/>
      </dsp:txXfrm>
    </dsp:sp>
    <dsp:sp modelId="{6CADF53B-05CD-4DA8-BC95-BA552B49D815}">
      <dsp:nvSpPr>
        <dsp:cNvPr id="0" name=""/>
        <dsp:cNvSpPr/>
      </dsp:nvSpPr>
      <dsp:spPr>
        <a:xfrm>
          <a:off x="5320281" y="1368156"/>
          <a:ext cx="1897832" cy="2016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Etapas y premios</a:t>
          </a:r>
          <a:endParaRPr lang="es-ES" sz="1800" kern="1200" dirty="0"/>
        </a:p>
      </dsp:txBody>
      <dsp:txXfrm>
        <a:off x="5375867" y="1423742"/>
        <a:ext cx="1786660" cy="19050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8783-F473-455B-A7B4-40F7FC04AA20}">
      <dsp:nvSpPr>
        <dsp:cNvPr id="0" name=""/>
        <dsp:cNvSpPr/>
      </dsp:nvSpPr>
      <dsp:spPr>
        <a:xfrm rot="5400000">
          <a:off x="441231" y="1213915"/>
          <a:ext cx="1323952" cy="220302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5BABB-405F-49FC-B010-0BC20D190A34}">
      <dsp:nvSpPr>
        <dsp:cNvPr id="0" name=""/>
        <dsp:cNvSpPr/>
      </dsp:nvSpPr>
      <dsp:spPr>
        <a:xfrm>
          <a:off x="220230" y="1872146"/>
          <a:ext cx="1988905" cy="174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concurso estará acompañado de workshops, </a:t>
          </a:r>
          <a:endParaRPr lang="es-ES" sz="1600" kern="1200" dirty="0"/>
        </a:p>
      </dsp:txBody>
      <dsp:txXfrm>
        <a:off x="220230" y="1872146"/>
        <a:ext cx="1988905" cy="1743392"/>
      </dsp:txXfrm>
    </dsp:sp>
    <dsp:sp modelId="{E603FEEB-19C9-48F1-945C-0B4E1B61F717}">
      <dsp:nvSpPr>
        <dsp:cNvPr id="0" name=""/>
        <dsp:cNvSpPr/>
      </dsp:nvSpPr>
      <dsp:spPr>
        <a:xfrm>
          <a:off x="1833870" y="1051726"/>
          <a:ext cx="375265" cy="375265"/>
        </a:xfrm>
        <a:prstGeom prst="triangle">
          <a:avLst>
            <a:gd name="adj" fmla="val 1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CB043-618C-447C-A2D4-0B1F1CED4C6F}">
      <dsp:nvSpPr>
        <dsp:cNvPr id="0" name=""/>
        <dsp:cNvSpPr/>
      </dsp:nvSpPr>
      <dsp:spPr>
        <a:xfrm rot="5400000">
          <a:off x="2876040" y="611419"/>
          <a:ext cx="1323952" cy="220302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553C4-0462-4042-9921-636A7184B1DB}">
      <dsp:nvSpPr>
        <dsp:cNvPr id="0" name=""/>
        <dsp:cNvSpPr/>
      </dsp:nvSpPr>
      <dsp:spPr>
        <a:xfrm>
          <a:off x="2655039" y="1269650"/>
          <a:ext cx="1988905" cy="174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los mismos que serán conocidos como los “Energy workshops”, un equipo de expertos brindará conferencias relacionadas a Marketing una vez al mes en cada universidad participante, </a:t>
          </a:r>
          <a:endParaRPr lang="es-ES" sz="1600" kern="1200" dirty="0"/>
        </a:p>
      </dsp:txBody>
      <dsp:txXfrm>
        <a:off x="2655039" y="1269650"/>
        <a:ext cx="1988905" cy="1743392"/>
      </dsp:txXfrm>
    </dsp:sp>
    <dsp:sp modelId="{B5CFD954-44C1-433A-AE36-1362127D9D82}">
      <dsp:nvSpPr>
        <dsp:cNvPr id="0" name=""/>
        <dsp:cNvSpPr/>
      </dsp:nvSpPr>
      <dsp:spPr>
        <a:xfrm>
          <a:off x="4268680" y="449230"/>
          <a:ext cx="375265" cy="375265"/>
        </a:xfrm>
        <a:prstGeom prst="triangle">
          <a:avLst>
            <a:gd name="adj" fmla="val 1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1D571-FECD-4658-A044-755F39FA96A4}">
      <dsp:nvSpPr>
        <dsp:cNvPr id="0" name=""/>
        <dsp:cNvSpPr/>
      </dsp:nvSpPr>
      <dsp:spPr>
        <a:xfrm rot="5400000">
          <a:off x="5310849" y="8923"/>
          <a:ext cx="1323952" cy="220302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19428-E3C6-4CA7-A45E-6923638D3291}">
      <dsp:nvSpPr>
        <dsp:cNvPr id="0" name=""/>
        <dsp:cNvSpPr/>
      </dsp:nvSpPr>
      <dsp:spPr>
        <a:xfrm>
          <a:off x="5089848" y="667154"/>
          <a:ext cx="1988905" cy="174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y después de la conferencia se realizarán actividades con talleres en los cuales se traslade lo teórico de la charla a la práctica.</a:t>
          </a:r>
          <a:endParaRPr lang="es-ES" sz="1600" kern="1200" dirty="0"/>
        </a:p>
      </dsp:txBody>
      <dsp:txXfrm>
        <a:off x="5089848" y="667154"/>
        <a:ext cx="1988905" cy="17433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9A91-7784-428A-B8AE-3DC3C4BD2FAC}">
      <dsp:nvSpPr>
        <dsp:cNvPr id="0" name=""/>
        <dsp:cNvSpPr/>
      </dsp:nvSpPr>
      <dsp:spPr>
        <a:xfrm>
          <a:off x="0" y="464019"/>
          <a:ext cx="736848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4E30E-9F7E-4418-9906-2704BB80846A}">
      <dsp:nvSpPr>
        <dsp:cNvPr id="0" name=""/>
        <dsp:cNvSpPr/>
      </dsp:nvSpPr>
      <dsp:spPr>
        <a:xfrm>
          <a:off x="368424" y="6459"/>
          <a:ext cx="5157936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Ésta es una acción que se catalogaría como activación de marca</a:t>
          </a:r>
          <a:endParaRPr lang="es-ES" sz="1600" kern="1200" dirty="0"/>
        </a:p>
      </dsp:txBody>
      <dsp:txXfrm>
        <a:off x="413096" y="51131"/>
        <a:ext cx="5068592" cy="825776"/>
      </dsp:txXfrm>
    </dsp:sp>
    <dsp:sp modelId="{290F0BAE-6AC8-41CA-BFA6-6D5ECDA9D8E1}">
      <dsp:nvSpPr>
        <dsp:cNvPr id="0" name=""/>
        <dsp:cNvSpPr/>
      </dsp:nvSpPr>
      <dsp:spPr>
        <a:xfrm>
          <a:off x="0" y="1870179"/>
          <a:ext cx="736848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7B1EE-1B64-4EBB-8465-ED127133C2C8}">
      <dsp:nvSpPr>
        <dsp:cNvPr id="0" name=""/>
        <dsp:cNvSpPr/>
      </dsp:nvSpPr>
      <dsp:spPr>
        <a:xfrm>
          <a:off x="368424" y="1412619"/>
          <a:ext cx="5157936" cy="91512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la misma está dirigida para estudiantes de colegio de los dos  últimos  niveles de bachillerato, dado el perfil que fue definido desde los 17 años. </a:t>
          </a:r>
          <a:endParaRPr lang="es-ES" sz="1600" kern="1200" dirty="0"/>
        </a:p>
      </dsp:txBody>
      <dsp:txXfrm>
        <a:off x="413096" y="1457291"/>
        <a:ext cx="5068592" cy="825776"/>
      </dsp:txXfrm>
    </dsp:sp>
    <dsp:sp modelId="{47B1EF1B-2363-4D3C-A6D6-77C8E5F4BDCA}">
      <dsp:nvSpPr>
        <dsp:cNvPr id="0" name=""/>
        <dsp:cNvSpPr/>
      </dsp:nvSpPr>
      <dsp:spPr>
        <a:xfrm>
          <a:off x="0" y="3276340"/>
          <a:ext cx="736848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6448E-8626-4938-8064-75D0B42B9DAB}">
      <dsp:nvSpPr>
        <dsp:cNvPr id="0" name=""/>
        <dsp:cNvSpPr/>
      </dsp:nvSpPr>
      <dsp:spPr>
        <a:xfrm>
          <a:off x="368424" y="2818780"/>
          <a:ext cx="5157936" cy="9151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activación de marca lleva el nombre “Wake Up Call”  basado en el insight clásico que se presenta en la vida estudiantil, el quedarse dormidos por el aburrimiento en clases. </a:t>
          </a:r>
          <a:endParaRPr lang="es-ES" sz="1600" kern="1200" dirty="0"/>
        </a:p>
      </dsp:txBody>
      <dsp:txXfrm>
        <a:off x="413096" y="2863452"/>
        <a:ext cx="5068592" cy="8257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9A91-7784-428A-B8AE-3DC3C4BD2FAC}">
      <dsp:nvSpPr>
        <dsp:cNvPr id="0" name=""/>
        <dsp:cNvSpPr/>
      </dsp:nvSpPr>
      <dsp:spPr>
        <a:xfrm>
          <a:off x="0" y="419118"/>
          <a:ext cx="7368480" cy="11486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4E30E-9F7E-4418-9906-2704BB80846A}">
      <dsp:nvSpPr>
        <dsp:cNvPr id="0" name=""/>
        <dsp:cNvSpPr/>
      </dsp:nvSpPr>
      <dsp:spPr>
        <a:xfrm>
          <a:off x="288030" y="267398"/>
          <a:ext cx="5157936" cy="11007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actividad se va a desarrollar en colegios del norte de Quito, que cumplan con el perfil de los consumidores de multivitamínicos OTC (Over the counter).</a:t>
          </a:r>
          <a:endParaRPr lang="es-ES" sz="1600" kern="1200" dirty="0"/>
        </a:p>
      </dsp:txBody>
      <dsp:txXfrm>
        <a:off x="341765" y="321133"/>
        <a:ext cx="5050466" cy="993287"/>
      </dsp:txXfrm>
    </dsp:sp>
    <dsp:sp modelId="{290F0BAE-6AC8-41CA-BFA6-6D5ECDA9D8E1}">
      <dsp:nvSpPr>
        <dsp:cNvPr id="0" name=""/>
        <dsp:cNvSpPr/>
      </dsp:nvSpPr>
      <dsp:spPr>
        <a:xfrm>
          <a:off x="0" y="2034751"/>
          <a:ext cx="7368480" cy="8625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7B1EE-1B64-4EBB-8465-ED127133C2C8}">
      <dsp:nvSpPr>
        <dsp:cNvPr id="0" name=""/>
        <dsp:cNvSpPr/>
      </dsp:nvSpPr>
      <dsp:spPr>
        <a:xfrm>
          <a:off x="368424" y="1918798"/>
          <a:ext cx="5157936" cy="107535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BTL (Over the counter) tendrá una actividad que servirá como fachada para producir la situación .</a:t>
          </a:r>
          <a:endParaRPr lang="es-ES" sz="1600" kern="1200" dirty="0"/>
        </a:p>
      </dsp:txBody>
      <dsp:txXfrm>
        <a:off x="420918" y="1971292"/>
        <a:ext cx="5052948" cy="9703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75B7E-A16C-4AEE-91A9-934599D6D9D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7E282-03E9-4465-860C-500D408C940E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Perfiles</a:t>
          </a:r>
          <a:endParaRPr lang="es-ES" sz="1800" kern="1200" dirty="0"/>
        </a:p>
      </dsp:txBody>
      <dsp:txXfrm>
        <a:off x="460128" y="312440"/>
        <a:ext cx="5580684" cy="625205"/>
      </dsp:txXfrm>
    </dsp:sp>
    <dsp:sp modelId="{B02E11B6-EDCD-4BAA-8944-0A0EEF578C02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F52D2A-5F23-4AEF-8654-07426D880292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Factores que influyen en el comportamiento del consumidor</a:t>
          </a:r>
          <a:endParaRPr lang="es-ES" sz="1800" kern="1200" dirty="0"/>
        </a:p>
      </dsp:txBody>
      <dsp:txXfrm>
        <a:off x="818573" y="1250411"/>
        <a:ext cx="5222240" cy="625205"/>
      </dsp:txXfrm>
    </dsp:sp>
    <dsp:sp modelId="{391560A7-2D44-41DA-9E63-0CA940C183A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4B1C05-6A3F-444B-9C4F-7D4808F7D254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TOM</a:t>
          </a:r>
          <a:endParaRPr lang="es-ES" sz="1800" kern="1200" dirty="0"/>
        </a:p>
      </dsp:txBody>
      <dsp:txXfrm>
        <a:off x="818573" y="2188382"/>
        <a:ext cx="5222240" cy="625205"/>
      </dsp:txXfrm>
    </dsp:sp>
    <dsp:sp modelId="{384B700A-0C9F-40B2-A406-3AAAB2B2567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8E8683-C43B-41CD-A741-8EAD864DAE01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Preferencias visuales</a:t>
          </a:r>
          <a:endParaRPr lang="es-ES" sz="1800" kern="1200" dirty="0"/>
        </a:p>
      </dsp:txBody>
      <dsp:txXfrm>
        <a:off x="460128" y="3126353"/>
        <a:ext cx="5580684" cy="625205"/>
      </dsp:txXfrm>
    </dsp:sp>
    <dsp:sp modelId="{B53A93C9-702A-49BA-957F-9E0EBFF4EF73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75B7E-A16C-4AEE-91A9-934599D6D9D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7E282-03E9-4465-860C-500D408C940E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Segmentación</a:t>
          </a:r>
          <a:endParaRPr lang="es-ES" sz="2900" kern="1200" dirty="0"/>
        </a:p>
      </dsp:txBody>
      <dsp:txXfrm>
        <a:off x="460128" y="312440"/>
        <a:ext cx="5580684" cy="625205"/>
      </dsp:txXfrm>
    </dsp:sp>
    <dsp:sp modelId="{B02E11B6-EDCD-4BAA-8944-0A0EEF578C02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52D2A-5F23-4AEF-8654-07426D880292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Insights</a:t>
          </a:r>
          <a:endParaRPr lang="es-ES" sz="2900" kern="1200" dirty="0"/>
        </a:p>
      </dsp:txBody>
      <dsp:txXfrm>
        <a:off x="818573" y="1250411"/>
        <a:ext cx="5222240" cy="625205"/>
      </dsp:txXfrm>
    </dsp:sp>
    <dsp:sp modelId="{391560A7-2D44-41DA-9E63-0CA940C183A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B1C05-6A3F-444B-9C4F-7D4808F7D254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BTL</a:t>
          </a:r>
          <a:endParaRPr lang="es-ES" sz="2900" kern="1200" dirty="0"/>
        </a:p>
      </dsp:txBody>
      <dsp:txXfrm>
        <a:off x="818573" y="2188382"/>
        <a:ext cx="5222240" cy="625205"/>
      </dsp:txXfrm>
    </dsp:sp>
    <dsp:sp modelId="{384B700A-0C9F-40B2-A406-3AAAB2B2567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E8683-C43B-41CD-A741-8EAD864DAE01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Trademarketing y Merchandising</a:t>
          </a:r>
          <a:endParaRPr lang="es-ES" sz="2900" kern="1200" dirty="0"/>
        </a:p>
      </dsp:txBody>
      <dsp:txXfrm>
        <a:off x="460128" y="3126353"/>
        <a:ext cx="5580684" cy="625205"/>
      </dsp:txXfrm>
    </dsp:sp>
    <dsp:sp modelId="{B53A93C9-702A-49BA-957F-9E0EBFF4EF73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F6321-C50C-479F-9438-5CBDEFA7F811}">
      <dsp:nvSpPr>
        <dsp:cNvPr id="0" name=""/>
        <dsp:cNvSpPr/>
      </dsp:nvSpPr>
      <dsp:spPr>
        <a:xfrm>
          <a:off x="824" y="822108"/>
          <a:ext cx="968709" cy="8198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OTC</a:t>
          </a:r>
          <a:endParaRPr lang="es-ES" sz="1400" b="1" kern="1200" dirty="0"/>
        </a:p>
      </dsp:txBody>
      <dsp:txXfrm>
        <a:off x="24836" y="846120"/>
        <a:ext cx="920685" cy="771807"/>
      </dsp:txXfrm>
    </dsp:sp>
    <dsp:sp modelId="{DD5B5777-AE45-4D94-9127-938234080120}">
      <dsp:nvSpPr>
        <dsp:cNvPr id="0" name=""/>
        <dsp:cNvSpPr/>
      </dsp:nvSpPr>
      <dsp:spPr>
        <a:xfrm>
          <a:off x="1335651" y="778038"/>
          <a:ext cx="776168" cy="907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solidFill>
              <a:srgbClr val="002060"/>
            </a:solidFill>
          </a:endParaRPr>
        </a:p>
      </dsp:txBody>
      <dsp:txXfrm>
        <a:off x="1335651" y="959632"/>
        <a:ext cx="543318" cy="544782"/>
      </dsp:txXfrm>
    </dsp:sp>
    <dsp:sp modelId="{91F89C94-4AE9-4ABF-B89E-3A8F9AB05B4B}">
      <dsp:nvSpPr>
        <dsp:cNvPr id="0" name=""/>
        <dsp:cNvSpPr/>
      </dsp:nvSpPr>
      <dsp:spPr>
        <a:xfrm>
          <a:off x="2434003" y="720082"/>
          <a:ext cx="3661171" cy="102388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Arial" panose="020B0604020202020204" pitchFamily="34" charset="0"/>
              <a:cs typeface="Arial" panose="020B0604020202020204" pitchFamily="34" charset="0"/>
            </a:rPr>
            <a:t>Antiestamínicos, anti varicosos, digestivos, anti inflamatorios, multivitamínicos, entre otros.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3992" y="750071"/>
        <a:ext cx="3601193" cy="96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A5410-0A0C-4303-8ACD-194A5DD2115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F56CB-2CF7-472B-BC42-C4956B9D685D}">
      <dsp:nvSpPr>
        <dsp:cNvPr id="0" name=""/>
        <dsp:cNvSpPr/>
      </dsp:nvSpPr>
      <dsp:spPr>
        <a:xfrm>
          <a:off x="564979" y="406400"/>
          <a:ext cx="3782665" cy="812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comportamiento de consumo de los ecuatorianos ha evolucionado.</a:t>
          </a:r>
          <a:endParaRPr lang="es-ES" sz="1700" kern="1200" dirty="0"/>
        </a:p>
      </dsp:txBody>
      <dsp:txXfrm>
        <a:off x="564979" y="406400"/>
        <a:ext cx="3782665" cy="812800"/>
      </dsp:txXfrm>
    </dsp:sp>
    <dsp:sp modelId="{CA9D0BA7-8F13-4322-803C-71AF88D5D709}">
      <dsp:nvSpPr>
        <dsp:cNvPr id="0" name=""/>
        <dsp:cNvSpPr/>
      </dsp:nvSpPr>
      <dsp:spPr>
        <a:xfrm>
          <a:off x="409877" y="663849"/>
          <a:ext cx="310205" cy="297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50D420-C277-4C2E-9223-26F499150505}">
      <dsp:nvSpPr>
        <dsp:cNvPr id="0" name=""/>
        <dsp:cNvSpPr/>
      </dsp:nvSpPr>
      <dsp:spPr>
        <a:xfrm>
          <a:off x="860432" y="1625599"/>
          <a:ext cx="3487212" cy="81280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nuevas generaciones buscan otras alternativas.</a:t>
          </a:r>
        </a:p>
      </dsp:txBody>
      <dsp:txXfrm>
        <a:off x="860432" y="1625599"/>
        <a:ext cx="3487212" cy="812800"/>
      </dsp:txXfrm>
    </dsp:sp>
    <dsp:sp modelId="{8FCBA007-9695-4E0B-9391-A47786F2A5E9}">
      <dsp:nvSpPr>
        <dsp:cNvPr id="0" name=""/>
        <dsp:cNvSpPr/>
      </dsp:nvSpPr>
      <dsp:spPr>
        <a:xfrm>
          <a:off x="712751" y="1847336"/>
          <a:ext cx="295361" cy="36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931E68-54FF-40C1-BC4A-8FDA39B577AF}">
      <dsp:nvSpPr>
        <dsp:cNvPr id="0" name=""/>
        <dsp:cNvSpPr/>
      </dsp:nvSpPr>
      <dsp:spPr>
        <a:xfrm>
          <a:off x="564979" y="2844800"/>
          <a:ext cx="3782665" cy="8128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Retail.</a:t>
          </a:r>
        </a:p>
      </dsp:txBody>
      <dsp:txXfrm>
        <a:off x="564979" y="2844800"/>
        <a:ext cx="3782665" cy="812800"/>
      </dsp:txXfrm>
    </dsp:sp>
    <dsp:sp modelId="{B3F7681D-74CA-41D4-A521-19DA12B244CF}">
      <dsp:nvSpPr>
        <dsp:cNvPr id="0" name=""/>
        <dsp:cNvSpPr/>
      </dsp:nvSpPr>
      <dsp:spPr>
        <a:xfrm>
          <a:off x="409877" y="3121675"/>
          <a:ext cx="310205" cy="259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0FD97-6C59-4AD3-B067-70BC83D96D3C}">
      <dsp:nvSpPr>
        <dsp:cNvPr id="0" name=""/>
        <dsp:cNvSpPr/>
      </dsp:nvSpPr>
      <dsp:spPr>
        <a:xfrm>
          <a:off x="0" y="362193"/>
          <a:ext cx="2781403" cy="288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CB761-9764-4114-B659-4B674D46DEB4}">
      <dsp:nvSpPr>
        <dsp:cNvPr id="0" name=""/>
        <dsp:cNvSpPr/>
      </dsp:nvSpPr>
      <dsp:spPr>
        <a:xfrm>
          <a:off x="372024" y="170313"/>
          <a:ext cx="193969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63" tIns="0" rIns="1968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General:</a:t>
          </a:r>
          <a:endParaRPr lang="es-ES" sz="1600" kern="1200" dirty="0"/>
        </a:p>
      </dsp:txBody>
      <dsp:txXfrm>
        <a:off x="390758" y="189047"/>
        <a:ext cx="1902222" cy="346292"/>
      </dsp:txXfrm>
    </dsp:sp>
    <dsp:sp modelId="{A3D3DD84-BE4E-4275-94C5-8336A17E3175}">
      <dsp:nvSpPr>
        <dsp:cNvPr id="0" name=""/>
        <dsp:cNvSpPr/>
      </dsp:nvSpPr>
      <dsp:spPr>
        <a:xfrm>
          <a:off x="0" y="1151416"/>
          <a:ext cx="7440488" cy="274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31F68-3747-4760-8626-3834FD57E472}">
      <dsp:nvSpPr>
        <dsp:cNvPr id="0" name=""/>
        <dsp:cNvSpPr/>
      </dsp:nvSpPr>
      <dsp:spPr>
        <a:xfrm>
          <a:off x="372024" y="721064"/>
          <a:ext cx="6790167" cy="622232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63" tIns="0" rIns="1968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Analizar  las variables y factores que influyen en el comportamiento del consumidor de</a:t>
          </a:r>
          <a:endParaRPr lang="es-ES" sz="1600" kern="1200" dirty="0"/>
        </a:p>
      </dsp:txBody>
      <dsp:txXfrm>
        <a:off x="402399" y="751439"/>
        <a:ext cx="6729417" cy="561482"/>
      </dsp:txXfrm>
    </dsp:sp>
    <dsp:sp modelId="{424F64B6-4353-42B5-90A4-47F7318737D9}">
      <dsp:nvSpPr>
        <dsp:cNvPr id="0" name=""/>
        <dsp:cNvSpPr/>
      </dsp:nvSpPr>
      <dsp:spPr>
        <a:xfrm>
          <a:off x="0" y="1687832"/>
          <a:ext cx="744048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09FEE-C269-47C9-8E15-6717C9CD52CD}">
      <dsp:nvSpPr>
        <dsp:cNvPr id="0" name=""/>
        <dsp:cNvSpPr/>
      </dsp:nvSpPr>
      <dsp:spPr>
        <a:xfrm>
          <a:off x="372024" y="1495952"/>
          <a:ext cx="1581460" cy="38376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63" tIns="0" rIns="1968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/>
            <a:t>Específicos</a:t>
          </a:r>
          <a:endParaRPr lang="es-ES" sz="1600" kern="1200" dirty="0"/>
        </a:p>
      </dsp:txBody>
      <dsp:txXfrm>
        <a:off x="390758" y="1514686"/>
        <a:ext cx="1543992" cy="346292"/>
      </dsp:txXfrm>
    </dsp:sp>
    <dsp:sp modelId="{EF67B150-0697-4949-803D-C5B93ECAEAE4}">
      <dsp:nvSpPr>
        <dsp:cNvPr id="0" name=""/>
        <dsp:cNvSpPr/>
      </dsp:nvSpPr>
      <dsp:spPr>
        <a:xfrm>
          <a:off x="0" y="2277512"/>
          <a:ext cx="7440488" cy="274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DE5A1-FC05-47D6-8576-584E3C1ADB6A}">
      <dsp:nvSpPr>
        <dsp:cNvPr id="0" name=""/>
        <dsp:cNvSpPr/>
      </dsp:nvSpPr>
      <dsp:spPr>
        <a:xfrm>
          <a:off x="372024" y="2085632"/>
          <a:ext cx="5483394" cy="38376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63" tIns="0" rIns="1968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Desarrollar un marco teórico, metodológico y empírico. </a:t>
          </a:r>
          <a:endParaRPr lang="es-ES" sz="1600" kern="1200" dirty="0"/>
        </a:p>
      </dsp:txBody>
      <dsp:txXfrm>
        <a:off x="390758" y="2104366"/>
        <a:ext cx="5445926" cy="346292"/>
      </dsp:txXfrm>
    </dsp:sp>
    <dsp:sp modelId="{E0526602-D556-48EB-A343-E06502C022C4}">
      <dsp:nvSpPr>
        <dsp:cNvPr id="0" name=""/>
        <dsp:cNvSpPr/>
      </dsp:nvSpPr>
      <dsp:spPr>
        <a:xfrm>
          <a:off x="0" y="3020263"/>
          <a:ext cx="7440488" cy="274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892AE-35AD-49D3-94D9-E9F3CE00EB8B}">
      <dsp:nvSpPr>
        <dsp:cNvPr id="0" name=""/>
        <dsp:cNvSpPr/>
      </dsp:nvSpPr>
      <dsp:spPr>
        <a:xfrm>
          <a:off x="372024" y="2622047"/>
          <a:ext cx="3259432" cy="590096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63" tIns="0" rIns="1968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Realizar un estudio de mercado</a:t>
          </a:r>
          <a:endParaRPr lang="es-ES" sz="1600" kern="1200" dirty="0"/>
        </a:p>
      </dsp:txBody>
      <dsp:txXfrm>
        <a:off x="400830" y="2650853"/>
        <a:ext cx="3201820" cy="532484"/>
      </dsp:txXfrm>
    </dsp:sp>
    <dsp:sp modelId="{B3A637E4-CBB1-452C-B335-42F341D273BE}">
      <dsp:nvSpPr>
        <dsp:cNvPr id="0" name=""/>
        <dsp:cNvSpPr/>
      </dsp:nvSpPr>
      <dsp:spPr>
        <a:xfrm>
          <a:off x="0" y="3556679"/>
          <a:ext cx="744048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5A1CF-9206-47CF-BE29-F1CA34343CD6}">
      <dsp:nvSpPr>
        <dsp:cNvPr id="0" name=""/>
        <dsp:cNvSpPr/>
      </dsp:nvSpPr>
      <dsp:spPr>
        <a:xfrm>
          <a:off x="372024" y="3364799"/>
          <a:ext cx="3702662" cy="383760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63" tIns="0" rIns="1968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Desarrollar las estrategias de marketing</a:t>
          </a:r>
          <a:endParaRPr lang="es-ES" sz="1600" kern="1200" dirty="0"/>
        </a:p>
      </dsp:txBody>
      <dsp:txXfrm>
        <a:off x="390758" y="3383533"/>
        <a:ext cx="3665194" cy="346292"/>
      </dsp:txXfrm>
    </dsp:sp>
    <dsp:sp modelId="{83EFFD4A-A3D3-4163-B85A-5F6DF0CB4182}">
      <dsp:nvSpPr>
        <dsp:cNvPr id="0" name=""/>
        <dsp:cNvSpPr/>
      </dsp:nvSpPr>
      <dsp:spPr>
        <a:xfrm>
          <a:off x="0" y="4326622"/>
          <a:ext cx="744048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13608-4069-4887-A469-B838715A42CE}">
      <dsp:nvSpPr>
        <dsp:cNvPr id="0" name=""/>
        <dsp:cNvSpPr/>
      </dsp:nvSpPr>
      <dsp:spPr>
        <a:xfrm>
          <a:off x="372024" y="3954479"/>
          <a:ext cx="4380059" cy="56402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63" tIns="0" rIns="1968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Definir las conclusiones y recomendaciones  de la investigación</a:t>
          </a:r>
          <a:endParaRPr lang="es-ES" sz="1600" kern="1200" dirty="0"/>
        </a:p>
      </dsp:txBody>
      <dsp:txXfrm>
        <a:off x="399557" y="3982012"/>
        <a:ext cx="4324993" cy="508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9CB6-6D43-4FC6-84DC-67AD3FF82581}">
      <dsp:nvSpPr>
        <dsp:cNvPr id="0" name=""/>
        <dsp:cNvSpPr/>
      </dsp:nvSpPr>
      <dsp:spPr>
        <a:xfrm>
          <a:off x="496" y="1467896"/>
          <a:ext cx="2115357" cy="174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Descriptiva 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Método Hipotético  Deductivo</a:t>
          </a:r>
          <a:endParaRPr lang="es-ES" sz="2000" kern="1200" dirty="0"/>
        </a:p>
      </dsp:txBody>
      <dsp:txXfrm>
        <a:off x="40647" y="1508047"/>
        <a:ext cx="2035055" cy="1290555"/>
      </dsp:txXfrm>
    </dsp:sp>
    <dsp:sp modelId="{A31A8938-0DCE-4454-A323-258558734011}">
      <dsp:nvSpPr>
        <dsp:cNvPr id="0" name=""/>
        <dsp:cNvSpPr/>
      </dsp:nvSpPr>
      <dsp:spPr>
        <a:xfrm rot="21282382">
          <a:off x="1121567" y="1826578"/>
          <a:ext cx="2236419" cy="2236419"/>
        </a:xfrm>
        <a:prstGeom prst="leftCircularArrow">
          <a:avLst>
            <a:gd name="adj1" fmla="val 2726"/>
            <a:gd name="adj2" fmla="val 332142"/>
            <a:gd name="adj3" fmla="val 2107653"/>
            <a:gd name="adj4" fmla="val 9024489"/>
            <a:gd name="adj5" fmla="val 31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2BC2F-50AE-449B-BCF0-0512867C581D}">
      <dsp:nvSpPr>
        <dsp:cNvPr id="0" name=""/>
        <dsp:cNvSpPr/>
      </dsp:nvSpPr>
      <dsp:spPr>
        <a:xfrm>
          <a:off x="470575" y="2838753"/>
          <a:ext cx="1880318" cy="747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Tipo de Investigación</a:t>
          </a:r>
          <a:endParaRPr lang="es-ES" sz="2300" b="1" kern="1200" dirty="0"/>
        </a:p>
      </dsp:txBody>
      <dsp:txXfrm>
        <a:off x="492476" y="2860654"/>
        <a:ext cx="1836516" cy="703938"/>
      </dsp:txXfrm>
    </dsp:sp>
    <dsp:sp modelId="{44B34491-81A1-4F0E-A488-F2038FBA120E}">
      <dsp:nvSpPr>
        <dsp:cNvPr id="0" name=""/>
        <dsp:cNvSpPr/>
      </dsp:nvSpPr>
      <dsp:spPr>
        <a:xfrm>
          <a:off x="2641225" y="1467896"/>
          <a:ext cx="2115357" cy="174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Encuestas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</dsp:txBody>
      <dsp:txXfrm>
        <a:off x="2681376" y="1881917"/>
        <a:ext cx="2035055" cy="1290555"/>
      </dsp:txXfrm>
    </dsp:sp>
    <dsp:sp modelId="{7BBF33E0-EA36-4D5E-B5A1-684DCA59BC8F}">
      <dsp:nvSpPr>
        <dsp:cNvPr id="0" name=""/>
        <dsp:cNvSpPr/>
      </dsp:nvSpPr>
      <dsp:spPr>
        <a:xfrm rot="484134">
          <a:off x="4032438" y="576056"/>
          <a:ext cx="2506714" cy="2506714"/>
        </a:xfrm>
        <a:prstGeom prst="circularArrow">
          <a:avLst>
            <a:gd name="adj1" fmla="val 2432"/>
            <a:gd name="adj2" fmla="val 294310"/>
            <a:gd name="adj3" fmla="val 19530179"/>
            <a:gd name="adj4" fmla="val 12575511"/>
            <a:gd name="adj5" fmla="val 2838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C30F30-B4A1-478A-BEC3-8FD4836E2018}">
      <dsp:nvSpPr>
        <dsp:cNvPr id="0" name=""/>
        <dsp:cNvSpPr/>
      </dsp:nvSpPr>
      <dsp:spPr>
        <a:xfrm>
          <a:off x="3111304" y="1094025"/>
          <a:ext cx="1880318" cy="747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Técnicas de investigación</a:t>
          </a:r>
          <a:endParaRPr lang="es-ES" sz="2300" b="1" kern="1200" dirty="0"/>
        </a:p>
      </dsp:txBody>
      <dsp:txXfrm>
        <a:off x="3133205" y="1115926"/>
        <a:ext cx="1836516" cy="703938"/>
      </dsp:txXfrm>
    </dsp:sp>
    <dsp:sp modelId="{4DE1C819-E151-4793-8FF7-842689A6AC3E}">
      <dsp:nvSpPr>
        <dsp:cNvPr id="0" name=""/>
        <dsp:cNvSpPr/>
      </dsp:nvSpPr>
      <dsp:spPr>
        <a:xfrm>
          <a:off x="5281954" y="1467896"/>
          <a:ext cx="2115357" cy="174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Aleatorio simple</a:t>
          </a:r>
          <a:endParaRPr lang="es-ES" sz="2000" kern="1200" dirty="0"/>
        </a:p>
      </dsp:txBody>
      <dsp:txXfrm>
        <a:off x="5322105" y="1508047"/>
        <a:ext cx="2035055" cy="1290555"/>
      </dsp:txXfrm>
    </dsp:sp>
    <dsp:sp modelId="{9A80F4D0-0C29-4B9D-ADDD-5B3C0ECDF326}">
      <dsp:nvSpPr>
        <dsp:cNvPr id="0" name=""/>
        <dsp:cNvSpPr/>
      </dsp:nvSpPr>
      <dsp:spPr>
        <a:xfrm>
          <a:off x="5752033" y="2838753"/>
          <a:ext cx="1880318" cy="747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Muestreo</a:t>
          </a:r>
          <a:endParaRPr lang="es-ES" sz="2300" b="1" kern="1200" dirty="0"/>
        </a:p>
      </dsp:txBody>
      <dsp:txXfrm>
        <a:off x="5773934" y="2860654"/>
        <a:ext cx="1836516" cy="703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9CB6-6D43-4FC6-84DC-67AD3FF82581}">
      <dsp:nvSpPr>
        <dsp:cNvPr id="0" name=""/>
        <dsp:cNvSpPr/>
      </dsp:nvSpPr>
      <dsp:spPr>
        <a:xfrm>
          <a:off x="496" y="1467896"/>
          <a:ext cx="2115357" cy="174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Habitantes norte de Quito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PEA</a:t>
          </a:r>
          <a:endParaRPr lang="es-ES" sz="1800" kern="1200" dirty="0"/>
        </a:p>
      </dsp:txBody>
      <dsp:txXfrm>
        <a:off x="40647" y="1508047"/>
        <a:ext cx="2035055" cy="1290555"/>
      </dsp:txXfrm>
    </dsp:sp>
    <dsp:sp modelId="{A31A8938-0DCE-4454-A323-258558734011}">
      <dsp:nvSpPr>
        <dsp:cNvPr id="0" name=""/>
        <dsp:cNvSpPr/>
      </dsp:nvSpPr>
      <dsp:spPr>
        <a:xfrm rot="21282382">
          <a:off x="1121567" y="1826578"/>
          <a:ext cx="2236419" cy="2236419"/>
        </a:xfrm>
        <a:prstGeom prst="leftCircularArrow">
          <a:avLst>
            <a:gd name="adj1" fmla="val 2726"/>
            <a:gd name="adj2" fmla="val 332142"/>
            <a:gd name="adj3" fmla="val 2107653"/>
            <a:gd name="adj4" fmla="val 9024489"/>
            <a:gd name="adj5" fmla="val 318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2BC2F-50AE-449B-BCF0-0512867C581D}">
      <dsp:nvSpPr>
        <dsp:cNvPr id="0" name=""/>
        <dsp:cNvSpPr/>
      </dsp:nvSpPr>
      <dsp:spPr>
        <a:xfrm>
          <a:off x="470575" y="2838753"/>
          <a:ext cx="1880318" cy="747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Población</a:t>
          </a:r>
          <a:endParaRPr lang="es-ES" sz="3300" b="1" kern="1200" dirty="0"/>
        </a:p>
      </dsp:txBody>
      <dsp:txXfrm>
        <a:off x="492476" y="2860654"/>
        <a:ext cx="1836516" cy="703938"/>
      </dsp:txXfrm>
    </dsp:sp>
    <dsp:sp modelId="{44B34491-81A1-4F0E-A488-F2038FBA120E}">
      <dsp:nvSpPr>
        <dsp:cNvPr id="0" name=""/>
        <dsp:cNvSpPr/>
      </dsp:nvSpPr>
      <dsp:spPr>
        <a:xfrm>
          <a:off x="2641225" y="1467896"/>
          <a:ext cx="2115357" cy="174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384</a:t>
          </a:r>
          <a:r>
            <a:rPr lang="es-ES" sz="2000" kern="1200" baseline="0" dirty="0" smtClean="0"/>
            <a:t> personas.</a:t>
          </a:r>
          <a:endParaRPr lang="es-ES" sz="20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</dsp:txBody>
      <dsp:txXfrm>
        <a:off x="2681376" y="1881917"/>
        <a:ext cx="2035055" cy="1290555"/>
      </dsp:txXfrm>
    </dsp:sp>
    <dsp:sp modelId="{7BBF33E0-EA36-4D5E-B5A1-684DCA59BC8F}">
      <dsp:nvSpPr>
        <dsp:cNvPr id="0" name=""/>
        <dsp:cNvSpPr/>
      </dsp:nvSpPr>
      <dsp:spPr>
        <a:xfrm>
          <a:off x="4032786" y="575442"/>
          <a:ext cx="2506715" cy="2506715"/>
        </a:xfrm>
        <a:prstGeom prst="circularArrow">
          <a:avLst>
            <a:gd name="adj1" fmla="val 2432"/>
            <a:gd name="adj2" fmla="val 294310"/>
            <a:gd name="adj3" fmla="val 19528136"/>
            <a:gd name="adj4" fmla="val 12573468"/>
            <a:gd name="adj5" fmla="val 283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C30F30-B4A1-478A-BEC3-8FD4836E2018}">
      <dsp:nvSpPr>
        <dsp:cNvPr id="0" name=""/>
        <dsp:cNvSpPr/>
      </dsp:nvSpPr>
      <dsp:spPr>
        <a:xfrm>
          <a:off x="3111304" y="1094025"/>
          <a:ext cx="1880318" cy="747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Muestra</a:t>
          </a:r>
          <a:endParaRPr lang="es-ES" sz="3300" b="1" kern="1200" dirty="0"/>
        </a:p>
      </dsp:txBody>
      <dsp:txXfrm>
        <a:off x="3133205" y="1115926"/>
        <a:ext cx="1836516" cy="703938"/>
      </dsp:txXfrm>
    </dsp:sp>
    <dsp:sp modelId="{4DE1C819-E151-4793-8FF7-842689A6AC3E}">
      <dsp:nvSpPr>
        <dsp:cNvPr id="0" name=""/>
        <dsp:cNvSpPr/>
      </dsp:nvSpPr>
      <dsp:spPr>
        <a:xfrm>
          <a:off x="5281954" y="1297371"/>
          <a:ext cx="2115357" cy="2088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Analizar las características del mercado 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Factores  y motivaciones.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Determinar el perfil del consumidor.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TOM</a:t>
          </a:r>
          <a:endParaRPr lang="es-E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</dsp:txBody>
      <dsp:txXfrm>
        <a:off x="5330010" y="1345427"/>
        <a:ext cx="2019245" cy="1544640"/>
      </dsp:txXfrm>
    </dsp:sp>
    <dsp:sp modelId="{9A80F4D0-0C29-4B9D-ADDD-5B3C0ECDF326}">
      <dsp:nvSpPr>
        <dsp:cNvPr id="0" name=""/>
        <dsp:cNvSpPr/>
      </dsp:nvSpPr>
      <dsp:spPr>
        <a:xfrm>
          <a:off x="5688629" y="3169576"/>
          <a:ext cx="1880318" cy="747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Objetivos</a:t>
          </a:r>
          <a:endParaRPr lang="es-ES" sz="3300" b="1" kern="1200" dirty="0"/>
        </a:p>
      </dsp:txBody>
      <dsp:txXfrm>
        <a:off x="5710530" y="3191477"/>
        <a:ext cx="1836516" cy="703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F0A88-63ED-4600-8A73-442BFA06E81A}">
      <dsp:nvSpPr>
        <dsp:cNvPr id="0" name=""/>
        <dsp:cNvSpPr/>
      </dsp:nvSpPr>
      <dsp:spPr>
        <a:xfrm rot="10800000">
          <a:off x="1529076" y="2888"/>
          <a:ext cx="5137486" cy="9401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9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Hipótesis Nula</a:t>
          </a:r>
          <a:endParaRPr lang="es-ES" sz="1900" kern="1200" dirty="0"/>
        </a:p>
      </dsp:txBody>
      <dsp:txXfrm rot="10800000">
        <a:off x="1764124" y="2888"/>
        <a:ext cx="4902438" cy="940192"/>
      </dsp:txXfrm>
    </dsp:sp>
    <dsp:sp modelId="{E0D20032-491C-447F-9CFB-5C2E86164D78}">
      <dsp:nvSpPr>
        <dsp:cNvPr id="0" name=""/>
        <dsp:cNvSpPr/>
      </dsp:nvSpPr>
      <dsp:spPr>
        <a:xfrm>
          <a:off x="1058980" y="2888"/>
          <a:ext cx="940192" cy="9401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CFF95-74A3-411F-B553-57F5F20CDDC3}">
      <dsp:nvSpPr>
        <dsp:cNvPr id="0" name=""/>
        <dsp:cNvSpPr/>
      </dsp:nvSpPr>
      <dsp:spPr>
        <a:xfrm rot="10800000">
          <a:off x="1529076" y="1223736"/>
          <a:ext cx="5137486" cy="9401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9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H0:</a:t>
          </a:r>
          <a:r>
            <a:rPr lang="es-EC" sz="1900" kern="1200" dirty="0" smtClean="0"/>
            <a:t> El comportamiento del consumidor de multivitamínicos OTC  no se encuentra influenciado por varios factores críticos.</a:t>
          </a:r>
          <a:endParaRPr lang="es-ES" sz="1900" kern="1200" dirty="0"/>
        </a:p>
      </dsp:txBody>
      <dsp:txXfrm rot="10800000">
        <a:off x="1764124" y="1223736"/>
        <a:ext cx="4902438" cy="940192"/>
      </dsp:txXfrm>
    </dsp:sp>
    <dsp:sp modelId="{1D3B38BF-B93D-48DD-AAB5-8CCBC5F1834E}">
      <dsp:nvSpPr>
        <dsp:cNvPr id="0" name=""/>
        <dsp:cNvSpPr/>
      </dsp:nvSpPr>
      <dsp:spPr>
        <a:xfrm>
          <a:off x="1058980" y="1223736"/>
          <a:ext cx="940192" cy="9401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A777E-B0B9-497F-A045-624EBB88CAA4}">
      <dsp:nvSpPr>
        <dsp:cNvPr id="0" name=""/>
        <dsp:cNvSpPr/>
      </dsp:nvSpPr>
      <dsp:spPr>
        <a:xfrm rot="10800000">
          <a:off x="1529076" y="2444583"/>
          <a:ext cx="5137486" cy="9401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9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Hipótesis Alternativa</a:t>
          </a:r>
          <a:endParaRPr lang="es-ES" sz="1900" kern="1200" dirty="0"/>
        </a:p>
      </dsp:txBody>
      <dsp:txXfrm rot="10800000">
        <a:off x="1764124" y="2444583"/>
        <a:ext cx="4902438" cy="940192"/>
      </dsp:txXfrm>
    </dsp:sp>
    <dsp:sp modelId="{9D233DAE-9B52-422D-8899-5BCB84595E6C}">
      <dsp:nvSpPr>
        <dsp:cNvPr id="0" name=""/>
        <dsp:cNvSpPr/>
      </dsp:nvSpPr>
      <dsp:spPr>
        <a:xfrm>
          <a:off x="1058980" y="2444583"/>
          <a:ext cx="940192" cy="94019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5E7E2-048A-4E0C-A877-33985B01FB7E}">
      <dsp:nvSpPr>
        <dsp:cNvPr id="0" name=""/>
        <dsp:cNvSpPr/>
      </dsp:nvSpPr>
      <dsp:spPr>
        <a:xfrm rot="10800000">
          <a:off x="1529076" y="3665430"/>
          <a:ext cx="5137486" cy="9401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9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H1:</a:t>
          </a:r>
          <a:r>
            <a:rPr lang="es-EC" sz="1900" kern="1200" dirty="0" smtClean="0"/>
            <a:t> El comportamiento del consumidor de multivitamínicos OTC se encuentra influenciado por varios factores críticos.</a:t>
          </a:r>
          <a:endParaRPr lang="es-ES" sz="1900" kern="1200" dirty="0"/>
        </a:p>
      </dsp:txBody>
      <dsp:txXfrm rot="10800000">
        <a:off x="1764124" y="3665430"/>
        <a:ext cx="4902438" cy="940192"/>
      </dsp:txXfrm>
    </dsp:sp>
    <dsp:sp modelId="{0812601B-C3D1-4B87-8EF0-2698BFE05DF1}">
      <dsp:nvSpPr>
        <dsp:cNvPr id="0" name=""/>
        <dsp:cNvSpPr/>
      </dsp:nvSpPr>
      <dsp:spPr>
        <a:xfrm>
          <a:off x="1058980" y="3665430"/>
          <a:ext cx="940192" cy="94019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328A2-545B-4F85-9F1F-96D1E542D37F}">
      <dsp:nvSpPr>
        <dsp:cNvPr id="0" name=""/>
        <dsp:cNvSpPr/>
      </dsp:nvSpPr>
      <dsp:spPr>
        <a:xfrm>
          <a:off x="3275381" y="3254"/>
          <a:ext cx="1753821" cy="4572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Características</a:t>
          </a:r>
          <a:endParaRPr lang="es-ES" sz="1600" kern="1200" dirty="0"/>
        </a:p>
      </dsp:txBody>
      <dsp:txXfrm>
        <a:off x="3297704" y="25577"/>
        <a:ext cx="1709175" cy="412653"/>
      </dsp:txXfrm>
    </dsp:sp>
    <dsp:sp modelId="{27D500B4-27E2-4567-8251-D3F503E01E62}">
      <dsp:nvSpPr>
        <dsp:cNvPr id="0" name=""/>
        <dsp:cNvSpPr/>
      </dsp:nvSpPr>
      <dsp:spPr>
        <a:xfrm>
          <a:off x="2104364" y="149608"/>
          <a:ext cx="3809566" cy="3809566"/>
        </a:xfrm>
        <a:custGeom>
          <a:avLst/>
          <a:gdLst/>
          <a:ahLst/>
          <a:cxnLst/>
          <a:rect l="0" t="0" r="0" b="0"/>
          <a:pathLst>
            <a:path>
              <a:moveTo>
                <a:pt x="2925851" y="296797"/>
              </a:moveTo>
              <a:arcTo wR="1904783" hR="1904783" stAng="18144928" swAng="21225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F9CEE-0705-454A-9E7B-E50186D87DCF}">
      <dsp:nvSpPr>
        <dsp:cNvPr id="0" name=""/>
        <dsp:cNvSpPr/>
      </dsp:nvSpPr>
      <dsp:spPr>
        <a:xfrm>
          <a:off x="4557196" y="513177"/>
          <a:ext cx="1753821" cy="457299"/>
        </a:xfrm>
        <a:prstGeom prst="roundRect">
          <a:avLst/>
        </a:prstGeom>
        <a:gradFill rotWithShape="0">
          <a:gsLst>
            <a:gs pos="0">
              <a:schemeClr val="accent4">
                <a:hueOff val="-496086"/>
                <a:satOff val="2989"/>
                <a:lumOff val="240"/>
                <a:alphaOff val="0"/>
                <a:shade val="51000"/>
                <a:satMod val="130000"/>
              </a:schemeClr>
            </a:gs>
            <a:gs pos="80000">
              <a:schemeClr val="accent4">
                <a:hueOff val="-496086"/>
                <a:satOff val="2989"/>
                <a:lumOff val="240"/>
                <a:alphaOff val="0"/>
                <a:shade val="93000"/>
                <a:satMod val="130000"/>
              </a:schemeClr>
            </a:gs>
            <a:gs pos="100000">
              <a:schemeClr val="accent4">
                <a:hueOff val="-496086"/>
                <a:satOff val="2989"/>
                <a:lumOff val="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Consumo</a:t>
          </a:r>
          <a:endParaRPr lang="es-ES" sz="1600" kern="1200" dirty="0"/>
        </a:p>
      </dsp:txBody>
      <dsp:txXfrm>
        <a:off x="4579519" y="535500"/>
        <a:ext cx="1709175" cy="412653"/>
      </dsp:txXfrm>
    </dsp:sp>
    <dsp:sp modelId="{0A09FF84-A8BE-42D0-AD7B-FF5923417640}">
      <dsp:nvSpPr>
        <dsp:cNvPr id="0" name=""/>
        <dsp:cNvSpPr/>
      </dsp:nvSpPr>
      <dsp:spPr>
        <a:xfrm>
          <a:off x="2268544" y="274794"/>
          <a:ext cx="3809566" cy="3809566"/>
        </a:xfrm>
        <a:custGeom>
          <a:avLst/>
          <a:gdLst/>
          <a:ahLst/>
          <a:cxnLst/>
          <a:rect l="0" t="0" r="0" b="0"/>
          <a:pathLst>
            <a:path>
              <a:moveTo>
                <a:pt x="3379251" y="698905"/>
              </a:moveTo>
              <a:arcTo wR="1904783" hR="1904783" stAng="19243341" swAng="738458"/>
            </a:path>
          </a:pathLst>
        </a:custGeom>
        <a:noFill/>
        <a:ln w="9525" cap="flat" cmpd="sng" algn="ctr">
          <a:solidFill>
            <a:schemeClr val="accent4">
              <a:hueOff val="-496086"/>
              <a:satOff val="2989"/>
              <a:lumOff val="2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8D973-790A-4A2C-90E4-9612F8F168FD}">
      <dsp:nvSpPr>
        <dsp:cNvPr id="0" name=""/>
        <dsp:cNvSpPr/>
      </dsp:nvSpPr>
      <dsp:spPr>
        <a:xfrm>
          <a:off x="5086937" y="1319427"/>
          <a:ext cx="1753821" cy="457299"/>
        </a:xfrm>
        <a:prstGeom prst="roundRect">
          <a:avLst/>
        </a:prstGeom>
        <a:gradFill rotWithShape="0">
          <a:gsLst>
            <a:gs pos="0">
              <a:schemeClr val="accent4">
                <a:hueOff val="-992171"/>
                <a:satOff val="5978"/>
                <a:lumOff val="479"/>
                <a:alphaOff val="0"/>
                <a:shade val="51000"/>
                <a:satMod val="130000"/>
              </a:schemeClr>
            </a:gs>
            <a:gs pos="80000">
              <a:schemeClr val="accent4">
                <a:hueOff val="-992171"/>
                <a:satOff val="5978"/>
                <a:lumOff val="479"/>
                <a:alphaOff val="0"/>
                <a:shade val="93000"/>
                <a:satMod val="130000"/>
              </a:schemeClr>
            </a:gs>
            <a:gs pos="100000">
              <a:schemeClr val="accent4">
                <a:hueOff val="-992171"/>
                <a:satOff val="5978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Circunstancias</a:t>
          </a:r>
          <a:endParaRPr lang="es-ES" sz="1600" kern="1200" dirty="0"/>
        </a:p>
      </dsp:txBody>
      <dsp:txXfrm>
        <a:off x="5109260" y="1341750"/>
        <a:ext cx="1709175" cy="412653"/>
      </dsp:txXfrm>
    </dsp:sp>
    <dsp:sp modelId="{DBD2D926-CD3D-47BA-BAE9-FDB0956869CA}">
      <dsp:nvSpPr>
        <dsp:cNvPr id="0" name=""/>
        <dsp:cNvSpPr/>
      </dsp:nvSpPr>
      <dsp:spPr>
        <a:xfrm>
          <a:off x="2247508" y="231904"/>
          <a:ext cx="3809566" cy="3809566"/>
        </a:xfrm>
        <a:custGeom>
          <a:avLst/>
          <a:gdLst/>
          <a:ahLst/>
          <a:cxnLst/>
          <a:rect l="0" t="0" r="0" b="0"/>
          <a:pathLst>
            <a:path>
              <a:moveTo>
                <a:pt x="3776592" y="1551894"/>
              </a:moveTo>
              <a:arcTo wR="1904783" hR="1904783" stAng="20959407" swAng="1281186"/>
            </a:path>
          </a:pathLst>
        </a:custGeom>
        <a:noFill/>
        <a:ln w="9525" cap="flat" cmpd="sng" algn="ctr">
          <a:solidFill>
            <a:schemeClr val="accent4">
              <a:hueOff val="-992171"/>
              <a:satOff val="5978"/>
              <a:lumOff val="4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4DD74-C75A-4EF0-855F-CD0AD919183E}">
      <dsp:nvSpPr>
        <dsp:cNvPr id="0" name=""/>
        <dsp:cNvSpPr/>
      </dsp:nvSpPr>
      <dsp:spPr>
        <a:xfrm>
          <a:off x="5086937" y="2496648"/>
          <a:ext cx="1753821" cy="45729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Motivaciones</a:t>
          </a:r>
          <a:endParaRPr lang="es-ES" sz="1600" kern="1200" dirty="0"/>
        </a:p>
      </dsp:txBody>
      <dsp:txXfrm>
        <a:off x="5109260" y="2518971"/>
        <a:ext cx="1709175" cy="412653"/>
      </dsp:txXfrm>
    </dsp:sp>
    <dsp:sp modelId="{E9A65E61-6B46-42B8-B694-0B09C70792C8}">
      <dsp:nvSpPr>
        <dsp:cNvPr id="0" name=""/>
        <dsp:cNvSpPr/>
      </dsp:nvSpPr>
      <dsp:spPr>
        <a:xfrm>
          <a:off x="2095312" y="701274"/>
          <a:ext cx="3809566" cy="3809566"/>
        </a:xfrm>
        <a:custGeom>
          <a:avLst/>
          <a:gdLst/>
          <a:ahLst/>
          <a:cxnLst/>
          <a:rect l="0" t="0" r="0" b="0"/>
          <a:pathLst>
            <a:path>
              <a:moveTo>
                <a:pt x="3777105" y="2254938"/>
              </a:moveTo>
              <a:arcTo wR="1904783" hR="1904783" stAng="635573" swAng="407699"/>
            </a:path>
          </a:pathLst>
        </a:custGeom>
        <a:noFill/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50158-87AF-425D-88A2-79EC4E52A74D}">
      <dsp:nvSpPr>
        <dsp:cNvPr id="0" name=""/>
        <dsp:cNvSpPr/>
      </dsp:nvSpPr>
      <dsp:spPr>
        <a:xfrm>
          <a:off x="4773216" y="3177478"/>
          <a:ext cx="1753821" cy="457299"/>
        </a:xfrm>
        <a:prstGeom prst="roundRect">
          <a:avLst/>
        </a:prstGeom>
        <a:gradFill rotWithShape="0">
          <a:gsLst>
            <a:gs pos="0">
              <a:schemeClr val="accent4">
                <a:hueOff val="-1984342"/>
                <a:satOff val="11955"/>
                <a:lumOff val="958"/>
                <a:alphaOff val="0"/>
                <a:shade val="51000"/>
                <a:satMod val="130000"/>
              </a:schemeClr>
            </a:gs>
            <a:gs pos="80000">
              <a:schemeClr val="accent4">
                <a:hueOff val="-1984342"/>
                <a:satOff val="11955"/>
                <a:lumOff val="958"/>
                <a:alphaOff val="0"/>
                <a:shade val="93000"/>
                <a:satMod val="130000"/>
              </a:schemeClr>
            </a:gs>
            <a:gs pos="100000">
              <a:schemeClr val="accent4">
                <a:hueOff val="-1984342"/>
                <a:satOff val="11955"/>
                <a:lumOff val="9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Influencias de compra</a:t>
          </a:r>
          <a:endParaRPr lang="es-ES" sz="1600" kern="1200" dirty="0"/>
        </a:p>
      </dsp:txBody>
      <dsp:txXfrm>
        <a:off x="4795539" y="3199801"/>
        <a:ext cx="1709175" cy="412653"/>
      </dsp:txXfrm>
    </dsp:sp>
    <dsp:sp modelId="{4CF25796-8A37-4DDA-A7B8-252C5D786737}">
      <dsp:nvSpPr>
        <dsp:cNvPr id="0" name=""/>
        <dsp:cNvSpPr/>
      </dsp:nvSpPr>
      <dsp:spPr>
        <a:xfrm>
          <a:off x="2485691" y="128330"/>
          <a:ext cx="3809566" cy="3809566"/>
        </a:xfrm>
        <a:custGeom>
          <a:avLst/>
          <a:gdLst/>
          <a:ahLst/>
          <a:cxnLst/>
          <a:rect l="0" t="0" r="0" b="0"/>
          <a:pathLst>
            <a:path>
              <a:moveTo>
                <a:pt x="2932062" y="3508808"/>
              </a:moveTo>
              <a:arcTo wR="1904783" hR="1904783" stAng="3441778" swAng="774784"/>
            </a:path>
          </a:pathLst>
        </a:custGeom>
        <a:noFill/>
        <a:ln w="9525" cap="flat" cmpd="sng" algn="ctr">
          <a:solidFill>
            <a:schemeClr val="accent4">
              <a:hueOff val="-1984342"/>
              <a:satOff val="11955"/>
              <a:lumOff val="9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27CDA-C6D7-4FB9-8EE0-81BDC5F94C27}">
      <dsp:nvSpPr>
        <dsp:cNvPr id="0" name=""/>
        <dsp:cNvSpPr/>
      </dsp:nvSpPr>
      <dsp:spPr>
        <a:xfrm>
          <a:off x="3275381" y="3812821"/>
          <a:ext cx="1753821" cy="457299"/>
        </a:xfrm>
        <a:prstGeom prst="roundRect">
          <a:avLst/>
        </a:prstGeom>
        <a:gradFill rotWithShape="0">
          <a:gsLst>
            <a:gs pos="0">
              <a:schemeClr val="accent4">
                <a:hueOff val="-2480428"/>
                <a:satOff val="14944"/>
                <a:lumOff val="1198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28"/>
                <a:satOff val="14944"/>
                <a:lumOff val="1198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28"/>
                <a:satOff val="14944"/>
                <a:lumOff val="11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Canales</a:t>
          </a:r>
          <a:endParaRPr lang="es-ES" sz="1600" kern="1200" dirty="0"/>
        </a:p>
      </dsp:txBody>
      <dsp:txXfrm>
        <a:off x="3297704" y="3835144"/>
        <a:ext cx="1709175" cy="412653"/>
      </dsp:txXfrm>
    </dsp:sp>
    <dsp:sp modelId="{8BDEB28D-6248-443A-A161-D4EA597AA069}">
      <dsp:nvSpPr>
        <dsp:cNvPr id="0" name=""/>
        <dsp:cNvSpPr/>
      </dsp:nvSpPr>
      <dsp:spPr>
        <a:xfrm>
          <a:off x="1826287" y="73357"/>
          <a:ext cx="3809566" cy="3809566"/>
        </a:xfrm>
        <a:custGeom>
          <a:avLst/>
          <a:gdLst/>
          <a:ahLst/>
          <a:cxnLst/>
          <a:rect l="0" t="0" r="0" b="0"/>
          <a:pathLst>
            <a:path>
              <a:moveTo>
                <a:pt x="1445552" y="3753379"/>
              </a:moveTo>
              <a:arcTo wR="1904783" hR="1904783" stAng="6237065" swAng="646355"/>
            </a:path>
          </a:pathLst>
        </a:custGeom>
        <a:noFill/>
        <a:ln w="9525" cap="flat" cmpd="sng" algn="ctr">
          <a:solidFill>
            <a:schemeClr val="accent4">
              <a:hueOff val="-2480428"/>
              <a:satOff val="14944"/>
              <a:lumOff val="11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6751D-1C73-4C7B-94D4-6FEC778954B6}">
      <dsp:nvSpPr>
        <dsp:cNvPr id="0" name=""/>
        <dsp:cNvSpPr/>
      </dsp:nvSpPr>
      <dsp:spPr>
        <a:xfrm>
          <a:off x="1806692" y="3249494"/>
          <a:ext cx="1753821" cy="45729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Frecuencia</a:t>
          </a:r>
          <a:endParaRPr lang="es-ES" sz="1600" kern="1200" dirty="0"/>
        </a:p>
      </dsp:txBody>
      <dsp:txXfrm>
        <a:off x="1829015" y="3271817"/>
        <a:ext cx="1709175" cy="412653"/>
      </dsp:txXfrm>
    </dsp:sp>
    <dsp:sp modelId="{2BEA8CBB-7D4E-47D7-ABE8-35B4873C18CA}">
      <dsp:nvSpPr>
        <dsp:cNvPr id="0" name=""/>
        <dsp:cNvSpPr/>
      </dsp:nvSpPr>
      <dsp:spPr>
        <a:xfrm>
          <a:off x="2407852" y="748424"/>
          <a:ext cx="3809566" cy="3809566"/>
        </a:xfrm>
        <a:custGeom>
          <a:avLst/>
          <a:gdLst/>
          <a:ahLst/>
          <a:cxnLst/>
          <a:rect l="0" t="0" r="0" b="0"/>
          <a:pathLst>
            <a:path>
              <a:moveTo>
                <a:pt x="94789" y="2498180"/>
              </a:moveTo>
              <a:arcTo wR="1904783" hR="1904783" stAng="9710912" swAng="538542"/>
            </a:path>
          </a:pathLst>
        </a:custGeom>
        <a:noFill/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8DF31-C166-40FA-BC2C-45886ADCD15B}">
      <dsp:nvSpPr>
        <dsp:cNvPr id="0" name=""/>
        <dsp:cNvSpPr/>
      </dsp:nvSpPr>
      <dsp:spPr>
        <a:xfrm>
          <a:off x="1463824" y="2496648"/>
          <a:ext cx="1753821" cy="457299"/>
        </a:xfrm>
        <a:prstGeom prst="roundRect">
          <a:avLst/>
        </a:prstGeom>
        <a:gradFill rotWithShape="0">
          <a:gsLst>
            <a:gs pos="0">
              <a:schemeClr val="accent4">
                <a:hueOff val="-3472599"/>
                <a:satOff val="20921"/>
                <a:lumOff val="1677"/>
                <a:alphaOff val="0"/>
                <a:shade val="51000"/>
                <a:satMod val="130000"/>
              </a:schemeClr>
            </a:gs>
            <a:gs pos="80000">
              <a:schemeClr val="accent4">
                <a:hueOff val="-3472599"/>
                <a:satOff val="20921"/>
                <a:lumOff val="1677"/>
                <a:alphaOff val="0"/>
                <a:shade val="93000"/>
                <a:satMod val="130000"/>
              </a:schemeClr>
            </a:gs>
            <a:gs pos="100000">
              <a:schemeClr val="accent4">
                <a:hueOff val="-3472599"/>
                <a:satOff val="20921"/>
                <a:lumOff val="1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Precio</a:t>
          </a:r>
          <a:endParaRPr lang="es-ES" sz="1600" kern="1200" dirty="0"/>
        </a:p>
      </dsp:txBody>
      <dsp:txXfrm>
        <a:off x="1486147" y="2518971"/>
        <a:ext cx="1709175" cy="412653"/>
      </dsp:txXfrm>
    </dsp:sp>
    <dsp:sp modelId="{EB9453F7-0351-46E9-92B9-DAC1EED6BCC9}">
      <dsp:nvSpPr>
        <dsp:cNvPr id="0" name=""/>
        <dsp:cNvSpPr/>
      </dsp:nvSpPr>
      <dsp:spPr>
        <a:xfrm>
          <a:off x="2247508" y="231904"/>
          <a:ext cx="3809566" cy="3809566"/>
        </a:xfrm>
        <a:custGeom>
          <a:avLst/>
          <a:gdLst/>
          <a:ahLst/>
          <a:cxnLst/>
          <a:rect l="0" t="0" r="0" b="0"/>
          <a:pathLst>
            <a:path>
              <a:moveTo>
                <a:pt x="32974" y="2257671"/>
              </a:moveTo>
              <a:arcTo wR="1904783" hR="1904783" stAng="10159407" swAng="1281186"/>
            </a:path>
          </a:pathLst>
        </a:custGeom>
        <a:noFill/>
        <a:ln w="9525" cap="flat" cmpd="sng" algn="ctr">
          <a:solidFill>
            <a:schemeClr val="accent4">
              <a:hueOff val="-3472599"/>
              <a:satOff val="20921"/>
              <a:lumOff val="16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B3DB4-3DCC-43D6-B867-C264E7426AE6}">
      <dsp:nvSpPr>
        <dsp:cNvPr id="0" name=""/>
        <dsp:cNvSpPr/>
      </dsp:nvSpPr>
      <dsp:spPr>
        <a:xfrm>
          <a:off x="1463824" y="1319427"/>
          <a:ext cx="1753821" cy="457299"/>
        </a:xfrm>
        <a:prstGeom prst="roundRect">
          <a:avLst/>
        </a:prstGeom>
        <a:gradFill rotWithShape="0">
          <a:gsLst>
            <a:gs pos="0">
              <a:schemeClr val="accent4">
                <a:hueOff val="-3968684"/>
                <a:satOff val="23910"/>
                <a:lumOff val="1916"/>
                <a:alphaOff val="0"/>
                <a:shade val="51000"/>
                <a:satMod val="130000"/>
              </a:schemeClr>
            </a:gs>
            <a:gs pos="80000">
              <a:schemeClr val="accent4">
                <a:hueOff val="-3968684"/>
                <a:satOff val="23910"/>
                <a:lumOff val="1916"/>
                <a:alphaOff val="0"/>
                <a:shade val="93000"/>
                <a:satMod val="130000"/>
              </a:schemeClr>
            </a:gs>
            <a:gs pos="100000">
              <a:schemeClr val="accent4">
                <a:hueOff val="-3968684"/>
                <a:satOff val="23910"/>
                <a:lumOff val="19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Publicidad</a:t>
          </a:r>
          <a:endParaRPr lang="es-ES" sz="1600" kern="1200" dirty="0"/>
        </a:p>
      </dsp:txBody>
      <dsp:txXfrm>
        <a:off x="1486147" y="1341750"/>
        <a:ext cx="1709175" cy="412653"/>
      </dsp:txXfrm>
    </dsp:sp>
    <dsp:sp modelId="{94759354-7266-42C7-9973-785872349F74}">
      <dsp:nvSpPr>
        <dsp:cNvPr id="0" name=""/>
        <dsp:cNvSpPr/>
      </dsp:nvSpPr>
      <dsp:spPr>
        <a:xfrm>
          <a:off x="2390792" y="-192505"/>
          <a:ext cx="3809566" cy="3809566"/>
        </a:xfrm>
        <a:custGeom>
          <a:avLst/>
          <a:gdLst/>
          <a:ahLst/>
          <a:cxnLst/>
          <a:rect l="0" t="0" r="0" b="0"/>
          <a:pathLst>
            <a:path>
              <a:moveTo>
                <a:pt x="41548" y="1509111"/>
              </a:moveTo>
              <a:arcTo wR="1904783" hR="1904783" stAng="11519346" swAng="510686"/>
            </a:path>
          </a:pathLst>
        </a:custGeom>
        <a:noFill/>
        <a:ln w="9525" cap="flat" cmpd="sng" algn="ctr">
          <a:solidFill>
            <a:schemeClr val="accent4">
              <a:hueOff val="-3968684"/>
              <a:satOff val="23910"/>
              <a:lumOff val="19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F3D0D-A16D-402A-A666-82E458F476FF}">
      <dsp:nvSpPr>
        <dsp:cNvPr id="0" name=""/>
        <dsp:cNvSpPr/>
      </dsp:nvSpPr>
      <dsp:spPr>
        <a:xfrm>
          <a:off x="1813714" y="585191"/>
          <a:ext cx="1753821" cy="45729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Satisfacción</a:t>
          </a:r>
          <a:endParaRPr lang="es-ES" sz="1600" kern="1200" dirty="0"/>
        </a:p>
      </dsp:txBody>
      <dsp:txXfrm>
        <a:off x="1836037" y="607514"/>
        <a:ext cx="1709175" cy="412653"/>
      </dsp:txXfrm>
    </dsp:sp>
    <dsp:sp modelId="{D29EA4A2-BC77-4578-AE23-832F6FF027D1}">
      <dsp:nvSpPr>
        <dsp:cNvPr id="0" name=""/>
        <dsp:cNvSpPr/>
      </dsp:nvSpPr>
      <dsp:spPr>
        <a:xfrm>
          <a:off x="1921492" y="364359"/>
          <a:ext cx="3809566" cy="3809566"/>
        </a:xfrm>
        <a:custGeom>
          <a:avLst/>
          <a:gdLst/>
          <a:ahLst/>
          <a:cxnLst/>
          <a:rect l="0" t="0" r="0" b="0"/>
          <a:pathLst>
            <a:path>
              <a:moveTo>
                <a:pt x="1017799" y="219120"/>
              </a:moveTo>
              <a:arcTo wR="1904783" hR="1904783" stAng="14534819" swAng="649898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405C8-1A54-405E-9830-9CDC0D1C6EF9}">
      <dsp:nvSpPr>
        <dsp:cNvPr id="0" name=""/>
        <dsp:cNvSpPr/>
      </dsp:nvSpPr>
      <dsp:spPr>
        <a:xfrm>
          <a:off x="2453060" y="1878994"/>
          <a:ext cx="1430583" cy="14305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Propuesta</a:t>
          </a:r>
          <a:endParaRPr lang="es-ES" sz="1800" kern="1200" dirty="0"/>
        </a:p>
      </dsp:txBody>
      <dsp:txXfrm>
        <a:off x="2662564" y="2088498"/>
        <a:ext cx="1011575" cy="1011575"/>
      </dsp:txXfrm>
    </dsp:sp>
    <dsp:sp modelId="{B0B206C1-B448-4ADF-AA66-AD6F993CD76A}">
      <dsp:nvSpPr>
        <dsp:cNvPr id="0" name=""/>
        <dsp:cNvSpPr/>
      </dsp:nvSpPr>
      <dsp:spPr>
        <a:xfrm rot="16200000">
          <a:off x="2984938" y="1675262"/>
          <a:ext cx="366827" cy="40637"/>
        </a:xfrm>
        <a:custGeom>
          <a:avLst/>
          <a:gdLst/>
          <a:ahLst/>
          <a:cxnLst/>
          <a:rect l="0" t="0" r="0" b="0"/>
          <a:pathLst>
            <a:path>
              <a:moveTo>
                <a:pt x="0" y="20318"/>
              </a:moveTo>
              <a:lnTo>
                <a:pt x="366827" y="203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159181" y="1686409"/>
        <a:ext cx="18341" cy="18341"/>
      </dsp:txXfrm>
    </dsp:sp>
    <dsp:sp modelId="{70B7BF5F-2F98-42AC-A0B9-339B8FADDE94}">
      <dsp:nvSpPr>
        <dsp:cNvPr id="0" name=""/>
        <dsp:cNvSpPr/>
      </dsp:nvSpPr>
      <dsp:spPr>
        <a:xfrm>
          <a:off x="2332569" y="-47483"/>
          <a:ext cx="1671565" cy="15596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Perfil de consumidor</a:t>
          </a:r>
          <a:endParaRPr lang="es-ES" sz="1800" kern="1200" dirty="0"/>
        </a:p>
      </dsp:txBody>
      <dsp:txXfrm>
        <a:off x="2577364" y="180922"/>
        <a:ext cx="1181975" cy="1102840"/>
      </dsp:txXfrm>
    </dsp:sp>
    <dsp:sp modelId="{A524222F-FA36-41EC-9B7F-C2B561D96E40}">
      <dsp:nvSpPr>
        <dsp:cNvPr id="0" name=""/>
        <dsp:cNvSpPr/>
      </dsp:nvSpPr>
      <dsp:spPr>
        <a:xfrm rot="1722492">
          <a:off x="3771071" y="3013871"/>
          <a:ext cx="401018" cy="40637"/>
        </a:xfrm>
        <a:custGeom>
          <a:avLst/>
          <a:gdLst/>
          <a:ahLst/>
          <a:cxnLst/>
          <a:rect l="0" t="0" r="0" b="0"/>
          <a:pathLst>
            <a:path>
              <a:moveTo>
                <a:pt x="0" y="20318"/>
              </a:moveTo>
              <a:lnTo>
                <a:pt x="401018" y="203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961554" y="3024164"/>
        <a:ext cx="20050" cy="20050"/>
      </dsp:txXfrm>
    </dsp:sp>
    <dsp:sp modelId="{A62CA39D-5045-4D02-9967-45E79596A539}">
      <dsp:nvSpPr>
        <dsp:cNvPr id="0" name=""/>
        <dsp:cNvSpPr/>
      </dsp:nvSpPr>
      <dsp:spPr>
        <a:xfrm>
          <a:off x="4032447" y="2745433"/>
          <a:ext cx="1671565" cy="1559650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Perfil del cliente</a:t>
          </a:r>
          <a:endParaRPr lang="es-ES" sz="1800" kern="1200" dirty="0"/>
        </a:p>
      </dsp:txBody>
      <dsp:txXfrm>
        <a:off x="4277242" y="2973838"/>
        <a:ext cx="1181975" cy="1102840"/>
      </dsp:txXfrm>
    </dsp:sp>
    <dsp:sp modelId="{3C7AD0C7-B114-4847-9A90-A0C1799DB377}">
      <dsp:nvSpPr>
        <dsp:cNvPr id="0" name=""/>
        <dsp:cNvSpPr/>
      </dsp:nvSpPr>
      <dsp:spPr>
        <a:xfrm rot="9124540">
          <a:off x="2112365" y="3014354"/>
          <a:ext cx="450187" cy="40637"/>
        </a:xfrm>
        <a:custGeom>
          <a:avLst/>
          <a:gdLst/>
          <a:ahLst/>
          <a:cxnLst/>
          <a:rect l="0" t="0" r="0" b="0"/>
          <a:pathLst>
            <a:path>
              <a:moveTo>
                <a:pt x="0" y="20318"/>
              </a:moveTo>
              <a:lnTo>
                <a:pt x="450187" y="203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2326204" y="3023418"/>
        <a:ext cx="22509" cy="22509"/>
      </dsp:txXfrm>
    </dsp:sp>
    <dsp:sp modelId="{1006F76C-121B-476F-9A3C-18740F72CA3B}">
      <dsp:nvSpPr>
        <dsp:cNvPr id="0" name=""/>
        <dsp:cNvSpPr/>
      </dsp:nvSpPr>
      <dsp:spPr>
        <a:xfrm>
          <a:off x="576072" y="2745433"/>
          <a:ext cx="1671565" cy="1559650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Estrategias de marketing</a:t>
          </a:r>
          <a:endParaRPr lang="es-ES" sz="1800" kern="1200" dirty="0"/>
        </a:p>
      </dsp:txBody>
      <dsp:txXfrm>
        <a:off x="820867" y="2973838"/>
        <a:ext cx="1181975" cy="110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408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374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4952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3076"/>
              </p:ext>
            </p:extLst>
          </p:nvPr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orelDRAW" r:id="rId3" imgW="7748626" imgH="4759452" progId="">
                  <p:embed/>
                </p:oleObj>
              </mc:Choice>
              <mc:Fallback>
                <p:oleObj name="CorelDRAW" r:id="rId3" imgW="7748626" imgH="47594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6701"/>
            <a:ext cx="792162" cy="85804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12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65390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7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662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204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514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452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16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73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036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45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B3D51-9A59-4706-9968-F71CA3411FA2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CF22-23F5-4DFB-A982-4B327BBAF7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131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924F.ACE7F9E0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cid:image002.jpg@01D0924F.ACE7F9E0" TargetMode="Externa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92275" y="974756"/>
            <a:ext cx="64801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81050" algn="l"/>
              </a:tabLst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781050" algn="l"/>
              </a:tabLst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DEPARTAMENTO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DE CIENCIAS ECONÓMICAS  ADMINISTRATIVAS Y DE COMERCIO</a:t>
            </a:r>
          </a:p>
          <a:p>
            <a:pPr algn="ctr">
              <a:tabLst>
                <a:tab pos="781050" algn="l"/>
              </a:tabLst>
            </a:pPr>
            <a:endParaRPr lang="es-ES_tradnl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781050" algn="l"/>
              </a:tabLst>
            </a:pP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C" b="1" dirty="0" smtClean="0"/>
              <a:t>ESTUDIO </a:t>
            </a:r>
            <a:r>
              <a:rPr lang="es-EC" b="1" dirty="0"/>
              <a:t>DEL COMPORTAMIENTO DEL CONSUMIDOR DE MULTIVITAMÍNICOS OTC (OVER THE COUNTER) PARA JÓVENES DE 17 A 25 AÑOS COMERCIALIZADOS EN FARMACIAS EN EL NORTE DE LA CIUDAD DE QUITO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”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781050" algn="l"/>
              </a:tabLst>
            </a:pPr>
            <a:endParaRPr lang="es-ES_tradnl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781050" algn="l"/>
              </a:tabLst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DIAZ SALAZAR CARLOS HUGO</a:t>
            </a:r>
          </a:p>
          <a:p>
            <a:pPr algn="ctr">
              <a:tabLst>
                <a:tab pos="781050" algn="l"/>
              </a:tabLst>
            </a:pPr>
            <a:endParaRPr lang="es-ES_tradnl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781050" algn="l"/>
              </a:tabLst>
            </a:pPr>
            <a:r>
              <a:rPr lang="es-ES_tradnl" dirty="0">
                <a:latin typeface="Arial" pitchFamily="34" charset="0"/>
                <a:cs typeface="Arial" pitchFamily="34" charset="0"/>
              </a:rPr>
              <a:t>Tesis presentada como requisito previo a la obtención del grado de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tabLst>
                <a:tab pos="781050" algn="l"/>
              </a:tabLst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781050" algn="l"/>
              </a:tabLst>
            </a:pPr>
            <a:r>
              <a:rPr lang="es-ES_tradnl" dirty="0">
                <a:latin typeface="Arial" pitchFamily="34" charset="0"/>
                <a:cs typeface="Arial" pitchFamily="34" charset="0"/>
              </a:rPr>
              <a:t>Ingeniería en Mercadotecnia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781050" algn="l"/>
              </a:tabLs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7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 smtClean="0"/>
              <a:t>Análisis de resultados</a:t>
            </a:r>
            <a:endParaRPr lang="es-ES" sz="3600" b="1" dirty="0"/>
          </a:p>
        </p:txBody>
      </p:sp>
      <p:sp>
        <p:nvSpPr>
          <p:cNvPr id="3" name="2 Rectángulo"/>
          <p:cNvSpPr/>
          <p:nvPr/>
        </p:nvSpPr>
        <p:spPr>
          <a:xfrm>
            <a:off x="1259632" y="1187624"/>
            <a:ext cx="2073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/>
              <a:t>Frecuencia Edad </a:t>
            </a:r>
            <a:endParaRPr lang="es-ES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9"/>
          <a:stretch/>
        </p:blipFill>
        <p:spPr bwMode="auto">
          <a:xfrm>
            <a:off x="4860032" y="1187624"/>
            <a:ext cx="4032448" cy="4185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233324" y="2690336"/>
            <a:ext cx="333867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El 34,9% de los encuestados pertenecen al grupo etario de 17 a 20 años, de toda la muestra el 24,2% tiene de  21 a 25 años y  el 24,7% tiene de 36 a 45 años.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62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500404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sp>
        <p:nvSpPr>
          <p:cNvPr id="3" name="2 Rectángulo"/>
          <p:cNvSpPr/>
          <p:nvPr/>
        </p:nvSpPr>
        <p:spPr>
          <a:xfrm>
            <a:off x="1022920" y="1187624"/>
            <a:ext cx="3341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/>
              <a:t>Frecuencia Indique su ocupación 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1057240" y="1663527"/>
            <a:ext cx="283017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De la muestra sólo estudiante de colegio es el 34,9%, estudiante de colegio y trabaja el 0%, sólo estudiante universitario el 16,1%, estudiante universitario y trabaja el 8,9%, sólo trabaja el 27,3%, nadie respondió ser estudiante de  maestría y trabaja, y un 12,8% respondió tareas del hogar.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4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sp>
        <p:nvSpPr>
          <p:cNvPr id="3" name="2 Rectángulo"/>
          <p:cNvSpPr/>
          <p:nvPr/>
        </p:nvSpPr>
        <p:spPr>
          <a:xfrm>
            <a:off x="1022920" y="1187624"/>
            <a:ext cx="250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Adquirió personalmente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3"/>
          <a:stretch/>
        </p:blipFill>
        <p:spPr bwMode="auto">
          <a:xfrm>
            <a:off x="4788024" y="1187624"/>
            <a:ext cx="4212285" cy="41521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1475656" y="2132856"/>
            <a:ext cx="2611923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 smtClean="0"/>
              <a:t>Interpretación:</a:t>
            </a:r>
            <a:r>
              <a:rPr lang="es-EC" dirty="0" smtClean="0"/>
              <a:t> </a:t>
            </a:r>
          </a:p>
          <a:p>
            <a:r>
              <a:rPr lang="es-EC" dirty="0" smtClean="0"/>
              <a:t>El </a:t>
            </a:r>
            <a:r>
              <a:rPr lang="es-EC" dirty="0"/>
              <a:t>59,38% de los encuestados respondió afirmativamente que sí adquieren personalmente los multivitamínicos, mientras que el 40,63%  consumen pero no son ellos los que los compran.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4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sp>
        <p:nvSpPr>
          <p:cNvPr id="3" name="2 Rectángulo"/>
          <p:cNvSpPr/>
          <p:nvPr/>
        </p:nvSpPr>
        <p:spPr>
          <a:xfrm>
            <a:off x="1022920" y="1187624"/>
            <a:ext cx="6739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/>
              <a:t>Si no fueron adquiridos por usted, indique la relación con la persona </a:t>
            </a:r>
            <a:endParaRPr lang="es-EC" b="1" dirty="0" smtClean="0"/>
          </a:p>
          <a:p>
            <a:pPr lvl="0"/>
            <a:r>
              <a:rPr lang="es-EC" b="1" dirty="0" smtClean="0"/>
              <a:t>que </a:t>
            </a:r>
            <a:r>
              <a:rPr lang="es-EC" b="1" dirty="0"/>
              <a:t>compró el multivitamínico</a:t>
            </a:r>
            <a:endParaRPr lang="es-ES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2"/>
          <a:stretch/>
        </p:blipFill>
        <p:spPr bwMode="auto">
          <a:xfrm>
            <a:off x="4571571" y="1628800"/>
            <a:ext cx="4104885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547664" y="2368386"/>
            <a:ext cx="239446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Interpretación:</a:t>
            </a:r>
            <a:r>
              <a:rPr lang="es-EC" dirty="0"/>
              <a:t> </a:t>
            </a:r>
            <a:endParaRPr lang="es-EC" dirty="0" smtClean="0"/>
          </a:p>
          <a:p>
            <a:r>
              <a:rPr lang="es-EC" dirty="0" smtClean="0"/>
              <a:t>El </a:t>
            </a:r>
            <a:r>
              <a:rPr lang="es-EC" dirty="0"/>
              <a:t>71,09% de los encuestados indicó que la persona que compra sus multivitamínicos es la madre, el 17,1% el padre y un 11,2% por hermanos.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8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sp>
        <p:nvSpPr>
          <p:cNvPr id="3" name="2 Rectángulo"/>
          <p:cNvSpPr/>
          <p:nvPr/>
        </p:nvSpPr>
        <p:spPr>
          <a:xfrm>
            <a:off x="1022920" y="1187624"/>
            <a:ext cx="6437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 </a:t>
            </a:r>
            <a:endParaRPr lang="es-ES" dirty="0"/>
          </a:p>
          <a:p>
            <a:pPr lvl="0"/>
            <a:r>
              <a:rPr lang="es-EC" b="1" dirty="0"/>
              <a:t>¿En qué presentación ha consumido/comprado multivitamínicos?</a:t>
            </a:r>
            <a:endParaRPr lang="es-ES" b="1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33955"/>
            <a:ext cx="4680520" cy="3802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835696" y="2051847"/>
            <a:ext cx="2232248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Interpretación:</a:t>
            </a:r>
            <a:r>
              <a:rPr lang="es-EC" dirty="0"/>
              <a:t> </a:t>
            </a:r>
            <a:endParaRPr lang="es-EC" dirty="0" smtClean="0"/>
          </a:p>
          <a:p>
            <a:r>
              <a:rPr lang="es-EC" dirty="0" smtClean="0"/>
              <a:t>El </a:t>
            </a:r>
            <a:r>
              <a:rPr lang="es-EC" dirty="0"/>
              <a:t>43,23% de los encuestado han consumido multivitamínicos en las presentaciones de cápsulas/tabletas; mientras que el 56,77% en forma de tabletas efervescentes.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8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82" y="1483583"/>
            <a:ext cx="5218430" cy="4177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1369420" y="1844824"/>
            <a:ext cx="252028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Interpretación:</a:t>
            </a:r>
            <a:r>
              <a:rPr lang="es-EC" dirty="0"/>
              <a:t> Las circunstancias bajo las cuales se ha consumido y comprado el multivitamínico presentan un recetado 22,4%, previa decisión 37,5%, impulso 25,5%, recomendación farmacia 10,2%  y por  recomendación familiar el 4,4%.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357595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b="1" dirty="0"/>
              <a:t>¿En cuál de las siguientes circunstancias </a:t>
            </a:r>
            <a:endParaRPr lang="es-EC" b="1" dirty="0" smtClean="0"/>
          </a:p>
          <a:p>
            <a:pPr lvl="0"/>
            <a:r>
              <a:rPr lang="es-EC" b="1" dirty="0" smtClean="0"/>
              <a:t>los </a:t>
            </a:r>
            <a:r>
              <a:rPr lang="es-EC" b="1" dirty="0"/>
              <a:t>ha comprado?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005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pic>
        <p:nvPicPr>
          <p:cNvPr id="3" name="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2"/>
          <a:stretch/>
        </p:blipFill>
        <p:spPr bwMode="auto">
          <a:xfrm>
            <a:off x="4572000" y="1255258"/>
            <a:ext cx="4415246" cy="4177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331640" y="2492896"/>
            <a:ext cx="302433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Interpretación:</a:t>
            </a:r>
            <a:r>
              <a:rPr lang="es-EC" dirty="0"/>
              <a:t> En los factores que influencian la compra la publicidad presenta el 57,8% como respuesta positiva y el 42,2%  con negativa.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115616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b="1" dirty="0"/>
              <a:t>¿Qué factores influyen al momento de su compra? Puede seleccionar más de una opción. Publicidad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087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6"/>
          <a:stretch/>
        </p:blipFill>
        <p:spPr bwMode="auto">
          <a:xfrm>
            <a:off x="4644008" y="1412776"/>
            <a:ext cx="4336219" cy="4177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1687786" y="2636912"/>
            <a:ext cx="271804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 smtClean="0"/>
              <a:t>Interpretación:</a:t>
            </a:r>
            <a:r>
              <a:rPr lang="es-EC" dirty="0" smtClean="0"/>
              <a:t> Los encuestados responden afirmativamente con un 69,27% cuando se les pregunta si el empaque influencia su decisión de compra, el  30,73% responden negativamente.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187624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b="1" dirty="0"/>
              <a:t>¿Qué factores influyen al momento de su compra? Puede seleccionar más de una opción.  Empaque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768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8"/>
          <a:stretch/>
        </p:blipFill>
        <p:spPr bwMode="auto">
          <a:xfrm>
            <a:off x="4499992" y="1187624"/>
            <a:ext cx="4644008" cy="43302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1547664" y="2492896"/>
            <a:ext cx="288032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Interpretación:</a:t>
            </a:r>
            <a:r>
              <a:rPr lang="es-EC" dirty="0"/>
              <a:t> La marca del multivitamínico si es un factor que influencie la decisión de compra del producto, el 67,97% respalda esta aseveración;  y el 32,03% indican que la marca no incide.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475656" y="107998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b="1" dirty="0"/>
              <a:t>¿Qué factores influyen al momento de su compra? Puede seleccionar más de una opción.  Marca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86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70" y="1340167"/>
            <a:ext cx="5218430" cy="4177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1475657" y="2405787"/>
            <a:ext cx="244991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Interpretación: </a:t>
            </a:r>
            <a:r>
              <a:rPr lang="es-EC" dirty="0"/>
              <a:t>El 52,9% de los encuestados consumen más de 6 multivitamínicos  al año,  y el 47,1%  hasta 3 unidades de éste producto.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475657" y="1155501"/>
            <a:ext cx="4227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/>
              <a:t>¿Cuántos multivitamínicos compra al año?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506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78904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     INTRODUCCIÓN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55762359"/>
              </p:ext>
            </p:extLst>
          </p:nvPr>
        </p:nvGraphicFramePr>
        <p:xfrm>
          <a:off x="251520" y="1425448"/>
          <a:ext cx="4729282" cy="236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52171"/>
              </p:ext>
            </p:extLst>
          </p:nvPr>
        </p:nvGraphicFramePr>
        <p:xfrm>
          <a:off x="4355976" y="1417638"/>
          <a:ext cx="4392488" cy="227385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{85BE263C-DBD7-4A20-BB59-AAB30ACAA65A}</a:tableStyleId>
              </a:tblPr>
              <a:tblGrid>
                <a:gridCol w="792088"/>
                <a:gridCol w="1329898"/>
                <a:gridCol w="1135251"/>
                <a:gridCol w="1135251"/>
              </a:tblGrid>
              <a:tr h="575070">
                <a:tc>
                  <a:txBody>
                    <a:bodyPr/>
                    <a:lstStyle/>
                    <a:p>
                      <a:pPr algn="ctr"/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objetivo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 - Alto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 - Bajo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5070">
                <a:tc>
                  <a:txBody>
                    <a:bodyPr/>
                    <a:lstStyle/>
                    <a:p>
                      <a:pPr algn="ctr"/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Formato 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Autoservicio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</a:t>
                      </a:r>
                      <a:r>
                        <a:rPr lang="es-ES" sz="1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 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mostrador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188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GRUPO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GPF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Fybeca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SanaSana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18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DIFARE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Pharmacys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Cruz Azul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50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FARMAENLACE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Medicity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Farmacias Económicas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16546203"/>
              </p:ext>
            </p:extLst>
          </p:nvPr>
        </p:nvGraphicFramePr>
        <p:xfrm>
          <a:off x="2076400" y="3717032"/>
          <a:ext cx="609600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http://www.quimicaariston.com/website/wp-content/themes/eStore/images/OTC_ARIST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44222"/>
            <a:ext cx="1368152" cy="12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9"/>
          <a:stretch/>
        </p:blipFill>
        <p:spPr bwMode="auto">
          <a:xfrm>
            <a:off x="4370667" y="1478317"/>
            <a:ext cx="4773333" cy="4177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1331640" y="2538770"/>
            <a:ext cx="280831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Interpretación:</a:t>
            </a:r>
            <a:r>
              <a:rPr lang="es-EC" dirty="0"/>
              <a:t> En el caso del multivitamínico Pharmaton recibió el 59,38% como muy conocido y el 40,63% que aseveran es conocido.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031333" y="11876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b="1" dirty="0"/>
              <a:t>De las siguientes marcas de multivitamínicos, ordene del 1 al 5 siendo 1 el más conocido  y 5 el menos conocido para usted: Pharmaton 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303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3"/>
          <a:stretch/>
        </p:blipFill>
        <p:spPr bwMode="auto">
          <a:xfrm>
            <a:off x="4572000" y="1187624"/>
            <a:ext cx="4572000" cy="4401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Análisis de resultados</a:t>
            </a:r>
            <a:endParaRPr lang="es-ES" sz="3600" dirty="0" smtClean="0"/>
          </a:p>
          <a:p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1431337" y="2420888"/>
            <a:ext cx="288032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Interpretación:</a:t>
            </a:r>
            <a:r>
              <a:rPr lang="es-EC" dirty="0"/>
              <a:t> El naranja es el color que mayor relación  presenta con el multivitamínico según el 68,49% que respondió afirmativamente,  mientras  que el 31,51%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403648" y="11544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b="1" dirty="0"/>
              <a:t>¿A qué color relaciona los multivitamínicos? Naranja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801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Comprobación de hipótesis  	Ocupación - Circunstancias</a:t>
            </a:r>
            <a:endParaRPr lang="es-ES" sz="3600" b="1" dirty="0" smtClean="0"/>
          </a:p>
          <a:p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219700" cy="418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16998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Comprobación de hipótesis</a:t>
            </a:r>
          </a:p>
          <a:p>
            <a:r>
              <a:rPr lang="es-EC" sz="3600" b="1" dirty="0"/>
              <a:t>Adquirido personalmente - Energía</a:t>
            </a:r>
            <a:endParaRPr lang="es-ES" sz="3600" b="1" dirty="0"/>
          </a:p>
          <a:p>
            <a:pPr lvl="0"/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5219700" cy="418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5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17693"/>
            <a:ext cx="5219700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16998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Comprobación de hipótesis</a:t>
            </a:r>
          </a:p>
          <a:p>
            <a:pPr lvl="0"/>
            <a:r>
              <a:rPr lang="es-EC" sz="3600" b="1" dirty="0" smtClean="0"/>
              <a:t>Adquirido </a:t>
            </a:r>
            <a:r>
              <a:rPr lang="es-EC" sz="3600" b="1" dirty="0"/>
              <a:t>personalmente – naranja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4866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16998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Comprobación de hipótesis</a:t>
            </a:r>
          </a:p>
          <a:p>
            <a:pPr lvl="0"/>
            <a:r>
              <a:rPr lang="es-ES" sz="3600" b="1" dirty="0" smtClean="0"/>
              <a:t>Concentración – Marca</a:t>
            </a:r>
            <a:endParaRPr lang="es-ES" sz="3600" b="1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407765"/>
            <a:ext cx="5219700" cy="418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0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16998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Comprobación de hipótesis</a:t>
            </a:r>
          </a:p>
          <a:p>
            <a:pPr lvl="0"/>
            <a:r>
              <a:rPr lang="es-EC" sz="3600" b="1" dirty="0" smtClean="0"/>
              <a:t>	Publicidad </a:t>
            </a:r>
            <a:r>
              <a:rPr lang="es-EC" sz="3600" b="1" dirty="0"/>
              <a:t>– </a:t>
            </a:r>
            <a:r>
              <a:rPr lang="es-EC" sz="3600" b="1" dirty="0" smtClean="0"/>
              <a:t>Pharmaton</a:t>
            </a:r>
            <a:endParaRPr lang="es-ES" sz="3600" b="1" dirty="0"/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219700" cy="418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7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96" y="1407765"/>
            <a:ext cx="5219700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16998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Comprobación de hipótesis</a:t>
            </a:r>
          </a:p>
          <a:p>
            <a:pPr lvl="0"/>
            <a:r>
              <a:rPr lang="es-EC" sz="3600" b="1" dirty="0"/>
              <a:t>Empaque – Marca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9695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9188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Cruce de variables para formulación de estrategias.</a:t>
            </a:r>
            <a:endParaRPr lang="es-E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t="34314" r="7571" b="13400"/>
          <a:stretch/>
        </p:blipFill>
        <p:spPr bwMode="auto">
          <a:xfrm>
            <a:off x="258603" y="1028701"/>
            <a:ext cx="862679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strella de 5 puntas"/>
          <p:cNvSpPr/>
          <p:nvPr/>
        </p:nvSpPr>
        <p:spPr>
          <a:xfrm>
            <a:off x="1547664" y="2060848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strella de 5 puntas"/>
          <p:cNvSpPr/>
          <p:nvPr/>
        </p:nvSpPr>
        <p:spPr>
          <a:xfrm>
            <a:off x="2267744" y="3140968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strella de 5 puntas"/>
          <p:cNvSpPr/>
          <p:nvPr/>
        </p:nvSpPr>
        <p:spPr>
          <a:xfrm>
            <a:off x="6804248" y="2492896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56935945"/>
              </p:ext>
            </p:extLst>
          </p:nvPr>
        </p:nvGraphicFramePr>
        <p:xfrm>
          <a:off x="1907704" y="1187624"/>
          <a:ext cx="6336704" cy="42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2960948"/>
            <a:ext cx="1620180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9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26671" r="18321" b="11358"/>
          <a:stretch/>
        </p:blipFill>
        <p:spPr bwMode="auto">
          <a:xfrm>
            <a:off x="852663" y="980728"/>
            <a:ext cx="8284192" cy="47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6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45712"/>
              </p:ext>
            </p:extLst>
          </p:nvPr>
        </p:nvGraphicFramePr>
        <p:xfrm>
          <a:off x="4860032" y="908720"/>
          <a:ext cx="3600400" cy="467677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600400"/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17 a 25 años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Mujeres y hombres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Estudiantes de colegio, de universidad y estudiantes que trabajan.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Institución privada, modalidad presencial y horario diurno.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Media, Media-alta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Buscan  que el multivitamínico  provea de energía y concentración.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Atraídos por el empaque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Influenciados</a:t>
                      </a:r>
                      <a:r>
                        <a:rPr lang="es-ES" sz="1100" baseline="0" dirty="0" smtClean="0">
                          <a:effectLst/>
                        </a:rPr>
                        <a:t> </a:t>
                      </a:r>
                      <a:r>
                        <a:rPr lang="es-ES" sz="1100" dirty="0" smtClean="0">
                          <a:effectLst/>
                        </a:rPr>
                        <a:t> </a:t>
                      </a:r>
                      <a:r>
                        <a:rPr lang="es-ES" sz="1100" dirty="0">
                          <a:effectLst/>
                        </a:rPr>
                        <a:t>por marca del producto.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Relacionan al producto con el color naranja.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Vitaminas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Impulso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Conscientes del valor percibido del producto, no sensibles a descuentos.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Reciben información por radio y televisión.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 sienten confundidos por la variedad.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7892" name="Picture 4" descr="Resultado de imagen para jovenes estudiantes en caric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85801"/>
            <a:ext cx="3375316" cy="24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537755" y="1484784"/>
            <a:ext cx="3169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/>
              <a:t>Perfil  de consumidores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0401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63335"/>
              </p:ext>
            </p:extLst>
          </p:nvPr>
        </p:nvGraphicFramePr>
        <p:xfrm>
          <a:off x="4788024" y="980728"/>
          <a:ext cx="4104456" cy="47735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/>
              </a:tblGrid>
              <a:tr h="193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Descripción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193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 25 a 55 años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193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Mujeres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292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Trabajadores y mujeres dedicas a las tareas del hogar.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292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Sus hijos estudian en institución privada, modalidad presencial y horario diurno.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193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Media-alta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438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Buscan  que el multivitamínico  provea de fuerza, concentración y prevención a enfermedades.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292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Evalúan el empaque mas no es no motivante de compra.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193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Conocedores de las marcas.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292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Relacionan al producto con el color  naranja.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292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Adquieren el producto para sus hijos por las vitaminas.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292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Evalúan los componentes Vitamina C y hierro-calcio.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292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Compran previa decisión y por recomendación en la farmacia.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292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Conscientes del valor percibido del producto, sensibles a descuentos.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</a:tbl>
          </a:graphicData>
        </a:graphic>
      </p:graphicFrame>
      <p:pic>
        <p:nvPicPr>
          <p:cNvPr id="36866" name="Picture 2" descr="Resultado de imagen para mujer empre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304392"/>
            <a:ext cx="3306952" cy="22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17634" y="1493465"/>
            <a:ext cx="2990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/>
              <a:t>Perfil de compradores</a:t>
            </a:r>
            <a:endParaRPr lang="es-ES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74277"/>
              </p:ext>
            </p:extLst>
          </p:nvPr>
        </p:nvGraphicFramePr>
        <p:xfrm>
          <a:off x="498943" y="4725144"/>
          <a:ext cx="4104456" cy="8596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/>
              </a:tblGrid>
              <a:tr h="292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Reciben información por radio y revistas.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193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Confundidos por la variedad.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  <a:tr h="292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Compran el multivitamínico también en supermercados.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2770" marR="5277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6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72541842"/>
              </p:ext>
            </p:extLst>
          </p:nvPr>
        </p:nvGraphicFramePr>
        <p:xfrm>
          <a:off x="1331640" y="2924944"/>
          <a:ext cx="7247093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17743"/>
              </p:ext>
            </p:extLst>
          </p:nvPr>
        </p:nvGraphicFramePr>
        <p:xfrm>
          <a:off x="1403648" y="1187624"/>
          <a:ext cx="6624736" cy="1463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12368"/>
                <a:gridCol w="3312368"/>
              </a:tblGrid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encontrados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Oportunidad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1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Confusión en el punto de venta por     </a:t>
                      </a: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la </a:t>
                      </a:r>
                      <a:r>
                        <a:rPr lang="es-ES" sz="1600" dirty="0">
                          <a:effectLst/>
                        </a:rPr>
                        <a:t>variedad de productos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Afinidad al color naranja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Resaltar  al producto en la percha.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6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1115616" y="2132856"/>
            <a:ext cx="34563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Estrategias de Trademarketing y </a:t>
            </a:r>
            <a:r>
              <a:rPr lang="es-ES" sz="2000" b="1" dirty="0" smtClean="0"/>
              <a:t>Merchandising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Marketing sensorial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 smtClean="0"/>
              <a:t>Odotipos </a:t>
            </a:r>
            <a:br>
              <a:rPr lang="es-EC" sz="2000" b="1" dirty="0" smtClean="0"/>
            </a:br>
            <a:r>
              <a:rPr lang="es-ES" sz="2000" b="1" dirty="0"/>
              <a:t>Descripción olfativa</a:t>
            </a:r>
          </a:p>
          <a:p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1403648" y="1187624"/>
            <a:ext cx="352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ODOTIPOS EN EL PUNTO DE VENTA</a:t>
            </a:r>
            <a:endParaRPr lang="es-ES" dirty="0"/>
          </a:p>
        </p:txBody>
      </p:sp>
      <p:pic>
        <p:nvPicPr>
          <p:cNvPr id="7" name="Picture 1" descr="cid:image001.jpg@01D0924F.ACE7F9E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72290"/>
            <a:ext cx="2750820" cy="220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id:image002.jpg@01D0924F.ACE7F9E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15" y="3160865"/>
            <a:ext cx="186495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6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28284"/>
              </p:ext>
            </p:extLst>
          </p:nvPr>
        </p:nvGraphicFramePr>
        <p:xfrm>
          <a:off x="1655676" y="1484784"/>
          <a:ext cx="6084675" cy="3461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3925"/>
                <a:gridCol w="1902200"/>
                <a:gridCol w="1055464"/>
                <a:gridCol w="1535938"/>
                <a:gridCol w="1267148"/>
              </a:tblGrid>
              <a:tr h="243906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COTIZACIÓN DE LA ESTRATEGIA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5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N°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Concepto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Cantidad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Valor unitario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Valor Total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99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Odotipo (pruebas de aroma, construcción personalizada del aroma, odotipo final)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</a:t>
                      </a:r>
                      <a:r>
                        <a:rPr lang="es-EC" sz="1400" dirty="0" smtClean="0">
                          <a:effectLst/>
                        </a:rPr>
                        <a:t> 600,00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$ 600,00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Balcones de percha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  </a:t>
                      </a:r>
                      <a:r>
                        <a:rPr lang="es-EC" sz="1400" dirty="0" smtClean="0">
                          <a:effectLst/>
                        </a:rPr>
                        <a:t>25,00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$ 500,00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Alquiler Balcones de percha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</a:t>
                      </a:r>
                      <a:r>
                        <a:rPr lang="es-EC" sz="1400" dirty="0" smtClean="0">
                          <a:effectLst/>
                        </a:rPr>
                        <a:t>30,00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$ 600,00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906"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$ 1.700,00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6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sp>
        <p:nvSpPr>
          <p:cNvPr id="3" name="2 Rectángulo"/>
          <p:cNvSpPr/>
          <p:nvPr/>
        </p:nvSpPr>
        <p:spPr>
          <a:xfrm>
            <a:off x="1115616" y="11876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BTL 1:  Marketing Power</a:t>
            </a:r>
            <a:endParaRPr lang="es-ES" dirty="0" smtClean="0"/>
          </a:p>
          <a:p>
            <a:r>
              <a:rPr lang="en-US" b="1" dirty="0" smtClean="0"/>
              <a:t>Slogan:</a:t>
            </a:r>
            <a:r>
              <a:rPr lang="en-US" dirty="0" smtClean="0"/>
              <a:t> Enjoy your knowledge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26011"/>
              </p:ext>
            </p:extLst>
          </p:nvPr>
        </p:nvGraphicFramePr>
        <p:xfrm>
          <a:off x="1259632" y="1844824"/>
          <a:ext cx="7488832" cy="307033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744416"/>
                <a:gridCol w="3744416"/>
              </a:tblGrid>
              <a:tr h="300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encontrados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Oportunidad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4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 encuentran estudiando en colegios y universidades, también son jóvenes estudiantes que trabajan.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Buscan que el producto otorgue mayor energía para las jornadas diarias de estudio y/o trabajo.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Afinidad </a:t>
                      </a:r>
                      <a:r>
                        <a:rPr lang="es-ES" sz="1600" dirty="0">
                          <a:effectLst/>
                        </a:rPr>
                        <a:t>al color naranja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Captar nuevos consumidores.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Fidelizar consumidores actuales.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Crear lazos basados en las buenas experiencias con la marca.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Posicionar los atributos del producto.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2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sp>
        <p:nvSpPr>
          <p:cNvPr id="3" name="2 Rectángulo"/>
          <p:cNvSpPr/>
          <p:nvPr/>
        </p:nvSpPr>
        <p:spPr>
          <a:xfrm>
            <a:off x="1115616" y="11876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BTL 1:  Marketing Power</a:t>
            </a:r>
            <a:endParaRPr lang="es-ES" dirty="0" smtClean="0"/>
          </a:p>
          <a:p>
            <a:r>
              <a:rPr lang="en-US" b="1" dirty="0" smtClean="0"/>
              <a:t>Slogan:</a:t>
            </a:r>
            <a:r>
              <a:rPr lang="en-US" dirty="0" smtClean="0"/>
              <a:t> Enjoy your knowledge</a:t>
            </a:r>
            <a:endParaRPr lang="es-ES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686683192"/>
              </p:ext>
            </p:extLst>
          </p:nvPr>
        </p:nvGraphicFramePr>
        <p:xfrm>
          <a:off x="1403648" y="1124744"/>
          <a:ext cx="72244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0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827584" y="1124744"/>
            <a:ext cx="3672408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b="1" dirty="0"/>
              <a:t>Etapa 1: Situación actual de la marca</a:t>
            </a:r>
            <a:endParaRPr lang="es-ES" dirty="0"/>
          </a:p>
          <a:p>
            <a:r>
              <a:rPr lang="es-EC" dirty="0"/>
              <a:t>Análisis de situación del producto </a:t>
            </a:r>
            <a:endParaRPr lang="es-EC" dirty="0" smtClean="0"/>
          </a:p>
          <a:p>
            <a:r>
              <a:rPr lang="es-EC" dirty="0" smtClean="0"/>
              <a:t>e </a:t>
            </a:r>
            <a:r>
              <a:rPr lang="es-EC" dirty="0"/>
              <a:t>industria</a:t>
            </a:r>
            <a:endParaRPr lang="es-ES" dirty="0"/>
          </a:p>
          <a:p>
            <a:r>
              <a:rPr lang="es-EC" dirty="0"/>
              <a:t>Análisis de competencia </a:t>
            </a:r>
            <a:endParaRPr lang="es-ES" dirty="0"/>
          </a:p>
          <a:p>
            <a:r>
              <a:rPr lang="es-EC" dirty="0"/>
              <a:t>Estudio de Branding del producto</a:t>
            </a:r>
            <a:endParaRPr lang="es-ES" dirty="0"/>
          </a:p>
          <a:p>
            <a:r>
              <a:rPr lang="es-EC" dirty="0"/>
              <a:t>Informe</a:t>
            </a:r>
            <a:endParaRPr lang="es-ES" dirty="0"/>
          </a:p>
          <a:p>
            <a:r>
              <a:rPr lang="es-EC" dirty="0"/>
              <a:t>Puntaje mínimo 100</a:t>
            </a:r>
            <a:endParaRPr lang="es-ES" dirty="0"/>
          </a:p>
          <a:p>
            <a:r>
              <a:rPr lang="es-EC" dirty="0"/>
              <a:t> </a:t>
            </a:r>
            <a:endParaRPr lang="es-ES" dirty="0"/>
          </a:p>
          <a:p>
            <a:pPr lvl="0"/>
            <a:r>
              <a:rPr lang="es-ES" b="1" dirty="0"/>
              <a:t>Etapa 2: Investigación de Mercados</a:t>
            </a:r>
            <a:endParaRPr lang="es-ES" dirty="0"/>
          </a:p>
          <a:p>
            <a:r>
              <a:rPr lang="es-EC" dirty="0"/>
              <a:t>Diseño de la investigación</a:t>
            </a:r>
            <a:endParaRPr lang="es-ES" dirty="0"/>
          </a:p>
          <a:p>
            <a:r>
              <a:rPr lang="es-EC" dirty="0"/>
              <a:t>Trabajo de campo, encuestas, </a:t>
            </a:r>
            <a:endParaRPr lang="es-EC" dirty="0" smtClean="0"/>
          </a:p>
          <a:p>
            <a:r>
              <a:rPr lang="es-EC" dirty="0" smtClean="0"/>
              <a:t>entrevistas </a:t>
            </a:r>
            <a:r>
              <a:rPr lang="es-EC" dirty="0"/>
              <a:t>con expertos, etc,</a:t>
            </a:r>
            <a:endParaRPr lang="es-ES" dirty="0"/>
          </a:p>
          <a:p>
            <a:r>
              <a:rPr lang="es-EC" dirty="0"/>
              <a:t>Resultados</a:t>
            </a:r>
            <a:endParaRPr lang="es-ES" dirty="0"/>
          </a:p>
          <a:p>
            <a:r>
              <a:rPr lang="es-EC" dirty="0"/>
              <a:t>Informe Puntaje mínimo 100</a:t>
            </a:r>
            <a:endParaRPr lang="es-ES" dirty="0"/>
          </a:p>
          <a:p>
            <a:r>
              <a:rPr lang="es-EC" dirty="0"/>
              <a:t> 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572000" y="1125899"/>
            <a:ext cx="4464496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b="1" dirty="0" smtClean="0"/>
              <a:t>Etapa 3: Estrategias de marketing</a:t>
            </a:r>
            <a:endParaRPr lang="es-ES" dirty="0" smtClean="0"/>
          </a:p>
          <a:p>
            <a:r>
              <a:rPr lang="es-ES" dirty="0" smtClean="0"/>
              <a:t>Segmentación </a:t>
            </a:r>
          </a:p>
          <a:p>
            <a:r>
              <a:rPr lang="es-ES" dirty="0" smtClean="0"/>
              <a:t>Posicionamiento</a:t>
            </a:r>
          </a:p>
          <a:p>
            <a:r>
              <a:rPr lang="es-ES" dirty="0" smtClean="0"/>
              <a:t>Promoción </a:t>
            </a:r>
          </a:p>
          <a:p>
            <a:r>
              <a:rPr lang="es-ES" dirty="0" smtClean="0"/>
              <a:t>Trademarketing y Merchandising</a:t>
            </a:r>
          </a:p>
          <a:p>
            <a:r>
              <a:rPr lang="es-ES" dirty="0" smtClean="0"/>
              <a:t>Publicidad ATL y BTL </a:t>
            </a:r>
          </a:p>
          <a:p>
            <a:r>
              <a:rPr lang="es-ES" dirty="0" smtClean="0"/>
              <a:t>Puntaje mínimo 300</a:t>
            </a:r>
          </a:p>
          <a:p>
            <a:r>
              <a:rPr lang="es-ES" dirty="0" smtClean="0"/>
              <a:t> </a:t>
            </a:r>
          </a:p>
          <a:p>
            <a:pPr lvl="0"/>
            <a:r>
              <a:rPr lang="es-ES" b="1" dirty="0" smtClean="0"/>
              <a:t>Etapa 4: Presentación final </a:t>
            </a:r>
            <a:endParaRPr lang="es-ES" dirty="0" smtClean="0"/>
          </a:p>
          <a:p>
            <a:r>
              <a:rPr lang="es-ES" dirty="0" smtClean="0"/>
              <a:t>Exposición de  los equipos finalistas frente al jurado.</a:t>
            </a:r>
          </a:p>
          <a:p>
            <a:r>
              <a:rPr lang="es-ES" dirty="0" smtClean="0"/>
              <a:t> </a:t>
            </a:r>
          </a:p>
          <a:p>
            <a:pPr lvl="0"/>
            <a:r>
              <a:rPr lang="es-ES" b="1" dirty="0" smtClean="0"/>
              <a:t>Evento de cierre y publicación de ganadores.</a:t>
            </a:r>
            <a:endParaRPr lang="es-ES" dirty="0" smtClean="0"/>
          </a:p>
          <a:p>
            <a:r>
              <a:rPr lang="es-ES" dirty="0" smtClean="0"/>
              <a:t>Se lo realizaría para dar a conocer a los ganadores y  entrega de premios.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10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pic>
        <p:nvPicPr>
          <p:cNvPr id="4098" name="Picture 2" descr="D:\TESIS\TESIS\LOGOS CHARLIE\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6089"/>
            <a:ext cx="2448272" cy="40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TESIS\TESIS\LOGOS CHARLIE\L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34" y="1763687"/>
            <a:ext cx="2477942" cy="33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TESIS\TESIS\LOGOS CHARLIE\L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67" y="2060848"/>
            <a:ext cx="3894296" cy="18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1187893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LOGO 1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098849" y="1187624"/>
            <a:ext cx="90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LOGO </a:t>
            </a:r>
            <a:r>
              <a:rPr lang="es-ES" b="1" dirty="0" smtClean="0"/>
              <a:t>2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084168" y="1187624"/>
            <a:ext cx="90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LOGO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4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17661"/>
              </p:ext>
            </p:extLst>
          </p:nvPr>
        </p:nvGraphicFramePr>
        <p:xfrm>
          <a:off x="1259632" y="1412776"/>
          <a:ext cx="7092790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4480"/>
                <a:gridCol w="2131280"/>
                <a:gridCol w="1252142"/>
                <a:gridCol w="1821400"/>
                <a:gridCol w="1503488"/>
              </a:tblGrid>
              <a:tr h="161925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COTIZACIÓN DE LA ESTRATEGIA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N°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Concepto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Cantidad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Valor unitario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Valor Total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Evento de lanzamiento Hotel Marriott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 PAX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$ 1.200,00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$ 1.200,00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Roll ups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$       75,00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$ 300,00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Plataforma del concurso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$ 850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$ 850,00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Premios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$ 1.000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$ 1.000,00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Evento de cierre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200 PAX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$ 1.800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$ 1.800,00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$ 5.150,00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0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8479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 </a:t>
            </a:r>
            <a:endParaRPr lang="es-ES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713311" cy="274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2492896"/>
            <a:ext cx="3898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24721036"/>
              </p:ext>
            </p:extLst>
          </p:nvPr>
        </p:nvGraphicFramePr>
        <p:xfrm>
          <a:off x="4283968" y="1397000"/>
          <a:ext cx="4402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5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196752"/>
            <a:ext cx="2777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BTL 2: “Energy Workshops”</a:t>
            </a:r>
            <a:endParaRPr lang="es-ES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65372989"/>
              </p:ext>
            </p:extLst>
          </p:nvPr>
        </p:nvGraphicFramePr>
        <p:xfrm>
          <a:off x="1524000" y="1397000"/>
          <a:ext cx="7080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2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pic>
        <p:nvPicPr>
          <p:cNvPr id="5122" name="Picture 2" descr="D:\TESIS\TESIS\LOGOS CHARLIE\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52" y="1268760"/>
            <a:ext cx="2330112" cy="42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TESIS\TESIS\LOGOS CHARLIE\L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82" y="2006922"/>
            <a:ext cx="2251444" cy="297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TESIS\TESIS\LOGOS CHARLIE\L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635896" cy="18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91680" y="1187893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LOGO 1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098849" y="1187624"/>
            <a:ext cx="90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LOGO </a:t>
            </a:r>
            <a:r>
              <a:rPr lang="es-ES" b="1" dirty="0" smtClean="0"/>
              <a:t>2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084168" y="1187624"/>
            <a:ext cx="90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LOGO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48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196752"/>
            <a:ext cx="2777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BTL 2: “Energy Workshops”</a:t>
            </a:r>
            <a:endParaRPr lang="es-ES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17474"/>
              </p:ext>
            </p:extLst>
          </p:nvPr>
        </p:nvGraphicFramePr>
        <p:xfrm>
          <a:off x="1619672" y="1772817"/>
          <a:ext cx="6264696" cy="34962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046"/>
                <a:gridCol w="1971219"/>
                <a:gridCol w="1062118"/>
                <a:gridCol w="1545171"/>
                <a:gridCol w="1276142"/>
              </a:tblGrid>
              <a:tr h="314711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COTIZACIÓN DE LA ESTRATEGIA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65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N°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Concepto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Cantidad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Valor unitario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Valor Total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Conferencistas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$ 500,00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$ 2.000,00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Roll ups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$  </a:t>
                      </a:r>
                      <a:r>
                        <a:rPr lang="es-EC" sz="1600" dirty="0" smtClean="0">
                          <a:effectLst/>
                        </a:rPr>
                        <a:t>75,00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$ 300,00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67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Material promocional ( blocks notas y bolígrafos)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1000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$ 2,50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$ 2.500,00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711"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$ 4.800,00 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8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196752"/>
            <a:ext cx="240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BTL 3: “WAKE UP CALL”</a:t>
            </a:r>
            <a:endParaRPr lang="es-ES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18272926"/>
              </p:ext>
            </p:extLst>
          </p:nvPr>
        </p:nvGraphicFramePr>
        <p:xfrm>
          <a:off x="1475656" y="1700808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8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196752"/>
            <a:ext cx="240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BTL 3: “WAKE UP CALL”</a:t>
            </a:r>
            <a:endParaRPr lang="es-ES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46447431"/>
              </p:ext>
            </p:extLst>
          </p:nvPr>
        </p:nvGraphicFramePr>
        <p:xfrm>
          <a:off x="1259632" y="1793044"/>
          <a:ext cx="7368480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8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  <p:pic>
        <p:nvPicPr>
          <p:cNvPr id="6146" name="Picture 2" descr="D:\TESIS\TESIS\LOGOS CHARLIE\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0953"/>
            <a:ext cx="2160240" cy="39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TESIS\TESIS\LOGOS CHARLIE\L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91" y="1845827"/>
            <a:ext cx="2424637" cy="32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TESIS\TESIS\LOGOS CHARLIE\L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10" y="1988840"/>
            <a:ext cx="4221442" cy="226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91680" y="1187893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LOGO 1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098849" y="1187624"/>
            <a:ext cx="90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LOGO </a:t>
            </a:r>
            <a:r>
              <a:rPr lang="es-ES" b="1" dirty="0" smtClean="0"/>
              <a:t>2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084168" y="1187624"/>
            <a:ext cx="90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LOGO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91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43359"/>
              </p:ext>
            </p:extLst>
          </p:nvPr>
        </p:nvGraphicFramePr>
        <p:xfrm>
          <a:off x="1691680" y="1347470"/>
          <a:ext cx="5976664" cy="41630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890"/>
                <a:gridCol w="1819093"/>
                <a:gridCol w="1019656"/>
                <a:gridCol w="1468405"/>
                <a:gridCol w="1211620"/>
              </a:tblGrid>
              <a:tr h="16129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COTIZACIÓN DE LA ESTRATEGIA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N°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Concepto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Cantidad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Valor unitario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Valor Total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Actor conferencista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$ 1.200,00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$ 1.200,00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Roll ups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  75,00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$ 300,00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5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Material promocional </a:t>
                      </a:r>
                      <a:endParaRPr lang="es-EC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(blocks </a:t>
                      </a:r>
                      <a:r>
                        <a:rPr lang="es-EC" sz="1400" dirty="0">
                          <a:effectLst/>
                        </a:rPr>
                        <a:t>notas y bolígrafos)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1000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$ 2,50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$ 2.500,00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Batucada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$ 500,00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$ 500,00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Impulsadoras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$ 200,00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$ 400,00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Staff (camarógrafo, logística)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$ 200,00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$ 800,00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Uniformes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$ 80,00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$ 800,00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29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$ 6.500,00 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PROPUESTA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8258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CONCLUSIONES</a:t>
            </a:r>
            <a:endParaRPr lang="es-ES" sz="36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87564915"/>
              </p:ext>
            </p:extLst>
          </p:nvPr>
        </p:nvGraphicFramePr>
        <p:xfrm>
          <a:off x="2051720" y="11959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8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60648"/>
            <a:ext cx="91440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C" sz="3600" b="1" dirty="0" smtClean="0"/>
              <a:t>	RECOMENDACIONES</a:t>
            </a:r>
            <a:endParaRPr lang="es-ES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50281771"/>
              </p:ext>
            </p:extLst>
          </p:nvPr>
        </p:nvGraphicFramePr>
        <p:xfrm>
          <a:off x="1835696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7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2276872"/>
            <a:ext cx="571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MUCHAS GRACIAS!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2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92852697"/>
              </p:ext>
            </p:extLst>
          </p:nvPr>
        </p:nvGraphicFramePr>
        <p:xfrm>
          <a:off x="1524000" y="980728"/>
          <a:ext cx="74404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4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34888" y="-387424"/>
            <a:ext cx="8229600" cy="15121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sz="3200" b="1" dirty="0" smtClean="0"/>
              <a:t>METODOLOGÍA DE  LA 		INVESTIGACIÓN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579267"/>
              </p:ext>
            </p:extLst>
          </p:nvPr>
        </p:nvGraphicFramePr>
        <p:xfrm>
          <a:off x="1115616" y="980728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1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22920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		</a:t>
            </a:r>
            <a:r>
              <a:rPr lang="es-EC" sz="3600" dirty="0" smtClean="0"/>
              <a:t>Diseño Investigación 			de Mercados</a:t>
            </a:r>
            <a:endParaRPr lang="es-EC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022589"/>
              </p:ext>
            </p:extLst>
          </p:nvPr>
        </p:nvGraphicFramePr>
        <p:xfrm>
          <a:off x="1115616" y="548680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2407524" y="4782413"/>
                <a:ext cx="5116804" cy="59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𝑛</m:t>
                    </m:r>
                    <m:r>
                      <a:rPr lang="es-EC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s-ES">
                            <a:latin typeface="Cambria Math"/>
                          </a:rPr>
                          <m:t>599.757</m:t>
                        </m:r>
                        <m:r>
                          <a:rPr lang="es-EC" i="1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/>
                              </a:rPr>
                              <m:t>1.96</m:t>
                            </m:r>
                          </m:e>
                          <m:sup>
                            <m:r>
                              <a:rPr lang="es-EC" i="1">
                                <a:latin typeface="Cambria Math"/>
                              </a:rPr>
                              <m:t>2   </m:t>
                            </m:r>
                          </m:sup>
                        </m:sSup>
                        <m:r>
                          <a:rPr lang="es-EC" i="1">
                            <a:latin typeface="Cambria Math"/>
                          </a:rPr>
                          <m:t>0.5∗0.5</m:t>
                        </m:r>
                      </m:num>
                      <m:den>
                        <m:r>
                          <a:rPr lang="es-EC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/>
                              </a:rPr>
                              <m:t>0.05</m:t>
                            </m:r>
                          </m:e>
                          <m:sup>
                            <m:r>
                              <a:rPr lang="es-EC" i="1">
                                <a:latin typeface="Cambria Math"/>
                              </a:rPr>
                              <m:t>2   </m:t>
                            </m:r>
                          </m:sup>
                        </m:sSup>
                        <m:r>
                          <a:rPr lang="es-EC" i="1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es-E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>
                                <a:latin typeface="Cambria Math"/>
                              </a:rPr>
                              <m:t>599.757</m:t>
                            </m:r>
                            <m:r>
                              <a:rPr lang="es-EC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EC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/>
                              </a:rPr>
                              <m:t>1.96</m:t>
                            </m:r>
                          </m:e>
                          <m:sup>
                            <m:r>
                              <a:rPr lang="es-EC" i="1">
                                <a:latin typeface="Cambria Math"/>
                              </a:rPr>
                              <m:t>2   </m:t>
                            </m:r>
                          </m:sup>
                        </m:sSup>
                        <m:r>
                          <a:rPr lang="es-EC" i="1">
                            <a:latin typeface="Cambria Math"/>
                          </a:rPr>
                          <m:t>∗0.5∗0.5</m:t>
                        </m:r>
                      </m:den>
                    </m:f>
                  </m:oMath>
                </a14:m>
                <a:r>
                  <a:rPr lang="es-ES" dirty="0" smtClean="0"/>
                  <a:t> =384</a:t>
                </a:r>
                <a:endParaRPr lang="es-ES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524" y="4782413"/>
                <a:ext cx="5116804" cy="5908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5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HIPÓTESIS</a:t>
            </a:r>
            <a:endParaRPr lang="es-ES" sz="3600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022773614"/>
              </p:ext>
            </p:extLst>
          </p:nvPr>
        </p:nvGraphicFramePr>
        <p:xfrm>
          <a:off x="1022920" y="980728"/>
          <a:ext cx="77255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3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22920" y="260648"/>
            <a:ext cx="8229600" cy="926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 smtClean="0"/>
              <a:t>ENCUESTA</a:t>
            </a:r>
          </a:p>
          <a:p>
            <a:endParaRPr lang="es-ES" sz="36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03935344"/>
              </p:ext>
            </p:extLst>
          </p:nvPr>
        </p:nvGraphicFramePr>
        <p:xfrm>
          <a:off x="1022920" y="1187624"/>
          <a:ext cx="8304584" cy="427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Resultado de imagen para encues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26" y="2348879"/>
            <a:ext cx="1632988" cy="18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1840</Words>
  <Application>Microsoft Office PowerPoint</Application>
  <PresentationFormat>Presentación en pantalla (4:3)</PresentationFormat>
  <Paragraphs>408</Paragraphs>
  <Slides>49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1" baseType="lpstr"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Carlos H. Diaz</cp:lastModifiedBy>
  <cp:revision>48</cp:revision>
  <dcterms:created xsi:type="dcterms:W3CDTF">2015-05-16T16:54:39Z</dcterms:created>
  <dcterms:modified xsi:type="dcterms:W3CDTF">2015-07-02T00:33:45Z</dcterms:modified>
</cp:coreProperties>
</file>