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0" r:id="rId3"/>
    <p:sldMasterId id="2147483694" r:id="rId4"/>
    <p:sldMasterId id="2147483702" r:id="rId5"/>
    <p:sldMasterId id="2147483710" r:id="rId6"/>
    <p:sldMasterId id="2147483718" r:id="rId7"/>
    <p:sldMasterId id="2147483729" r:id="rId8"/>
  </p:sldMasterIdLst>
  <p:notesMasterIdLst>
    <p:notesMasterId r:id="rId51"/>
  </p:notesMasterIdLst>
  <p:sldIdLst>
    <p:sldId id="447" r:id="rId9"/>
    <p:sldId id="449" r:id="rId10"/>
    <p:sldId id="425" r:id="rId11"/>
    <p:sldId id="400" r:id="rId12"/>
    <p:sldId id="427" r:id="rId13"/>
    <p:sldId id="450" r:id="rId14"/>
    <p:sldId id="451" r:id="rId15"/>
    <p:sldId id="452" r:id="rId16"/>
    <p:sldId id="428" r:id="rId17"/>
    <p:sldId id="429" r:id="rId18"/>
    <p:sldId id="456" r:id="rId19"/>
    <p:sldId id="454" r:id="rId20"/>
    <p:sldId id="469" r:id="rId21"/>
    <p:sldId id="470" r:id="rId22"/>
    <p:sldId id="460" r:id="rId23"/>
    <p:sldId id="461" r:id="rId24"/>
    <p:sldId id="462" r:id="rId25"/>
    <p:sldId id="463" r:id="rId26"/>
    <p:sldId id="464" r:id="rId27"/>
    <p:sldId id="465" r:id="rId28"/>
    <p:sldId id="466" r:id="rId29"/>
    <p:sldId id="467" r:id="rId30"/>
    <p:sldId id="468" r:id="rId31"/>
    <p:sldId id="455" r:id="rId32"/>
    <p:sldId id="457" r:id="rId33"/>
    <p:sldId id="471" r:id="rId34"/>
    <p:sldId id="458" r:id="rId35"/>
    <p:sldId id="472" r:id="rId36"/>
    <p:sldId id="473" r:id="rId37"/>
    <p:sldId id="474" r:id="rId38"/>
    <p:sldId id="475" r:id="rId39"/>
    <p:sldId id="476" r:id="rId40"/>
    <p:sldId id="477" r:id="rId41"/>
    <p:sldId id="478" r:id="rId42"/>
    <p:sldId id="479" r:id="rId43"/>
    <p:sldId id="480" r:id="rId44"/>
    <p:sldId id="481" r:id="rId45"/>
    <p:sldId id="399" r:id="rId46"/>
    <p:sldId id="426" r:id="rId47"/>
    <p:sldId id="435" r:id="rId48"/>
    <p:sldId id="445" r:id="rId49"/>
    <p:sldId id="448" r:id="rId50"/>
  </p:sldIdLst>
  <p:sldSz cx="12190413" cy="6858000"/>
  <p:notesSz cx="6669088" cy="9926638"/>
  <p:custDataLst>
    <p:tags r:id="rId5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C8C8C8"/>
    <a:srgbClr val="E6E6E6"/>
    <a:srgbClr val="D7D7D7"/>
    <a:srgbClr val="C0C0C0"/>
    <a:srgbClr val="AFAFAF"/>
    <a:srgbClr val="969696"/>
    <a:srgbClr val="7D7D7D"/>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1" autoAdjust="0"/>
    <p:restoredTop sz="98818" autoAdjust="0"/>
  </p:normalViewPr>
  <p:slideViewPr>
    <p:cSldViewPr snapToGrid="0" snapToObjects="1" showGuides="1">
      <p:cViewPr>
        <p:scale>
          <a:sx n="60" d="100"/>
          <a:sy n="60" d="100"/>
        </p:scale>
        <p:origin x="-966" y="-480"/>
      </p:cViewPr>
      <p:guideLst>
        <p:guide orient="horz"/>
        <p:guide/>
      </p:guideLst>
    </p:cSldViewPr>
  </p:slideViewPr>
  <p:notesTextViewPr>
    <p:cViewPr>
      <p:scale>
        <a:sx n="100" d="100"/>
        <a:sy n="100" d="100"/>
      </p:scale>
      <p:origin x="0" y="0"/>
    </p:cViewPr>
  </p:notesTextViewPr>
  <p:sorterViewPr>
    <p:cViewPr>
      <p:scale>
        <a:sx n="100" d="100"/>
        <a:sy n="100" d="100"/>
      </p:scale>
      <p:origin x="0" y="2334"/>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31.07.2015</a:t>
            </a:fld>
            <a:endParaRPr lang="de-DE" dirty="0"/>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‹Nº›</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9</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9</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84213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18</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18</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27857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19</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19</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731280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20</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20</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370198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21</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21</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3651070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22</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22</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367277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23</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23</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9887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24</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24</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0300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25</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25</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520123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26</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26</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723599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27</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27</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3850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10</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10</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2912678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28</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28</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38509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29</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29</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38509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30</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30</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38509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31</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31</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723599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32</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32</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723599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33</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33</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723599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34</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34</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723599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35</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35</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723599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36</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36</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723599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37</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37</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72359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11</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11</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45528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12</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12</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39933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13</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13</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273202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14</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14</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263404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15</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15</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426511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16</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16</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54192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17</a:t>
            </a:fld>
            <a:endParaRPr lang="de-DE" dirty="0">
              <a:solidFill>
                <a:prstClr val="black"/>
              </a:solidFill>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solidFill>
                  <a:prstClr val="black"/>
                </a:solidFill>
              </a:rPr>
              <a:pPr algn="r" defTabSz="947738"/>
              <a:t>17</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13785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1"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marL="0" algn="ctr" defTabSz="914400" rtl="0" eaLnBrk="1" latinLnBrk="0" hangingPunct="1"/>
            <a:endParaRPr lang="de-DE" sz="8000" kern="1200" dirty="0">
              <a:solidFill>
                <a:schemeClr val="bg1"/>
              </a:solidFill>
              <a:latin typeface="+mn-lt"/>
              <a:ea typeface="+mn-ea"/>
              <a:cs typeface="+mn-cs"/>
            </a:endParaRPr>
          </a:p>
        </p:txBody>
      </p:sp>
      <p:sp>
        <p:nvSpPr>
          <p:cNvPr id="2" name="Titel 1"/>
          <p:cNvSpPr>
            <a:spLocks noGrp="1"/>
          </p:cNvSpPr>
          <p:nvPr>
            <p:ph type="ctrTitle"/>
          </p:nvPr>
        </p:nvSpPr>
        <p:spPr>
          <a:xfrm>
            <a:off x="323848" y="1998133"/>
            <a:ext cx="9360000" cy="1416050"/>
          </a:xfrm>
        </p:spPr>
        <p:txBody>
          <a:bodyPr>
            <a:noAutofit/>
          </a:bodyPr>
          <a:lstStyle>
            <a:lvl1pPr>
              <a:defRPr sz="4800">
                <a:solidFill>
                  <a:schemeClr val="bg1"/>
                </a:solidFill>
              </a:defRPr>
            </a:lvl1pPr>
          </a:lstStyle>
          <a:p>
            <a:r>
              <a:rPr lang="en-US" dirty="0" smtClean="0"/>
              <a:t>Click to edit Master title style</a:t>
            </a:r>
            <a:endParaRPr lang="de-DE" dirty="0"/>
          </a:p>
        </p:txBody>
      </p:sp>
      <p:sp>
        <p:nvSpPr>
          <p:cNvPr id="3" name="Untertitel 2"/>
          <p:cNvSpPr>
            <a:spLocks noGrp="1"/>
          </p:cNvSpPr>
          <p:nvPr>
            <p:ph type="subTitle" idx="1"/>
          </p:nvPr>
        </p:nvSpPr>
        <p:spPr>
          <a:xfrm>
            <a:off x="323848"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pPr/>
              <a:t>31.07.2015</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9DC1E638-3F78-4E0D-883A-B278700C48C0}" type="slidenum">
              <a:rPr lang="de-DE" smtClean="0"/>
              <a:pPr/>
              <a:t>‹Nº›</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1"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algn="ctr"/>
            <a:endParaRPr lang="de-DE" sz="8000" dirty="0">
              <a:solidFill>
                <a:prstClr val="white"/>
              </a:solidFill>
            </a:endParaRPr>
          </a:p>
        </p:txBody>
      </p:sp>
      <p:sp>
        <p:nvSpPr>
          <p:cNvPr id="2" name="Titel 1"/>
          <p:cNvSpPr>
            <a:spLocks noGrp="1"/>
          </p:cNvSpPr>
          <p:nvPr>
            <p:ph type="ctrTitle"/>
          </p:nvPr>
        </p:nvSpPr>
        <p:spPr>
          <a:xfrm>
            <a:off x="323848" y="1998133"/>
            <a:ext cx="9360000" cy="1416050"/>
          </a:xfrm>
        </p:spPr>
        <p:txBody>
          <a:bodyPr>
            <a:noAutofit/>
          </a:bodyPr>
          <a:lstStyle>
            <a:lvl1pPr>
              <a:defRPr sz="4800">
                <a:solidFill>
                  <a:schemeClr val="bg1"/>
                </a:solidFill>
              </a:defRPr>
            </a:lvl1pPr>
          </a:lstStyle>
          <a:p>
            <a:r>
              <a:rPr lang="en-US" dirty="0" smtClean="0"/>
              <a:t>Click to edit Master title style</a:t>
            </a:r>
            <a:endParaRPr lang="de-DE" dirty="0"/>
          </a:p>
        </p:txBody>
      </p:sp>
      <p:sp>
        <p:nvSpPr>
          <p:cNvPr id="3" name="Untertitel 2"/>
          <p:cNvSpPr>
            <a:spLocks noGrp="1"/>
          </p:cNvSpPr>
          <p:nvPr>
            <p:ph type="subTitle" idx="1"/>
          </p:nvPr>
        </p:nvSpPr>
        <p:spPr>
          <a:xfrm>
            <a:off x="323848"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9" name="Fußzeilenplatzhalter 8"/>
          <p:cNvSpPr>
            <a:spLocks noGrp="1"/>
          </p:cNvSpPr>
          <p:nvPr>
            <p:ph type="ftr" sz="quarter" idx="11"/>
          </p:nvPr>
        </p:nvSpPr>
        <p:spPr/>
        <p:txBody>
          <a:bodyPr/>
          <a:lstStyle/>
          <a:p>
            <a:endParaRPr lang="de-DE" dirty="0">
              <a:solidFill>
                <a:prstClr val="black">
                  <a:tint val="75000"/>
                </a:prstClr>
              </a:solidFill>
            </a:endParaRPr>
          </a:p>
        </p:txBody>
      </p:sp>
      <p:sp>
        <p:nvSpPr>
          <p:cNvPr id="10" name="Foliennummernplatzhalter 9"/>
          <p:cNvSpPr>
            <a:spLocks noGrp="1"/>
          </p:cNvSpPr>
          <p:nvPr>
            <p:ph type="sldNum" sz="quarter" idx="12"/>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235772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1" y="238544"/>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4000" y="854994"/>
            <a:ext cx="11541600" cy="336244"/>
          </a:xfrm>
        </p:spPr>
        <p:txBody>
          <a:bodyPr lIns="0" tIns="0" rIns="0" bIns="0" anchor="t" anchorCtr="0">
            <a:noAutofit/>
          </a:bodyPr>
          <a:lstStyle>
            <a:lvl1pPr marL="0" indent="0">
              <a:buNone/>
              <a:defRPr sz="2000"/>
            </a:lvl1pPr>
          </a:lstStyle>
          <a:p>
            <a:pPr lvl="0"/>
            <a:r>
              <a:rPr lang="en-US" dirty="0" smtClean="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12" name="Fußzeilenplatzhalter 11"/>
          <p:cNvSpPr>
            <a:spLocks noGrp="1"/>
          </p:cNvSpPr>
          <p:nvPr>
            <p:ph type="ftr" sz="quarter" idx="15"/>
          </p:nvPr>
        </p:nvSpPr>
        <p:spPr/>
        <p:txBody>
          <a:bodyPr/>
          <a:lstStyle/>
          <a:p>
            <a:endParaRPr lang="de-DE" dirty="0">
              <a:solidFill>
                <a:prstClr val="black">
                  <a:tint val="75000"/>
                </a:prstClr>
              </a:solidFill>
            </a:endParaRPr>
          </a:p>
        </p:txBody>
      </p:sp>
      <p:sp>
        <p:nvSpPr>
          <p:cNvPr id="13" name="Foliennummernplatzhalter 12"/>
          <p:cNvSpPr>
            <a:spLocks noGrp="1"/>
          </p:cNvSpPr>
          <p:nvPr>
            <p:ph type="sldNum" sz="quarter" idx="16"/>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grpSp>
        <p:nvGrpSpPr>
          <p:cNvPr id="17" name="Gruppieren 16"/>
          <p:cNvGrpSpPr/>
          <p:nvPr userDrawn="1"/>
        </p:nvGrpSpPr>
        <p:grpSpPr>
          <a:xfrm>
            <a:off x="9860758" y="6125890"/>
            <a:ext cx="2005803" cy="360000"/>
            <a:chOff x="6896100" y="6163200"/>
            <a:chExt cx="2005803" cy="360000"/>
          </a:xfrm>
        </p:grpSpPr>
        <p:sp>
          <p:nvSpPr>
            <p:cNvPr id="18" name="Datumsplatzhalter 4"/>
            <p:cNvSpPr txBox="1">
              <a:spLocks/>
            </p:cNvSpPr>
            <p:nvPr userDrawn="1"/>
          </p:nvSpPr>
          <p:spPr>
            <a:xfrm>
              <a:off x="6896100" y="6163200"/>
              <a:ext cx="2005803" cy="360000"/>
            </a:xfrm>
            <a:prstGeom prst="rect">
              <a:avLst/>
            </a:prstGeom>
            <a:noFill/>
            <a:ln>
              <a:noFill/>
            </a:ln>
            <a:effectLst>
              <a:outerShdw blurRad="241300" sx="102000" sy="102000" algn="ctr" rotWithShape="0">
                <a:prstClr val="black">
                  <a:alpha val="15000"/>
                </a:prstClr>
              </a:outerShdw>
            </a:effectLst>
          </p:spPr>
          <p:txBody>
            <a:bodyPr lIns="432000" rIns="0" anchor="ctr"/>
            <a:lstStyle>
              <a:defPPr>
                <a:defRPr lang="de-DE"/>
              </a:defPPr>
              <a:lvl1pPr algn="ctr">
                <a:defRPr sz="2000">
                  <a:solidFill>
                    <a:schemeClr val="bg1"/>
                  </a:solidFill>
                </a:defRPr>
              </a:lvl1pPr>
            </a:lstStyle>
            <a:p>
              <a:r>
                <a:rPr lang="en-US" sz="1200" kern="1000" spc="200" dirty="0" smtClean="0">
                  <a:solidFill>
                    <a:prstClr val="white">
                      <a:lumMod val="65000"/>
                    </a:prstClr>
                  </a:solidFill>
                </a:rPr>
                <a:t>University </a:t>
              </a:r>
              <a:r>
                <a:rPr lang="en-US" sz="1200" b="1" kern="1000" spc="200" dirty="0" smtClean="0">
                  <a:solidFill>
                    <a:prstClr val="white">
                      <a:lumMod val="65000"/>
                    </a:prstClr>
                  </a:solidFill>
                </a:rPr>
                <a:t>LOGO</a:t>
              </a:r>
              <a:endParaRPr lang="en-US" sz="1200" b="1" kern="1000" spc="200" dirty="0">
                <a:solidFill>
                  <a:prstClr val="white">
                    <a:lumMod val="65000"/>
                  </a:prstClr>
                </a:solidFill>
              </a:endParaRPr>
            </a:p>
          </p:txBody>
        </p:sp>
        <p:grpSp>
          <p:nvGrpSpPr>
            <p:cNvPr id="19" name="Gruppieren 18"/>
            <p:cNvGrpSpPr/>
            <p:nvPr/>
          </p:nvGrpSpPr>
          <p:grpSpPr>
            <a:xfrm>
              <a:off x="7141229" y="6215923"/>
              <a:ext cx="189516" cy="255453"/>
              <a:chOff x="4967288" y="2282825"/>
              <a:chExt cx="2259012" cy="2284413"/>
            </a:xfrm>
          </p:grpSpPr>
          <p:sp>
            <p:nvSpPr>
              <p:cNvPr id="20" name="Freeform 6"/>
              <p:cNvSpPr>
                <a:spLocks/>
              </p:cNvSpPr>
              <p:nvPr/>
            </p:nvSpPr>
            <p:spPr bwMode="auto">
              <a:xfrm>
                <a:off x="6389688" y="2341563"/>
                <a:ext cx="836612" cy="2225675"/>
              </a:xfrm>
              <a:custGeom>
                <a:avLst/>
                <a:gdLst>
                  <a:gd name="T0" fmla="*/ 0 w 527"/>
                  <a:gd name="T1" fmla="*/ 461 h 1402"/>
                  <a:gd name="T2" fmla="*/ 522 w 527"/>
                  <a:gd name="T3" fmla="*/ 0 h 1402"/>
                  <a:gd name="T4" fmla="*/ 527 w 527"/>
                  <a:gd name="T5" fmla="*/ 804 h 1402"/>
                  <a:gd name="T6" fmla="*/ 137 w 527"/>
                  <a:gd name="T7" fmla="*/ 1402 h 1402"/>
                  <a:gd name="T8" fmla="*/ 0 w 527"/>
                  <a:gd name="T9" fmla="*/ 461 h 1402"/>
                </a:gdLst>
                <a:ahLst/>
                <a:cxnLst>
                  <a:cxn ang="0">
                    <a:pos x="T0" y="T1"/>
                  </a:cxn>
                  <a:cxn ang="0">
                    <a:pos x="T2" y="T3"/>
                  </a:cxn>
                  <a:cxn ang="0">
                    <a:pos x="T4" y="T5"/>
                  </a:cxn>
                  <a:cxn ang="0">
                    <a:pos x="T6" y="T7"/>
                  </a:cxn>
                  <a:cxn ang="0">
                    <a:pos x="T8" y="T9"/>
                  </a:cxn>
                </a:cxnLst>
                <a:rect l="0" t="0" r="r" b="b"/>
                <a:pathLst>
                  <a:path w="527" h="1402">
                    <a:moveTo>
                      <a:pt x="0" y="461"/>
                    </a:moveTo>
                    <a:lnTo>
                      <a:pt x="522" y="0"/>
                    </a:lnTo>
                    <a:lnTo>
                      <a:pt x="527" y="804"/>
                    </a:lnTo>
                    <a:lnTo>
                      <a:pt x="137" y="1402"/>
                    </a:lnTo>
                    <a:lnTo>
                      <a:pt x="0" y="461"/>
                    </a:lnTo>
                    <a:close/>
                  </a:path>
                </a:pathLst>
              </a:custGeom>
              <a:gradFill>
                <a:gsLst>
                  <a:gs pos="0">
                    <a:srgbClr val="C8C8C8"/>
                  </a:gs>
                  <a:gs pos="100000">
                    <a:srgbClr val="969696"/>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7"/>
              <p:cNvSpPr>
                <a:spLocks/>
              </p:cNvSpPr>
              <p:nvPr/>
            </p:nvSpPr>
            <p:spPr bwMode="auto">
              <a:xfrm>
                <a:off x="4967288" y="2282825"/>
                <a:ext cx="2251075" cy="790575"/>
              </a:xfrm>
              <a:custGeom>
                <a:avLst/>
                <a:gdLst>
                  <a:gd name="T0" fmla="*/ 0 w 1418"/>
                  <a:gd name="T1" fmla="*/ 328 h 498"/>
                  <a:gd name="T2" fmla="*/ 631 w 1418"/>
                  <a:gd name="T3" fmla="*/ 0 h 498"/>
                  <a:gd name="T4" fmla="*/ 1418 w 1418"/>
                  <a:gd name="T5" fmla="*/ 37 h 498"/>
                  <a:gd name="T6" fmla="*/ 896 w 1418"/>
                  <a:gd name="T7" fmla="*/ 498 h 498"/>
                  <a:gd name="T8" fmla="*/ 0 w 1418"/>
                  <a:gd name="T9" fmla="*/ 328 h 498"/>
                </a:gdLst>
                <a:ahLst/>
                <a:cxnLst>
                  <a:cxn ang="0">
                    <a:pos x="T0" y="T1"/>
                  </a:cxn>
                  <a:cxn ang="0">
                    <a:pos x="T2" y="T3"/>
                  </a:cxn>
                  <a:cxn ang="0">
                    <a:pos x="T4" y="T5"/>
                  </a:cxn>
                  <a:cxn ang="0">
                    <a:pos x="T6" y="T7"/>
                  </a:cxn>
                  <a:cxn ang="0">
                    <a:pos x="T8" y="T9"/>
                  </a:cxn>
                </a:cxnLst>
                <a:rect l="0" t="0" r="r" b="b"/>
                <a:pathLst>
                  <a:path w="1418" h="498">
                    <a:moveTo>
                      <a:pt x="0" y="328"/>
                    </a:moveTo>
                    <a:lnTo>
                      <a:pt x="631" y="0"/>
                    </a:lnTo>
                    <a:lnTo>
                      <a:pt x="1418" y="37"/>
                    </a:lnTo>
                    <a:lnTo>
                      <a:pt x="896" y="498"/>
                    </a:lnTo>
                    <a:lnTo>
                      <a:pt x="0" y="328"/>
                    </a:lnTo>
                    <a:close/>
                  </a:path>
                </a:pathLst>
              </a:custGeom>
              <a:gradFill>
                <a:gsLst>
                  <a:gs pos="0">
                    <a:srgbClr val="FFFFFF"/>
                  </a:gs>
                  <a:gs pos="100000">
                    <a:srgbClr val="EAEAE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8"/>
              <p:cNvSpPr>
                <a:spLocks/>
              </p:cNvSpPr>
              <p:nvPr/>
            </p:nvSpPr>
            <p:spPr bwMode="auto">
              <a:xfrm>
                <a:off x="4967288" y="2803525"/>
                <a:ext cx="1639887" cy="1763713"/>
              </a:xfrm>
              <a:custGeom>
                <a:avLst/>
                <a:gdLst>
                  <a:gd name="T0" fmla="*/ 896 w 1033"/>
                  <a:gd name="T1" fmla="*/ 170 h 1111"/>
                  <a:gd name="T2" fmla="*/ 1033 w 1033"/>
                  <a:gd name="T3" fmla="*/ 1111 h 1111"/>
                  <a:gd name="T4" fmla="*/ 286 w 1033"/>
                  <a:gd name="T5" fmla="*/ 780 h 1111"/>
                  <a:gd name="T6" fmla="*/ 0 w 1033"/>
                  <a:gd name="T7" fmla="*/ 0 h 1111"/>
                  <a:gd name="T8" fmla="*/ 896 w 1033"/>
                  <a:gd name="T9" fmla="*/ 170 h 1111"/>
                </a:gdLst>
                <a:ahLst/>
                <a:cxnLst>
                  <a:cxn ang="0">
                    <a:pos x="T0" y="T1"/>
                  </a:cxn>
                  <a:cxn ang="0">
                    <a:pos x="T2" y="T3"/>
                  </a:cxn>
                  <a:cxn ang="0">
                    <a:pos x="T4" y="T5"/>
                  </a:cxn>
                  <a:cxn ang="0">
                    <a:pos x="T6" y="T7"/>
                  </a:cxn>
                  <a:cxn ang="0">
                    <a:pos x="T8" y="T9"/>
                  </a:cxn>
                </a:cxnLst>
                <a:rect l="0" t="0" r="r" b="b"/>
                <a:pathLst>
                  <a:path w="1033" h="1111">
                    <a:moveTo>
                      <a:pt x="896" y="170"/>
                    </a:moveTo>
                    <a:lnTo>
                      <a:pt x="1033" y="1111"/>
                    </a:lnTo>
                    <a:lnTo>
                      <a:pt x="286" y="780"/>
                    </a:lnTo>
                    <a:lnTo>
                      <a:pt x="0" y="0"/>
                    </a:lnTo>
                    <a:lnTo>
                      <a:pt x="896" y="170"/>
                    </a:lnTo>
                    <a:close/>
                  </a:path>
                </a:pathLst>
              </a:custGeom>
              <a:gradFill>
                <a:gsLst>
                  <a:gs pos="0">
                    <a:srgbClr val="DDDDDD"/>
                  </a:gs>
                  <a:gs pos="100000">
                    <a:srgbClr val="DDDDDD"/>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spTree>
    <p:extLst>
      <p:ext uri="{BB962C8B-B14F-4D97-AF65-F5344CB8AC3E}">
        <p14:creationId xmlns:p14="http://schemas.microsoft.com/office/powerpoint/2010/main" val="314344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4029747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1"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algn="ctr"/>
            <a:endParaRPr lang="de-DE" sz="8000" dirty="0">
              <a:solidFill>
                <a:prstClr val="white"/>
              </a:solidFill>
            </a:endParaRPr>
          </a:p>
        </p:txBody>
      </p:sp>
      <p:sp>
        <p:nvSpPr>
          <p:cNvPr id="2" name="Titel 1"/>
          <p:cNvSpPr>
            <a:spLocks noGrp="1"/>
          </p:cNvSpPr>
          <p:nvPr>
            <p:ph type="ctrTitle"/>
          </p:nvPr>
        </p:nvSpPr>
        <p:spPr>
          <a:xfrm>
            <a:off x="323848" y="1998133"/>
            <a:ext cx="9360000" cy="1416050"/>
          </a:xfrm>
        </p:spPr>
        <p:txBody>
          <a:bodyPr>
            <a:noAutofit/>
          </a:bodyPr>
          <a:lstStyle>
            <a:lvl1pPr>
              <a:defRPr sz="4800">
                <a:solidFill>
                  <a:schemeClr val="bg1"/>
                </a:solidFill>
              </a:defRPr>
            </a:lvl1pPr>
          </a:lstStyle>
          <a:p>
            <a:r>
              <a:rPr lang="en-US" dirty="0" smtClean="0"/>
              <a:t>Click to edit Master title style</a:t>
            </a:r>
            <a:endParaRPr lang="de-DE" dirty="0"/>
          </a:p>
        </p:txBody>
      </p:sp>
      <p:sp>
        <p:nvSpPr>
          <p:cNvPr id="3" name="Untertitel 2"/>
          <p:cNvSpPr>
            <a:spLocks noGrp="1"/>
          </p:cNvSpPr>
          <p:nvPr>
            <p:ph type="subTitle" idx="1"/>
          </p:nvPr>
        </p:nvSpPr>
        <p:spPr>
          <a:xfrm>
            <a:off x="323848"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9" name="Fußzeilenplatzhalter 8"/>
          <p:cNvSpPr>
            <a:spLocks noGrp="1"/>
          </p:cNvSpPr>
          <p:nvPr>
            <p:ph type="ftr" sz="quarter" idx="11"/>
          </p:nvPr>
        </p:nvSpPr>
        <p:spPr/>
        <p:txBody>
          <a:bodyPr/>
          <a:lstStyle/>
          <a:p>
            <a:endParaRPr lang="de-DE" dirty="0">
              <a:solidFill>
                <a:prstClr val="black">
                  <a:tint val="75000"/>
                </a:prstClr>
              </a:solidFill>
            </a:endParaRPr>
          </a:p>
        </p:txBody>
      </p:sp>
      <p:sp>
        <p:nvSpPr>
          <p:cNvPr id="10" name="Foliennummernplatzhalter 9"/>
          <p:cNvSpPr>
            <a:spLocks noGrp="1"/>
          </p:cNvSpPr>
          <p:nvPr>
            <p:ph type="sldNum" sz="quarter" idx="12"/>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1417056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1" y="238544"/>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4000" y="854994"/>
            <a:ext cx="11541600" cy="336244"/>
          </a:xfrm>
        </p:spPr>
        <p:txBody>
          <a:bodyPr lIns="0" tIns="0" rIns="0" bIns="0" anchor="t" anchorCtr="0">
            <a:noAutofit/>
          </a:bodyPr>
          <a:lstStyle>
            <a:lvl1pPr marL="0" indent="0">
              <a:buNone/>
              <a:defRPr sz="2000"/>
            </a:lvl1pPr>
          </a:lstStyle>
          <a:p>
            <a:pPr lvl="0"/>
            <a:r>
              <a:rPr lang="en-US" dirty="0" smtClean="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12" name="Fußzeilenplatzhalter 11"/>
          <p:cNvSpPr>
            <a:spLocks noGrp="1"/>
          </p:cNvSpPr>
          <p:nvPr>
            <p:ph type="ftr" sz="quarter" idx="15"/>
          </p:nvPr>
        </p:nvSpPr>
        <p:spPr/>
        <p:txBody>
          <a:bodyPr/>
          <a:lstStyle/>
          <a:p>
            <a:endParaRPr lang="de-DE" dirty="0">
              <a:solidFill>
                <a:prstClr val="black">
                  <a:tint val="75000"/>
                </a:prstClr>
              </a:solidFill>
            </a:endParaRPr>
          </a:p>
        </p:txBody>
      </p:sp>
      <p:sp>
        <p:nvSpPr>
          <p:cNvPr id="13" name="Foliennummernplatzhalter 12"/>
          <p:cNvSpPr>
            <a:spLocks noGrp="1"/>
          </p:cNvSpPr>
          <p:nvPr>
            <p:ph type="sldNum" sz="quarter" idx="16"/>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grpSp>
        <p:nvGrpSpPr>
          <p:cNvPr id="17" name="Gruppieren 16"/>
          <p:cNvGrpSpPr/>
          <p:nvPr userDrawn="1"/>
        </p:nvGrpSpPr>
        <p:grpSpPr>
          <a:xfrm>
            <a:off x="9860758" y="6125890"/>
            <a:ext cx="2005803" cy="360000"/>
            <a:chOff x="6896100" y="6163200"/>
            <a:chExt cx="2005803" cy="360000"/>
          </a:xfrm>
        </p:grpSpPr>
        <p:sp>
          <p:nvSpPr>
            <p:cNvPr id="18" name="Datumsplatzhalter 4"/>
            <p:cNvSpPr txBox="1">
              <a:spLocks/>
            </p:cNvSpPr>
            <p:nvPr userDrawn="1"/>
          </p:nvSpPr>
          <p:spPr>
            <a:xfrm>
              <a:off x="6896100" y="6163200"/>
              <a:ext cx="2005803" cy="360000"/>
            </a:xfrm>
            <a:prstGeom prst="rect">
              <a:avLst/>
            </a:prstGeom>
            <a:noFill/>
            <a:ln>
              <a:noFill/>
            </a:ln>
            <a:effectLst>
              <a:outerShdw blurRad="241300" sx="102000" sy="102000" algn="ctr" rotWithShape="0">
                <a:prstClr val="black">
                  <a:alpha val="15000"/>
                </a:prstClr>
              </a:outerShdw>
            </a:effectLst>
          </p:spPr>
          <p:txBody>
            <a:bodyPr lIns="432000" rIns="0" anchor="ctr"/>
            <a:lstStyle>
              <a:defPPr>
                <a:defRPr lang="de-DE"/>
              </a:defPPr>
              <a:lvl1pPr algn="ctr">
                <a:defRPr sz="2000">
                  <a:solidFill>
                    <a:schemeClr val="bg1"/>
                  </a:solidFill>
                </a:defRPr>
              </a:lvl1pPr>
            </a:lstStyle>
            <a:p>
              <a:r>
                <a:rPr lang="en-US" sz="1200" kern="1000" spc="200" dirty="0" smtClean="0">
                  <a:solidFill>
                    <a:prstClr val="white">
                      <a:lumMod val="65000"/>
                    </a:prstClr>
                  </a:solidFill>
                </a:rPr>
                <a:t>University </a:t>
              </a:r>
              <a:r>
                <a:rPr lang="en-US" sz="1200" b="1" kern="1000" spc="200" dirty="0" smtClean="0">
                  <a:solidFill>
                    <a:prstClr val="white">
                      <a:lumMod val="65000"/>
                    </a:prstClr>
                  </a:solidFill>
                </a:rPr>
                <a:t>LOGO</a:t>
              </a:r>
              <a:endParaRPr lang="en-US" sz="1200" b="1" kern="1000" spc="200" dirty="0">
                <a:solidFill>
                  <a:prstClr val="white">
                    <a:lumMod val="65000"/>
                  </a:prstClr>
                </a:solidFill>
              </a:endParaRPr>
            </a:p>
          </p:txBody>
        </p:sp>
        <p:grpSp>
          <p:nvGrpSpPr>
            <p:cNvPr id="19" name="Gruppieren 18"/>
            <p:cNvGrpSpPr/>
            <p:nvPr/>
          </p:nvGrpSpPr>
          <p:grpSpPr>
            <a:xfrm>
              <a:off x="7141229" y="6215923"/>
              <a:ext cx="189516" cy="255453"/>
              <a:chOff x="4967288" y="2282825"/>
              <a:chExt cx="2259012" cy="2284413"/>
            </a:xfrm>
          </p:grpSpPr>
          <p:sp>
            <p:nvSpPr>
              <p:cNvPr id="20" name="Freeform 6"/>
              <p:cNvSpPr>
                <a:spLocks/>
              </p:cNvSpPr>
              <p:nvPr/>
            </p:nvSpPr>
            <p:spPr bwMode="auto">
              <a:xfrm>
                <a:off x="6389688" y="2341563"/>
                <a:ext cx="836612" cy="2225675"/>
              </a:xfrm>
              <a:custGeom>
                <a:avLst/>
                <a:gdLst>
                  <a:gd name="T0" fmla="*/ 0 w 527"/>
                  <a:gd name="T1" fmla="*/ 461 h 1402"/>
                  <a:gd name="T2" fmla="*/ 522 w 527"/>
                  <a:gd name="T3" fmla="*/ 0 h 1402"/>
                  <a:gd name="T4" fmla="*/ 527 w 527"/>
                  <a:gd name="T5" fmla="*/ 804 h 1402"/>
                  <a:gd name="T6" fmla="*/ 137 w 527"/>
                  <a:gd name="T7" fmla="*/ 1402 h 1402"/>
                  <a:gd name="T8" fmla="*/ 0 w 527"/>
                  <a:gd name="T9" fmla="*/ 461 h 1402"/>
                </a:gdLst>
                <a:ahLst/>
                <a:cxnLst>
                  <a:cxn ang="0">
                    <a:pos x="T0" y="T1"/>
                  </a:cxn>
                  <a:cxn ang="0">
                    <a:pos x="T2" y="T3"/>
                  </a:cxn>
                  <a:cxn ang="0">
                    <a:pos x="T4" y="T5"/>
                  </a:cxn>
                  <a:cxn ang="0">
                    <a:pos x="T6" y="T7"/>
                  </a:cxn>
                  <a:cxn ang="0">
                    <a:pos x="T8" y="T9"/>
                  </a:cxn>
                </a:cxnLst>
                <a:rect l="0" t="0" r="r" b="b"/>
                <a:pathLst>
                  <a:path w="527" h="1402">
                    <a:moveTo>
                      <a:pt x="0" y="461"/>
                    </a:moveTo>
                    <a:lnTo>
                      <a:pt x="522" y="0"/>
                    </a:lnTo>
                    <a:lnTo>
                      <a:pt x="527" y="804"/>
                    </a:lnTo>
                    <a:lnTo>
                      <a:pt x="137" y="1402"/>
                    </a:lnTo>
                    <a:lnTo>
                      <a:pt x="0" y="461"/>
                    </a:lnTo>
                    <a:close/>
                  </a:path>
                </a:pathLst>
              </a:custGeom>
              <a:gradFill>
                <a:gsLst>
                  <a:gs pos="0">
                    <a:srgbClr val="C8C8C8"/>
                  </a:gs>
                  <a:gs pos="100000">
                    <a:srgbClr val="969696"/>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7"/>
              <p:cNvSpPr>
                <a:spLocks/>
              </p:cNvSpPr>
              <p:nvPr/>
            </p:nvSpPr>
            <p:spPr bwMode="auto">
              <a:xfrm>
                <a:off x="4967288" y="2282825"/>
                <a:ext cx="2251075" cy="790575"/>
              </a:xfrm>
              <a:custGeom>
                <a:avLst/>
                <a:gdLst>
                  <a:gd name="T0" fmla="*/ 0 w 1418"/>
                  <a:gd name="T1" fmla="*/ 328 h 498"/>
                  <a:gd name="T2" fmla="*/ 631 w 1418"/>
                  <a:gd name="T3" fmla="*/ 0 h 498"/>
                  <a:gd name="T4" fmla="*/ 1418 w 1418"/>
                  <a:gd name="T5" fmla="*/ 37 h 498"/>
                  <a:gd name="T6" fmla="*/ 896 w 1418"/>
                  <a:gd name="T7" fmla="*/ 498 h 498"/>
                  <a:gd name="T8" fmla="*/ 0 w 1418"/>
                  <a:gd name="T9" fmla="*/ 328 h 498"/>
                </a:gdLst>
                <a:ahLst/>
                <a:cxnLst>
                  <a:cxn ang="0">
                    <a:pos x="T0" y="T1"/>
                  </a:cxn>
                  <a:cxn ang="0">
                    <a:pos x="T2" y="T3"/>
                  </a:cxn>
                  <a:cxn ang="0">
                    <a:pos x="T4" y="T5"/>
                  </a:cxn>
                  <a:cxn ang="0">
                    <a:pos x="T6" y="T7"/>
                  </a:cxn>
                  <a:cxn ang="0">
                    <a:pos x="T8" y="T9"/>
                  </a:cxn>
                </a:cxnLst>
                <a:rect l="0" t="0" r="r" b="b"/>
                <a:pathLst>
                  <a:path w="1418" h="498">
                    <a:moveTo>
                      <a:pt x="0" y="328"/>
                    </a:moveTo>
                    <a:lnTo>
                      <a:pt x="631" y="0"/>
                    </a:lnTo>
                    <a:lnTo>
                      <a:pt x="1418" y="37"/>
                    </a:lnTo>
                    <a:lnTo>
                      <a:pt x="896" y="498"/>
                    </a:lnTo>
                    <a:lnTo>
                      <a:pt x="0" y="328"/>
                    </a:lnTo>
                    <a:close/>
                  </a:path>
                </a:pathLst>
              </a:custGeom>
              <a:gradFill>
                <a:gsLst>
                  <a:gs pos="0">
                    <a:srgbClr val="FFFFFF"/>
                  </a:gs>
                  <a:gs pos="100000">
                    <a:srgbClr val="EAEAE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8"/>
              <p:cNvSpPr>
                <a:spLocks/>
              </p:cNvSpPr>
              <p:nvPr/>
            </p:nvSpPr>
            <p:spPr bwMode="auto">
              <a:xfrm>
                <a:off x="4967288" y="2803525"/>
                <a:ext cx="1639887" cy="1763713"/>
              </a:xfrm>
              <a:custGeom>
                <a:avLst/>
                <a:gdLst>
                  <a:gd name="T0" fmla="*/ 896 w 1033"/>
                  <a:gd name="T1" fmla="*/ 170 h 1111"/>
                  <a:gd name="T2" fmla="*/ 1033 w 1033"/>
                  <a:gd name="T3" fmla="*/ 1111 h 1111"/>
                  <a:gd name="T4" fmla="*/ 286 w 1033"/>
                  <a:gd name="T5" fmla="*/ 780 h 1111"/>
                  <a:gd name="T6" fmla="*/ 0 w 1033"/>
                  <a:gd name="T7" fmla="*/ 0 h 1111"/>
                  <a:gd name="T8" fmla="*/ 896 w 1033"/>
                  <a:gd name="T9" fmla="*/ 170 h 1111"/>
                </a:gdLst>
                <a:ahLst/>
                <a:cxnLst>
                  <a:cxn ang="0">
                    <a:pos x="T0" y="T1"/>
                  </a:cxn>
                  <a:cxn ang="0">
                    <a:pos x="T2" y="T3"/>
                  </a:cxn>
                  <a:cxn ang="0">
                    <a:pos x="T4" y="T5"/>
                  </a:cxn>
                  <a:cxn ang="0">
                    <a:pos x="T6" y="T7"/>
                  </a:cxn>
                  <a:cxn ang="0">
                    <a:pos x="T8" y="T9"/>
                  </a:cxn>
                </a:cxnLst>
                <a:rect l="0" t="0" r="r" b="b"/>
                <a:pathLst>
                  <a:path w="1033" h="1111">
                    <a:moveTo>
                      <a:pt x="896" y="170"/>
                    </a:moveTo>
                    <a:lnTo>
                      <a:pt x="1033" y="1111"/>
                    </a:lnTo>
                    <a:lnTo>
                      <a:pt x="286" y="780"/>
                    </a:lnTo>
                    <a:lnTo>
                      <a:pt x="0" y="0"/>
                    </a:lnTo>
                    <a:lnTo>
                      <a:pt x="896" y="170"/>
                    </a:lnTo>
                    <a:close/>
                  </a:path>
                </a:pathLst>
              </a:custGeom>
              <a:gradFill>
                <a:gsLst>
                  <a:gs pos="0">
                    <a:srgbClr val="DDDDDD"/>
                  </a:gs>
                  <a:gs pos="100000">
                    <a:srgbClr val="DDDDDD"/>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spTree>
    <p:extLst>
      <p:ext uri="{BB962C8B-B14F-4D97-AF65-F5344CB8AC3E}">
        <p14:creationId xmlns:p14="http://schemas.microsoft.com/office/powerpoint/2010/main" val="3152497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239643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1"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algn="ctr"/>
            <a:endParaRPr lang="de-DE" sz="8000" dirty="0">
              <a:solidFill>
                <a:prstClr val="white"/>
              </a:solidFill>
            </a:endParaRPr>
          </a:p>
        </p:txBody>
      </p:sp>
      <p:sp>
        <p:nvSpPr>
          <p:cNvPr id="2" name="Titel 1"/>
          <p:cNvSpPr>
            <a:spLocks noGrp="1"/>
          </p:cNvSpPr>
          <p:nvPr>
            <p:ph type="ctrTitle"/>
          </p:nvPr>
        </p:nvSpPr>
        <p:spPr>
          <a:xfrm>
            <a:off x="323848" y="1998133"/>
            <a:ext cx="9360000" cy="1416050"/>
          </a:xfrm>
        </p:spPr>
        <p:txBody>
          <a:bodyPr>
            <a:noAutofit/>
          </a:bodyPr>
          <a:lstStyle>
            <a:lvl1pPr>
              <a:defRPr sz="4800">
                <a:solidFill>
                  <a:schemeClr val="bg1"/>
                </a:solidFill>
              </a:defRPr>
            </a:lvl1pPr>
          </a:lstStyle>
          <a:p>
            <a:r>
              <a:rPr lang="en-US" dirty="0" smtClean="0"/>
              <a:t>Click to edit Master title style</a:t>
            </a:r>
            <a:endParaRPr lang="de-DE" dirty="0"/>
          </a:p>
        </p:txBody>
      </p:sp>
      <p:sp>
        <p:nvSpPr>
          <p:cNvPr id="3" name="Untertitel 2"/>
          <p:cNvSpPr>
            <a:spLocks noGrp="1"/>
          </p:cNvSpPr>
          <p:nvPr>
            <p:ph type="subTitle" idx="1"/>
          </p:nvPr>
        </p:nvSpPr>
        <p:spPr>
          <a:xfrm>
            <a:off x="323848"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9" name="Fußzeilenplatzhalter 8"/>
          <p:cNvSpPr>
            <a:spLocks noGrp="1"/>
          </p:cNvSpPr>
          <p:nvPr>
            <p:ph type="ftr" sz="quarter" idx="11"/>
          </p:nvPr>
        </p:nvSpPr>
        <p:spPr/>
        <p:txBody>
          <a:bodyPr/>
          <a:lstStyle/>
          <a:p>
            <a:endParaRPr lang="de-DE" dirty="0">
              <a:solidFill>
                <a:prstClr val="black">
                  <a:tint val="75000"/>
                </a:prstClr>
              </a:solidFill>
            </a:endParaRPr>
          </a:p>
        </p:txBody>
      </p:sp>
      <p:sp>
        <p:nvSpPr>
          <p:cNvPr id="10" name="Foliennummernplatzhalter 9"/>
          <p:cNvSpPr>
            <a:spLocks noGrp="1"/>
          </p:cNvSpPr>
          <p:nvPr>
            <p:ph type="sldNum" sz="quarter" idx="12"/>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1431566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1" y="238544"/>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4000" y="854994"/>
            <a:ext cx="11541600" cy="336244"/>
          </a:xfrm>
        </p:spPr>
        <p:txBody>
          <a:bodyPr lIns="0" tIns="0" rIns="0" bIns="0" anchor="t" anchorCtr="0">
            <a:noAutofit/>
          </a:bodyPr>
          <a:lstStyle>
            <a:lvl1pPr marL="0" indent="0">
              <a:buNone/>
              <a:defRPr sz="2000"/>
            </a:lvl1pPr>
          </a:lstStyle>
          <a:p>
            <a:pPr lvl="0"/>
            <a:r>
              <a:rPr lang="en-US" dirty="0" smtClean="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12" name="Fußzeilenplatzhalter 11"/>
          <p:cNvSpPr>
            <a:spLocks noGrp="1"/>
          </p:cNvSpPr>
          <p:nvPr>
            <p:ph type="ftr" sz="quarter" idx="15"/>
          </p:nvPr>
        </p:nvSpPr>
        <p:spPr/>
        <p:txBody>
          <a:bodyPr/>
          <a:lstStyle/>
          <a:p>
            <a:endParaRPr lang="de-DE" dirty="0">
              <a:solidFill>
                <a:prstClr val="black">
                  <a:tint val="75000"/>
                </a:prstClr>
              </a:solidFill>
            </a:endParaRPr>
          </a:p>
        </p:txBody>
      </p:sp>
      <p:sp>
        <p:nvSpPr>
          <p:cNvPr id="13" name="Foliennummernplatzhalter 12"/>
          <p:cNvSpPr>
            <a:spLocks noGrp="1"/>
          </p:cNvSpPr>
          <p:nvPr>
            <p:ph type="sldNum" sz="quarter" idx="16"/>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grpSp>
        <p:nvGrpSpPr>
          <p:cNvPr id="17" name="Gruppieren 16"/>
          <p:cNvGrpSpPr/>
          <p:nvPr userDrawn="1"/>
        </p:nvGrpSpPr>
        <p:grpSpPr>
          <a:xfrm>
            <a:off x="9860758" y="6125890"/>
            <a:ext cx="2005803" cy="360000"/>
            <a:chOff x="6896100" y="6163200"/>
            <a:chExt cx="2005803" cy="360000"/>
          </a:xfrm>
        </p:grpSpPr>
        <p:sp>
          <p:nvSpPr>
            <p:cNvPr id="18" name="Datumsplatzhalter 4"/>
            <p:cNvSpPr txBox="1">
              <a:spLocks/>
            </p:cNvSpPr>
            <p:nvPr userDrawn="1"/>
          </p:nvSpPr>
          <p:spPr>
            <a:xfrm>
              <a:off x="6896100" y="6163200"/>
              <a:ext cx="2005803" cy="360000"/>
            </a:xfrm>
            <a:prstGeom prst="rect">
              <a:avLst/>
            </a:prstGeom>
            <a:noFill/>
            <a:ln>
              <a:noFill/>
            </a:ln>
            <a:effectLst>
              <a:outerShdw blurRad="241300" sx="102000" sy="102000" algn="ctr" rotWithShape="0">
                <a:prstClr val="black">
                  <a:alpha val="15000"/>
                </a:prstClr>
              </a:outerShdw>
            </a:effectLst>
          </p:spPr>
          <p:txBody>
            <a:bodyPr lIns="432000" rIns="0" anchor="ctr"/>
            <a:lstStyle>
              <a:defPPr>
                <a:defRPr lang="de-DE"/>
              </a:defPPr>
              <a:lvl1pPr algn="ctr">
                <a:defRPr sz="2000">
                  <a:solidFill>
                    <a:schemeClr val="bg1"/>
                  </a:solidFill>
                </a:defRPr>
              </a:lvl1pPr>
            </a:lstStyle>
            <a:p>
              <a:r>
                <a:rPr lang="en-US" sz="1200" kern="1000" spc="200" dirty="0" smtClean="0">
                  <a:solidFill>
                    <a:prstClr val="white">
                      <a:lumMod val="65000"/>
                    </a:prstClr>
                  </a:solidFill>
                </a:rPr>
                <a:t>University </a:t>
              </a:r>
              <a:r>
                <a:rPr lang="en-US" sz="1200" b="1" kern="1000" spc="200" dirty="0" smtClean="0">
                  <a:solidFill>
                    <a:prstClr val="white">
                      <a:lumMod val="65000"/>
                    </a:prstClr>
                  </a:solidFill>
                </a:rPr>
                <a:t>LOGO</a:t>
              </a:r>
              <a:endParaRPr lang="en-US" sz="1200" b="1" kern="1000" spc="200" dirty="0">
                <a:solidFill>
                  <a:prstClr val="white">
                    <a:lumMod val="65000"/>
                  </a:prstClr>
                </a:solidFill>
              </a:endParaRPr>
            </a:p>
          </p:txBody>
        </p:sp>
        <p:grpSp>
          <p:nvGrpSpPr>
            <p:cNvPr id="19" name="Gruppieren 18"/>
            <p:cNvGrpSpPr/>
            <p:nvPr/>
          </p:nvGrpSpPr>
          <p:grpSpPr>
            <a:xfrm>
              <a:off x="7141229" y="6215923"/>
              <a:ext cx="189516" cy="255453"/>
              <a:chOff x="4967288" y="2282825"/>
              <a:chExt cx="2259012" cy="2284413"/>
            </a:xfrm>
          </p:grpSpPr>
          <p:sp>
            <p:nvSpPr>
              <p:cNvPr id="20" name="Freeform 6"/>
              <p:cNvSpPr>
                <a:spLocks/>
              </p:cNvSpPr>
              <p:nvPr/>
            </p:nvSpPr>
            <p:spPr bwMode="auto">
              <a:xfrm>
                <a:off x="6389688" y="2341563"/>
                <a:ext cx="836612" cy="2225675"/>
              </a:xfrm>
              <a:custGeom>
                <a:avLst/>
                <a:gdLst>
                  <a:gd name="T0" fmla="*/ 0 w 527"/>
                  <a:gd name="T1" fmla="*/ 461 h 1402"/>
                  <a:gd name="T2" fmla="*/ 522 w 527"/>
                  <a:gd name="T3" fmla="*/ 0 h 1402"/>
                  <a:gd name="T4" fmla="*/ 527 w 527"/>
                  <a:gd name="T5" fmla="*/ 804 h 1402"/>
                  <a:gd name="T6" fmla="*/ 137 w 527"/>
                  <a:gd name="T7" fmla="*/ 1402 h 1402"/>
                  <a:gd name="T8" fmla="*/ 0 w 527"/>
                  <a:gd name="T9" fmla="*/ 461 h 1402"/>
                </a:gdLst>
                <a:ahLst/>
                <a:cxnLst>
                  <a:cxn ang="0">
                    <a:pos x="T0" y="T1"/>
                  </a:cxn>
                  <a:cxn ang="0">
                    <a:pos x="T2" y="T3"/>
                  </a:cxn>
                  <a:cxn ang="0">
                    <a:pos x="T4" y="T5"/>
                  </a:cxn>
                  <a:cxn ang="0">
                    <a:pos x="T6" y="T7"/>
                  </a:cxn>
                  <a:cxn ang="0">
                    <a:pos x="T8" y="T9"/>
                  </a:cxn>
                </a:cxnLst>
                <a:rect l="0" t="0" r="r" b="b"/>
                <a:pathLst>
                  <a:path w="527" h="1402">
                    <a:moveTo>
                      <a:pt x="0" y="461"/>
                    </a:moveTo>
                    <a:lnTo>
                      <a:pt x="522" y="0"/>
                    </a:lnTo>
                    <a:lnTo>
                      <a:pt x="527" y="804"/>
                    </a:lnTo>
                    <a:lnTo>
                      <a:pt x="137" y="1402"/>
                    </a:lnTo>
                    <a:lnTo>
                      <a:pt x="0" y="461"/>
                    </a:lnTo>
                    <a:close/>
                  </a:path>
                </a:pathLst>
              </a:custGeom>
              <a:gradFill>
                <a:gsLst>
                  <a:gs pos="0">
                    <a:srgbClr val="C8C8C8"/>
                  </a:gs>
                  <a:gs pos="100000">
                    <a:srgbClr val="969696"/>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7"/>
              <p:cNvSpPr>
                <a:spLocks/>
              </p:cNvSpPr>
              <p:nvPr/>
            </p:nvSpPr>
            <p:spPr bwMode="auto">
              <a:xfrm>
                <a:off x="4967288" y="2282825"/>
                <a:ext cx="2251075" cy="790575"/>
              </a:xfrm>
              <a:custGeom>
                <a:avLst/>
                <a:gdLst>
                  <a:gd name="T0" fmla="*/ 0 w 1418"/>
                  <a:gd name="T1" fmla="*/ 328 h 498"/>
                  <a:gd name="T2" fmla="*/ 631 w 1418"/>
                  <a:gd name="T3" fmla="*/ 0 h 498"/>
                  <a:gd name="T4" fmla="*/ 1418 w 1418"/>
                  <a:gd name="T5" fmla="*/ 37 h 498"/>
                  <a:gd name="T6" fmla="*/ 896 w 1418"/>
                  <a:gd name="T7" fmla="*/ 498 h 498"/>
                  <a:gd name="T8" fmla="*/ 0 w 1418"/>
                  <a:gd name="T9" fmla="*/ 328 h 498"/>
                </a:gdLst>
                <a:ahLst/>
                <a:cxnLst>
                  <a:cxn ang="0">
                    <a:pos x="T0" y="T1"/>
                  </a:cxn>
                  <a:cxn ang="0">
                    <a:pos x="T2" y="T3"/>
                  </a:cxn>
                  <a:cxn ang="0">
                    <a:pos x="T4" y="T5"/>
                  </a:cxn>
                  <a:cxn ang="0">
                    <a:pos x="T6" y="T7"/>
                  </a:cxn>
                  <a:cxn ang="0">
                    <a:pos x="T8" y="T9"/>
                  </a:cxn>
                </a:cxnLst>
                <a:rect l="0" t="0" r="r" b="b"/>
                <a:pathLst>
                  <a:path w="1418" h="498">
                    <a:moveTo>
                      <a:pt x="0" y="328"/>
                    </a:moveTo>
                    <a:lnTo>
                      <a:pt x="631" y="0"/>
                    </a:lnTo>
                    <a:lnTo>
                      <a:pt x="1418" y="37"/>
                    </a:lnTo>
                    <a:lnTo>
                      <a:pt x="896" y="498"/>
                    </a:lnTo>
                    <a:lnTo>
                      <a:pt x="0" y="328"/>
                    </a:lnTo>
                    <a:close/>
                  </a:path>
                </a:pathLst>
              </a:custGeom>
              <a:gradFill>
                <a:gsLst>
                  <a:gs pos="0">
                    <a:srgbClr val="FFFFFF"/>
                  </a:gs>
                  <a:gs pos="100000">
                    <a:srgbClr val="EAEAE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8"/>
              <p:cNvSpPr>
                <a:spLocks/>
              </p:cNvSpPr>
              <p:nvPr/>
            </p:nvSpPr>
            <p:spPr bwMode="auto">
              <a:xfrm>
                <a:off x="4967288" y="2803525"/>
                <a:ext cx="1639887" cy="1763713"/>
              </a:xfrm>
              <a:custGeom>
                <a:avLst/>
                <a:gdLst>
                  <a:gd name="T0" fmla="*/ 896 w 1033"/>
                  <a:gd name="T1" fmla="*/ 170 h 1111"/>
                  <a:gd name="T2" fmla="*/ 1033 w 1033"/>
                  <a:gd name="T3" fmla="*/ 1111 h 1111"/>
                  <a:gd name="T4" fmla="*/ 286 w 1033"/>
                  <a:gd name="T5" fmla="*/ 780 h 1111"/>
                  <a:gd name="T6" fmla="*/ 0 w 1033"/>
                  <a:gd name="T7" fmla="*/ 0 h 1111"/>
                  <a:gd name="T8" fmla="*/ 896 w 1033"/>
                  <a:gd name="T9" fmla="*/ 170 h 1111"/>
                </a:gdLst>
                <a:ahLst/>
                <a:cxnLst>
                  <a:cxn ang="0">
                    <a:pos x="T0" y="T1"/>
                  </a:cxn>
                  <a:cxn ang="0">
                    <a:pos x="T2" y="T3"/>
                  </a:cxn>
                  <a:cxn ang="0">
                    <a:pos x="T4" y="T5"/>
                  </a:cxn>
                  <a:cxn ang="0">
                    <a:pos x="T6" y="T7"/>
                  </a:cxn>
                  <a:cxn ang="0">
                    <a:pos x="T8" y="T9"/>
                  </a:cxn>
                </a:cxnLst>
                <a:rect l="0" t="0" r="r" b="b"/>
                <a:pathLst>
                  <a:path w="1033" h="1111">
                    <a:moveTo>
                      <a:pt x="896" y="170"/>
                    </a:moveTo>
                    <a:lnTo>
                      <a:pt x="1033" y="1111"/>
                    </a:lnTo>
                    <a:lnTo>
                      <a:pt x="286" y="780"/>
                    </a:lnTo>
                    <a:lnTo>
                      <a:pt x="0" y="0"/>
                    </a:lnTo>
                    <a:lnTo>
                      <a:pt x="896" y="170"/>
                    </a:lnTo>
                    <a:close/>
                  </a:path>
                </a:pathLst>
              </a:custGeom>
              <a:gradFill>
                <a:gsLst>
                  <a:gs pos="0">
                    <a:srgbClr val="DDDDDD"/>
                  </a:gs>
                  <a:gs pos="100000">
                    <a:srgbClr val="DDDDDD"/>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spTree>
    <p:extLst>
      <p:ext uri="{BB962C8B-B14F-4D97-AF65-F5344CB8AC3E}">
        <p14:creationId xmlns:p14="http://schemas.microsoft.com/office/powerpoint/2010/main" val="3378028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587016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Leer">
    <p:spTree>
      <p:nvGrpSpPr>
        <p:cNvPr id="1" name=""/>
        <p:cNvGrpSpPr/>
        <p:nvPr/>
      </p:nvGrpSpPr>
      <p:grpSpPr>
        <a:xfrm>
          <a:off x="0" y="0"/>
          <a:ext cx="0" cy="0"/>
          <a:chOff x="0" y="0"/>
          <a:chExt cx="0" cy="0"/>
        </a:xfrm>
      </p:grpSpPr>
      <p:sp>
        <p:nvSpPr>
          <p:cNvPr id="20" name="Rechteck 19"/>
          <p:cNvSpPr/>
          <p:nvPr userDrawn="1"/>
        </p:nvSpPr>
        <p:spPr>
          <a:xfrm>
            <a:off x="1" y="0"/>
            <a:ext cx="12190413" cy="6858000"/>
          </a:xfrm>
          <a:prstGeom prst="rect">
            <a:avLst/>
          </a:prstGeom>
          <a:solidFill>
            <a:srgbClr val="11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itelplatzhalter 1"/>
          <p:cNvSpPr>
            <a:spLocks noGrp="1"/>
          </p:cNvSpPr>
          <p:nvPr>
            <p:ph type="title" hasCustomPrompt="1"/>
          </p:nvPr>
        </p:nvSpPr>
        <p:spPr>
          <a:xfrm>
            <a:off x="1127302" y="2898601"/>
            <a:ext cx="9935811" cy="1325563"/>
          </a:xfrm>
          <a:prstGeom prst="rect">
            <a:avLst/>
          </a:prstGeom>
        </p:spPr>
        <p:txBody>
          <a:bodyPr vert="horz" lIns="91440" tIns="45720" rIns="91440" bIns="45720" rtlCol="0" anchor="ctr">
            <a:noAutofit/>
          </a:bodyPr>
          <a:lstStyle>
            <a:lvl1pPr algn="ctr">
              <a:defRPr sz="800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6351238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1" y="238544"/>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4000" y="854994"/>
            <a:ext cx="11541600" cy="336244"/>
          </a:xfrm>
        </p:spPr>
        <p:txBody>
          <a:bodyPr lIns="0" tIns="0" rIns="0" bIns="0" anchor="t" anchorCtr="0">
            <a:noAutofit/>
          </a:bodyPr>
          <a:lstStyle>
            <a:lvl1pPr marL="0" indent="0">
              <a:buNone/>
              <a:defRPr sz="2000"/>
            </a:lvl1pPr>
          </a:lstStyle>
          <a:p>
            <a:pPr lvl="0"/>
            <a:r>
              <a:rPr lang="en-US" dirty="0" smtClean="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31.07.2015</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‹Nº›</a:t>
            </a:fld>
            <a:endParaRPr lang="de-DE" dirty="0"/>
          </a:p>
        </p:txBody>
      </p:sp>
      <p:grpSp>
        <p:nvGrpSpPr>
          <p:cNvPr id="17" name="Gruppieren 16"/>
          <p:cNvGrpSpPr/>
          <p:nvPr userDrawn="1"/>
        </p:nvGrpSpPr>
        <p:grpSpPr>
          <a:xfrm>
            <a:off x="9860758" y="6125890"/>
            <a:ext cx="2005803" cy="360000"/>
            <a:chOff x="6896100" y="6163200"/>
            <a:chExt cx="2005803" cy="360000"/>
          </a:xfrm>
        </p:grpSpPr>
        <p:sp>
          <p:nvSpPr>
            <p:cNvPr id="18" name="Datumsplatzhalter 4"/>
            <p:cNvSpPr txBox="1">
              <a:spLocks/>
            </p:cNvSpPr>
            <p:nvPr userDrawn="1"/>
          </p:nvSpPr>
          <p:spPr>
            <a:xfrm>
              <a:off x="6896100" y="6163200"/>
              <a:ext cx="2005803" cy="360000"/>
            </a:xfrm>
            <a:prstGeom prst="rect">
              <a:avLst/>
            </a:prstGeom>
            <a:noFill/>
            <a:ln>
              <a:noFill/>
            </a:ln>
            <a:effectLst>
              <a:outerShdw blurRad="241300" sx="102000" sy="102000" algn="ctr" rotWithShape="0">
                <a:prstClr val="black">
                  <a:alpha val="15000"/>
                </a:prstClr>
              </a:outerShdw>
            </a:effectLst>
          </p:spPr>
          <p:txBody>
            <a:bodyPr lIns="432000" rIns="0" anchor="ctr"/>
            <a:lstStyle>
              <a:defPPr>
                <a:defRPr lang="de-DE"/>
              </a:defPPr>
              <a:lvl1pPr algn="ctr">
                <a:defRPr sz="2000">
                  <a:solidFill>
                    <a:schemeClr val="bg1"/>
                  </a:solidFill>
                </a:defRPr>
              </a:lvl1pPr>
            </a:lstStyle>
            <a:p>
              <a:pPr lvl="0"/>
              <a:r>
                <a:rPr lang="en-US" sz="1200" b="0" kern="1000" spc="200" noProof="0" dirty="0" smtClean="0">
                  <a:solidFill>
                    <a:schemeClr val="bg1">
                      <a:lumMod val="65000"/>
                    </a:schemeClr>
                  </a:solidFill>
                </a:rPr>
                <a:t>University</a:t>
              </a:r>
              <a:r>
                <a:rPr lang="en-US" sz="1200" b="0" kern="1000" spc="200" baseline="0" noProof="0" dirty="0" smtClean="0">
                  <a:solidFill>
                    <a:schemeClr val="bg1">
                      <a:lumMod val="65000"/>
                    </a:schemeClr>
                  </a:solidFill>
                </a:rPr>
                <a:t> </a:t>
              </a:r>
              <a:r>
                <a:rPr lang="en-US" sz="1200" b="1" kern="1000" spc="200" noProof="0" dirty="0" smtClean="0">
                  <a:solidFill>
                    <a:schemeClr val="bg1">
                      <a:lumMod val="65000"/>
                    </a:schemeClr>
                  </a:solidFill>
                </a:rPr>
                <a:t>LOGO</a:t>
              </a:r>
              <a:endParaRPr lang="en-US" sz="1200" b="1" kern="1000" spc="200" noProof="0" dirty="0">
                <a:solidFill>
                  <a:schemeClr val="bg1">
                    <a:lumMod val="65000"/>
                  </a:schemeClr>
                </a:solidFill>
              </a:endParaRPr>
            </a:p>
          </p:txBody>
        </p:sp>
        <p:grpSp>
          <p:nvGrpSpPr>
            <p:cNvPr id="19" name="Gruppieren 18"/>
            <p:cNvGrpSpPr/>
            <p:nvPr/>
          </p:nvGrpSpPr>
          <p:grpSpPr>
            <a:xfrm>
              <a:off x="7141229" y="6215923"/>
              <a:ext cx="189516" cy="255453"/>
              <a:chOff x="4967288" y="2282825"/>
              <a:chExt cx="2259012" cy="2284413"/>
            </a:xfrm>
          </p:grpSpPr>
          <p:sp>
            <p:nvSpPr>
              <p:cNvPr id="20" name="Freeform 6"/>
              <p:cNvSpPr>
                <a:spLocks/>
              </p:cNvSpPr>
              <p:nvPr/>
            </p:nvSpPr>
            <p:spPr bwMode="auto">
              <a:xfrm>
                <a:off x="6389688" y="2341563"/>
                <a:ext cx="836612" cy="2225675"/>
              </a:xfrm>
              <a:custGeom>
                <a:avLst/>
                <a:gdLst>
                  <a:gd name="T0" fmla="*/ 0 w 527"/>
                  <a:gd name="T1" fmla="*/ 461 h 1402"/>
                  <a:gd name="T2" fmla="*/ 522 w 527"/>
                  <a:gd name="T3" fmla="*/ 0 h 1402"/>
                  <a:gd name="T4" fmla="*/ 527 w 527"/>
                  <a:gd name="T5" fmla="*/ 804 h 1402"/>
                  <a:gd name="T6" fmla="*/ 137 w 527"/>
                  <a:gd name="T7" fmla="*/ 1402 h 1402"/>
                  <a:gd name="T8" fmla="*/ 0 w 527"/>
                  <a:gd name="T9" fmla="*/ 461 h 1402"/>
                </a:gdLst>
                <a:ahLst/>
                <a:cxnLst>
                  <a:cxn ang="0">
                    <a:pos x="T0" y="T1"/>
                  </a:cxn>
                  <a:cxn ang="0">
                    <a:pos x="T2" y="T3"/>
                  </a:cxn>
                  <a:cxn ang="0">
                    <a:pos x="T4" y="T5"/>
                  </a:cxn>
                  <a:cxn ang="0">
                    <a:pos x="T6" y="T7"/>
                  </a:cxn>
                  <a:cxn ang="0">
                    <a:pos x="T8" y="T9"/>
                  </a:cxn>
                </a:cxnLst>
                <a:rect l="0" t="0" r="r" b="b"/>
                <a:pathLst>
                  <a:path w="527" h="1402">
                    <a:moveTo>
                      <a:pt x="0" y="461"/>
                    </a:moveTo>
                    <a:lnTo>
                      <a:pt x="522" y="0"/>
                    </a:lnTo>
                    <a:lnTo>
                      <a:pt x="527" y="804"/>
                    </a:lnTo>
                    <a:lnTo>
                      <a:pt x="137" y="1402"/>
                    </a:lnTo>
                    <a:lnTo>
                      <a:pt x="0" y="461"/>
                    </a:lnTo>
                    <a:close/>
                  </a:path>
                </a:pathLst>
              </a:custGeom>
              <a:gradFill>
                <a:gsLst>
                  <a:gs pos="0">
                    <a:srgbClr val="C8C8C8"/>
                  </a:gs>
                  <a:gs pos="100000">
                    <a:srgbClr val="969696"/>
                  </a:gs>
                </a:gsLst>
                <a:lin ang="2700000" scaled="1"/>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21" name="Freeform 7"/>
              <p:cNvSpPr>
                <a:spLocks/>
              </p:cNvSpPr>
              <p:nvPr/>
            </p:nvSpPr>
            <p:spPr bwMode="auto">
              <a:xfrm>
                <a:off x="4967288" y="2282825"/>
                <a:ext cx="2251075" cy="790575"/>
              </a:xfrm>
              <a:custGeom>
                <a:avLst/>
                <a:gdLst>
                  <a:gd name="T0" fmla="*/ 0 w 1418"/>
                  <a:gd name="T1" fmla="*/ 328 h 498"/>
                  <a:gd name="T2" fmla="*/ 631 w 1418"/>
                  <a:gd name="T3" fmla="*/ 0 h 498"/>
                  <a:gd name="T4" fmla="*/ 1418 w 1418"/>
                  <a:gd name="T5" fmla="*/ 37 h 498"/>
                  <a:gd name="T6" fmla="*/ 896 w 1418"/>
                  <a:gd name="T7" fmla="*/ 498 h 498"/>
                  <a:gd name="T8" fmla="*/ 0 w 1418"/>
                  <a:gd name="T9" fmla="*/ 328 h 498"/>
                </a:gdLst>
                <a:ahLst/>
                <a:cxnLst>
                  <a:cxn ang="0">
                    <a:pos x="T0" y="T1"/>
                  </a:cxn>
                  <a:cxn ang="0">
                    <a:pos x="T2" y="T3"/>
                  </a:cxn>
                  <a:cxn ang="0">
                    <a:pos x="T4" y="T5"/>
                  </a:cxn>
                  <a:cxn ang="0">
                    <a:pos x="T6" y="T7"/>
                  </a:cxn>
                  <a:cxn ang="0">
                    <a:pos x="T8" y="T9"/>
                  </a:cxn>
                </a:cxnLst>
                <a:rect l="0" t="0" r="r" b="b"/>
                <a:pathLst>
                  <a:path w="1418" h="498">
                    <a:moveTo>
                      <a:pt x="0" y="328"/>
                    </a:moveTo>
                    <a:lnTo>
                      <a:pt x="631" y="0"/>
                    </a:lnTo>
                    <a:lnTo>
                      <a:pt x="1418" y="37"/>
                    </a:lnTo>
                    <a:lnTo>
                      <a:pt x="896" y="498"/>
                    </a:lnTo>
                    <a:lnTo>
                      <a:pt x="0" y="328"/>
                    </a:lnTo>
                    <a:close/>
                  </a:path>
                </a:pathLst>
              </a:custGeom>
              <a:gradFill>
                <a:gsLst>
                  <a:gs pos="0">
                    <a:srgbClr val="FFFFFF"/>
                  </a:gs>
                  <a:gs pos="100000">
                    <a:srgbClr val="EAEAEA"/>
                  </a:gs>
                </a:gsLst>
                <a:lin ang="2700000" scaled="1"/>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8"/>
              <p:cNvSpPr>
                <a:spLocks/>
              </p:cNvSpPr>
              <p:nvPr/>
            </p:nvSpPr>
            <p:spPr bwMode="auto">
              <a:xfrm>
                <a:off x="4967288" y="2803525"/>
                <a:ext cx="1639887" cy="1763713"/>
              </a:xfrm>
              <a:custGeom>
                <a:avLst/>
                <a:gdLst>
                  <a:gd name="T0" fmla="*/ 896 w 1033"/>
                  <a:gd name="T1" fmla="*/ 170 h 1111"/>
                  <a:gd name="T2" fmla="*/ 1033 w 1033"/>
                  <a:gd name="T3" fmla="*/ 1111 h 1111"/>
                  <a:gd name="T4" fmla="*/ 286 w 1033"/>
                  <a:gd name="T5" fmla="*/ 780 h 1111"/>
                  <a:gd name="T6" fmla="*/ 0 w 1033"/>
                  <a:gd name="T7" fmla="*/ 0 h 1111"/>
                  <a:gd name="T8" fmla="*/ 896 w 1033"/>
                  <a:gd name="T9" fmla="*/ 170 h 1111"/>
                </a:gdLst>
                <a:ahLst/>
                <a:cxnLst>
                  <a:cxn ang="0">
                    <a:pos x="T0" y="T1"/>
                  </a:cxn>
                  <a:cxn ang="0">
                    <a:pos x="T2" y="T3"/>
                  </a:cxn>
                  <a:cxn ang="0">
                    <a:pos x="T4" y="T5"/>
                  </a:cxn>
                  <a:cxn ang="0">
                    <a:pos x="T6" y="T7"/>
                  </a:cxn>
                  <a:cxn ang="0">
                    <a:pos x="T8" y="T9"/>
                  </a:cxn>
                </a:cxnLst>
                <a:rect l="0" t="0" r="r" b="b"/>
                <a:pathLst>
                  <a:path w="1033" h="1111">
                    <a:moveTo>
                      <a:pt x="896" y="170"/>
                    </a:moveTo>
                    <a:lnTo>
                      <a:pt x="1033" y="1111"/>
                    </a:lnTo>
                    <a:lnTo>
                      <a:pt x="286" y="780"/>
                    </a:lnTo>
                    <a:lnTo>
                      <a:pt x="0" y="0"/>
                    </a:lnTo>
                    <a:lnTo>
                      <a:pt x="896" y="170"/>
                    </a:lnTo>
                    <a:close/>
                  </a:path>
                </a:pathLst>
              </a:custGeom>
              <a:gradFill>
                <a:gsLst>
                  <a:gs pos="0">
                    <a:srgbClr val="DDDDDD"/>
                  </a:gs>
                  <a:gs pos="100000">
                    <a:srgbClr val="DDDDDD"/>
                  </a:gs>
                </a:gsLst>
                <a:lin ang="2700000" scaled="1"/>
              </a:gradFill>
              <a:ln>
                <a:noFill/>
              </a:ln>
            </p:spPr>
            <p:txBody>
              <a:bodyPr vert="horz" wrap="square" lIns="91440" tIns="45720" rIns="91440" bIns="45720" numCol="1" anchor="t" anchorCtr="0" compatLnSpc="1">
                <a:prstTxWarp prst="textNoShape">
                  <a:avLst/>
                </a:prstTxWarp>
              </a:bodyPr>
              <a:lstStyle/>
              <a:p>
                <a:endParaRPr lang="en-US" noProof="0" dirty="0"/>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Rechteck 4"/>
          <p:cNvSpPr/>
          <p:nvPr userDrawn="1"/>
        </p:nvSpPr>
        <p:spPr>
          <a:xfrm>
            <a:off x="1" y="0"/>
            <a:ext cx="121904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itel 1"/>
          <p:cNvSpPr>
            <a:spLocks noGrp="1"/>
          </p:cNvSpPr>
          <p:nvPr>
            <p:ph type="title" hasCustomPrompt="1"/>
          </p:nvPr>
        </p:nvSpPr>
        <p:spPr>
          <a:xfrm>
            <a:off x="665254" y="474776"/>
            <a:ext cx="10822022" cy="1080424"/>
          </a:xfrm>
        </p:spPr>
        <p:txBody>
          <a:bodyPr lIns="0" tIns="0" rIns="0" bIns="0" anchor="t" anchorCtr="0">
            <a:normAutofit/>
          </a:bodyPr>
          <a:lstStyle>
            <a:lvl1pPr>
              <a:defRPr sz="3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2340542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Leer">
    <p:spTree>
      <p:nvGrpSpPr>
        <p:cNvPr id="1" name=""/>
        <p:cNvGrpSpPr/>
        <p:nvPr/>
      </p:nvGrpSpPr>
      <p:grpSpPr>
        <a:xfrm>
          <a:off x="0" y="0"/>
          <a:ext cx="0" cy="0"/>
          <a:chOff x="0" y="0"/>
          <a:chExt cx="0" cy="0"/>
        </a:xfrm>
      </p:grpSpPr>
      <p:sp>
        <p:nvSpPr>
          <p:cNvPr id="5" name="Rechteck 4"/>
          <p:cNvSpPr/>
          <p:nvPr userDrawn="1"/>
        </p:nvSpPr>
        <p:spPr>
          <a:xfrm>
            <a:off x="1" y="0"/>
            <a:ext cx="121904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itel 1"/>
          <p:cNvSpPr>
            <a:spLocks noGrp="1"/>
          </p:cNvSpPr>
          <p:nvPr>
            <p:ph type="title" hasCustomPrompt="1"/>
          </p:nvPr>
        </p:nvSpPr>
        <p:spPr>
          <a:xfrm>
            <a:off x="665254" y="474776"/>
            <a:ext cx="10822022" cy="1080424"/>
          </a:xfrm>
        </p:spPr>
        <p:txBody>
          <a:bodyPr lIns="0" tIns="0" rIns="0" bIns="0" anchor="t" anchorCtr="0">
            <a:normAutofit/>
          </a:bodyPr>
          <a:lstStyle>
            <a:lvl1pPr>
              <a:defRPr sz="3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8195309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5" name="Rechteck 4"/>
          <p:cNvSpPr/>
          <p:nvPr userDrawn="1"/>
        </p:nvSpPr>
        <p:spPr>
          <a:xfrm>
            <a:off x="1" y="0"/>
            <a:ext cx="12190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itel 1"/>
          <p:cNvSpPr>
            <a:spLocks noGrp="1"/>
          </p:cNvSpPr>
          <p:nvPr>
            <p:ph type="title" hasCustomPrompt="1"/>
          </p:nvPr>
        </p:nvSpPr>
        <p:spPr>
          <a:xfrm>
            <a:off x="665254" y="474776"/>
            <a:ext cx="10822022" cy="1080424"/>
          </a:xfrm>
        </p:spPr>
        <p:txBody>
          <a:bodyPr lIns="0" tIns="0" rIns="0" bIns="0" anchor="t" anchorCtr="0">
            <a:normAutofit/>
          </a:bodyPr>
          <a:lstStyle>
            <a:lvl1pPr>
              <a:defRPr sz="3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1593702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eer">
    <p:spTree>
      <p:nvGrpSpPr>
        <p:cNvPr id="1" name=""/>
        <p:cNvGrpSpPr/>
        <p:nvPr/>
      </p:nvGrpSpPr>
      <p:grpSpPr>
        <a:xfrm>
          <a:off x="0" y="0"/>
          <a:ext cx="0" cy="0"/>
          <a:chOff x="0" y="0"/>
          <a:chExt cx="0" cy="0"/>
        </a:xfrm>
      </p:grpSpPr>
      <p:sp>
        <p:nvSpPr>
          <p:cNvPr id="5" name="Rechteck 4"/>
          <p:cNvSpPr/>
          <p:nvPr userDrawn="1"/>
        </p:nvSpPr>
        <p:spPr>
          <a:xfrm>
            <a:off x="1" y="0"/>
            <a:ext cx="121904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itel 1"/>
          <p:cNvSpPr>
            <a:spLocks noGrp="1"/>
          </p:cNvSpPr>
          <p:nvPr>
            <p:ph type="title" hasCustomPrompt="1"/>
          </p:nvPr>
        </p:nvSpPr>
        <p:spPr>
          <a:xfrm>
            <a:off x="665254" y="474776"/>
            <a:ext cx="10822022" cy="1080424"/>
          </a:xfrm>
        </p:spPr>
        <p:txBody>
          <a:bodyPr lIns="0" tIns="0" rIns="0" bIns="0" anchor="t" anchorCtr="0">
            <a:normAutofit/>
          </a:bodyPr>
          <a:lstStyle>
            <a:lvl1pPr>
              <a:defRPr sz="3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10440270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5" name="Rechteck 4"/>
          <p:cNvSpPr/>
          <p:nvPr userDrawn="1"/>
        </p:nvSpPr>
        <p:spPr>
          <a:xfrm>
            <a:off x="1" y="0"/>
            <a:ext cx="1219041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itel 1"/>
          <p:cNvSpPr>
            <a:spLocks noGrp="1"/>
          </p:cNvSpPr>
          <p:nvPr>
            <p:ph type="title" hasCustomPrompt="1"/>
          </p:nvPr>
        </p:nvSpPr>
        <p:spPr>
          <a:xfrm>
            <a:off x="665254" y="474776"/>
            <a:ext cx="10822022" cy="1080424"/>
          </a:xfrm>
        </p:spPr>
        <p:txBody>
          <a:bodyPr lIns="0" tIns="0" rIns="0" bIns="0" anchor="t" anchorCtr="0">
            <a:normAutofit/>
          </a:bodyPr>
          <a:lstStyle>
            <a:lvl1pPr>
              <a:defRPr sz="3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4914639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Rechteck 1"/>
          <p:cNvSpPr/>
          <p:nvPr userDrawn="1"/>
        </p:nvSpPr>
        <p:spPr>
          <a:xfrm>
            <a:off x="1" y="0"/>
            <a:ext cx="121904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el 1"/>
          <p:cNvSpPr>
            <a:spLocks noGrp="1"/>
          </p:cNvSpPr>
          <p:nvPr>
            <p:ph type="title" hasCustomPrompt="1"/>
          </p:nvPr>
        </p:nvSpPr>
        <p:spPr>
          <a:xfrm>
            <a:off x="665254" y="474776"/>
            <a:ext cx="10822022" cy="1080424"/>
          </a:xfrm>
        </p:spPr>
        <p:txBody>
          <a:bodyPr lIns="0" tIns="0" rIns="0" bIns="0" anchor="t" anchorCtr="0">
            <a:normAutofit/>
          </a:bodyPr>
          <a:lstStyle>
            <a:lvl1pPr>
              <a:defRPr sz="35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grpSp>
        <p:nvGrpSpPr>
          <p:cNvPr id="48" name="Gruppieren 47"/>
          <p:cNvGrpSpPr/>
          <p:nvPr userDrawn="1"/>
        </p:nvGrpSpPr>
        <p:grpSpPr>
          <a:xfrm>
            <a:off x="9499063" y="6165692"/>
            <a:ext cx="2076930" cy="364526"/>
            <a:chOff x="6747372" y="6219196"/>
            <a:chExt cx="2077200" cy="364526"/>
          </a:xfrm>
        </p:grpSpPr>
        <p:sp>
          <p:nvSpPr>
            <p:cNvPr id="49" name="Ellipse 48"/>
            <p:cNvSpPr/>
            <p:nvPr/>
          </p:nvSpPr>
          <p:spPr bwMode="auto">
            <a:xfrm>
              <a:off x="6747372" y="6554922"/>
              <a:ext cx="316355" cy="28800"/>
            </a:xfrm>
            <a:prstGeom prst="ellipse">
              <a:avLst/>
            </a:prstGeom>
            <a:gradFill>
              <a:gsLst>
                <a:gs pos="0">
                  <a:srgbClr val="333333">
                    <a:alpha val="26000"/>
                  </a:srgbClr>
                </a:gs>
                <a:gs pos="100000">
                  <a:srgbClr val="333333">
                    <a:alpha val="0"/>
                  </a:srgbClr>
                </a:gs>
              </a:gsLst>
              <a:lin ang="0" scaled="0"/>
            </a:gradFill>
            <a:ln w="12700">
              <a:noFill/>
              <a:round/>
              <a:headEnd/>
              <a:tailEnd/>
            </a:ln>
          </p:spPr>
          <p:txBody>
            <a:bodyPr rtlCol="0" anchor="ctr"/>
            <a:lstStyle/>
            <a:p>
              <a:pPr algn="ctr"/>
              <a:endParaRPr lang="de-DE" dirty="0">
                <a:solidFill>
                  <a:prstClr val="black"/>
                </a:solidFill>
              </a:endParaRPr>
            </a:p>
          </p:txBody>
        </p:sp>
        <p:grpSp>
          <p:nvGrpSpPr>
            <p:cNvPr id="50" name="Gruppieren 49"/>
            <p:cNvGrpSpPr/>
            <p:nvPr userDrawn="1"/>
          </p:nvGrpSpPr>
          <p:grpSpPr>
            <a:xfrm>
              <a:off x="6747372" y="6219196"/>
              <a:ext cx="2077200" cy="352330"/>
              <a:chOff x="6829580" y="5319073"/>
              <a:chExt cx="2077200" cy="352330"/>
            </a:xfrm>
          </p:grpSpPr>
          <p:sp>
            <p:nvSpPr>
              <p:cNvPr id="51" name="AutoShape 197"/>
              <p:cNvSpPr>
                <a:spLocks noChangeAspect="1" noChangeArrowheads="1" noTextEdit="1"/>
              </p:cNvSpPr>
              <p:nvPr userDrawn="1"/>
            </p:nvSpPr>
            <p:spPr bwMode="auto">
              <a:xfrm>
                <a:off x="6829580" y="5319434"/>
                <a:ext cx="2077200" cy="35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2" name="Freeform 199"/>
              <p:cNvSpPr>
                <a:spLocks noEditPoints="1"/>
              </p:cNvSpPr>
              <p:nvPr userDrawn="1"/>
            </p:nvSpPr>
            <p:spPr bwMode="auto">
              <a:xfrm>
                <a:off x="7236726" y="5339628"/>
                <a:ext cx="74649" cy="179952"/>
              </a:xfrm>
              <a:custGeom>
                <a:avLst/>
                <a:gdLst>
                  <a:gd name="T0" fmla="*/ 163 w 163"/>
                  <a:gd name="T1" fmla="*/ 114 h 391"/>
                  <a:gd name="T2" fmla="*/ 136 w 163"/>
                  <a:gd name="T3" fmla="*/ 205 h 391"/>
                  <a:gd name="T4" fmla="*/ 60 w 163"/>
                  <a:gd name="T5" fmla="*/ 237 h 391"/>
                  <a:gd name="T6" fmla="*/ 30 w 163"/>
                  <a:gd name="T7" fmla="*/ 237 h 391"/>
                  <a:gd name="T8" fmla="*/ 30 w 163"/>
                  <a:gd name="T9" fmla="*/ 391 h 391"/>
                  <a:gd name="T10" fmla="*/ 0 w 163"/>
                  <a:gd name="T11" fmla="*/ 391 h 391"/>
                  <a:gd name="T12" fmla="*/ 0 w 163"/>
                  <a:gd name="T13" fmla="*/ 0 h 391"/>
                  <a:gd name="T14" fmla="*/ 66 w 163"/>
                  <a:gd name="T15" fmla="*/ 0 h 391"/>
                  <a:gd name="T16" fmla="*/ 163 w 163"/>
                  <a:gd name="T17" fmla="*/ 114 h 391"/>
                  <a:gd name="T18" fmla="*/ 30 w 163"/>
                  <a:gd name="T19" fmla="*/ 198 h 391"/>
                  <a:gd name="T20" fmla="*/ 57 w 163"/>
                  <a:gd name="T21" fmla="*/ 198 h 391"/>
                  <a:gd name="T22" fmla="*/ 114 w 163"/>
                  <a:gd name="T23" fmla="*/ 179 h 391"/>
                  <a:gd name="T24" fmla="*/ 132 w 163"/>
                  <a:gd name="T25" fmla="*/ 116 h 391"/>
                  <a:gd name="T26" fmla="*/ 115 w 163"/>
                  <a:gd name="T27" fmla="*/ 58 h 391"/>
                  <a:gd name="T28" fmla="*/ 63 w 163"/>
                  <a:gd name="T29" fmla="*/ 39 h 391"/>
                  <a:gd name="T30" fmla="*/ 30 w 163"/>
                  <a:gd name="T31" fmla="*/ 39 h 391"/>
                  <a:gd name="T32" fmla="*/ 30 w 163"/>
                  <a:gd name="T33" fmla="*/ 19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391">
                    <a:moveTo>
                      <a:pt x="163" y="114"/>
                    </a:moveTo>
                    <a:cubicBezTo>
                      <a:pt x="163" y="154"/>
                      <a:pt x="154" y="184"/>
                      <a:pt x="136" y="205"/>
                    </a:cubicBezTo>
                    <a:cubicBezTo>
                      <a:pt x="118" y="227"/>
                      <a:pt x="93" y="237"/>
                      <a:pt x="60" y="237"/>
                    </a:cubicBezTo>
                    <a:cubicBezTo>
                      <a:pt x="30" y="237"/>
                      <a:pt x="30" y="237"/>
                      <a:pt x="30" y="237"/>
                    </a:cubicBezTo>
                    <a:cubicBezTo>
                      <a:pt x="30" y="391"/>
                      <a:pt x="30" y="391"/>
                      <a:pt x="30" y="391"/>
                    </a:cubicBezTo>
                    <a:cubicBezTo>
                      <a:pt x="0" y="391"/>
                      <a:pt x="0" y="391"/>
                      <a:pt x="0" y="391"/>
                    </a:cubicBezTo>
                    <a:cubicBezTo>
                      <a:pt x="0" y="0"/>
                      <a:pt x="0" y="0"/>
                      <a:pt x="0" y="0"/>
                    </a:cubicBezTo>
                    <a:cubicBezTo>
                      <a:pt x="66" y="0"/>
                      <a:pt x="66" y="0"/>
                      <a:pt x="66" y="0"/>
                    </a:cubicBezTo>
                    <a:cubicBezTo>
                      <a:pt x="131" y="0"/>
                      <a:pt x="163" y="38"/>
                      <a:pt x="163" y="114"/>
                    </a:cubicBezTo>
                    <a:close/>
                    <a:moveTo>
                      <a:pt x="30" y="198"/>
                    </a:moveTo>
                    <a:cubicBezTo>
                      <a:pt x="57" y="198"/>
                      <a:pt x="57" y="198"/>
                      <a:pt x="57" y="198"/>
                    </a:cubicBezTo>
                    <a:cubicBezTo>
                      <a:pt x="83" y="198"/>
                      <a:pt x="102" y="192"/>
                      <a:pt x="114" y="179"/>
                    </a:cubicBezTo>
                    <a:cubicBezTo>
                      <a:pt x="126" y="166"/>
                      <a:pt x="132" y="145"/>
                      <a:pt x="132" y="116"/>
                    </a:cubicBezTo>
                    <a:cubicBezTo>
                      <a:pt x="132" y="90"/>
                      <a:pt x="126" y="71"/>
                      <a:pt x="115" y="58"/>
                    </a:cubicBezTo>
                    <a:cubicBezTo>
                      <a:pt x="104" y="46"/>
                      <a:pt x="87" y="39"/>
                      <a:pt x="63" y="39"/>
                    </a:cubicBezTo>
                    <a:cubicBezTo>
                      <a:pt x="30" y="39"/>
                      <a:pt x="30" y="39"/>
                      <a:pt x="30" y="39"/>
                    </a:cubicBezTo>
                    <a:lnTo>
                      <a:pt x="30" y="198"/>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3" name="Freeform 200"/>
              <p:cNvSpPr>
                <a:spLocks noEditPoints="1"/>
              </p:cNvSpPr>
              <p:nvPr userDrawn="1"/>
            </p:nvSpPr>
            <p:spPr bwMode="auto">
              <a:xfrm>
                <a:off x="7334455" y="5339628"/>
                <a:ext cx="82944" cy="179952"/>
              </a:xfrm>
              <a:custGeom>
                <a:avLst/>
                <a:gdLst>
                  <a:gd name="T0" fmla="*/ 30 w 181"/>
                  <a:gd name="T1" fmla="*/ 229 h 391"/>
                  <a:gd name="T2" fmla="*/ 30 w 181"/>
                  <a:gd name="T3" fmla="*/ 391 h 391"/>
                  <a:gd name="T4" fmla="*/ 0 w 181"/>
                  <a:gd name="T5" fmla="*/ 391 h 391"/>
                  <a:gd name="T6" fmla="*/ 0 w 181"/>
                  <a:gd name="T7" fmla="*/ 0 h 391"/>
                  <a:gd name="T8" fmla="*/ 71 w 181"/>
                  <a:gd name="T9" fmla="*/ 0 h 391"/>
                  <a:gd name="T10" fmla="*/ 141 w 181"/>
                  <a:gd name="T11" fmla="*/ 28 h 391"/>
                  <a:gd name="T12" fmla="*/ 163 w 181"/>
                  <a:gd name="T13" fmla="*/ 111 h 391"/>
                  <a:gd name="T14" fmla="*/ 111 w 181"/>
                  <a:gd name="T15" fmla="*/ 215 h 391"/>
                  <a:gd name="T16" fmla="*/ 181 w 181"/>
                  <a:gd name="T17" fmla="*/ 391 h 391"/>
                  <a:gd name="T18" fmla="*/ 146 w 181"/>
                  <a:gd name="T19" fmla="*/ 391 h 391"/>
                  <a:gd name="T20" fmla="*/ 84 w 181"/>
                  <a:gd name="T21" fmla="*/ 229 h 391"/>
                  <a:gd name="T22" fmla="*/ 30 w 181"/>
                  <a:gd name="T23" fmla="*/ 229 h 391"/>
                  <a:gd name="T24" fmla="*/ 30 w 181"/>
                  <a:gd name="T25" fmla="*/ 190 h 391"/>
                  <a:gd name="T26" fmla="*/ 71 w 181"/>
                  <a:gd name="T27" fmla="*/ 190 h 391"/>
                  <a:gd name="T28" fmla="*/ 117 w 181"/>
                  <a:gd name="T29" fmla="*/ 170 h 391"/>
                  <a:gd name="T30" fmla="*/ 132 w 181"/>
                  <a:gd name="T31" fmla="*/ 113 h 391"/>
                  <a:gd name="T32" fmla="*/ 117 w 181"/>
                  <a:gd name="T33" fmla="*/ 57 h 391"/>
                  <a:gd name="T34" fmla="*/ 69 w 181"/>
                  <a:gd name="T35" fmla="*/ 40 h 391"/>
                  <a:gd name="T36" fmla="*/ 30 w 181"/>
                  <a:gd name="T37" fmla="*/ 40 h 391"/>
                  <a:gd name="T38" fmla="*/ 30 w 181"/>
                  <a:gd name="T39" fmla="*/ 19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391">
                    <a:moveTo>
                      <a:pt x="30" y="229"/>
                    </a:moveTo>
                    <a:cubicBezTo>
                      <a:pt x="30" y="391"/>
                      <a:pt x="30" y="391"/>
                      <a:pt x="30" y="391"/>
                    </a:cubicBezTo>
                    <a:cubicBezTo>
                      <a:pt x="0" y="391"/>
                      <a:pt x="0" y="391"/>
                      <a:pt x="0" y="391"/>
                    </a:cubicBezTo>
                    <a:cubicBezTo>
                      <a:pt x="0" y="0"/>
                      <a:pt x="0" y="0"/>
                      <a:pt x="0" y="0"/>
                    </a:cubicBezTo>
                    <a:cubicBezTo>
                      <a:pt x="71" y="0"/>
                      <a:pt x="71" y="0"/>
                      <a:pt x="71" y="0"/>
                    </a:cubicBezTo>
                    <a:cubicBezTo>
                      <a:pt x="102" y="0"/>
                      <a:pt x="125" y="9"/>
                      <a:pt x="141" y="28"/>
                    </a:cubicBezTo>
                    <a:cubicBezTo>
                      <a:pt x="156" y="46"/>
                      <a:pt x="163" y="74"/>
                      <a:pt x="163" y="111"/>
                    </a:cubicBezTo>
                    <a:cubicBezTo>
                      <a:pt x="163" y="162"/>
                      <a:pt x="146" y="197"/>
                      <a:pt x="111" y="215"/>
                    </a:cubicBezTo>
                    <a:cubicBezTo>
                      <a:pt x="181" y="391"/>
                      <a:pt x="181" y="391"/>
                      <a:pt x="181" y="391"/>
                    </a:cubicBezTo>
                    <a:cubicBezTo>
                      <a:pt x="146" y="391"/>
                      <a:pt x="146" y="391"/>
                      <a:pt x="146" y="391"/>
                    </a:cubicBezTo>
                    <a:cubicBezTo>
                      <a:pt x="84" y="229"/>
                      <a:pt x="84" y="229"/>
                      <a:pt x="84" y="229"/>
                    </a:cubicBezTo>
                    <a:lnTo>
                      <a:pt x="30" y="229"/>
                    </a:lnTo>
                    <a:close/>
                    <a:moveTo>
                      <a:pt x="30" y="190"/>
                    </a:moveTo>
                    <a:cubicBezTo>
                      <a:pt x="71" y="190"/>
                      <a:pt x="71" y="190"/>
                      <a:pt x="71" y="190"/>
                    </a:cubicBezTo>
                    <a:cubicBezTo>
                      <a:pt x="92" y="190"/>
                      <a:pt x="108" y="183"/>
                      <a:pt x="117" y="170"/>
                    </a:cubicBezTo>
                    <a:cubicBezTo>
                      <a:pt x="127" y="158"/>
                      <a:pt x="132" y="138"/>
                      <a:pt x="132" y="113"/>
                    </a:cubicBezTo>
                    <a:cubicBezTo>
                      <a:pt x="132" y="87"/>
                      <a:pt x="127" y="68"/>
                      <a:pt x="117" y="57"/>
                    </a:cubicBezTo>
                    <a:cubicBezTo>
                      <a:pt x="107" y="46"/>
                      <a:pt x="91" y="40"/>
                      <a:pt x="69" y="40"/>
                    </a:cubicBezTo>
                    <a:cubicBezTo>
                      <a:pt x="30" y="40"/>
                      <a:pt x="30" y="40"/>
                      <a:pt x="30" y="40"/>
                    </a:cubicBezTo>
                    <a:lnTo>
                      <a:pt x="30" y="190"/>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4" name="Freeform 201"/>
              <p:cNvSpPr>
                <a:spLocks/>
              </p:cNvSpPr>
              <p:nvPr userDrawn="1"/>
            </p:nvSpPr>
            <p:spPr bwMode="auto">
              <a:xfrm>
                <a:off x="7434709" y="5339628"/>
                <a:ext cx="66355" cy="179952"/>
              </a:xfrm>
              <a:custGeom>
                <a:avLst/>
                <a:gdLst>
                  <a:gd name="T0" fmla="*/ 184 w 184"/>
                  <a:gd name="T1" fmla="*/ 499 h 499"/>
                  <a:gd name="T2" fmla="*/ 0 w 184"/>
                  <a:gd name="T3" fmla="*/ 499 h 499"/>
                  <a:gd name="T4" fmla="*/ 0 w 184"/>
                  <a:gd name="T5" fmla="*/ 0 h 499"/>
                  <a:gd name="T6" fmla="*/ 184 w 184"/>
                  <a:gd name="T7" fmla="*/ 0 h 499"/>
                  <a:gd name="T8" fmla="*/ 184 w 184"/>
                  <a:gd name="T9" fmla="*/ 51 h 499"/>
                  <a:gd name="T10" fmla="*/ 39 w 184"/>
                  <a:gd name="T11" fmla="*/ 51 h 499"/>
                  <a:gd name="T12" fmla="*/ 39 w 184"/>
                  <a:gd name="T13" fmla="*/ 212 h 499"/>
                  <a:gd name="T14" fmla="*/ 175 w 184"/>
                  <a:gd name="T15" fmla="*/ 212 h 499"/>
                  <a:gd name="T16" fmla="*/ 175 w 184"/>
                  <a:gd name="T17" fmla="*/ 264 h 499"/>
                  <a:gd name="T18" fmla="*/ 39 w 184"/>
                  <a:gd name="T19" fmla="*/ 264 h 499"/>
                  <a:gd name="T20" fmla="*/ 39 w 184"/>
                  <a:gd name="T21" fmla="*/ 448 h 499"/>
                  <a:gd name="T22" fmla="*/ 184 w 184"/>
                  <a:gd name="T23" fmla="*/ 448 h 499"/>
                  <a:gd name="T24" fmla="*/ 184 w 184"/>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499">
                    <a:moveTo>
                      <a:pt x="184" y="499"/>
                    </a:moveTo>
                    <a:lnTo>
                      <a:pt x="0" y="499"/>
                    </a:lnTo>
                    <a:lnTo>
                      <a:pt x="0" y="0"/>
                    </a:lnTo>
                    <a:lnTo>
                      <a:pt x="184" y="0"/>
                    </a:lnTo>
                    <a:lnTo>
                      <a:pt x="184" y="51"/>
                    </a:lnTo>
                    <a:lnTo>
                      <a:pt x="39" y="51"/>
                    </a:lnTo>
                    <a:lnTo>
                      <a:pt x="39" y="212"/>
                    </a:lnTo>
                    <a:lnTo>
                      <a:pt x="175" y="212"/>
                    </a:lnTo>
                    <a:lnTo>
                      <a:pt x="175" y="264"/>
                    </a:lnTo>
                    <a:lnTo>
                      <a:pt x="39" y="264"/>
                    </a:lnTo>
                    <a:lnTo>
                      <a:pt x="39" y="448"/>
                    </a:lnTo>
                    <a:lnTo>
                      <a:pt x="184" y="448"/>
                    </a:lnTo>
                    <a:lnTo>
                      <a:pt x="184"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5" name="Freeform 202"/>
              <p:cNvSpPr>
                <a:spLocks/>
              </p:cNvSpPr>
              <p:nvPr userDrawn="1"/>
            </p:nvSpPr>
            <p:spPr bwMode="auto">
              <a:xfrm>
                <a:off x="7517292" y="5336743"/>
                <a:ext cx="74289" cy="185722"/>
              </a:xfrm>
              <a:custGeom>
                <a:avLst/>
                <a:gdLst>
                  <a:gd name="T0" fmla="*/ 162 w 162"/>
                  <a:gd name="T1" fmla="*/ 293 h 403"/>
                  <a:gd name="T2" fmla="*/ 137 w 162"/>
                  <a:gd name="T3" fmla="*/ 374 h 403"/>
                  <a:gd name="T4" fmla="*/ 71 w 162"/>
                  <a:gd name="T5" fmla="*/ 403 h 403"/>
                  <a:gd name="T6" fmla="*/ 0 w 162"/>
                  <a:gd name="T7" fmla="*/ 385 h 403"/>
                  <a:gd name="T8" fmla="*/ 0 w 162"/>
                  <a:gd name="T9" fmla="*/ 341 h 403"/>
                  <a:gd name="T10" fmla="*/ 35 w 162"/>
                  <a:gd name="T11" fmla="*/ 357 h 403"/>
                  <a:gd name="T12" fmla="*/ 72 w 162"/>
                  <a:gd name="T13" fmla="*/ 363 h 403"/>
                  <a:gd name="T14" fmla="*/ 117 w 162"/>
                  <a:gd name="T15" fmla="*/ 345 h 403"/>
                  <a:gd name="T16" fmla="*/ 132 w 162"/>
                  <a:gd name="T17" fmla="*/ 297 h 403"/>
                  <a:gd name="T18" fmla="*/ 126 w 162"/>
                  <a:gd name="T19" fmla="*/ 264 h 403"/>
                  <a:gd name="T20" fmla="*/ 108 w 162"/>
                  <a:gd name="T21" fmla="*/ 240 h 403"/>
                  <a:gd name="T22" fmla="*/ 70 w 162"/>
                  <a:gd name="T23" fmla="*/ 215 h 403"/>
                  <a:gd name="T24" fmla="*/ 19 w 162"/>
                  <a:gd name="T25" fmla="*/ 169 h 403"/>
                  <a:gd name="T26" fmla="*/ 4 w 162"/>
                  <a:gd name="T27" fmla="*/ 99 h 403"/>
                  <a:gd name="T28" fmla="*/ 26 w 162"/>
                  <a:gd name="T29" fmla="*/ 27 h 403"/>
                  <a:gd name="T30" fmla="*/ 85 w 162"/>
                  <a:gd name="T31" fmla="*/ 0 h 403"/>
                  <a:gd name="T32" fmla="*/ 156 w 162"/>
                  <a:gd name="T33" fmla="*/ 22 h 403"/>
                  <a:gd name="T34" fmla="*/ 146 w 162"/>
                  <a:gd name="T35" fmla="*/ 61 h 403"/>
                  <a:gd name="T36" fmla="*/ 84 w 162"/>
                  <a:gd name="T37" fmla="*/ 41 h 403"/>
                  <a:gd name="T38" fmla="*/ 47 w 162"/>
                  <a:gd name="T39" fmla="*/ 57 h 403"/>
                  <a:gd name="T40" fmla="*/ 34 w 162"/>
                  <a:gd name="T41" fmla="*/ 100 h 403"/>
                  <a:gd name="T42" fmla="*/ 39 w 162"/>
                  <a:gd name="T43" fmla="*/ 133 h 403"/>
                  <a:gd name="T44" fmla="*/ 55 w 162"/>
                  <a:gd name="T45" fmla="*/ 157 h 403"/>
                  <a:gd name="T46" fmla="*/ 91 w 162"/>
                  <a:gd name="T47" fmla="*/ 181 h 403"/>
                  <a:gd name="T48" fmla="*/ 147 w 162"/>
                  <a:gd name="T49" fmla="*/ 228 h 403"/>
                  <a:gd name="T50" fmla="*/ 162 w 162"/>
                  <a:gd name="T51" fmla="*/ 29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403">
                    <a:moveTo>
                      <a:pt x="162" y="293"/>
                    </a:moveTo>
                    <a:cubicBezTo>
                      <a:pt x="162" y="328"/>
                      <a:pt x="154" y="354"/>
                      <a:pt x="137" y="374"/>
                    </a:cubicBezTo>
                    <a:cubicBezTo>
                      <a:pt x="121" y="393"/>
                      <a:pt x="99" y="403"/>
                      <a:pt x="71" y="403"/>
                    </a:cubicBezTo>
                    <a:cubicBezTo>
                      <a:pt x="40" y="403"/>
                      <a:pt x="17" y="397"/>
                      <a:pt x="0" y="385"/>
                    </a:cubicBezTo>
                    <a:cubicBezTo>
                      <a:pt x="0" y="341"/>
                      <a:pt x="0" y="341"/>
                      <a:pt x="0" y="341"/>
                    </a:cubicBezTo>
                    <a:cubicBezTo>
                      <a:pt x="11" y="348"/>
                      <a:pt x="22" y="353"/>
                      <a:pt x="35" y="357"/>
                    </a:cubicBezTo>
                    <a:cubicBezTo>
                      <a:pt x="47" y="361"/>
                      <a:pt x="59" y="363"/>
                      <a:pt x="72" y="363"/>
                    </a:cubicBezTo>
                    <a:cubicBezTo>
                      <a:pt x="92" y="363"/>
                      <a:pt x="107" y="357"/>
                      <a:pt x="117" y="345"/>
                    </a:cubicBezTo>
                    <a:cubicBezTo>
                      <a:pt x="127" y="334"/>
                      <a:pt x="132" y="318"/>
                      <a:pt x="132" y="297"/>
                    </a:cubicBezTo>
                    <a:cubicBezTo>
                      <a:pt x="132" y="284"/>
                      <a:pt x="130" y="273"/>
                      <a:pt x="126" y="264"/>
                    </a:cubicBezTo>
                    <a:cubicBezTo>
                      <a:pt x="123" y="255"/>
                      <a:pt x="117" y="248"/>
                      <a:pt x="108" y="240"/>
                    </a:cubicBezTo>
                    <a:cubicBezTo>
                      <a:pt x="100" y="233"/>
                      <a:pt x="87" y="225"/>
                      <a:pt x="70" y="215"/>
                    </a:cubicBezTo>
                    <a:cubicBezTo>
                      <a:pt x="46" y="202"/>
                      <a:pt x="29" y="187"/>
                      <a:pt x="19" y="169"/>
                    </a:cubicBezTo>
                    <a:cubicBezTo>
                      <a:pt x="9" y="151"/>
                      <a:pt x="4" y="128"/>
                      <a:pt x="4" y="99"/>
                    </a:cubicBezTo>
                    <a:cubicBezTo>
                      <a:pt x="4" y="69"/>
                      <a:pt x="11" y="45"/>
                      <a:pt x="26" y="27"/>
                    </a:cubicBezTo>
                    <a:cubicBezTo>
                      <a:pt x="41" y="9"/>
                      <a:pt x="60" y="0"/>
                      <a:pt x="85" y="0"/>
                    </a:cubicBezTo>
                    <a:cubicBezTo>
                      <a:pt x="111" y="0"/>
                      <a:pt x="134" y="8"/>
                      <a:pt x="156" y="22"/>
                    </a:cubicBezTo>
                    <a:cubicBezTo>
                      <a:pt x="146" y="61"/>
                      <a:pt x="146" y="61"/>
                      <a:pt x="146" y="61"/>
                    </a:cubicBezTo>
                    <a:cubicBezTo>
                      <a:pt x="125" y="48"/>
                      <a:pt x="104" y="41"/>
                      <a:pt x="84" y="41"/>
                    </a:cubicBezTo>
                    <a:cubicBezTo>
                      <a:pt x="68" y="41"/>
                      <a:pt x="56" y="46"/>
                      <a:pt x="47" y="57"/>
                    </a:cubicBezTo>
                    <a:cubicBezTo>
                      <a:pt x="38" y="67"/>
                      <a:pt x="34" y="81"/>
                      <a:pt x="34" y="100"/>
                    </a:cubicBezTo>
                    <a:cubicBezTo>
                      <a:pt x="34" y="113"/>
                      <a:pt x="35" y="124"/>
                      <a:pt x="39" y="133"/>
                    </a:cubicBezTo>
                    <a:cubicBezTo>
                      <a:pt x="42" y="142"/>
                      <a:pt x="48" y="150"/>
                      <a:pt x="55" y="157"/>
                    </a:cubicBezTo>
                    <a:cubicBezTo>
                      <a:pt x="63" y="164"/>
                      <a:pt x="75" y="172"/>
                      <a:pt x="91" y="181"/>
                    </a:cubicBezTo>
                    <a:cubicBezTo>
                      <a:pt x="118" y="195"/>
                      <a:pt x="137" y="211"/>
                      <a:pt x="147" y="228"/>
                    </a:cubicBezTo>
                    <a:cubicBezTo>
                      <a:pt x="157" y="245"/>
                      <a:pt x="162" y="266"/>
                      <a:pt x="162" y="293"/>
                    </a:cubicBez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6" name="Freeform 203"/>
              <p:cNvSpPr>
                <a:spLocks/>
              </p:cNvSpPr>
              <p:nvPr userDrawn="1"/>
            </p:nvSpPr>
            <p:spPr bwMode="auto">
              <a:xfrm>
                <a:off x="7614300" y="5339628"/>
                <a:ext cx="65273" cy="179952"/>
              </a:xfrm>
              <a:custGeom>
                <a:avLst/>
                <a:gdLst>
                  <a:gd name="T0" fmla="*/ 181 w 181"/>
                  <a:gd name="T1" fmla="*/ 499 h 499"/>
                  <a:gd name="T2" fmla="*/ 0 w 181"/>
                  <a:gd name="T3" fmla="*/ 499 h 499"/>
                  <a:gd name="T4" fmla="*/ 0 w 181"/>
                  <a:gd name="T5" fmla="*/ 0 h 499"/>
                  <a:gd name="T6" fmla="*/ 181 w 181"/>
                  <a:gd name="T7" fmla="*/ 0 h 499"/>
                  <a:gd name="T8" fmla="*/ 181 w 181"/>
                  <a:gd name="T9" fmla="*/ 51 h 499"/>
                  <a:gd name="T10" fmla="*/ 38 w 181"/>
                  <a:gd name="T11" fmla="*/ 51 h 499"/>
                  <a:gd name="T12" fmla="*/ 38 w 181"/>
                  <a:gd name="T13" fmla="*/ 212 h 499"/>
                  <a:gd name="T14" fmla="*/ 174 w 181"/>
                  <a:gd name="T15" fmla="*/ 212 h 499"/>
                  <a:gd name="T16" fmla="*/ 174 w 181"/>
                  <a:gd name="T17" fmla="*/ 264 h 499"/>
                  <a:gd name="T18" fmla="*/ 38 w 181"/>
                  <a:gd name="T19" fmla="*/ 264 h 499"/>
                  <a:gd name="T20" fmla="*/ 38 w 181"/>
                  <a:gd name="T21" fmla="*/ 448 h 499"/>
                  <a:gd name="T22" fmla="*/ 181 w 181"/>
                  <a:gd name="T23" fmla="*/ 448 h 499"/>
                  <a:gd name="T24" fmla="*/ 181 w 18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499">
                    <a:moveTo>
                      <a:pt x="181" y="499"/>
                    </a:moveTo>
                    <a:lnTo>
                      <a:pt x="0" y="499"/>
                    </a:lnTo>
                    <a:lnTo>
                      <a:pt x="0" y="0"/>
                    </a:lnTo>
                    <a:lnTo>
                      <a:pt x="181" y="0"/>
                    </a:lnTo>
                    <a:lnTo>
                      <a:pt x="181" y="51"/>
                    </a:lnTo>
                    <a:lnTo>
                      <a:pt x="38" y="51"/>
                    </a:lnTo>
                    <a:lnTo>
                      <a:pt x="38" y="212"/>
                    </a:lnTo>
                    <a:lnTo>
                      <a:pt x="174" y="212"/>
                    </a:lnTo>
                    <a:lnTo>
                      <a:pt x="174" y="264"/>
                    </a:lnTo>
                    <a:lnTo>
                      <a:pt x="38" y="264"/>
                    </a:lnTo>
                    <a:lnTo>
                      <a:pt x="38" y="448"/>
                    </a:lnTo>
                    <a:lnTo>
                      <a:pt x="181" y="448"/>
                    </a:lnTo>
                    <a:lnTo>
                      <a:pt x="18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7" name="Freeform 204"/>
              <p:cNvSpPr>
                <a:spLocks/>
              </p:cNvSpPr>
              <p:nvPr userDrawn="1"/>
            </p:nvSpPr>
            <p:spPr bwMode="auto">
              <a:xfrm>
                <a:off x="7704456" y="5339628"/>
                <a:ext cx="92320" cy="179952"/>
              </a:xfrm>
              <a:custGeom>
                <a:avLst/>
                <a:gdLst>
                  <a:gd name="T0" fmla="*/ 201 w 201"/>
                  <a:gd name="T1" fmla="*/ 391 h 391"/>
                  <a:gd name="T2" fmla="*/ 167 w 201"/>
                  <a:gd name="T3" fmla="*/ 391 h 391"/>
                  <a:gd name="T4" fmla="*/ 26 w 201"/>
                  <a:gd name="T5" fmla="*/ 63 h 391"/>
                  <a:gd name="T6" fmla="*/ 25 w 201"/>
                  <a:gd name="T7" fmla="*/ 63 h 391"/>
                  <a:gd name="T8" fmla="*/ 27 w 201"/>
                  <a:gd name="T9" fmla="*/ 169 h 391"/>
                  <a:gd name="T10" fmla="*/ 27 w 201"/>
                  <a:gd name="T11" fmla="*/ 391 h 391"/>
                  <a:gd name="T12" fmla="*/ 0 w 201"/>
                  <a:gd name="T13" fmla="*/ 391 h 391"/>
                  <a:gd name="T14" fmla="*/ 0 w 201"/>
                  <a:gd name="T15" fmla="*/ 0 h 391"/>
                  <a:gd name="T16" fmla="*/ 34 w 201"/>
                  <a:gd name="T17" fmla="*/ 0 h 391"/>
                  <a:gd name="T18" fmla="*/ 174 w 201"/>
                  <a:gd name="T19" fmla="*/ 327 h 391"/>
                  <a:gd name="T20" fmla="*/ 175 w 201"/>
                  <a:gd name="T21" fmla="*/ 327 h 391"/>
                  <a:gd name="T22" fmla="*/ 174 w 201"/>
                  <a:gd name="T23" fmla="*/ 281 h 391"/>
                  <a:gd name="T24" fmla="*/ 173 w 201"/>
                  <a:gd name="T25" fmla="*/ 225 h 391"/>
                  <a:gd name="T26" fmla="*/ 173 w 201"/>
                  <a:gd name="T27" fmla="*/ 0 h 391"/>
                  <a:gd name="T28" fmla="*/ 201 w 201"/>
                  <a:gd name="T29" fmla="*/ 0 h 391"/>
                  <a:gd name="T30" fmla="*/ 201 w 201"/>
                  <a:gd name="T31"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391">
                    <a:moveTo>
                      <a:pt x="201" y="391"/>
                    </a:moveTo>
                    <a:cubicBezTo>
                      <a:pt x="167" y="391"/>
                      <a:pt x="167" y="391"/>
                      <a:pt x="167" y="391"/>
                    </a:cubicBezTo>
                    <a:cubicBezTo>
                      <a:pt x="26" y="63"/>
                      <a:pt x="26" y="63"/>
                      <a:pt x="26" y="63"/>
                    </a:cubicBezTo>
                    <a:cubicBezTo>
                      <a:pt x="25" y="63"/>
                      <a:pt x="25" y="63"/>
                      <a:pt x="25" y="63"/>
                    </a:cubicBezTo>
                    <a:cubicBezTo>
                      <a:pt x="26" y="101"/>
                      <a:pt x="27" y="137"/>
                      <a:pt x="27" y="169"/>
                    </a:cubicBezTo>
                    <a:cubicBezTo>
                      <a:pt x="27" y="391"/>
                      <a:pt x="27" y="391"/>
                      <a:pt x="27" y="391"/>
                    </a:cubicBezTo>
                    <a:cubicBezTo>
                      <a:pt x="0" y="391"/>
                      <a:pt x="0" y="391"/>
                      <a:pt x="0" y="391"/>
                    </a:cubicBezTo>
                    <a:cubicBezTo>
                      <a:pt x="0" y="0"/>
                      <a:pt x="0" y="0"/>
                      <a:pt x="0" y="0"/>
                    </a:cubicBezTo>
                    <a:cubicBezTo>
                      <a:pt x="34" y="0"/>
                      <a:pt x="34" y="0"/>
                      <a:pt x="34" y="0"/>
                    </a:cubicBezTo>
                    <a:cubicBezTo>
                      <a:pt x="174" y="327"/>
                      <a:pt x="174" y="327"/>
                      <a:pt x="174" y="327"/>
                    </a:cubicBezTo>
                    <a:cubicBezTo>
                      <a:pt x="175" y="327"/>
                      <a:pt x="175" y="327"/>
                      <a:pt x="175" y="327"/>
                    </a:cubicBezTo>
                    <a:cubicBezTo>
                      <a:pt x="175" y="322"/>
                      <a:pt x="174" y="307"/>
                      <a:pt x="174" y="281"/>
                    </a:cubicBezTo>
                    <a:cubicBezTo>
                      <a:pt x="173" y="254"/>
                      <a:pt x="172" y="236"/>
                      <a:pt x="173" y="225"/>
                    </a:cubicBezTo>
                    <a:cubicBezTo>
                      <a:pt x="173" y="0"/>
                      <a:pt x="173" y="0"/>
                      <a:pt x="173" y="0"/>
                    </a:cubicBezTo>
                    <a:cubicBezTo>
                      <a:pt x="201" y="0"/>
                      <a:pt x="201" y="0"/>
                      <a:pt x="201" y="0"/>
                    </a:cubicBezTo>
                    <a:lnTo>
                      <a:pt x="201" y="391"/>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8" name="Freeform 205"/>
              <p:cNvSpPr>
                <a:spLocks/>
              </p:cNvSpPr>
              <p:nvPr userDrawn="1"/>
            </p:nvSpPr>
            <p:spPr bwMode="auto">
              <a:xfrm>
                <a:off x="7812644" y="5339628"/>
                <a:ext cx="87992" cy="179952"/>
              </a:xfrm>
              <a:custGeom>
                <a:avLst/>
                <a:gdLst>
                  <a:gd name="T0" fmla="*/ 141 w 244"/>
                  <a:gd name="T1" fmla="*/ 499 h 499"/>
                  <a:gd name="T2" fmla="*/ 103 w 244"/>
                  <a:gd name="T3" fmla="*/ 499 h 499"/>
                  <a:gd name="T4" fmla="*/ 103 w 244"/>
                  <a:gd name="T5" fmla="*/ 51 h 499"/>
                  <a:gd name="T6" fmla="*/ 0 w 244"/>
                  <a:gd name="T7" fmla="*/ 51 h 499"/>
                  <a:gd name="T8" fmla="*/ 0 w 244"/>
                  <a:gd name="T9" fmla="*/ 0 h 499"/>
                  <a:gd name="T10" fmla="*/ 244 w 244"/>
                  <a:gd name="T11" fmla="*/ 0 h 499"/>
                  <a:gd name="T12" fmla="*/ 244 w 244"/>
                  <a:gd name="T13" fmla="*/ 51 h 499"/>
                  <a:gd name="T14" fmla="*/ 141 w 244"/>
                  <a:gd name="T15" fmla="*/ 51 h 499"/>
                  <a:gd name="T16" fmla="*/ 141 w 244"/>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499">
                    <a:moveTo>
                      <a:pt x="141" y="499"/>
                    </a:moveTo>
                    <a:lnTo>
                      <a:pt x="103" y="499"/>
                    </a:lnTo>
                    <a:lnTo>
                      <a:pt x="103" y="51"/>
                    </a:lnTo>
                    <a:lnTo>
                      <a:pt x="0" y="51"/>
                    </a:lnTo>
                    <a:lnTo>
                      <a:pt x="0" y="0"/>
                    </a:lnTo>
                    <a:lnTo>
                      <a:pt x="244" y="0"/>
                    </a:lnTo>
                    <a:lnTo>
                      <a:pt x="244" y="51"/>
                    </a:lnTo>
                    <a:lnTo>
                      <a:pt x="141" y="51"/>
                    </a:lnTo>
                    <a:lnTo>
                      <a:pt x="14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9" name="Freeform 206"/>
              <p:cNvSpPr>
                <a:spLocks noEditPoints="1"/>
              </p:cNvSpPr>
              <p:nvPr userDrawn="1"/>
            </p:nvSpPr>
            <p:spPr bwMode="auto">
              <a:xfrm>
                <a:off x="7900636" y="5338907"/>
                <a:ext cx="104581" cy="180673"/>
              </a:xfrm>
              <a:custGeom>
                <a:avLst/>
                <a:gdLst>
                  <a:gd name="T0" fmla="*/ 197 w 228"/>
                  <a:gd name="T1" fmla="*/ 393 h 393"/>
                  <a:gd name="T2" fmla="*/ 165 w 228"/>
                  <a:gd name="T3" fmla="*/ 269 h 393"/>
                  <a:gd name="T4" fmla="*/ 62 w 228"/>
                  <a:gd name="T5" fmla="*/ 269 h 393"/>
                  <a:gd name="T6" fmla="*/ 30 w 228"/>
                  <a:gd name="T7" fmla="*/ 393 h 393"/>
                  <a:gd name="T8" fmla="*/ 0 w 228"/>
                  <a:gd name="T9" fmla="*/ 393 h 393"/>
                  <a:gd name="T10" fmla="*/ 102 w 228"/>
                  <a:gd name="T11" fmla="*/ 0 h 393"/>
                  <a:gd name="T12" fmla="*/ 127 w 228"/>
                  <a:gd name="T13" fmla="*/ 0 h 393"/>
                  <a:gd name="T14" fmla="*/ 228 w 228"/>
                  <a:gd name="T15" fmla="*/ 393 h 393"/>
                  <a:gd name="T16" fmla="*/ 197 w 228"/>
                  <a:gd name="T17" fmla="*/ 393 h 393"/>
                  <a:gd name="T18" fmla="*/ 156 w 228"/>
                  <a:gd name="T19" fmla="*/ 228 h 393"/>
                  <a:gd name="T20" fmla="*/ 126 w 228"/>
                  <a:gd name="T21" fmla="*/ 107 h 393"/>
                  <a:gd name="T22" fmla="*/ 114 w 228"/>
                  <a:gd name="T23" fmla="*/ 50 h 393"/>
                  <a:gd name="T24" fmla="*/ 103 w 228"/>
                  <a:gd name="T25" fmla="*/ 107 h 393"/>
                  <a:gd name="T26" fmla="*/ 73 w 228"/>
                  <a:gd name="T27" fmla="*/ 228 h 393"/>
                  <a:gd name="T28" fmla="*/ 156 w 228"/>
                  <a:gd name="T29" fmla="*/ 2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393">
                    <a:moveTo>
                      <a:pt x="197" y="393"/>
                    </a:moveTo>
                    <a:cubicBezTo>
                      <a:pt x="165" y="269"/>
                      <a:pt x="165" y="269"/>
                      <a:pt x="165" y="269"/>
                    </a:cubicBezTo>
                    <a:cubicBezTo>
                      <a:pt x="62" y="269"/>
                      <a:pt x="62" y="269"/>
                      <a:pt x="62" y="269"/>
                    </a:cubicBezTo>
                    <a:cubicBezTo>
                      <a:pt x="30" y="393"/>
                      <a:pt x="30" y="393"/>
                      <a:pt x="30" y="393"/>
                    </a:cubicBezTo>
                    <a:cubicBezTo>
                      <a:pt x="0" y="393"/>
                      <a:pt x="0" y="393"/>
                      <a:pt x="0" y="393"/>
                    </a:cubicBezTo>
                    <a:cubicBezTo>
                      <a:pt x="102" y="0"/>
                      <a:pt x="102" y="0"/>
                      <a:pt x="102" y="0"/>
                    </a:cubicBezTo>
                    <a:cubicBezTo>
                      <a:pt x="127" y="0"/>
                      <a:pt x="127" y="0"/>
                      <a:pt x="127" y="0"/>
                    </a:cubicBezTo>
                    <a:cubicBezTo>
                      <a:pt x="228" y="393"/>
                      <a:pt x="228" y="393"/>
                      <a:pt x="228" y="393"/>
                    </a:cubicBezTo>
                    <a:lnTo>
                      <a:pt x="197" y="393"/>
                    </a:lnTo>
                    <a:close/>
                    <a:moveTo>
                      <a:pt x="156" y="228"/>
                    </a:moveTo>
                    <a:cubicBezTo>
                      <a:pt x="126" y="107"/>
                      <a:pt x="126" y="107"/>
                      <a:pt x="126" y="107"/>
                    </a:cubicBezTo>
                    <a:cubicBezTo>
                      <a:pt x="122" y="91"/>
                      <a:pt x="118" y="73"/>
                      <a:pt x="114" y="50"/>
                    </a:cubicBezTo>
                    <a:cubicBezTo>
                      <a:pt x="111" y="67"/>
                      <a:pt x="108" y="86"/>
                      <a:pt x="103" y="107"/>
                    </a:cubicBezTo>
                    <a:cubicBezTo>
                      <a:pt x="73" y="228"/>
                      <a:pt x="73" y="228"/>
                      <a:pt x="73" y="228"/>
                    </a:cubicBezTo>
                    <a:lnTo>
                      <a:pt x="156" y="228"/>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0" name="Freeform 207"/>
              <p:cNvSpPr>
                <a:spLocks/>
              </p:cNvSpPr>
              <p:nvPr userDrawn="1"/>
            </p:nvSpPr>
            <p:spPr bwMode="auto">
              <a:xfrm>
                <a:off x="8005217" y="5339628"/>
                <a:ext cx="87992" cy="179952"/>
              </a:xfrm>
              <a:custGeom>
                <a:avLst/>
                <a:gdLst>
                  <a:gd name="T0" fmla="*/ 141 w 244"/>
                  <a:gd name="T1" fmla="*/ 499 h 499"/>
                  <a:gd name="T2" fmla="*/ 103 w 244"/>
                  <a:gd name="T3" fmla="*/ 499 h 499"/>
                  <a:gd name="T4" fmla="*/ 103 w 244"/>
                  <a:gd name="T5" fmla="*/ 51 h 499"/>
                  <a:gd name="T6" fmla="*/ 0 w 244"/>
                  <a:gd name="T7" fmla="*/ 51 h 499"/>
                  <a:gd name="T8" fmla="*/ 0 w 244"/>
                  <a:gd name="T9" fmla="*/ 0 h 499"/>
                  <a:gd name="T10" fmla="*/ 244 w 244"/>
                  <a:gd name="T11" fmla="*/ 0 h 499"/>
                  <a:gd name="T12" fmla="*/ 244 w 244"/>
                  <a:gd name="T13" fmla="*/ 51 h 499"/>
                  <a:gd name="T14" fmla="*/ 141 w 244"/>
                  <a:gd name="T15" fmla="*/ 51 h 499"/>
                  <a:gd name="T16" fmla="*/ 141 w 244"/>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499">
                    <a:moveTo>
                      <a:pt x="141" y="499"/>
                    </a:moveTo>
                    <a:lnTo>
                      <a:pt x="103" y="499"/>
                    </a:lnTo>
                    <a:lnTo>
                      <a:pt x="103" y="51"/>
                    </a:lnTo>
                    <a:lnTo>
                      <a:pt x="0" y="51"/>
                    </a:lnTo>
                    <a:lnTo>
                      <a:pt x="0" y="0"/>
                    </a:lnTo>
                    <a:lnTo>
                      <a:pt x="244" y="0"/>
                    </a:lnTo>
                    <a:lnTo>
                      <a:pt x="244" y="51"/>
                    </a:lnTo>
                    <a:lnTo>
                      <a:pt x="141" y="51"/>
                    </a:lnTo>
                    <a:lnTo>
                      <a:pt x="14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1" name="Rectangle 208"/>
              <p:cNvSpPr>
                <a:spLocks noChangeArrowheads="1"/>
              </p:cNvSpPr>
              <p:nvPr userDrawn="1"/>
            </p:nvSpPr>
            <p:spPr bwMode="auto">
              <a:xfrm>
                <a:off x="8109438" y="5339628"/>
                <a:ext cx="13704" cy="179952"/>
              </a:xfrm>
              <a:prstGeom prst="rect">
                <a:avLst/>
              </a:prstGeom>
              <a:solidFill>
                <a:srgbClr val="5453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2" name="Freeform 209"/>
              <p:cNvSpPr>
                <a:spLocks noEditPoints="1"/>
              </p:cNvSpPr>
              <p:nvPr userDrawn="1"/>
            </p:nvSpPr>
            <p:spPr bwMode="auto">
              <a:xfrm>
                <a:off x="8148025" y="5336743"/>
                <a:ext cx="108548" cy="185722"/>
              </a:xfrm>
              <a:custGeom>
                <a:avLst/>
                <a:gdLst>
                  <a:gd name="T0" fmla="*/ 237 w 237"/>
                  <a:gd name="T1" fmla="*/ 201 h 403"/>
                  <a:gd name="T2" fmla="*/ 205 w 237"/>
                  <a:gd name="T3" fmla="*/ 349 h 403"/>
                  <a:gd name="T4" fmla="*/ 118 w 237"/>
                  <a:gd name="T5" fmla="*/ 403 h 403"/>
                  <a:gd name="T6" fmla="*/ 31 w 237"/>
                  <a:gd name="T7" fmla="*/ 350 h 403"/>
                  <a:gd name="T8" fmla="*/ 0 w 237"/>
                  <a:gd name="T9" fmla="*/ 201 h 403"/>
                  <a:gd name="T10" fmla="*/ 31 w 237"/>
                  <a:gd name="T11" fmla="*/ 52 h 403"/>
                  <a:gd name="T12" fmla="*/ 119 w 237"/>
                  <a:gd name="T13" fmla="*/ 0 h 403"/>
                  <a:gd name="T14" fmla="*/ 205 w 237"/>
                  <a:gd name="T15" fmla="*/ 53 h 403"/>
                  <a:gd name="T16" fmla="*/ 237 w 237"/>
                  <a:gd name="T17" fmla="*/ 201 h 403"/>
                  <a:gd name="T18" fmla="*/ 32 w 237"/>
                  <a:gd name="T19" fmla="*/ 201 h 403"/>
                  <a:gd name="T20" fmla="*/ 54 w 237"/>
                  <a:gd name="T21" fmla="*/ 322 h 403"/>
                  <a:gd name="T22" fmla="*/ 118 w 237"/>
                  <a:gd name="T23" fmla="*/ 363 h 403"/>
                  <a:gd name="T24" fmla="*/ 183 w 237"/>
                  <a:gd name="T25" fmla="*/ 322 h 403"/>
                  <a:gd name="T26" fmla="*/ 205 w 237"/>
                  <a:gd name="T27" fmla="*/ 201 h 403"/>
                  <a:gd name="T28" fmla="*/ 183 w 237"/>
                  <a:gd name="T29" fmla="*/ 81 h 403"/>
                  <a:gd name="T30" fmla="*/ 119 w 237"/>
                  <a:gd name="T31" fmla="*/ 41 h 403"/>
                  <a:gd name="T32" fmla="*/ 54 w 237"/>
                  <a:gd name="T33" fmla="*/ 82 h 403"/>
                  <a:gd name="T34" fmla="*/ 32 w 237"/>
                  <a:gd name="T35" fmla="*/ 20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403">
                    <a:moveTo>
                      <a:pt x="237" y="201"/>
                    </a:moveTo>
                    <a:cubicBezTo>
                      <a:pt x="237" y="264"/>
                      <a:pt x="226" y="313"/>
                      <a:pt x="205" y="349"/>
                    </a:cubicBezTo>
                    <a:cubicBezTo>
                      <a:pt x="184" y="385"/>
                      <a:pt x="156" y="403"/>
                      <a:pt x="118" y="403"/>
                    </a:cubicBezTo>
                    <a:cubicBezTo>
                      <a:pt x="81" y="403"/>
                      <a:pt x="51" y="385"/>
                      <a:pt x="31" y="350"/>
                    </a:cubicBezTo>
                    <a:cubicBezTo>
                      <a:pt x="10" y="315"/>
                      <a:pt x="0" y="265"/>
                      <a:pt x="0" y="201"/>
                    </a:cubicBezTo>
                    <a:cubicBezTo>
                      <a:pt x="0" y="137"/>
                      <a:pt x="10" y="88"/>
                      <a:pt x="31" y="52"/>
                    </a:cubicBezTo>
                    <a:cubicBezTo>
                      <a:pt x="52" y="17"/>
                      <a:pt x="81" y="0"/>
                      <a:pt x="119" y="0"/>
                    </a:cubicBezTo>
                    <a:cubicBezTo>
                      <a:pt x="156" y="0"/>
                      <a:pt x="185" y="18"/>
                      <a:pt x="205" y="53"/>
                    </a:cubicBezTo>
                    <a:cubicBezTo>
                      <a:pt x="226" y="89"/>
                      <a:pt x="237" y="138"/>
                      <a:pt x="237" y="201"/>
                    </a:cubicBezTo>
                    <a:close/>
                    <a:moveTo>
                      <a:pt x="32" y="201"/>
                    </a:moveTo>
                    <a:cubicBezTo>
                      <a:pt x="32" y="254"/>
                      <a:pt x="39" y="294"/>
                      <a:pt x="54" y="322"/>
                    </a:cubicBezTo>
                    <a:cubicBezTo>
                      <a:pt x="69" y="349"/>
                      <a:pt x="90" y="363"/>
                      <a:pt x="118" y="363"/>
                    </a:cubicBezTo>
                    <a:cubicBezTo>
                      <a:pt x="147" y="363"/>
                      <a:pt x="169" y="349"/>
                      <a:pt x="183" y="322"/>
                    </a:cubicBezTo>
                    <a:cubicBezTo>
                      <a:pt x="198" y="295"/>
                      <a:pt x="205" y="254"/>
                      <a:pt x="205" y="201"/>
                    </a:cubicBezTo>
                    <a:cubicBezTo>
                      <a:pt x="205" y="149"/>
                      <a:pt x="198" y="109"/>
                      <a:pt x="183" y="81"/>
                    </a:cubicBezTo>
                    <a:cubicBezTo>
                      <a:pt x="169" y="54"/>
                      <a:pt x="147" y="41"/>
                      <a:pt x="119" y="41"/>
                    </a:cubicBezTo>
                    <a:cubicBezTo>
                      <a:pt x="90" y="41"/>
                      <a:pt x="69" y="54"/>
                      <a:pt x="54" y="82"/>
                    </a:cubicBezTo>
                    <a:cubicBezTo>
                      <a:pt x="39" y="109"/>
                      <a:pt x="32" y="149"/>
                      <a:pt x="32" y="201"/>
                    </a:cubicBez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3" name="Freeform 210"/>
              <p:cNvSpPr>
                <a:spLocks/>
              </p:cNvSpPr>
              <p:nvPr userDrawn="1"/>
            </p:nvSpPr>
            <p:spPr bwMode="auto">
              <a:xfrm>
                <a:off x="8280735" y="5339628"/>
                <a:ext cx="92320" cy="179952"/>
              </a:xfrm>
              <a:custGeom>
                <a:avLst/>
                <a:gdLst>
                  <a:gd name="T0" fmla="*/ 201 w 201"/>
                  <a:gd name="T1" fmla="*/ 391 h 391"/>
                  <a:gd name="T2" fmla="*/ 167 w 201"/>
                  <a:gd name="T3" fmla="*/ 391 h 391"/>
                  <a:gd name="T4" fmla="*/ 26 w 201"/>
                  <a:gd name="T5" fmla="*/ 63 h 391"/>
                  <a:gd name="T6" fmla="*/ 25 w 201"/>
                  <a:gd name="T7" fmla="*/ 63 h 391"/>
                  <a:gd name="T8" fmla="*/ 28 w 201"/>
                  <a:gd name="T9" fmla="*/ 169 h 391"/>
                  <a:gd name="T10" fmla="*/ 28 w 201"/>
                  <a:gd name="T11" fmla="*/ 391 h 391"/>
                  <a:gd name="T12" fmla="*/ 0 w 201"/>
                  <a:gd name="T13" fmla="*/ 391 h 391"/>
                  <a:gd name="T14" fmla="*/ 0 w 201"/>
                  <a:gd name="T15" fmla="*/ 0 h 391"/>
                  <a:gd name="T16" fmla="*/ 34 w 201"/>
                  <a:gd name="T17" fmla="*/ 0 h 391"/>
                  <a:gd name="T18" fmla="*/ 174 w 201"/>
                  <a:gd name="T19" fmla="*/ 327 h 391"/>
                  <a:gd name="T20" fmla="*/ 176 w 201"/>
                  <a:gd name="T21" fmla="*/ 327 h 391"/>
                  <a:gd name="T22" fmla="*/ 174 w 201"/>
                  <a:gd name="T23" fmla="*/ 281 h 391"/>
                  <a:gd name="T24" fmla="*/ 173 w 201"/>
                  <a:gd name="T25" fmla="*/ 225 h 391"/>
                  <a:gd name="T26" fmla="*/ 173 w 201"/>
                  <a:gd name="T27" fmla="*/ 0 h 391"/>
                  <a:gd name="T28" fmla="*/ 201 w 201"/>
                  <a:gd name="T29" fmla="*/ 0 h 391"/>
                  <a:gd name="T30" fmla="*/ 201 w 201"/>
                  <a:gd name="T31"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391">
                    <a:moveTo>
                      <a:pt x="201" y="391"/>
                    </a:moveTo>
                    <a:cubicBezTo>
                      <a:pt x="167" y="391"/>
                      <a:pt x="167" y="391"/>
                      <a:pt x="167" y="391"/>
                    </a:cubicBezTo>
                    <a:cubicBezTo>
                      <a:pt x="26" y="63"/>
                      <a:pt x="26" y="63"/>
                      <a:pt x="26" y="63"/>
                    </a:cubicBezTo>
                    <a:cubicBezTo>
                      <a:pt x="25" y="63"/>
                      <a:pt x="25" y="63"/>
                      <a:pt x="25" y="63"/>
                    </a:cubicBezTo>
                    <a:cubicBezTo>
                      <a:pt x="27" y="101"/>
                      <a:pt x="28" y="137"/>
                      <a:pt x="28" y="169"/>
                    </a:cubicBezTo>
                    <a:cubicBezTo>
                      <a:pt x="28" y="391"/>
                      <a:pt x="28" y="391"/>
                      <a:pt x="28" y="391"/>
                    </a:cubicBezTo>
                    <a:cubicBezTo>
                      <a:pt x="0" y="391"/>
                      <a:pt x="0" y="391"/>
                      <a:pt x="0" y="391"/>
                    </a:cubicBezTo>
                    <a:cubicBezTo>
                      <a:pt x="0" y="0"/>
                      <a:pt x="0" y="0"/>
                      <a:pt x="0" y="0"/>
                    </a:cubicBezTo>
                    <a:cubicBezTo>
                      <a:pt x="34" y="0"/>
                      <a:pt x="34" y="0"/>
                      <a:pt x="34" y="0"/>
                    </a:cubicBezTo>
                    <a:cubicBezTo>
                      <a:pt x="174" y="327"/>
                      <a:pt x="174" y="327"/>
                      <a:pt x="174" y="327"/>
                    </a:cubicBezTo>
                    <a:cubicBezTo>
                      <a:pt x="176" y="327"/>
                      <a:pt x="176" y="327"/>
                      <a:pt x="176" y="327"/>
                    </a:cubicBezTo>
                    <a:cubicBezTo>
                      <a:pt x="175" y="322"/>
                      <a:pt x="175" y="307"/>
                      <a:pt x="174" y="281"/>
                    </a:cubicBezTo>
                    <a:cubicBezTo>
                      <a:pt x="173" y="254"/>
                      <a:pt x="173" y="236"/>
                      <a:pt x="173" y="225"/>
                    </a:cubicBezTo>
                    <a:cubicBezTo>
                      <a:pt x="173" y="0"/>
                      <a:pt x="173" y="0"/>
                      <a:pt x="173" y="0"/>
                    </a:cubicBezTo>
                    <a:cubicBezTo>
                      <a:pt x="201" y="0"/>
                      <a:pt x="201" y="0"/>
                      <a:pt x="201" y="0"/>
                    </a:cubicBezTo>
                    <a:lnTo>
                      <a:pt x="201" y="391"/>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4" name="Freeform 211"/>
              <p:cNvSpPr>
                <a:spLocks/>
              </p:cNvSpPr>
              <p:nvPr userDrawn="1"/>
            </p:nvSpPr>
            <p:spPr bwMode="auto">
              <a:xfrm>
                <a:off x="8409117" y="5339628"/>
                <a:ext cx="72486" cy="179952"/>
              </a:xfrm>
              <a:custGeom>
                <a:avLst/>
                <a:gdLst>
                  <a:gd name="T0" fmla="*/ 0 w 201"/>
                  <a:gd name="T1" fmla="*/ 499 h 499"/>
                  <a:gd name="T2" fmla="*/ 0 w 201"/>
                  <a:gd name="T3" fmla="*/ 0 h 499"/>
                  <a:gd name="T4" fmla="*/ 69 w 201"/>
                  <a:gd name="T5" fmla="*/ 0 h 499"/>
                  <a:gd name="T6" fmla="*/ 69 w 201"/>
                  <a:gd name="T7" fmla="*/ 412 h 499"/>
                  <a:gd name="T8" fmla="*/ 201 w 201"/>
                  <a:gd name="T9" fmla="*/ 412 h 499"/>
                  <a:gd name="T10" fmla="*/ 201 w 201"/>
                  <a:gd name="T11" fmla="*/ 499 h 499"/>
                  <a:gd name="T12" fmla="*/ 0 w 201"/>
                  <a:gd name="T13" fmla="*/ 499 h 499"/>
                </a:gdLst>
                <a:ahLst/>
                <a:cxnLst>
                  <a:cxn ang="0">
                    <a:pos x="T0" y="T1"/>
                  </a:cxn>
                  <a:cxn ang="0">
                    <a:pos x="T2" y="T3"/>
                  </a:cxn>
                  <a:cxn ang="0">
                    <a:pos x="T4" y="T5"/>
                  </a:cxn>
                  <a:cxn ang="0">
                    <a:pos x="T6" y="T7"/>
                  </a:cxn>
                  <a:cxn ang="0">
                    <a:pos x="T8" y="T9"/>
                  </a:cxn>
                  <a:cxn ang="0">
                    <a:pos x="T10" y="T11"/>
                  </a:cxn>
                  <a:cxn ang="0">
                    <a:pos x="T12" y="T13"/>
                  </a:cxn>
                </a:cxnLst>
                <a:rect l="0" t="0" r="r" b="b"/>
                <a:pathLst>
                  <a:path w="201" h="499">
                    <a:moveTo>
                      <a:pt x="0" y="499"/>
                    </a:moveTo>
                    <a:lnTo>
                      <a:pt x="0" y="0"/>
                    </a:lnTo>
                    <a:lnTo>
                      <a:pt x="69" y="0"/>
                    </a:lnTo>
                    <a:lnTo>
                      <a:pt x="69" y="412"/>
                    </a:lnTo>
                    <a:lnTo>
                      <a:pt x="201" y="412"/>
                    </a:lnTo>
                    <a:lnTo>
                      <a:pt x="201" y="499"/>
                    </a:lnTo>
                    <a:lnTo>
                      <a:pt x="0" y="499"/>
                    </a:ln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5" name="Freeform 212"/>
              <p:cNvSpPr>
                <a:spLocks noEditPoints="1"/>
              </p:cNvSpPr>
              <p:nvPr userDrawn="1"/>
            </p:nvSpPr>
            <p:spPr bwMode="auto">
              <a:xfrm>
                <a:off x="8495667" y="5336743"/>
                <a:ext cx="112154" cy="185722"/>
              </a:xfrm>
              <a:custGeom>
                <a:avLst/>
                <a:gdLst>
                  <a:gd name="T0" fmla="*/ 245 w 245"/>
                  <a:gd name="T1" fmla="*/ 201 h 403"/>
                  <a:gd name="T2" fmla="*/ 213 w 245"/>
                  <a:gd name="T3" fmla="*/ 350 h 403"/>
                  <a:gd name="T4" fmla="*/ 123 w 245"/>
                  <a:gd name="T5" fmla="*/ 403 h 403"/>
                  <a:gd name="T6" fmla="*/ 32 w 245"/>
                  <a:gd name="T7" fmla="*/ 350 h 403"/>
                  <a:gd name="T8" fmla="*/ 0 w 245"/>
                  <a:gd name="T9" fmla="*/ 201 h 403"/>
                  <a:gd name="T10" fmla="*/ 32 w 245"/>
                  <a:gd name="T11" fmla="*/ 51 h 403"/>
                  <a:gd name="T12" fmla="*/ 123 w 245"/>
                  <a:gd name="T13" fmla="*/ 0 h 403"/>
                  <a:gd name="T14" fmla="*/ 214 w 245"/>
                  <a:gd name="T15" fmla="*/ 52 h 403"/>
                  <a:gd name="T16" fmla="*/ 245 w 245"/>
                  <a:gd name="T17" fmla="*/ 201 h 403"/>
                  <a:gd name="T18" fmla="*/ 57 w 245"/>
                  <a:gd name="T19" fmla="*/ 201 h 403"/>
                  <a:gd name="T20" fmla="*/ 74 w 245"/>
                  <a:gd name="T21" fmla="*/ 300 h 403"/>
                  <a:gd name="T22" fmla="*/ 123 w 245"/>
                  <a:gd name="T23" fmla="*/ 333 h 403"/>
                  <a:gd name="T24" fmla="*/ 188 w 245"/>
                  <a:gd name="T25" fmla="*/ 201 h 403"/>
                  <a:gd name="T26" fmla="*/ 123 w 245"/>
                  <a:gd name="T27" fmla="*/ 69 h 403"/>
                  <a:gd name="T28" fmla="*/ 74 w 245"/>
                  <a:gd name="T29" fmla="*/ 102 h 403"/>
                  <a:gd name="T30" fmla="*/ 57 w 245"/>
                  <a:gd name="T31" fmla="*/ 20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 h="403">
                    <a:moveTo>
                      <a:pt x="245" y="201"/>
                    </a:moveTo>
                    <a:cubicBezTo>
                      <a:pt x="245" y="266"/>
                      <a:pt x="234" y="316"/>
                      <a:pt x="213" y="350"/>
                    </a:cubicBezTo>
                    <a:cubicBezTo>
                      <a:pt x="192" y="385"/>
                      <a:pt x="162" y="403"/>
                      <a:pt x="123" y="403"/>
                    </a:cubicBezTo>
                    <a:cubicBezTo>
                      <a:pt x="83" y="403"/>
                      <a:pt x="53" y="385"/>
                      <a:pt x="32" y="350"/>
                    </a:cubicBezTo>
                    <a:cubicBezTo>
                      <a:pt x="11" y="316"/>
                      <a:pt x="0" y="266"/>
                      <a:pt x="0" y="201"/>
                    </a:cubicBezTo>
                    <a:cubicBezTo>
                      <a:pt x="0" y="135"/>
                      <a:pt x="11" y="86"/>
                      <a:pt x="32" y="51"/>
                    </a:cubicBezTo>
                    <a:cubicBezTo>
                      <a:pt x="53" y="17"/>
                      <a:pt x="83" y="0"/>
                      <a:pt x="123" y="0"/>
                    </a:cubicBezTo>
                    <a:cubicBezTo>
                      <a:pt x="162" y="0"/>
                      <a:pt x="193" y="17"/>
                      <a:pt x="214" y="52"/>
                    </a:cubicBezTo>
                    <a:cubicBezTo>
                      <a:pt x="235" y="86"/>
                      <a:pt x="245" y="136"/>
                      <a:pt x="245" y="201"/>
                    </a:cubicBezTo>
                    <a:close/>
                    <a:moveTo>
                      <a:pt x="57" y="201"/>
                    </a:moveTo>
                    <a:cubicBezTo>
                      <a:pt x="57" y="245"/>
                      <a:pt x="63" y="278"/>
                      <a:pt x="74" y="300"/>
                    </a:cubicBezTo>
                    <a:cubicBezTo>
                      <a:pt x="85" y="322"/>
                      <a:pt x="101" y="333"/>
                      <a:pt x="123" y="333"/>
                    </a:cubicBezTo>
                    <a:cubicBezTo>
                      <a:pt x="166" y="333"/>
                      <a:pt x="188" y="289"/>
                      <a:pt x="188" y="201"/>
                    </a:cubicBezTo>
                    <a:cubicBezTo>
                      <a:pt x="188" y="113"/>
                      <a:pt x="166" y="69"/>
                      <a:pt x="123" y="69"/>
                    </a:cubicBezTo>
                    <a:cubicBezTo>
                      <a:pt x="101" y="69"/>
                      <a:pt x="85" y="80"/>
                      <a:pt x="74" y="102"/>
                    </a:cubicBezTo>
                    <a:cubicBezTo>
                      <a:pt x="63" y="124"/>
                      <a:pt x="57" y="157"/>
                      <a:pt x="57" y="201"/>
                    </a:cubicBez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6" name="Freeform 213"/>
              <p:cNvSpPr>
                <a:spLocks noEditPoints="1"/>
              </p:cNvSpPr>
              <p:nvPr userDrawn="1"/>
            </p:nvSpPr>
            <p:spPr bwMode="auto">
              <a:xfrm>
                <a:off x="8615756" y="5338907"/>
                <a:ext cx="113957" cy="180673"/>
              </a:xfrm>
              <a:custGeom>
                <a:avLst/>
                <a:gdLst>
                  <a:gd name="T0" fmla="*/ 190 w 249"/>
                  <a:gd name="T1" fmla="*/ 393 h 393"/>
                  <a:gd name="T2" fmla="*/ 171 w 249"/>
                  <a:gd name="T3" fmla="*/ 300 h 393"/>
                  <a:gd name="T4" fmla="*/ 78 w 249"/>
                  <a:gd name="T5" fmla="*/ 300 h 393"/>
                  <a:gd name="T6" fmla="*/ 59 w 249"/>
                  <a:gd name="T7" fmla="*/ 393 h 393"/>
                  <a:gd name="T8" fmla="*/ 0 w 249"/>
                  <a:gd name="T9" fmla="*/ 393 h 393"/>
                  <a:gd name="T10" fmla="*/ 91 w 249"/>
                  <a:gd name="T11" fmla="*/ 0 h 393"/>
                  <a:gd name="T12" fmla="*/ 158 w 249"/>
                  <a:gd name="T13" fmla="*/ 0 h 393"/>
                  <a:gd name="T14" fmla="*/ 249 w 249"/>
                  <a:gd name="T15" fmla="*/ 393 h 393"/>
                  <a:gd name="T16" fmla="*/ 190 w 249"/>
                  <a:gd name="T17" fmla="*/ 393 h 393"/>
                  <a:gd name="T18" fmla="*/ 158 w 249"/>
                  <a:gd name="T19" fmla="*/ 231 h 393"/>
                  <a:gd name="T20" fmla="*/ 129 w 249"/>
                  <a:gd name="T21" fmla="*/ 87 h 393"/>
                  <a:gd name="T22" fmla="*/ 125 w 249"/>
                  <a:gd name="T23" fmla="*/ 61 h 393"/>
                  <a:gd name="T24" fmla="*/ 91 w 249"/>
                  <a:gd name="T25" fmla="*/ 231 h 393"/>
                  <a:gd name="T26" fmla="*/ 158 w 249"/>
                  <a:gd name="T27" fmla="*/ 23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393">
                    <a:moveTo>
                      <a:pt x="190" y="393"/>
                    </a:moveTo>
                    <a:cubicBezTo>
                      <a:pt x="171" y="300"/>
                      <a:pt x="171" y="300"/>
                      <a:pt x="171" y="300"/>
                    </a:cubicBezTo>
                    <a:cubicBezTo>
                      <a:pt x="78" y="300"/>
                      <a:pt x="78" y="300"/>
                      <a:pt x="78" y="300"/>
                    </a:cubicBezTo>
                    <a:cubicBezTo>
                      <a:pt x="59" y="393"/>
                      <a:pt x="59" y="393"/>
                      <a:pt x="59" y="393"/>
                    </a:cubicBezTo>
                    <a:cubicBezTo>
                      <a:pt x="0" y="393"/>
                      <a:pt x="0" y="393"/>
                      <a:pt x="0" y="393"/>
                    </a:cubicBezTo>
                    <a:cubicBezTo>
                      <a:pt x="91" y="0"/>
                      <a:pt x="91" y="0"/>
                      <a:pt x="91" y="0"/>
                    </a:cubicBezTo>
                    <a:cubicBezTo>
                      <a:pt x="158" y="0"/>
                      <a:pt x="158" y="0"/>
                      <a:pt x="158" y="0"/>
                    </a:cubicBezTo>
                    <a:cubicBezTo>
                      <a:pt x="249" y="393"/>
                      <a:pt x="249" y="393"/>
                      <a:pt x="249" y="393"/>
                    </a:cubicBezTo>
                    <a:lnTo>
                      <a:pt x="190" y="393"/>
                    </a:lnTo>
                    <a:close/>
                    <a:moveTo>
                      <a:pt x="158" y="231"/>
                    </a:moveTo>
                    <a:cubicBezTo>
                      <a:pt x="141" y="146"/>
                      <a:pt x="131" y="98"/>
                      <a:pt x="129" y="87"/>
                    </a:cubicBezTo>
                    <a:cubicBezTo>
                      <a:pt x="127" y="76"/>
                      <a:pt x="126" y="68"/>
                      <a:pt x="125" y="61"/>
                    </a:cubicBezTo>
                    <a:cubicBezTo>
                      <a:pt x="121" y="84"/>
                      <a:pt x="110" y="140"/>
                      <a:pt x="91" y="231"/>
                    </a:cubicBezTo>
                    <a:lnTo>
                      <a:pt x="158" y="231"/>
                    </a:ln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7" name="Freeform 214"/>
              <p:cNvSpPr>
                <a:spLocks noEditPoints="1"/>
              </p:cNvSpPr>
              <p:nvPr userDrawn="1"/>
            </p:nvSpPr>
            <p:spPr bwMode="auto">
              <a:xfrm>
                <a:off x="8743056" y="5339628"/>
                <a:ext cx="97729" cy="179952"/>
              </a:xfrm>
              <a:custGeom>
                <a:avLst/>
                <a:gdLst>
                  <a:gd name="T0" fmla="*/ 213 w 213"/>
                  <a:gd name="T1" fmla="*/ 192 h 391"/>
                  <a:gd name="T2" fmla="*/ 177 w 213"/>
                  <a:gd name="T3" fmla="*/ 340 h 391"/>
                  <a:gd name="T4" fmla="*/ 72 w 213"/>
                  <a:gd name="T5" fmla="*/ 391 h 391"/>
                  <a:gd name="T6" fmla="*/ 0 w 213"/>
                  <a:gd name="T7" fmla="*/ 391 h 391"/>
                  <a:gd name="T8" fmla="*/ 0 w 213"/>
                  <a:gd name="T9" fmla="*/ 0 h 391"/>
                  <a:gd name="T10" fmla="*/ 80 w 213"/>
                  <a:gd name="T11" fmla="*/ 0 h 391"/>
                  <a:gd name="T12" fmla="*/ 178 w 213"/>
                  <a:gd name="T13" fmla="*/ 51 h 391"/>
                  <a:gd name="T14" fmla="*/ 213 w 213"/>
                  <a:gd name="T15" fmla="*/ 192 h 391"/>
                  <a:gd name="T16" fmla="*/ 156 w 213"/>
                  <a:gd name="T17" fmla="*/ 194 h 391"/>
                  <a:gd name="T18" fmla="*/ 83 w 213"/>
                  <a:gd name="T19" fmla="*/ 68 h 391"/>
                  <a:gd name="T20" fmla="*/ 54 w 213"/>
                  <a:gd name="T21" fmla="*/ 68 h 391"/>
                  <a:gd name="T22" fmla="*/ 54 w 213"/>
                  <a:gd name="T23" fmla="*/ 323 h 391"/>
                  <a:gd name="T24" fmla="*/ 78 w 213"/>
                  <a:gd name="T25" fmla="*/ 323 h 391"/>
                  <a:gd name="T26" fmla="*/ 156 w 213"/>
                  <a:gd name="T27" fmla="*/ 19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391">
                    <a:moveTo>
                      <a:pt x="213" y="192"/>
                    </a:moveTo>
                    <a:cubicBezTo>
                      <a:pt x="213" y="256"/>
                      <a:pt x="201" y="306"/>
                      <a:pt x="177" y="340"/>
                    </a:cubicBezTo>
                    <a:cubicBezTo>
                      <a:pt x="153" y="374"/>
                      <a:pt x="118" y="391"/>
                      <a:pt x="72" y="391"/>
                    </a:cubicBezTo>
                    <a:cubicBezTo>
                      <a:pt x="0" y="391"/>
                      <a:pt x="0" y="391"/>
                      <a:pt x="0" y="391"/>
                    </a:cubicBezTo>
                    <a:cubicBezTo>
                      <a:pt x="0" y="0"/>
                      <a:pt x="0" y="0"/>
                      <a:pt x="0" y="0"/>
                    </a:cubicBezTo>
                    <a:cubicBezTo>
                      <a:pt x="80" y="0"/>
                      <a:pt x="80" y="0"/>
                      <a:pt x="80" y="0"/>
                    </a:cubicBezTo>
                    <a:cubicBezTo>
                      <a:pt x="122" y="0"/>
                      <a:pt x="155" y="17"/>
                      <a:pt x="178" y="51"/>
                    </a:cubicBezTo>
                    <a:cubicBezTo>
                      <a:pt x="201" y="84"/>
                      <a:pt x="213" y="131"/>
                      <a:pt x="213" y="192"/>
                    </a:cubicBezTo>
                    <a:close/>
                    <a:moveTo>
                      <a:pt x="156" y="194"/>
                    </a:moveTo>
                    <a:cubicBezTo>
                      <a:pt x="156" y="110"/>
                      <a:pt x="132" y="68"/>
                      <a:pt x="83" y="68"/>
                    </a:cubicBezTo>
                    <a:cubicBezTo>
                      <a:pt x="54" y="68"/>
                      <a:pt x="54" y="68"/>
                      <a:pt x="54" y="68"/>
                    </a:cubicBezTo>
                    <a:cubicBezTo>
                      <a:pt x="54" y="323"/>
                      <a:pt x="54" y="323"/>
                      <a:pt x="54" y="323"/>
                    </a:cubicBezTo>
                    <a:cubicBezTo>
                      <a:pt x="78" y="323"/>
                      <a:pt x="78" y="323"/>
                      <a:pt x="78" y="323"/>
                    </a:cubicBezTo>
                    <a:cubicBezTo>
                      <a:pt x="130" y="323"/>
                      <a:pt x="156" y="280"/>
                      <a:pt x="156" y="194"/>
                    </a:cubicBez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8" name="Freeform 215"/>
              <p:cNvSpPr>
                <a:spLocks noEditPoints="1"/>
              </p:cNvSpPr>
              <p:nvPr userDrawn="1"/>
            </p:nvSpPr>
            <p:spPr bwMode="auto">
              <a:xfrm>
                <a:off x="7236726" y="5339628"/>
                <a:ext cx="74649" cy="179952"/>
              </a:xfrm>
              <a:custGeom>
                <a:avLst/>
                <a:gdLst>
                  <a:gd name="T0" fmla="*/ 163 w 163"/>
                  <a:gd name="T1" fmla="*/ 114 h 391"/>
                  <a:gd name="T2" fmla="*/ 136 w 163"/>
                  <a:gd name="T3" fmla="*/ 205 h 391"/>
                  <a:gd name="T4" fmla="*/ 60 w 163"/>
                  <a:gd name="T5" fmla="*/ 237 h 391"/>
                  <a:gd name="T6" fmla="*/ 30 w 163"/>
                  <a:gd name="T7" fmla="*/ 237 h 391"/>
                  <a:gd name="T8" fmla="*/ 30 w 163"/>
                  <a:gd name="T9" fmla="*/ 391 h 391"/>
                  <a:gd name="T10" fmla="*/ 0 w 163"/>
                  <a:gd name="T11" fmla="*/ 391 h 391"/>
                  <a:gd name="T12" fmla="*/ 0 w 163"/>
                  <a:gd name="T13" fmla="*/ 0 h 391"/>
                  <a:gd name="T14" fmla="*/ 66 w 163"/>
                  <a:gd name="T15" fmla="*/ 0 h 391"/>
                  <a:gd name="T16" fmla="*/ 163 w 163"/>
                  <a:gd name="T17" fmla="*/ 114 h 391"/>
                  <a:gd name="T18" fmla="*/ 30 w 163"/>
                  <a:gd name="T19" fmla="*/ 198 h 391"/>
                  <a:gd name="T20" fmla="*/ 57 w 163"/>
                  <a:gd name="T21" fmla="*/ 198 h 391"/>
                  <a:gd name="T22" fmla="*/ 114 w 163"/>
                  <a:gd name="T23" fmla="*/ 179 h 391"/>
                  <a:gd name="T24" fmla="*/ 132 w 163"/>
                  <a:gd name="T25" fmla="*/ 116 h 391"/>
                  <a:gd name="T26" fmla="*/ 115 w 163"/>
                  <a:gd name="T27" fmla="*/ 58 h 391"/>
                  <a:gd name="T28" fmla="*/ 63 w 163"/>
                  <a:gd name="T29" fmla="*/ 39 h 391"/>
                  <a:gd name="T30" fmla="*/ 30 w 163"/>
                  <a:gd name="T31" fmla="*/ 39 h 391"/>
                  <a:gd name="T32" fmla="*/ 30 w 163"/>
                  <a:gd name="T33" fmla="*/ 19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391">
                    <a:moveTo>
                      <a:pt x="163" y="114"/>
                    </a:moveTo>
                    <a:cubicBezTo>
                      <a:pt x="163" y="154"/>
                      <a:pt x="154" y="184"/>
                      <a:pt x="136" y="205"/>
                    </a:cubicBezTo>
                    <a:cubicBezTo>
                      <a:pt x="118" y="227"/>
                      <a:pt x="93" y="237"/>
                      <a:pt x="60" y="237"/>
                    </a:cubicBezTo>
                    <a:cubicBezTo>
                      <a:pt x="30" y="237"/>
                      <a:pt x="30" y="237"/>
                      <a:pt x="30" y="237"/>
                    </a:cubicBezTo>
                    <a:cubicBezTo>
                      <a:pt x="30" y="391"/>
                      <a:pt x="30" y="391"/>
                      <a:pt x="30" y="391"/>
                    </a:cubicBezTo>
                    <a:cubicBezTo>
                      <a:pt x="0" y="391"/>
                      <a:pt x="0" y="391"/>
                      <a:pt x="0" y="391"/>
                    </a:cubicBezTo>
                    <a:cubicBezTo>
                      <a:pt x="0" y="0"/>
                      <a:pt x="0" y="0"/>
                      <a:pt x="0" y="0"/>
                    </a:cubicBezTo>
                    <a:cubicBezTo>
                      <a:pt x="66" y="0"/>
                      <a:pt x="66" y="0"/>
                      <a:pt x="66" y="0"/>
                    </a:cubicBezTo>
                    <a:cubicBezTo>
                      <a:pt x="131" y="0"/>
                      <a:pt x="163" y="38"/>
                      <a:pt x="163" y="114"/>
                    </a:cubicBezTo>
                    <a:close/>
                    <a:moveTo>
                      <a:pt x="30" y="198"/>
                    </a:moveTo>
                    <a:cubicBezTo>
                      <a:pt x="57" y="198"/>
                      <a:pt x="57" y="198"/>
                      <a:pt x="57" y="198"/>
                    </a:cubicBezTo>
                    <a:cubicBezTo>
                      <a:pt x="83" y="198"/>
                      <a:pt x="102" y="192"/>
                      <a:pt x="114" y="179"/>
                    </a:cubicBezTo>
                    <a:cubicBezTo>
                      <a:pt x="126" y="166"/>
                      <a:pt x="132" y="145"/>
                      <a:pt x="132" y="116"/>
                    </a:cubicBezTo>
                    <a:cubicBezTo>
                      <a:pt x="132" y="90"/>
                      <a:pt x="126" y="71"/>
                      <a:pt x="115" y="58"/>
                    </a:cubicBezTo>
                    <a:cubicBezTo>
                      <a:pt x="104" y="46"/>
                      <a:pt x="87" y="39"/>
                      <a:pt x="63" y="39"/>
                    </a:cubicBezTo>
                    <a:cubicBezTo>
                      <a:pt x="30" y="39"/>
                      <a:pt x="30" y="39"/>
                      <a:pt x="30" y="39"/>
                    </a:cubicBezTo>
                    <a:lnTo>
                      <a:pt x="30" y="198"/>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9" name="Freeform 216"/>
              <p:cNvSpPr>
                <a:spLocks noEditPoints="1"/>
              </p:cNvSpPr>
              <p:nvPr userDrawn="1"/>
            </p:nvSpPr>
            <p:spPr bwMode="auto">
              <a:xfrm>
                <a:off x="7334455" y="5339628"/>
                <a:ext cx="82944" cy="179952"/>
              </a:xfrm>
              <a:custGeom>
                <a:avLst/>
                <a:gdLst>
                  <a:gd name="T0" fmla="*/ 30 w 181"/>
                  <a:gd name="T1" fmla="*/ 229 h 391"/>
                  <a:gd name="T2" fmla="*/ 30 w 181"/>
                  <a:gd name="T3" fmla="*/ 391 h 391"/>
                  <a:gd name="T4" fmla="*/ 0 w 181"/>
                  <a:gd name="T5" fmla="*/ 391 h 391"/>
                  <a:gd name="T6" fmla="*/ 0 w 181"/>
                  <a:gd name="T7" fmla="*/ 0 h 391"/>
                  <a:gd name="T8" fmla="*/ 71 w 181"/>
                  <a:gd name="T9" fmla="*/ 0 h 391"/>
                  <a:gd name="T10" fmla="*/ 141 w 181"/>
                  <a:gd name="T11" fmla="*/ 28 h 391"/>
                  <a:gd name="T12" fmla="*/ 163 w 181"/>
                  <a:gd name="T13" fmla="*/ 111 h 391"/>
                  <a:gd name="T14" fmla="*/ 111 w 181"/>
                  <a:gd name="T15" fmla="*/ 215 h 391"/>
                  <a:gd name="T16" fmla="*/ 181 w 181"/>
                  <a:gd name="T17" fmla="*/ 391 h 391"/>
                  <a:gd name="T18" fmla="*/ 146 w 181"/>
                  <a:gd name="T19" fmla="*/ 391 h 391"/>
                  <a:gd name="T20" fmla="*/ 84 w 181"/>
                  <a:gd name="T21" fmla="*/ 229 h 391"/>
                  <a:gd name="T22" fmla="*/ 30 w 181"/>
                  <a:gd name="T23" fmla="*/ 229 h 391"/>
                  <a:gd name="T24" fmla="*/ 30 w 181"/>
                  <a:gd name="T25" fmla="*/ 190 h 391"/>
                  <a:gd name="T26" fmla="*/ 71 w 181"/>
                  <a:gd name="T27" fmla="*/ 190 h 391"/>
                  <a:gd name="T28" fmla="*/ 117 w 181"/>
                  <a:gd name="T29" fmla="*/ 170 h 391"/>
                  <a:gd name="T30" fmla="*/ 132 w 181"/>
                  <a:gd name="T31" fmla="*/ 113 h 391"/>
                  <a:gd name="T32" fmla="*/ 117 w 181"/>
                  <a:gd name="T33" fmla="*/ 57 h 391"/>
                  <a:gd name="T34" fmla="*/ 69 w 181"/>
                  <a:gd name="T35" fmla="*/ 40 h 391"/>
                  <a:gd name="T36" fmla="*/ 30 w 181"/>
                  <a:gd name="T37" fmla="*/ 40 h 391"/>
                  <a:gd name="T38" fmla="*/ 30 w 181"/>
                  <a:gd name="T39" fmla="*/ 19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391">
                    <a:moveTo>
                      <a:pt x="30" y="229"/>
                    </a:moveTo>
                    <a:cubicBezTo>
                      <a:pt x="30" y="391"/>
                      <a:pt x="30" y="391"/>
                      <a:pt x="30" y="391"/>
                    </a:cubicBezTo>
                    <a:cubicBezTo>
                      <a:pt x="0" y="391"/>
                      <a:pt x="0" y="391"/>
                      <a:pt x="0" y="391"/>
                    </a:cubicBezTo>
                    <a:cubicBezTo>
                      <a:pt x="0" y="0"/>
                      <a:pt x="0" y="0"/>
                      <a:pt x="0" y="0"/>
                    </a:cubicBezTo>
                    <a:cubicBezTo>
                      <a:pt x="71" y="0"/>
                      <a:pt x="71" y="0"/>
                      <a:pt x="71" y="0"/>
                    </a:cubicBezTo>
                    <a:cubicBezTo>
                      <a:pt x="102" y="0"/>
                      <a:pt x="125" y="9"/>
                      <a:pt x="141" y="28"/>
                    </a:cubicBezTo>
                    <a:cubicBezTo>
                      <a:pt x="156" y="46"/>
                      <a:pt x="163" y="74"/>
                      <a:pt x="163" y="111"/>
                    </a:cubicBezTo>
                    <a:cubicBezTo>
                      <a:pt x="163" y="162"/>
                      <a:pt x="146" y="197"/>
                      <a:pt x="111" y="215"/>
                    </a:cubicBezTo>
                    <a:cubicBezTo>
                      <a:pt x="181" y="391"/>
                      <a:pt x="181" y="391"/>
                      <a:pt x="181" y="391"/>
                    </a:cubicBezTo>
                    <a:cubicBezTo>
                      <a:pt x="146" y="391"/>
                      <a:pt x="146" y="391"/>
                      <a:pt x="146" y="391"/>
                    </a:cubicBezTo>
                    <a:cubicBezTo>
                      <a:pt x="84" y="229"/>
                      <a:pt x="84" y="229"/>
                      <a:pt x="84" y="229"/>
                    </a:cubicBezTo>
                    <a:lnTo>
                      <a:pt x="30" y="229"/>
                    </a:lnTo>
                    <a:close/>
                    <a:moveTo>
                      <a:pt x="30" y="190"/>
                    </a:moveTo>
                    <a:cubicBezTo>
                      <a:pt x="71" y="190"/>
                      <a:pt x="71" y="190"/>
                      <a:pt x="71" y="190"/>
                    </a:cubicBezTo>
                    <a:cubicBezTo>
                      <a:pt x="92" y="190"/>
                      <a:pt x="108" y="183"/>
                      <a:pt x="117" y="170"/>
                    </a:cubicBezTo>
                    <a:cubicBezTo>
                      <a:pt x="127" y="158"/>
                      <a:pt x="132" y="138"/>
                      <a:pt x="132" y="113"/>
                    </a:cubicBezTo>
                    <a:cubicBezTo>
                      <a:pt x="132" y="87"/>
                      <a:pt x="127" y="68"/>
                      <a:pt x="117" y="57"/>
                    </a:cubicBezTo>
                    <a:cubicBezTo>
                      <a:pt x="107" y="46"/>
                      <a:pt x="91" y="40"/>
                      <a:pt x="69" y="40"/>
                    </a:cubicBezTo>
                    <a:cubicBezTo>
                      <a:pt x="30" y="40"/>
                      <a:pt x="30" y="40"/>
                      <a:pt x="30" y="40"/>
                    </a:cubicBezTo>
                    <a:lnTo>
                      <a:pt x="30" y="190"/>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0" name="Freeform 217"/>
              <p:cNvSpPr>
                <a:spLocks/>
              </p:cNvSpPr>
              <p:nvPr userDrawn="1"/>
            </p:nvSpPr>
            <p:spPr bwMode="auto">
              <a:xfrm>
                <a:off x="7434709" y="5339628"/>
                <a:ext cx="66355" cy="179952"/>
              </a:xfrm>
              <a:custGeom>
                <a:avLst/>
                <a:gdLst>
                  <a:gd name="T0" fmla="*/ 184 w 184"/>
                  <a:gd name="T1" fmla="*/ 499 h 499"/>
                  <a:gd name="T2" fmla="*/ 0 w 184"/>
                  <a:gd name="T3" fmla="*/ 499 h 499"/>
                  <a:gd name="T4" fmla="*/ 0 w 184"/>
                  <a:gd name="T5" fmla="*/ 0 h 499"/>
                  <a:gd name="T6" fmla="*/ 184 w 184"/>
                  <a:gd name="T7" fmla="*/ 0 h 499"/>
                  <a:gd name="T8" fmla="*/ 184 w 184"/>
                  <a:gd name="T9" fmla="*/ 51 h 499"/>
                  <a:gd name="T10" fmla="*/ 39 w 184"/>
                  <a:gd name="T11" fmla="*/ 51 h 499"/>
                  <a:gd name="T12" fmla="*/ 39 w 184"/>
                  <a:gd name="T13" fmla="*/ 212 h 499"/>
                  <a:gd name="T14" fmla="*/ 175 w 184"/>
                  <a:gd name="T15" fmla="*/ 212 h 499"/>
                  <a:gd name="T16" fmla="*/ 175 w 184"/>
                  <a:gd name="T17" fmla="*/ 264 h 499"/>
                  <a:gd name="T18" fmla="*/ 39 w 184"/>
                  <a:gd name="T19" fmla="*/ 264 h 499"/>
                  <a:gd name="T20" fmla="*/ 39 w 184"/>
                  <a:gd name="T21" fmla="*/ 448 h 499"/>
                  <a:gd name="T22" fmla="*/ 184 w 184"/>
                  <a:gd name="T23" fmla="*/ 448 h 499"/>
                  <a:gd name="T24" fmla="*/ 184 w 184"/>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499">
                    <a:moveTo>
                      <a:pt x="184" y="499"/>
                    </a:moveTo>
                    <a:lnTo>
                      <a:pt x="0" y="499"/>
                    </a:lnTo>
                    <a:lnTo>
                      <a:pt x="0" y="0"/>
                    </a:lnTo>
                    <a:lnTo>
                      <a:pt x="184" y="0"/>
                    </a:lnTo>
                    <a:lnTo>
                      <a:pt x="184" y="51"/>
                    </a:lnTo>
                    <a:lnTo>
                      <a:pt x="39" y="51"/>
                    </a:lnTo>
                    <a:lnTo>
                      <a:pt x="39" y="212"/>
                    </a:lnTo>
                    <a:lnTo>
                      <a:pt x="175" y="212"/>
                    </a:lnTo>
                    <a:lnTo>
                      <a:pt x="175" y="264"/>
                    </a:lnTo>
                    <a:lnTo>
                      <a:pt x="39" y="264"/>
                    </a:lnTo>
                    <a:lnTo>
                      <a:pt x="39" y="448"/>
                    </a:lnTo>
                    <a:lnTo>
                      <a:pt x="184" y="448"/>
                    </a:lnTo>
                    <a:lnTo>
                      <a:pt x="184"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1" name="Freeform 218"/>
              <p:cNvSpPr>
                <a:spLocks/>
              </p:cNvSpPr>
              <p:nvPr userDrawn="1"/>
            </p:nvSpPr>
            <p:spPr bwMode="auto">
              <a:xfrm>
                <a:off x="7517292" y="5336743"/>
                <a:ext cx="74289" cy="185722"/>
              </a:xfrm>
              <a:custGeom>
                <a:avLst/>
                <a:gdLst>
                  <a:gd name="T0" fmla="*/ 162 w 162"/>
                  <a:gd name="T1" fmla="*/ 293 h 403"/>
                  <a:gd name="T2" fmla="*/ 137 w 162"/>
                  <a:gd name="T3" fmla="*/ 374 h 403"/>
                  <a:gd name="T4" fmla="*/ 71 w 162"/>
                  <a:gd name="T5" fmla="*/ 403 h 403"/>
                  <a:gd name="T6" fmla="*/ 0 w 162"/>
                  <a:gd name="T7" fmla="*/ 385 h 403"/>
                  <a:gd name="T8" fmla="*/ 0 w 162"/>
                  <a:gd name="T9" fmla="*/ 341 h 403"/>
                  <a:gd name="T10" fmla="*/ 35 w 162"/>
                  <a:gd name="T11" fmla="*/ 357 h 403"/>
                  <a:gd name="T12" fmla="*/ 72 w 162"/>
                  <a:gd name="T13" fmla="*/ 363 h 403"/>
                  <a:gd name="T14" fmla="*/ 117 w 162"/>
                  <a:gd name="T15" fmla="*/ 345 h 403"/>
                  <a:gd name="T16" fmla="*/ 132 w 162"/>
                  <a:gd name="T17" fmla="*/ 297 h 403"/>
                  <a:gd name="T18" fmla="*/ 126 w 162"/>
                  <a:gd name="T19" fmla="*/ 264 h 403"/>
                  <a:gd name="T20" fmla="*/ 108 w 162"/>
                  <a:gd name="T21" fmla="*/ 240 h 403"/>
                  <a:gd name="T22" fmla="*/ 70 w 162"/>
                  <a:gd name="T23" fmla="*/ 215 h 403"/>
                  <a:gd name="T24" fmla="*/ 19 w 162"/>
                  <a:gd name="T25" fmla="*/ 169 h 403"/>
                  <a:gd name="T26" fmla="*/ 4 w 162"/>
                  <a:gd name="T27" fmla="*/ 99 h 403"/>
                  <a:gd name="T28" fmla="*/ 26 w 162"/>
                  <a:gd name="T29" fmla="*/ 27 h 403"/>
                  <a:gd name="T30" fmla="*/ 85 w 162"/>
                  <a:gd name="T31" fmla="*/ 0 h 403"/>
                  <a:gd name="T32" fmla="*/ 156 w 162"/>
                  <a:gd name="T33" fmla="*/ 22 h 403"/>
                  <a:gd name="T34" fmla="*/ 146 w 162"/>
                  <a:gd name="T35" fmla="*/ 61 h 403"/>
                  <a:gd name="T36" fmla="*/ 84 w 162"/>
                  <a:gd name="T37" fmla="*/ 41 h 403"/>
                  <a:gd name="T38" fmla="*/ 47 w 162"/>
                  <a:gd name="T39" fmla="*/ 57 h 403"/>
                  <a:gd name="T40" fmla="*/ 34 w 162"/>
                  <a:gd name="T41" fmla="*/ 100 h 403"/>
                  <a:gd name="T42" fmla="*/ 39 w 162"/>
                  <a:gd name="T43" fmla="*/ 133 h 403"/>
                  <a:gd name="T44" fmla="*/ 55 w 162"/>
                  <a:gd name="T45" fmla="*/ 157 h 403"/>
                  <a:gd name="T46" fmla="*/ 91 w 162"/>
                  <a:gd name="T47" fmla="*/ 181 h 403"/>
                  <a:gd name="T48" fmla="*/ 147 w 162"/>
                  <a:gd name="T49" fmla="*/ 228 h 403"/>
                  <a:gd name="T50" fmla="*/ 162 w 162"/>
                  <a:gd name="T51" fmla="*/ 29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403">
                    <a:moveTo>
                      <a:pt x="162" y="293"/>
                    </a:moveTo>
                    <a:cubicBezTo>
                      <a:pt x="162" y="328"/>
                      <a:pt x="154" y="354"/>
                      <a:pt x="137" y="374"/>
                    </a:cubicBezTo>
                    <a:cubicBezTo>
                      <a:pt x="121" y="393"/>
                      <a:pt x="99" y="403"/>
                      <a:pt x="71" y="403"/>
                    </a:cubicBezTo>
                    <a:cubicBezTo>
                      <a:pt x="40" y="403"/>
                      <a:pt x="17" y="397"/>
                      <a:pt x="0" y="385"/>
                    </a:cubicBezTo>
                    <a:cubicBezTo>
                      <a:pt x="0" y="341"/>
                      <a:pt x="0" y="341"/>
                      <a:pt x="0" y="341"/>
                    </a:cubicBezTo>
                    <a:cubicBezTo>
                      <a:pt x="11" y="348"/>
                      <a:pt x="22" y="353"/>
                      <a:pt x="35" y="357"/>
                    </a:cubicBezTo>
                    <a:cubicBezTo>
                      <a:pt x="47" y="361"/>
                      <a:pt x="59" y="363"/>
                      <a:pt x="72" y="363"/>
                    </a:cubicBezTo>
                    <a:cubicBezTo>
                      <a:pt x="92" y="363"/>
                      <a:pt x="107" y="357"/>
                      <a:pt x="117" y="345"/>
                    </a:cubicBezTo>
                    <a:cubicBezTo>
                      <a:pt x="127" y="334"/>
                      <a:pt x="132" y="318"/>
                      <a:pt x="132" y="297"/>
                    </a:cubicBezTo>
                    <a:cubicBezTo>
                      <a:pt x="132" y="284"/>
                      <a:pt x="130" y="273"/>
                      <a:pt x="126" y="264"/>
                    </a:cubicBezTo>
                    <a:cubicBezTo>
                      <a:pt x="123" y="255"/>
                      <a:pt x="117" y="248"/>
                      <a:pt x="108" y="240"/>
                    </a:cubicBezTo>
                    <a:cubicBezTo>
                      <a:pt x="100" y="233"/>
                      <a:pt x="87" y="225"/>
                      <a:pt x="70" y="215"/>
                    </a:cubicBezTo>
                    <a:cubicBezTo>
                      <a:pt x="46" y="202"/>
                      <a:pt x="29" y="187"/>
                      <a:pt x="19" y="169"/>
                    </a:cubicBezTo>
                    <a:cubicBezTo>
                      <a:pt x="9" y="151"/>
                      <a:pt x="4" y="128"/>
                      <a:pt x="4" y="99"/>
                    </a:cubicBezTo>
                    <a:cubicBezTo>
                      <a:pt x="4" y="69"/>
                      <a:pt x="11" y="45"/>
                      <a:pt x="26" y="27"/>
                    </a:cubicBezTo>
                    <a:cubicBezTo>
                      <a:pt x="41" y="9"/>
                      <a:pt x="60" y="0"/>
                      <a:pt x="85" y="0"/>
                    </a:cubicBezTo>
                    <a:cubicBezTo>
                      <a:pt x="111" y="0"/>
                      <a:pt x="134" y="8"/>
                      <a:pt x="156" y="22"/>
                    </a:cubicBezTo>
                    <a:cubicBezTo>
                      <a:pt x="146" y="61"/>
                      <a:pt x="146" y="61"/>
                      <a:pt x="146" y="61"/>
                    </a:cubicBezTo>
                    <a:cubicBezTo>
                      <a:pt x="125" y="48"/>
                      <a:pt x="104" y="41"/>
                      <a:pt x="84" y="41"/>
                    </a:cubicBezTo>
                    <a:cubicBezTo>
                      <a:pt x="68" y="41"/>
                      <a:pt x="56" y="46"/>
                      <a:pt x="47" y="57"/>
                    </a:cubicBezTo>
                    <a:cubicBezTo>
                      <a:pt x="38" y="67"/>
                      <a:pt x="34" y="81"/>
                      <a:pt x="34" y="100"/>
                    </a:cubicBezTo>
                    <a:cubicBezTo>
                      <a:pt x="34" y="113"/>
                      <a:pt x="35" y="124"/>
                      <a:pt x="39" y="133"/>
                    </a:cubicBezTo>
                    <a:cubicBezTo>
                      <a:pt x="42" y="142"/>
                      <a:pt x="48" y="150"/>
                      <a:pt x="55" y="157"/>
                    </a:cubicBezTo>
                    <a:cubicBezTo>
                      <a:pt x="63" y="164"/>
                      <a:pt x="75" y="172"/>
                      <a:pt x="91" y="181"/>
                    </a:cubicBezTo>
                    <a:cubicBezTo>
                      <a:pt x="118" y="195"/>
                      <a:pt x="137" y="211"/>
                      <a:pt x="147" y="228"/>
                    </a:cubicBezTo>
                    <a:cubicBezTo>
                      <a:pt x="157" y="245"/>
                      <a:pt x="162" y="266"/>
                      <a:pt x="162" y="293"/>
                    </a:cubicBez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2" name="Freeform 219"/>
              <p:cNvSpPr>
                <a:spLocks/>
              </p:cNvSpPr>
              <p:nvPr userDrawn="1"/>
            </p:nvSpPr>
            <p:spPr bwMode="auto">
              <a:xfrm>
                <a:off x="7614300" y="5339628"/>
                <a:ext cx="65273" cy="179952"/>
              </a:xfrm>
              <a:custGeom>
                <a:avLst/>
                <a:gdLst>
                  <a:gd name="T0" fmla="*/ 181 w 181"/>
                  <a:gd name="T1" fmla="*/ 499 h 499"/>
                  <a:gd name="T2" fmla="*/ 0 w 181"/>
                  <a:gd name="T3" fmla="*/ 499 h 499"/>
                  <a:gd name="T4" fmla="*/ 0 w 181"/>
                  <a:gd name="T5" fmla="*/ 0 h 499"/>
                  <a:gd name="T6" fmla="*/ 181 w 181"/>
                  <a:gd name="T7" fmla="*/ 0 h 499"/>
                  <a:gd name="T8" fmla="*/ 181 w 181"/>
                  <a:gd name="T9" fmla="*/ 51 h 499"/>
                  <a:gd name="T10" fmla="*/ 38 w 181"/>
                  <a:gd name="T11" fmla="*/ 51 h 499"/>
                  <a:gd name="T12" fmla="*/ 38 w 181"/>
                  <a:gd name="T13" fmla="*/ 212 h 499"/>
                  <a:gd name="T14" fmla="*/ 174 w 181"/>
                  <a:gd name="T15" fmla="*/ 212 h 499"/>
                  <a:gd name="T16" fmla="*/ 174 w 181"/>
                  <a:gd name="T17" fmla="*/ 264 h 499"/>
                  <a:gd name="T18" fmla="*/ 38 w 181"/>
                  <a:gd name="T19" fmla="*/ 264 h 499"/>
                  <a:gd name="T20" fmla="*/ 38 w 181"/>
                  <a:gd name="T21" fmla="*/ 448 h 499"/>
                  <a:gd name="T22" fmla="*/ 181 w 181"/>
                  <a:gd name="T23" fmla="*/ 448 h 499"/>
                  <a:gd name="T24" fmla="*/ 181 w 18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499">
                    <a:moveTo>
                      <a:pt x="181" y="499"/>
                    </a:moveTo>
                    <a:lnTo>
                      <a:pt x="0" y="499"/>
                    </a:lnTo>
                    <a:lnTo>
                      <a:pt x="0" y="0"/>
                    </a:lnTo>
                    <a:lnTo>
                      <a:pt x="181" y="0"/>
                    </a:lnTo>
                    <a:lnTo>
                      <a:pt x="181" y="51"/>
                    </a:lnTo>
                    <a:lnTo>
                      <a:pt x="38" y="51"/>
                    </a:lnTo>
                    <a:lnTo>
                      <a:pt x="38" y="212"/>
                    </a:lnTo>
                    <a:lnTo>
                      <a:pt x="174" y="212"/>
                    </a:lnTo>
                    <a:lnTo>
                      <a:pt x="174" y="264"/>
                    </a:lnTo>
                    <a:lnTo>
                      <a:pt x="38" y="264"/>
                    </a:lnTo>
                    <a:lnTo>
                      <a:pt x="38" y="448"/>
                    </a:lnTo>
                    <a:lnTo>
                      <a:pt x="181" y="448"/>
                    </a:lnTo>
                    <a:lnTo>
                      <a:pt x="18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3" name="Freeform 220"/>
              <p:cNvSpPr>
                <a:spLocks/>
              </p:cNvSpPr>
              <p:nvPr userDrawn="1"/>
            </p:nvSpPr>
            <p:spPr bwMode="auto">
              <a:xfrm>
                <a:off x="7704456" y="5339628"/>
                <a:ext cx="92320" cy="179952"/>
              </a:xfrm>
              <a:custGeom>
                <a:avLst/>
                <a:gdLst>
                  <a:gd name="T0" fmla="*/ 201 w 201"/>
                  <a:gd name="T1" fmla="*/ 391 h 391"/>
                  <a:gd name="T2" fmla="*/ 167 w 201"/>
                  <a:gd name="T3" fmla="*/ 391 h 391"/>
                  <a:gd name="T4" fmla="*/ 26 w 201"/>
                  <a:gd name="T5" fmla="*/ 63 h 391"/>
                  <a:gd name="T6" fmla="*/ 25 w 201"/>
                  <a:gd name="T7" fmla="*/ 63 h 391"/>
                  <a:gd name="T8" fmla="*/ 27 w 201"/>
                  <a:gd name="T9" fmla="*/ 169 h 391"/>
                  <a:gd name="T10" fmla="*/ 27 w 201"/>
                  <a:gd name="T11" fmla="*/ 391 h 391"/>
                  <a:gd name="T12" fmla="*/ 0 w 201"/>
                  <a:gd name="T13" fmla="*/ 391 h 391"/>
                  <a:gd name="T14" fmla="*/ 0 w 201"/>
                  <a:gd name="T15" fmla="*/ 0 h 391"/>
                  <a:gd name="T16" fmla="*/ 34 w 201"/>
                  <a:gd name="T17" fmla="*/ 0 h 391"/>
                  <a:gd name="T18" fmla="*/ 174 w 201"/>
                  <a:gd name="T19" fmla="*/ 327 h 391"/>
                  <a:gd name="T20" fmla="*/ 175 w 201"/>
                  <a:gd name="T21" fmla="*/ 327 h 391"/>
                  <a:gd name="T22" fmla="*/ 174 w 201"/>
                  <a:gd name="T23" fmla="*/ 281 h 391"/>
                  <a:gd name="T24" fmla="*/ 173 w 201"/>
                  <a:gd name="T25" fmla="*/ 225 h 391"/>
                  <a:gd name="T26" fmla="*/ 173 w 201"/>
                  <a:gd name="T27" fmla="*/ 0 h 391"/>
                  <a:gd name="T28" fmla="*/ 201 w 201"/>
                  <a:gd name="T29" fmla="*/ 0 h 391"/>
                  <a:gd name="T30" fmla="*/ 201 w 201"/>
                  <a:gd name="T31"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391">
                    <a:moveTo>
                      <a:pt x="201" y="391"/>
                    </a:moveTo>
                    <a:cubicBezTo>
                      <a:pt x="167" y="391"/>
                      <a:pt x="167" y="391"/>
                      <a:pt x="167" y="391"/>
                    </a:cubicBezTo>
                    <a:cubicBezTo>
                      <a:pt x="26" y="63"/>
                      <a:pt x="26" y="63"/>
                      <a:pt x="26" y="63"/>
                    </a:cubicBezTo>
                    <a:cubicBezTo>
                      <a:pt x="25" y="63"/>
                      <a:pt x="25" y="63"/>
                      <a:pt x="25" y="63"/>
                    </a:cubicBezTo>
                    <a:cubicBezTo>
                      <a:pt x="26" y="101"/>
                      <a:pt x="27" y="137"/>
                      <a:pt x="27" y="169"/>
                    </a:cubicBezTo>
                    <a:cubicBezTo>
                      <a:pt x="27" y="391"/>
                      <a:pt x="27" y="391"/>
                      <a:pt x="27" y="391"/>
                    </a:cubicBezTo>
                    <a:cubicBezTo>
                      <a:pt x="0" y="391"/>
                      <a:pt x="0" y="391"/>
                      <a:pt x="0" y="391"/>
                    </a:cubicBezTo>
                    <a:cubicBezTo>
                      <a:pt x="0" y="0"/>
                      <a:pt x="0" y="0"/>
                      <a:pt x="0" y="0"/>
                    </a:cubicBezTo>
                    <a:cubicBezTo>
                      <a:pt x="34" y="0"/>
                      <a:pt x="34" y="0"/>
                      <a:pt x="34" y="0"/>
                    </a:cubicBezTo>
                    <a:cubicBezTo>
                      <a:pt x="174" y="327"/>
                      <a:pt x="174" y="327"/>
                      <a:pt x="174" y="327"/>
                    </a:cubicBezTo>
                    <a:cubicBezTo>
                      <a:pt x="175" y="327"/>
                      <a:pt x="175" y="327"/>
                      <a:pt x="175" y="327"/>
                    </a:cubicBezTo>
                    <a:cubicBezTo>
                      <a:pt x="175" y="322"/>
                      <a:pt x="174" y="307"/>
                      <a:pt x="174" y="281"/>
                    </a:cubicBezTo>
                    <a:cubicBezTo>
                      <a:pt x="173" y="254"/>
                      <a:pt x="172" y="236"/>
                      <a:pt x="173" y="225"/>
                    </a:cubicBezTo>
                    <a:cubicBezTo>
                      <a:pt x="173" y="0"/>
                      <a:pt x="173" y="0"/>
                      <a:pt x="173" y="0"/>
                    </a:cubicBezTo>
                    <a:cubicBezTo>
                      <a:pt x="201" y="0"/>
                      <a:pt x="201" y="0"/>
                      <a:pt x="201" y="0"/>
                    </a:cubicBezTo>
                    <a:lnTo>
                      <a:pt x="201" y="391"/>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4" name="Freeform 221"/>
              <p:cNvSpPr>
                <a:spLocks/>
              </p:cNvSpPr>
              <p:nvPr userDrawn="1"/>
            </p:nvSpPr>
            <p:spPr bwMode="auto">
              <a:xfrm>
                <a:off x="7812644" y="5339628"/>
                <a:ext cx="87992" cy="179952"/>
              </a:xfrm>
              <a:custGeom>
                <a:avLst/>
                <a:gdLst>
                  <a:gd name="T0" fmla="*/ 141 w 244"/>
                  <a:gd name="T1" fmla="*/ 499 h 499"/>
                  <a:gd name="T2" fmla="*/ 103 w 244"/>
                  <a:gd name="T3" fmla="*/ 499 h 499"/>
                  <a:gd name="T4" fmla="*/ 103 w 244"/>
                  <a:gd name="T5" fmla="*/ 51 h 499"/>
                  <a:gd name="T6" fmla="*/ 0 w 244"/>
                  <a:gd name="T7" fmla="*/ 51 h 499"/>
                  <a:gd name="T8" fmla="*/ 0 w 244"/>
                  <a:gd name="T9" fmla="*/ 0 h 499"/>
                  <a:gd name="T10" fmla="*/ 244 w 244"/>
                  <a:gd name="T11" fmla="*/ 0 h 499"/>
                  <a:gd name="T12" fmla="*/ 244 w 244"/>
                  <a:gd name="T13" fmla="*/ 51 h 499"/>
                  <a:gd name="T14" fmla="*/ 141 w 244"/>
                  <a:gd name="T15" fmla="*/ 51 h 499"/>
                  <a:gd name="T16" fmla="*/ 141 w 244"/>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499">
                    <a:moveTo>
                      <a:pt x="141" y="499"/>
                    </a:moveTo>
                    <a:lnTo>
                      <a:pt x="103" y="499"/>
                    </a:lnTo>
                    <a:lnTo>
                      <a:pt x="103" y="51"/>
                    </a:lnTo>
                    <a:lnTo>
                      <a:pt x="0" y="51"/>
                    </a:lnTo>
                    <a:lnTo>
                      <a:pt x="0" y="0"/>
                    </a:lnTo>
                    <a:lnTo>
                      <a:pt x="244" y="0"/>
                    </a:lnTo>
                    <a:lnTo>
                      <a:pt x="244" y="51"/>
                    </a:lnTo>
                    <a:lnTo>
                      <a:pt x="141" y="51"/>
                    </a:lnTo>
                    <a:lnTo>
                      <a:pt x="14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5" name="Freeform 222"/>
              <p:cNvSpPr>
                <a:spLocks noEditPoints="1"/>
              </p:cNvSpPr>
              <p:nvPr userDrawn="1"/>
            </p:nvSpPr>
            <p:spPr bwMode="auto">
              <a:xfrm>
                <a:off x="7900636" y="5338907"/>
                <a:ext cx="104581" cy="180673"/>
              </a:xfrm>
              <a:custGeom>
                <a:avLst/>
                <a:gdLst>
                  <a:gd name="T0" fmla="*/ 197 w 228"/>
                  <a:gd name="T1" fmla="*/ 393 h 393"/>
                  <a:gd name="T2" fmla="*/ 165 w 228"/>
                  <a:gd name="T3" fmla="*/ 269 h 393"/>
                  <a:gd name="T4" fmla="*/ 62 w 228"/>
                  <a:gd name="T5" fmla="*/ 269 h 393"/>
                  <a:gd name="T6" fmla="*/ 30 w 228"/>
                  <a:gd name="T7" fmla="*/ 393 h 393"/>
                  <a:gd name="T8" fmla="*/ 0 w 228"/>
                  <a:gd name="T9" fmla="*/ 393 h 393"/>
                  <a:gd name="T10" fmla="*/ 102 w 228"/>
                  <a:gd name="T11" fmla="*/ 0 h 393"/>
                  <a:gd name="T12" fmla="*/ 127 w 228"/>
                  <a:gd name="T13" fmla="*/ 0 h 393"/>
                  <a:gd name="T14" fmla="*/ 228 w 228"/>
                  <a:gd name="T15" fmla="*/ 393 h 393"/>
                  <a:gd name="T16" fmla="*/ 197 w 228"/>
                  <a:gd name="T17" fmla="*/ 393 h 393"/>
                  <a:gd name="T18" fmla="*/ 156 w 228"/>
                  <a:gd name="T19" fmla="*/ 228 h 393"/>
                  <a:gd name="T20" fmla="*/ 126 w 228"/>
                  <a:gd name="T21" fmla="*/ 107 h 393"/>
                  <a:gd name="T22" fmla="*/ 114 w 228"/>
                  <a:gd name="T23" fmla="*/ 50 h 393"/>
                  <a:gd name="T24" fmla="*/ 103 w 228"/>
                  <a:gd name="T25" fmla="*/ 107 h 393"/>
                  <a:gd name="T26" fmla="*/ 73 w 228"/>
                  <a:gd name="T27" fmla="*/ 228 h 393"/>
                  <a:gd name="T28" fmla="*/ 156 w 228"/>
                  <a:gd name="T29" fmla="*/ 2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393">
                    <a:moveTo>
                      <a:pt x="197" y="393"/>
                    </a:moveTo>
                    <a:cubicBezTo>
                      <a:pt x="165" y="269"/>
                      <a:pt x="165" y="269"/>
                      <a:pt x="165" y="269"/>
                    </a:cubicBezTo>
                    <a:cubicBezTo>
                      <a:pt x="62" y="269"/>
                      <a:pt x="62" y="269"/>
                      <a:pt x="62" y="269"/>
                    </a:cubicBezTo>
                    <a:cubicBezTo>
                      <a:pt x="30" y="393"/>
                      <a:pt x="30" y="393"/>
                      <a:pt x="30" y="393"/>
                    </a:cubicBezTo>
                    <a:cubicBezTo>
                      <a:pt x="0" y="393"/>
                      <a:pt x="0" y="393"/>
                      <a:pt x="0" y="393"/>
                    </a:cubicBezTo>
                    <a:cubicBezTo>
                      <a:pt x="102" y="0"/>
                      <a:pt x="102" y="0"/>
                      <a:pt x="102" y="0"/>
                    </a:cubicBezTo>
                    <a:cubicBezTo>
                      <a:pt x="127" y="0"/>
                      <a:pt x="127" y="0"/>
                      <a:pt x="127" y="0"/>
                    </a:cubicBezTo>
                    <a:cubicBezTo>
                      <a:pt x="228" y="393"/>
                      <a:pt x="228" y="393"/>
                      <a:pt x="228" y="393"/>
                    </a:cubicBezTo>
                    <a:lnTo>
                      <a:pt x="197" y="393"/>
                    </a:lnTo>
                    <a:close/>
                    <a:moveTo>
                      <a:pt x="156" y="228"/>
                    </a:moveTo>
                    <a:cubicBezTo>
                      <a:pt x="126" y="107"/>
                      <a:pt x="126" y="107"/>
                      <a:pt x="126" y="107"/>
                    </a:cubicBezTo>
                    <a:cubicBezTo>
                      <a:pt x="122" y="91"/>
                      <a:pt x="118" y="73"/>
                      <a:pt x="114" y="50"/>
                    </a:cubicBezTo>
                    <a:cubicBezTo>
                      <a:pt x="111" y="67"/>
                      <a:pt x="108" y="86"/>
                      <a:pt x="103" y="107"/>
                    </a:cubicBezTo>
                    <a:cubicBezTo>
                      <a:pt x="73" y="228"/>
                      <a:pt x="73" y="228"/>
                      <a:pt x="73" y="228"/>
                    </a:cubicBezTo>
                    <a:lnTo>
                      <a:pt x="156" y="228"/>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6" name="Freeform 223"/>
              <p:cNvSpPr>
                <a:spLocks/>
              </p:cNvSpPr>
              <p:nvPr userDrawn="1"/>
            </p:nvSpPr>
            <p:spPr bwMode="auto">
              <a:xfrm>
                <a:off x="8005217" y="5339628"/>
                <a:ext cx="87992" cy="179952"/>
              </a:xfrm>
              <a:custGeom>
                <a:avLst/>
                <a:gdLst>
                  <a:gd name="T0" fmla="*/ 141 w 244"/>
                  <a:gd name="T1" fmla="*/ 499 h 499"/>
                  <a:gd name="T2" fmla="*/ 103 w 244"/>
                  <a:gd name="T3" fmla="*/ 499 h 499"/>
                  <a:gd name="T4" fmla="*/ 103 w 244"/>
                  <a:gd name="T5" fmla="*/ 51 h 499"/>
                  <a:gd name="T6" fmla="*/ 0 w 244"/>
                  <a:gd name="T7" fmla="*/ 51 h 499"/>
                  <a:gd name="T8" fmla="*/ 0 w 244"/>
                  <a:gd name="T9" fmla="*/ 0 h 499"/>
                  <a:gd name="T10" fmla="*/ 244 w 244"/>
                  <a:gd name="T11" fmla="*/ 0 h 499"/>
                  <a:gd name="T12" fmla="*/ 244 w 244"/>
                  <a:gd name="T13" fmla="*/ 51 h 499"/>
                  <a:gd name="T14" fmla="*/ 141 w 244"/>
                  <a:gd name="T15" fmla="*/ 51 h 499"/>
                  <a:gd name="T16" fmla="*/ 141 w 244"/>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499">
                    <a:moveTo>
                      <a:pt x="141" y="499"/>
                    </a:moveTo>
                    <a:lnTo>
                      <a:pt x="103" y="499"/>
                    </a:lnTo>
                    <a:lnTo>
                      <a:pt x="103" y="51"/>
                    </a:lnTo>
                    <a:lnTo>
                      <a:pt x="0" y="51"/>
                    </a:lnTo>
                    <a:lnTo>
                      <a:pt x="0" y="0"/>
                    </a:lnTo>
                    <a:lnTo>
                      <a:pt x="244" y="0"/>
                    </a:lnTo>
                    <a:lnTo>
                      <a:pt x="244" y="51"/>
                    </a:lnTo>
                    <a:lnTo>
                      <a:pt x="141" y="51"/>
                    </a:lnTo>
                    <a:lnTo>
                      <a:pt x="14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7" name="Rectangle 224"/>
              <p:cNvSpPr>
                <a:spLocks noChangeArrowheads="1"/>
              </p:cNvSpPr>
              <p:nvPr userDrawn="1"/>
            </p:nvSpPr>
            <p:spPr bwMode="auto">
              <a:xfrm>
                <a:off x="8109438" y="5339628"/>
                <a:ext cx="13704" cy="179952"/>
              </a:xfrm>
              <a:prstGeom prst="rect">
                <a:avLst/>
              </a:prstGeom>
              <a:solidFill>
                <a:srgbClr val="5453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8" name="Freeform 225"/>
              <p:cNvSpPr>
                <a:spLocks noEditPoints="1"/>
              </p:cNvSpPr>
              <p:nvPr userDrawn="1"/>
            </p:nvSpPr>
            <p:spPr bwMode="auto">
              <a:xfrm>
                <a:off x="8148025" y="5336743"/>
                <a:ext cx="108548" cy="185722"/>
              </a:xfrm>
              <a:custGeom>
                <a:avLst/>
                <a:gdLst>
                  <a:gd name="T0" fmla="*/ 237 w 237"/>
                  <a:gd name="T1" fmla="*/ 201 h 403"/>
                  <a:gd name="T2" fmla="*/ 205 w 237"/>
                  <a:gd name="T3" fmla="*/ 349 h 403"/>
                  <a:gd name="T4" fmla="*/ 118 w 237"/>
                  <a:gd name="T5" fmla="*/ 403 h 403"/>
                  <a:gd name="T6" fmla="*/ 31 w 237"/>
                  <a:gd name="T7" fmla="*/ 350 h 403"/>
                  <a:gd name="T8" fmla="*/ 0 w 237"/>
                  <a:gd name="T9" fmla="*/ 201 h 403"/>
                  <a:gd name="T10" fmla="*/ 31 w 237"/>
                  <a:gd name="T11" fmla="*/ 52 h 403"/>
                  <a:gd name="T12" fmla="*/ 119 w 237"/>
                  <a:gd name="T13" fmla="*/ 0 h 403"/>
                  <a:gd name="T14" fmla="*/ 205 w 237"/>
                  <a:gd name="T15" fmla="*/ 53 h 403"/>
                  <a:gd name="T16" fmla="*/ 237 w 237"/>
                  <a:gd name="T17" fmla="*/ 201 h 403"/>
                  <a:gd name="T18" fmla="*/ 32 w 237"/>
                  <a:gd name="T19" fmla="*/ 201 h 403"/>
                  <a:gd name="T20" fmla="*/ 54 w 237"/>
                  <a:gd name="T21" fmla="*/ 322 h 403"/>
                  <a:gd name="T22" fmla="*/ 118 w 237"/>
                  <a:gd name="T23" fmla="*/ 363 h 403"/>
                  <a:gd name="T24" fmla="*/ 183 w 237"/>
                  <a:gd name="T25" fmla="*/ 322 h 403"/>
                  <a:gd name="T26" fmla="*/ 205 w 237"/>
                  <a:gd name="T27" fmla="*/ 201 h 403"/>
                  <a:gd name="T28" fmla="*/ 183 w 237"/>
                  <a:gd name="T29" fmla="*/ 81 h 403"/>
                  <a:gd name="T30" fmla="*/ 119 w 237"/>
                  <a:gd name="T31" fmla="*/ 41 h 403"/>
                  <a:gd name="T32" fmla="*/ 54 w 237"/>
                  <a:gd name="T33" fmla="*/ 82 h 403"/>
                  <a:gd name="T34" fmla="*/ 32 w 237"/>
                  <a:gd name="T35" fmla="*/ 20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403">
                    <a:moveTo>
                      <a:pt x="237" y="201"/>
                    </a:moveTo>
                    <a:cubicBezTo>
                      <a:pt x="237" y="264"/>
                      <a:pt x="226" y="313"/>
                      <a:pt x="205" y="349"/>
                    </a:cubicBezTo>
                    <a:cubicBezTo>
                      <a:pt x="184" y="385"/>
                      <a:pt x="156" y="403"/>
                      <a:pt x="118" y="403"/>
                    </a:cubicBezTo>
                    <a:cubicBezTo>
                      <a:pt x="81" y="403"/>
                      <a:pt x="51" y="385"/>
                      <a:pt x="31" y="350"/>
                    </a:cubicBezTo>
                    <a:cubicBezTo>
                      <a:pt x="10" y="315"/>
                      <a:pt x="0" y="265"/>
                      <a:pt x="0" y="201"/>
                    </a:cubicBezTo>
                    <a:cubicBezTo>
                      <a:pt x="0" y="137"/>
                      <a:pt x="10" y="88"/>
                      <a:pt x="31" y="52"/>
                    </a:cubicBezTo>
                    <a:cubicBezTo>
                      <a:pt x="52" y="17"/>
                      <a:pt x="81" y="0"/>
                      <a:pt x="119" y="0"/>
                    </a:cubicBezTo>
                    <a:cubicBezTo>
                      <a:pt x="156" y="0"/>
                      <a:pt x="185" y="18"/>
                      <a:pt x="205" y="53"/>
                    </a:cubicBezTo>
                    <a:cubicBezTo>
                      <a:pt x="226" y="89"/>
                      <a:pt x="237" y="138"/>
                      <a:pt x="237" y="201"/>
                    </a:cubicBezTo>
                    <a:close/>
                    <a:moveTo>
                      <a:pt x="32" y="201"/>
                    </a:moveTo>
                    <a:cubicBezTo>
                      <a:pt x="32" y="254"/>
                      <a:pt x="39" y="294"/>
                      <a:pt x="54" y="322"/>
                    </a:cubicBezTo>
                    <a:cubicBezTo>
                      <a:pt x="69" y="349"/>
                      <a:pt x="90" y="363"/>
                      <a:pt x="118" y="363"/>
                    </a:cubicBezTo>
                    <a:cubicBezTo>
                      <a:pt x="147" y="363"/>
                      <a:pt x="169" y="349"/>
                      <a:pt x="183" y="322"/>
                    </a:cubicBezTo>
                    <a:cubicBezTo>
                      <a:pt x="198" y="295"/>
                      <a:pt x="205" y="254"/>
                      <a:pt x="205" y="201"/>
                    </a:cubicBezTo>
                    <a:cubicBezTo>
                      <a:pt x="205" y="149"/>
                      <a:pt x="198" y="109"/>
                      <a:pt x="183" y="81"/>
                    </a:cubicBezTo>
                    <a:cubicBezTo>
                      <a:pt x="169" y="54"/>
                      <a:pt x="147" y="41"/>
                      <a:pt x="119" y="41"/>
                    </a:cubicBezTo>
                    <a:cubicBezTo>
                      <a:pt x="90" y="41"/>
                      <a:pt x="69" y="54"/>
                      <a:pt x="54" y="82"/>
                    </a:cubicBezTo>
                    <a:cubicBezTo>
                      <a:pt x="39" y="109"/>
                      <a:pt x="32" y="149"/>
                      <a:pt x="32" y="201"/>
                    </a:cubicBez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9" name="Freeform 226"/>
              <p:cNvSpPr>
                <a:spLocks/>
              </p:cNvSpPr>
              <p:nvPr userDrawn="1"/>
            </p:nvSpPr>
            <p:spPr bwMode="auto">
              <a:xfrm>
                <a:off x="8280735" y="5339628"/>
                <a:ext cx="92320" cy="179952"/>
              </a:xfrm>
              <a:custGeom>
                <a:avLst/>
                <a:gdLst>
                  <a:gd name="T0" fmla="*/ 201 w 201"/>
                  <a:gd name="T1" fmla="*/ 391 h 391"/>
                  <a:gd name="T2" fmla="*/ 167 w 201"/>
                  <a:gd name="T3" fmla="*/ 391 h 391"/>
                  <a:gd name="T4" fmla="*/ 26 w 201"/>
                  <a:gd name="T5" fmla="*/ 63 h 391"/>
                  <a:gd name="T6" fmla="*/ 25 w 201"/>
                  <a:gd name="T7" fmla="*/ 63 h 391"/>
                  <a:gd name="T8" fmla="*/ 28 w 201"/>
                  <a:gd name="T9" fmla="*/ 169 h 391"/>
                  <a:gd name="T10" fmla="*/ 28 w 201"/>
                  <a:gd name="T11" fmla="*/ 391 h 391"/>
                  <a:gd name="T12" fmla="*/ 0 w 201"/>
                  <a:gd name="T13" fmla="*/ 391 h 391"/>
                  <a:gd name="T14" fmla="*/ 0 w 201"/>
                  <a:gd name="T15" fmla="*/ 0 h 391"/>
                  <a:gd name="T16" fmla="*/ 34 w 201"/>
                  <a:gd name="T17" fmla="*/ 0 h 391"/>
                  <a:gd name="T18" fmla="*/ 174 w 201"/>
                  <a:gd name="T19" fmla="*/ 327 h 391"/>
                  <a:gd name="T20" fmla="*/ 176 w 201"/>
                  <a:gd name="T21" fmla="*/ 327 h 391"/>
                  <a:gd name="T22" fmla="*/ 174 w 201"/>
                  <a:gd name="T23" fmla="*/ 281 h 391"/>
                  <a:gd name="T24" fmla="*/ 173 w 201"/>
                  <a:gd name="T25" fmla="*/ 225 h 391"/>
                  <a:gd name="T26" fmla="*/ 173 w 201"/>
                  <a:gd name="T27" fmla="*/ 0 h 391"/>
                  <a:gd name="T28" fmla="*/ 201 w 201"/>
                  <a:gd name="T29" fmla="*/ 0 h 391"/>
                  <a:gd name="T30" fmla="*/ 201 w 201"/>
                  <a:gd name="T31"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391">
                    <a:moveTo>
                      <a:pt x="201" y="391"/>
                    </a:moveTo>
                    <a:cubicBezTo>
                      <a:pt x="167" y="391"/>
                      <a:pt x="167" y="391"/>
                      <a:pt x="167" y="391"/>
                    </a:cubicBezTo>
                    <a:cubicBezTo>
                      <a:pt x="26" y="63"/>
                      <a:pt x="26" y="63"/>
                      <a:pt x="26" y="63"/>
                    </a:cubicBezTo>
                    <a:cubicBezTo>
                      <a:pt x="25" y="63"/>
                      <a:pt x="25" y="63"/>
                      <a:pt x="25" y="63"/>
                    </a:cubicBezTo>
                    <a:cubicBezTo>
                      <a:pt x="27" y="101"/>
                      <a:pt x="28" y="137"/>
                      <a:pt x="28" y="169"/>
                    </a:cubicBezTo>
                    <a:cubicBezTo>
                      <a:pt x="28" y="391"/>
                      <a:pt x="28" y="391"/>
                      <a:pt x="28" y="391"/>
                    </a:cubicBezTo>
                    <a:cubicBezTo>
                      <a:pt x="0" y="391"/>
                      <a:pt x="0" y="391"/>
                      <a:pt x="0" y="391"/>
                    </a:cubicBezTo>
                    <a:cubicBezTo>
                      <a:pt x="0" y="0"/>
                      <a:pt x="0" y="0"/>
                      <a:pt x="0" y="0"/>
                    </a:cubicBezTo>
                    <a:cubicBezTo>
                      <a:pt x="34" y="0"/>
                      <a:pt x="34" y="0"/>
                      <a:pt x="34" y="0"/>
                    </a:cubicBezTo>
                    <a:cubicBezTo>
                      <a:pt x="174" y="327"/>
                      <a:pt x="174" y="327"/>
                      <a:pt x="174" y="327"/>
                    </a:cubicBezTo>
                    <a:cubicBezTo>
                      <a:pt x="176" y="327"/>
                      <a:pt x="176" y="327"/>
                      <a:pt x="176" y="327"/>
                    </a:cubicBezTo>
                    <a:cubicBezTo>
                      <a:pt x="175" y="322"/>
                      <a:pt x="175" y="307"/>
                      <a:pt x="174" y="281"/>
                    </a:cubicBezTo>
                    <a:cubicBezTo>
                      <a:pt x="173" y="254"/>
                      <a:pt x="173" y="236"/>
                      <a:pt x="173" y="225"/>
                    </a:cubicBezTo>
                    <a:cubicBezTo>
                      <a:pt x="173" y="0"/>
                      <a:pt x="173" y="0"/>
                      <a:pt x="173" y="0"/>
                    </a:cubicBezTo>
                    <a:cubicBezTo>
                      <a:pt x="201" y="0"/>
                      <a:pt x="201" y="0"/>
                      <a:pt x="201" y="0"/>
                    </a:cubicBezTo>
                    <a:lnTo>
                      <a:pt x="201" y="391"/>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0" name="Freeform 227"/>
              <p:cNvSpPr>
                <a:spLocks/>
              </p:cNvSpPr>
              <p:nvPr userDrawn="1"/>
            </p:nvSpPr>
            <p:spPr bwMode="auto">
              <a:xfrm>
                <a:off x="8409117" y="5339628"/>
                <a:ext cx="72486" cy="179952"/>
              </a:xfrm>
              <a:custGeom>
                <a:avLst/>
                <a:gdLst>
                  <a:gd name="T0" fmla="*/ 0 w 201"/>
                  <a:gd name="T1" fmla="*/ 499 h 499"/>
                  <a:gd name="T2" fmla="*/ 0 w 201"/>
                  <a:gd name="T3" fmla="*/ 0 h 499"/>
                  <a:gd name="T4" fmla="*/ 69 w 201"/>
                  <a:gd name="T5" fmla="*/ 0 h 499"/>
                  <a:gd name="T6" fmla="*/ 69 w 201"/>
                  <a:gd name="T7" fmla="*/ 412 h 499"/>
                  <a:gd name="T8" fmla="*/ 201 w 201"/>
                  <a:gd name="T9" fmla="*/ 412 h 499"/>
                  <a:gd name="T10" fmla="*/ 201 w 201"/>
                  <a:gd name="T11" fmla="*/ 499 h 499"/>
                  <a:gd name="T12" fmla="*/ 0 w 201"/>
                  <a:gd name="T13" fmla="*/ 499 h 499"/>
                </a:gdLst>
                <a:ahLst/>
                <a:cxnLst>
                  <a:cxn ang="0">
                    <a:pos x="T0" y="T1"/>
                  </a:cxn>
                  <a:cxn ang="0">
                    <a:pos x="T2" y="T3"/>
                  </a:cxn>
                  <a:cxn ang="0">
                    <a:pos x="T4" y="T5"/>
                  </a:cxn>
                  <a:cxn ang="0">
                    <a:pos x="T6" y="T7"/>
                  </a:cxn>
                  <a:cxn ang="0">
                    <a:pos x="T8" y="T9"/>
                  </a:cxn>
                  <a:cxn ang="0">
                    <a:pos x="T10" y="T11"/>
                  </a:cxn>
                  <a:cxn ang="0">
                    <a:pos x="T12" y="T13"/>
                  </a:cxn>
                </a:cxnLst>
                <a:rect l="0" t="0" r="r" b="b"/>
                <a:pathLst>
                  <a:path w="201" h="499">
                    <a:moveTo>
                      <a:pt x="0" y="499"/>
                    </a:moveTo>
                    <a:lnTo>
                      <a:pt x="0" y="0"/>
                    </a:lnTo>
                    <a:lnTo>
                      <a:pt x="69" y="0"/>
                    </a:lnTo>
                    <a:lnTo>
                      <a:pt x="69" y="412"/>
                    </a:lnTo>
                    <a:lnTo>
                      <a:pt x="201" y="412"/>
                    </a:lnTo>
                    <a:lnTo>
                      <a:pt x="201" y="499"/>
                    </a:lnTo>
                    <a:lnTo>
                      <a:pt x="0" y="499"/>
                    </a:ln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1" name="Freeform 228"/>
              <p:cNvSpPr>
                <a:spLocks noEditPoints="1"/>
              </p:cNvSpPr>
              <p:nvPr userDrawn="1"/>
            </p:nvSpPr>
            <p:spPr bwMode="auto">
              <a:xfrm>
                <a:off x="8495667" y="5336743"/>
                <a:ext cx="112154" cy="185722"/>
              </a:xfrm>
              <a:custGeom>
                <a:avLst/>
                <a:gdLst>
                  <a:gd name="T0" fmla="*/ 245 w 245"/>
                  <a:gd name="T1" fmla="*/ 201 h 403"/>
                  <a:gd name="T2" fmla="*/ 213 w 245"/>
                  <a:gd name="T3" fmla="*/ 350 h 403"/>
                  <a:gd name="T4" fmla="*/ 123 w 245"/>
                  <a:gd name="T5" fmla="*/ 403 h 403"/>
                  <a:gd name="T6" fmla="*/ 32 w 245"/>
                  <a:gd name="T7" fmla="*/ 350 h 403"/>
                  <a:gd name="T8" fmla="*/ 0 w 245"/>
                  <a:gd name="T9" fmla="*/ 201 h 403"/>
                  <a:gd name="T10" fmla="*/ 32 w 245"/>
                  <a:gd name="T11" fmla="*/ 51 h 403"/>
                  <a:gd name="T12" fmla="*/ 123 w 245"/>
                  <a:gd name="T13" fmla="*/ 0 h 403"/>
                  <a:gd name="T14" fmla="*/ 214 w 245"/>
                  <a:gd name="T15" fmla="*/ 52 h 403"/>
                  <a:gd name="T16" fmla="*/ 245 w 245"/>
                  <a:gd name="T17" fmla="*/ 201 h 403"/>
                  <a:gd name="T18" fmla="*/ 57 w 245"/>
                  <a:gd name="T19" fmla="*/ 201 h 403"/>
                  <a:gd name="T20" fmla="*/ 74 w 245"/>
                  <a:gd name="T21" fmla="*/ 300 h 403"/>
                  <a:gd name="T22" fmla="*/ 123 w 245"/>
                  <a:gd name="T23" fmla="*/ 333 h 403"/>
                  <a:gd name="T24" fmla="*/ 188 w 245"/>
                  <a:gd name="T25" fmla="*/ 201 h 403"/>
                  <a:gd name="T26" fmla="*/ 123 w 245"/>
                  <a:gd name="T27" fmla="*/ 69 h 403"/>
                  <a:gd name="T28" fmla="*/ 74 w 245"/>
                  <a:gd name="T29" fmla="*/ 102 h 403"/>
                  <a:gd name="T30" fmla="*/ 57 w 245"/>
                  <a:gd name="T31" fmla="*/ 20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 h="403">
                    <a:moveTo>
                      <a:pt x="245" y="201"/>
                    </a:moveTo>
                    <a:cubicBezTo>
                      <a:pt x="245" y="266"/>
                      <a:pt x="234" y="316"/>
                      <a:pt x="213" y="350"/>
                    </a:cubicBezTo>
                    <a:cubicBezTo>
                      <a:pt x="192" y="385"/>
                      <a:pt x="162" y="403"/>
                      <a:pt x="123" y="403"/>
                    </a:cubicBezTo>
                    <a:cubicBezTo>
                      <a:pt x="83" y="403"/>
                      <a:pt x="53" y="385"/>
                      <a:pt x="32" y="350"/>
                    </a:cubicBezTo>
                    <a:cubicBezTo>
                      <a:pt x="11" y="316"/>
                      <a:pt x="0" y="266"/>
                      <a:pt x="0" y="201"/>
                    </a:cubicBezTo>
                    <a:cubicBezTo>
                      <a:pt x="0" y="135"/>
                      <a:pt x="11" y="86"/>
                      <a:pt x="32" y="51"/>
                    </a:cubicBezTo>
                    <a:cubicBezTo>
                      <a:pt x="53" y="17"/>
                      <a:pt x="83" y="0"/>
                      <a:pt x="123" y="0"/>
                    </a:cubicBezTo>
                    <a:cubicBezTo>
                      <a:pt x="162" y="0"/>
                      <a:pt x="193" y="17"/>
                      <a:pt x="214" y="52"/>
                    </a:cubicBezTo>
                    <a:cubicBezTo>
                      <a:pt x="235" y="86"/>
                      <a:pt x="245" y="136"/>
                      <a:pt x="245" y="201"/>
                    </a:cubicBezTo>
                    <a:close/>
                    <a:moveTo>
                      <a:pt x="57" y="201"/>
                    </a:moveTo>
                    <a:cubicBezTo>
                      <a:pt x="57" y="245"/>
                      <a:pt x="63" y="278"/>
                      <a:pt x="74" y="300"/>
                    </a:cubicBezTo>
                    <a:cubicBezTo>
                      <a:pt x="85" y="322"/>
                      <a:pt x="101" y="333"/>
                      <a:pt x="123" y="333"/>
                    </a:cubicBezTo>
                    <a:cubicBezTo>
                      <a:pt x="166" y="333"/>
                      <a:pt x="188" y="289"/>
                      <a:pt x="188" y="201"/>
                    </a:cubicBezTo>
                    <a:cubicBezTo>
                      <a:pt x="188" y="113"/>
                      <a:pt x="166" y="69"/>
                      <a:pt x="123" y="69"/>
                    </a:cubicBezTo>
                    <a:cubicBezTo>
                      <a:pt x="101" y="69"/>
                      <a:pt x="85" y="80"/>
                      <a:pt x="74" y="102"/>
                    </a:cubicBezTo>
                    <a:cubicBezTo>
                      <a:pt x="63" y="124"/>
                      <a:pt x="57" y="157"/>
                      <a:pt x="57" y="201"/>
                    </a:cubicBez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2" name="Freeform 229"/>
              <p:cNvSpPr>
                <a:spLocks noEditPoints="1"/>
              </p:cNvSpPr>
              <p:nvPr userDrawn="1"/>
            </p:nvSpPr>
            <p:spPr bwMode="auto">
              <a:xfrm>
                <a:off x="8615756" y="5338907"/>
                <a:ext cx="113957" cy="180673"/>
              </a:xfrm>
              <a:custGeom>
                <a:avLst/>
                <a:gdLst>
                  <a:gd name="T0" fmla="*/ 190 w 249"/>
                  <a:gd name="T1" fmla="*/ 393 h 393"/>
                  <a:gd name="T2" fmla="*/ 171 w 249"/>
                  <a:gd name="T3" fmla="*/ 300 h 393"/>
                  <a:gd name="T4" fmla="*/ 78 w 249"/>
                  <a:gd name="T5" fmla="*/ 300 h 393"/>
                  <a:gd name="T6" fmla="*/ 59 w 249"/>
                  <a:gd name="T7" fmla="*/ 393 h 393"/>
                  <a:gd name="T8" fmla="*/ 0 w 249"/>
                  <a:gd name="T9" fmla="*/ 393 h 393"/>
                  <a:gd name="T10" fmla="*/ 91 w 249"/>
                  <a:gd name="T11" fmla="*/ 0 h 393"/>
                  <a:gd name="T12" fmla="*/ 158 w 249"/>
                  <a:gd name="T13" fmla="*/ 0 h 393"/>
                  <a:gd name="T14" fmla="*/ 249 w 249"/>
                  <a:gd name="T15" fmla="*/ 393 h 393"/>
                  <a:gd name="T16" fmla="*/ 190 w 249"/>
                  <a:gd name="T17" fmla="*/ 393 h 393"/>
                  <a:gd name="T18" fmla="*/ 158 w 249"/>
                  <a:gd name="T19" fmla="*/ 231 h 393"/>
                  <a:gd name="T20" fmla="*/ 129 w 249"/>
                  <a:gd name="T21" fmla="*/ 87 h 393"/>
                  <a:gd name="T22" fmla="*/ 125 w 249"/>
                  <a:gd name="T23" fmla="*/ 61 h 393"/>
                  <a:gd name="T24" fmla="*/ 91 w 249"/>
                  <a:gd name="T25" fmla="*/ 231 h 393"/>
                  <a:gd name="T26" fmla="*/ 158 w 249"/>
                  <a:gd name="T27" fmla="*/ 23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393">
                    <a:moveTo>
                      <a:pt x="190" y="393"/>
                    </a:moveTo>
                    <a:cubicBezTo>
                      <a:pt x="171" y="300"/>
                      <a:pt x="171" y="300"/>
                      <a:pt x="171" y="300"/>
                    </a:cubicBezTo>
                    <a:cubicBezTo>
                      <a:pt x="78" y="300"/>
                      <a:pt x="78" y="300"/>
                      <a:pt x="78" y="300"/>
                    </a:cubicBezTo>
                    <a:cubicBezTo>
                      <a:pt x="59" y="393"/>
                      <a:pt x="59" y="393"/>
                      <a:pt x="59" y="393"/>
                    </a:cubicBezTo>
                    <a:cubicBezTo>
                      <a:pt x="0" y="393"/>
                      <a:pt x="0" y="393"/>
                      <a:pt x="0" y="393"/>
                    </a:cubicBezTo>
                    <a:cubicBezTo>
                      <a:pt x="91" y="0"/>
                      <a:pt x="91" y="0"/>
                      <a:pt x="91" y="0"/>
                    </a:cubicBezTo>
                    <a:cubicBezTo>
                      <a:pt x="158" y="0"/>
                      <a:pt x="158" y="0"/>
                      <a:pt x="158" y="0"/>
                    </a:cubicBezTo>
                    <a:cubicBezTo>
                      <a:pt x="249" y="393"/>
                      <a:pt x="249" y="393"/>
                      <a:pt x="249" y="393"/>
                    </a:cubicBezTo>
                    <a:lnTo>
                      <a:pt x="190" y="393"/>
                    </a:lnTo>
                    <a:close/>
                    <a:moveTo>
                      <a:pt x="158" y="231"/>
                    </a:moveTo>
                    <a:cubicBezTo>
                      <a:pt x="141" y="146"/>
                      <a:pt x="131" y="98"/>
                      <a:pt x="129" y="87"/>
                    </a:cubicBezTo>
                    <a:cubicBezTo>
                      <a:pt x="127" y="76"/>
                      <a:pt x="126" y="68"/>
                      <a:pt x="125" y="61"/>
                    </a:cubicBezTo>
                    <a:cubicBezTo>
                      <a:pt x="121" y="84"/>
                      <a:pt x="110" y="140"/>
                      <a:pt x="91" y="231"/>
                    </a:cubicBezTo>
                    <a:lnTo>
                      <a:pt x="158" y="231"/>
                    </a:ln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3" name="Freeform 230"/>
              <p:cNvSpPr>
                <a:spLocks noEditPoints="1"/>
              </p:cNvSpPr>
              <p:nvPr userDrawn="1"/>
            </p:nvSpPr>
            <p:spPr bwMode="auto">
              <a:xfrm>
                <a:off x="8743056" y="5339628"/>
                <a:ext cx="97729" cy="179952"/>
              </a:xfrm>
              <a:custGeom>
                <a:avLst/>
                <a:gdLst>
                  <a:gd name="T0" fmla="*/ 213 w 213"/>
                  <a:gd name="T1" fmla="*/ 192 h 391"/>
                  <a:gd name="T2" fmla="*/ 177 w 213"/>
                  <a:gd name="T3" fmla="*/ 340 h 391"/>
                  <a:gd name="T4" fmla="*/ 72 w 213"/>
                  <a:gd name="T5" fmla="*/ 391 h 391"/>
                  <a:gd name="T6" fmla="*/ 0 w 213"/>
                  <a:gd name="T7" fmla="*/ 391 h 391"/>
                  <a:gd name="T8" fmla="*/ 0 w 213"/>
                  <a:gd name="T9" fmla="*/ 0 h 391"/>
                  <a:gd name="T10" fmla="*/ 80 w 213"/>
                  <a:gd name="T11" fmla="*/ 0 h 391"/>
                  <a:gd name="T12" fmla="*/ 178 w 213"/>
                  <a:gd name="T13" fmla="*/ 51 h 391"/>
                  <a:gd name="T14" fmla="*/ 213 w 213"/>
                  <a:gd name="T15" fmla="*/ 192 h 391"/>
                  <a:gd name="T16" fmla="*/ 156 w 213"/>
                  <a:gd name="T17" fmla="*/ 194 h 391"/>
                  <a:gd name="T18" fmla="*/ 83 w 213"/>
                  <a:gd name="T19" fmla="*/ 68 h 391"/>
                  <a:gd name="T20" fmla="*/ 54 w 213"/>
                  <a:gd name="T21" fmla="*/ 68 h 391"/>
                  <a:gd name="T22" fmla="*/ 54 w 213"/>
                  <a:gd name="T23" fmla="*/ 323 h 391"/>
                  <a:gd name="T24" fmla="*/ 78 w 213"/>
                  <a:gd name="T25" fmla="*/ 323 h 391"/>
                  <a:gd name="T26" fmla="*/ 156 w 213"/>
                  <a:gd name="T27" fmla="*/ 19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391">
                    <a:moveTo>
                      <a:pt x="213" y="192"/>
                    </a:moveTo>
                    <a:cubicBezTo>
                      <a:pt x="213" y="256"/>
                      <a:pt x="201" y="306"/>
                      <a:pt x="177" y="340"/>
                    </a:cubicBezTo>
                    <a:cubicBezTo>
                      <a:pt x="153" y="374"/>
                      <a:pt x="118" y="391"/>
                      <a:pt x="72" y="391"/>
                    </a:cubicBezTo>
                    <a:cubicBezTo>
                      <a:pt x="0" y="391"/>
                      <a:pt x="0" y="391"/>
                      <a:pt x="0" y="391"/>
                    </a:cubicBezTo>
                    <a:cubicBezTo>
                      <a:pt x="0" y="0"/>
                      <a:pt x="0" y="0"/>
                      <a:pt x="0" y="0"/>
                    </a:cubicBezTo>
                    <a:cubicBezTo>
                      <a:pt x="80" y="0"/>
                      <a:pt x="80" y="0"/>
                      <a:pt x="80" y="0"/>
                    </a:cubicBezTo>
                    <a:cubicBezTo>
                      <a:pt x="122" y="0"/>
                      <a:pt x="155" y="17"/>
                      <a:pt x="178" y="51"/>
                    </a:cubicBezTo>
                    <a:cubicBezTo>
                      <a:pt x="201" y="84"/>
                      <a:pt x="213" y="131"/>
                      <a:pt x="213" y="192"/>
                    </a:cubicBezTo>
                    <a:close/>
                    <a:moveTo>
                      <a:pt x="156" y="194"/>
                    </a:moveTo>
                    <a:cubicBezTo>
                      <a:pt x="156" y="110"/>
                      <a:pt x="132" y="68"/>
                      <a:pt x="83" y="68"/>
                    </a:cubicBezTo>
                    <a:cubicBezTo>
                      <a:pt x="54" y="68"/>
                      <a:pt x="54" y="68"/>
                      <a:pt x="54" y="68"/>
                    </a:cubicBezTo>
                    <a:cubicBezTo>
                      <a:pt x="54" y="323"/>
                      <a:pt x="54" y="323"/>
                      <a:pt x="54" y="323"/>
                    </a:cubicBezTo>
                    <a:cubicBezTo>
                      <a:pt x="78" y="323"/>
                      <a:pt x="78" y="323"/>
                      <a:pt x="78" y="323"/>
                    </a:cubicBezTo>
                    <a:cubicBezTo>
                      <a:pt x="130" y="323"/>
                      <a:pt x="156" y="280"/>
                      <a:pt x="156" y="194"/>
                    </a:cubicBez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nvGrpSpPr>
              <p:cNvPr id="84" name="Gruppieren 83"/>
              <p:cNvGrpSpPr/>
              <p:nvPr userDrawn="1"/>
            </p:nvGrpSpPr>
            <p:grpSpPr>
              <a:xfrm>
                <a:off x="7236726" y="5571149"/>
                <a:ext cx="1135247" cy="75732"/>
                <a:chOff x="7236726" y="5571149"/>
                <a:chExt cx="1135247" cy="75732"/>
              </a:xfrm>
            </p:grpSpPr>
            <p:sp>
              <p:nvSpPr>
                <p:cNvPr id="87" name="Freeform 231"/>
                <p:cNvSpPr>
                  <a:spLocks noEditPoints="1"/>
                </p:cNvSpPr>
                <p:nvPr userDrawn="1"/>
              </p:nvSpPr>
              <p:spPr bwMode="auto">
                <a:xfrm>
                  <a:off x="7236726" y="5574395"/>
                  <a:ext cx="43636" cy="71404"/>
                </a:xfrm>
                <a:custGeom>
                  <a:avLst/>
                  <a:gdLst>
                    <a:gd name="T0" fmla="*/ 0 w 95"/>
                    <a:gd name="T1" fmla="*/ 3 h 155"/>
                    <a:gd name="T2" fmla="*/ 38 w 95"/>
                    <a:gd name="T3" fmla="*/ 0 h 155"/>
                    <a:gd name="T4" fmla="*/ 81 w 95"/>
                    <a:gd name="T5" fmla="*/ 13 h 155"/>
                    <a:gd name="T6" fmla="*/ 95 w 95"/>
                    <a:gd name="T7" fmla="*/ 45 h 155"/>
                    <a:gd name="T8" fmla="*/ 83 w 95"/>
                    <a:gd name="T9" fmla="*/ 78 h 155"/>
                    <a:gd name="T10" fmla="*/ 36 w 95"/>
                    <a:gd name="T11" fmla="*/ 95 h 155"/>
                    <a:gd name="T12" fmla="*/ 20 w 95"/>
                    <a:gd name="T13" fmla="*/ 94 h 155"/>
                    <a:gd name="T14" fmla="*/ 20 w 95"/>
                    <a:gd name="T15" fmla="*/ 155 h 155"/>
                    <a:gd name="T16" fmla="*/ 0 w 95"/>
                    <a:gd name="T17" fmla="*/ 155 h 155"/>
                    <a:gd name="T18" fmla="*/ 0 w 95"/>
                    <a:gd name="T19" fmla="*/ 3 h 155"/>
                    <a:gd name="T20" fmla="*/ 20 w 95"/>
                    <a:gd name="T21" fmla="*/ 77 h 155"/>
                    <a:gd name="T22" fmla="*/ 36 w 95"/>
                    <a:gd name="T23" fmla="*/ 79 h 155"/>
                    <a:gd name="T24" fmla="*/ 75 w 95"/>
                    <a:gd name="T25" fmla="*/ 46 h 155"/>
                    <a:gd name="T26" fmla="*/ 39 w 95"/>
                    <a:gd name="T27" fmla="*/ 16 h 155"/>
                    <a:gd name="T28" fmla="*/ 20 w 95"/>
                    <a:gd name="T29" fmla="*/ 17 h 155"/>
                    <a:gd name="T30" fmla="*/ 20 w 95"/>
                    <a:gd name="T31" fmla="*/ 7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55">
                      <a:moveTo>
                        <a:pt x="0" y="3"/>
                      </a:moveTo>
                      <a:cubicBezTo>
                        <a:pt x="10" y="1"/>
                        <a:pt x="22" y="0"/>
                        <a:pt x="38" y="0"/>
                      </a:cubicBezTo>
                      <a:cubicBezTo>
                        <a:pt x="58" y="0"/>
                        <a:pt x="72" y="5"/>
                        <a:pt x="81" y="13"/>
                      </a:cubicBezTo>
                      <a:cubicBezTo>
                        <a:pt x="90" y="20"/>
                        <a:pt x="95" y="31"/>
                        <a:pt x="95" y="45"/>
                      </a:cubicBezTo>
                      <a:cubicBezTo>
                        <a:pt x="95" y="59"/>
                        <a:pt x="91" y="70"/>
                        <a:pt x="83" y="78"/>
                      </a:cubicBezTo>
                      <a:cubicBezTo>
                        <a:pt x="73" y="89"/>
                        <a:pt x="55" y="95"/>
                        <a:pt x="36" y="95"/>
                      </a:cubicBezTo>
                      <a:cubicBezTo>
                        <a:pt x="30" y="95"/>
                        <a:pt x="24" y="95"/>
                        <a:pt x="20" y="94"/>
                      </a:cubicBezTo>
                      <a:cubicBezTo>
                        <a:pt x="20" y="155"/>
                        <a:pt x="20" y="155"/>
                        <a:pt x="20" y="155"/>
                      </a:cubicBezTo>
                      <a:cubicBezTo>
                        <a:pt x="0" y="155"/>
                        <a:pt x="0" y="155"/>
                        <a:pt x="0" y="155"/>
                      </a:cubicBezTo>
                      <a:lnTo>
                        <a:pt x="0" y="3"/>
                      </a:lnTo>
                      <a:close/>
                      <a:moveTo>
                        <a:pt x="20" y="77"/>
                      </a:moveTo>
                      <a:cubicBezTo>
                        <a:pt x="24" y="78"/>
                        <a:pt x="30" y="79"/>
                        <a:pt x="36" y="79"/>
                      </a:cubicBezTo>
                      <a:cubicBezTo>
                        <a:pt x="60" y="79"/>
                        <a:pt x="75" y="67"/>
                        <a:pt x="75" y="46"/>
                      </a:cubicBezTo>
                      <a:cubicBezTo>
                        <a:pt x="75" y="26"/>
                        <a:pt x="61" y="16"/>
                        <a:pt x="39" y="16"/>
                      </a:cubicBezTo>
                      <a:cubicBezTo>
                        <a:pt x="30" y="16"/>
                        <a:pt x="23" y="16"/>
                        <a:pt x="20" y="17"/>
                      </a:cubicBezTo>
                      <a:lnTo>
                        <a:pt x="20" y="7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8" name="Freeform 232"/>
                <p:cNvSpPr>
                  <a:spLocks/>
                </p:cNvSpPr>
                <p:nvPr userDrawn="1"/>
              </p:nvSpPr>
              <p:spPr bwMode="auto">
                <a:xfrm>
                  <a:off x="7288295" y="5593508"/>
                  <a:ext cx="25604" cy="52291"/>
                </a:xfrm>
                <a:custGeom>
                  <a:avLst/>
                  <a:gdLst>
                    <a:gd name="T0" fmla="*/ 1 w 56"/>
                    <a:gd name="T1" fmla="*/ 37 h 113"/>
                    <a:gd name="T2" fmla="*/ 0 w 56"/>
                    <a:gd name="T3" fmla="*/ 3 h 113"/>
                    <a:gd name="T4" fmla="*/ 18 w 56"/>
                    <a:gd name="T5" fmla="*/ 3 h 113"/>
                    <a:gd name="T6" fmla="*/ 18 w 56"/>
                    <a:gd name="T7" fmla="*/ 24 h 113"/>
                    <a:gd name="T8" fmla="*/ 19 w 56"/>
                    <a:gd name="T9" fmla="*/ 24 h 113"/>
                    <a:gd name="T10" fmla="*/ 50 w 56"/>
                    <a:gd name="T11" fmla="*/ 0 h 113"/>
                    <a:gd name="T12" fmla="*/ 56 w 56"/>
                    <a:gd name="T13" fmla="*/ 1 h 113"/>
                    <a:gd name="T14" fmla="*/ 56 w 56"/>
                    <a:gd name="T15" fmla="*/ 20 h 113"/>
                    <a:gd name="T16" fmla="*/ 49 w 56"/>
                    <a:gd name="T17" fmla="*/ 19 h 113"/>
                    <a:gd name="T18" fmla="*/ 22 w 56"/>
                    <a:gd name="T19" fmla="*/ 45 h 113"/>
                    <a:gd name="T20" fmla="*/ 21 w 56"/>
                    <a:gd name="T21" fmla="*/ 54 h 113"/>
                    <a:gd name="T22" fmla="*/ 21 w 56"/>
                    <a:gd name="T23" fmla="*/ 113 h 113"/>
                    <a:gd name="T24" fmla="*/ 1 w 56"/>
                    <a:gd name="T25" fmla="*/ 113 h 113"/>
                    <a:gd name="T26" fmla="*/ 1 w 56"/>
                    <a:gd name="T2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13">
                      <a:moveTo>
                        <a:pt x="1" y="37"/>
                      </a:moveTo>
                      <a:cubicBezTo>
                        <a:pt x="1" y="24"/>
                        <a:pt x="1" y="13"/>
                        <a:pt x="0" y="3"/>
                      </a:cubicBezTo>
                      <a:cubicBezTo>
                        <a:pt x="18" y="3"/>
                        <a:pt x="18" y="3"/>
                        <a:pt x="18" y="3"/>
                      </a:cubicBezTo>
                      <a:cubicBezTo>
                        <a:pt x="18" y="24"/>
                        <a:pt x="18" y="24"/>
                        <a:pt x="18" y="24"/>
                      </a:cubicBezTo>
                      <a:cubicBezTo>
                        <a:pt x="19" y="24"/>
                        <a:pt x="19" y="24"/>
                        <a:pt x="19" y="24"/>
                      </a:cubicBezTo>
                      <a:cubicBezTo>
                        <a:pt x="24" y="9"/>
                        <a:pt x="36" y="0"/>
                        <a:pt x="50" y="0"/>
                      </a:cubicBezTo>
                      <a:cubicBezTo>
                        <a:pt x="52" y="0"/>
                        <a:pt x="54" y="0"/>
                        <a:pt x="56" y="1"/>
                      </a:cubicBezTo>
                      <a:cubicBezTo>
                        <a:pt x="56" y="20"/>
                        <a:pt x="56" y="20"/>
                        <a:pt x="56" y="20"/>
                      </a:cubicBezTo>
                      <a:cubicBezTo>
                        <a:pt x="53" y="19"/>
                        <a:pt x="51" y="19"/>
                        <a:pt x="49" y="19"/>
                      </a:cubicBezTo>
                      <a:cubicBezTo>
                        <a:pt x="34" y="19"/>
                        <a:pt x="24" y="30"/>
                        <a:pt x="22" y="45"/>
                      </a:cubicBezTo>
                      <a:cubicBezTo>
                        <a:pt x="21" y="48"/>
                        <a:pt x="21" y="51"/>
                        <a:pt x="21" y="54"/>
                      </a:cubicBezTo>
                      <a:cubicBezTo>
                        <a:pt x="21" y="113"/>
                        <a:pt x="21" y="113"/>
                        <a:pt x="21" y="113"/>
                      </a:cubicBezTo>
                      <a:cubicBezTo>
                        <a:pt x="1" y="113"/>
                        <a:pt x="1" y="113"/>
                        <a:pt x="1" y="113"/>
                      </a:cubicBezTo>
                      <a:lnTo>
                        <a:pt x="1" y="3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9" name="Freeform 233"/>
                <p:cNvSpPr>
                  <a:spLocks noEditPoints="1"/>
                </p:cNvSpPr>
                <p:nvPr userDrawn="1"/>
              </p:nvSpPr>
              <p:spPr bwMode="auto">
                <a:xfrm>
                  <a:off x="7316063" y="5593508"/>
                  <a:ext cx="45078" cy="53372"/>
                </a:xfrm>
                <a:custGeom>
                  <a:avLst/>
                  <a:gdLst>
                    <a:gd name="T0" fmla="*/ 19 w 98"/>
                    <a:gd name="T1" fmla="*/ 62 h 116"/>
                    <a:gd name="T2" fmla="*/ 57 w 98"/>
                    <a:gd name="T3" fmla="*/ 100 h 116"/>
                    <a:gd name="T4" fmla="*/ 88 w 98"/>
                    <a:gd name="T5" fmla="*/ 94 h 116"/>
                    <a:gd name="T6" fmla="*/ 91 w 98"/>
                    <a:gd name="T7" fmla="*/ 109 h 116"/>
                    <a:gd name="T8" fmla="*/ 54 w 98"/>
                    <a:gd name="T9" fmla="*/ 116 h 116"/>
                    <a:gd name="T10" fmla="*/ 0 w 98"/>
                    <a:gd name="T11" fmla="*/ 60 h 116"/>
                    <a:gd name="T12" fmla="*/ 52 w 98"/>
                    <a:gd name="T13" fmla="*/ 0 h 116"/>
                    <a:gd name="T14" fmla="*/ 98 w 98"/>
                    <a:gd name="T15" fmla="*/ 52 h 116"/>
                    <a:gd name="T16" fmla="*/ 97 w 98"/>
                    <a:gd name="T17" fmla="*/ 62 h 116"/>
                    <a:gd name="T18" fmla="*/ 19 w 98"/>
                    <a:gd name="T19" fmla="*/ 62 h 116"/>
                    <a:gd name="T20" fmla="*/ 78 w 98"/>
                    <a:gd name="T21" fmla="*/ 47 h 116"/>
                    <a:gd name="T22" fmla="*/ 50 w 98"/>
                    <a:gd name="T23" fmla="*/ 15 h 116"/>
                    <a:gd name="T24" fmla="*/ 19 w 98"/>
                    <a:gd name="T25" fmla="*/ 47 h 116"/>
                    <a:gd name="T26" fmla="*/ 78 w 98"/>
                    <a:gd name="T2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6">
                      <a:moveTo>
                        <a:pt x="19" y="62"/>
                      </a:moveTo>
                      <a:cubicBezTo>
                        <a:pt x="20" y="89"/>
                        <a:pt x="37" y="100"/>
                        <a:pt x="57" y="100"/>
                      </a:cubicBezTo>
                      <a:cubicBezTo>
                        <a:pt x="71" y="100"/>
                        <a:pt x="80" y="98"/>
                        <a:pt x="88" y="94"/>
                      </a:cubicBezTo>
                      <a:cubicBezTo>
                        <a:pt x="91" y="109"/>
                        <a:pt x="91" y="109"/>
                        <a:pt x="91" y="109"/>
                      </a:cubicBezTo>
                      <a:cubicBezTo>
                        <a:pt x="84" y="112"/>
                        <a:pt x="72" y="116"/>
                        <a:pt x="54" y="116"/>
                      </a:cubicBezTo>
                      <a:cubicBezTo>
                        <a:pt x="20" y="116"/>
                        <a:pt x="0" y="93"/>
                        <a:pt x="0" y="60"/>
                      </a:cubicBezTo>
                      <a:cubicBezTo>
                        <a:pt x="0" y="26"/>
                        <a:pt x="20" y="0"/>
                        <a:pt x="52" y="0"/>
                      </a:cubicBezTo>
                      <a:cubicBezTo>
                        <a:pt x="88" y="0"/>
                        <a:pt x="98" y="32"/>
                        <a:pt x="98" y="52"/>
                      </a:cubicBezTo>
                      <a:cubicBezTo>
                        <a:pt x="98" y="56"/>
                        <a:pt x="97" y="60"/>
                        <a:pt x="97" y="62"/>
                      </a:cubicBezTo>
                      <a:lnTo>
                        <a:pt x="19" y="62"/>
                      </a:lnTo>
                      <a:close/>
                      <a:moveTo>
                        <a:pt x="78" y="47"/>
                      </a:moveTo>
                      <a:cubicBezTo>
                        <a:pt x="78" y="34"/>
                        <a:pt x="73" y="15"/>
                        <a:pt x="50" y="15"/>
                      </a:cubicBezTo>
                      <a:cubicBezTo>
                        <a:pt x="30" y="15"/>
                        <a:pt x="21" y="33"/>
                        <a:pt x="19" y="47"/>
                      </a:cubicBezTo>
                      <a:lnTo>
                        <a:pt x="78" y="4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0" name="Freeform 234"/>
                <p:cNvSpPr>
                  <a:spLocks/>
                </p:cNvSpPr>
                <p:nvPr userDrawn="1"/>
              </p:nvSpPr>
              <p:spPr bwMode="auto">
                <a:xfrm>
                  <a:off x="7369796" y="5593508"/>
                  <a:ext cx="72846" cy="52291"/>
                </a:xfrm>
                <a:custGeom>
                  <a:avLst/>
                  <a:gdLst>
                    <a:gd name="T0" fmla="*/ 1 w 159"/>
                    <a:gd name="T1" fmla="*/ 33 h 113"/>
                    <a:gd name="T2" fmla="*/ 0 w 159"/>
                    <a:gd name="T3" fmla="*/ 3 h 113"/>
                    <a:gd name="T4" fmla="*/ 18 w 159"/>
                    <a:gd name="T5" fmla="*/ 3 h 113"/>
                    <a:gd name="T6" fmla="*/ 19 w 159"/>
                    <a:gd name="T7" fmla="*/ 20 h 113"/>
                    <a:gd name="T8" fmla="*/ 19 w 159"/>
                    <a:gd name="T9" fmla="*/ 20 h 113"/>
                    <a:gd name="T10" fmla="*/ 54 w 159"/>
                    <a:gd name="T11" fmla="*/ 0 h 113"/>
                    <a:gd name="T12" fmla="*/ 85 w 159"/>
                    <a:gd name="T13" fmla="*/ 22 h 113"/>
                    <a:gd name="T14" fmla="*/ 86 w 159"/>
                    <a:gd name="T15" fmla="*/ 22 h 113"/>
                    <a:gd name="T16" fmla="*/ 98 w 159"/>
                    <a:gd name="T17" fmla="*/ 8 h 113"/>
                    <a:gd name="T18" fmla="*/ 123 w 159"/>
                    <a:gd name="T19" fmla="*/ 0 h 113"/>
                    <a:gd name="T20" fmla="*/ 159 w 159"/>
                    <a:gd name="T21" fmla="*/ 48 h 113"/>
                    <a:gd name="T22" fmla="*/ 159 w 159"/>
                    <a:gd name="T23" fmla="*/ 113 h 113"/>
                    <a:gd name="T24" fmla="*/ 139 w 159"/>
                    <a:gd name="T25" fmla="*/ 113 h 113"/>
                    <a:gd name="T26" fmla="*/ 139 w 159"/>
                    <a:gd name="T27" fmla="*/ 51 h 113"/>
                    <a:gd name="T28" fmla="*/ 115 w 159"/>
                    <a:gd name="T29" fmla="*/ 17 h 113"/>
                    <a:gd name="T30" fmla="*/ 92 w 159"/>
                    <a:gd name="T31" fmla="*/ 35 h 113"/>
                    <a:gd name="T32" fmla="*/ 90 w 159"/>
                    <a:gd name="T33" fmla="*/ 45 h 113"/>
                    <a:gd name="T34" fmla="*/ 90 w 159"/>
                    <a:gd name="T35" fmla="*/ 113 h 113"/>
                    <a:gd name="T36" fmla="*/ 70 w 159"/>
                    <a:gd name="T37" fmla="*/ 113 h 113"/>
                    <a:gd name="T38" fmla="*/ 70 w 159"/>
                    <a:gd name="T39" fmla="*/ 47 h 113"/>
                    <a:gd name="T40" fmla="*/ 47 w 159"/>
                    <a:gd name="T41" fmla="*/ 17 h 113"/>
                    <a:gd name="T42" fmla="*/ 22 w 159"/>
                    <a:gd name="T43" fmla="*/ 37 h 113"/>
                    <a:gd name="T44" fmla="*/ 21 w 159"/>
                    <a:gd name="T45" fmla="*/ 47 h 113"/>
                    <a:gd name="T46" fmla="*/ 21 w 159"/>
                    <a:gd name="T47" fmla="*/ 113 h 113"/>
                    <a:gd name="T48" fmla="*/ 1 w 159"/>
                    <a:gd name="T49" fmla="*/ 113 h 113"/>
                    <a:gd name="T50" fmla="*/ 1 w 159"/>
                    <a:gd name="T51"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113">
                      <a:moveTo>
                        <a:pt x="1" y="33"/>
                      </a:moveTo>
                      <a:cubicBezTo>
                        <a:pt x="1" y="21"/>
                        <a:pt x="1" y="12"/>
                        <a:pt x="0" y="3"/>
                      </a:cubicBezTo>
                      <a:cubicBezTo>
                        <a:pt x="18" y="3"/>
                        <a:pt x="18" y="3"/>
                        <a:pt x="18" y="3"/>
                      </a:cubicBezTo>
                      <a:cubicBezTo>
                        <a:pt x="19" y="20"/>
                        <a:pt x="19" y="20"/>
                        <a:pt x="19" y="20"/>
                      </a:cubicBezTo>
                      <a:cubicBezTo>
                        <a:pt x="19" y="20"/>
                        <a:pt x="19" y="20"/>
                        <a:pt x="19" y="20"/>
                      </a:cubicBezTo>
                      <a:cubicBezTo>
                        <a:pt x="25" y="10"/>
                        <a:pt x="36" y="0"/>
                        <a:pt x="54" y="0"/>
                      </a:cubicBezTo>
                      <a:cubicBezTo>
                        <a:pt x="69" y="0"/>
                        <a:pt x="81" y="9"/>
                        <a:pt x="85" y="22"/>
                      </a:cubicBezTo>
                      <a:cubicBezTo>
                        <a:pt x="86" y="22"/>
                        <a:pt x="86" y="22"/>
                        <a:pt x="86" y="22"/>
                      </a:cubicBezTo>
                      <a:cubicBezTo>
                        <a:pt x="89" y="16"/>
                        <a:pt x="94" y="11"/>
                        <a:pt x="98" y="8"/>
                      </a:cubicBezTo>
                      <a:cubicBezTo>
                        <a:pt x="105" y="3"/>
                        <a:pt x="112" y="0"/>
                        <a:pt x="123" y="0"/>
                      </a:cubicBezTo>
                      <a:cubicBezTo>
                        <a:pt x="137" y="0"/>
                        <a:pt x="159" y="10"/>
                        <a:pt x="159" y="48"/>
                      </a:cubicBezTo>
                      <a:cubicBezTo>
                        <a:pt x="159" y="113"/>
                        <a:pt x="159" y="113"/>
                        <a:pt x="159" y="113"/>
                      </a:cubicBezTo>
                      <a:cubicBezTo>
                        <a:pt x="139" y="113"/>
                        <a:pt x="139" y="113"/>
                        <a:pt x="139" y="113"/>
                      </a:cubicBezTo>
                      <a:cubicBezTo>
                        <a:pt x="139" y="51"/>
                        <a:pt x="139" y="51"/>
                        <a:pt x="139" y="51"/>
                      </a:cubicBezTo>
                      <a:cubicBezTo>
                        <a:pt x="139" y="29"/>
                        <a:pt x="132" y="17"/>
                        <a:pt x="115" y="17"/>
                      </a:cubicBezTo>
                      <a:cubicBezTo>
                        <a:pt x="104" y="17"/>
                        <a:pt x="95" y="25"/>
                        <a:pt x="92" y="35"/>
                      </a:cubicBezTo>
                      <a:cubicBezTo>
                        <a:pt x="91" y="38"/>
                        <a:pt x="90" y="41"/>
                        <a:pt x="90" y="45"/>
                      </a:cubicBezTo>
                      <a:cubicBezTo>
                        <a:pt x="90" y="113"/>
                        <a:pt x="90" y="113"/>
                        <a:pt x="90" y="113"/>
                      </a:cubicBezTo>
                      <a:cubicBezTo>
                        <a:pt x="70" y="113"/>
                        <a:pt x="70" y="113"/>
                        <a:pt x="70" y="113"/>
                      </a:cubicBezTo>
                      <a:cubicBezTo>
                        <a:pt x="70" y="47"/>
                        <a:pt x="70" y="47"/>
                        <a:pt x="70" y="47"/>
                      </a:cubicBezTo>
                      <a:cubicBezTo>
                        <a:pt x="70" y="29"/>
                        <a:pt x="63" y="17"/>
                        <a:pt x="47" y="17"/>
                      </a:cubicBezTo>
                      <a:cubicBezTo>
                        <a:pt x="35" y="17"/>
                        <a:pt x="25" y="27"/>
                        <a:pt x="22" y="37"/>
                      </a:cubicBezTo>
                      <a:cubicBezTo>
                        <a:pt x="21" y="40"/>
                        <a:pt x="21" y="43"/>
                        <a:pt x="21" y="47"/>
                      </a:cubicBezTo>
                      <a:cubicBezTo>
                        <a:pt x="21" y="113"/>
                        <a:pt x="21" y="113"/>
                        <a:pt x="21" y="113"/>
                      </a:cubicBezTo>
                      <a:cubicBezTo>
                        <a:pt x="1" y="113"/>
                        <a:pt x="1" y="113"/>
                        <a:pt x="1" y="113"/>
                      </a:cubicBezTo>
                      <a:lnTo>
                        <a:pt x="1" y="33"/>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1" name="Freeform 235"/>
                <p:cNvSpPr>
                  <a:spLocks noEditPoints="1"/>
                </p:cNvSpPr>
                <p:nvPr userDrawn="1"/>
              </p:nvSpPr>
              <p:spPr bwMode="auto">
                <a:xfrm>
                  <a:off x="7454543" y="5574756"/>
                  <a:ext cx="11540" cy="71043"/>
                </a:xfrm>
                <a:custGeom>
                  <a:avLst/>
                  <a:gdLst>
                    <a:gd name="T0" fmla="*/ 25 w 25"/>
                    <a:gd name="T1" fmla="*/ 12 h 154"/>
                    <a:gd name="T2" fmla="*/ 12 w 25"/>
                    <a:gd name="T3" fmla="*/ 25 h 154"/>
                    <a:gd name="T4" fmla="*/ 0 w 25"/>
                    <a:gd name="T5" fmla="*/ 12 h 154"/>
                    <a:gd name="T6" fmla="*/ 12 w 25"/>
                    <a:gd name="T7" fmla="*/ 0 h 154"/>
                    <a:gd name="T8" fmla="*/ 25 w 25"/>
                    <a:gd name="T9" fmla="*/ 12 h 154"/>
                    <a:gd name="T10" fmla="*/ 2 w 25"/>
                    <a:gd name="T11" fmla="*/ 154 h 154"/>
                    <a:gd name="T12" fmla="*/ 2 w 25"/>
                    <a:gd name="T13" fmla="*/ 44 h 154"/>
                    <a:gd name="T14" fmla="*/ 22 w 25"/>
                    <a:gd name="T15" fmla="*/ 44 h 154"/>
                    <a:gd name="T16" fmla="*/ 22 w 25"/>
                    <a:gd name="T17" fmla="*/ 154 h 154"/>
                    <a:gd name="T18" fmla="*/ 2 w 25"/>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54">
                      <a:moveTo>
                        <a:pt x="25" y="12"/>
                      </a:moveTo>
                      <a:cubicBezTo>
                        <a:pt x="25" y="19"/>
                        <a:pt x="20" y="25"/>
                        <a:pt x="12" y="25"/>
                      </a:cubicBezTo>
                      <a:cubicBezTo>
                        <a:pt x="5" y="25"/>
                        <a:pt x="0" y="19"/>
                        <a:pt x="0" y="12"/>
                      </a:cubicBezTo>
                      <a:cubicBezTo>
                        <a:pt x="0" y="5"/>
                        <a:pt x="5" y="0"/>
                        <a:pt x="12" y="0"/>
                      </a:cubicBezTo>
                      <a:cubicBezTo>
                        <a:pt x="20" y="0"/>
                        <a:pt x="25" y="5"/>
                        <a:pt x="25" y="12"/>
                      </a:cubicBezTo>
                      <a:close/>
                      <a:moveTo>
                        <a:pt x="2" y="154"/>
                      </a:moveTo>
                      <a:cubicBezTo>
                        <a:pt x="2" y="44"/>
                        <a:pt x="2" y="44"/>
                        <a:pt x="2" y="44"/>
                      </a:cubicBezTo>
                      <a:cubicBezTo>
                        <a:pt x="22" y="44"/>
                        <a:pt x="22" y="44"/>
                        <a:pt x="22" y="44"/>
                      </a:cubicBezTo>
                      <a:cubicBezTo>
                        <a:pt x="22" y="154"/>
                        <a:pt x="22" y="154"/>
                        <a:pt x="22" y="154"/>
                      </a:cubicBezTo>
                      <a:lnTo>
                        <a:pt x="2" y="154"/>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2" name="Freeform 236"/>
                <p:cNvSpPr>
                  <a:spLocks/>
                </p:cNvSpPr>
                <p:nvPr userDrawn="1"/>
              </p:nvSpPr>
              <p:spPr bwMode="auto">
                <a:xfrm>
                  <a:off x="7477984" y="5594951"/>
                  <a:ext cx="42914" cy="51930"/>
                </a:xfrm>
                <a:custGeom>
                  <a:avLst/>
                  <a:gdLst>
                    <a:gd name="T0" fmla="*/ 93 w 94"/>
                    <a:gd name="T1" fmla="*/ 80 h 113"/>
                    <a:gd name="T2" fmla="*/ 94 w 94"/>
                    <a:gd name="T3" fmla="*/ 110 h 113"/>
                    <a:gd name="T4" fmla="*/ 76 w 94"/>
                    <a:gd name="T5" fmla="*/ 110 h 113"/>
                    <a:gd name="T6" fmla="*/ 75 w 94"/>
                    <a:gd name="T7" fmla="*/ 92 h 113"/>
                    <a:gd name="T8" fmla="*/ 75 w 94"/>
                    <a:gd name="T9" fmla="*/ 92 h 113"/>
                    <a:gd name="T10" fmla="*/ 38 w 94"/>
                    <a:gd name="T11" fmla="*/ 113 h 113"/>
                    <a:gd name="T12" fmla="*/ 0 w 94"/>
                    <a:gd name="T13" fmla="*/ 64 h 113"/>
                    <a:gd name="T14" fmla="*/ 0 w 94"/>
                    <a:gd name="T15" fmla="*/ 0 h 113"/>
                    <a:gd name="T16" fmla="*/ 20 w 94"/>
                    <a:gd name="T17" fmla="*/ 0 h 113"/>
                    <a:gd name="T18" fmla="*/ 20 w 94"/>
                    <a:gd name="T19" fmla="*/ 61 h 113"/>
                    <a:gd name="T20" fmla="*/ 45 w 94"/>
                    <a:gd name="T21" fmla="*/ 96 h 113"/>
                    <a:gd name="T22" fmla="*/ 71 w 94"/>
                    <a:gd name="T23" fmla="*/ 78 h 113"/>
                    <a:gd name="T24" fmla="*/ 73 w 94"/>
                    <a:gd name="T25" fmla="*/ 68 h 113"/>
                    <a:gd name="T26" fmla="*/ 73 w 94"/>
                    <a:gd name="T27" fmla="*/ 0 h 113"/>
                    <a:gd name="T28" fmla="*/ 93 w 94"/>
                    <a:gd name="T29" fmla="*/ 0 h 113"/>
                    <a:gd name="T30" fmla="*/ 93 w 94"/>
                    <a:gd name="T31" fmla="*/ 8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13">
                      <a:moveTo>
                        <a:pt x="93" y="80"/>
                      </a:moveTo>
                      <a:cubicBezTo>
                        <a:pt x="93" y="92"/>
                        <a:pt x="93" y="102"/>
                        <a:pt x="94" y="110"/>
                      </a:cubicBezTo>
                      <a:cubicBezTo>
                        <a:pt x="76" y="110"/>
                        <a:pt x="76" y="110"/>
                        <a:pt x="76" y="110"/>
                      </a:cubicBezTo>
                      <a:cubicBezTo>
                        <a:pt x="75" y="92"/>
                        <a:pt x="75" y="92"/>
                        <a:pt x="75" y="92"/>
                      </a:cubicBezTo>
                      <a:cubicBezTo>
                        <a:pt x="75" y="92"/>
                        <a:pt x="75" y="92"/>
                        <a:pt x="75" y="92"/>
                      </a:cubicBezTo>
                      <a:cubicBezTo>
                        <a:pt x="69" y="101"/>
                        <a:pt x="58" y="113"/>
                        <a:pt x="38" y="113"/>
                      </a:cubicBezTo>
                      <a:cubicBezTo>
                        <a:pt x="20" y="113"/>
                        <a:pt x="0" y="103"/>
                        <a:pt x="0" y="64"/>
                      </a:cubicBezTo>
                      <a:cubicBezTo>
                        <a:pt x="0" y="0"/>
                        <a:pt x="0" y="0"/>
                        <a:pt x="0" y="0"/>
                      </a:cubicBezTo>
                      <a:cubicBezTo>
                        <a:pt x="20" y="0"/>
                        <a:pt x="20" y="0"/>
                        <a:pt x="20" y="0"/>
                      </a:cubicBezTo>
                      <a:cubicBezTo>
                        <a:pt x="20" y="61"/>
                        <a:pt x="20" y="61"/>
                        <a:pt x="20" y="61"/>
                      </a:cubicBezTo>
                      <a:cubicBezTo>
                        <a:pt x="20" y="82"/>
                        <a:pt x="26" y="96"/>
                        <a:pt x="45" y="96"/>
                      </a:cubicBezTo>
                      <a:cubicBezTo>
                        <a:pt x="58" y="96"/>
                        <a:pt x="67" y="87"/>
                        <a:pt x="71" y="78"/>
                      </a:cubicBezTo>
                      <a:cubicBezTo>
                        <a:pt x="72" y="75"/>
                        <a:pt x="73" y="71"/>
                        <a:pt x="73" y="68"/>
                      </a:cubicBezTo>
                      <a:cubicBezTo>
                        <a:pt x="73" y="0"/>
                        <a:pt x="73" y="0"/>
                        <a:pt x="73" y="0"/>
                      </a:cubicBezTo>
                      <a:cubicBezTo>
                        <a:pt x="93" y="0"/>
                        <a:pt x="93" y="0"/>
                        <a:pt x="93" y="0"/>
                      </a:cubicBezTo>
                      <a:lnTo>
                        <a:pt x="93" y="80"/>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3" name="Freeform 237"/>
                <p:cNvSpPr>
                  <a:spLocks/>
                </p:cNvSpPr>
                <p:nvPr userDrawn="1"/>
              </p:nvSpPr>
              <p:spPr bwMode="auto">
                <a:xfrm>
                  <a:off x="7533520" y="5593508"/>
                  <a:ext cx="72846" cy="52291"/>
                </a:xfrm>
                <a:custGeom>
                  <a:avLst/>
                  <a:gdLst>
                    <a:gd name="T0" fmla="*/ 1 w 159"/>
                    <a:gd name="T1" fmla="*/ 33 h 113"/>
                    <a:gd name="T2" fmla="*/ 0 w 159"/>
                    <a:gd name="T3" fmla="*/ 3 h 113"/>
                    <a:gd name="T4" fmla="*/ 18 w 159"/>
                    <a:gd name="T5" fmla="*/ 3 h 113"/>
                    <a:gd name="T6" fmla="*/ 19 w 159"/>
                    <a:gd name="T7" fmla="*/ 20 h 113"/>
                    <a:gd name="T8" fmla="*/ 19 w 159"/>
                    <a:gd name="T9" fmla="*/ 20 h 113"/>
                    <a:gd name="T10" fmla="*/ 54 w 159"/>
                    <a:gd name="T11" fmla="*/ 0 h 113"/>
                    <a:gd name="T12" fmla="*/ 85 w 159"/>
                    <a:gd name="T13" fmla="*/ 22 h 113"/>
                    <a:gd name="T14" fmla="*/ 86 w 159"/>
                    <a:gd name="T15" fmla="*/ 22 h 113"/>
                    <a:gd name="T16" fmla="*/ 98 w 159"/>
                    <a:gd name="T17" fmla="*/ 8 h 113"/>
                    <a:gd name="T18" fmla="*/ 123 w 159"/>
                    <a:gd name="T19" fmla="*/ 0 h 113"/>
                    <a:gd name="T20" fmla="*/ 159 w 159"/>
                    <a:gd name="T21" fmla="*/ 48 h 113"/>
                    <a:gd name="T22" fmla="*/ 159 w 159"/>
                    <a:gd name="T23" fmla="*/ 113 h 113"/>
                    <a:gd name="T24" fmla="*/ 139 w 159"/>
                    <a:gd name="T25" fmla="*/ 113 h 113"/>
                    <a:gd name="T26" fmla="*/ 139 w 159"/>
                    <a:gd name="T27" fmla="*/ 51 h 113"/>
                    <a:gd name="T28" fmla="*/ 115 w 159"/>
                    <a:gd name="T29" fmla="*/ 17 h 113"/>
                    <a:gd name="T30" fmla="*/ 92 w 159"/>
                    <a:gd name="T31" fmla="*/ 35 h 113"/>
                    <a:gd name="T32" fmla="*/ 90 w 159"/>
                    <a:gd name="T33" fmla="*/ 45 h 113"/>
                    <a:gd name="T34" fmla="*/ 90 w 159"/>
                    <a:gd name="T35" fmla="*/ 113 h 113"/>
                    <a:gd name="T36" fmla="*/ 70 w 159"/>
                    <a:gd name="T37" fmla="*/ 113 h 113"/>
                    <a:gd name="T38" fmla="*/ 70 w 159"/>
                    <a:gd name="T39" fmla="*/ 47 h 113"/>
                    <a:gd name="T40" fmla="*/ 47 w 159"/>
                    <a:gd name="T41" fmla="*/ 17 h 113"/>
                    <a:gd name="T42" fmla="*/ 22 w 159"/>
                    <a:gd name="T43" fmla="*/ 37 h 113"/>
                    <a:gd name="T44" fmla="*/ 21 w 159"/>
                    <a:gd name="T45" fmla="*/ 47 h 113"/>
                    <a:gd name="T46" fmla="*/ 21 w 159"/>
                    <a:gd name="T47" fmla="*/ 113 h 113"/>
                    <a:gd name="T48" fmla="*/ 1 w 159"/>
                    <a:gd name="T49" fmla="*/ 113 h 113"/>
                    <a:gd name="T50" fmla="*/ 1 w 159"/>
                    <a:gd name="T51"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113">
                      <a:moveTo>
                        <a:pt x="1" y="33"/>
                      </a:moveTo>
                      <a:cubicBezTo>
                        <a:pt x="1" y="21"/>
                        <a:pt x="1" y="12"/>
                        <a:pt x="0" y="3"/>
                      </a:cubicBezTo>
                      <a:cubicBezTo>
                        <a:pt x="18" y="3"/>
                        <a:pt x="18" y="3"/>
                        <a:pt x="18" y="3"/>
                      </a:cubicBezTo>
                      <a:cubicBezTo>
                        <a:pt x="19" y="20"/>
                        <a:pt x="19" y="20"/>
                        <a:pt x="19" y="20"/>
                      </a:cubicBezTo>
                      <a:cubicBezTo>
                        <a:pt x="19" y="20"/>
                        <a:pt x="19" y="20"/>
                        <a:pt x="19" y="20"/>
                      </a:cubicBezTo>
                      <a:cubicBezTo>
                        <a:pt x="25" y="10"/>
                        <a:pt x="36" y="0"/>
                        <a:pt x="54" y="0"/>
                      </a:cubicBezTo>
                      <a:cubicBezTo>
                        <a:pt x="69" y="0"/>
                        <a:pt x="81" y="9"/>
                        <a:pt x="85" y="22"/>
                      </a:cubicBezTo>
                      <a:cubicBezTo>
                        <a:pt x="86" y="22"/>
                        <a:pt x="86" y="22"/>
                        <a:pt x="86" y="22"/>
                      </a:cubicBezTo>
                      <a:cubicBezTo>
                        <a:pt x="89" y="16"/>
                        <a:pt x="94" y="11"/>
                        <a:pt x="98" y="8"/>
                      </a:cubicBezTo>
                      <a:cubicBezTo>
                        <a:pt x="105" y="3"/>
                        <a:pt x="112" y="0"/>
                        <a:pt x="123" y="0"/>
                      </a:cubicBezTo>
                      <a:cubicBezTo>
                        <a:pt x="137" y="0"/>
                        <a:pt x="159" y="10"/>
                        <a:pt x="159" y="48"/>
                      </a:cubicBezTo>
                      <a:cubicBezTo>
                        <a:pt x="159" y="113"/>
                        <a:pt x="159" y="113"/>
                        <a:pt x="159" y="113"/>
                      </a:cubicBezTo>
                      <a:cubicBezTo>
                        <a:pt x="139" y="113"/>
                        <a:pt x="139" y="113"/>
                        <a:pt x="139" y="113"/>
                      </a:cubicBezTo>
                      <a:cubicBezTo>
                        <a:pt x="139" y="51"/>
                        <a:pt x="139" y="51"/>
                        <a:pt x="139" y="51"/>
                      </a:cubicBezTo>
                      <a:cubicBezTo>
                        <a:pt x="139" y="29"/>
                        <a:pt x="132" y="17"/>
                        <a:pt x="115" y="17"/>
                      </a:cubicBezTo>
                      <a:cubicBezTo>
                        <a:pt x="104" y="17"/>
                        <a:pt x="95" y="25"/>
                        <a:pt x="92" y="35"/>
                      </a:cubicBezTo>
                      <a:cubicBezTo>
                        <a:pt x="91" y="38"/>
                        <a:pt x="90" y="41"/>
                        <a:pt x="90" y="45"/>
                      </a:cubicBezTo>
                      <a:cubicBezTo>
                        <a:pt x="90" y="113"/>
                        <a:pt x="90" y="113"/>
                        <a:pt x="90" y="113"/>
                      </a:cubicBezTo>
                      <a:cubicBezTo>
                        <a:pt x="70" y="113"/>
                        <a:pt x="70" y="113"/>
                        <a:pt x="70" y="113"/>
                      </a:cubicBezTo>
                      <a:cubicBezTo>
                        <a:pt x="70" y="47"/>
                        <a:pt x="70" y="47"/>
                        <a:pt x="70" y="47"/>
                      </a:cubicBezTo>
                      <a:cubicBezTo>
                        <a:pt x="70" y="29"/>
                        <a:pt x="63" y="17"/>
                        <a:pt x="47" y="17"/>
                      </a:cubicBezTo>
                      <a:cubicBezTo>
                        <a:pt x="35" y="17"/>
                        <a:pt x="25" y="27"/>
                        <a:pt x="22" y="37"/>
                      </a:cubicBezTo>
                      <a:cubicBezTo>
                        <a:pt x="21" y="40"/>
                        <a:pt x="21" y="43"/>
                        <a:pt x="21" y="47"/>
                      </a:cubicBezTo>
                      <a:cubicBezTo>
                        <a:pt x="21" y="113"/>
                        <a:pt x="21" y="113"/>
                        <a:pt x="21" y="113"/>
                      </a:cubicBezTo>
                      <a:cubicBezTo>
                        <a:pt x="1" y="113"/>
                        <a:pt x="1" y="113"/>
                        <a:pt x="1" y="113"/>
                      </a:cubicBezTo>
                      <a:lnTo>
                        <a:pt x="1" y="33"/>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4" name="Freeform 238"/>
                <p:cNvSpPr>
                  <a:spLocks noEditPoints="1"/>
                </p:cNvSpPr>
                <p:nvPr userDrawn="1"/>
              </p:nvSpPr>
              <p:spPr bwMode="auto">
                <a:xfrm>
                  <a:off x="7639904" y="5574395"/>
                  <a:ext cx="43636" cy="71404"/>
                </a:xfrm>
                <a:custGeom>
                  <a:avLst/>
                  <a:gdLst>
                    <a:gd name="T0" fmla="*/ 0 w 95"/>
                    <a:gd name="T1" fmla="*/ 3 h 155"/>
                    <a:gd name="T2" fmla="*/ 38 w 95"/>
                    <a:gd name="T3" fmla="*/ 0 h 155"/>
                    <a:gd name="T4" fmla="*/ 81 w 95"/>
                    <a:gd name="T5" fmla="*/ 13 h 155"/>
                    <a:gd name="T6" fmla="*/ 95 w 95"/>
                    <a:gd name="T7" fmla="*/ 45 h 155"/>
                    <a:gd name="T8" fmla="*/ 83 w 95"/>
                    <a:gd name="T9" fmla="*/ 78 h 155"/>
                    <a:gd name="T10" fmla="*/ 36 w 95"/>
                    <a:gd name="T11" fmla="*/ 95 h 155"/>
                    <a:gd name="T12" fmla="*/ 20 w 95"/>
                    <a:gd name="T13" fmla="*/ 94 h 155"/>
                    <a:gd name="T14" fmla="*/ 20 w 95"/>
                    <a:gd name="T15" fmla="*/ 155 h 155"/>
                    <a:gd name="T16" fmla="*/ 0 w 95"/>
                    <a:gd name="T17" fmla="*/ 155 h 155"/>
                    <a:gd name="T18" fmla="*/ 0 w 95"/>
                    <a:gd name="T19" fmla="*/ 3 h 155"/>
                    <a:gd name="T20" fmla="*/ 20 w 95"/>
                    <a:gd name="T21" fmla="*/ 77 h 155"/>
                    <a:gd name="T22" fmla="*/ 36 w 95"/>
                    <a:gd name="T23" fmla="*/ 79 h 155"/>
                    <a:gd name="T24" fmla="*/ 75 w 95"/>
                    <a:gd name="T25" fmla="*/ 46 h 155"/>
                    <a:gd name="T26" fmla="*/ 39 w 95"/>
                    <a:gd name="T27" fmla="*/ 16 h 155"/>
                    <a:gd name="T28" fmla="*/ 20 w 95"/>
                    <a:gd name="T29" fmla="*/ 17 h 155"/>
                    <a:gd name="T30" fmla="*/ 20 w 95"/>
                    <a:gd name="T31" fmla="*/ 7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55">
                      <a:moveTo>
                        <a:pt x="0" y="3"/>
                      </a:moveTo>
                      <a:cubicBezTo>
                        <a:pt x="10" y="1"/>
                        <a:pt x="22" y="0"/>
                        <a:pt x="38" y="0"/>
                      </a:cubicBezTo>
                      <a:cubicBezTo>
                        <a:pt x="58" y="0"/>
                        <a:pt x="72" y="5"/>
                        <a:pt x="81" y="13"/>
                      </a:cubicBezTo>
                      <a:cubicBezTo>
                        <a:pt x="90" y="20"/>
                        <a:pt x="95" y="31"/>
                        <a:pt x="95" y="45"/>
                      </a:cubicBezTo>
                      <a:cubicBezTo>
                        <a:pt x="95" y="59"/>
                        <a:pt x="91" y="70"/>
                        <a:pt x="83" y="78"/>
                      </a:cubicBezTo>
                      <a:cubicBezTo>
                        <a:pt x="73" y="89"/>
                        <a:pt x="55" y="95"/>
                        <a:pt x="36" y="95"/>
                      </a:cubicBezTo>
                      <a:cubicBezTo>
                        <a:pt x="30" y="95"/>
                        <a:pt x="24" y="95"/>
                        <a:pt x="20" y="94"/>
                      </a:cubicBezTo>
                      <a:cubicBezTo>
                        <a:pt x="20" y="155"/>
                        <a:pt x="20" y="155"/>
                        <a:pt x="20" y="155"/>
                      </a:cubicBezTo>
                      <a:cubicBezTo>
                        <a:pt x="0" y="155"/>
                        <a:pt x="0" y="155"/>
                        <a:pt x="0" y="155"/>
                      </a:cubicBezTo>
                      <a:lnTo>
                        <a:pt x="0" y="3"/>
                      </a:lnTo>
                      <a:close/>
                      <a:moveTo>
                        <a:pt x="20" y="77"/>
                      </a:moveTo>
                      <a:cubicBezTo>
                        <a:pt x="24" y="78"/>
                        <a:pt x="30" y="79"/>
                        <a:pt x="36" y="79"/>
                      </a:cubicBezTo>
                      <a:cubicBezTo>
                        <a:pt x="60" y="79"/>
                        <a:pt x="75" y="67"/>
                        <a:pt x="75" y="46"/>
                      </a:cubicBezTo>
                      <a:cubicBezTo>
                        <a:pt x="75" y="26"/>
                        <a:pt x="61" y="16"/>
                        <a:pt x="39" y="16"/>
                      </a:cubicBezTo>
                      <a:cubicBezTo>
                        <a:pt x="30" y="16"/>
                        <a:pt x="23" y="16"/>
                        <a:pt x="20" y="17"/>
                      </a:cubicBezTo>
                      <a:lnTo>
                        <a:pt x="20" y="7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5" name="Freeform 239"/>
                <p:cNvSpPr>
                  <a:spLocks noEditPoints="1"/>
                </p:cNvSpPr>
                <p:nvPr userDrawn="1"/>
              </p:nvSpPr>
              <p:spPr bwMode="auto">
                <a:xfrm>
                  <a:off x="7687146" y="5593508"/>
                  <a:ext cx="49406" cy="53372"/>
                </a:xfrm>
                <a:custGeom>
                  <a:avLst/>
                  <a:gdLst>
                    <a:gd name="T0" fmla="*/ 108 w 108"/>
                    <a:gd name="T1" fmla="*/ 57 h 116"/>
                    <a:gd name="T2" fmla="*/ 53 w 108"/>
                    <a:gd name="T3" fmla="*/ 116 h 116"/>
                    <a:gd name="T4" fmla="*/ 0 w 108"/>
                    <a:gd name="T5" fmla="*/ 59 h 116"/>
                    <a:gd name="T6" fmla="*/ 55 w 108"/>
                    <a:gd name="T7" fmla="*/ 0 h 116"/>
                    <a:gd name="T8" fmla="*/ 108 w 108"/>
                    <a:gd name="T9" fmla="*/ 57 h 116"/>
                    <a:gd name="T10" fmla="*/ 20 w 108"/>
                    <a:gd name="T11" fmla="*/ 58 h 116"/>
                    <a:gd name="T12" fmla="*/ 54 w 108"/>
                    <a:gd name="T13" fmla="*/ 101 h 116"/>
                    <a:gd name="T14" fmla="*/ 87 w 108"/>
                    <a:gd name="T15" fmla="*/ 58 h 116"/>
                    <a:gd name="T16" fmla="*/ 54 w 108"/>
                    <a:gd name="T17" fmla="*/ 15 h 116"/>
                    <a:gd name="T18" fmla="*/ 20 w 108"/>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16">
                      <a:moveTo>
                        <a:pt x="108" y="57"/>
                      </a:moveTo>
                      <a:cubicBezTo>
                        <a:pt x="108" y="98"/>
                        <a:pt x="80" y="116"/>
                        <a:pt x="53" y="116"/>
                      </a:cubicBezTo>
                      <a:cubicBezTo>
                        <a:pt x="23" y="116"/>
                        <a:pt x="0" y="94"/>
                        <a:pt x="0" y="59"/>
                      </a:cubicBezTo>
                      <a:cubicBezTo>
                        <a:pt x="0" y="22"/>
                        <a:pt x="24" y="0"/>
                        <a:pt x="55" y="0"/>
                      </a:cubicBezTo>
                      <a:cubicBezTo>
                        <a:pt x="87" y="0"/>
                        <a:pt x="108" y="23"/>
                        <a:pt x="108" y="57"/>
                      </a:cubicBezTo>
                      <a:close/>
                      <a:moveTo>
                        <a:pt x="20" y="58"/>
                      </a:moveTo>
                      <a:cubicBezTo>
                        <a:pt x="20" y="83"/>
                        <a:pt x="34" y="101"/>
                        <a:pt x="54" y="101"/>
                      </a:cubicBezTo>
                      <a:cubicBezTo>
                        <a:pt x="73" y="101"/>
                        <a:pt x="87" y="83"/>
                        <a:pt x="87" y="58"/>
                      </a:cubicBezTo>
                      <a:cubicBezTo>
                        <a:pt x="87" y="39"/>
                        <a:pt x="78" y="15"/>
                        <a:pt x="54" y="15"/>
                      </a:cubicBezTo>
                      <a:cubicBezTo>
                        <a:pt x="30" y="15"/>
                        <a:pt x="20" y="37"/>
                        <a:pt x="20" y="58"/>
                      </a:cubicBez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6" name="Freeform 240"/>
                <p:cNvSpPr>
                  <a:spLocks/>
                </p:cNvSpPr>
                <p:nvPr userDrawn="1"/>
              </p:nvSpPr>
              <p:spPr bwMode="auto">
                <a:xfrm>
                  <a:off x="7739797" y="5594951"/>
                  <a:ext cx="73928" cy="50848"/>
                </a:xfrm>
                <a:custGeom>
                  <a:avLst/>
                  <a:gdLst>
                    <a:gd name="T0" fmla="*/ 20 w 161"/>
                    <a:gd name="T1" fmla="*/ 0 h 110"/>
                    <a:gd name="T2" fmla="*/ 35 w 161"/>
                    <a:gd name="T3" fmla="*/ 56 h 110"/>
                    <a:gd name="T4" fmla="*/ 43 w 161"/>
                    <a:gd name="T5" fmla="*/ 91 h 110"/>
                    <a:gd name="T6" fmla="*/ 44 w 161"/>
                    <a:gd name="T7" fmla="*/ 91 h 110"/>
                    <a:gd name="T8" fmla="*/ 54 w 161"/>
                    <a:gd name="T9" fmla="*/ 56 h 110"/>
                    <a:gd name="T10" fmla="*/ 72 w 161"/>
                    <a:gd name="T11" fmla="*/ 0 h 110"/>
                    <a:gd name="T12" fmla="*/ 89 w 161"/>
                    <a:gd name="T13" fmla="*/ 0 h 110"/>
                    <a:gd name="T14" fmla="*/ 106 w 161"/>
                    <a:gd name="T15" fmla="*/ 55 h 110"/>
                    <a:gd name="T16" fmla="*/ 116 w 161"/>
                    <a:gd name="T17" fmla="*/ 91 h 110"/>
                    <a:gd name="T18" fmla="*/ 117 w 161"/>
                    <a:gd name="T19" fmla="*/ 91 h 110"/>
                    <a:gd name="T20" fmla="*/ 125 w 161"/>
                    <a:gd name="T21" fmla="*/ 55 h 110"/>
                    <a:gd name="T22" fmla="*/ 141 w 161"/>
                    <a:gd name="T23" fmla="*/ 0 h 110"/>
                    <a:gd name="T24" fmla="*/ 161 w 161"/>
                    <a:gd name="T25" fmla="*/ 0 h 110"/>
                    <a:gd name="T26" fmla="*/ 125 w 161"/>
                    <a:gd name="T27" fmla="*/ 110 h 110"/>
                    <a:gd name="T28" fmla="*/ 107 w 161"/>
                    <a:gd name="T29" fmla="*/ 110 h 110"/>
                    <a:gd name="T30" fmla="*/ 90 w 161"/>
                    <a:gd name="T31" fmla="*/ 58 h 110"/>
                    <a:gd name="T32" fmla="*/ 80 w 161"/>
                    <a:gd name="T33" fmla="*/ 21 h 110"/>
                    <a:gd name="T34" fmla="*/ 79 w 161"/>
                    <a:gd name="T35" fmla="*/ 21 h 110"/>
                    <a:gd name="T36" fmla="*/ 69 w 161"/>
                    <a:gd name="T37" fmla="*/ 58 h 110"/>
                    <a:gd name="T38" fmla="*/ 51 w 161"/>
                    <a:gd name="T39" fmla="*/ 110 h 110"/>
                    <a:gd name="T40" fmla="*/ 33 w 161"/>
                    <a:gd name="T41" fmla="*/ 110 h 110"/>
                    <a:gd name="T42" fmla="*/ 0 w 161"/>
                    <a:gd name="T43" fmla="*/ 0 h 110"/>
                    <a:gd name="T44" fmla="*/ 20 w 161"/>
                    <a:gd name="T4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110">
                      <a:moveTo>
                        <a:pt x="20" y="0"/>
                      </a:moveTo>
                      <a:cubicBezTo>
                        <a:pt x="35" y="56"/>
                        <a:pt x="35" y="56"/>
                        <a:pt x="35" y="56"/>
                      </a:cubicBezTo>
                      <a:cubicBezTo>
                        <a:pt x="38" y="68"/>
                        <a:pt x="41" y="80"/>
                        <a:pt x="43" y="91"/>
                      </a:cubicBezTo>
                      <a:cubicBezTo>
                        <a:pt x="44" y="91"/>
                        <a:pt x="44" y="91"/>
                        <a:pt x="44" y="91"/>
                      </a:cubicBezTo>
                      <a:cubicBezTo>
                        <a:pt x="46" y="80"/>
                        <a:pt x="50" y="68"/>
                        <a:pt x="54" y="56"/>
                      </a:cubicBezTo>
                      <a:cubicBezTo>
                        <a:pt x="72" y="0"/>
                        <a:pt x="72" y="0"/>
                        <a:pt x="72" y="0"/>
                      </a:cubicBezTo>
                      <a:cubicBezTo>
                        <a:pt x="89" y="0"/>
                        <a:pt x="89" y="0"/>
                        <a:pt x="89" y="0"/>
                      </a:cubicBezTo>
                      <a:cubicBezTo>
                        <a:pt x="106" y="55"/>
                        <a:pt x="106" y="55"/>
                        <a:pt x="106" y="55"/>
                      </a:cubicBezTo>
                      <a:cubicBezTo>
                        <a:pt x="110" y="68"/>
                        <a:pt x="113" y="80"/>
                        <a:pt x="116" y="91"/>
                      </a:cubicBezTo>
                      <a:cubicBezTo>
                        <a:pt x="117" y="91"/>
                        <a:pt x="117" y="91"/>
                        <a:pt x="117" y="91"/>
                      </a:cubicBezTo>
                      <a:cubicBezTo>
                        <a:pt x="118" y="80"/>
                        <a:pt x="121" y="68"/>
                        <a:pt x="125" y="55"/>
                      </a:cubicBezTo>
                      <a:cubicBezTo>
                        <a:pt x="141" y="0"/>
                        <a:pt x="141" y="0"/>
                        <a:pt x="141" y="0"/>
                      </a:cubicBezTo>
                      <a:cubicBezTo>
                        <a:pt x="161" y="0"/>
                        <a:pt x="161" y="0"/>
                        <a:pt x="161" y="0"/>
                      </a:cubicBezTo>
                      <a:cubicBezTo>
                        <a:pt x="125" y="110"/>
                        <a:pt x="125" y="110"/>
                        <a:pt x="125" y="110"/>
                      </a:cubicBezTo>
                      <a:cubicBezTo>
                        <a:pt x="107" y="110"/>
                        <a:pt x="107" y="110"/>
                        <a:pt x="107" y="110"/>
                      </a:cubicBezTo>
                      <a:cubicBezTo>
                        <a:pt x="90" y="58"/>
                        <a:pt x="90" y="58"/>
                        <a:pt x="90" y="58"/>
                      </a:cubicBezTo>
                      <a:cubicBezTo>
                        <a:pt x="86" y="45"/>
                        <a:pt x="83" y="34"/>
                        <a:pt x="80" y="21"/>
                      </a:cubicBezTo>
                      <a:cubicBezTo>
                        <a:pt x="79" y="21"/>
                        <a:pt x="79" y="21"/>
                        <a:pt x="79" y="21"/>
                      </a:cubicBezTo>
                      <a:cubicBezTo>
                        <a:pt x="77" y="34"/>
                        <a:pt x="73" y="46"/>
                        <a:pt x="69" y="58"/>
                      </a:cubicBezTo>
                      <a:cubicBezTo>
                        <a:pt x="51" y="110"/>
                        <a:pt x="51" y="110"/>
                        <a:pt x="51" y="110"/>
                      </a:cubicBezTo>
                      <a:cubicBezTo>
                        <a:pt x="33" y="110"/>
                        <a:pt x="33" y="110"/>
                        <a:pt x="33" y="110"/>
                      </a:cubicBezTo>
                      <a:cubicBezTo>
                        <a:pt x="0" y="0"/>
                        <a:pt x="0" y="0"/>
                        <a:pt x="0" y="0"/>
                      </a:cubicBezTo>
                      <a:lnTo>
                        <a:pt x="20" y="0"/>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7" name="Freeform 241"/>
                <p:cNvSpPr>
                  <a:spLocks noEditPoints="1"/>
                </p:cNvSpPr>
                <p:nvPr userDrawn="1"/>
              </p:nvSpPr>
              <p:spPr bwMode="auto">
                <a:xfrm>
                  <a:off x="7815889" y="5593508"/>
                  <a:ext cx="45078" cy="53372"/>
                </a:xfrm>
                <a:custGeom>
                  <a:avLst/>
                  <a:gdLst>
                    <a:gd name="T0" fmla="*/ 19 w 98"/>
                    <a:gd name="T1" fmla="*/ 62 h 116"/>
                    <a:gd name="T2" fmla="*/ 57 w 98"/>
                    <a:gd name="T3" fmla="*/ 100 h 116"/>
                    <a:gd name="T4" fmla="*/ 88 w 98"/>
                    <a:gd name="T5" fmla="*/ 94 h 116"/>
                    <a:gd name="T6" fmla="*/ 91 w 98"/>
                    <a:gd name="T7" fmla="*/ 109 h 116"/>
                    <a:gd name="T8" fmla="*/ 54 w 98"/>
                    <a:gd name="T9" fmla="*/ 116 h 116"/>
                    <a:gd name="T10" fmla="*/ 0 w 98"/>
                    <a:gd name="T11" fmla="*/ 60 h 116"/>
                    <a:gd name="T12" fmla="*/ 52 w 98"/>
                    <a:gd name="T13" fmla="*/ 0 h 116"/>
                    <a:gd name="T14" fmla="*/ 98 w 98"/>
                    <a:gd name="T15" fmla="*/ 52 h 116"/>
                    <a:gd name="T16" fmla="*/ 97 w 98"/>
                    <a:gd name="T17" fmla="*/ 62 h 116"/>
                    <a:gd name="T18" fmla="*/ 19 w 98"/>
                    <a:gd name="T19" fmla="*/ 62 h 116"/>
                    <a:gd name="T20" fmla="*/ 78 w 98"/>
                    <a:gd name="T21" fmla="*/ 47 h 116"/>
                    <a:gd name="T22" fmla="*/ 50 w 98"/>
                    <a:gd name="T23" fmla="*/ 15 h 116"/>
                    <a:gd name="T24" fmla="*/ 19 w 98"/>
                    <a:gd name="T25" fmla="*/ 47 h 116"/>
                    <a:gd name="T26" fmla="*/ 78 w 98"/>
                    <a:gd name="T2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6">
                      <a:moveTo>
                        <a:pt x="19" y="62"/>
                      </a:moveTo>
                      <a:cubicBezTo>
                        <a:pt x="20" y="89"/>
                        <a:pt x="37" y="100"/>
                        <a:pt x="57" y="100"/>
                      </a:cubicBezTo>
                      <a:cubicBezTo>
                        <a:pt x="72" y="100"/>
                        <a:pt x="80" y="98"/>
                        <a:pt x="88" y="94"/>
                      </a:cubicBezTo>
                      <a:cubicBezTo>
                        <a:pt x="91" y="109"/>
                        <a:pt x="91" y="109"/>
                        <a:pt x="91" y="109"/>
                      </a:cubicBezTo>
                      <a:cubicBezTo>
                        <a:pt x="84" y="112"/>
                        <a:pt x="72" y="116"/>
                        <a:pt x="54" y="116"/>
                      </a:cubicBezTo>
                      <a:cubicBezTo>
                        <a:pt x="20" y="116"/>
                        <a:pt x="0" y="93"/>
                        <a:pt x="0" y="60"/>
                      </a:cubicBezTo>
                      <a:cubicBezTo>
                        <a:pt x="0" y="26"/>
                        <a:pt x="20" y="0"/>
                        <a:pt x="52" y="0"/>
                      </a:cubicBezTo>
                      <a:cubicBezTo>
                        <a:pt x="88" y="0"/>
                        <a:pt x="98" y="32"/>
                        <a:pt x="98" y="52"/>
                      </a:cubicBezTo>
                      <a:cubicBezTo>
                        <a:pt x="98" y="56"/>
                        <a:pt x="97" y="60"/>
                        <a:pt x="97" y="62"/>
                      </a:cubicBezTo>
                      <a:lnTo>
                        <a:pt x="19" y="62"/>
                      </a:lnTo>
                      <a:close/>
                      <a:moveTo>
                        <a:pt x="78" y="47"/>
                      </a:moveTo>
                      <a:cubicBezTo>
                        <a:pt x="78" y="34"/>
                        <a:pt x="73" y="15"/>
                        <a:pt x="50" y="15"/>
                      </a:cubicBezTo>
                      <a:cubicBezTo>
                        <a:pt x="30" y="15"/>
                        <a:pt x="21" y="33"/>
                        <a:pt x="19" y="47"/>
                      </a:cubicBezTo>
                      <a:lnTo>
                        <a:pt x="78" y="4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8" name="Freeform 242"/>
                <p:cNvSpPr>
                  <a:spLocks/>
                </p:cNvSpPr>
                <p:nvPr userDrawn="1"/>
              </p:nvSpPr>
              <p:spPr bwMode="auto">
                <a:xfrm>
                  <a:off x="7869622" y="5593508"/>
                  <a:ext cx="25604" cy="52291"/>
                </a:xfrm>
                <a:custGeom>
                  <a:avLst/>
                  <a:gdLst>
                    <a:gd name="T0" fmla="*/ 1 w 56"/>
                    <a:gd name="T1" fmla="*/ 37 h 113"/>
                    <a:gd name="T2" fmla="*/ 0 w 56"/>
                    <a:gd name="T3" fmla="*/ 3 h 113"/>
                    <a:gd name="T4" fmla="*/ 18 w 56"/>
                    <a:gd name="T5" fmla="*/ 3 h 113"/>
                    <a:gd name="T6" fmla="*/ 19 w 56"/>
                    <a:gd name="T7" fmla="*/ 24 h 113"/>
                    <a:gd name="T8" fmla="*/ 19 w 56"/>
                    <a:gd name="T9" fmla="*/ 24 h 113"/>
                    <a:gd name="T10" fmla="*/ 50 w 56"/>
                    <a:gd name="T11" fmla="*/ 0 h 113"/>
                    <a:gd name="T12" fmla="*/ 56 w 56"/>
                    <a:gd name="T13" fmla="*/ 1 h 113"/>
                    <a:gd name="T14" fmla="*/ 56 w 56"/>
                    <a:gd name="T15" fmla="*/ 20 h 113"/>
                    <a:gd name="T16" fmla="*/ 49 w 56"/>
                    <a:gd name="T17" fmla="*/ 19 h 113"/>
                    <a:gd name="T18" fmla="*/ 22 w 56"/>
                    <a:gd name="T19" fmla="*/ 45 h 113"/>
                    <a:gd name="T20" fmla="*/ 21 w 56"/>
                    <a:gd name="T21" fmla="*/ 54 h 113"/>
                    <a:gd name="T22" fmla="*/ 21 w 56"/>
                    <a:gd name="T23" fmla="*/ 113 h 113"/>
                    <a:gd name="T24" fmla="*/ 1 w 56"/>
                    <a:gd name="T25" fmla="*/ 113 h 113"/>
                    <a:gd name="T26" fmla="*/ 1 w 56"/>
                    <a:gd name="T2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13">
                      <a:moveTo>
                        <a:pt x="1" y="37"/>
                      </a:moveTo>
                      <a:cubicBezTo>
                        <a:pt x="1" y="24"/>
                        <a:pt x="1" y="13"/>
                        <a:pt x="0" y="3"/>
                      </a:cubicBezTo>
                      <a:cubicBezTo>
                        <a:pt x="18" y="3"/>
                        <a:pt x="18" y="3"/>
                        <a:pt x="18" y="3"/>
                      </a:cubicBezTo>
                      <a:cubicBezTo>
                        <a:pt x="19" y="24"/>
                        <a:pt x="19" y="24"/>
                        <a:pt x="19" y="24"/>
                      </a:cubicBezTo>
                      <a:cubicBezTo>
                        <a:pt x="19" y="24"/>
                        <a:pt x="19" y="24"/>
                        <a:pt x="19" y="24"/>
                      </a:cubicBezTo>
                      <a:cubicBezTo>
                        <a:pt x="24" y="9"/>
                        <a:pt x="37" y="0"/>
                        <a:pt x="50" y="0"/>
                      </a:cubicBezTo>
                      <a:cubicBezTo>
                        <a:pt x="52" y="0"/>
                        <a:pt x="54" y="0"/>
                        <a:pt x="56" y="1"/>
                      </a:cubicBezTo>
                      <a:cubicBezTo>
                        <a:pt x="56" y="20"/>
                        <a:pt x="56" y="20"/>
                        <a:pt x="56" y="20"/>
                      </a:cubicBezTo>
                      <a:cubicBezTo>
                        <a:pt x="54" y="19"/>
                        <a:pt x="52" y="19"/>
                        <a:pt x="49" y="19"/>
                      </a:cubicBezTo>
                      <a:cubicBezTo>
                        <a:pt x="35" y="19"/>
                        <a:pt x="25" y="30"/>
                        <a:pt x="22" y="45"/>
                      </a:cubicBezTo>
                      <a:cubicBezTo>
                        <a:pt x="21" y="48"/>
                        <a:pt x="21" y="51"/>
                        <a:pt x="21" y="54"/>
                      </a:cubicBezTo>
                      <a:cubicBezTo>
                        <a:pt x="21" y="113"/>
                        <a:pt x="21" y="113"/>
                        <a:pt x="21" y="113"/>
                      </a:cubicBezTo>
                      <a:cubicBezTo>
                        <a:pt x="1" y="113"/>
                        <a:pt x="1" y="113"/>
                        <a:pt x="1" y="113"/>
                      </a:cubicBezTo>
                      <a:lnTo>
                        <a:pt x="1" y="3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9" name="Freeform 243"/>
                <p:cNvSpPr>
                  <a:spLocks noEditPoints="1"/>
                </p:cNvSpPr>
                <p:nvPr userDrawn="1"/>
              </p:nvSpPr>
              <p:spPr bwMode="auto">
                <a:xfrm>
                  <a:off x="7902439" y="5574395"/>
                  <a:ext cx="43636" cy="71404"/>
                </a:xfrm>
                <a:custGeom>
                  <a:avLst/>
                  <a:gdLst>
                    <a:gd name="T0" fmla="*/ 0 w 95"/>
                    <a:gd name="T1" fmla="*/ 3 h 155"/>
                    <a:gd name="T2" fmla="*/ 38 w 95"/>
                    <a:gd name="T3" fmla="*/ 0 h 155"/>
                    <a:gd name="T4" fmla="*/ 82 w 95"/>
                    <a:gd name="T5" fmla="*/ 13 h 155"/>
                    <a:gd name="T6" fmla="*/ 95 w 95"/>
                    <a:gd name="T7" fmla="*/ 45 h 155"/>
                    <a:gd name="T8" fmla="*/ 83 w 95"/>
                    <a:gd name="T9" fmla="*/ 78 h 155"/>
                    <a:gd name="T10" fmla="*/ 36 w 95"/>
                    <a:gd name="T11" fmla="*/ 95 h 155"/>
                    <a:gd name="T12" fmla="*/ 20 w 95"/>
                    <a:gd name="T13" fmla="*/ 94 h 155"/>
                    <a:gd name="T14" fmla="*/ 20 w 95"/>
                    <a:gd name="T15" fmla="*/ 155 h 155"/>
                    <a:gd name="T16" fmla="*/ 0 w 95"/>
                    <a:gd name="T17" fmla="*/ 155 h 155"/>
                    <a:gd name="T18" fmla="*/ 0 w 95"/>
                    <a:gd name="T19" fmla="*/ 3 h 155"/>
                    <a:gd name="T20" fmla="*/ 20 w 95"/>
                    <a:gd name="T21" fmla="*/ 77 h 155"/>
                    <a:gd name="T22" fmla="*/ 37 w 95"/>
                    <a:gd name="T23" fmla="*/ 79 h 155"/>
                    <a:gd name="T24" fmla="*/ 75 w 95"/>
                    <a:gd name="T25" fmla="*/ 46 h 155"/>
                    <a:gd name="T26" fmla="*/ 39 w 95"/>
                    <a:gd name="T27" fmla="*/ 16 h 155"/>
                    <a:gd name="T28" fmla="*/ 20 w 95"/>
                    <a:gd name="T29" fmla="*/ 17 h 155"/>
                    <a:gd name="T30" fmla="*/ 20 w 95"/>
                    <a:gd name="T31" fmla="*/ 7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55">
                      <a:moveTo>
                        <a:pt x="0" y="3"/>
                      </a:moveTo>
                      <a:cubicBezTo>
                        <a:pt x="10" y="1"/>
                        <a:pt x="22" y="0"/>
                        <a:pt x="38" y="0"/>
                      </a:cubicBezTo>
                      <a:cubicBezTo>
                        <a:pt x="58" y="0"/>
                        <a:pt x="72" y="5"/>
                        <a:pt x="82" y="13"/>
                      </a:cubicBezTo>
                      <a:cubicBezTo>
                        <a:pt x="90" y="20"/>
                        <a:pt x="95" y="31"/>
                        <a:pt x="95" y="45"/>
                      </a:cubicBezTo>
                      <a:cubicBezTo>
                        <a:pt x="95" y="59"/>
                        <a:pt x="91" y="70"/>
                        <a:pt x="83" y="78"/>
                      </a:cubicBezTo>
                      <a:cubicBezTo>
                        <a:pt x="73" y="89"/>
                        <a:pt x="56" y="95"/>
                        <a:pt x="36" y="95"/>
                      </a:cubicBezTo>
                      <a:cubicBezTo>
                        <a:pt x="30" y="95"/>
                        <a:pt x="25" y="95"/>
                        <a:pt x="20" y="94"/>
                      </a:cubicBezTo>
                      <a:cubicBezTo>
                        <a:pt x="20" y="155"/>
                        <a:pt x="20" y="155"/>
                        <a:pt x="20" y="155"/>
                      </a:cubicBezTo>
                      <a:cubicBezTo>
                        <a:pt x="0" y="155"/>
                        <a:pt x="0" y="155"/>
                        <a:pt x="0" y="155"/>
                      </a:cubicBezTo>
                      <a:lnTo>
                        <a:pt x="0" y="3"/>
                      </a:lnTo>
                      <a:close/>
                      <a:moveTo>
                        <a:pt x="20" y="77"/>
                      </a:moveTo>
                      <a:cubicBezTo>
                        <a:pt x="24" y="78"/>
                        <a:pt x="30" y="79"/>
                        <a:pt x="37" y="79"/>
                      </a:cubicBezTo>
                      <a:cubicBezTo>
                        <a:pt x="61" y="79"/>
                        <a:pt x="75" y="67"/>
                        <a:pt x="75" y="46"/>
                      </a:cubicBezTo>
                      <a:cubicBezTo>
                        <a:pt x="75" y="26"/>
                        <a:pt x="61" y="16"/>
                        <a:pt x="39" y="16"/>
                      </a:cubicBezTo>
                      <a:cubicBezTo>
                        <a:pt x="30" y="16"/>
                        <a:pt x="23" y="16"/>
                        <a:pt x="20" y="17"/>
                      </a:cubicBezTo>
                      <a:lnTo>
                        <a:pt x="20" y="7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0" name="Freeform 244"/>
                <p:cNvSpPr>
                  <a:spLocks noEditPoints="1"/>
                </p:cNvSpPr>
                <p:nvPr userDrawn="1"/>
              </p:nvSpPr>
              <p:spPr bwMode="auto">
                <a:xfrm>
                  <a:off x="7949681" y="5593508"/>
                  <a:ext cx="49766" cy="53372"/>
                </a:xfrm>
                <a:custGeom>
                  <a:avLst/>
                  <a:gdLst>
                    <a:gd name="T0" fmla="*/ 108 w 108"/>
                    <a:gd name="T1" fmla="*/ 57 h 116"/>
                    <a:gd name="T2" fmla="*/ 53 w 108"/>
                    <a:gd name="T3" fmla="*/ 116 h 116"/>
                    <a:gd name="T4" fmla="*/ 0 w 108"/>
                    <a:gd name="T5" fmla="*/ 59 h 116"/>
                    <a:gd name="T6" fmla="*/ 55 w 108"/>
                    <a:gd name="T7" fmla="*/ 0 h 116"/>
                    <a:gd name="T8" fmla="*/ 108 w 108"/>
                    <a:gd name="T9" fmla="*/ 57 h 116"/>
                    <a:gd name="T10" fmla="*/ 20 w 108"/>
                    <a:gd name="T11" fmla="*/ 58 h 116"/>
                    <a:gd name="T12" fmla="*/ 54 w 108"/>
                    <a:gd name="T13" fmla="*/ 101 h 116"/>
                    <a:gd name="T14" fmla="*/ 88 w 108"/>
                    <a:gd name="T15" fmla="*/ 58 h 116"/>
                    <a:gd name="T16" fmla="*/ 54 w 108"/>
                    <a:gd name="T17" fmla="*/ 15 h 116"/>
                    <a:gd name="T18" fmla="*/ 20 w 108"/>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16">
                      <a:moveTo>
                        <a:pt x="108" y="57"/>
                      </a:moveTo>
                      <a:cubicBezTo>
                        <a:pt x="108" y="98"/>
                        <a:pt x="80" y="116"/>
                        <a:pt x="53" y="116"/>
                      </a:cubicBezTo>
                      <a:cubicBezTo>
                        <a:pt x="23" y="116"/>
                        <a:pt x="0" y="94"/>
                        <a:pt x="0" y="59"/>
                      </a:cubicBezTo>
                      <a:cubicBezTo>
                        <a:pt x="0" y="22"/>
                        <a:pt x="24" y="0"/>
                        <a:pt x="55" y="0"/>
                      </a:cubicBezTo>
                      <a:cubicBezTo>
                        <a:pt x="87" y="0"/>
                        <a:pt x="108" y="23"/>
                        <a:pt x="108" y="57"/>
                      </a:cubicBezTo>
                      <a:close/>
                      <a:moveTo>
                        <a:pt x="20" y="58"/>
                      </a:moveTo>
                      <a:cubicBezTo>
                        <a:pt x="20" y="83"/>
                        <a:pt x="34" y="101"/>
                        <a:pt x="54" y="101"/>
                      </a:cubicBezTo>
                      <a:cubicBezTo>
                        <a:pt x="73" y="101"/>
                        <a:pt x="88" y="83"/>
                        <a:pt x="88" y="58"/>
                      </a:cubicBezTo>
                      <a:cubicBezTo>
                        <a:pt x="88" y="39"/>
                        <a:pt x="78" y="15"/>
                        <a:pt x="54" y="15"/>
                      </a:cubicBezTo>
                      <a:cubicBezTo>
                        <a:pt x="31" y="15"/>
                        <a:pt x="20" y="37"/>
                        <a:pt x="20" y="58"/>
                      </a:cubicBez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1" name="Freeform 245"/>
                <p:cNvSpPr>
                  <a:spLocks noEditPoints="1"/>
                </p:cNvSpPr>
                <p:nvPr userDrawn="1"/>
              </p:nvSpPr>
              <p:spPr bwMode="auto">
                <a:xfrm>
                  <a:off x="8008102" y="5574756"/>
                  <a:ext cx="11540" cy="71043"/>
                </a:xfrm>
                <a:custGeom>
                  <a:avLst/>
                  <a:gdLst>
                    <a:gd name="T0" fmla="*/ 24 w 25"/>
                    <a:gd name="T1" fmla="*/ 12 h 154"/>
                    <a:gd name="T2" fmla="*/ 12 w 25"/>
                    <a:gd name="T3" fmla="*/ 25 h 154"/>
                    <a:gd name="T4" fmla="*/ 0 w 25"/>
                    <a:gd name="T5" fmla="*/ 12 h 154"/>
                    <a:gd name="T6" fmla="*/ 12 w 25"/>
                    <a:gd name="T7" fmla="*/ 0 h 154"/>
                    <a:gd name="T8" fmla="*/ 24 w 25"/>
                    <a:gd name="T9" fmla="*/ 12 h 154"/>
                    <a:gd name="T10" fmla="*/ 2 w 25"/>
                    <a:gd name="T11" fmla="*/ 154 h 154"/>
                    <a:gd name="T12" fmla="*/ 2 w 25"/>
                    <a:gd name="T13" fmla="*/ 44 h 154"/>
                    <a:gd name="T14" fmla="*/ 22 w 25"/>
                    <a:gd name="T15" fmla="*/ 44 h 154"/>
                    <a:gd name="T16" fmla="*/ 22 w 25"/>
                    <a:gd name="T17" fmla="*/ 154 h 154"/>
                    <a:gd name="T18" fmla="*/ 2 w 25"/>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54">
                      <a:moveTo>
                        <a:pt x="24" y="12"/>
                      </a:moveTo>
                      <a:cubicBezTo>
                        <a:pt x="25" y="19"/>
                        <a:pt x="20" y="25"/>
                        <a:pt x="12" y="25"/>
                      </a:cubicBezTo>
                      <a:cubicBezTo>
                        <a:pt x="5" y="25"/>
                        <a:pt x="0" y="19"/>
                        <a:pt x="0" y="12"/>
                      </a:cubicBezTo>
                      <a:cubicBezTo>
                        <a:pt x="0" y="5"/>
                        <a:pt x="5" y="0"/>
                        <a:pt x="12" y="0"/>
                      </a:cubicBezTo>
                      <a:cubicBezTo>
                        <a:pt x="20" y="0"/>
                        <a:pt x="24" y="5"/>
                        <a:pt x="24" y="12"/>
                      </a:cubicBezTo>
                      <a:close/>
                      <a:moveTo>
                        <a:pt x="2" y="154"/>
                      </a:moveTo>
                      <a:cubicBezTo>
                        <a:pt x="2" y="44"/>
                        <a:pt x="2" y="44"/>
                        <a:pt x="2" y="44"/>
                      </a:cubicBezTo>
                      <a:cubicBezTo>
                        <a:pt x="22" y="44"/>
                        <a:pt x="22" y="44"/>
                        <a:pt x="22" y="44"/>
                      </a:cubicBezTo>
                      <a:cubicBezTo>
                        <a:pt x="22" y="154"/>
                        <a:pt x="22" y="154"/>
                        <a:pt x="22" y="154"/>
                      </a:cubicBezTo>
                      <a:lnTo>
                        <a:pt x="2" y="154"/>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2" name="Freeform 246"/>
                <p:cNvSpPr>
                  <a:spLocks/>
                </p:cNvSpPr>
                <p:nvPr userDrawn="1"/>
              </p:nvSpPr>
              <p:spPr bwMode="auto">
                <a:xfrm>
                  <a:off x="8030822" y="5593508"/>
                  <a:ext cx="43636" cy="52291"/>
                </a:xfrm>
                <a:custGeom>
                  <a:avLst/>
                  <a:gdLst>
                    <a:gd name="T0" fmla="*/ 1 w 95"/>
                    <a:gd name="T1" fmla="*/ 33 h 113"/>
                    <a:gd name="T2" fmla="*/ 0 w 95"/>
                    <a:gd name="T3" fmla="*/ 3 h 113"/>
                    <a:gd name="T4" fmla="*/ 18 w 95"/>
                    <a:gd name="T5" fmla="*/ 3 h 113"/>
                    <a:gd name="T6" fmla="*/ 19 w 95"/>
                    <a:gd name="T7" fmla="*/ 21 h 113"/>
                    <a:gd name="T8" fmla="*/ 20 w 95"/>
                    <a:gd name="T9" fmla="*/ 21 h 113"/>
                    <a:gd name="T10" fmla="*/ 56 w 95"/>
                    <a:gd name="T11" fmla="*/ 0 h 113"/>
                    <a:gd name="T12" fmla="*/ 95 w 95"/>
                    <a:gd name="T13" fmla="*/ 47 h 113"/>
                    <a:gd name="T14" fmla="*/ 95 w 95"/>
                    <a:gd name="T15" fmla="*/ 113 h 113"/>
                    <a:gd name="T16" fmla="*/ 75 w 95"/>
                    <a:gd name="T17" fmla="*/ 113 h 113"/>
                    <a:gd name="T18" fmla="*/ 75 w 95"/>
                    <a:gd name="T19" fmla="*/ 50 h 113"/>
                    <a:gd name="T20" fmla="*/ 50 w 95"/>
                    <a:gd name="T21" fmla="*/ 17 h 113"/>
                    <a:gd name="T22" fmla="*/ 23 w 95"/>
                    <a:gd name="T23" fmla="*/ 37 h 113"/>
                    <a:gd name="T24" fmla="*/ 21 w 95"/>
                    <a:gd name="T25" fmla="*/ 47 h 113"/>
                    <a:gd name="T26" fmla="*/ 21 w 95"/>
                    <a:gd name="T27" fmla="*/ 113 h 113"/>
                    <a:gd name="T28" fmla="*/ 1 w 95"/>
                    <a:gd name="T29" fmla="*/ 113 h 113"/>
                    <a:gd name="T30" fmla="*/ 1 w 95"/>
                    <a:gd name="T31"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13">
                      <a:moveTo>
                        <a:pt x="1" y="33"/>
                      </a:moveTo>
                      <a:cubicBezTo>
                        <a:pt x="1" y="21"/>
                        <a:pt x="1" y="12"/>
                        <a:pt x="0" y="3"/>
                      </a:cubicBezTo>
                      <a:cubicBezTo>
                        <a:pt x="18" y="3"/>
                        <a:pt x="18" y="3"/>
                        <a:pt x="18" y="3"/>
                      </a:cubicBezTo>
                      <a:cubicBezTo>
                        <a:pt x="19" y="21"/>
                        <a:pt x="19" y="21"/>
                        <a:pt x="19" y="21"/>
                      </a:cubicBezTo>
                      <a:cubicBezTo>
                        <a:pt x="20" y="21"/>
                        <a:pt x="20" y="21"/>
                        <a:pt x="20" y="21"/>
                      </a:cubicBezTo>
                      <a:cubicBezTo>
                        <a:pt x="25" y="10"/>
                        <a:pt x="38" y="0"/>
                        <a:pt x="56" y="0"/>
                      </a:cubicBezTo>
                      <a:cubicBezTo>
                        <a:pt x="72" y="0"/>
                        <a:pt x="95" y="9"/>
                        <a:pt x="95" y="47"/>
                      </a:cubicBezTo>
                      <a:cubicBezTo>
                        <a:pt x="95" y="113"/>
                        <a:pt x="95" y="113"/>
                        <a:pt x="95" y="113"/>
                      </a:cubicBezTo>
                      <a:cubicBezTo>
                        <a:pt x="75" y="113"/>
                        <a:pt x="75" y="113"/>
                        <a:pt x="75" y="113"/>
                      </a:cubicBezTo>
                      <a:cubicBezTo>
                        <a:pt x="75" y="50"/>
                        <a:pt x="75" y="50"/>
                        <a:pt x="75" y="50"/>
                      </a:cubicBezTo>
                      <a:cubicBezTo>
                        <a:pt x="75" y="32"/>
                        <a:pt x="69" y="17"/>
                        <a:pt x="50" y="17"/>
                      </a:cubicBezTo>
                      <a:cubicBezTo>
                        <a:pt x="36" y="17"/>
                        <a:pt x="26" y="26"/>
                        <a:pt x="23" y="37"/>
                      </a:cubicBezTo>
                      <a:cubicBezTo>
                        <a:pt x="22" y="40"/>
                        <a:pt x="21" y="43"/>
                        <a:pt x="21" y="47"/>
                      </a:cubicBezTo>
                      <a:cubicBezTo>
                        <a:pt x="21" y="113"/>
                        <a:pt x="21" y="113"/>
                        <a:pt x="21" y="113"/>
                      </a:cubicBezTo>
                      <a:cubicBezTo>
                        <a:pt x="1" y="113"/>
                        <a:pt x="1" y="113"/>
                        <a:pt x="1" y="113"/>
                      </a:cubicBezTo>
                      <a:lnTo>
                        <a:pt x="1" y="33"/>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3" name="Freeform 247"/>
                <p:cNvSpPr>
                  <a:spLocks/>
                </p:cNvSpPr>
                <p:nvPr userDrawn="1"/>
              </p:nvSpPr>
              <p:spPr bwMode="auto">
                <a:xfrm>
                  <a:off x="8081309" y="5580165"/>
                  <a:ext cx="30292" cy="66716"/>
                </a:xfrm>
                <a:custGeom>
                  <a:avLst/>
                  <a:gdLst>
                    <a:gd name="T0" fmla="*/ 37 w 66"/>
                    <a:gd name="T1" fmla="*/ 0 h 145"/>
                    <a:gd name="T2" fmla="*/ 37 w 66"/>
                    <a:gd name="T3" fmla="*/ 32 h 145"/>
                    <a:gd name="T4" fmla="*/ 66 w 66"/>
                    <a:gd name="T5" fmla="*/ 32 h 145"/>
                    <a:gd name="T6" fmla="*/ 66 w 66"/>
                    <a:gd name="T7" fmla="*/ 47 h 145"/>
                    <a:gd name="T8" fmla="*/ 37 w 66"/>
                    <a:gd name="T9" fmla="*/ 47 h 145"/>
                    <a:gd name="T10" fmla="*/ 37 w 66"/>
                    <a:gd name="T11" fmla="*/ 107 h 145"/>
                    <a:gd name="T12" fmla="*/ 52 w 66"/>
                    <a:gd name="T13" fmla="*/ 128 h 145"/>
                    <a:gd name="T14" fmla="*/ 64 w 66"/>
                    <a:gd name="T15" fmla="*/ 127 h 145"/>
                    <a:gd name="T16" fmla="*/ 65 w 66"/>
                    <a:gd name="T17" fmla="*/ 142 h 145"/>
                    <a:gd name="T18" fmla="*/ 47 w 66"/>
                    <a:gd name="T19" fmla="*/ 145 h 145"/>
                    <a:gd name="T20" fmla="*/ 25 w 66"/>
                    <a:gd name="T21" fmla="*/ 136 h 145"/>
                    <a:gd name="T22" fmla="*/ 17 w 66"/>
                    <a:gd name="T23" fmla="*/ 107 h 145"/>
                    <a:gd name="T24" fmla="*/ 17 w 66"/>
                    <a:gd name="T25" fmla="*/ 47 h 145"/>
                    <a:gd name="T26" fmla="*/ 0 w 66"/>
                    <a:gd name="T27" fmla="*/ 47 h 145"/>
                    <a:gd name="T28" fmla="*/ 0 w 66"/>
                    <a:gd name="T29" fmla="*/ 32 h 145"/>
                    <a:gd name="T30" fmla="*/ 17 w 66"/>
                    <a:gd name="T31" fmla="*/ 32 h 145"/>
                    <a:gd name="T32" fmla="*/ 17 w 66"/>
                    <a:gd name="T33" fmla="*/ 5 h 145"/>
                    <a:gd name="T34" fmla="*/ 37 w 66"/>
                    <a:gd name="T3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45">
                      <a:moveTo>
                        <a:pt x="37" y="0"/>
                      </a:moveTo>
                      <a:cubicBezTo>
                        <a:pt x="37" y="32"/>
                        <a:pt x="37" y="32"/>
                        <a:pt x="37" y="32"/>
                      </a:cubicBezTo>
                      <a:cubicBezTo>
                        <a:pt x="66" y="32"/>
                        <a:pt x="66" y="32"/>
                        <a:pt x="66" y="32"/>
                      </a:cubicBezTo>
                      <a:cubicBezTo>
                        <a:pt x="66" y="47"/>
                        <a:pt x="66" y="47"/>
                        <a:pt x="66" y="47"/>
                      </a:cubicBezTo>
                      <a:cubicBezTo>
                        <a:pt x="37" y="47"/>
                        <a:pt x="37" y="47"/>
                        <a:pt x="37" y="47"/>
                      </a:cubicBezTo>
                      <a:cubicBezTo>
                        <a:pt x="37" y="107"/>
                        <a:pt x="37" y="107"/>
                        <a:pt x="37" y="107"/>
                      </a:cubicBezTo>
                      <a:cubicBezTo>
                        <a:pt x="37" y="120"/>
                        <a:pt x="41" y="128"/>
                        <a:pt x="52" y="128"/>
                      </a:cubicBezTo>
                      <a:cubicBezTo>
                        <a:pt x="57" y="128"/>
                        <a:pt x="61" y="128"/>
                        <a:pt x="64" y="127"/>
                      </a:cubicBezTo>
                      <a:cubicBezTo>
                        <a:pt x="65" y="142"/>
                        <a:pt x="65" y="142"/>
                        <a:pt x="65" y="142"/>
                      </a:cubicBezTo>
                      <a:cubicBezTo>
                        <a:pt x="61" y="144"/>
                        <a:pt x="55" y="145"/>
                        <a:pt x="47" y="145"/>
                      </a:cubicBezTo>
                      <a:cubicBezTo>
                        <a:pt x="37" y="145"/>
                        <a:pt x="30" y="142"/>
                        <a:pt x="25" y="136"/>
                      </a:cubicBezTo>
                      <a:cubicBezTo>
                        <a:pt x="19" y="130"/>
                        <a:pt x="17" y="120"/>
                        <a:pt x="17" y="107"/>
                      </a:cubicBezTo>
                      <a:cubicBezTo>
                        <a:pt x="17" y="47"/>
                        <a:pt x="17" y="47"/>
                        <a:pt x="17" y="47"/>
                      </a:cubicBezTo>
                      <a:cubicBezTo>
                        <a:pt x="0" y="47"/>
                        <a:pt x="0" y="47"/>
                        <a:pt x="0" y="47"/>
                      </a:cubicBezTo>
                      <a:cubicBezTo>
                        <a:pt x="0" y="32"/>
                        <a:pt x="0" y="32"/>
                        <a:pt x="0" y="32"/>
                      </a:cubicBezTo>
                      <a:cubicBezTo>
                        <a:pt x="17" y="32"/>
                        <a:pt x="17" y="32"/>
                        <a:pt x="17" y="32"/>
                      </a:cubicBezTo>
                      <a:cubicBezTo>
                        <a:pt x="17" y="5"/>
                        <a:pt x="17" y="5"/>
                        <a:pt x="17" y="5"/>
                      </a:cubicBezTo>
                      <a:lnTo>
                        <a:pt x="37" y="0"/>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4" name="Freeform 248"/>
                <p:cNvSpPr>
                  <a:spLocks/>
                </p:cNvSpPr>
                <p:nvPr userDrawn="1"/>
              </p:nvSpPr>
              <p:spPr bwMode="auto">
                <a:xfrm>
                  <a:off x="8136846" y="5573674"/>
                  <a:ext cx="42554" cy="73207"/>
                </a:xfrm>
                <a:custGeom>
                  <a:avLst/>
                  <a:gdLst>
                    <a:gd name="T0" fmla="*/ 5 w 93"/>
                    <a:gd name="T1" fmla="*/ 132 h 159"/>
                    <a:gd name="T2" fmla="*/ 40 w 93"/>
                    <a:gd name="T3" fmla="*/ 142 h 159"/>
                    <a:gd name="T4" fmla="*/ 73 w 93"/>
                    <a:gd name="T5" fmla="*/ 116 h 159"/>
                    <a:gd name="T6" fmla="*/ 44 w 93"/>
                    <a:gd name="T7" fmla="*/ 85 h 159"/>
                    <a:gd name="T8" fmla="*/ 3 w 93"/>
                    <a:gd name="T9" fmla="*/ 41 h 159"/>
                    <a:gd name="T10" fmla="*/ 53 w 93"/>
                    <a:gd name="T11" fmla="*/ 0 h 159"/>
                    <a:gd name="T12" fmla="*/ 87 w 93"/>
                    <a:gd name="T13" fmla="*/ 7 h 159"/>
                    <a:gd name="T14" fmla="*/ 81 w 93"/>
                    <a:gd name="T15" fmla="*/ 23 h 159"/>
                    <a:gd name="T16" fmla="*/ 52 w 93"/>
                    <a:gd name="T17" fmla="*/ 16 h 159"/>
                    <a:gd name="T18" fmla="*/ 23 w 93"/>
                    <a:gd name="T19" fmla="*/ 39 h 159"/>
                    <a:gd name="T20" fmla="*/ 54 w 93"/>
                    <a:gd name="T21" fmla="*/ 69 h 159"/>
                    <a:gd name="T22" fmla="*/ 93 w 93"/>
                    <a:gd name="T23" fmla="*/ 114 h 159"/>
                    <a:gd name="T24" fmla="*/ 39 w 93"/>
                    <a:gd name="T25" fmla="*/ 159 h 159"/>
                    <a:gd name="T26" fmla="*/ 0 w 93"/>
                    <a:gd name="T27" fmla="*/ 149 h 159"/>
                    <a:gd name="T28" fmla="*/ 5 w 93"/>
                    <a:gd name="T29" fmla="*/ 1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59">
                      <a:moveTo>
                        <a:pt x="5" y="132"/>
                      </a:moveTo>
                      <a:cubicBezTo>
                        <a:pt x="14" y="138"/>
                        <a:pt x="27" y="142"/>
                        <a:pt x="40" y="142"/>
                      </a:cubicBezTo>
                      <a:cubicBezTo>
                        <a:pt x="61" y="142"/>
                        <a:pt x="73" y="131"/>
                        <a:pt x="73" y="116"/>
                      </a:cubicBezTo>
                      <a:cubicBezTo>
                        <a:pt x="73" y="101"/>
                        <a:pt x="65" y="93"/>
                        <a:pt x="44" y="85"/>
                      </a:cubicBezTo>
                      <a:cubicBezTo>
                        <a:pt x="18" y="76"/>
                        <a:pt x="3" y="63"/>
                        <a:pt x="3" y="41"/>
                      </a:cubicBezTo>
                      <a:cubicBezTo>
                        <a:pt x="3" y="17"/>
                        <a:pt x="23" y="0"/>
                        <a:pt x="53" y="0"/>
                      </a:cubicBezTo>
                      <a:cubicBezTo>
                        <a:pt x="69" y="0"/>
                        <a:pt x="80" y="3"/>
                        <a:pt x="87" y="7"/>
                      </a:cubicBezTo>
                      <a:cubicBezTo>
                        <a:pt x="81" y="23"/>
                        <a:pt x="81" y="23"/>
                        <a:pt x="81" y="23"/>
                      </a:cubicBezTo>
                      <a:cubicBezTo>
                        <a:pt x="76" y="21"/>
                        <a:pt x="66" y="16"/>
                        <a:pt x="52" y="16"/>
                      </a:cubicBezTo>
                      <a:cubicBezTo>
                        <a:pt x="31" y="16"/>
                        <a:pt x="23" y="29"/>
                        <a:pt x="23" y="39"/>
                      </a:cubicBezTo>
                      <a:cubicBezTo>
                        <a:pt x="23" y="54"/>
                        <a:pt x="32" y="61"/>
                        <a:pt x="54" y="69"/>
                      </a:cubicBezTo>
                      <a:cubicBezTo>
                        <a:pt x="80" y="79"/>
                        <a:pt x="93" y="92"/>
                        <a:pt x="93" y="114"/>
                      </a:cubicBezTo>
                      <a:cubicBezTo>
                        <a:pt x="93" y="138"/>
                        <a:pt x="76" y="159"/>
                        <a:pt x="39" y="159"/>
                      </a:cubicBezTo>
                      <a:cubicBezTo>
                        <a:pt x="24" y="159"/>
                        <a:pt x="8" y="154"/>
                        <a:pt x="0" y="149"/>
                      </a:cubicBezTo>
                      <a:lnTo>
                        <a:pt x="5" y="132"/>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5" name="Rectangle 249"/>
                <p:cNvSpPr>
                  <a:spLocks noChangeArrowheads="1"/>
                </p:cNvSpPr>
                <p:nvPr userDrawn="1"/>
              </p:nvSpPr>
              <p:spPr bwMode="auto">
                <a:xfrm>
                  <a:off x="8189497" y="5571149"/>
                  <a:ext cx="9376" cy="74649"/>
                </a:xfrm>
                <a:prstGeom prst="rect">
                  <a:avLst/>
                </a:pr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6" name="Freeform 250"/>
                <p:cNvSpPr>
                  <a:spLocks noEditPoints="1"/>
                </p:cNvSpPr>
                <p:nvPr userDrawn="1"/>
              </p:nvSpPr>
              <p:spPr bwMode="auto">
                <a:xfrm>
                  <a:off x="8211134" y="5574756"/>
                  <a:ext cx="11540" cy="71043"/>
                </a:xfrm>
                <a:custGeom>
                  <a:avLst/>
                  <a:gdLst>
                    <a:gd name="T0" fmla="*/ 25 w 25"/>
                    <a:gd name="T1" fmla="*/ 12 h 154"/>
                    <a:gd name="T2" fmla="*/ 12 w 25"/>
                    <a:gd name="T3" fmla="*/ 25 h 154"/>
                    <a:gd name="T4" fmla="*/ 0 w 25"/>
                    <a:gd name="T5" fmla="*/ 12 h 154"/>
                    <a:gd name="T6" fmla="*/ 13 w 25"/>
                    <a:gd name="T7" fmla="*/ 0 h 154"/>
                    <a:gd name="T8" fmla="*/ 25 w 25"/>
                    <a:gd name="T9" fmla="*/ 12 h 154"/>
                    <a:gd name="T10" fmla="*/ 3 w 25"/>
                    <a:gd name="T11" fmla="*/ 154 h 154"/>
                    <a:gd name="T12" fmla="*/ 3 w 25"/>
                    <a:gd name="T13" fmla="*/ 44 h 154"/>
                    <a:gd name="T14" fmla="*/ 23 w 25"/>
                    <a:gd name="T15" fmla="*/ 44 h 154"/>
                    <a:gd name="T16" fmla="*/ 23 w 25"/>
                    <a:gd name="T17" fmla="*/ 154 h 154"/>
                    <a:gd name="T18" fmla="*/ 3 w 25"/>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54">
                      <a:moveTo>
                        <a:pt x="25" y="12"/>
                      </a:moveTo>
                      <a:cubicBezTo>
                        <a:pt x="25" y="19"/>
                        <a:pt x="20" y="25"/>
                        <a:pt x="12" y="25"/>
                      </a:cubicBezTo>
                      <a:cubicBezTo>
                        <a:pt x="5" y="25"/>
                        <a:pt x="0" y="19"/>
                        <a:pt x="0" y="12"/>
                      </a:cubicBezTo>
                      <a:cubicBezTo>
                        <a:pt x="0" y="5"/>
                        <a:pt x="5" y="0"/>
                        <a:pt x="13" y="0"/>
                      </a:cubicBezTo>
                      <a:cubicBezTo>
                        <a:pt x="20" y="0"/>
                        <a:pt x="25" y="5"/>
                        <a:pt x="25" y="12"/>
                      </a:cubicBezTo>
                      <a:close/>
                      <a:moveTo>
                        <a:pt x="3" y="154"/>
                      </a:moveTo>
                      <a:cubicBezTo>
                        <a:pt x="3" y="44"/>
                        <a:pt x="3" y="44"/>
                        <a:pt x="3" y="44"/>
                      </a:cubicBezTo>
                      <a:cubicBezTo>
                        <a:pt x="23" y="44"/>
                        <a:pt x="23" y="44"/>
                        <a:pt x="23" y="44"/>
                      </a:cubicBezTo>
                      <a:cubicBezTo>
                        <a:pt x="23" y="154"/>
                        <a:pt x="23" y="154"/>
                        <a:pt x="23" y="154"/>
                      </a:cubicBezTo>
                      <a:lnTo>
                        <a:pt x="3" y="154"/>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7" name="Freeform 251"/>
                <p:cNvSpPr>
                  <a:spLocks noEditPoints="1"/>
                </p:cNvSpPr>
                <p:nvPr userDrawn="1"/>
              </p:nvSpPr>
              <p:spPr bwMode="auto">
                <a:xfrm>
                  <a:off x="8230969" y="5571149"/>
                  <a:ext cx="47963" cy="75731"/>
                </a:xfrm>
                <a:custGeom>
                  <a:avLst/>
                  <a:gdLst>
                    <a:gd name="T0" fmla="*/ 104 w 105"/>
                    <a:gd name="T1" fmla="*/ 0 h 165"/>
                    <a:gd name="T2" fmla="*/ 104 w 105"/>
                    <a:gd name="T3" fmla="*/ 134 h 165"/>
                    <a:gd name="T4" fmla="*/ 105 w 105"/>
                    <a:gd name="T5" fmla="*/ 162 h 165"/>
                    <a:gd name="T6" fmla="*/ 87 w 105"/>
                    <a:gd name="T7" fmla="*/ 162 h 165"/>
                    <a:gd name="T8" fmla="*/ 86 w 105"/>
                    <a:gd name="T9" fmla="*/ 143 h 165"/>
                    <a:gd name="T10" fmla="*/ 86 w 105"/>
                    <a:gd name="T11" fmla="*/ 143 h 165"/>
                    <a:gd name="T12" fmla="*/ 48 w 105"/>
                    <a:gd name="T13" fmla="*/ 165 h 165"/>
                    <a:gd name="T14" fmla="*/ 1 w 105"/>
                    <a:gd name="T15" fmla="*/ 109 h 165"/>
                    <a:gd name="T16" fmla="*/ 50 w 105"/>
                    <a:gd name="T17" fmla="*/ 49 h 165"/>
                    <a:gd name="T18" fmla="*/ 84 w 105"/>
                    <a:gd name="T19" fmla="*/ 66 h 165"/>
                    <a:gd name="T20" fmla="*/ 84 w 105"/>
                    <a:gd name="T21" fmla="*/ 66 h 165"/>
                    <a:gd name="T22" fmla="*/ 84 w 105"/>
                    <a:gd name="T23" fmla="*/ 0 h 165"/>
                    <a:gd name="T24" fmla="*/ 104 w 105"/>
                    <a:gd name="T25" fmla="*/ 0 h 165"/>
                    <a:gd name="T26" fmla="*/ 84 w 105"/>
                    <a:gd name="T27" fmla="*/ 97 h 165"/>
                    <a:gd name="T28" fmla="*/ 83 w 105"/>
                    <a:gd name="T29" fmla="*/ 88 h 165"/>
                    <a:gd name="T30" fmla="*/ 54 w 105"/>
                    <a:gd name="T31" fmla="*/ 65 h 165"/>
                    <a:gd name="T32" fmla="*/ 21 w 105"/>
                    <a:gd name="T33" fmla="*/ 108 h 165"/>
                    <a:gd name="T34" fmla="*/ 54 w 105"/>
                    <a:gd name="T35" fmla="*/ 149 h 165"/>
                    <a:gd name="T36" fmla="*/ 83 w 105"/>
                    <a:gd name="T37" fmla="*/ 125 h 165"/>
                    <a:gd name="T38" fmla="*/ 84 w 105"/>
                    <a:gd name="T39" fmla="*/ 116 h 165"/>
                    <a:gd name="T40" fmla="*/ 84 w 105"/>
                    <a:gd name="T41" fmla="*/ 9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65">
                      <a:moveTo>
                        <a:pt x="104" y="0"/>
                      </a:moveTo>
                      <a:cubicBezTo>
                        <a:pt x="104" y="134"/>
                        <a:pt x="104" y="134"/>
                        <a:pt x="104" y="134"/>
                      </a:cubicBezTo>
                      <a:cubicBezTo>
                        <a:pt x="104" y="144"/>
                        <a:pt x="105" y="155"/>
                        <a:pt x="105" y="162"/>
                      </a:cubicBezTo>
                      <a:cubicBezTo>
                        <a:pt x="87" y="162"/>
                        <a:pt x="87" y="162"/>
                        <a:pt x="87" y="162"/>
                      </a:cubicBezTo>
                      <a:cubicBezTo>
                        <a:pt x="86" y="143"/>
                        <a:pt x="86" y="143"/>
                        <a:pt x="86" y="143"/>
                      </a:cubicBezTo>
                      <a:cubicBezTo>
                        <a:pt x="86" y="143"/>
                        <a:pt x="86" y="143"/>
                        <a:pt x="86" y="143"/>
                      </a:cubicBezTo>
                      <a:cubicBezTo>
                        <a:pt x="80" y="156"/>
                        <a:pt x="66" y="165"/>
                        <a:pt x="48" y="165"/>
                      </a:cubicBezTo>
                      <a:cubicBezTo>
                        <a:pt x="21" y="165"/>
                        <a:pt x="1" y="142"/>
                        <a:pt x="1" y="109"/>
                      </a:cubicBezTo>
                      <a:cubicBezTo>
                        <a:pt x="0" y="72"/>
                        <a:pt x="23" y="49"/>
                        <a:pt x="50" y="49"/>
                      </a:cubicBezTo>
                      <a:cubicBezTo>
                        <a:pt x="67" y="49"/>
                        <a:pt x="79" y="57"/>
                        <a:pt x="84" y="66"/>
                      </a:cubicBezTo>
                      <a:cubicBezTo>
                        <a:pt x="84" y="66"/>
                        <a:pt x="84" y="66"/>
                        <a:pt x="84" y="66"/>
                      </a:cubicBezTo>
                      <a:cubicBezTo>
                        <a:pt x="84" y="0"/>
                        <a:pt x="84" y="0"/>
                        <a:pt x="84" y="0"/>
                      </a:cubicBezTo>
                      <a:lnTo>
                        <a:pt x="104" y="0"/>
                      </a:lnTo>
                      <a:close/>
                      <a:moveTo>
                        <a:pt x="84" y="97"/>
                      </a:moveTo>
                      <a:cubicBezTo>
                        <a:pt x="84" y="94"/>
                        <a:pt x="84" y="91"/>
                        <a:pt x="83" y="88"/>
                      </a:cubicBezTo>
                      <a:cubicBezTo>
                        <a:pt x="80" y="75"/>
                        <a:pt x="69" y="65"/>
                        <a:pt x="54" y="65"/>
                      </a:cubicBezTo>
                      <a:cubicBezTo>
                        <a:pt x="33" y="65"/>
                        <a:pt x="21" y="83"/>
                        <a:pt x="21" y="108"/>
                      </a:cubicBezTo>
                      <a:cubicBezTo>
                        <a:pt x="21" y="130"/>
                        <a:pt x="32" y="149"/>
                        <a:pt x="54" y="149"/>
                      </a:cubicBezTo>
                      <a:cubicBezTo>
                        <a:pt x="67" y="149"/>
                        <a:pt x="80" y="140"/>
                        <a:pt x="83" y="125"/>
                      </a:cubicBezTo>
                      <a:cubicBezTo>
                        <a:pt x="84" y="122"/>
                        <a:pt x="84" y="119"/>
                        <a:pt x="84" y="116"/>
                      </a:cubicBezTo>
                      <a:lnTo>
                        <a:pt x="84" y="9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8" name="Freeform 252"/>
                <p:cNvSpPr>
                  <a:spLocks noEditPoints="1"/>
                </p:cNvSpPr>
                <p:nvPr userDrawn="1"/>
              </p:nvSpPr>
              <p:spPr bwMode="auto">
                <a:xfrm>
                  <a:off x="8288308" y="5593508"/>
                  <a:ext cx="44717" cy="53372"/>
                </a:xfrm>
                <a:custGeom>
                  <a:avLst/>
                  <a:gdLst>
                    <a:gd name="T0" fmla="*/ 19 w 98"/>
                    <a:gd name="T1" fmla="*/ 62 h 116"/>
                    <a:gd name="T2" fmla="*/ 57 w 98"/>
                    <a:gd name="T3" fmla="*/ 100 h 116"/>
                    <a:gd name="T4" fmla="*/ 88 w 98"/>
                    <a:gd name="T5" fmla="*/ 94 h 116"/>
                    <a:gd name="T6" fmla="*/ 91 w 98"/>
                    <a:gd name="T7" fmla="*/ 109 h 116"/>
                    <a:gd name="T8" fmla="*/ 55 w 98"/>
                    <a:gd name="T9" fmla="*/ 116 h 116"/>
                    <a:gd name="T10" fmla="*/ 0 w 98"/>
                    <a:gd name="T11" fmla="*/ 60 h 116"/>
                    <a:gd name="T12" fmla="*/ 52 w 98"/>
                    <a:gd name="T13" fmla="*/ 0 h 116"/>
                    <a:gd name="T14" fmla="*/ 98 w 98"/>
                    <a:gd name="T15" fmla="*/ 52 h 116"/>
                    <a:gd name="T16" fmla="*/ 97 w 98"/>
                    <a:gd name="T17" fmla="*/ 62 h 116"/>
                    <a:gd name="T18" fmla="*/ 19 w 98"/>
                    <a:gd name="T19" fmla="*/ 62 h 116"/>
                    <a:gd name="T20" fmla="*/ 78 w 98"/>
                    <a:gd name="T21" fmla="*/ 47 h 116"/>
                    <a:gd name="T22" fmla="*/ 50 w 98"/>
                    <a:gd name="T23" fmla="*/ 15 h 116"/>
                    <a:gd name="T24" fmla="*/ 20 w 98"/>
                    <a:gd name="T25" fmla="*/ 47 h 116"/>
                    <a:gd name="T26" fmla="*/ 78 w 98"/>
                    <a:gd name="T2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6">
                      <a:moveTo>
                        <a:pt x="19" y="62"/>
                      </a:moveTo>
                      <a:cubicBezTo>
                        <a:pt x="20" y="89"/>
                        <a:pt x="37" y="100"/>
                        <a:pt x="57" y="100"/>
                      </a:cubicBezTo>
                      <a:cubicBezTo>
                        <a:pt x="72" y="100"/>
                        <a:pt x="80" y="98"/>
                        <a:pt x="88" y="94"/>
                      </a:cubicBezTo>
                      <a:cubicBezTo>
                        <a:pt x="91" y="109"/>
                        <a:pt x="91" y="109"/>
                        <a:pt x="91" y="109"/>
                      </a:cubicBezTo>
                      <a:cubicBezTo>
                        <a:pt x="84" y="112"/>
                        <a:pt x="72" y="116"/>
                        <a:pt x="55" y="116"/>
                      </a:cubicBezTo>
                      <a:cubicBezTo>
                        <a:pt x="21" y="116"/>
                        <a:pt x="0" y="93"/>
                        <a:pt x="0" y="60"/>
                      </a:cubicBezTo>
                      <a:cubicBezTo>
                        <a:pt x="0" y="26"/>
                        <a:pt x="20" y="0"/>
                        <a:pt x="52" y="0"/>
                      </a:cubicBezTo>
                      <a:cubicBezTo>
                        <a:pt x="88" y="0"/>
                        <a:pt x="98" y="32"/>
                        <a:pt x="98" y="52"/>
                      </a:cubicBezTo>
                      <a:cubicBezTo>
                        <a:pt x="98" y="56"/>
                        <a:pt x="97" y="60"/>
                        <a:pt x="97" y="62"/>
                      </a:cubicBezTo>
                      <a:lnTo>
                        <a:pt x="19" y="62"/>
                      </a:lnTo>
                      <a:close/>
                      <a:moveTo>
                        <a:pt x="78" y="47"/>
                      </a:moveTo>
                      <a:cubicBezTo>
                        <a:pt x="79" y="34"/>
                        <a:pt x="73" y="15"/>
                        <a:pt x="50" y="15"/>
                      </a:cubicBezTo>
                      <a:cubicBezTo>
                        <a:pt x="30" y="15"/>
                        <a:pt x="21" y="33"/>
                        <a:pt x="20" y="47"/>
                      </a:cubicBezTo>
                      <a:lnTo>
                        <a:pt x="78" y="4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9" name="Freeform 253"/>
                <p:cNvSpPr>
                  <a:spLocks/>
                </p:cNvSpPr>
                <p:nvPr userDrawn="1"/>
              </p:nvSpPr>
              <p:spPr bwMode="auto">
                <a:xfrm>
                  <a:off x="8338796" y="5593508"/>
                  <a:ext cx="33177" cy="53372"/>
                </a:xfrm>
                <a:custGeom>
                  <a:avLst/>
                  <a:gdLst>
                    <a:gd name="T0" fmla="*/ 6 w 73"/>
                    <a:gd name="T1" fmla="*/ 93 h 116"/>
                    <a:gd name="T2" fmla="*/ 32 w 73"/>
                    <a:gd name="T3" fmla="*/ 101 h 116"/>
                    <a:gd name="T4" fmla="*/ 54 w 73"/>
                    <a:gd name="T5" fmla="*/ 84 h 116"/>
                    <a:gd name="T6" fmla="*/ 33 w 73"/>
                    <a:gd name="T7" fmla="*/ 64 h 116"/>
                    <a:gd name="T8" fmla="*/ 4 w 73"/>
                    <a:gd name="T9" fmla="*/ 33 h 116"/>
                    <a:gd name="T10" fmla="*/ 42 w 73"/>
                    <a:gd name="T11" fmla="*/ 0 h 116"/>
                    <a:gd name="T12" fmla="*/ 69 w 73"/>
                    <a:gd name="T13" fmla="*/ 7 h 116"/>
                    <a:gd name="T14" fmla="*/ 64 w 73"/>
                    <a:gd name="T15" fmla="*/ 22 h 116"/>
                    <a:gd name="T16" fmla="*/ 41 w 73"/>
                    <a:gd name="T17" fmla="*/ 15 h 116"/>
                    <a:gd name="T18" fmla="*/ 23 w 73"/>
                    <a:gd name="T19" fmla="*/ 30 h 116"/>
                    <a:gd name="T20" fmla="*/ 44 w 73"/>
                    <a:gd name="T21" fmla="*/ 49 h 116"/>
                    <a:gd name="T22" fmla="*/ 73 w 73"/>
                    <a:gd name="T23" fmla="*/ 83 h 116"/>
                    <a:gd name="T24" fmla="*/ 32 w 73"/>
                    <a:gd name="T25" fmla="*/ 116 h 116"/>
                    <a:gd name="T26" fmla="*/ 0 w 73"/>
                    <a:gd name="T27" fmla="*/ 108 h 116"/>
                    <a:gd name="T28" fmla="*/ 6 w 73"/>
                    <a:gd name="T29" fmla="*/ 9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116">
                      <a:moveTo>
                        <a:pt x="6" y="93"/>
                      </a:moveTo>
                      <a:cubicBezTo>
                        <a:pt x="11" y="97"/>
                        <a:pt x="22" y="101"/>
                        <a:pt x="32" y="101"/>
                      </a:cubicBezTo>
                      <a:cubicBezTo>
                        <a:pt x="47" y="101"/>
                        <a:pt x="54" y="94"/>
                        <a:pt x="54" y="84"/>
                      </a:cubicBezTo>
                      <a:cubicBezTo>
                        <a:pt x="54" y="75"/>
                        <a:pt x="48" y="69"/>
                        <a:pt x="33" y="64"/>
                      </a:cubicBezTo>
                      <a:cubicBezTo>
                        <a:pt x="13" y="57"/>
                        <a:pt x="4" y="46"/>
                        <a:pt x="4" y="33"/>
                      </a:cubicBezTo>
                      <a:cubicBezTo>
                        <a:pt x="4" y="15"/>
                        <a:pt x="18" y="0"/>
                        <a:pt x="42" y="0"/>
                      </a:cubicBezTo>
                      <a:cubicBezTo>
                        <a:pt x="53" y="0"/>
                        <a:pt x="63" y="3"/>
                        <a:pt x="69" y="7"/>
                      </a:cubicBezTo>
                      <a:cubicBezTo>
                        <a:pt x="64" y="22"/>
                        <a:pt x="64" y="22"/>
                        <a:pt x="64" y="22"/>
                      </a:cubicBezTo>
                      <a:cubicBezTo>
                        <a:pt x="60" y="19"/>
                        <a:pt x="52" y="15"/>
                        <a:pt x="41" y="15"/>
                      </a:cubicBezTo>
                      <a:cubicBezTo>
                        <a:pt x="30" y="15"/>
                        <a:pt x="23" y="22"/>
                        <a:pt x="23" y="30"/>
                      </a:cubicBezTo>
                      <a:cubicBezTo>
                        <a:pt x="23" y="39"/>
                        <a:pt x="30" y="44"/>
                        <a:pt x="44" y="49"/>
                      </a:cubicBezTo>
                      <a:cubicBezTo>
                        <a:pt x="63" y="56"/>
                        <a:pt x="73" y="66"/>
                        <a:pt x="73" y="83"/>
                      </a:cubicBezTo>
                      <a:cubicBezTo>
                        <a:pt x="73" y="102"/>
                        <a:pt x="58" y="116"/>
                        <a:pt x="32" y="116"/>
                      </a:cubicBezTo>
                      <a:cubicBezTo>
                        <a:pt x="19" y="116"/>
                        <a:pt x="8" y="113"/>
                        <a:pt x="0" y="108"/>
                      </a:cubicBezTo>
                      <a:lnTo>
                        <a:pt x="6" y="93"/>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sp>
            <p:nvSpPr>
              <p:cNvPr id="85" name="Freeform 254"/>
              <p:cNvSpPr>
                <a:spLocks noEditPoints="1"/>
              </p:cNvSpPr>
              <p:nvPr userDrawn="1"/>
            </p:nvSpPr>
            <p:spPr bwMode="auto">
              <a:xfrm>
                <a:off x="8857374" y="5339989"/>
                <a:ext cx="49406" cy="48324"/>
              </a:xfrm>
              <a:custGeom>
                <a:avLst/>
                <a:gdLst>
                  <a:gd name="T0" fmla="*/ 108 w 108"/>
                  <a:gd name="T1" fmla="*/ 52 h 105"/>
                  <a:gd name="T2" fmla="*/ 54 w 108"/>
                  <a:gd name="T3" fmla="*/ 105 h 105"/>
                  <a:gd name="T4" fmla="*/ 0 w 108"/>
                  <a:gd name="T5" fmla="*/ 52 h 105"/>
                  <a:gd name="T6" fmla="*/ 54 w 108"/>
                  <a:gd name="T7" fmla="*/ 0 h 105"/>
                  <a:gd name="T8" fmla="*/ 108 w 108"/>
                  <a:gd name="T9" fmla="*/ 52 h 105"/>
                  <a:gd name="T10" fmla="*/ 14 w 108"/>
                  <a:gd name="T11" fmla="*/ 52 h 105"/>
                  <a:gd name="T12" fmla="*/ 55 w 108"/>
                  <a:gd name="T13" fmla="*/ 94 h 105"/>
                  <a:gd name="T14" fmla="*/ 95 w 108"/>
                  <a:gd name="T15" fmla="*/ 53 h 105"/>
                  <a:gd name="T16" fmla="*/ 54 w 108"/>
                  <a:gd name="T17" fmla="*/ 10 h 105"/>
                  <a:gd name="T18" fmla="*/ 14 w 108"/>
                  <a:gd name="T19" fmla="*/ 52 h 105"/>
                  <a:gd name="T20" fmla="*/ 46 w 108"/>
                  <a:gd name="T21" fmla="*/ 80 h 105"/>
                  <a:gd name="T22" fmla="*/ 34 w 108"/>
                  <a:gd name="T23" fmla="*/ 80 h 105"/>
                  <a:gd name="T24" fmla="*/ 34 w 108"/>
                  <a:gd name="T25" fmla="*/ 27 h 105"/>
                  <a:gd name="T26" fmla="*/ 54 w 108"/>
                  <a:gd name="T27" fmla="*/ 26 h 105"/>
                  <a:gd name="T28" fmla="*/ 72 w 108"/>
                  <a:gd name="T29" fmla="*/ 29 h 105"/>
                  <a:gd name="T30" fmla="*/ 77 w 108"/>
                  <a:gd name="T31" fmla="*/ 41 h 105"/>
                  <a:gd name="T32" fmla="*/ 67 w 108"/>
                  <a:gd name="T33" fmla="*/ 53 h 105"/>
                  <a:gd name="T34" fmla="*/ 67 w 108"/>
                  <a:gd name="T35" fmla="*/ 54 h 105"/>
                  <a:gd name="T36" fmla="*/ 76 w 108"/>
                  <a:gd name="T37" fmla="*/ 67 h 105"/>
                  <a:gd name="T38" fmla="*/ 80 w 108"/>
                  <a:gd name="T39" fmla="*/ 80 h 105"/>
                  <a:gd name="T40" fmla="*/ 67 w 108"/>
                  <a:gd name="T41" fmla="*/ 80 h 105"/>
                  <a:gd name="T42" fmla="*/ 63 w 108"/>
                  <a:gd name="T43" fmla="*/ 67 h 105"/>
                  <a:gd name="T44" fmla="*/ 52 w 108"/>
                  <a:gd name="T45" fmla="*/ 59 h 105"/>
                  <a:gd name="T46" fmla="*/ 46 w 108"/>
                  <a:gd name="T47" fmla="*/ 59 h 105"/>
                  <a:gd name="T48" fmla="*/ 46 w 108"/>
                  <a:gd name="T49" fmla="*/ 80 h 105"/>
                  <a:gd name="T50" fmla="*/ 46 w 108"/>
                  <a:gd name="T51" fmla="*/ 50 h 105"/>
                  <a:gd name="T52" fmla="*/ 52 w 108"/>
                  <a:gd name="T53" fmla="*/ 50 h 105"/>
                  <a:gd name="T54" fmla="*/ 64 w 108"/>
                  <a:gd name="T55" fmla="*/ 42 h 105"/>
                  <a:gd name="T56" fmla="*/ 53 w 108"/>
                  <a:gd name="T57" fmla="*/ 34 h 105"/>
                  <a:gd name="T58" fmla="*/ 46 w 108"/>
                  <a:gd name="T59" fmla="*/ 35 h 105"/>
                  <a:gd name="T60" fmla="*/ 46 w 108"/>
                  <a:gd name="T61"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05">
                    <a:moveTo>
                      <a:pt x="108" y="52"/>
                    </a:moveTo>
                    <a:cubicBezTo>
                      <a:pt x="108" y="82"/>
                      <a:pt x="85" y="105"/>
                      <a:pt x="54" y="105"/>
                    </a:cubicBezTo>
                    <a:cubicBezTo>
                      <a:pt x="24" y="105"/>
                      <a:pt x="0" y="82"/>
                      <a:pt x="0" y="52"/>
                    </a:cubicBezTo>
                    <a:cubicBezTo>
                      <a:pt x="0" y="23"/>
                      <a:pt x="24" y="0"/>
                      <a:pt x="54" y="0"/>
                    </a:cubicBezTo>
                    <a:cubicBezTo>
                      <a:pt x="85" y="0"/>
                      <a:pt x="108" y="23"/>
                      <a:pt x="108" y="52"/>
                    </a:cubicBezTo>
                    <a:close/>
                    <a:moveTo>
                      <a:pt x="14" y="52"/>
                    </a:moveTo>
                    <a:cubicBezTo>
                      <a:pt x="14" y="76"/>
                      <a:pt x="31" y="94"/>
                      <a:pt x="55" y="94"/>
                    </a:cubicBezTo>
                    <a:cubicBezTo>
                      <a:pt x="78" y="94"/>
                      <a:pt x="95" y="76"/>
                      <a:pt x="95" y="53"/>
                    </a:cubicBezTo>
                    <a:cubicBezTo>
                      <a:pt x="95" y="29"/>
                      <a:pt x="78" y="10"/>
                      <a:pt x="54" y="10"/>
                    </a:cubicBezTo>
                    <a:cubicBezTo>
                      <a:pt x="31" y="10"/>
                      <a:pt x="14" y="29"/>
                      <a:pt x="14" y="52"/>
                    </a:cubicBezTo>
                    <a:close/>
                    <a:moveTo>
                      <a:pt x="46" y="80"/>
                    </a:moveTo>
                    <a:cubicBezTo>
                      <a:pt x="34" y="80"/>
                      <a:pt x="34" y="80"/>
                      <a:pt x="34" y="80"/>
                    </a:cubicBezTo>
                    <a:cubicBezTo>
                      <a:pt x="34" y="27"/>
                      <a:pt x="34" y="27"/>
                      <a:pt x="34" y="27"/>
                    </a:cubicBezTo>
                    <a:cubicBezTo>
                      <a:pt x="39" y="26"/>
                      <a:pt x="46" y="26"/>
                      <a:pt x="54" y="26"/>
                    </a:cubicBezTo>
                    <a:cubicBezTo>
                      <a:pt x="64" y="26"/>
                      <a:pt x="69" y="27"/>
                      <a:pt x="72" y="29"/>
                    </a:cubicBezTo>
                    <a:cubicBezTo>
                      <a:pt x="75" y="32"/>
                      <a:pt x="77" y="36"/>
                      <a:pt x="77" y="41"/>
                    </a:cubicBezTo>
                    <a:cubicBezTo>
                      <a:pt x="77" y="47"/>
                      <a:pt x="73" y="51"/>
                      <a:pt x="67" y="53"/>
                    </a:cubicBezTo>
                    <a:cubicBezTo>
                      <a:pt x="67" y="54"/>
                      <a:pt x="67" y="54"/>
                      <a:pt x="67" y="54"/>
                    </a:cubicBezTo>
                    <a:cubicBezTo>
                      <a:pt x="72" y="56"/>
                      <a:pt x="75" y="60"/>
                      <a:pt x="76" y="67"/>
                    </a:cubicBezTo>
                    <a:cubicBezTo>
                      <a:pt x="78" y="75"/>
                      <a:pt x="79" y="78"/>
                      <a:pt x="80" y="80"/>
                    </a:cubicBezTo>
                    <a:cubicBezTo>
                      <a:pt x="67" y="80"/>
                      <a:pt x="67" y="80"/>
                      <a:pt x="67" y="80"/>
                    </a:cubicBezTo>
                    <a:cubicBezTo>
                      <a:pt x="65" y="78"/>
                      <a:pt x="64" y="73"/>
                      <a:pt x="63" y="67"/>
                    </a:cubicBezTo>
                    <a:cubicBezTo>
                      <a:pt x="62" y="61"/>
                      <a:pt x="59" y="59"/>
                      <a:pt x="52" y="59"/>
                    </a:cubicBezTo>
                    <a:cubicBezTo>
                      <a:pt x="46" y="59"/>
                      <a:pt x="46" y="59"/>
                      <a:pt x="46" y="59"/>
                    </a:cubicBezTo>
                    <a:lnTo>
                      <a:pt x="46" y="80"/>
                    </a:lnTo>
                    <a:close/>
                    <a:moveTo>
                      <a:pt x="46" y="50"/>
                    </a:moveTo>
                    <a:cubicBezTo>
                      <a:pt x="52" y="50"/>
                      <a:pt x="52" y="50"/>
                      <a:pt x="52" y="50"/>
                    </a:cubicBezTo>
                    <a:cubicBezTo>
                      <a:pt x="59" y="50"/>
                      <a:pt x="64" y="48"/>
                      <a:pt x="64" y="42"/>
                    </a:cubicBezTo>
                    <a:cubicBezTo>
                      <a:pt x="64" y="37"/>
                      <a:pt x="61" y="34"/>
                      <a:pt x="53" y="34"/>
                    </a:cubicBezTo>
                    <a:cubicBezTo>
                      <a:pt x="50" y="34"/>
                      <a:pt x="48" y="35"/>
                      <a:pt x="46" y="35"/>
                    </a:cubicBezTo>
                    <a:lnTo>
                      <a:pt x="46" y="50"/>
                    </a:lnTo>
                    <a:close/>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6" name="Freeform 255"/>
              <p:cNvSpPr>
                <a:spLocks noEditPoints="1"/>
              </p:cNvSpPr>
              <p:nvPr userDrawn="1"/>
            </p:nvSpPr>
            <p:spPr bwMode="auto">
              <a:xfrm>
                <a:off x="6829941" y="5319073"/>
                <a:ext cx="269747" cy="351969"/>
              </a:xfrm>
              <a:custGeom>
                <a:avLst/>
                <a:gdLst>
                  <a:gd name="T0" fmla="*/ 449 w 588"/>
                  <a:gd name="T1" fmla="*/ 0 h 765"/>
                  <a:gd name="T2" fmla="*/ 139 w 588"/>
                  <a:gd name="T3" fmla="*/ 0 h 765"/>
                  <a:gd name="T4" fmla="*/ 30 w 588"/>
                  <a:gd name="T5" fmla="*/ 46 h 765"/>
                  <a:gd name="T6" fmla="*/ 0 w 588"/>
                  <a:gd name="T7" fmla="*/ 119 h 765"/>
                  <a:gd name="T8" fmla="*/ 0 w 588"/>
                  <a:gd name="T9" fmla="*/ 147 h 765"/>
                  <a:gd name="T10" fmla="*/ 0 w 588"/>
                  <a:gd name="T11" fmla="*/ 164 h 765"/>
                  <a:gd name="T12" fmla="*/ 0 w 588"/>
                  <a:gd name="T13" fmla="*/ 386 h 765"/>
                  <a:gd name="T14" fmla="*/ 0 w 588"/>
                  <a:gd name="T15" fmla="*/ 500 h 765"/>
                  <a:gd name="T16" fmla="*/ 0 w 588"/>
                  <a:gd name="T17" fmla="*/ 503 h 765"/>
                  <a:gd name="T18" fmla="*/ 0 w 588"/>
                  <a:gd name="T19" fmla="*/ 508 h 765"/>
                  <a:gd name="T20" fmla="*/ 0 w 588"/>
                  <a:gd name="T21" fmla="*/ 644 h 765"/>
                  <a:gd name="T22" fmla="*/ 0 w 588"/>
                  <a:gd name="T23" fmla="*/ 765 h 765"/>
                  <a:gd name="T24" fmla="*/ 272 w 588"/>
                  <a:gd name="T25" fmla="*/ 508 h 765"/>
                  <a:gd name="T26" fmla="*/ 294 w 588"/>
                  <a:gd name="T27" fmla="*/ 508 h 765"/>
                  <a:gd name="T28" fmla="*/ 414 w 588"/>
                  <a:gd name="T29" fmla="*/ 508 h 765"/>
                  <a:gd name="T30" fmla="*/ 413 w 588"/>
                  <a:gd name="T31" fmla="*/ 508 h 765"/>
                  <a:gd name="T32" fmla="*/ 458 w 588"/>
                  <a:gd name="T33" fmla="*/ 508 h 765"/>
                  <a:gd name="T34" fmla="*/ 567 w 588"/>
                  <a:gd name="T35" fmla="*/ 448 h 765"/>
                  <a:gd name="T36" fmla="*/ 568 w 588"/>
                  <a:gd name="T37" fmla="*/ 447 h 765"/>
                  <a:gd name="T38" fmla="*/ 588 w 588"/>
                  <a:gd name="T39" fmla="*/ 379 h 765"/>
                  <a:gd name="T40" fmla="*/ 588 w 588"/>
                  <a:gd name="T41" fmla="*/ 147 h 765"/>
                  <a:gd name="T42" fmla="*/ 588 w 588"/>
                  <a:gd name="T43" fmla="*/ 119 h 765"/>
                  <a:gd name="T44" fmla="*/ 449 w 588"/>
                  <a:gd name="T45" fmla="*/ 0 h 765"/>
                  <a:gd name="T46" fmla="*/ 458 w 588"/>
                  <a:gd name="T47" fmla="*/ 318 h 765"/>
                  <a:gd name="T48" fmla="*/ 411 w 588"/>
                  <a:gd name="T49" fmla="*/ 379 h 765"/>
                  <a:gd name="T50" fmla="*/ 130 w 588"/>
                  <a:gd name="T51" fmla="*/ 379 h 765"/>
                  <a:gd name="T52" fmla="*/ 130 w 588"/>
                  <a:gd name="T53" fmla="*/ 179 h 765"/>
                  <a:gd name="T54" fmla="*/ 189 w 588"/>
                  <a:gd name="T55" fmla="*/ 130 h 765"/>
                  <a:gd name="T56" fmla="*/ 399 w 588"/>
                  <a:gd name="T57" fmla="*/ 130 h 765"/>
                  <a:gd name="T58" fmla="*/ 458 w 588"/>
                  <a:gd name="T59" fmla="*/ 189 h 765"/>
                  <a:gd name="T60" fmla="*/ 458 w 588"/>
                  <a:gd name="T61" fmla="*/ 31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8" h="765">
                    <a:moveTo>
                      <a:pt x="449" y="0"/>
                    </a:moveTo>
                    <a:cubicBezTo>
                      <a:pt x="139" y="0"/>
                      <a:pt x="139" y="0"/>
                      <a:pt x="139" y="0"/>
                    </a:cubicBezTo>
                    <a:cubicBezTo>
                      <a:pt x="95" y="0"/>
                      <a:pt x="55" y="18"/>
                      <a:pt x="30" y="46"/>
                    </a:cubicBezTo>
                    <a:cubicBezTo>
                      <a:pt x="11" y="66"/>
                      <a:pt x="0" y="92"/>
                      <a:pt x="0" y="119"/>
                    </a:cubicBezTo>
                    <a:cubicBezTo>
                      <a:pt x="0" y="147"/>
                      <a:pt x="0" y="147"/>
                      <a:pt x="0" y="147"/>
                    </a:cubicBezTo>
                    <a:cubicBezTo>
                      <a:pt x="0" y="164"/>
                      <a:pt x="0" y="164"/>
                      <a:pt x="0" y="164"/>
                    </a:cubicBezTo>
                    <a:cubicBezTo>
                      <a:pt x="0" y="386"/>
                      <a:pt x="0" y="386"/>
                      <a:pt x="0" y="386"/>
                    </a:cubicBezTo>
                    <a:cubicBezTo>
                      <a:pt x="0" y="500"/>
                      <a:pt x="0" y="500"/>
                      <a:pt x="0" y="500"/>
                    </a:cubicBezTo>
                    <a:cubicBezTo>
                      <a:pt x="0" y="503"/>
                      <a:pt x="0" y="503"/>
                      <a:pt x="0" y="503"/>
                    </a:cubicBezTo>
                    <a:cubicBezTo>
                      <a:pt x="0" y="508"/>
                      <a:pt x="0" y="508"/>
                      <a:pt x="0" y="508"/>
                    </a:cubicBezTo>
                    <a:cubicBezTo>
                      <a:pt x="0" y="644"/>
                      <a:pt x="0" y="644"/>
                      <a:pt x="0" y="644"/>
                    </a:cubicBezTo>
                    <a:cubicBezTo>
                      <a:pt x="0" y="765"/>
                      <a:pt x="0" y="765"/>
                      <a:pt x="0" y="765"/>
                    </a:cubicBezTo>
                    <a:cubicBezTo>
                      <a:pt x="105" y="516"/>
                      <a:pt x="174" y="508"/>
                      <a:pt x="272" y="508"/>
                    </a:cubicBezTo>
                    <a:cubicBezTo>
                      <a:pt x="369" y="508"/>
                      <a:pt x="294" y="508"/>
                      <a:pt x="294" y="508"/>
                    </a:cubicBezTo>
                    <a:cubicBezTo>
                      <a:pt x="414" y="508"/>
                      <a:pt x="414" y="508"/>
                      <a:pt x="414" y="508"/>
                    </a:cubicBezTo>
                    <a:cubicBezTo>
                      <a:pt x="413" y="508"/>
                      <a:pt x="413" y="508"/>
                      <a:pt x="413" y="508"/>
                    </a:cubicBezTo>
                    <a:cubicBezTo>
                      <a:pt x="458" y="508"/>
                      <a:pt x="458" y="508"/>
                      <a:pt x="458" y="508"/>
                    </a:cubicBezTo>
                    <a:cubicBezTo>
                      <a:pt x="458" y="508"/>
                      <a:pt x="527" y="513"/>
                      <a:pt x="567" y="448"/>
                    </a:cubicBezTo>
                    <a:cubicBezTo>
                      <a:pt x="567" y="448"/>
                      <a:pt x="568" y="447"/>
                      <a:pt x="568" y="447"/>
                    </a:cubicBezTo>
                    <a:cubicBezTo>
                      <a:pt x="580" y="429"/>
                      <a:pt x="588" y="401"/>
                      <a:pt x="588" y="379"/>
                    </a:cubicBezTo>
                    <a:cubicBezTo>
                      <a:pt x="588" y="147"/>
                      <a:pt x="588" y="147"/>
                      <a:pt x="588" y="147"/>
                    </a:cubicBezTo>
                    <a:cubicBezTo>
                      <a:pt x="588" y="119"/>
                      <a:pt x="588" y="119"/>
                      <a:pt x="588" y="119"/>
                    </a:cubicBezTo>
                    <a:cubicBezTo>
                      <a:pt x="588" y="54"/>
                      <a:pt x="526" y="0"/>
                      <a:pt x="449" y="0"/>
                    </a:cubicBezTo>
                    <a:close/>
                    <a:moveTo>
                      <a:pt x="458" y="318"/>
                    </a:moveTo>
                    <a:cubicBezTo>
                      <a:pt x="458" y="348"/>
                      <a:pt x="460" y="379"/>
                      <a:pt x="411" y="379"/>
                    </a:cubicBezTo>
                    <a:cubicBezTo>
                      <a:pt x="361" y="379"/>
                      <a:pt x="130" y="379"/>
                      <a:pt x="130" y="379"/>
                    </a:cubicBezTo>
                    <a:cubicBezTo>
                      <a:pt x="130" y="179"/>
                      <a:pt x="130" y="179"/>
                      <a:pt x="130" y="179"/>
                    </a:cubicBezTo>
                    <a:cubicBezTo>
                      <a:pt x="130" y="146"/>
                      <a:pt x="156" y="130"/>
                      <a:pt x="189" y="130"/>
                    </a:cubicBezTo>
                    <a:cubicBezTo>
                      <a:pt x="399" y="130"/>
                      <a:pt x="399" y="130"/>
                      <a:pt x="399" y="130"/>
                    </a:cubicBezTo>
                    <a:cubicBezTo>
                      <a:pt x="432" y="130"/>
                      <a:pt x="458" y="156"/>
                      <a:pt x="458" y="189"/>
                    </a:cubicBezTo>
                    <a:lnTo>
                      <a:pt x="458" y="318"/>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grpSp>
    </p:spTree>
    <p:extLst>
      <p:ext uri="{BB962C8B-B14F-4D97-AF65-F5344CB8AC3E}">
        <p14:creationId xmlns:p14="http://schemas.microsoft.com/office/powerpoint/2010/main" val="20351225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665254" y="474776"/>
            <a:ext cx="10822022" cy="1080424"/>
          </a:xfrm>
        </p:spPr>
        <p:txBody>
          <a:bodyPr lIns="0" tIns="0" rIns="0" bIns="0" anchor="t" anchorCtr="0">
            <a:normAutofit/>
          </a:bodyPr>
          <a:lstStyle>
            <a:lvl1pPr>
              <a:defRPr sz="35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9900528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350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7" name="Inhaltsplatzhalter 6"/>
          <p:cNvSpPr>
            <a:spLocks noGrp="1"/>
          </p:cNvSpPr>
          <p:nvPr>
            <p:ph sz="quarter" idx="10"/>
          </p:nvPr>
        </p:nvSpPr>
        <p:spPr>
          <a:xfrm>
            <a:off x="1" y="0"/>
            <a:ext cx="12190413" cy="6858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00963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Leer">
    <p:spTree>
      <p:nvGrpSpPr>
        <p:cNvPr id="1" name=""/>
        <p:cNvGrpSpPr/>
        <p:nvPr/>
      </p:nvGrpSpPr>
      <p:grpSpPr>
        <a:xfrm>
          <a:off x="0" y="0"/>
          <a:ext cx="0" cy="0"/>
          <a:chOff x="0" y="0"/>
          <a:chExt cx="0" cy="0"/>
        </a:xfrm>
      </p:grpSpPr>
      <p:sp>
        <p:nvSpPr>
          <p:cNvPr id="20" name="Rechteck 19"/>
          <p:cNvSpPr/>
          <p:nvPr userDrawn="1"/>
        </p:nvSpPr>
        <p:spPr>
          <a:xfrm>
            <a:off x="0" y="0"/>
            <a:ext cx="12190413" cy="6858000"/>
          </a:xfrm>
          <a:prstGeom prst="rect">
            <a:avLst/>
          </a:prstGeom>
          <a:solidFill>
            <a:srgbClr val="11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itelplatzhalter 1"/>
          <p:cNvSpPr>
            <a:spLocks noGrp="1"/>
          </p:cNvSpPr>
          <p:nvPr>
            <p:ph type="title" hasCustomPrompt="1"/>
          </p:nvPr>
        </p:nvSpPr>
        <p:spPr>
          <a:xfrm>
            <a:off x="1127301" y="2898601"/>
            <a:ext cx="9935811" cy="1325563"/>
          </a:xfrm>
          <a:prstGeom prst="rect">
            <a:avLst/>
          </a:prstGeom>
        </p:spPr>
        <p:txBody>
          <a:bodyPr vert="horz" lIns="91440" tIns="45720" rIns="91440" bIns="45720" rtlCol="0" anchor="ctr">
            <a:noAutofit/>
          </a:bodyPr>
          <a:lstStyle>
            <a:lvl1pPr algn="ctr">
              <a:defRPr sz="800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3516895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pPr/>
              <a:t>31.07.2015</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DC1E638-3F78-4E0D-883A-B278700C48C0}" type="slidenum">
              <a:rPr lang="de-DE" smtClean="0"/>
              <a:pPr/>
              <a:t>‹Nº›</a:t>
            </a:fld>
            <a:endParaRPr lang="de-D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Rechteck 4"/>
          <p:cNvSpPr/>
          <p:nvPr userDrawn="1"/>
        </p:nvSpPr>
        <p:spPr>
          <a:xfrm>
            <a:off x="0" y="0"/>
            <a:ext cx="121904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itel 1"/>
          <p:cNvSpPr>
            <a:spLocks noGrp="1"/>
          </p:cNvSpPr>
          <p:nvPr>
            <p:ph type="title" hasCustomPrompt="1"/>
          </p:nvPr>
        </p:nvSpPr>
        <p:spPr>
          <a:xfrm>
            <a:off x="665253" y="474776"/>
            <a:ext cx="10822022" cy="1080424"/>
          </a:xfrm>
        </p:spPr>
        <p:txBody>
          <a:bodyPr lIns="0" tIns="0" rIns="0" bIns="0" anchor="t" anchorCtr="0">
            <a:normAutofit/>
          </a:bodyPr>
          <a:lstStyle>
            <a:lvl1pPr>
              <a:defRPr sz="3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29744465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Leer">
    <p:spTree>
      <p:nvGrpSpPr>
        <p:cNvPr id="1" name=""/>
        <p:cNvGrpSpPr/>
        <p:nvPr/>
      </p:nvGrpSpPr>
      <p:grpSpPr>
        <a:xfrm>
          <a:off x="0" y="0"/>
          <a:ext cx="0" cy="0"/>
          <a:chOff x="0" y="0"/>
          <a:chExt cx="0" cy="0"/>
        </a:xfrm>
      </p:grpSpPr>
      <p:sp>
        <p:nvSpPr>
          <p:cNvPr id="5" name="Rechteck 4"/>
          <p:cNvSpPr/>
          <p:nvPr userDrawn="1"/>
        </p:nvSpPr>
        <p:spPr>
          <a:xfrm>
            <a:off x="0" y="0"/>
            <a:ext cx="12190413"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itel 1"/>
          <p:cNvSpPr>
            <a:spLocks noGrp="1"/>
          </p:cNvSpPr>
          <p:nvPr>
            <p:ph type="title" hasCustomPrompt="1"/>
          </p:nvPr>
        </p:nvSpPr>
        <p:spPr>
          <a:xfrm>
            <a:off x="665253" y="474776"/>
            <a:ext cx="10822022" cy="1080424"/>
          </a:xfrm>
        </p:spPr>
        <p:txBody>
          <a:bodyPr lIns="0" tIns="0" rIns="0" bIns="0" anchor="t" anchorCtr="0">
            <a:normAutofit/>
          </a:bodyPr>
          <a:lstStyle>
            <a:lvl1pPr>
              <a:defRPr sz="3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2249852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5" name="Rechteck 4"/>
          <p:cNvSpPr/>
          <p:nvPr userDrawn="1"/>
        </p:nvSpPr>
        <p:spPr>
          <a:xfrm>
            <a:off x="0" y="0"/>
            <a:ext cx="12190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itel 1"/>
          <p:cNvSpPr>
            <a:spLocks noGrp="1"/>
          </p:cNvSpPr>
          <p:nvPr>
            <p:ph type="title" hasCustomPrompt="1"/>
          </p:nvPr>
        </p:nvSpPr>
        <p:spPr>
          <a:xfrm>
            <a:off x="665253" y="474776"/>
            <a:ext cx="10822022" cy="1080424"/>
          </a:xfrm>
        </p:spPr>
        <p:txBody>
          <a:bodyPr lIns="0" tIns="0" rIns="0" bIns="0" anchor="t" anchorCtr="0">
            <a:normAutofit/>
          </a:bodyPr>
          <a:lstStyle>
            <a:lvl1pPr>
              <a:defRPr sz="3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833468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Leer">
    <p:spTree>
      <p:nvGrpSpPr>
        <p:cNvPr id="1" name=""/>
        <p:cNvGrpSpPr/>
        <p:nvPr/>
      </p:nvGrpSpPr>
      <p:grpSpPr>
        <a:xfrm>
          <a:off x="0" y="0"/>
          <a:ext cx="0" cy="0"/>
          <a:chOff x="0" y="0"/>
          <a:chExt cx="0" cy="0"/>
        </a:xfrm>
      </p:grpSpPr>
      <p:sp>
        <p:nvSpPr>
          <p:cNvPr id="5" name="Rechteck 4"/>
          <p:cNvSpPr/>
          <p:nvPr userDrawn="1"/>
        </p:nvSpPr>
        <p:spPr>
          <a:xfrm>
            <a:off x="0" y="0"/>
            <a:ext cx="121904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itel 1"/>
          <p:cNvSpPr>
            <a:spLocks noGrp="1"/>
          </p:cNvSpPr>
          <p:nvPr>
            <p:ph type="title" hasCustomPrompt="1"/>
          </p:nvPr>
        </p:nvSpPr>
        <p:spPr>
          <a:xfrm>
            <a:off x="665253" y="474776"/>
            <a:ext cx="10822022" cy="1080424"/>
          </a:xfrm>
        </p:spPr>
        <p:txBody>
          <a:bodyPr lIns="0" tIns="0" rIns="0" bIns="0" anchor="t" anchorCtr="0">
            <a:normAutofit/>
          </a:bodyPr>
          <a:lstStyle>
            <a:lvl1pPr>
              <a:defRPr sz="3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7125844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5" name="Rechteck 4"/>
          <p:cNvSpPr/>
          <p:nvPr userDrawn="1"/>
        </p:nvSpPr>
        <p:spPr>
          <a:xfrm>
            <a:off x="0" y="0"/>
            <a:ext cx="1219041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4" name="Titel 1"/>
          <p:cNvSpPr>
            <a:spLocks noGrp="1"/>
          </p:cNvSpPr>
          <p:nvPr>
            <p:ph type="title" hasCustomPrompt="1"/>
          </p:nvPr>
        </p:nvSpPr>
        <p:spPr>
          <a:xfrm>
            <a:off x="665253" y="474776"/>
            <a:ext cx="10822022" cy="1080424"/>
          </a:xfrm>
        </p:spPr>
        <p:txBody>
          <a:bodyPr lIns="0" tIns="0" rIns="0" bIns="0" anchor="t" anchorCtr="0">
            <a:normAutofit/>
          </a:bodyPr>
          <a:lstStyle>
            <a:lvl1pPr>
              <a:defRPr sz="3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2439193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Rechteck 1"/>
          <p:cNvSpPr/>
          <p:nvPr userDrawn="1"/>
        </p:nvSpPr>
        <p:spPr>
          <a:xfrm>
            <a:off x="0" y="0"/>
            <a:ext cx="121904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el 1"/>
          <p:cNvSpPr>
            <a:spLocks noGrp="1"/>
          </p:cNvSpPr>
          <p:nvPr>
            <p:ph type="title" hasCustomPrompt="1"/>
          </p:nvPr>
        </p:nvSpPr>
        <p:spPr>
          <a:xfrm>
            <a:off x="665253" y="474776"/>
            <a:ext cx="10822022" cy="1080424"/>
          </a:xfrm>
        </p:spPr>
        <p:txBody>
          <a:bodyPr lIns="0" tIns="0" rIns="0" bIns="0" anchor="t" anchorCtr="0">
            <a:normAutofit/>
          </a:bodyPr>
          <a:lstStyle>
            <a:lvl1pPr>
              <a:defRPr sz="35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grpSp>
        <p:nvGrpSpPr>
          <p:cNvPr id="48" name="Gruppieren 47"/>
          <p:cNvGrpSpPr/>
          <p:nvPr userDrawn="1"/>
        </p:nvGrpSpPr>
        <p:grpSpPr>
          <a:xfrm>
            <a:off x="9499063" y="6165692"/>
            <a:ext cx="2076930" cy="364526"/>
            <a:chOff x="6747372" y="6219196"/>
            <a:chExt cx="2077200" cy="364526"/>
          </a:xfrm>
        </p:grpSpPr>
        <p:sp>
          <p:nvSpPr>
            <p:cNvPr id="49" name="Ellipse 48"/>
            <p:cNvSpPr/>
            <p:nvPr/>
          </p:nvSpPr>
          <p:spPr bwMode="auto">
            <a:xfrm>
              <a:off x="6747372" y="6554922"/>
              <a:ext cx="316355" cy="28800"/>
            </a:xfrm>
            <a:prstGeom prst="ellipse">
              <a:avLst/>
            </a:prstGeom>
            <a:gradFill>
              <a:gsLst>
                <a:gs pos="0">
                  <a:srgbClr val="333333">
                    <a:alpha val="26000"/>
                  </a:srgbClr>
                </a:gs>
                <a:gs pos="100000">
                  <a:srgbClr val="333333">
                    <a:alpha val="0"/>
                  </a:srgbClr>
                </a:gs>
              </a:gsLst>
              <a:lin ang="0" scaled="0"/>
            </a:gradFill>
            <a:ln w="12700">
              <a:noFill/>
              <a:round/>
              <a:headEnd/>
              <a:tailEnd/>
            </a:ln>
          </p:spPr>
          <p:txBody>
            <a:bodyPr rtlCol="0" anchor="ctr"/>
            <a:lstStyle/>
            <a:p>
              <a:pPr algn="ctr"/>
              <a:endParaRPr lang="de-DE" dirty="0">
                <a:solidFill>
                  <a:prstClr val="black"/>
                </a:solidFill>
              </a:endParaRPr>
            </a:p>
          </p:txBody>
        </p:sp>
        <p:grpSp>
          <p:nvGrpSpPr>
            <p:cNvPr id="50" name="Gruppieren 49"/>
            <p:cNvGrpSpPr/>
            <p:nvPr userDrawn="1"/>
          </p:nvGrpSpPr>
          <p:grpSpPr>
            <a:xfrm>
              <a:off x="6747372" y="6219196"/>
              <a:ext cx="2077200" cy="352330"/>
              <a:chOff x="6829580" y="5319073"/>
              <a:chExt cx="2077200" cy="352330"/>
            </a:xfrm>
          </p:grpSpPr>
          <p:sp>
            <p:nvSpPr>
              <p:cNvPr id="51" name="AutoShape 197"/>
              <p:cNvSpPr>
                <a:spLocks noChangeAspect="1" noChangeArrowheads="1" noTextEdit="1"/>
              </p:cNvSpPr>
              <p:nvPr userDrawn="1"/>
            </p:nvSpPr>
            <p:spPr bwMode="auto">
              <a:xfrm>
                <a:off x="6829580" y="5319434"/>
                <a:ext cx="2077200" cy="35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2" name="Freeform 199"/>
              <p:cNvSpPr>
                <a:spLocks noEditPoints="1"/>
              </p:cNvSpPr>
              <p:nvPr userDrawn="1"/>
            </p:nvSpPr>
            <p:spPr bwMode="auto">
              <a:xfrm>
                <a:off x="7236726" y="5339628"/>
                <a:ext cx="74649" cy="179952"/>
              </a:xfrm>
              <a:custGeom>
                <a:avLst/>
                <a:gdLst>
                  <a:gd name="T0" fmla="*/ 163 w 163"/>
                  <a:gd name="T1" fmla="*/ 114 h 391"/>
                  <a:gd name="T2" fmla="*/ 136 w 163"/>
                  <a:gd name="T3" fmla="*/ 205 h 391"/>
                  <a:gd name="T4" fmla="*/ 60 w 163"/>
                  <a:gd name="T5" fmla="*/ 237 h 391"/>
                  <a:gd name="T6" fmla="*/ 30 w 163"/>
                  <a:gd name="T7" fmla="*/ 237 h 391"/>
                  <a:gd name="T8" fmla="*/ 30 w 163"/>
                  <a:gd name="T9" fmla="*/ 391 h 391"/>
                  <a:gd name="T10" fmla="*/ 0 w 163"/>
                  <a:gd name="T11" fmla="*/ 391 h 391"/>
                  <a:gd name="T12" fmla="*/ 0 w 163"/>
                  <a:gd name="T13" fmla="*/ 0 h 391"/>
                  <a:gd name="T14" fmla="*/ 66 w 163"/>
                  <a:gd name="T15" fmla="*/ 0 h 391"/>
                  <a:gd name="T16" fmla="*/ 163 w 163"/>
                  <a:gd name="T17" fmla="*/ 114 h 391"/>
                  <a:gd name="T18" fmla="*/ 30 w 163"/>
                  <a:gd name="T19" fmla="*/ 198 h 391"/>
                  <a:gd name="T20" fmla="*/ 57 w 163"/>
                  <a:gd name="T21" fmla="*/ 198 h 391"/>
                  <a:gd name="T22" fmla="*/ 114 w 163"/>
                  <a:gd name="T23" fmla="*/ 179 h 391"/>
                  <a:gd name="T24" fmla="*/ 132 w 163"/>
                  <a:gd name="T25" fmla="*/ 116 h 391"/>
                  <a:gd name="T26" fmla="*/ 115 w 163"/>
                  <a:gd name="T27" fmla="*/ 58 h 391"/>
                  <a:gd name="T28" fmla="*/ 63 w 163"/>
                  <a:gd name="T29" fmla="*/ 39 h 391"/>
                  <a:gd name="T30" fmla="*/ 30 w 163"/>
                  <a:gd name="T31" fmla="*/ 39 h 391"/>
                  <a:gd name="T32" fmla="*/ 30 w 163"/>
                  <a:gd name="T33" fmla="*/ 19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391">
                    <a:moveTo>
                      <a:pt x="163" y="114"/>
                    </a:moveTo>
                    <a:cubicBezTo>
                      <a:pt x="163" y="154"/>
                      <a:pt x="154" y="184"/>
                      <a:pt x="136" y="205"/>
                    </a:cubicBezTo>
                    <a:cubicBezTo>
                      <a:pt x="118" y="227"/>
                      <a:pt x="93" y="237"/>
                      <a:pt x="60" y="237"/>
                    </a:cubicBezTo>
                    <a:cubicBezTo>
                      <a:pt x="30" y="237"/>
                      <a:pt x="30" y="237"/>
                      <a:pt x="30" y="237"/>
                    </a:cubicBezTo>
                    <a:cubicBezTo>
                      <a:pt x="30" y="391"/>
                      <a:pt x="30" y="391"/>
                      <a:pt x="30" y="391"/>
                    </a:cubicBezTo>
                    <a:cubicBezTo>
                      <a:pt x="0" y="391"/>
                      <a:pt x="0" y="391"/>
                      <a:pt x="0" y="391"/>
                    </a:cubicBezTo>
                    <a:cubicBezTo>
                      <a:pt x="0" y="0"/>
                      <a:pt x="0" y="0"/>
                      <a:pt x="0" y="0"/>
                    </a:cubicBezTo>
                    <a:cubicBezTo>
                      <a:pt x="66" y="0"/>
                      <a:pt x="66" y="0"/>
                      <a:pt x="66" y="0"/>
                    </a:cubicBezTo>
                    <a:cubicBezTo>
                      <a:pt x="131" y="0"/>
                      <a:pt x="163" y="38"/>
                      <a:pt x="163" y="114"/>
                    </a:cubicBezTo>
                    <a:close/>
                    <a:moveTo>
                      <a:pt x="30" y="198"/>
                    </a:moveTo>
                    <a:cubicBezTo>
                      <a:pt x="57" y="198"/>
                      <a:pt x="57" y="198"/>
                      <a:pt x="57" y="198"/>
                    </a:cubicBezTo>
                    <a:cubicBezTo>
                      <a:pt x="83" y="198"/>
                      <a:pt x="102" y="192"/>
                      <a:pt x="114" y="179"/>
                    </a:cubicBezTo>
                    <a:cubicBezTo>
                      <a:pt x="126" y="166"/>
                      <a:pt x="132" y="145"/>
                      <a:pt x="132" y="116"/>
                    </a:cubicBezTo>
                    <a:cubicBezTo>
                      <a:pt x="132" y="90"/>
                      <a:pt x="126" y="71"/>
                      <a:pt x="115" y="58"/>
                    </a:cubicBezTo>
                    <a:cubicBezTo>
                      <a:pt x="104" y="46"/>
                      <a:pt x="87" y="39"/>
                      <a:pt x="63" y="39"/>
                    </a:cubicBezTo>
                    <a:cubicBezTo>
                      <a:pt x="30" y="39"/>
                      <a:pt x="30" y="39"/>
                      <a:pt x="30" y="39"/>
                    </a:cubicBezTo>
                    <a:lnTo>
                      <a:pt x="30" y="198"/>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3" name="Freeform 200"/>
              <p:cNvSpPr>
                <a:spLocks noEditPoints="1"/>
              </p:cNvSpPr>
              <p:nvPr userDrawn="1"/>
            </p:nvSpPr>
            <p:spPr bwMode="auto">
              <a:xfrm>
                <a:off x="7334455" y="5339628"/>
                <a:ext cx="82944" cy="179952"/>
              </a:xfrm>
              <a:custGeom>
                <a:avLst/>
                <a:gdLst>
                  <a:gd name="T0" fmla="*/ 30 w 181"/>
                  <a:gd name="T1" fmla="*/ 229 h 391"/>
                  <a:gd name="T2" fmla="*/ 30 w 181"/>
                  <a:gd name="T3" fmla="*/ 391 h 391"/>
                  <a:gd name="T4" fmla="*/ 0 w 181"/>
                  <a:gd name="T5" fmla="*/ 391 h 391"/>
                  <a:gd name="T6" fmla="*/ 0 w 181"/>
                  <a:gd name="T7" fmla="*/ 0 h 391"/>
                  <a:gd name="T8" fmla="*/ 71 w 181"/>
                  <a:gd name="T9" fmla="*/ 0 h 391"/>
                  <a:gd name="T10" fmla="*/ 141 w 181"/>
                  <a:gd name="T11" fmla="*/ 28 h 391"/>
                  <a:gd name="T12" fmla="*/ 163 w 181"/>
                  <a:gd name="T13" fmla="*/ 111 h 391"/>
                  <a:gd name="T14" fmla="*/ 111 w 181"/>
                  <a:gd name="T15" fmla="*/ 215 h 391"/>
                  <a:gd name="T16" fmla="*/ 181 w 181"/>
                  <a:gd name="T17" fmla="*/ 391 h 391"/>
                  <a:gd name="T18" fmla="*/ 146 w 181"/>
                  <a:gd name="T19" fmla="*/ 391 h 391"/>
                  <a:gd name="T20" fmla="*/ 84 w 181"/>
                  <a:gd name="T21" fmla="*/ 229 h 391"/>
                  <a:gd name="T22" fmla="*/ 30 w 181"/>
                  <a:gd name="T23" fmla="*/ 229 h 391"/>
                  <a:gd name="T24" fmla="*/ 30 w 181"/>
                  <a:gd name="T25" fmla="*/ 190 h 391"/>
                  <a:gd name="T26" fmla="*/ 71 w 181"/>
                  <a:gd name="T27" fmla="*/ 190 h 391"/>
                  <a:gd name="T28" fmla="*/ 117 w 181"/>
                  <a:gd name="T29" fmla="*/ 170 h 391"/>
                  <a:gd name="T30" fmla="*/ 132 w 181"/>
                  <a:gd name="T31" fmla="*/ 113 h 391"/>
                  <a:gd name="T32" fmla="*/ 117 w 181"/>
                  <a:gd name="T33" fmla="*/ 57 h 391"/>
                  <a:gd name="T34" fmla="*/ 69 w 181"/>
                  <a:gd name="T35" fmla="*/ 40 h 391"/>
                  <a:gd name="T36" fmla="*/ 30 w 181"/>
                  <a:gd name="T37" fmla="*/ 40 h 391"/>
                  <a:gd name="T38" fmla="*/ 30 w 181"/>
                  <a:gd name="T39" fmla="*/ 19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391">
                    <a:moveTo>
                      <a:pt x="30" y="229"/>
                    </a:moveTo>
                    <a:cubicBezTo>
                      <a:pt x="30" y="391"/>
                      <a:pt x="30" y="391"/>
                      <a:pt x="30" y="391"/>
                    </a:cubicBezTo>
                    <a:cubicBezTo>
                      <a:pt x="0" y="391"/>
                      <a:pt x="0" y="391"/>
                      <a:pt x="0" y="391"/>
                    </a:cubicBezTo>
                    <a:cubicBezTo>
                      <a:pt x="0" y="0"/>
                      <a:pt x="0" y="0"/>
                      <a:pt x="0" y="0"/>
                    </a:cubicBezTo>
                    <a:cubicBezTo>
                      <a:pt x="71" y="0"/>
                      <a:pt x="71" y="0"/>
                      <a:pt x="71" y="0"/>
                    </a:cubicBezTo>
                    <a:cubicBezTo>
                      <a:pt x="102" y="0"/>
                      <a:pt x="125" y="9"/>
                      <a:pt x="141" y="28"/>
                    </a:cubicBezTo>
                    <a:cubicBezTo>
                      <a:pt x="156" y="46"/>
                      <a:pt x="163" y="74"/>
                      <a:pt x="163" y="111"/>
                    </a:cubicBezTo>
                    <a:cubicBezTo>
                      <a:pt x="163" y="162"/>
                      <a:pt x="146" y="197"/>
                      <a:pt x="111" y="215"/>
                    </a:cubicBezTo>
                    <a:cubicBezTo>
                      <a:pt x="181" y="391"/>
                      <a:pt x="181" y="391"/>
                      <a:pt x="181" y="391"/>
                    </a:cubicBezTo>
                    <a:cubicBezTo>
                      <a:pt x="146" y="391"/>
                      <a:pt x="146" y="391"/>
                      <a:pt x="146" y="391"/>
                    </a:cubicBezTo>
                    <a:cubicBezTo>
                      <a:pt x="84" y="229"/>
                      <a:pt x="84" y="229"/>
                      <a:pt x="84" y="229"/>
                    </a:cubicBezTo>
                    <a:lnTo>
                      <a:pt x="30" y="229"/>
                    </a:lnTo>
                    <a:close/>
                    <a:moveTo>
                      <a:pt x="30" y="190"/>
                    </a:moveTo>
                    <a:cubicBezTo>
                      <a:pt x="71" y="190"/>
                      <a:pt x="71" y="190"/>
                      <a:pt x="71" y="190"/>
                    </a:cubicBezTo>
                    <a:cubicBezTo>
                      <a:pt x="92" y="190"/>
                      <a:pt x="108" y="183"/>
                      <a:pt x="117" y="170"/>
                    </a:cubicBezTo>
                    <a:cubicBezTo>
                      <a:pt x="127" y="158"/>
                      <a:pt x="132" y="138"/>
                      <a:pt x="132" y="113"/>
                    </a:cubicBezTo>
                    <a:cubicBezTo>
                      <a:pt x="132" y="87"/>
                      <a:pt x="127" y="68"/>
                      <a:pt x="117" y="57"/>
                    </a:cubicBezTo>
                    <a:cubicBezTo>
                      <a:pt x="107" y="46"/>
                      <a:pt x="91" y="40"/>
                      <a:pt x="69" y="40"/>
                    </a:cubicBezTo>
                    <a:cubicBezTo>
                      <a:pt x="30" y="40"/>
                      <a:pt x="30" y="40"/>
                      <a:pt x="30" y="40"/>
                    </a:cubicBezTo>
                    <a:lnTo>
                      <a:pt x="30" y="190"/>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4" name="Freeform 201"/>
              <p:cNvSpPr>
                <a:spLocks/>
              </p:cNvSpPr>
              <p:nvPr userDrawn="1"/>
            </p:nvSpPr>
            <p:spPr bwMode="auto">
              <a:xfrm>
                <a:off x="7434709" y="5339628"/>
                <a:ext cx="66355" cy="179952"/>
              </a:xfrm>
              <a:custGeom>
                <a:avLst/>
                <a:gdLst>
                  <a:gd name="T0" fmla="*/ 184 w 184"/>
                  <a:gd name="T1" fmla="*/ 499 h 499"/>
                  <a:gd name="T2" fmla="*/ 0 w 184"/>
                  <a:gd name="T3" fmla="*/ 499 h 499"/>
                  <a:gd name="T4" fmla="*/ 0 w 184"/>
                  <a:gd name="T5" fmla="*/ 0 h 499"/>
                  <a:gd name="T6" fmla="*/ 184 w 184"/>
                  <a:gd name="T7" fmla="*/ 0 h 499"/>
                  <a:gd name="T8" fmla="*/ 184 w 184"/>
                  <a:gd name="T9" fmla="*/ 51 h 499"/>
                  <a:gd name="T10" fmla="*/ 39 w 184"/>
                  <a:gd name="T11" fmla="*/ 51 h 499"/>
                  <a:gd name="T12" fmla="*/ 39 w 184"/>
                  <a:gd name="T13" fmla="*/ 212 h 499"/>
                  <a:gd name="T14" fmla="*/ 175 w 184"/>
                  <a:gd name="T15" fmla="*/ 212 h 499"/>
                  <a:gd name="T16" fmla="*/ 175 w 184"/>
                  <a:gd name="T17" fmla="*/ 264 h 499"/>
                  <a:gd name="T18" fmla="*/ 39 w 184"/>
                  <a:gd name="T19" fmla="*/ 264 h 499"/>
                  <a:gd name="T20" fmla="*/ 39 w 184"/>
                  <a:gd name="T21" fmla="*/ 448 h 499"/>
                  <a:gd name="T22" fmla="*/ 184 w 184"/>
                  <a:gd name="T23" fmla="*/ 448 h 499"/>
                  <a:gd name="T24" fmla="*/ 184 w 184"/>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499">
                    <a:moveTo>
                      <a:pt x="184" y="499"/>
                    </a:moveTo>
                    <a:lnTo>
                      <a:pt x="0" y="499"/>
                    </a:lnTo>
                    <a:lnTo>
                      <a:pt x="0" y="0"/>
                    </a:lnTo>
                    <a:lnTo>
                      <a:pt x="184" y="0"/>
                    </a:lnTo>
                    <a:lnTo>
                      <a:pt x="184" y="51"/>
                    </a:lnTo>
                    <a:lnTo>
                      <a:pt x="39" y="51"/>
                    </a:lnTo>
                    <a:lnTo>
                      <a:pt x="39" y="212"/>
                    </a:lnTo>
                    <a:lnTo>
                      <a:pt x="175" y="212"/>
                    </a:lnTo>
                    <a:lnTo>
                      <a:pt x="175" y="264"/>
                    </a:lnTo>
                    <a:lnTo>
                      <a:pt x="39" y="264"/>
                    </a:lnTo>
                    <a:lnTo>
                      <a:pt x="39" y="448"/>
                    </a:lnTo>
                    <a:lnTo>
                      <a:pt x="184" y="448"/>
                    </a:lnTo>
                    <a:lnTo>
                      <a:pt x="184"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5" name="Freeform 202"/>
              <p:cNvSpPr>
                <a:spLocks/>
              </p:cNvSpPr>
              <p:nvPr userDrawn="1"/>
            </p:nvSpPr>
            <p:spPr bwMode="auto">
              <a:xfrm>
                <a:off x="7517292" y="5336743"/>
                <a:ext cx="74289" cy="185722"/>
              </a:xfrm>
              <a:custGeom>
                <a:avLst/>
                <a:gdLst>
                  <a:gd name="T0" fmla="*/ 162 w 162"/>
                  <a:gd name="T1" fmla="*/ 293 h 403"/>
                  <a:gd name="T2" fmla="*/ 137 w 162"/>
                  <a:gd name="T3" fmla="*/ 374 h 403"/>
                  <a:gd name="T4" fmla="*/ 71 w 162"/>
                  <a:gd name="T5" fmla="*/ 403 h 403"/>
                  <a:gd name="T6" fmla="*/ 0 w 162"/>
                  <a:gd name="T7" fmla="*/ 385 h 403"/>
                  <a:gd name="T8" fmla="*/ 0 w 162"/>
                  <a:gd name="T9" fmla="*/ 341 h 403"/>
                  <a:gd name="T10" fmla="*/ 35 w 162"/>
                  <a:gd name="T11" fmla="*/ 357 h 403"/>
                  <a:gd name="T12" fmla="*/ 72 w 162"/>
                  <a:gd name="T13" fmla="*/ 363 h 403"/>
                  <a:gd name="T14" fmla="*/ 117 w 162"/>
                  <a:gd name="T15" fmla="*/ 345 h 403"/>
                  <a:gd name="T16" fmla="*/ 132 w 162"/>
                  <a:gd name="T17" fmla="*/ 297 h 403"/>
                  <a:gd name="T18" fmla="*/ 126 w 162"/>
                  <a:gd name="T19" fmla="*/ 264 h 403"/>
                  <a:gd name="T20" fmla="*/ 108 w 162"/>
                  <a:gd name="T21" fmla="*/ 240 h 403"/>
                  <a:gd name="T22" fmla="*/ 70 w 162"/>
                  <a:gd name="T23" fmla="*/ 215 h 403"/>
                  <a:gd name="T24" fmla="*/ 19 w 162"/>
                  <a:gd name="T25" fmla="*/ 169 h 403"/>
                  <a:gd name="T26" fmla="*/ 4 w 162"/>
                  <a:gd name="T27" fmla="*/ 99 h 403"/>
                  <a:gd name="T28" fmla="*/ 26 w 162"/>
                  <a:gd name="T29" fmla="*/ 27 h 403"/>
                  <a:gd name="T30" fmla="*/ 85 w 162"/>
                  <a:gd name="T31" fmla="*/ 0 h 403"/>
                  <a:gd name="T32" fmla="*/ 156 w 162"/>
                  <a:gd name="T33" fmla="*/ 22 h 403"/>
                  <a:gd name="T34" fmla="*/ 146 w 162"/>
                  <a:gd name="T35" fmla="*/ 61 h 403"/>
                  <a:gd name="T36" fmla="*/ 84 w 162"/>
                  <a:gd name="T37" fmla="*/ 41 h 403"/>
                  <a:gd name="T38" fmla="*/ 47 w 162"/>
                  <a:gd name="T39" fmla="*/ 57 h 403"/>
                  <a:gd name="T40" fmla="*/ 34 w 162"/>
                  <a:gd name="T41" fmla="*/ 100 h 403"/>
                  <a:gd name="T42" fmla="*/ 39 w 162"/>
                  <a:gd name="T43" fmla="*/ 133 h 403"/>
                  <a:gd name="T44" fmla="*/ 55 w 162"/>
                  <a:gd name="T45" fmla="*/ 157 h 403"/>
                  <a:gd name="T46" fmla="*/ 91 w 162"/>
                  <a:gd name="T47" fmla="*/ 181 h 403"/>
                  <a:gd name="T48" fmla="*/ 147 w 162"/>
                  <a:gd name="T49" fmla="*/ 228 h 403"/>
                  <a:gd name="T50" fmla="*/ 162 w 162"/>
                  <a:gd name="T51" fmla="*/ 29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403">
                    <a:moveTo>
                      <a:pt x="162" y="293"/>
                    </a:moveTo>
                    <a:cubicBezTo>
                      <a:pt x="162" y="328"/>
                      <a:pt x="154" y="354"/>
                      <a:pt x="137" y="374"/>
                    </a:cubicBezTo>
                    <a:cubicBezTo>
                      <a:pt x="121" y="393"/>
                      <a:pt x="99" y="403"/>
                      <a:pt x="71" y="403"/>
                    </a:cubicBezTo>
                    <a:cubicBezTo>
                      <a:pt x="40" y="403"/>
                      <a:pt x="17" y="397"/>
                      <a:pt x="0" y="385"/>
                    </a:cubicBezTo>
                    <a:cubicBezTo>
                      <a:pt x="0" y="341"/>
                      <a:pt x="0" y="341"/>
                      <a:pt x="0" y="341"/>
                    </a:cubicBezTo>
                    <a:cubicBezTo>
                      <a:pt x="11" y="348"/>
                      <a:pt x="22" y="353"/>
                      <a:pt x="35" y="357"/>
                    </a:cubicBezTo>
                    <a:cubicBezTo>
                      <a:pt x="47" y="361"/>
                      <a:pt x="59" y="363"/>
                      <a:pt x="72" y="363"/>
                    </a:cubicBezTo>
                    <a:cubicBezTo>
                      <a:pt x="92" y="363"/>
                      <a:pt x="107" y="357"/>
                      <a:pt x="117" y="345"/>
                    </a:cubicBezTo>
                    <a:cubicBezTo>
                      <a:pt x="127" y="334"/>
                      <a:pt x="132" y="318"/>
                      <a:pt x="132" y="297"/>
                    </a:cubicBezTo>
                    <a:cubicBezTo>
                      <a:pt x="132" y="284"/>
                      <a:pt x="130" y="273"/>
                      <a:pt x="126" y="264"/>
                    </a:cubicBezTo>
                    <a:cubicBezTo>
                      <a:pt x="123" y="255"/>
                      <a:pt x="117" y="248"/>
                      <a:pt x="108" y="240"/>
                    </a:cubicBezTo>
                    <a:cubicBezTo>
                      <a:pt x="100" y="233"/>
                      <a:pt x="87" y="225"/>
                      <a:pt x="70" y="215"/>
                    </a:cubicBezTo>
                    <a:cubicBezTo>
                      <a:pt x="46" y="202"/>
                      <a:pt x="29" y="187"/>
                      <a:pt x="19" y="169"/>
                    </a:cubicBezTo>
                    <a:cubicBezTo>
                      <a:pt x="9" y="151"/>
                      <a:pt x="4" y="128"/>
                      <a:pt x="4" y="99"/>
                    </a:cubicBezTo>
                    <a:cubicBezTo>
                      <a:pt x="4" y="69"/>
                      <a:pt x="11" y="45"/>
                      <a:pt x="26" y="27"/>
                    </a:cubicBezTo>
                    <a:cubicBezTo>
                      <a:pt x="41" y="9"/>
                      <a:pt x="60" y="0"/>
                      <a:pt x="85" y="0"/>
                    </a:cubicBezTo>
                    <a:cubicBezTo>
                      <a:pt x="111" y="0"/>
                      <a:pt x="134" y="8"/>
                      <a:pt x="156" y="22"/>
                    </a:cubicBezTo>
                    <a:cubicBezTo>
                      <a:pt x="146" y="61"/>
                      <a:pt x="146" y="61"/>
                      <a:pt x="146" y="61"/>
                    </a:cubicBezTo>
                    <a:cubicBezTo>
                      <a:pt x="125" y="48"/>
                      <a:pt x="104" y="41"/>
                      <a:pt x="84" y="41"/>
                    </a:cubicBezTo>
                    <a:cubicBezTo>
                      <a:pt x="68" y="41"/>
                      <a:pt x="56" y="46"/>
                      <a:pt x="47" y="57"/>
                    </a:cubicBezTo>
                    <a:cubicBezTo>
                      <a:pt x="38" y="67"/>
                      <a:pt x="34" y="81"/>
                      <a:pt x="34" y="100"/>
                    </a:cubicBezTo>
                    <a:cubicBezTo>
                      <a:pt x="34" y="113"/>
                      <a:pt x="35" y="124"/>
                      <a:pt x="39" y="133"/>
                    </a:cubicBezTo>
                    <a:cubicBezTo>
                      <a:pt x="42" y="142"/>
                      <a:pt x="48" y="150"/>
                      <a:pt x="55" y="157"/>
                    </a:cubicBezTo>
                    <a:cubicBezTo>
                      <a:pt x="63" y="164"/>
                      <a:pt x="75" y="172"/>
                      <a:pt x="91" y="181"/>
                    </a:cubicBezTo>
                    <a:cubicBezTo>
                      <a:pt x="118" y="195"/>
                      <a:pt x="137" y="211"/>
                      <a:pt x="147" y="228"/>
                    </a:cubicBezTo>
                    <a:cubicBezTo>
                      <a:pt x="157" y="245"/>
                      <a:pt x="162" y="266"/>
                      <a:pt x="162" y="293"/>
                    </a:cubicBez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6" name="Freeform 203"/>
              <p:cNvSpPr>
                <a:spLocks/>
              </p:cNvSpPr>
              <p:nvPr userDrawn="1"/>
            </p:nvSpPr>
            <p:spPr bwMode="auto">
              <a:xfrm>
                <a:off x="7614300" y="5339628"/>
                <a:ext cx="65273" cy="179952"/>
              </a:xfrm>
              <a:custGeom>
                <a:avLst/>
                <a:gdLst>
                  <a:gd name="T0" fmla="*/ 181 w 181"/>
                  <a:gd name="T1" fmla="*/ 499 h 499"/>
                  <a:gd name="T2" fmla="*/ 0 w 181"/>
                  <a:gd name="T3" fmla="*/ 499 h 499"/>
                  <a:gd name="T4" fmla="*/ 0 w 181"/>
                  <a:gd name="T5" fmla="*/ 0 h 499"/>
                  <a:gd name="T6" fmla="*/ 181 w 181"/>
                  <a:gd name="T7" fmla="*/ 0 h 499"/>
                  <a:gd name="T8" fmla="*/ 181 w 181"/>
                  <a:gd name="T9" fmla="*/ 51 h 499"/>
                  <a:gd name="T10" fmla="*/ 38 w 181"/>
                  <a:gd name="T11" fmla="*/ 51 h 499"/>
                  <a:gd name="T12" fmla="*/ 38 w 181"/>
                  <a:gd name="T13" fmla="*/ 212 h 499"/>
                  <a:gd name="T14" fmla="*/ 174 w 181"/>
                  <a:gd name="T15" fmla="*/ 212 h 499"/>
                  <a:gd name="T16" fmla="*/ 174 w 181"/>
                  <a:gd name="T17" fmla="*/ 264 h 499"/>
                  <a:gd name="T18" fmla="*/ 38 w 181"/>
                  <a:gd name="T19" fmla="*/ 264 h 499"/>
                  <a:gd name="T20" fmla="*/ 38 w 181"/>
                  <a:gd name="T21" fmla="*/ 448 h 499"/>
                  <a:gd name="T22" fmla="*/ 181 w 181"/>
                  <a:gd name="T23" fmla="*/ 448 h 499"/>
                  <a:gd name="T24" fmla="*/ 181 w 18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499">
                    <a:moveTo>
                      <a:pt x="181" y="499"/>
                    </a:moveTo>
                    <a:lnTo>
                      <a:pt x="0" y="499"/>
                    </a:lnTo>
                    <a:lnTo>
                      <a:pt x="0" y="0"/>
                    </a:lnTo>
                    <a:lnTo>
                      <a:pt x="181" y="0"/>
                    </a:lnTo>
                    <a:lnTo>
                      <a:pt x="181" y="51"/>
                    </a:lnTo>
                    <a:lnTo>
                      <a:pt x="38" y="51"/>
                    </a:lnTo>
                    <a:lnTo>
                      <a:pt x="38" y="212"/>
                    </a:lnTo>
                    <a:lnTo>
                      <a:pt x="174" y="212"/>
                    </a:lnTo>
                    <a:lnTo>
                      <a:pt x="174" y="264"/>
                    </a:lnTo>
                    <a:lnTo>
                      <a:pt x="38" y="264"/>
                    </a:lnTo>
                    <a:lnTo>
                      <a:pt x="38" y="448"/>
                    </a:lnTo>
                    <a:lnTo>
                      <a:pt x="181" y="448"/>
                    </a:lnTo>
                    <a:lnTo>
                      <a:pt x="18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7" name="Freeform 204"/>
              <p:cNvSpPr>
                <a:spLocks/>
              </p:cNvSpPr>
              <p:nvPr userDrawn="1"/>
            </p:nvSpPr>
            <p:spPr bwMode="auto">
              <a:xfrm>
                <a:off x="7704456" y="5339628"/>
                <a:ext cx="92320" cy="179952"/>
              </a:xfrm>
              <a:custGeom>
                <a:avLst/>
                <a:gdLst>
                  <a:gd name="T0" fmla="*/ 201 w 201"/>
                  <a:gd name="T1" fmla="*/ 391 h 391"/>
                  <a:gd name="T2" fmla="*/ 167 w 201"/>
                  <a:gd name="T3" fmla="*/ 391 h 391"/>
                  <a:gd name="T4" fmla="*/ 26 w 201"/>
                  <a:gd name="T5" fmla="*/ 63 h 391"/>
                  <a:gd name="T6" fmla="*/ 25 w 201"/>
                  <a:gd name="T7" fmla="*/ 63 h 391"/>
                  <a:gd name="T8" fmla="*/ 27 w 201"/>
                  <a:gd name="T9" fmla="*/ 169 h 391"/>
                  <a:gd name="T10" fmla="*/ 27 w 201"/>
                  <a:gd name="T11" fmla="*/ 391 h 391"/>
                  <a:gd name="T12" fmla="*/ 0 w 201"/>
                  <a:gd name="T13" fmla="*/ 391 h 391"/>
                  <a:gd name="T14" fmla="*/ 0 w 201"/>
                  <a:gd name="T15" fmla="*/ 0 h 391"/>
                  <a:gd name="T16" fmla="*/ 34 w 201"/>
                  <a:gd name="T17" fmla="*/ 0 h 391"/>
                  <a:gd name="T18" fmla="*/ 174 w 201"/>
                  <a:gd name="T19" fmla="*/ 327 h 391"/>
                  <a:gd name="T20" fmla="*/ 175 w 201"/>
                  <a:gd name="T21" fmla="*/ 327 h 391"/>
                  <a:gd name="T22" fmla="*/ 174 w 201"/>
                  <a:gd name="T23" fmla="*/ 281 h 391"/>
                  <a:gd name="T24" fmla="*/ 173 w 201"/>
                  <a:gd name="T25" fmla="*/ 225 h 391"/>
                  <a:gd name="T26" fmla="*/ 173 w 201"/>
                  <a:gd name="T27" fmla="*/ 0 h 391"/>
                  <a:gd name="T28" fmla="*/ 201 w 201"/>
                  <a:gd name="T29" fmla="*/ 0 h 391"/>
                  <a:gd name="T30" fmla="*/ 201 w 201"/>
                  <a:gd name="T31"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391">
                    <a:moveTo>
                      <a:pt x="201" y="391"/>
                    </a:moveTo>
                    <a:cubicBezTo>
                      <a:pt x="167" y="391"/>
                      <a:pt x="167" y="391"/>
                      <a:pt x="167" y="391"/>
                    </a:cubicBezTo>
                    <a:cubicBezTo>
                      <a:pt x="26" y="63"/>
                      <a:pt x="26" y="63"/>
                      <a:pt x="26" y="63"/>
                    </a:cubicBezTo>
                    <a:cubicBezTo>
                      <a:pt x="25" y="63"/>
                      <a:pt x="25" y="63"/>
                      <a:pt x="25" y="63"/>
                    </a:cubicBezTo>
                    <a:cubicBezTo>
                      <a:pt x="26" y="101"/>
                      <a:pt x="27" y="137"/>
                      <a:pt x="27" y="169"/>
                    </a:cubicBezTo>
                    <a:cubicBezTo>
                      <a:pt x="27" y="391"/>
                      <a:pt x="27" y="391"/>
                      <a:pt x="27" y="391"/>
                    </a:cubicBezTo>
                    <a:cubicBezTo>
                      <a:pt x="0" y="391"/>
                      <a:pt x="0" y="391"/>
                      <a:pt x="0" y="391"/>
                    </a:cubicBezTo>
                    <a:cubicBezTo>
                      <a:pt x="0" y="0"/>
                      <a:pt x="0" y="0"/>
                      <a:pt x="0" y="0"/>
                    </a:cubicBezTo>
                    <a:cubicBezTo>
                      <a:pt x="34" y="0"/>
                      <a:pt x="34" y="0"/>
                      <a:pt x="34" y="0"/>
                    </a:cubicBezTo>
                    <a:cubicBezTo>
                      <a:pt x="174" y="327"/>
                      <a:pt x="174" y="327"/>
                      <a:pt x="174" y="327"/>
                    </a:cubicBezTo>
                    <a:cubicBezTo>
                      <a:pt x="175" y="327"/>
                      <a:pt x="175" y="327"/>
                      <a:pt x="175" y="327"/>
                    </a:cubicBezTo>
                    <a:cubicBezTo>
                      <a:pt x="175" y="322"/>
                      <a:pt x="174" y="307"/>
                      <a:pt x="174" y="281"/>
                    </a:cubicBezTo>
                    <a:cubicBezTo>
                      <a:pt x="173" y="254"/>
                      <a:pt x="172" y="236"/>
                      <a:pt x="173" y="225"/>
                    </a:cubicBezTo>
                    <a:cubicBezTo>
                      <a:pt x="173" y="0"/>
                      <a:pt x="173" y="0"/>
                      <a:pt x="173" y="0"/>
                    </a:cubicBezTo>
                    <a:cubicBezTo>
                      <a:pt x="201" y="0"/>
                      <a:pt x="201" y="0"/>
                      <a:pt x="201" y="0"/>
                    </a:cubicBezTo>
                    <a:lnTo>
                      <a:pt x="201" y="391"/>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8" name="Freeform 205"/>
              <p:cNvSpPr>
                <a:spLocks/>
              </p:cNvSpPr>
              <p:nvPr userDrawn="1"/>
            </p:nvSpPr>
            <p:spPr bwMode="auto">
              <a:xfrm>
                <a:off x="7812644" y="5339628"/>
                <a:ext cx="87992" cy="179952"/>
              </a:xfrm>
              <a:custGeom>
                <a:avLst/>
                <a:gdLst>
                  <a:gd name="T0" fmla="*/ 141 w 244"/>
                  <a:gd name="T1" fmla="*/ 499 h 499"/>
                  <a:gd name="T2" fmla="*/ 103 w 244"/>
                  <a:gd name="T3" fmla="*/ 499 h 499"/>
                  <a:gd name="T4" fmla="*/ 103 w 244"/>
                  <a:gd name="T5" fmla="*/ 51 h 499"/>
                  <a:gd name="T6" fmla="*/ 0 w 244"/>
                  <a:gd name="T7" fmla="*/ 51 h 499"/>
                  <a:gd name="T8" fmla="*/ 0 w 244"/>
                  <a:gd name="T9" fmla="*/ 0 h 499"/>
                  <a:gd name="T10" fmla="*/ 244 w 244"/>
                  <a:gd name="T11" fmla="*/ 0 h 499"/>
                  <a:gd name="T12" fmla="*/ 244 w 244"/>
                  <a:gd name="T13" fmla="*/ 51 h 499"/>
                  <a:gd name="T14" fmla="*/ 141 w 244"/>
                  <a:gd name="T15" fmla="*/ 51 h 499"/>
                  <a:gd name="T16" fmla="*/ 141 w 244"/>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499">
                    <a:moveTo>
                      <a:pt x="141" y="499"/>
                    </a:moveTo>
                    <a:lnTo>
                      <a:pt x="103" y="499"/>
                    </a:lnTo>
                    <a:lnTo>
                      <a:pt x="103" y="51"/>
                    </a:lnTo>
                    <a:lnTo>
                      <a:pt x="0" y="51"/>
                    </a:lnTo>
                    <a:lnTo>
                      <a:pt x="0" y="0"/>
                    </a:lnTo>
                    <a:lnTo>
                      <a:pt x="244" y="0"/>
                    </a:lnTo>
                    <a:lnTo>
                      <a:pt x="244" y="51"/>
                    </a:lnTo>
                    <a:lnTo>
                      <a:pt x="141" y="51"/>
                    </a:lnTo>
                    <a:lnTo>
                      <a:pt x="14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59" name="Freeform 206"/>
              <p:cNvSpPr>
                <a:spLocks noEditPoints="1"/>
              </p:cNvSpPr>
              <p:nvPr userDrawn="1"/>
            </p:nvSpPr>
            <p:spPr bwMode="auto">
              <a:xfrm>
                <a:off x="7900636" y="5338907"/>
                <a:ext cx="104581" cy="180673"/>
              </a:xfrm>
              <a:custGeom>
                <a:avLst/>
                <a:gdLst>
                  <a:gd name="T0" fmla="*/ 197 w 228"/>
                  <a:gd name="T1" fmla="*/ 393 h 393"/>
                  <a:gd name="T2" fmla="*/ 165 w 228"/>
                  <a:gd name="T3" fmla="*/ 269 h 393"/>
                  <a:gd name="T4" fmla="*/ 62 w 228"/>
                  <a:gd name="T5" fmla="*/ 269 h 393"/>
                  <a:gd name="T6" fmla="*/ 30 w 228"/>
                  <a:gd name="T7" fmla="*/ 393 h 393"/>
                  <a:gd name="T8" fmla="*/ 0 w 228"/>
                  <a:gd name="T9" fmla="*/ 393 h 393"/>
                  <a:gd name="T10" fmla="*/ 102 w 228"/>
                  <a:gd name="T11" fmla="*/ 0 h 393"/>
                  <a:gd name="T12" fmla="*/ 127 w 228"/>
                  <a:gd name="T13" fmla="*/ 0 h 393"/>
                  <a:gd name="T14" fmla="*/ 228 w 228"/>
                  <a:gd name="T15" fmla="*/ 393 h 393"/>
                  <a:gd name="T16" fmla="*/ 197 w 228"/>
                  <a:gd name="T17" fmla="*/ 393 h 393"/>
                  <a:gd name="T18" fmla="*/ 156 w 228"/>
                  <a:gd name="T19" fmla="*/ 228 h 393"/>
                  <a:gd name="T20" fmla="*/ 126 w 228"/>
                  <a:gd name="T21" fmla="*/ 107 h 393"/>
                  <a:gd name="T22" fmla="*/ 114 w 228"/>
                  <a:gd name="T23" fmla="*/ 50 h 393"/>
                  <a:gd name="T24" fmla="*/ 103 w 228"/>
                  <a:gd name="T25" fmla="*/ 107 h 393"/>
                  <a:gd name="T26" fmla="*/ 73 w 228"/>
                  <a:gd name="T27" fmla="*/ 228 h 393"/>
                  <a:gd name="T28" fmla="*/ 156 w 228"/>
                  <a:gd name="T29" fmla="*/ 2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393">
                    <a:moveTo>
                      <a:pt x="197" y="393"/>
                    </a:moveTo>
                    <a:cubicBezTo>
                      <a:pt x="165" y="269"/>
                      <a:pt x="165" y="269"/>
                      <a:pt x="165" y="269"/>
                    </a:cubicBezTo>
                    <a:cubicBezTo>
                      <a:pt x="62" y="269"/>
                      <a:pt x="62" y="269"/>
                      <a:pt x="62" y="269"/>
                    </a:cubicBezTo>
                    <a:cubicBezTo>
                      <a:pt x="30" y="393"/>
                      <a:pt x="30" y="393"/>
                      <a:pt x="30" y="393"/>
                    </a:cubicBezTo>
                    <a:cubicBezTo>
                      <a:pt x="0" y="393"/>
                      <a:pt x="0" y="393"/>
                      <a:pt x="0" y="393"/>
                    </a:cubicBezTo>
                    <a:cubicBezTo>
                      <a:pt x="102" y="0"/>
                      <a:pt x="102" y="0"/>
                      <a:pt x="102" y="0"/>
                    </a:cubicBezTo>
                    <a:cubicBezTo>
                      <a:pt x="127" y="0"/>
                      <a:pt x="127" y="0"/>
                      <a:pt x="127" y="0"/>
                    </a:cubicBezTo>
                    <a:cubicBezTo>
                      <a:pt x="228" y="393"/>
                      <a:pt x="228" y="393"/>
                      <a:pt x="228" y="393"/>
                    </a:cubicBezTo>
                    <a:lnTo>
                      <a:pt x="197" y="393"/>
                    </a:lnTo>
                    <a:close/>
                    <a:moveTo>
                      <a:pt x="156" y="228"/>
                    </a:moveTo>
                    <a:cubicBezTo>
                      <a:pt x="126" y="107"/>
                      <a:pt x="126" y="107"/>
                      <a:pt x="126" y="107"/>
                    </a:cubicBezTo>
                    <a:cubicBezTo>
                      <a:pt x="122" y="91"/>
                      <a:pt x="118" y="73"/>
                      <a:pt x="114" y="50"/>
                    </a:cubicBezTo>
                    <a:cubicBezTo>
                      <a:pt x="111" y="67"/>
                      <a:pt x="108" y="86"/>
                      <a:pt x="103" y="107"/>
                    </a:cubicBezTo>
                    <a:cubicBezTo>
                      <a:pt x="73" y="228"/>
                      <a:pt x="73" y="228"/>
                      <a:pt x="73" y="228"/>
                    </a:cubicBezTo>
                    <a:lnTo>
                      <a:pt x="156" y="228"/>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0" name="Freeform 207"/>
              <p:cNvSpPr>
                <a:spLocks/>
              </p:cNvSpPr>
              <p:nvPr userDrawn="1"/>
            </p:nvSpPr>
            <p:spPr bwMode="auto">
              <a:xfrm>
                <a:off x="8005217" y="5339628"/>
                <a:ext cx="87992" cy="179952"/>
              </a:xfrm>
              <a:custGeom>
                <a:avLst/>
                <a:gdLst>
                  <a:gd name="T0" fmla="*/ 141 w 244"/>
                  <a:gd name="T1" fmla="*/ 499 h 499"/>
                  <a:gd name="T2" fmla="*/ 103 w 244"/>
                  <a:gd name="T3" fmla="*/ 499 h 499"/>
                  <a:gd name="T4" fmla="*/ 103 w 244"/>
                  <a:gd name="T5" fmla="*/ 51 h 499"/>
                  <a:gd name="T6" fmla="*/ 0 w 244"/>
                  <a:gd name="T7" fmla="*/ 51 h 499"/>
                  <a:gd name="T8" fmla="*/ 0 w 244"/>
                  <a:gd name="T9" fmla="*/ 0 h 499"/>
                  <a:gd name="T10" fmla="*/ 244 w 244"/>
                  <a:gd name="T11" fmla="*/ 0 h 499"/>
                  <a:gd name="T12" fmla="*/ 244 w 244"/>
                  <a:gd name="T13" fmla="*/ 51 h 499"/>
                  <a:gd name="T14" fmla="*/ 141 w 244"/>
                  <a:gd name="T15" fmla="*/ 51 h 499"/>
                  <a:gd name="T16" fmla="*/ 141 w 244"/>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499">
                    <a:moveTo>
                      <a:pt x="141" y="499"/>
                    </a:moveTo>
                    <a:lnTo>
                      <a:pt x="103" y="499"/>
                    </a:lnTo>
                    <a:lnTo>
                      <a:pt x="103" y="51"/>
                    </a:lnTo>
                    <a:lnTo>
                      <a:pt x="0" y="51"/>
                    </a:lnTo>
                    <a:lnTo>
                      <a:pt x="0" y="0"/>
                    </a:lnTo>
                    <a:lnTo>
                      <a:pt x="244" y="0"/>
                    </a:lnTo>
                    <a:lnTo>
                      <a:pt x="244" y="51"/>
                    </a:lnTo>
                    <a:lnTo>
                      <a:pt x="141" y="51"/>
                    </a:lnTo>
                    <a:lnTo>
                      <a:pt x="14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1" name="Rectangle 208"/>
              <p:cNvSpPr>
                <a:spLocks noChangeArrowheads="1"/>
              </p:cNvSpPr>
              <p:nvPr userDrawn="1"/>
            </p:nvSpPr>
            <p:spPr bwMode="auto">
              <a:xfrm>
                <a:off x="8109438" y="5339628"/>
                <a:ext cx="13704" cy="179952"/>
              </a:xfrm>
              <a:prstGeom prst="rect">
                <a:avLst/>
              </a:prstGeom>
              <a:solidFill>
                <a:srgbClr val="5453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2" name="Freeform 209"/>
              <p:cNvSpPr>
                <a:spLocks noEditPoints="1"/>
              </p:cNvSpPr>
              <p:nvPr userDrawn="1"/>
            </p:nvSpPr>
            <p:spPr bwMode="auto">
              <a:xfrm>
                <a:off x="8148025" y="5336743"/>
                <a:ext cx="108548" cy="185722"/>
              </a:xfrm>
              <a:custGeom>
                <a:avLst/>
                <a:gdLst>
                  <a:gd name="T0" fmla="*/ 237 w 237"/>
                  <a:gd name="T1" fmla="*/ 201 h 403"/>
                  <a:gd name="T2" fmla="*/ 205 w 237"/>
                  <a:gd name="T3" fmla="*/ 349 h 403"/>
                  <a:gd name="T4" fmla="*/ 118 w 237"/>
                  <a:gd name="T5" fmla="*/ 403 h 403"/>
                  <a:gd name="T6" fmla="*/ 31 w 237"/>
                  <a:gd name="T7" fmla="*/ 350 h 403"/>
                  <a:gd name="T8" fmla="*/ 0 w 237"/>
                  <a:gd name="T9" fmla="*/ 201 h 403"/>
                  <a:gd name="T10" fmla="*/ 31 w 237"/>
                  <a:gd name="T11" fmla="*/ 52 h 403"/>
                  <a:gd name="T12" fmla="*/ 119 w 237"/>
                  <a:gd name="T13" fmla="*/ 0 h 403"/>
                  <a:gd name="T14" fmla="*/ 205 w 237"/>
                  <a:gd name="T15" fmla="*/ 53 h 403"/>
                  <a:gd name="T16" fmla="*/ 237 w 237"/>
                  <a:gd name="T17" fmla="*/ 201 h 403"/>
                  <a:gd name="T18" fmla="*/ 32 w 237"/>
                  <a:gd name="T19" fmla="*/ 201 h 403"/>
                  <a:gd name="T20" fmla="*/ 54 w 237"/>
                  <a:gd name="T21" fmla="*/ 322 h 403"/>
                  <a:gd name="T22" fmla="*/ 118 w 237"/>
                  <a:gd name="T23" fmla="*/ 363 h 403"/>
                  <a:gd name="T24" fmla="*/ 183 w 237"/>
                  <a:gd name="T25" fmla="*/ 322 h 403"/>
                  <a:gd name="T26" fmla="*/ 205 w 237"/>
                  <a:gd name="T27" fmla="*/ 201 h 403"/>
                  <a:gd name="T28" fmla="*/ 183 w 237"/>
                  <a:gd name="T29" fmla="*/ 81 h 403"/>
                  <a:gd name="T30" fmla="*/ 119 w 237"/>
                  <a:gd name="T31" fmla="*/ 41 h 403"/>
                  <a:gd name="T32" fmla="*/ 54 w 237"/>
                  <a:gd name="T33" fmla="*/ 82 h 403"/>
                  <a:gd name="T34" fmla="*/ 32 w 237"/>
                  <a:gd name="T35" fmla="*/ 20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403">
                    <a:moveTo>
                      <a:pt x="237" y="201"/>
                    </a:moveTo>
                    <a:cubicBezTo>
                      <a:pt x="237" y="264"/>
                      <a:pt x="226" y="313"/>
                      <a:pt x="205" y="349"/>
                    </a:cubicBezTo>
                    <a:cubicBezTo>
                      <a:pt x="184" y="385"/>
                      <a:pt x="156" y="403"/>
                      <a:pt x="118" y="403"/>
                    </a:cubicBezTo>
                    <a:cubicBezTo>
                      <a:pt x="81" y="403"/>
                      <a:pt x="51" y="385"/>
                      <a:pt x="31" y="350"/>
                    </a:cubicBezTo>
                    <a:cubicBezTo>
                      <a:pt x="10" y="315"/>
                      <a:pt x="0" y="265"/>
                      <a:pt x="0" y="201"/>
                    </a:cubicBezTo>
                    <a:cubicBezTo>
                      <a:pt x="0" y="137"/>
                      <a:pt x="10" y="88"/>
                      <a:pt x="31" y="52"/>
                    </a:cubicBezTo>
                    <a:cubicBezTo>
                      <a:pt x="52" y="17"/>
                      <a:pt x="81" y="0"/>
                      <a:pt x="119" y="0"/>
                    </a:cubicBezTo>
                    <a:cubicBezTo>
                      <a:pt x="156" y="0"/>
                      <a:pt x="185" y="18"/>
                      <a:pt x="205" y="53"/>
                    </a:cubicBezTo>
                    <a:cubicBezTo>
                      <a:pt x="226" y="89"/>
                      <a:pt x="237" y="138"/>
                      <a:pt x="237" y="201"/>
                    </a:cubicBezTo>
                    <a:close/>
                    <a:moveTo>
                      <a:pt x="32" y="201"/>
                    </a:moveTo>
                    <a:cubicBezTo>
                      <a:pt x="32" y="254"/>
                      <a:pt x="39" y="294"/>
                      <a:pt x="54" y="322"/>
                    </a:cubicBezTo>
                    <a:cubicBezTo>
                      <a:pt x="69" y="349"/>
                      <a:pt x="90" y="363"/>
                      <a:pt x="118" y="363"/>
                    </a:cubicBezTo>
                    <a:cubicBezTo>
                      <a:pt x="147" y="363"/>
                      <a:pt x="169" y="349"/>
                      <a:pt x="183" y="322"/>
                    </a:cubicBezTo>
                    <a:cubicBezTo>
                      <a:pt x="198" y="295"/>
                      <a:pt x="205" y="254"/>
                      <a:pt x="205" y="201"/>
                    </a:cubicBezTo>
                    <a:cubicBezTo>
                      <a:pt x="205" y="149"/>
                      <a:pt x="198" y="109"/>
                      <a:pt x="183" y="81"/>
                    </a:cubicBezTo>
                    <a:cubicBezTo>
                      <a:pt x="169" y="54"/>
                      <a:pt x="147" y="41"/>
                      <a:pt x="119" y="41"/>
                    </a:cubicBezTo>
                    <a:cubicBezTo>
                      <a:pt x="90" y="41"/>
                      <a:pt x="69" y="54"/>
                      <a:pt x="54" y="82"/>
                    </a:cubicBezTo>
                    <a:cubicBezTo>
                      <a:pt x="39" y="109"/>
                      <a:pt x="32" y="149"/>
                      <a:pt x="32" y="201"/>
                    </a:cubicBez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3" name="Freeform 210"/>
              <p:cNvSpPr>
                <a:spLocks/>
              </p:cNvSpPr>
              <p:nvPr userDrawn="1"/>
            </p:nvSpPr>
            <p:spPr bwMode="auto">
              <a:xfrm>
                <a:off x="8280735" y="5339628"/>
                <a:ext cx="92320" cy="179952"/>
              </a:xfrm>
              <a:custGeom>
                <a:avLst/>
                <a:gdLst>
                  <a:gd name="T0" fmla="*/ 201 w 201"/>
                  <a:gd name="T1" fmla="*/ 391 h 391"/>
                  <a:gd name="T2" fmla="*/ 167 w 201"/>
                  <a:gd name="T3" fmla="*/ 391 h 391"/>
                  <a:gd name="T4" fmla="*/ 26 w 201"/>
                  <a:gd name="T5" fmla="*/ 63 h 391"/>
                  <a:gd name="T6" fmla="*/ 25 w 201"/>
                  <a:gd name="T7" fmla="*/ 63 h 391"/>
                  <a:gd name="T8" fmla="*/ 28 w 201"/>
                  <a:gd name="T9" fmla="*/ 169 h 391"/>
                  <a:gd name="T10" fmla="*/ 28 w 201"/>
                  <a:gd name="T11" fmla="*/ 391 h 391"/>
                  <a:gd name="T12" fmla="*/ 0 w 201"/>
                  <a:gd name="T13" fmla="*/ 391 h 391"/>
                  <a:gd name="T14" fmla="*/ 0 w 201"/>
                  <a:gd name="T15" fmla="*/ 0 h 391"/>
                  <a:gd name="T16" fmla="*/ 34 w 201"/>
                  <a:gd name="T17" fmla="*/ 0 h 391"/>
                  <a:gd name="T18" fmla="*/ 174 w 201"/>
                  <a:gd name="T19" fmla="*/ 327 h 391"/>
                  <a:gd name="T20" fmla="*/ 176 w 201"/>
                  <a:gd name="T21" fmla="*/ 327 h 391"/>
                  <a:gd name="T22" fmla="*/ 174 w 201"/>
                  <a:gd name="T23" fmla="*/ 281 h 391"/>
                  <a:gd name="T24" fmla="*/ 173 w 201"/>
                  <a:gd name="T25" fmla="*/ 225 h 391"/>
                  <a:gd name="T26" fmla="*/ 173 w 201"/>
                  <a:gd name="T27" fmla="*/ 0 h 391"/>
                  <a:gd name="T28" fmla="*/ 201 w 201"/>
                  <a:gd name="T29" fmla="*/ 0 h 391"/>
                  <a:gd name="T30" fmla="*/ 201 w 201"/>
                  <a:gd name="T31"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391">
                    <a:moveTo>
                      <a:pt x="201" y="391"/>
                    </a:moveTo>
                    <a:cubicBezTo>
                      <a:pt x="167" y="391"/>
                      <a:pt x="167" y="391"/>
                      <a:pt x="167" y="391"/>
                    </a:cubicBezTo>
                    <a:cubicBezTo>
                      <a:pt x="26" y="63"/>
                      <a:pt x="26" y="63"/>
                      <a:pt x="26" y="63"/>
                    </a:cubicBezTo>
                    <a:cubicBezTo>
                      <a:pt x="25" y="63"/>
                      <a:pt x="25" y="63"/>
                      <a:pt x="25" y="63"/>
                    </a:cubicBezTo>
                    <a:cubicBezTo>
                      <a:pt x="27" y="101"/>
                      <a:pt x="28" y="137"/>
                      <a:pt x="28" y="169"/>
                    </a:cubicBezTo>
                    <a:cubicBezTo>
                      <a:pt x="28" y="391"/>
                      <a:pt x="28" y="391"/>
                      <a:pt x="28" y="391"/>
                    </a:cubicBezTo>
                    <a:cubicBezTo>
                      <a:pt x="0" y="391"/>
                      <a:pt x="0" y="391"/>
                      <a:pt x="0" y="391"/>
                    </a:cubicBezTo>
                    <a:cubicBezTo>
                      <a:pt x="0" y="0"/>
                      <a:pt x="0" y="0"/>
                      <a:pt x="0" y="0"/>
                    </a:cubicBezTo>
                    <a:cubicBezTo>
                      <a:pt x="34" y="0"/>
                      <a:pt x="34" y="0"/>
                      <a:pt x="34" y="0"/>
                    </a:cubicBezTo>
                    <a:cubicBezTo>
                      <a:pt x="174" y="327"/>
                      <a:pt x="174" y="327"/>
                      <a:pt x="174" y="327"/>
                    </a:cubicBezTo>
                    <a:cubicBezTo>
                      <a:pt x="176" y="327"/>
                      <a:pt x="176" y="327"/>
                      <a:pt x="176" y="327"/>
                    </a:cubicBezTo>
                    <a:cubicBezTo>
                      <a:pt x="175" y="322"/>
                      <a:pt x="175" y="307"/>
                      <a:pt x="174" y="281"/>
                    </a:cubicBezTo>
                    <a:cubicBezTo>
                      <a:pt x="173" y="254"/>
                      <a:pt x="173" y="236"/>
                      <a:pt x="173" y="225"/>
                    </a:cubicBezTo>
                    <a:cubicBezTo>
                      <a:pt x="173" y="0"/>
                      <a:pt x="173" y="0"/>
                      <a:pt x="173" y="0"/>
                    </a:cubicBezTo>
                    <a:cubicBezTo>
                      <a:pt x="201" y="0"/>
                      <a:pt x="201" y="0"/>
                      <a:pt x="201" y="0"/>
                    </a:cubicBezTo>
                    <a:lnTo>
                      <a:pt x="201" y="391"/>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4" name="Freeform 211"/>
              <p:cNvSpPr>
                <a:spLocks/>
              </p:cNvSpPr>
              <p:nvPr userDrawn="1"/>
            </p:nvSpPr>
            <p:spPr bwMode="auto">
              <a:xfrm>
                <a:off x="8409117" y="5339628"/>
                <a:ext cx="72486" cy="179952"/>
              </a:xfrm>
              <a:custGeom>
                <a:avLst/>
                <a:gdLst>
                  <a:gd name="T0" fmla="*/ 0 w 201"/>
                  <a:gd name="T1" fmla="*/ 499 h 499"/>
                  <a:gd name="T2" fmla="*/ 0 w 201"/>
                  <a:gd name="T3" fmla="*/ 0 h 499"/>
                  <a:gd name="T4" fmla="*/ 69 w 201"/>
                  <a:gd name="T5" fmla="*/ 0 h 499"/>
                  <a:gd name="T6" fmla="*/ 69 w 201"/>
                  <a:gd name="T7" fmla="*/ 412 h 499"/>
                  <a:gd name="T8" fmla="*/ 201 w 201"/>
                  <a:gd name="T9" fmla="*/ 412 h 499"/>
                  <a:gd name="T10" fmla="*/ 201 w 201"/>
                  <a:gd name="T11" fmla="*/ 499 h 499"/>
                  <a:gd name="T12" fmla="*/ 0 w 201"/>
                  <a:gd name="T13" fmla="*/ 499 h 499"/>
                </a:gdLst>
                <a:ahLst/>
                <a:cxnLst>
                  <a:cxn ang="0">
                    <a:pos x="T0" y="T1"/>
                  </a:cxn>
                  <a:cxn ang="0">
                    <a:pos x="T2" y="T3"/>
                  </a:cxn>
                  <a:cxn ang="0">
                    <a:pos x="T4" y="T5"/>
                  </a:cxn>
                  <a:cxn ang="0">
                    <a:pos x="T6" y="T7"/>
                  </a:cxn>
                  <a:cxn ang="0">
                    <a:pos x="T8" y="T9"/>
                  </a:cxn>
                  <a:cxn ang="0">
                    <a:pos x="T10" y="T11"/>
                  </a:cxn>
                  <a:cxn ang="0">
                    <a:pos x="T12" y="T13"/>
                  </a:cxn>
                </a:cxnLst>
                <a:rect l="0" t="0" r="r" b="b"/>
                <a:pathLst>
                  <a:path w="201" h="499">
                    <a:moveTo>
                      <a:pt x="0" y="499"/>
                    </a:moveTo>
                    <a:lnTo>
                      <a:pt x="0" y="0"/>
                    </a:lnTo>
                    <a:lnTo>
                      <a:pt x="69" y="0"/>
                    </a:lnTo>
                    <a:lnTo>
                      <a:pt x="69" y="412"/>
                    </a:lnTo>
                    <a:lnTo>
                      <a:pt x="201" y="412"/>
                    </a:lnTo>
                    <a:lnTo>
                      <a:pt x="201" y="499"/>
                    </a:lnTo>
                    <a:lnTo>
                      <a:pt x="0" y="499"/>
                    </a:ln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5" name="Freeform 212"/>
              <p:cNvSpPr>
                <a:spLocks noEditPoints="1"/>
              </p:cNvSpPr>
              <p:nvPr userDrawn="1"/>
            </p:nvSpPr>
            <p:spPr bwMode="auto">
              <a:xfrm>
                <a:off x="8495667" y="5336743"/>
                <a:ext cx="112154" cy="185722"/>
              </a:xfrm>
              <a:custGeom>
                <a:avLst/>
                <a:gdLst>
                  <a:gd name="T0" fmla="*/ 245 w 245"/>
                  <a:gd name="T1" fmla="*/ 201 h 403"/>
                  <a:gd name="T2" fmla="*/ 213 w 245"/>
                  <a:gd name="T3" fmla="*/ 350 h 403"/>
                  <a:gd name="T4" fmla="*/ 123 w 245"/>
                  <a:gd name="T5" fmla="*/ 403 h 403"/>
                  <a:gd name="T6" fmla="*/ 32 w 245"/>
                  <a:gd name="T7" fmla="*/ 350 h 403"/>
                  <a:gd name="T8" fmla="*/ 0 w 245"/>
                  <a:gd name="T9" fmla="*/ 201 h 403"/>
                  <a:gd name="T10" fmla="*/ 32 w 245"/>
                  <a:gd name="T11" fmla="*/ 51 h 403"/>
                  <a:gd name="T12" fmla="*/ 123 w 245"/>
                  <a:gd name="T13" fmla="*/ 0 h 403"/>
                  <a:gd name="T14" fmla="*/ 214 w 245"/>
                  <a:gd name="T15" fmla="*/ 52 h 403"/>
                  <a:gd name="T16" fmla="*/ 245 w 245"/>
                  <a:gd name="T17" fmla="*/ 201 h 403"/>
                  <a:gd name="T18" fmla="*/ 57 w 245"/>
                  <a:gd name="T19" fmla="*/ 201 h 403"/>
                  <a:gd name="T20" fmla="*/ 74 w 245"/>
                  <a:gd name="T21" fmla="*/ 300 h 403"/>
                  <a:gd name="T22" fmla="*/ 123 w 245"/>
                  <a:gd name="T23" fmla="*/ 333 h 403"/>
                  <a:gd name="T24" fmla="*/ 188 w 245"/>
                  <a:gd name="T25" fmla="*/ 201 h 403"/>
                  <a:gd name="T26" fmla="*/ 123 w 245"/>
                  <a:gd name="T27" fmla="*/ 69 h 403"/>
                  <a:gd name="T28" fmla="*/ 74 w 245"/>
                  <a:gd name="T29" fmla="*/ 102 h 403"/>
                  <a:gd name="T30" fmla="*/ 57 w 245"/>
                  <a:gd name="T31" fmla="*/ 20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 h="403">
                    <a:moveTo>
                      <a:pt x="245" y="201"/>
                    </a:moveTo>
                    <a:cubicBezTo>
                      <a:pt x="245" y="266"/>
                      <a:pt x="234" y="316"/>
                      <a:pt x="213" y="350"/>
                    </a:cubicBezTo>
                    <a:cubicBezTo>
                      <a:pt x="192" y="385"/>
                      <a:pt x="162" y="403"/>
                      <a:pt x="123" y="403"/>
                    </a:cubicBezTo>
                    <a:cubicBezTo>
                      <a:pt x="83" y="403"/>
                      <a:pt x="53" y="385"/>
                      <a:pt x="32" y="350"/>
                    </a:cubicBezTo>
                    <a:cubicBezTo>
                      <a:pt x="11" y="316"/>
                      <a:pt x="0" y="266"/>
                      <a:pt x="0" y="201"/>
                    </a:cubicBezTo>
                    <a:cubicBezTo>
                      <a:pt x="0" y="135"/>
                      <a:pt x="11" y="86"/>
                      <a:pt x="32" y="51"/>
                    </a:cubicBezTo>
                    <a:cubicBezTo>
                      <a:pt x="53" y="17"/>
                      <a:pt x="83" y="0"/>
                      <a:pt x="123" y="0"/>
                    </a:cubicBezTo>
                    <a:cubicBezTo>
                      <a:pt x="162" y="0"/>
                      <a:pt x="193" y="17"/>
                      <a:pt x="214" y="52"/>
                    </a:cubicBezTo>
                    <a:cubicBezTo>
                      <a:pt x="235" y="86"/>
                      <a:pt x="245" y="136"/>
                      <a:pt x="245" y="201"/>
                    </a:cubicBezTo>
                    <a:close/>
                    <a:moveTo>
                      <a:pt x="57" y="201"/>
                    </a:moveTo>
                    <a:cubicBezTo>
                      <a:pt x="57" y="245"/>
                      <a:pt x="63" y="278"/>
                      <a:pt x="74" y="300"/>
                    </a:cubicBezTo>
                    <a:cubicBezTo>
                      <a:pt x="85" y="322"/>
                      <a:pt x="101" y="333"/>
                      <a:pt x="123" y="333"/>
                    </a:cubicBezTo>
                    <a:cubicBezTo>
                      <a:pt x="166" y="333"/>
                      <a:pt x="188" y="289"/>
                      <a:pt x="188" y="201"/>
                    </a:cubicBezTo>
                    <a:cubicBezTo>
                      <a:pt x="188" y="113"/>
                      <a:pt x="166" y="69"/>
                      <a:pt x="123" y="69"/>
                    </a:cubicBezTo>
                    <a:cubicBezTo>
                      <a:pt x="101" y="69"/>
                      <a:pt x="85" y="80"/>
                      <a:pt x="74" y="102"/>
                    </a:cubicBezTo>
                    <a:cubicBezTo>
                      <a:pt x="63" y="124"/>
                      <a:pt x="57" y="157"/>
                      <a:pt x="57" y="201"/>
                    </a:cubicBez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6" name="Freeform 213"/>
              <p:cNvSpPr>
                <a:spLocks noEditPoints="1"/>
              </p:cNvSpPr>
              <p:nvPr userDrawn="1"/>
            </p:nvSpPr>
            <p:spPr bwMode="auto">
              <a:xfrm>
                <a:off x="8615756" y="5338907"/>
                <a:ext cx="113957" cy="180673"/>
              </a:xfrm>
              <a:custGeom>
                <a:avLst/>
                <a:gdLst>
                  <a:gd name="T0" fmla="*/ 190 w 249"/>
                  <a:gd name="T1" fmla="*/ 393 h 393"/>
                  <a:gd name="T2" fmla="*/ 171 w 249"/>
                  <a:gd name="T3" fmla="*/ 300 h 393"/>
                  <a:gd name="T4" fmla="*/ 78 w 249"/>
                  <a:gd name="T5" fmla="*/ 300 h 393"/>
                  <a:gd name="T6" fmla="*/ 59 w 249"/>
                  <a:gd name="T7" fmla="*/ 393 h 393"/>
                  <a:gd name="T8" fmla="*/ 0 w 249"/>
                  <a:gd name="T9" fmla="*/ 393 h 393"/>
                  <a:gd name="T10" fmla="*/ 91 w 249"/>
                  <a:gd name="T11" fmla="*/ 0 h 393"/>
                  <a:gd name="T12" fmla="*/ 158 w 249"/>
                  <a:gd name="T13" fmla="*/ 0 h 393"/>
                  <a:gd name="T14" fmla="*/ 249 w 249"/>
                  <a:gd name="T15" fmla="*/ 393 h 393"/>
                  <a:gd name="T16" fmla="*/ 190 w 249"/>
                  <a:gd name="T17" fmla="*/ 393 h 393"/>
                  <a:gd name="T18" fmla="*/ 158 w 249"/>
                  <a:gd name="T19" fmla="*/ 231 h 393"/>
                  <a:gd name="T20" fmla="*/ 129 w 249"/>
                  <a:gd name="T21" fmla="*/ 87 h 393"/>
                  <a:gd name="T22" fmla="*/ 125 w 249"/>
                  <a:gd name="T23" fmla="*/ 61 h 393"/>
                  <a:gd name="T24" fmla="*/ 91 w 249"/>
                  <a:gd name="T25" fmla="*/ 231 h 393"/>
                  <a:gd name="T26" fmla="*/ 158 w 249"/>
                  <a:gd name="T27" fmla="*/ 23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393">
                    <a:moveTo>
                      <a:pt x="190" y="393"/>
                    </a:moveTo>
                    <a:cubicBezTo>
                      <a:pt x="171" y="300"/>
                      <a:pt x="171" y="300"/>
                      <a:pt x="171" y="300"/>
                    </a:cubicBezTo>
                    <a:cubicBezTo>
                      <a:pt x="78" y="300"/>
                      <a:pt x="78" y="300"/>
                      <a:pt x="78" y="300"/>
                    </a:cubicBezTo>
                    <a:cubicBezTo>
                      <a:pt x="59" y="393"/>
                      <a:pt x="59" y="393"/>
                      <a:pt x="59" y="393"/>
                    </a:cubicBezTo>
                    <a:cubicBezTo>
                      <a:pt x="0" y="393"/>
                      <a:pt x="0" y="393"/>
                      <a:pt x="0" y="393"/>
                    </a:cubicBezTo>
                    <a:cubicBezTo>
                      <a:pt x="91" y="0"/>
                      <a:pt x="91" y="0"/>
                      <a:pt x="91" y="0"/>
                    </a:cubicBezTo>
                    <a:cubicBezTo>
                      <a:pt x="158" y="0"/>
                      <a:pt x="158" y="0"/>
                      <a:pt x="158" y="0"/>
                    </a:cubicBezTo>
                    <a:cubicBezTo>
                      <a:pt x="249" y="393"/>
                      <a:pt x="249" y="393"/>
                      <a:pt x="249" y="393"/>
                    </a:cubicBezTo>
                    <a:lnTo>
                      <a:pt x="190" y="393"/>
                    </a:lnTo>
                    <a:close/>
                    <a:moveTo>
                      <a:pt x="158" y="231"/>
                    </a:moveTo>
                    <a:cubicBezTo>
                      <a:pt x="141" y="146"/>
                      <a:pt x="131" y="98"/>
                      <a:pt x="129" y="87"/>
                    </a:cubicBezTo>
                    <a:cubicBezTo>
                      <a:pt x="127" y="76"/>
                      <a:pt x="126" y="68"/>
                      <a:pt x="125" y="61"/>
                    </a:cubicBezTo>
                    <a:cubicBezTo>
                      <a:pt x="121" y="84"/>
                      <a:pt x="110" y="140"/>
                      <a:pt x="91" y="231"/>
                    </a:cubicBezTo>
                    <a:lnTo>
                      <a:pt x="158" y="231"/>
                    </a:ln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7" name="Freeform 214"/>
              <p:cNvSpPr>
                <a:spLocks noEditPoints="1"/>
              </p:cNvSpPr>
              <p:nvPr userDrawn="1"/>
            </p:nvSpPr>
            <p:spPr bwMode="auto">
              <a:xfrm>
                <a:off x="8743056" y="5339628"/>
                <a:ext cx="97729" cy="179952"/>
              </a:xfrm>
              <a:custGeom>
                <a:avLst/>
                <a:gdLst>
                  <a:gd name="T0" fmla="*/ 213 w 213"/>
                  <a:gd name="T1" fmla="*/ 192 h 391"/>
                  <a:gd name="T2" fmla="*/ 177 w 213"/>
                  <a:gd name="T3" fmla="*/ 340 h 391"/>
                  <a:gd name="T4" fmla="*/ 72 w 213"/>
                  <a:gd name="T5" fmla="*/ 391 h 391"/>
                  <a:gd name="T6" fmla="*/ 0 w 213"/>
                  <a:gd name="T7" fmla="*/ 391 h 391"/>
                  <a:gd name="T8" fmla="*/ 0 w 213"/>
                  <a:gd name="T9" fmla="*/ 0 h 391"/>
                  <a:gd name="T10" fmla="*/ 80 w 213"/>
                  <a:gd name="T11" fmla="*/ 0 h 391"/>
                  <a:gd name="T12" fmla="*/ 178 w 213"/>
                  <a:gd name="T13" fmla="*/ 51 h 391"/>
                  <a:gd name="T14" fmla="*/ 213 w 213"/>
                  <a:gd name="T15" fmla="*/ 192 h 391"/>
                  <a:gd name="T16" fmla="*/ 156 w 213"/>
                  <a:gd name="T17" fmla="*/ 194 h 391"/>
                  <a:gd name="T18" fmla="*/ 83 w 213"/>
                  <a:gd name="T19" fmla="*/ 68 h 391"/>
                  <a:gd name="T20" fmla="*/ 54 w 213"/>
                  <a:gd name="T21" fmla="*/ 68 h 391"/>
                  <a:gd name="T22" fmla="*/ 54 w 213"/>
                  <a:gd name="T23" fmla="*/ 323 h 391"/>
                  <a:gd name="T24" fmla="*/ 78 w 213"/>
                  <a:gd name="T25" fmla="*/ 323 h 391"/>
                  <a:gd name="T26" fmla="*/ 156 w 213"/>
                  <a:gd name="T27" fmla="*/ 19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391">
                    <a:moveTo>
                      <a:pt x="213" y="192"/>
                    </a:moveTo>
                    <a:cubicBezTo>
                      <a:pt x="213" y="256"/>
                      <a:pt x="201" y="306"/>
                      <a:pt x="177" y="340"/>
                    </a:cubicBezTo>
                    <a:cubicBezTo>
                      <a:pt x="153" y="374"/>
                      <a:pt x="118" y="391"/>
                      <a:pt x="72" y="391"/>
                    </a:cubicBezTo>
                    <a:cubicBezTo>
                      <a:pt x="0" y="391"/>
                      <a:pt x="0" y="391"/>
                      <a:pt x="0" y="391"/>
                    </a:cubicBezTo>
                    <a:cubicBezTo>
                      <a:pt x="0" y="0"/>
                      <a:pt x="0" y="0"/>
                      <a:pt x="0" y="0"/>
                    </a:cubicBezTo>
                    <a:cubicBezTo>
                      <a:pt x="80" y="0"/>
                      <a:pt x="80" y="0"/>
                      <a:pt x="80" y="0"/>
                    </a:cubicBezTo>
                    <a:cubicBezTo>
                      <a:pt x="122" y="0"/>
                      <a:pt x="155" y="17"/>
                      <a:pt x="178" y="51"/>
                    </a:cubicBezTo>
                    <a:cubicBezTo>
                      <a:pt x="201" y="84"/>
                      <a:pt x="213" y="131"/>
                      <a:pt x="213" y="192"/>
                    </a:cubicBezTo>
                    <a:close/>
                    <a:moveTo>
                      <a:pt x="156" y="194"/>
                    </a:moveTo>
                    <a:cubicBezTo>
                      <a:pt x="156" y="110"/>
                      <a:pt x="132" y="68"/>
                      <a:pt x="83" y="68"/>
                    </a:cubicBezTo>
                    <a:cubicBezTo>
                      <a:pt x="54" y="68"/>
                      <a:pt x="54" y="68"/>
                      <a:pt x="54" y="68"/>
                    </a:cubicBezTo>
                    <a:cubicBezTo>
                      <a:pt x="54" y="323"/>
                      <a:pt x="54" y="323"/>
                      <a:pt x="54" y="323"/>
                    </a:cubicBezTo>
                    <a:cubicBezTo>
                      <a:pt x="78" y="323"/>
                      <a:pt x="78" y="323"/>
                      <a:pt x="78" y="323"/>
                    </a:cubicBezTo>
                    <a:cubicBezTo>
                      <a:pt x="130" y="323"/>
                      <a:pt x="156" y="280"/>
                      <a:pt x="156" y="194"/>
                    </a:cubicBez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8" name="Freeform 215"/>
              <p:cNvSpPr>
                <a:spLocks noEditPoints="1"/>
              </p:cNvSpPr>
              <p:nvPr userDrawn="1"/>
            </p:nvSpPr>
            <p:spPr bwMode="auto">
              <a:xfrm>
                <a:off x="7236726" y="5339628"/>
                <a:ext cx="74649" cy="179952"/>
              </a:xfrm>
              <a:custGeom>
                <a:avLst/>
                <a:gdLst>
                  <a:gd name="T0" fmla="*/ 163 w 163"/>
                  <a:gd name="T1" fmla="*/ 114 h 391"/>
                  <a:gd name="T2" fmla="*/ 136 w 163"/>
                  <a:gd name="T3" fmla="*/ 205 h 391"/>
                  <a:gd name="T4" fmla="*/ 60 w 163"/>
                  <a:gd name="T5" fmla="*/ 237 h 391"/>
                  <a:gd name="T6" fmla="*/ 30 w 163"/>
                  <a:gd name="T7" fmla="*/ 237 h 391"/>
                  <a:gd name="T8" fmla="*/ 30 w 163"/>
                  <a:gd name="T9" fmla="*/ 391 h 391"/>
                  <a:gd name="T10" fmla="*/ 0 w 163"/>
                  <a:gd name="T11" fmla="*/ 391 h 391"/>
                  <a:gd name="T12" fmla="*/ 0 w 163"/>
                  <a:gd name="T13" fmla="*/ 0 h 391"/>
                  <a:gd name="T14" fmla="*/ 66 w 163"/>
                  <a:gd name="T15" fmla="*/ 0 h 391"/>
                  <a:gd name="T16" fmla="*/ 163 w 163"/>
                  <a:gd name="T17" fmla="*/ 114 h 391"/>
                  <a:gd name="T18" fmla="*/ 30 w 163"/>
                  <a:gd name="T19" fmla="*/ 198 h 391"/>
                  <a:gd name="T20" fmla="*/ 57 w 163"/>
                  <a:gd name="T21" fmla="*/ 198 h 391"/>
                  <a:gd name="T22" fmla="*/ 114 w 163"/>
                  <a:gd name="T23" fmla="*/ 179 h 391"/>
                  <a:gd name="T24" fmla="*/ 132 w 163"/>
                  <a:gd name="T25" fmla="*/ 116 h 391"/>
                  <a:gd name="T26" fmla="*/ 115 w 163"/>
                  <a:gd name="T27" fmla="*/ 58 h 391"/>
                  <a:gd name="T28" fmla="*/ 63 w 163"/>
                  <a:gd name="T29" fmla="*/ 39 h 391"/>
                  <a:gd name="T30" fmla="*/ 30 w 163"/>
                  <a:gd name="T31" fmla="*/ 39 h 391"/>
                  <a:gd name="T32" fmla="*/ 30 w 163"/>
                  <a:gd name="T33" fmla="*/ 19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391">
                    <a:moveTo>
                      <a:pt x="163" y="114"/>
                    </a:moveTo>
                    <a:cubicBezTo>
                      <a:pt x="163" y="154"/>
                      <a:pt x="154" y="184"/>
                      <a:pt x="136" y="205"/>
                    </a:cubicBezTo>
                    <a:cubicBezTo>
                      <a:pt x="118" y="227"/>
                      <a:pt x="93" y="237"/>
                      <a:pt x="60" y="237"/>
                    </a:cubicBezTo>
                    <a:cubicBezTo>
                      <a:pt x="30" y="237"/>
                      <a:pt x="30" y="237"/>
                      <a:pt x="30" y="237"/>
                    </a:cubicBezTo>
                    <a:cubicBezTo>
                      <a:pt x="30" y="391"/>
                      <a:pt x="30" y="391"/>
                      <a:pt x="30" y="391"/>
                    </a:cubicBezTo>
                    <a:cubicBezTo>
                      <a:pt x="0" y="391"/>
                      <a:pt x="0" y="391"/>
                      <a:pt x="0" y="391"/>
                    </a:cubicBezTo>
                    <a:cubicBezTo>
                      <a:pt x="0" y="0"/>
                      <a:pt x="0" y="0"/>
                      <a:pt x="0" y="0"/>
                    </a:cubicBezTo>
                    <a:cubicBezTo>
                      <a:pt x="66" y="0"/>
                      <a:pt x="66" y="0"/>
                      <a:pt x="66" y="0"/>
                    </a:cubicBezTo>
                    <a:cubicBezTo>
                      <a:pt x="131" y="0"/>
                      <a:pt x="163" y="38"/>
                      <a:pt x="163" y="114"/>
                    </a:cubicBezTo>
                    <a:close/>
                    <a:moveTo>
                      <a:pt x="30" y="198"/>
                    </a:moveTo>
                    <a:cubicBezTo>
                      <a:pt x="57" y="198"/>
                      <a:pt x="57" y="198"/>
                      <a:pt x="57" y="198"/>
                    </a:cubicBezTo>
                    <a:cubicBezTo>
                      <a:pt x="83" y="198"/>
                      <a:pt x="102" y="192"/>
                      <a:pt x="114" y="179"/>
                    </a:cubicBezTo>
                    <a:cubicBezTo>
                      <a:pt x="126" y="166"/>
                      <a:pt x="132" y="145"/>
                      <a:pt x="132" y="116"/>
                    </a:cubicBezTo>
                    <a:cubicBezTo>
                      <a:pt x="132" y="90"/>
                      <a:pt x="126" y="71"/>
                      <a:pt x="115" y="58"/>
                    </a:cubicBezTo>
                    <a:cubicBezTo>
                      <a:pt x="104" y="46"/>
                      <a:pt x="87" y="39"/>
                      <a:pt x="63" y="39"/>
                    </a:cubicBezTo>
                    <a:cubicBezTo>
                      <a:pt x="30" y="39"/>
                      <a:pt x="30" y="39"/>
                      <a:pt x="30" y="39"/>
                    </a:cubicBezTo>
                    <a:lnTo>
                      <a:pt x="30" y="198"/>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69" name="Freeform 216"/>
              <p:cNvSpPr>
                <a:spLocks noEditPoints="1"/>
              </p:cNvSpPr>
              <p:nvPr userDrawn="1"/>
            </p:nvSpPr>
            <p:spPr bwMode="auto">
              <a:xfrm>
                <a:off x="7334455" y="5339628"/>
                <a:ext cx="82944" cy="179952"/>
              </a:xfrm>
              <a:custGeom>
                <a:avLst/>
                <a:gdLst>
                  <a:gd name="T0" fmla="*/ 30 w 181"/>
                  <a:gd name="T1" fmla="*/ 229 h 391"/>
                  <a:gd name="T2" fmla="*/ 30 w 181"/>
                  <a:gd name="T3" fmla="*/ 391 h 391"/>
                  <a:gd name="T4" fmla="*/ 0 w 181"/>
                  <a:gd name="T5" fmla="*/ 391 h 391"/>
                  <a:gd name="T6" fmla="*/ 0 w 181"/>
                  <a:gd name="T7" fmla="*/ 0 h 391"/>
                  <a:gd name="T8" fmla="*/ 71 w 181"/>
                  <a:gd name="T9" fmla="*/ 0 h 391"/>
                  <a:gd name="T10" fmla="*/ 141 w 181"/>
                  <a:gd name="T11" fmla="*/ 28 h 391"/>
                  <a:gd name="T12" fmla="*/ 163 w 181"/>
                  <a:gd name="T13" fmla="*/ 111 h 391"/>
                  <a:gd name="T14" fmla="*/ 111 w 181"/>
                  <a:gd name="T15" fmla="*/ 215 h 391"/>
                  <a:gd name="T16" fmla="*/ 181 w 181"/>
                  <a:gd name="T17" fmla="*/ 391 h 391"/>
                  <a:gd name="T18" fmla="*/ 146 w 181"/>
                  <a:gd name="T19" fmla="*/ 391 h 391"/>
                  <a:gd name="T20" fmla="*/ 84 w 181"/>
                  <a:gd name="T21" fmla="*/ 229 h 391"/>
                  <a:gd name="T22" fmla="*/ 30 w 181"/>
                  <a:gd name="T23" fmla="*/ 229 h 391"/>
                  <a:gd name="T24" fmla="*/ 30 w 181"/>
                  <a:gd name="T25" fmla="*/ 190 h 391"/>
                  <a:gd name="T26" fmla="*/ 71 w 181"/>
                  <a:gd name="T27" fmla="*/ 190 h 391"/>
                  <a:gd name="T28" fmla="*/ 117 w 181"/>
                  <a:gd name="T29" fmla="*/ 170 h 391"/>
                  <a:gd name="T30" fmla="*/ 132 w 181"/>
                  <a:gd name="T31" fmla="*/ 113 h 391"/>
                  <a:gd name="T32" fmla="*/ 117 w 181"/>
                  <a:gd name="T33" fmla="*/ 57 h 391"/>
                  <a:gd name="T34" fmla="*/ 69 w 181"/>
                  <a:gd name="T35" fmla="*/ 40 h 391"/>
                  <a:gd name="T36" fmla="*/ 30 w 181"/>
                  <a:gd name="T37" fmla="*/ 40 h 391"/>
                  <a:gd name="T38" fmla="*/ 30 w 181"/>
                  <a:gd name="T39" fmla="*/ 19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391">
                    <a:moveTo>
                      <a:pt x="30" y="229"/>
                    </a:moveTo>
                    <a:cubicBezTo>
                      <a:pt x="30" y="391"/>
                      <a:pt x="30" y="391"/>
                      <a:pt x="30" y="391"/>
                    </a:cubicBezTo>
                    <a:cubicBezTo>
                      <a:pt x="0" y="391"/>
                      <a:pt x="0" y="391"/>
                      <a:pt x="0" y="391"/>
                    </a:cubicBezTo>
                    <a:cubicBezTo>
                      <a:pt x="0" y="0"/>
                      <a:pt x="0" y="0"/>
                      <a:pt x="0" y="0"/>
                    </a:cubicBezTo>
                    <a:cubicBezTo>
                      <a:pt x="71" y="0"/>
                      <a:pt x="71" y="0"/>
                      <a:pt x="71" y="0"/>
                    </a:cubicBezTo>
                    <a:cubicBezTo>
                      <a:pt x="102" y="0"/>
                      <a:pt x="125" y="9"/>
                      <a:pt x="141" y="28"/>
                    </a:cubicBezTo>
                    <a:cubicBezTo>
                      <a:pt x="156" y="46"/>
                      <a:pt x="163" y="74"/>
                      <a:pt x="163" y="111"/>
                    </a:cubicBezTo>
                    <a:cubicBezTo>
                      <a:pt x="163" y="162"/>
                      <a:pt x="146" y="197"/>
                      <a:pt x="111" y="215"/>
                    </a:cubicBezTo>
                    <a:cubicBezTo>
                      <a:pt x="181" y="391"/>
                      <a:pt x="181" y="391"/>
                      <a:pt x="181" y="391"/>
                    </a:cubicBezTo>
                    <a:cubicBezTo>
                      <a:pt x="146" y="391"/>
                      <a:pt x="146" y="391"/>
                      <a:pt x="146" y="391"/>
                    </a:cubicBezTo>
                    <a:cubicBezTo>
                      <a:pt x="84" y="229"/>
                      <a:pt x="84" y="229"/>
                      <a:pt x="84" y="229"/>
                    </a:cubicBezTo>
                    <a:lnTo>
                      <a:pt x="30" y="229"/>
                    </a:lnTo>
                    <a:close/>
                    <a:moveTo>
                      <a:pt x="30" y="190"/>
                    </a:moveTo>
                    <a:cubicBezTo>
                      <a:pt x="71" y="190"/>
                      <a:pt x="71" y="190"/>
                      <a:pt x="71" y="190"/>
                    </a:cubicBezTo>
                    <a:cubicBezTo>
                      <a:pt x="92" y="190"/>
                      <a:pt x="108" y="183"/>
                      <a:pt x="117" y="170"/>
                    </a:cubicBezTo>
                    <a:cubicBezTo>
                      <a:pt x="127" y="158"/>
                      <a:pt x="132" y="138"/>
                      <a:pt x="132" y="113"/>
                    </a:cubicBezTo>
                    <a:cubicBezTo>
                      <a:pt x="132" y="87"/>
                      <a:pt x="127" y="68"/>
                      <a:pt x="117" y="57"/>
                    </a:cubicBezTo>
                    <a:cubicBezTo>
                      <a:pt x="107" y="46"/>
                      <a:pt x="91" y="40"/>
                      <a:pt x="69" y="40"/>
                    </a:cubicBezTo>
                    <a:cubicBezTo>
                      <a:pt x="30" y="40"/>
                      <a:pt x="30" y="40"/>
                      <a:pt x="30" y="40"/>
                    </a:cubicBezTo>
                    <a:lnTo>
                      <a:pt x="30" y="190"/>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0" name="Freeform 217"/>
              <p:cNvSpPr>
                <a:spLocks/>
              </p:cNvSpPr>
              <p:nvPr userDrawn="1"/>
            </p:nvSpPr>
            <p:spPr bwMode="auto">
              <a:xfrm>
                <a:off x="7434709" y="5339628"/>
                <a:ext cx="66355" cy="179952"/>
              </a:xfrm>
              <a:custGeom>
                <a:avLst/>
                <a:gdLst>
                  <a:gd name="T0" fmla="*/ 184 w 184"/>
                  <a:gd name="T1" fmla="*/ 499 h 499"/>
                  <a:gd name="T2" fmla="*/ 0 w 184"/>
                  <a:gd name="T3" fmla="*/ 499 h 499"/>
                  <a:gd name="T4" fmla="*/ 0 w 184"/>
                  <a:gd name="T5" fmla="*/ 0 h 499"/>
                  <a:gd name="T6" fmla="*/ 184 w 184"/>
                  <a:gd name="T7" fmla="*/ 0 h 499"/>
                  <a:gd name="T8" fmla="*/ 184 w 184"/>
                  <a:gd name="T9" fmla="*/ 51 h 499"/>
                  <a:gd name="T10" fmla="*/ 39 w 184"/>
                  <a:gd name="T11" fmla="*/ 51 h 499"/>
                  <a:gd name="T12" fmla="*/ 39 w 184"/>
                  <a:gd name="T13" fmla="*/ 212 h 499"/>
                  <a:gd name="T14" fmla="*/ 175 w 184"/>
                  <a:gd name="T15" fmla="*/ 212 h 499"/>
                  <a:gd name="T16" fmla="*/ 175 w 184"/>
                  <a:gd name="T17" fmla="*/ 264 h 499"/>
                  <a:gd name="T18" fmla="*/ 39 w 184"/>
                  <a:gd name="T19" fmla="*/ 264 h 499"/>
                  <a:gd name="T20" fmla="*/ 39 w 184"/>
                  <a:gd name="T21" fmla="*/ 448 h 499"/>
                  <a:gd name="T22" fmla="*/ 184 w 184"/>
                  <a:gd name="T23" fmla="*/ 448 h 499"/>
                  <a:gd name="T24" fmla="*/ 184 w 184"/>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499">
                    <a:moveTo>
                      <a:pt x="184" y="499"/>
                    </a:moveTo>
                    <a:lnTo>
                      <a:pt x="0" y="499"/>
                    </a:lnTo>
                    <a:lnTo>
                      <a:pt x="0" y="0"/>
                    </a:lnTo>
                    <a:lnTo>
                      <a:pt x="184" y="0"/>
                    </a:lnTo>
                    <a:lnTo>
                      <a:pt x="184" y="51"/>
                    </a:lnTo>
                    <a:lnTo>
                      <a:pt x="39" y="51"/>
                    </a:lnTo>
                    <a:lnTo>
                      <a:pt x="39" y="212"/>
                    </a:lnTo>
                    <a:lnTo>
                      <a:pt x="175" y="212"/>
                    </a:lnTo>
                    <a:lnTo>
                      <a:pt x="175" y="264"/>
                    </a:lnTo>
                    <a:lnTo>
                      <a:pt x="39" y="264"/>
                    </a:lnTo>
                    <a:lnTo>
                      <a:pt x="39" y="448"/>
                    </a:lnTo>
                    <a:lnTo>
                      <a:pt x="184" y="448"/>
                    </a:lnTo>
                    <a:lnTo>
                      <a:pt x="184"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1" name="Freeform 218"/>
              <p:cNvSpPr>
                <a:spLocks/>
              </p:cNvSpPr>
              <p:nvPr userDrawn="1"/>
            </p:nvSpPr>
            <p:spPr bwMode="auto">
              <a:xfrm>
                <a:off x="7517292" y="5336743"/>
                <a:ext cx="74289" cy="185722"/>
              </a:xfrm>
              <a:custGeom>
                <a:avLst/>
                <a:gdLst>
                  <a:gd name="T0" fmla="*/ 162 w 162"/>
                  <a:gd name="T1" fmla="*/ 293 h 403"/>
                  <a:gd name="T2" fmla="*/ 137 w 162"/>
                  <a:gd name="T3" fmla="*/ 374 h 403"/>
                  <a:gd name="T4" fmla="*/ 71 w 162"/>
                  <a:gd name="T5" fmla="*/ 403 h 403"/>
                  <a:gd name="T6" fmla="*/ 0 w 162"/>
                  <a:gd name="T7" fmla="*/ 385 h 403"/>
                  <a:gd name="T8" fmla="*/ 0 w 162"/>
                  <a:gd name="T9" fmla="*/ 341 h 403"/>
                  <a:gd name="T10" fmla="*/ 35 w 162"/>
                  <a:gd name="T11" fmla="*/ 357 h 403"/>
                  <a:gd name="T12" fmla="*/ 72 w 162"/>
                  <a:gd name="T13" fmla="*/ 363 h 403"/>
                  <a:gd name="T14" fmla="*/ 117 w 162"/>
                  <a:gd name="T15" fmla="*/ 345 h 403"/>
                  <a:gd name="T16" fmla="*/ 132 w 162"/>
                  <a:gd name="T17" fmla="*/ 297 h 403"/>
                  <a:gd name="T18" fmla="*/ 126 w 162"/>
                  <a:gd name="T19" fmla="*/ 264 h 403"/>
                  <a:gd name="T20" fmla="*/ 108 w 162"/>
                  <a:gd name="T21" fmla="*/ 240 h 403"/>
                  <a:gd name="T22" fmla="*/ 70 w 162"/>
                  <a:gd name="T23" fmla="*/ 215 h 403"/>
                  <a:gd name="T24" fmla="*/ 19 w 162"/>
                  <a:gd name="T25" fmla="*/ 169 h 403"/>
                  <a:gd name="T26" fmla="*/ 4 w 162"/>
                  <a:gd name="T27" fmla="*/ 99 h 403"/>
                  <a:gd name="T28" fmla="*/ 26 w 162"/>
                  <a:gd name="T29" fmla="*/ 27 h 403"/>
                  <a:gd name="T30" fmla="*/ 85 w 162"/>
                  <a:gd name="T31" fmla="*/ 0 h 403"/>
                  <a:gd name="T32" fmla="*/ 156 w 162"/>
                  <a:gd name="T33" fmla="*/ 22 h 403"/>
                  <a:gd name="T34" fmla="*/ 146 w 162"/>
                  <a:gd name="T35" fmla="*/ 61 h 403"/>
                  <a:gd name="T36" fmla="*/ 84 w 162"/>
                  <a:gd name="T37" fmla="*/ 41 h 403"/>
                  <a:gd name="T38" fmla="*/ 47 w 162"/>
                  <a:gd name="T39" fmla="*/ 57 h 403"/>
                  <a:gd name="T40" fmla="*/ 34 w 162"/>
                  <a:gd name="T41" fmla="*/ 100 h 403"/>
                  <a:gd name="T42" fmla="*/ 39 w 162"/>
                  <a:gd name="T43" fmla="*/ 133 h 403"/>
                  <a:gd name="T44" fmla="*/ 55 w 162"/>
                  <a:gd name="T45" fmla="*/ 157 h 403"/>
                  <a:gd name="T46" fmla="*/ 91 w 162"/>
                  <a:gd name="T47" fmla="*/ 181 h 403"/>
                  <a:gd name="T48" fmla="*/ 147 w 162"/>
                  <a:gd name="T49" fmla="*/ 228 h 403"/>
                  <a:gd name="T50" fmla="*/ 162 w 162"/>
                  <a:gd name="T51" fmla="*/ 29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403">
                    <a:moveTo>
                      <a:pt x="162" y="293"/>
                    </a:moveTo>
                    <a:cubicBezTo>
                      <a:pt x="162" y="328"/>
                      <a:pt x="154" y="354"/>
                      <a:pt x="137" y="374"/>
                    </a:cubicBezTo>
                    <a:cubicBezTo>
                      <a:pt x="121" y="393"/>
                      <a:pt x="99" y="403"/>
                      <a:pt x="71" y="403"/>
                    </a:cubicBezTo>
                    <a:cubicBezTo>
                      <a:pt x="40" y="403"/>
                      <a:pt x="17" y="397"/>
                      <a:pt x="0" y="385"/>
                    </a:cubicBezTo>
                    <a:cubicBezTo>
                      <a:pt x="0" y="341"/>
                      <a:pt x="0" y="341"/>
                      <a:pt x="0" y="341"/>
                    </a:cubicBezTo>
                    <a:cubicBezTo>
                      <a:pt x="11" y="348"/>
                      <a:pt x="22" y="353"/>
                      <a:pt x="35" y="357"/>
                    </a:cubicBezTo>
                    <a:cubicBezTo>
                      <a:pt x="47" y="361"/>
                      <a:pt x="59" y="363"/>
                      <a:pt x="72" y="363"/>
                    </a:cubicBezTo>
                    <a:cubicBezTo>
                      <a:pt x="92" y="363"/>
                      <a:pt x="107" y="357"/>
                      <a:pt x="117" y="345"/>
                    </a:cubicBezTo>
                    <a:cubicBezTo>
                      <a:pt x="127" y="334"/>
                      <a:pt x="132" y="318"/>
                      <a:pt x="132" y="297"/>
                    </a:cubicBezTo>
                    <a:cubicBezTo>
                      <a:pt x="132" y="284"/>
                      <a:pt x="130" y="273"/>
                      <a:pt x="126" y="264"/>
                    </a:cubicBezTo>
                    <a:cubicBezTo>
                      <a:pt x="123" y="255"/>
                      <a:pt x="117" y="248"/>
                      <a:pt x="108" y="240"/>
                    </a:cubicBezTo>
                    <a:cubicBezTo>
                      <a:pt x="100" y="233"/>
                      <a:pt x="87" y="225"/>
                      <a:pt x="70" y="215"/>
                    </a:cubicBezTo>
                    <a:cubicBezTo>
                      <a:pt x="46" y="202"/>
                      <a:pt x="29" y="187"/>
                      <a:pt x="19" y="169"/>
                    </a:cubicBezTo>
                    <a:cubicBezTo>
                      <a:pt x="9" y="151"/>
                      <a:pt x="4" y="128"/>
                      <a:pt x="4" y="99"/>
                    </a:cubicBezTo>
                    <a:cubicBezTo>
                      <a:pt x="4" y="69"/>
                      <a:pt x="11" y="45"/>
                      <a:pt x="26" y="27"/>
                    </a:cubicBezTo>
                    <a:cubicBezTo>
                      <a:pt x="41" y="9"/>
                      <a:pt x="60" y="0"/>
                      <a:pt x="85" y="0"/>
                    </a:cubicBezTo>
                    <a:cubicBezTo>
                      <a:pt x="111" y="0"/>
                      <a:pt x="134" y="8"/>
                      <a:pt x="156" y="22"/>
                    </a:cubicBezTo>
                    <a:cubicBezTo>
                      <a:pt x="146" y="61"/>
                      <a:pt x="146" y="61"/>
                      <a:pt x="146" y="61"/>
                    </a:cubicBezTo>
                    <a:cubicBezTo>
                      <a:pt x="125" y="48"/>
                      <a:pt x="104" y="41"/>
                      <a:pt x="84" y="41"/>
                    </a:cubicBezTo>
                    <a:cubicBezTo>
                      <a:pt x="68" y="41"/>
                      <a:pt x="56" y="46"/>
                      <a:pt x="47" y="57"/>
                    </a:cubicBezTo>
                    <a:cubicBezTo>
                      <a:pt x="38" y="67"/>
                      <a:pt x="34" y="81"/>
                      <a:pt x="34" y="100"/>
                    </a:cubicBezTo>
                    <a:cubicBezTo>
                      <a:pt x="34" y="113"/>
                      <a:pt x="35" y="124"/>
                      <a:pt x="39" y="133"/>
                    </a:cubicBezTo>
                    <a:cubicBezTo>
                      <a:pt x="42" y="142"/>
                      <a:pt x="48" y="150"/>
                      <a:pt x="55" y="157"/>
                    </a:cubicBezTo>
                    <a:cubicBezTo>
                      <a:pt x="63" y="164"/>
                      <a:pt x="75" y="172"/>
                      <a:pt x="91" y="181"/>
                    </a:cubicBezTo>
                    <a:cubicBezTo>
                      <a:pt x="118" y="195"/>
                      <a:pt x="137" y="211"/>
                      <a:pt x="147" y="228"/>
                    </a:cubicBezTo>
                    <a:cubicBezTo>
                      <a:pt x="157" y="245"/>
                      <a:pt x="162" y="266"/>
                      <a:pt x="162" y="293"/>
                    </a:cubicBez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2" name="Freeform 219"/>
              <p:cNvSpPr>
                <a:spLocks/>
              </p:cNvSpPr>
              <p:nvPr userDrawn="1"/>
            </p:nvSpPr>
            <p:spPr bwMode="auto">
              <a:xfrm>
                <a:off x="7614300" y="5339628"/>
                <a:ext cx="65273" cy="179952"/>
              </a:xfrm>
              <a:custGeom>
                <a:avLst/>
                <a:gdLst>
                  <a:gd name="T0" fmla="*/ 181 w 181"/>
                  <a:gd name="T1" fmla="*/ 499 h 499"/>
                  <a:gd name="T2" fmla="*/ 0 w 181"/>
                  <a:gd name="T3" fmla="*/ 499 h 499"/>
                  <a:gd name="T4" fmla="*/ 0 w 181"/>
                  <a:gd name="T5" fmla="*/ 0 h 499"/>
                  <a:gd name="T6" fmla="*/ 181 w 181"/>
                  <a:gd name="T7" fmla="*/ 0 h 499"/>
                  <a:gd name="T8" fmla="*/ 181 w 181"/>
                  <a:gd name="T9" fmla="*/ 51 h 499"/>
                  <a:gd name="T10" fmla="*/ 38 w 181"/>
                  <a:gd name="T11" fmla="*/ 51 h 499"/>
                  <a:gd name="T12" fmla="*/ 38 w 181"/>
                  <a:gd name="T13" fmla="*/ 212 h 499"/>
                  <a:gd name="T14" fmla="*/ 174 w 181"/>
                  <a:gd name="T15" fmla="*/ 212 h 499"/>
                  <a:gd name="T16" fmla="*/ 174 w 181"/>
                  <a:gd name="T17" fmla="*/ 264 h 499"/>
                  <a:gd name="T18" fmla="*/ 38 w 181"/>
                  <a:gd name="T19" fmla="*/ 264 h 499"/>
                  <a:gd name="T20" fmla="*/ 38 w 181"/>
                  <a:gd name="T21" fmla="*/ 448 h 499"/>
                  <a:gd name="T22" fmla="*/ 181 w 181"/>
                  <a:gd name="T23" fmla="*/ 448 h 499"/>
                  <a:gd name="T24" fmla="*/ 181 w 18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499">
                    <a:moveTo>
                      <a:pt x="181" y="499"/>
                    </a:moveTo>
                    <a:lnTo>
                      <a:pt x="0" y="499"/>
                    </a:lnTo>
                    <a:lnTo>
                      <a:pt x="0" y="0"/>
                    </a:lnTo>
                    <a:lnTo>
                      <a:pt x="181" y="0"/>
                    </a:lnTo>
                    <a:lnTo>
                      <a:pt x="181" y="51"/>
                    </a:lnTo>
                    <a:lnTo>
                      <a:pt x="38" y="51"/>
                    </a:lnTo>
                    <a:lnTo>
                      <a:pt x="38" y="212"/>
                    </a:lnTo>
                    <a:lnTo>
                      <a:pt x="174" y="212"/>
                    </a:lnTo>
                    <a:lnTo>
                      <a:pt x="174" y="264"/>
                    </a:lnTo>
                    <a:lnTo>
                      <a:pt x="38" y="264"/>
                    </a:lnTo>
                    <a:lnTo>
                      <a:pt x="38" y="448"/>
                    </a:lnTo>
                    <a:lnTo>
                      <a:pt x="181" y="448"/>
                    </a:lnTo>
                    <a:lnTo>
                      <a:pt x="18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3" name="Freeform 220"/>
              <p:cNvSpPr>
                <a:spLocks/>
              </p:cNvSpPr>
              <p:nvPr userDrawn="1"/>
            </p:nvSpPr>
            <p:spPr bwMode="auto">
              <a:xfrm>
                <a:off x="7704456" y="5339628"/>
                <a:ext cx="92320" cy="179952"/>
              </a:xfrm>
              <a:custGeom>
                <a:avLst/>
                <a:gdLst>
                  <a:gd name="T0" fmla="*/ 201 w 201"/>
                  <a:gd name="T1" fmla="*/ 391 h 391"/>
                  <a:gd name="T2" fmla="*/ 167 w 201"/>
                  <a:gd name="T3" fmla="*/ 391 h 391"/>
                  <a:gd name="T4" fmla="*/ 26 w 201"/>
                  <a:gd name="T5" fmla="*/ 63 h 391"/>
                  <a:gd name="T6" fmla="*/ 25 w 201"/>
                  <a:gd name="T7" fmla="*/ 63 h 391"/>
                  <a:gd name="T8" fmla="*/ 27 w 201"/>
                  <a:gd name="T9" fmla="*/ 169 h 391"/>
                  <a:gd name="T10" fmla="*/ 27 w 201"/>
                  <a:gd name="T11" fmla="*/ 391 h 391"/>
                  <a:gd name="T12" fmla="*/ 0 w 201"/>
                  <a:gd name="T13" fmla="*/ 391 h 391"/>
                  <a:gd name="T14" fmla="*/ 0 w 201"/>
                  <a:gd name="T15" fmla="*/ 0 h 391"/>
                  <a:gd name="T16" fmla="*/ 34 w 201"/>
                  <a:gd name="T17" fmla="*/ 0 h 391"/>
                  <a:gd name="T18" fmla="*/ 174 w 201"/>
                  <a:gd name="T19" fmla="*/ 327 h 391"/>
                  <a:gd name="T20" fmla="*/ 175 w 201"/>
                  <a:gd name="T21" fmla="*/ 327 h 391"/>
                  <a:gd name="T22" fmla="*/ 174 w 201"/>
                  <a:gd name="T23" fmla="*/ 281 h 391"/>
                  <a:gd name="T24" fmla="*/ 173 w 201"/>
                  <a:gd name="T25" fmla="*/ 225 h 391"/>
                  <a:gd name="T26" fmla="*/ 173 w 201"/>
                  <a:gd name="T27" fmla="*/ 0 h 391"/>
                  <a:gd name="T28" fmla="*/ 201 w 201"/>
                  <a:gd name="T29" fmla="*/ 0 h 391"/>
                  <a:gd name="T30" fmla="*/ 201 w 201"/>
                  <a:gd name="T31"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391">
                    <a:moveTo>
                      <a:pt x="201" y="391"/>
                    </a:moveTo>
                    <a:cubicBezTo>
                      <a:pt x="167" y="391"/>
                      <a:pt x="167" y="391"/>
                      <a:pt x="167" y="391"/>
                    </a:cubicBezTo>
                    <a:cubicBezTo>
                      <a:pt x="26" y="63"/>
                      <a:pt x="26" y="63"/>
                      <a:pt x="26" y="63"/>
                    </a:cubicBezTo>
                    <a:cubicBezTo>
                      <a:pt x="25" y="63"/>
                      <a:pt x="25" y="63"/>
                      <a:pt x="25" y="63"/>
                    </a:cubicBezTo>
                    <a:cubicBezTo>
                      <a:pt x="26" y="101"/>
                      <a:pt x="27" y="137"/>
                      <a:pt x="27" y="169"/>
                    </a:cubicBezTo>
                    <a:cubicBezTo>
                      <a:pt x="27" y="391"/>
                      <a:pt x="27" y="391"/>
                      <a:pt x="27" y="391"/>
                    </a:cubicBezTo>
                    <a:cubicBezTo>
                      <a:pt x="0" y="391"/>
                      <a:pt x="0" y="391"/>
                      <a:pt x="0" y="391"/>
                    </a:cubicBezTo>
                    <a:cubicBezTo>
                      <a:pt x="0" y="0"/>
                      <a:pt x="0" y="0"/>
                      <a:pt x="0" y="0"/>
                    </a:cubicBezTo>
                    <a:cubicBezTo>
                      <a:pt x="34" y="0"/>
                      <a:pt x="34" y="0"/>
                      <a:pt x="34" y="0"/>
                    </a:cubicBezTo>
                    <a:cubicBezTo>
                      <a:pt x="174" y="327"/>
                      <a:pt x="174" y="327"/>
                      <a:pt x="174" y="327"/>
                    </a:cubicBezTo>
                    <a:cubicBezTo>
                      <a:pt x="175" y="327"/>
                      <a:pt x="175" y="327"/>
                      <a:pt x="175" y="327"/>
                    </a:cubicBezTo>
                    <a:cubicBezTo>
                      <a:pt x="175" y="322"/>
                      <a:pt x="174" y="307"/>
                      <a:pt x="174" y="281"/>
                    </a:cubicBezTo>
                    <a:cubicBezTo>
                      <a:pt x="173" y="254"/>
                      <a:pt x="172" y="236"/>
                      <a:pt x="173" y="225"/>
                    </a:cubicBezTo>
                    <a:cubicBezTo>
                      <a:pt x="173" y="0"/>
                      <a:pt x="173" y="0"/>
                      <a:pt x="173" y="0"/>
                    </a:cubicBezTo>
                    <a:cubicBezTo>
                      <a:pt x="201" y="0"/>
                      <a:pt x="201" y="0"/>
                      <a:pt x="201" y="0"/>
                    </a:cubicBezTo>
                    <a:lnTo>
                      <a:pt x="201" y="391"/>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4" name="Freeform 221"/>
              <p:cNvSpPr>
                <a:spLocks/>
              </p:cNvSpPr>
              <p:nvPr userDrawn="1"/>
            </p:nvSpPr>
            <p:spPr bwMode="auto">
              <a:xfrm>
                <a:off x="7812644" y="5339628"/>
                <a:ext cx="87992" cy="179952"/>
              </a:xfrm>
              <a:custGeom>
                <a:avLst/>
                <a:gdLst>
                  <a:gd name="T0" fmla="*/ 141 w 244"/>
                  <a:gd name="T1" fmla="*/ 499 h 499"/>
                  <a:gd name="T2" fmla="*/ 103 w 244"/>
                  <a:gd name="T3" fmla="*/ 499 h 499"/>
                  <a:gd name="T4" fmla="*/ 103 w 244"/>
                  <a:gd name="T5" fmla="*/ 51 h 499"/>
                  <a:gd name="T6" fmla="*/ 0 w 244"/>
                  <a:gd name="T7" fmla="*/ 51 h 499"/>
                  <a:gd name="T8" fmla="*/ 0 w 244"/>
                  <a:gd name="T9" fmla="*/ 0 h 499"/>
                  <a:gd name="T10" fmla="*/ 244 w 244"/>
                  <a:gd name="T11" fmla="*/ 0 h 499"/>
                  <a:gd name="T12" fmla="*/ 244 w 244"/>
                  <a:gd name="T13" fmla="*/ 51 h 499"/>
                  <a:gd name="T14" fmla="*/ 141 w 244"/>
                  <a:gd name="T15" fmla="*/ 51 h 499"/>
                  <a:gd name="T16" fmla="*/ 141 w 244"/>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499">
                    <a:moveTo>
                      <a:pt x="141" y="499"/>
                    </a:moveTo>
                    <a:lnTo>
                      <a:pt x="103" y="499"/>
                    </a:lnTo>
                    <a:lnTo>
                      <a:pt x="103" y="51"/>
                    </a:lnTo>
                    <a:lnTo>
                      <a:pt x="0" y="51"/>
                    </a:lnTo>
                    <a:lnTo>
                      <a:pt x="0" y="0"/>
                    </a:lnTo>
                    <a:lnTo>
                      <a:pt x="244" y="0"/>
                    </a:lnTo>
                    <a:lnTo>
                      <a:pt x="244" y="51"/>
                    </a:lnTo>
                    <a:lnTo>
                      <a:pt x="141" y="51"/>
                    </a:lnTo>
                    <a:lnTo>
                      <a:pt x="14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5" name="Freeform 222"/>
              <p:cNvSpPr>
                <a:spLocks noEditPoints="1"/>
              </p:cNvSpPr>
              <p:nvPr userDrawn="1"/>
            </p:nvSpPr>
            <p:spPr bwMode="auto">
              <a:xfrm>
                <a:off x="7900636" y="5338907"/>
                <a:ext cx="104581" cy="180673"/>
              </a:xfrm>
              <a:custGeom>
                <a:avLst/>
                <a:gdLst>
                  <a:gd name="T0" fmla="*/ 197 w 228"/>
                  <a:gd name="T1" fmla="*/ 393 h 393"/>
                  <a:gd name="T2" fmla="*/ 165 w 228"/>
                  <a:gd name="T3" fmla="*/ 269 h 393"/>
                  <a:gd name="T4" fmla="*/ 62 w 228"/>
                  <a:gd name="T5" fmla="*/ 269 h 393"/>
                  <a:gd name="T6" fmla="*/ 30 w 228"/>
                  <a:gd name="T7" fmla="*/ 393 h 393"/>
                  <a:gd name="T8" fmla="*/ 0 w 228"/>
                  <a:gd name="T9" fmla="*/ 393 h 393"/>
                  <a:gd name="T10" fmla="*/ 102 w 228"/>
                  <a:gd name="T11" fmla="*/ 0 h 393"/>
                  <a:gd name="T12" fmla="*/ 127 w 228"/>
                  <a:gd name="T13" fmla="*/ 0 h 393"/>
                  <a:gd name="T14" fmla="*/ 228 w 228"/>
                  <a:gd name="T15" fmla="*/ 393 h 393"/>
                  <a:gd name="T16" fmla="*/ 197 w 228"/>
                  <a:gd name="T17" fmla="*/ 393 h 393"/>
                  <a:gd name="T18" fmla="*/ 156 w 228"/>
                  <a:gd name="T19" fmla="*/ 228 h 393"/>
                  <a:gd name="T20" fmla="*/ 126 w 228"/>
                  <a:gd name="T21" fmla="*/ 107 h 393"/>
                  <a:gd name="T22" fmla="*/ 114 w 228"/>
                  <a:gd name="T23" fmla="*/ 50 h 393"/>
                  <a:gd name="T24" fmla="*/ 103 w 228"/>
                  <a:gd name="T25" fmla="*/ 107 h 393"/>
                  <a:gd name="T26" fmla="*/ 73 w 228"/>
                  <a:gd name="T27" fmla="*/ 228 h 393"/>
                  <a:gd name="T28" fmla="*/ 156 w 228"/>
                  <a:gd name="T29" fmla="*/ 2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393">
                    <a:moveTo>
                      <a:pt x="197" y="393"/>
                    </a:moveTo>
                    <a:cubicBezTo>
                      <a:pt x="165" y="269"/>
                      <a:pt x="165" y="269"/>
                      <a:pt x="165" y="269"/>
                    </a:cubicBezTo>
                    <a:cubicBezTo>
                      <a:pt x="62" y="269"/>
                      <a:pt x="62" y="269"/>
                      <a:pt x="62" y="269"/>
                    </a:cubicBezTo>
                    <a:cubicBezTo>
                      <a:pt x="30" y="393"/>
                      <a:pt x="30" y="393"/>
                      <a:pt x="30" y="393"/>
                    </a:cubicBezTo>
                    <a:cubicBezTo>
                      <a:pt x="0" y="393"/>
                      <a:pt x="0" y="393"/>
                      <a:pt x="0" y="393"/>
                    </a:cubicBezTo>
                    <a:cubicBezTo>
                      <a:pt x="102" y="0"/>
                      <a:pt x="102" y="0"/>
                      <a:pt x="102" y="0"/>
                    </a:cubicBezTo>
                    <a:cubicBezTo>
                      <a:pt x="127" y="0"/>
                      <a:pt x="127" y="0"/>
                      <a:pt x="127" y="0"/>
                    </a:cubicBezTo>
                    <a:cubicBezTo>
                      <a:pt x="228" y="393"/>
                      <a:pt x="228" y="393"/>
                      <a:pt x="228" y="393"/>
                    </a:cubicBezTo>
                    <a:lnTo>
                      <a:pt x="197" y="393"/>
                    </a:lnTo>
                    <a:close/>
                    <a:moveTo>
                      <a:pt x="156" y="228"/>
                    </a:moveTo>
                    <a:cubicBezTo>
                      <a:pt x="126" y="107"/>
                      <a:pt x="126" y="107"/>
                      <a:pt x="126" y="107"/>
                    </a:cubicBezTo>
                    <a:cubicBezTo>
                      <a:pt x="122" y="91"/>
                      <a:pt x="118" y="73"/>
                      <a:pt x="114" y="50"/>
                    </a:cubicBezTo>
                    <a:cubicBezTo>
                      <a:pt x="111" y="67"/>
                      <a:pt x="108" y="86"/>
                      <a:pt x="103" y="107"/>
                    </a:cubicBezTo>
                    <a:cubicBezTo>
                      <a:pt x="73" y="228"/>
                      <a:pt x="73" y="228"/>
                      <a:pt x="73" y="228"/>
                    </a:cubicBezTo>
                    <a:lnTo>
                      <a:pt x="156" y="228"/>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6" name="Freeform 223"/>
              <p:cNvSpPr>
                <a:spLocks/>
              </p:cNvSpPr>
              <p:nvPr userDrawn="1"/>
            </p:nvSpPr>
            <p:spPr bwMode="auto">
              <a:xfrm>
                <a:off x="8005217" y="5339628"/>
                <a:ext cx="87992" cy="179952"/>
              </a:xfrm>
              <a:custGeom>
                <a:avLst/>
                <a:gdLst>
                  <a:gd name="T0" fmla="*/ 141 w 244"/>
                  <a:gd name="T1" fmla="*/ 499 h 499"/>
                  <a:gd name="T2" fmla="*/ 103 w 244"/>
                  <a:gd name="T3" fmla="*/ 499 h 499"/>
                  <a:gd name="T4" fmla="*/ 103 w 244"/>
                  <a:gd name="T5" fmla="*/ 51 h 499"/>
                  <a:gd name="T6" fmla="*/ 0 w 244"/>
                  <a:gd name="T7" fmla="*/ 51 h 499"/>
                  <a:gd name="T8" fmla="*/ 0 w 244"/>
                  <a:gd name="T9" fmla="*/ 0 h 499"/>
                  <a:gd name="T10" fmla="*/ 244 w 244"/>
                  <a:gd name="T11" fmla="*/ 0 h 499"/>
                  <a:gd name="T12" fmla="*/ 244 w 244"/>
                  <a:gd name="T13" fmla="*/ 51 h 499"/>
                  <a:gd name="T14" fmla="*/ 141 w 244"/>
                  <a:gd name="T15" fmla="*/ 51 h 499"/>
                  <a:gd name="T16" fmla="*/ 141 w 244"/>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499">
                    <a:moveTo>
                      <a:pt x="141" y="499"/>
                    </a:moveTo>
                    <a:lnTo>
                      <a:pt x="103" y="499"/>
                    </a:lnTo>
                    <a:lnTo>
                      <a:pt x="103" y="51"/>
                    </a:lnTo>
                    <a:lnTo>
                      <a:pt x="0" y="51"/>
                    </a:lnTo>
                    <a:lnTo>
                      <a:pt x="0" y="0"/>
                    </a:lnTo>
                    <a:lnTo>
                      <a:pt x="244" y="0"/>
                    </a:lnTo>
                    <a:lnTo>
                      <a:pt x="244" y="51"/>
                    </a:lnTo>
                    <a:lnTo>
                      <a:pt x="141" y="51"/>
                    </a:lnTo>
                    <a:lnTo>
                      <a:pt x="141" y="499"/>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7" name="Rectangle 224"/>
              <p:cNvSpPr>
                <a:spLocks noChangeArrowheads="1"/>
              </p:cNvSpPr>
              <p:nvPr userDrawn="1"/>
            </p:nvSpPr>
            <p:spPr bwMode="auto">
              <a:xfrm>
                <a:off x="8109438" y="5339628"/>
                <a:ext cx="13704" cy="179952"/>
              </a:xfrm>
              <a:prstGeom prst="rect">
                <a:avLst/>
              </a:prstGeom>
              <a:solidFill>
                <a:srgbClr val="5453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8" name="Freeform 225"/>
              <p:cNvSpPr>
                <a:spLocks noEditPoints="1"/>
              </p:cNvSpPr>
              <p:nvPr userDrawn="1"/>
            </p:nvSpPr>
            <p:spPr bwMode="auto">
              <a:xfrm>
                <a:off x="8148025" y="5336743"/>
                <a:ext cx="108548" cy="185722"/>
              </a:xfrm>
              <a:custGeom>
                <a:avLst/>
                <a:gdLst>
                  <a:gd name="T0" fmla="*/ 237 w 237"/>
                  <a:gd name="T1" fmla="*/ 201 h 403"/>
                  <a:gd name="T2" fmla="*/ 205 w 237"/>
                  <a:gd name="T3" fmla="*/ 349 h 403"/>
                  <a:gd name="T4" fmla="*/ 118 w 237"/>
                  <a:gd name="T5" fmla="*/ 403 h 403"/>
                  <a:gd name="T6" fmla="*/ 31 w 237"/>
                  <a:gd name="T7" fmla="*/ 350 h 403"/>
                  <a:gd name="T8" fmla="*/ 0 w 237"/>
                  <a:gd name="T9" fmla="*/ 201 h 403"/>
                  <a:gd name="T10" fmla="*/ 31 w 237"/>
                  <a:gd name="T11" fmla="*/ 52 h 403"/>
                  <a:gd name="T12" fmla="*/ 119 w 237"/>
                  <a:gd name="T13" fmla="*/ 0 h 403"/>
                  <a:gd name="T14" fmla="*/ 205 w 237"/>
                  <a:gd name="T15" fmla="*/ 53 h 403"/>
                  <a:gd name="T16" fmla="*/ 237 w 237"/>
                  <a:gd name="T17" fmla="*/ 201 h 403"/>
                  <a:gd name="T18" fmla="*/ 32 w 237"/>
                  <a:gd name="T19" fmla="*/ 201 h 403"/>
                  <a:gd name="T20" fmla="*/ 54 w 237"/>
                  <a:gd name="T21" fmla="*/ 322 h 403"/>
                  <a:gd name="T22" fmla="*/ 118 w 237"/>
                  <a:gd name="T23" fmla="*/ 363 h 403"/>
                  <a:gd name="T24" fmla="*/ 183 w 237"/>
                  <a:gd name="T25" fmla="*/ 322 h 403"/>
                  <a:gd name="T26" fmla="*/ 205 w 237"/>
                  <a:gd name="T27" fmla="*/ 201 h 403"/>
                  <a:gd name="T28" fmla="*/ 183 w 237"/>
                  <a:gd name="T29" fmla="*/ 81 h 403"/>
                  <a:gd name="T30" fmla="*/ 119 w 237"/>
                  <a:gd name="T31" fmla="*/ 41 h 403"/>
                  <a:gd name="T32" fmla="*/ 54 w 237"/>
                  <a:gd name="T33" fmla="*/ 82 h 403"/>
                  <a:gd name="T34" fmla="*/ 32 w 237"/>
                  <a:gd name="T35" fmla="*/ 20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403">
                    <a:moveTo>
                      <a:pt x="237" y="201"/>
                    </a:moveTo>
                    <a:cubicBezTo>
                      <a:pt x="237" y="264"/>
                      <a:pt x="226" y="313"/>
                      <a:pt x="205" y="349"/>
                    </a:cubicBezTo>
                    <a:cubicBezTo>
                      <a:pt x="184" y="385"/>
                      <a:pt x="156" y="403"/>
                      <a:pt x="118" y="403"/>
                    </a:cubicBezTo>
                    <a:cubicBezTo>
                      <a:pt x="81" y="403"/>
                      <a:pt x="51" y="385"/>
                      <a:pt x="31" y="350"/>
                    </a:cubicBezTo>
                    <a:cubicBezTo>
                      <a:pt x="10" y="315"/>
                      <a:pt x="0" y="265"/>
                      <a:pt x="0" y="201"/>
                    </a:cubicBezTo>
                    <a:cubicBezTo>
                      <a:pt x="0" y="137"/>
                      <a:pt x="10" y="88"/>
                      <a:pt x="31" y="52"/>
                    </a:cubicBezTo>
                    <a:cubicBezTo>
                      <a:pt x="52" y="17"/>
                      <a:pt x="81" y="0"/>
                      <a:pt x="119" y="0"/>
                    </a:cubicBezTo>
                    <a:cubicBezTo>
                      <a:pt x="156" y="0"/>
                      <a:pt x="185" y="18"/>
                      <a:pt x="205" y="53"/>
                    </a:cubicBezTo>
                    <a:cubicBezTo>
                      <a:pt x="226" y="89"/>
                      <a:pt x="237" y="138"/>
                      <a:pt x="237" y="201"/>
                    </a:cubicBezTo>
                    <a:close/>
                    <a:moveTo>
                      <a:pt x="32" y="201"/>
                    </a:moveTo>
                    <a:cubicBezTo>
                      <a:pt x="32" y="254"/>
                      <a:pt x="39" y="294"/>
                      <a:pt x="54" y="322"/>
                    </a:cubicBezTo>
                    <a:cubicBezTo>
                      <a:pt x="69" y="349"/>
                      <a:pt x="90" y="363"/>
                      <a:pt x="118" y="363"/>
                    </a:cubicBezTo>
                    <a:cubicBezTo>
                      <a:pt x="147" y="363"/>
                      <a:pt x="169" y="349"/>
                      <a:pt x="183" y="322"/>
                    </a:cubicBezTo>
                    <a:cubicBezTo>
                      <a:pt x="198" y="295"/>
                      <a:pt x="205" y="254"/>
                      <a:pt x="205" y="201"/>
                    </a:cubicBezTo>
                    <a:cubicBezTo>
                      <a:pt x="205" y="149"/>
                      <a:pt x="198" y="109"/>
                      <a:pt x="183" y="81"/>
                    </a:cubicBezTo>
                    <a:cubicBezTo>
                      <a:pt x="169" y="54"/>
                      <a:pt x="147" y="41"/>
                      <a:pt x="119" y="41"/>
                    </a:cubicBezTo>
                    <a:cubicBezTo>
                      <a:pt x="90" y="41"/>
                      <a:pt x="69" y="54"/>
                      <a:pt x="54" y="82"/>
                    </a:cubicBezTo>
                    <a:cubicBezTo>
                      <a:pt x="39" y="109"/>
                      <a:pt x="32" y="149"/>
                      <a:pt x="32" y="201"/>
                    </a:cubicBez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79" name="Freeform 226"/>
              <p:cNvSpPr>
                <a:spLocks/>
              </p:cNvSpPr>
              <p:nvPr userDrawn="1"/>
            </p:nvSpPr>
            <p:spPr bwMode="auto">
              <a:xfrm>
                <a:off x="8280735" y="5339628"/>
                <a:ext cx="92320" cy="179952"/>
              </a:xfrm>
              <a:custGeom>
                <a:avLst/>
                <a:gdLst>
                  <a:gd name="T0" fmla="*/ 201 w 201"/>
                  <a:gd name="T1" fmla="*/ 391 h 391"/>
                  <a:gd name="T2" fmla="*/ 167 w 201"/>
                  <a:gd name="T3" fmla="*/ 391 h 391"/>
                  <a:gd name="T4" fmla="*/ 26 w 201"/>
                  <a:gd name="T5" fmla="*/ 63 h 391"/>
                  <a:gd name="T6" fmla="*/ 25 w 201"/>
                  <a:gd name="T7" fmla="*/ 63 h 391"/>
                  <a:gd name="T8" fmla="*/ 28 w 201"/>
                  <a:gd name="T9" fmla="*/ 169 h 391"/>
                  <a:gd name="T10" fmla="*/ 28 w 201"/>
                  <a:gd name="T11" fmla="*/ 391 h 391"/>
                  <a:gd name="T12" fmla="*/ 0 w 201"/>
                  <a:gd name="T13" fmla="*/ 391 h 391"/>
                  <a:gd name="T14" fmla="*/ 0 w 201"/>
                  <a:gd name="T15" fmla="*/ 0 h 391"/>
                  <a:gd name="T16" fmla="*/ 34 w 201"/>
                  <a:gd name="T17" fmla="*/ 0 h 391"/>
                  <a:gd name="T18" fmla="*/ 174 w 201"/>
                  <a:gd name="T19" fmla="*/ 327 h 391"/>
                  <a:gd name="T20" fmla="*/ 176 w 201"/>
                  <a:gd name="T21" fmla="*/ 327 h 391"/>
                  <a:gd name="T22" fmla="*/ 174 w 201"/>
                  <a:gd name="T23" fmla="*/ 281 h 391"/>
                  <a:gd name="T24" fmla="*/ 173 w 201"/>
                  <a:gd name="T25" fmla="*/ 225 h 391"/>
                  <a:gd name="T26" fmla="*/ 173 w 201"/>
                  <a:gd name="T27" fmla="*/ 0 h 391"/>
                  <a:gd name="T28" fmla="*/ 201 w 201"/>
                  <a:gd name="T29" fmla="*/ 0 h 391"/>
                  <a:gd name="T30" fmla="*/ 201 w 201"/>
                  <a:gd name="T31"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391">
                    <a:moveTo>
                      <a:pt x="201" y="391"/>
                    </a:moveTo>
                    <a:cubicBezTo>
                      <a:pt x="167" y="391"/>
                      <a:pt x="167" y="391"/>
                      <a:pt x="167" y="391"/>
                    </a:cubicBezTo>
                    <a:cubicBezTo>
                      <a:pt x="26" y="63"/>
                      <a:pt x="26" y="63"/>
                      <a:pt x="26" y="63"/>
                    </a:cubicBezTo>
                    <a:cubicBezTo>
                      <a:pt x="25" y="63"/>
                      <a:pt x="25" y="63"/>
                      <a:pt x="25" y="63"/>
                    </a:cubicBezTo>
                    <a:cubicBezTo>
                      <a:pt x="27" y="101"/>
                      <a:pt x="28" y="137"/>
                      <a:pt x="28" y="169"/>
                    </a:cubicBezTo>
                    <a:cubicBezTo>
                      <a:pt x="28" y="391"/>
                      <a:pt x="28" y="391"/>
                      <a:pt x="28" y="391"/>
                    </a:cubicBezTo>
                    <a:cubicBezTo>
                      <a:pt x="0" y="391"/>
                      <a:pt x="0" y="391"/>
                      <a:pt x="0" y="391"/>
                    </a:cubicBezTo>
                    <a:cubicBezTo>
                      <a:pt x="0" y="0"/>
                      <a:pt x="0" y="0"/>
                      <a:pt x="0" y="0"/>
                    </a:cubicBezTo>
                    <a:cubicBezTo>
                      <a:pt x="34" y="0"/>
                      <a:pt x="34" y="0"/>
                      <a:pt x="34" y="0"/>
                    </a:cubicBezTo>
                    <a:cubicBezTo>
                      <a:pt x="174" y="327"/>
                      <a:pt x="174" y="327"/>
                      <a:pt x="174" y="327"/>
                    </a:cubicBezTo>
                    <a:cubicBezTo>
                      <a:pt x="176" y="327"/>
                      <a:pt x="176" y="327"/>
                      <a:pt x="176" y="327"/>
                    </a:cubicBezTo>
                    <a:cubicBezTo>
                      <a:pt x="175" y="322"/>
                      <a:pt x="175" y="307"/>
                      <a:pt x="174" y="281"/>
                    </a:cubicBezTo>
                    <a:cubicBezTo>
                      <a:pt x="173" y="254"/>
                      <a:pt x="173" y="236"/>
                      <a:pt x="173" y="225"/>
                    </a:cubicBezTo>
                    <a:cubicBezTo>
                      <a:pt x="173" y="0"/>
                      <a:pt x="173" y="0"/>
                      <a:pt x="173" y="0"/>
                    </a:cubicBezTo>
                    <a:cubicBezTo>
                      <a:pt x="201" y="0"/>
                      <a:pt x="201" y="0"/>
                      <a:pt x="201" y="0"/>
                    </a:cubicBezTo>
                    <a:lnTo>
                      <a:pt x="201" y="391"/>
                    </a:lnTo>
                    <a:close/>
                  </a:path>
                </a:pathLst>
              </a:custGeom>
              <a:solidFill>
                <a:srgbClr val="54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0" name="Freeform 227"/>
              <p:cNvSpPr>
                <a:spLocks/>
              </p:cNvSpPr>
              <p:nvPr userDrawn="1"/>
            </p:nvSpPr>
            <p:spPr bwMode="auto">
              <a:xfrm>
                <a:off x="8409117" y="5339628"/>
                <a:ext cx="72486" cy="179952"/>
              </a:xfrm>
              <a:custGeom>
                <a:avLst/>
                <a:gdLst>
                  <a:gd name="T0" fmla="*/ 0 w 201"/>
                  <a:gd name="T1" fmla="*/ 499 h 499"/>
                  <a:gd name="T2" fmla="*/ 0 w 201"/>
                  <a:gd name="T3" fmla="*/ 0 h 499"/>
                  <a:gd name="T4" fmla="*/ 69 w 201"/>
                  <a:gd name="T5" fmla="*/ 0 h 499"/>
                  <a:gd name="T6" fmla="*/ 69 w 201"/>
                  <a:gd name="T7" fmla="*/ 412 h 499"/>
                  <a:gd name="T8" fmla="*/ 201 w 201"/>
                  <a:gd name="T9" fmla="*/ 412 h 499"/>
                  <a:gd name="T10" fmla="*/ 201 w 201"/>
                  <a:gd name="T11" fmla="*/ 499 h 499"/>
                  <a:gd name="T12" fmla="*/ 0 w 201"/>
                  <a:gd name="T13" fmla="*/ 499 h 499"/>
                </a:gdLst>
                <a:ahLst/>
                <a:cxnLst>
                  <a:cxn ang="0">
                    <a:pos x="T0" y="T1"/>
                  </a:cxn>
                  <a:cxn ang="0">
                    <a:pos x="T2" y="T3"/>
                  </a:cxn>
                  <a:cxn ang="0">
                    <a:pos x="T4" y="T5"/>
                  </a:cxn>
                  <a:cxn ang="0">
                    <a:pos x="T6" y="T7"/>
                  </a:cxn>
                  <a:cxn ang="0">
                    <a:pos x="T8" y="T9"/>
                  </a:cxn>
                  <a:cxn ang="0">
                    <a:pos x="T10" y="T11"/>
                  </a:cxn>
                  <a:cxn ang="0">
                    <a:pos x="T12" y="T13"/>
                  </a:cxn>
                </a:cxnLst>
                <a:rect l="0" t="0" r="r" b="b"/>
                <a:pathLst>
                  <a:path w="201" h="499">
                    <a:moveTo>
                      <a:pt x="0" y="499"/>
                    </a:moveTo>
                    <a:lnTo>
                      <a:pt x="0" y="0"/>
                    </a:lnTo>
                    <a:lnTo>
                      <a:pt x="69" y="0"/>
                    </a:lnTo>
                    <a:lnTo>
                      <a:pt x="69" y="412"/>
                    </a:lnTo>
                    <a:lnTo>
                      <a:pt x="201" y="412"/>
                    </a:lnTo>
                    <a:lnTo>
                      <a:pt x="201" y="499"/>
                    </a:lnTo>
                    <a:lnTo>
                      <a:pt x="0" y="499"/>
                    </a:ln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1" name="Freeform 228"/>
              <p:cNvSpPr>
                <a:spLocks noEditPoints="1"/>
              </p:cNvSpPr>
              <p:nvPr userDrawn="1"/>
            </p:nvSpPr>
            <p:spPr bwMode="auto">
              <a:xfrm>
                <a:off x="8495667" y="5336743"/>
                <a:ext cx="112154" cy="185722"/>
              </a:xfrm>
              <a:custGeom>
                <a:avLst/>
                <a:gdLst>
                  <a:gd name="T0" fmla="*/ 245 w 245"/>
                  <a:gd name="T1" fmla="*/ 201 h 403"/>
                  <a:gd name="T2" fmla="*/ 213 w 245"/>
                  <a:gd name="T3" fmla="*/ 350 h 403"/>
                  <a:gd name="T4" fmla="*/ 123 w 245"/>
                  <a:gd name="T5" fmla="*/ 403 h 403"/>
                  <a:gd name="T6" fmla="*/ 32 w 245"/>
                  <a:gd name="T7" fmla="*/ 350 h 403"/>
                  <a:gd name="T8" fmla="*/ 0 w 245"/>
                  <a:gd name="T9" fmla="*/ 201 h 403"/>
                  <a:gd name="T10" fmla="*/ 32 w 245"/>
                  <a:gd name="T11" fmla="*/ 51 h 403"/>
                  <a:gd name="T12" fmla="*/ 123 w 245"/>
                  <a:gd name="T13" fmla="*/ 0 h 403"/>
                  <a:gd name="T14" fmla="*/ 214 w 245"/>
                  <a:gd name="T15" fmla="*/ 52 h 403"/>
                  <a:gd name="T16" fmla="*/ 245 w 245"/>
                  <a:gd name="T17" fmla="*/ 201 h 403"/>
                  <a:gd name="T18" fmla="*/ 57 w 245"/>
                  <a:gd name="T19" fmla="*/ 201 h 403"/>
                  <a:gd name="T20" fmla="*/ 74 w 245"/>
                  <a:gd name="T21" fmla="*/ 300 h 403"/>
                  <a:gd name="T22" fmla="*/ 123 w 245"/>
                  <a:gd name="T23" fmla="*/ 333 h 403"/>
                  <a:gd name="T24" fmla="*/ 188 w 245"/>
                  <a:gd name="T25" fmla="*/ 201 h 403"/>
                  <a:gd name="T26" fmla="*/ 123 w 245"/>
                  <a:gd name="T27" fmla="*/ 69 h 403"/>
                  <a:gd name="T28" fmla="*/ 74 w 245"/>
                  <a:gd name="T29" fmla="*/ 102 h 403"/>
                  <a:gd name="T30" fmla="*/ 57 w 245"/>
                  <a:gd name="T31" fmla="*/ 20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 h="403">
                    <a:moveTo>
                      <a:pt x="245" y="201"/>
                    </a:moveTo>
                    <a:cubicBezTo>
                      <a:pt x="245" y="266"/>
                      <a:pt x="234" y="316"/>
                      <a:pt x="213" y="350"/>
                    </a:cubicBezTo>
                    <a:cubicBezTo>
                      <a:pt x="192" y="385"/>
                      <a:pt x="162" y="403"/>
                      <a:pt x="123" y="403"/>
                    </a:cubicBezTo>
                    <a:cubicBezTo>
                      <a:pt x="83" y="403"/>
                      <a:pt x="53" y="385"/>
                      <a:pt x="32" y="350"/>
                    </a:cubicBezTo>
                    <a:cubicBezTo>
                      <a:pt x="11" y="316"/>
                      <a:pt x="0" y="266"/>
                      <a:pt x="0" y="201"/>
                    </a:cubicBezTo>
                    <a:cubicBezTo>
                      <a:pt x="0" y="135"/>
                      <a:pt x="11" y="86"/>
                      <a:pt x="32" y="51"/>
                    </a:cubicBezTo>
                    <a:cubicBezTo>
                      <a:pt x="53" y="17"/>
                      <a:pt x="83" y="0"/>
                      <a:pt x="123" y="0"/>
                    </a:cubicBezTo>
                    <a:cubicBezTo>
                      <a:pt x="162" y="0"/>
                      <a:pt x="193" y="17"/>
                      <a:pt x="214" y="52"/>
                    </a:cubicBezTo>
                    <a:cubicBezTo>
                      <a:pt x="235" y="86"/>
                      <a:pt x="245" y="136"/>
                      <a:pt x="245" y="201"/>
                    </a:cubicBezTo>
                    <a:close/>
                    <a:moveTo>
                      <a:pt x="57" y="201"/>
                    </a:moveTo>
                    <a:cubicBezTo>
                      <a:pt x="57" y="245"/>
                      <a:pt x="63" y="278"/>
                      <a:pt x="74" y="300"/>
                    </a:cubicBezTo>
                    <a:cubicBezTo>
                      <a:pt x="85" y="322"/>
                      <a:pt x="101" y="333"/>
                      <a:pt x="123" y="333"/>
                    </a:cubicBezTo>
                    <a:cubicBezTo>
                      <a:pt x="166" y="333"/>
                      <a:pt x="188" y="289"/>
                      <a:pt x="188" y="201"/>
                    </a:cubicBezTo>
                    <a:cubicBezTo>
                      <a:pt x="188" y="113"/>
                      <a:pt x="166" y="69"/>
                      <a:pt x="123" y="69"/>
                    </a:cubicBezTo>
                    <a:cubicBezTo>
                      <a:pt x="101" y="69"/>
                      <a:pt x="85" y="80"/>
                      <a:pt x="74" y="102"/>
                    </a:cubicBezTo>
                    <a:cubicBezTo>
                      <a:pt x="63" y="124"/>
                      <a:pt x="57" y="157"/>
                      <a:pt x="57" y="201"/>
                    </a:cubicBez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2" name="Freeform 229"/>
              <p:cNvSpPr>
                <a:spLocks noEditPoints="1"/>
              </p:cNvSpPr>
              <p:nvPr userDrawn="1"/>
            </p:nvSpPr>
            <p:spPr bwMode="auto">
              <a:xfrm>
                <a:off x="8615756" y="5338907"/>
                <a:ext cx="113957" cy="180673"/>
              </a:xfrm>
              <a:custGeom>
                <a:avLst/>
                <a:gdLst>
                  <a:gd name="T0" fmla="*/ 190 w 249"/>
                  <a:gd name="T1" fmla="*/ 393 h 393"/>
                  <a:gd name="T2" fmla="*/ 171 w 249"/>
                  <a:gd name="T3" fmla="*/ 300 h 393"/>
                  <a:gd name="T4" fmla="*/ 78 w 249"/>
                  <a:gd name="T5" fmla="*/ 300 h 393"/>
                  <a:gd name="T6" fmla="*/ 59 w 249"/>
                  <a:gd name="T7" fmla="*/ 393 h 393"/>
                  <a:gd name="T8" fmla="*/ 0 w 249"/>
                  <a:gd name="T9" fmla="*/ 393 h 393"/>
                  <a:gd name="T10" fmla="*/ 91 w 249"/>
                  <a:gd name="T11" fmla="*/ 0 h 393"/>
                  <a:gd name="T12" fmla="*/ 158 w 249"/>
                  <a:gd name="T13" fmla="*/ 0 h 393"/>
                  <a:gd name="T14" fmla="*/ 249 w 249"/>
                  <a:gd name="T15" fmla="*/ 393 h 393"/>
                  <a:gd name="T16" fmla="*/ 190 w 249"/>
                  <a:gd name="T17" fmla="*/ 393 h 393"/>
                  <a:gd name="T18" fmla="*/ 158 w 249"/>
                  <a:gd name="T19" fmla="*/ 231 h 393"/>
                  <a:gd name="T20" fmla="*/ 129 w 249"/>
                  <a:gd name="T21" fmla="*/ 87 h 393"/>
                  <a:gd name="T22" fmla="*/ 125 w 249"/>
                  <a:gd name="T23" fmla="*/ 61 h 393"/>
                  <a:gd name="T24" fmla="*/ 91 w 249"/>
                  <a:gd name="T25" fmla="*/ 231 h 393"/>
                  <a:gd name="T26" fmla="*/ 158 w 249"/>
                  <a:gd name="T27" fmla="*/ 23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393">
                    <a:moveTo>
                      <a:pt x="190" y="393"/>
                    </a:moveTo>
                    <a:cubicBezTo>
                      <a:pt x="171" y="300"/>
                      <a:pt x="171" y="300"/>
                      <a:pt x="171" y="300"/>
                    </a:cubicBezTo>
                    <a:cubicBezTo>
                      <a:pt x="78" y="300"/>
                      <a:pt x="78" y="300"/>
                      <a:pt x="78" y="300"/>
                    </a:cubicBezTo>
                    <a:cubicBezTo>
                      <a:pt x="59" y="393"/>
                      <a:pt x="59" y="393"/>
                      <a:pt x="59" y="393"/>
                    </a:cubicBezTo>
                    <a:cubicBezTo>
                      <a:pt x="0" y="393"/>
                      <a:pt x="0" y="393"/>
                      <a:pt x="0" y="393"/>
                    </a:cubicBezTo>
                    <a:cubicBezTo>
                      <a:pt x="91" y="0"/>
                      <a:pt x="91" y="0"/>
                      <a:pt x="91" y="0"/>
                    </a:cubicBezTo>
                    <a:cubicBezTo>
                      <a:pt x="158" y="0"/>
                      <a:pt x="158" y="0"/>
                      <a:pt x="158" y="0"/>
                    </a:cubicBezTo>
                    <a:cubicBezTo>
                      <a:pt x="249" y="393"/>
                      <a:pt x="249" y="393"/>
                      <a:pt x="249" y="393"/>
                    </a:cubicBezTo>
                    <a:lnTo>
                      <a:pt x="190" y="393"/>
                    </a:lnTo>
                    <a:close/>
                    <a:moveTo>
                      <a:pt x="158" y="231"/>
                    </a:moveTo>
                    <a:cubicBezTo>
                      <a:pt x="141" y="146"/>
                      <a:pt x="131" y="98"/>
                      <a:pt x="129" y="87"/>
                    </a:cubicBezTo>
                    <a:cubicBezTo>
                      <a:pt x="127" y="76"/>
                      <a:pt x="126" y="68"/>
                      <a:pt x="125" y="61"/>
                    </a:cubicBezTo>
                    <a:cubicBezTo>
                      <a:pt x="121" y="84"/>
                      <a:pt x="110" y="140"/>
                      <a:pt x="91" y="231"/>
                    </a:cubicBezTo>
                    <a:lnTo>
                      <a:pt x="158" y="231"/>
                    </a:ln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3" name="Freeform 230"/>
              <p:cNvSpPr>
                <a:spLocks noEditPoints="1"/>
              </p:cNvSpPr>
              <p:nvPr userDrawn="1"/>
            </p:nvSpPr>
            <p:spPr bwMode="auto">
              <a:xfrm>
                <a:off x="8743056" y="5339628"/>
                <a:ext cx="97729" cy="179952"/>
              </a:xfrm>
              <a:custGeom>
                <a:avLst/>
                <a:gdLst>
                  <a:gd name="T0" fmla="*/ 213 w 213"/>
                  <a:gd name="T1" fmla="*/ 192 h 391"/>
                  <a:gd name="T2" fmla="*/ 177 w 213"/>
                  <a:gd name="T3" fmla="*/ 340 h 391"/>
                  <a:gd name="T4" fmla="*/ 72 w 213"/>
                  <a:gd name="T5" fmla="*/ 391 h 391"/>
                  <a:gd name="T6" fmla="*/ 0 w 213"/>
                  <a:gd name="T7" fmla="*/ 391 h 391"/>
                  <a:gd name="T8" fmla="*/ 0 w 213"/>
                  <a:gd name="T9" fmla="*/ 0 h 391"/>
                  <a:gd name="T10" fmla="*/ 80 w 213"/>
                  <a:gd name="T11" fmla="*/ 0 h 391"/>
                  <a:gd name="T12" fmla="*/ 178 w 213"/>
                  <a:gd name="T13" fmla="*/ 51 h 391"/>
                  <a:gd name="T14" fmla="*/ 213 w 213"/>
                  <a:gd name="T15" fmla="*/ 192 h 391"/>
                  <a:gd name="T16" fmla="*/ 156 w 213"/>
                  <a:gd name="T17" fmla="*/ 194 h 391"/>
                  <a:gd name="T18" fmla="*/ 83 w 213"/>
                  <a:gd name="T19" fmla="*/ 68 h 391"/>
                  <a:gd name="T20" fmla="*/ 54 w 213"/>
                  <a:gd name="T21" fmla="*/ 68 h 391"/>
                  <a:gd name="T22" fmla="*/ 54 w 213"/>
                  <a:gd name="T23" fmla="*/ 323 h 391"/>
                  <a:gd name="T24" fmla="*/ 78 w 213"/>
                  <a:gd name="T25" fmla="*/ 323 h 391"/>
                  <a:gd name="T26" fmla="*/ 156 w 213"/>
                  <a:gd name="T27" fmla="*/ 19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391">
                    <a:moveTo>
                      <a:pt x="213" y="192"/>
                    </a:moveTo>
                    <a:cubicBezTo>
                      <a:pt x="213" y="256"/>
                      <a:pt x="201" y="306"/>
                      <a:pt x="177" y="340"/>
                    </a:cubicBezTo>
                    <a:cubicBezTo>
                      <a:pt x="153" y="374"/>
                      <a:pt x="118" y="391"/>
                      <a:pt x="72" y="391"/>
                    </a:cubicBezTo>
                    <a:cubicBezTo>
                      <a:pt x="0" y="391"/>
                      <a:pt x="0" y="391"/>
                      <a:pt x="0" y="391"/>
                    </a:cubicBezTo>
                    <a:cubicBezTo>
                      <a:pt x="0" y="0"/>
                      <a:pt x="0" y="0"/>
                      <a:pt x="0" y="0"/>
                    </a:cubicBezTo>
                    <a:cubicBezTo>
                      <a:pt x="80" y="0"/>
                      <a:pt x="80" y="0"/>
                      <a:pt x="80" y="0"/>
                    </a:cubicBezTo>
                    <a:cubicBezTo>
                      <a:pt x="122" y="0"/>
                      <a:pt x="155" y="17"/>
                      <a:pt x="178" y="51"/>
                    </a:cubicBezTo>
                    <a:cubicBezTo>
                      <a:pt x="201" y="84"/>
                      <a:pt x="213" y="131"/>
                      <a:pt x="213" y="192"/>
                    </a:cubicBezTo>
                    <a:close/>
                    <a:moveTo>
                      <a:pt x="156" y="194"/>
                    </a:moveTo>
                    <a:cubicBezTo>
                      <a:pt x="156" y="110"/>
                      <a:pt x="132" y="68"/>
                      <a:pt x="83" y="68"/>
                    </a:cubicBezTo>
                    <a:cubicBezTo>
                      <a:pt x="54" y="68"/>
                      <a:pt x="54" y="68"/>
                      <a:pt x="54" y="68"/>
                    </a:cubicBezTo>
                    <a:cubicBezTo>
                      <a:pt x="54" y="323"/>
                      <a:pt x="54" y="323"/>
                      <a:pt x="54" y="323"/>
                    </a:cubicBezTo>
                    <a:cubicBezTo>
                      <a:pt x="78" y="323"/>
                      <a:pt x="78" y="323"/>
                      <a:pt x="78" y="323"/>
                    </a:cubicBezTo>
                    <a:cubicBezTo>
                      <a:pt x="130" y="323"/>
                      <a:pt x="156" y="280"/>
                      <a:pt x="156" y="194"/>
                    </a:cubicBezTo>
                    <a:close/>
                  </a:path>
                </a:pathLst>
              </a:custGeom>
              <a:solidFill>
                <a:srgbClr val="3E3D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nvGrpSpPr>
              <p:cNvPr id="84" name="Gruppieren 83"/>
              <p:cNvGrpSpPr/>
              <p:nvPr userDrawn="1"/>
            </p:nvGrpSpPr>
            <p:grpSpPr>
              <a:xfrm>
                <a:off x="7236726" y="5571149"/>
                <a:ext cx="1135247" cy="75732"/>
                <a:chOff x="7236726" y="5571149"/>
                <a:chExt cx="1135247" cy="75732"/>
              </a:xfrm>
            </p:grpSpPr>
            <p:sp>
              <p:nvSpPr>
                <p:cNvPr id="87" name="Freeform 231"/>
                <p:cNvSpPr>
                  <a:spLocks noEditPoints="1"/>
                </p:cNvSpPr>
                <p:nvPr userDrawn="1"/>
              </p:nvSpPr>
              <p:spPr bwMode="auto">
                <a:xfrm>
                  <a:off x="7236726" y="5574395"/>
                  <a:ext cx="43636" cy="71404"/>
                </a:xfrm>
                <a:custGeom>
                  <a:avLst/>
                  <a:gdLst>
                    <a:gd name="T0" fmla="*/ 0 w 95"/>
                    <a:gd name="T1" fmla="*/ 3 h 155"/>
                    <a:gd name="T2" fmla="*/ 38 w 95"/>
                    <a:gd name="T3" fmla="*/ 0 h 155"/>
                    <a:gd name="T4" fmla="*/ 81 w 95"/>
                    <a:gd name="T5" fmla="*/ 13 h 155"/>
                    <a:gd name="T6" fmla="*/ 95 w 95"/>
                    <a:gd name="T7" fmla="*/ 45 h 155"/>
                    <a:gd name="T8" fmla="*/ 83 w 95"/>
                    <a:gd name="T9" fmla="*/ 78 h 155"/>
                    <a:gd name="T10" fmla="*/ 36 w 95"/>
                    <a:gd name="T11" fmla="*/ 95 h 155"/>
                    <a:gd name="T12" fmla="*/ 20 w 95"/>
                    <a:gd name="T13" fmla="*/ 94 h 155"/>
                    <a:gd name="T14" fmla="*/ 20 w 95"/>
                    <a:gd name="T15" fmla="*/ 155 h 155"/>
                    <a:gd name="T16" fmla="*/ 0 w 95"/>
                    <a:gd name="T17" fmla="*/ 155 h 155"/>
                    <a:gd name="T18" fmla="*/ 0 w 95"/>
                    <a:gd name="T19" fmla="*/ 3 h 155"/>
                    <a:gd name="T20" fmla="*/ 20 w 95"/>
                    <a:gd name="T21" fmla="*/ 77 h 155"/>
                    <a:gd name="T22" fmla="*/ 36 w 95"/>
                    <a:gd name="T23" fmla="*/ 79 h 155"/>
                    <a:gd name="T24" fmla="*/ 75 w 95"/>
                    <a:gd name="T25" fmla="*/ 46 h 155"/>
                    <a:gd name="T26" fmla="*/ 39 w 95"/>
                    <a:gd name="T27" fmla="*/ 16 h 155"/>
                    <a:gd name="T28" fmla="*/ 20 w 95"/>
                    <a:gd name="T29" fmla="*/ 17 h 155"/>
                    <a:gd name="T30" fmla="*/ 20 w 95"/>
                    <a:gd name="T31" fmla="*/ 7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55">
                      <a:moveTo>
                        <a:pt x="0" y="3"/>
                      </a:moveTo>
                      <a:cubicBezTo>
                        <a:pt x="10" y="1"/>
                        <a:pt x="22" y="0"/>
                        <a:pt x="38" y="0"/>
                      </a:cubicBezTo>
                      <a:cubicBezTo>
                        <a:pt x="58" y="0"/>
                        <a:pt x="72" y="5"/>
                        <a:pt x="81" y="13"/>
                      </a:cubicBezTo>
                      <a:cubicBezTo>
                        <a:pt x="90" y="20"/>
                        <a:pt x="95" y="31"/>
                        <a:pt x="95" y="45"/>
                      </a:cubicBezTo>
                      <a:cubicBezTo>
                        <a:pt x="95" y="59"/>
                        <a:pt x="91" y="70"/>
                        <a:pt x="83" y="78"/>
                      </a:cubicBezTo>
                      <a:cubicBezTo>
                        <a:pt x="73" y="89"/>
                        <a:pt x="55" y="95"/>
                        <a:pt x="36" y="95"/>
                      </a:cubicBezTo>
                      <a:cubicBezTo>
                        <a:pt x="30" y="95"/>
                        <a:pt x="24" y="95"/>
                        <a:pt x="20" y="94"/>
                      </a:cubicBezTo>
                      <a:cubicBezTo>
                        <a:pt x="20" y="155"/>
                        <a:pt x="20" y="155"/>
                        <a:pt x="20" y="155"/>
                      </a:cubicBezTo>
                      <a:cubicBezTo>
                        <a:pt x="0" y="155"/>
                        <a:pt x="0" y="155"/>
                        <a:pt x="0" y="155"/>
                      </a:cubicBezTo>
                      <a:lnTo>
                        <a:pt x="0" y="3"/>
                      </a:lnTo>
                      <a:close/>
                      <a:moveTo>
                        <a:pt x="20" y="77"/>
                      </a:moveTo>
                      <a:cubicBezTo>
                        <a:pt x="24" y="78"/>
                        <a:pt x="30" y="79"/>
                        <a:pt x="36" y="79"/>
                      </a:cubicBezTo>
                      <a:cubicBezTo>
                        <a:pt x="60" y="79"/>
                        <a:pt x="75" y="67"/>
                        <a:pt x="75" y="46"/>
                      </a:cubicBezTo>
                      <a:cubicBezTo>
                        <a:pt x="75" y="26"/>
                        <a:pt x="61" y="16"/>
                        <a:pt x="39" y="16"/>
                      </a:cubicBezTo>
                      <a:cubicBezTo>
                        <a:pt x="30" y="16"/>
                        <a:pt x="23" y="16"/>
                        <a:pt x="20" y="17"/>
                      </a:cubicBezTo>
                      <a:lnTo>
                        <a:pt x="20" y="7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8" name="Freeform 232"/>
                <p:cNvSpPr>
                  <a:spLocks/>
                </p:cNvSpPr>
                <p:nvPr userDrawn="1"/>
              </p:nvSpPr>
              <p:spPr bwMode="auto">
                <a:xfrm>
                  <a:off x="7288295" y="5593508"/>
                  <a:ext cx="25604" cy="52291"/>
                </a:xfrm>
                <a:custGeom>
                  <a:avLst/>
                  <a:gdLst>
                    <a:gd name="T0" fmla="*/ 1 w 56"/>
                    <a:gd name="T1" fmla="*/ 37 h 113"/>
                    <a:gd name="T2" fmla="*/ 0 w 56"/>
                    <a:gd name="T3" fmla="*/ 3 h 113"/>
                    <a:gd name="T4" fmla="*/ 18 w 56"/>
                    <a:gd name="T5" fmla="*/ 3 h 113"/>
                    <a:gd name="T6" fmla="*/ 18 w 56"/>
                    <a:gd name="T7" fmla="*/ 24 h 113"/>
                    <a:gd name="T8" fmla="*/ 19 w 56"/>
                    <a:gd name="T9" fmla="*/ 24 h 113"/>
                    <a:gd name="T10" fmla="*/ 50 w 56"/>
                    <a:gd name="T11" fmla="*/ 0 h 113"/>
                    <a:gd name="T12" fmla="*/ 56 w 56"/>
                    <a:gd name="T13" fmla="*/ 1 h 113"/>
                    <a:gd name="T14" fmla="*/ 56 w 56"/>
                    <a:gd name="T15" fmla="*/ 20 h 113"/>
                    <a:gd name="T16" fmla="*/ 49 w 56"/>
                    <a:gd name="T17" fmla="*/ 19 h 113"/>
                    <a:gd name="T18" fmla="*/ 22 w 56"/>
                    <a:gd name="T19" fmla="*/ 45 h 113"/>
                    <a:gd name="T20" fmla="*/ 21 w 56"/>
                    <a:gd name="T21" fmla="*/ 54 h 113"/>
                    <a:gd name="T22" fmla="*/ 21 w 56"/>
                    <a:gd name="T23" fmla="*/ 113 h 113"/>
                    <a:gd name="T24" fmla="*/ 1 w 56"/>
                    <a:gd name="T25" fmla="*/ 113 h 113"/>
                    <a:gd name="T26" fmla="*/ 1 w 56"/>
                    <a:gd name="T2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13">
                      <a:moveTo>
                        <a:pt x="1" y="37"/>
                      </a:moveTo>
                      <a:cubicBezTo>
                        <a:pt x="1" y="24"/>
                        <a:pt x="1" y="13"/>
                        <a:pt x="0" y="3"/>
                      </a:cubicBezTo>
                      <a:cubicBezTo>
                        <a:pt x="18" y="3"/>
                        <a:pt x="18" y="3"/>
                        <a:pt x="18" y="3"/>
                      </a:cubicBezTo>
                      <a:cubicBezTo>
                        <a:pt x="18" y="24"/>
                        <a:pt x="18" y="24"/>
                        <a:pt x="18" y="24"/>
                      </a:cubicBezTo>
                      <a:cubicBezTo>
                        <a:pt x="19" y="24"/>
                        <a:pt x="19" y="24"/>
                        <a:pt x="19" y="24"/>
                      </a:cubicBezTo>
                      <a:cubicBezTo>
                        <a:pt x="24" y="9"/>
                        <a:pt x="36" y="0"/>
                        <a:pt x="50" y="0"/>
                      </a:cubicBezTo>
                      <a:cubicBezTo>
                        <a:pt x="52" y="0"/>
                        <a:pt x="54" y="0"/>
                        <a:pt x="56" y="1"/>
                      </a:cubicBezTo>
                      <a:cubicBezTo>
                        <a:pt x="56" y="20"/>
                        <a:pt x="56" y="20"/>
                        <a:pt x="56" y="20"/>
                      </a:cubicBezTo>
                      <a:cubicBezTo>
                        <a:pt x="53" y="19"/>
                        <a:pt x="51" y="19"/>
                        <a:pt x="49" y="19"/>
                      </a:cubicBezTo>
                      <a:cubicBezTo>
                        <a:pt x="34" y="19"/>
                        <a:pt x="24" y="30"/>
                        <a:pt x="22" y="45"/>
                      </a:cubicBezTo>
                      <a:cubicBezTo>
                        <a:pt x="21" y="48"/>
                        <a:pt x="21" y="51"/>
                        <a:pt x="21" y="54"/>
                      </a:cubicBezTo>
                      <a:cubicBezTo>
                        <a:pt x="21" y="113"/>
                        <a:pt x="21" y="113"/>
                        <a:pt x="21" y="113"/>
                      </a:cubicBezTo>
                      <a:cubicBezTo>
                        <a:pt x="1" y="113"/>
                        <a:pt x="1" y="113"/>
                        <a:pt x="1" y="113"/>
                      </a:cubicBezTo>
                      <a:lnTo>
                        <a:pt x="1" y="3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9" name="Freeform 233"/>
                <p:cNvSpPr>
                  <a:spLocks noEditPoints="1"/>
                </p:cNvSpPr>
                <p:nvPr userDrawn="1"/>
              </p:nvSpPr>
              <p:spPr bwMode="auto">
                <a:xfrm>
                  <a:off x="7316063" y="5593508"/>
                  <a:ext cx="45078" cy="53372"/>
                </a:xfrm>
                <a:custGeom>
                  <a:avLst/>
                  <a:gdLst>
                    <a:gd name="T0" fmla="*/ 19 w 98"/>
                    <a:gd name="T1" fmla="*/ 62 h 116"/>
                    <a:gd name="T2" fmla="*/ 57 w 98"/>
                    <a:gd name="T3" fmla="*/ 100 h 116"/>
                    <a:gd name="T4" fmla="*/ 88 w 98"/>
                    <a:gd name="T5" fmla="*/ 94 h 116"/>
                    <a:gd name="T6" fmla="*/ 91 w 98"/>
                    <a:gd name="T7" fmla="*/ 109 h 116"/>
                    <a:gd name="T8" fmla="*/ 54 w 98"/>
                    <a:gd name="T9" fmla="*/ 116 h 116"/>
                    <a:gd name="T10" fmla="*/ 0 w 98"/>
                    <a:gd name="T11" fmla="*/ 60 h 116"/>
                    <a:gd name="T12" fmla="*/ 52 w 98"/>
                    <a:gd name="T13" fmla="*/ 0 h 116"/>
                    <a:gd name="T14" fmla="*/ 98 w 98"/>
                    <a:gd name="T15" fmla="*/ 52 h 116"/>
                    <a:gd name="T16" fmla="*/ 97 w 98"/>
                    <a:gd name="T17" fmla="*/ 62 h 116"/>
                    <a:gd name="T18" fmla="*/ 19 w 98"/>
                    <a:gd name="T19" fmla="*/ 62 h 116"/>
                    <a:gd name="T20" fmla="*/ 78 w 98"/>
                    <a:gd name="T21" fmla="*/ 47 h 116"/>
                    <a:gd name="T22" fmla="*/ 50 w 98"/>
                    <a:gd name="T23" fmla="*/ 15 h 116"/>
                    <a:gd name="T24" fmla="*/ 19 w 98"/>
                    <a:gd name="T25" fmla="*/ 47 h 116"/>
                    <a:gd name="T26" fmla="*/ 78 w 98"/>
                    <a:gd name="T2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6">
                      <a:moveTo>
                        <a:pt x="19" y="62"/>
                      </a:moveTo>
                      <a:cubicBezTo>
                        <a:pt x="20" y="89"/>
                        <a:pt x="37" y="100"/>
                        <a:pt x="57" y="100"/>
                      </a:cubicBezTo>
                      <a:cubicBezTo>
                        <a:pt x="71" y="100"/>
                        <a:pt x="80" y="98"/>
                        <a:pt x="88" y="94"/>
                      </a:cubicBezTo>
                      <a:cubicBezTo>
                        <a:pt x="91" y="109"/>
                        <a:pt x="91" y="109"/>
                        <a:pt x="91" y="109"/>
                      </a:cubicBezTo>
                      <a:cubicBezTo>
                        <a:pt x="84" y="112"/>
                        <a:pt x="72" y="116"/>
                        <a:pt x="54" y="116"/>
                      </a:cubicBezTo>
                      <a:cubicBezTo>
                        <a:pt x="20" y="116"/>
                        <a:pt x="0" y="93"/>
                        <a:pt x="0" y="60"/>
                      </a:cubicBezTo>
                      <a:cubicBezTo>
                        <a:pt x="0" y="26"/>
                        <a:pt x="20" y="0"/>
                        <a:pt x="52" y="0"/>
                      </a:cubicBezTo>
                      <a:cubicBezTo>
                        <a:pt x="88" y="0"/>
                        <a:pt x="98" y="32"/>
                        <a:pt x="98" y="52"/>
                      </a:cubicBezTo>
                      <a:cubicBezTo>
                        <a:pt x="98" y="56"/>
                        <a:pt x="97" y="60"/>
                        <a:pt x="97" y="62"/>
                      </a:cubicBezTo>
                      <a:lnTo>
                        <a:pt x="19" y="62"/>
                      </a:lnTo>
                      <a:close/>
                      <a:moveTo>
                        <a:pt x="78" y="47"/>
                      </a:moveTo>
                      <a:cubicBezTo>
                        <a:pt x="78" y="34"/>
                        <a:pt x="73" y="15"/>
                        <a:pt x="50" y="15"/>
                      </a:cubicBezTo>
                      <a:cubicBezTo>
                        <a:pt x="30" y="15"/>
                        <a:pt x="21" y="33"/>
                        <a:pt x="19" y="47"/>
                      </a:cubicBezTo>
                      <a:lnTo>
                        <a:pt x="78" y="4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0" name="Freeform 234"/>
                <p:cNvSpPr>
                  <a:spLocks/>
                </p:cNvSpPr>
                <p:nvPr userDrawn="1"/>
              </p:nvSpPr>
              <p:spPr bwMode="auto">
                <a:xfrm>
                  <a:off x="7369796" y="5593508"/>
                  <a:ext cx="72846" cy="52291"/>
                </a:xfrm>
                <a:custGeom>
                  <a:avLst/>
                  <a:gdLst>
                    <a:gd name="T0" fmla="*/ 1 w 159"/>
                    <a:gd name="T1" fmla="*/ 33 h 113"/>
                    <a:gd name="T2" fmla="*/ 0 w 159"/>
                    <a:gd name="T3" fmla="*/ 3 h 113"/>
                    <a:gd name="T4" fmla="*/ 18 w 159"/>
                    <a:gd name="T5" fmla="*/ 3 h 113"/>
                    <a:gd name="T6" fmla="*/ 19 w 159"/>
                    <a:gd name="T7" fmla="*/ 20 h 113"/>
                    <a:gd name="T8" fmla="*/ 19 w 159"/>
                    <a:gd name="T9" fmla="*/ 20 h 113"/>
                    <a:gd name="T10" fmla="*/ 54 w 159"/>
                    <a:gd name="T11" fmla="*/ 0 h 113"/>
                    <a:gd name="T12" fmla="*/ 85 w 159"/>
                    <a:gd name="T13" fmla="*/ 22 h 113"/>
                    <a:gd name="T14" fmla="*/ 86 w 159"/>
                    <a:gd name="T15" fmla="*/ 22 h 113"/>
                    <a:gd name="T16" fmla="*/ 98 w 159"/>
                    <a:gd name="T17" fmla="*/ 8 h 113"/>
                    <a:gd name="T18" fmla="*/ 123 w 159"/>
                    <a:gd name="T19" fmla="*/ 0 h 113"/>
                    <a:gd name="T20" fmla="*/ 159 w 159"/>
                    <a:gd name="T21" fmla="*/ 48 h 113"/>
                    <a:gd name="T22" fmla="*/ 159 w 159"/>
                    <a:gd name="T23" fmla="*/ 113 h 113"/>
                    <a:gd name="T24" fmla="*/ 139 w 159"/>
                    <a:gd name="T25" fmla="*/ 113 h 113"/>
                    <a:gd name="T26" fmla="*/ 139 w 159"/>
                    <a:gd name="T27" fmla="*/ 51 h 113"/>
                    <a:gd name="T28" fmla="*/ 115 w 159"/>
                    <a:gd name="T29" fmla="*/ 17 h 113"/>
                    <a:gd name="T30" fmla="*/ 92 w 159"/>
                    <a:gd name="T31" fmla="*/ 35 h 113"/>
                    <a:gd name="T32" fmla="*/ 90 w 159"/>
                    <a:gd name="T33" fmla="*/ 45 h 113"/>
                    <a:gd name="T34" fmla="*/ 90 w 159"/>
                    <a:gd name="T35" fmla="*/ 113 h 113"/>
                    <a:gd name="T36" fmla="*/ 70 w 159"/>
                    <a:gd name="T37" fmla="*/ 113 h 113"/>
                    <a:gd name="T38" fmla="*/ 70 w 159"/>
                    <a:gd name="T39" fmla="*/ 47 h 113"/>
                    <a:gd name="T40" fmla="*/ 47 w 159"/>
                    <a:gd name="T41" fmla="*/ 17 h 113"/>
                    <a:gd name="T42" fmla="*/ 22 w 159"/>
                    <a:gd name="T43" fmla="*/ 37 h 113"/>
                    <a:gd name="T44" fmla="*/ 21 w 159"/>
                    <a:gd name="T45" fmla="*/ 47 h 113"/>
                    <a:gd name="T46" fmla="*/ 21 w 159"/>
                    <a:gd name="T47" fmla="*/ 113 h 113"/>
                    <a:gd name="T48" fmla="*/ 1 w 159"/>
                    <a:gd name="T49" fmla="*/ 113 h 113"/>
                    <a:gd name="T50" fmla="*/ 1 w 159"/>
                    <a:gd name="T51"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113">
                      <a:moveTo>
                        <a:pt x="1" y="33"/>
                      </a:moveTo>
                      <a:cubicBezTo>
                        <a:pt x="1" y="21"/>
                        <a:pt x="1" y="12"/>
                        <a:pt x="0" y="3"/>
                      </a:cubicBezTo>
                      <a:cubicBezTo>
                        <a:pt x="18" y="3"/>
                        <a:pt x="18" y="3"/>
                        <a:pt x="18" y="3"/>
                      </a:cubicBezTo>
                      <a:cubicBezTo>
                        <a:pt x="19" y="20"/>
                        <a:pt x="19" y="20"/>
                        <a:pt x="19" y="20"/>
                      </a:cubicBezTo>
                      <a:cubicBezTo>
                        <a:pt x="19" y="20"/>
                        <a:pt x="19" y="20"/>
                        <a:pt x="19" y="20"/>
                      </a:cubicBezTo>
                      <a:cubicBezTo>
                        <a:pt x="25" y="10"/>
                        <a:pt x="36" y="0"/>
                        <a:pt x="54" y="0"/>
                      </a:cubicBezTo>
                      <a:cubicBezTo>
                        <a:pt x="69" y="0"/>
                        <a:pt x="81" y="9"/>
                        <a:pt x="85" y="22"/>
                      </a:cubicBezTo>
                      <a:cubicBezTo>
                        <a:pt x="86" y="22"/>
                        <a:pt x="86" y="22"/>
                        <a:pt x="86" y="22"/>
                      </a:cubicBezTo>
                      <a:cubicBezTo>
                        <a:pt x="89" y="16"/>
                        <a:pt x="94" y="11"/>
                        <a:pt x="98" y="8"/>
                      </a:cubicBezTo>
                      <a:cubicBezTo>
                        <a:pt x="105" y="3"/>
                        <a:pt x="112" y="0"/>
                        <a:pt x="123" y="0"/>
                      </a:cubicBezTo>
                      <a:cubicBezTo>
                        <a:pt x="137" y="0"/>
                        <a:pt x="159" y="10"/>
                        <a:pt x="159" y="48"/>
                      </a:cubicBezTo>
                      <a:cubicBezTo>
                        <a:pt x="159" y="113"/>
                        <a:pt x="159" y="113"/>
                        <a:pt x="159" y="113"/>
                      </a:cubicBezTo>
                      <a:cubicBezTo>
                        <a:pt x="139" y="113"/>
                        <a:pt x="139" y="113"/>
                        <a:pt x="139" y="113"/>
                      </a:cubicBezTo>
                      <a:cubicBezTo>
                        <a:pt x="139" y="51"/>
                        <a:pt x="139" y="51"/>
                        <a:pt x="139" y="51"/>
                      </a:cubicBezTo>
                      <a:cubicBezTo>
                        <a:pt x="139" y="29"/>
                        <a:pt x="132" y="17"/>
                        <a:pt x="115" y="17"/>
                      </a:cubicBezTo>
                      <a:cubicBezTo>
                        <a:pt x="104" y="17"/>
                        <a:pt x="95" y="25"/>
                        <a:pt x="92" y="35"/>
                      </a:cubicBezTo>
                      <a:cubicBezTo>
                        <a:pt x="91" y="38"/>
                        <a:pt x="90" y="41"/>
                        <a:pt x="90" y="45"/>
                      </a:cubicBezTo>
                      <a:cubicBezTo>
                        <a:pt x="90" y="113"/>
                        <a:pt x="90" y="113"/>
                        <a:pt x="90" y="113"/>
                      </a:cubicBezTo>
                      <a:cubicBezTo>
                        <a:pt x="70" y="113"/>
                        <a:pt x="70" y="113"/>
                        <a:pt x="70" y="113"/>
                      </a:cubicBezTo>
                      <a:cubicBezTo>
                        <a:pt x="70" y="47"/>
                        <a:pt x="70" y="47"/>
                        <a:pt x="70" y="47"/>
                      </a:cubicBezTo>
                      <a:cubicBezTo>
                        <a:pt x="70" y="29"/>
                        <a:pt x="63" y="17"/>
                        <a:pt x="47" y="17"/>
                      </a:cubicBezTo>
                      <a:cubicBezTo>
                        <a:pt x="35" y="17"/>
                        <a:pt x="25" y="27"/>
                        <a:pt x="22" y="37"/>
                      </a:cubicBezTo>
                      <a:cubicBezTo>
                        <a:pt x="21" y="40"/>
                        <a:pt x="21" y="43"/>
                        <a:pt x="21" y="47"/>
                      </a:cubicBezTo>
                      <a:cubicBezTo>
                        <a:pt x="21" y="113"/>
                        <a:pt x="21" y="113"/>
                        <a:pt x="21" y="113"/>
                      </a:cubicBezTo>
                      <a:cubicBezTo>
                        <a:pt x="1" y="113"/>
                        <a:pt x="1" y="113"/>
                        <a:pt x="1" y="113"/>
                      </a:cubicBezTo>
                      <a:lnTo>
                        <a:pt x="1" y="33"/>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1" name="Freeform 235"/>
                <p:cNvSpPr>
                  <a:spLocks noEditPoints="1"/>
                </p:cNvSpPr>
                <p:nvPr userDrawn="1"/>
              </p:nvSpPr>
              <p:spPr bwMode="auto">
                <a:xfrm>
                  <a:off x="7454543" y="5574756"/>
                  <a:ext cx="11540" cy="71043"/>
                </a:xfrm>
                <a:custGeom>
                  <a:avLst/>
                  <a:gdLst>
                    <a:gd name="T0" fmla="*/ 25 w 25"/>
                    <a:gd name="T1" fmla="*/ 12 h 154"/>
                    <a:gd name="T2" fmla="*/ 12 w 25"/>
                    <a:gd name="T3" fmla="*/ 25 h 154"/>
                    <a:gd name="T4" fmla="*/ 0 w 25"/>
                    <a:gd name="T5" fmla="*/ 12 h 154"/>
                    <a:gd name="T6" fmla="*/ 12 w 25"/>
                    <a:gd name="T7" fmla="*/ 0 h 154"/>
                    <a:gd name="T8" fmla="*/ 25 w 25"/>
                    <a:gd name="T9" fmla="*/ 12 h 154"/>
                    <a:gd name="T10" fmla="*/ 2 w 25"/>
                    <a:gd name="T11" fmla="*/ 154 h 154"/>
                    <a:gd name="T12" fmla="*/ 2 w 25"/>
                    <a:gd name="T13" fmla="*/ 44 h 154"/>
                    <a:gd name="T14" fmla="*/ 22 w 25"/>
                    <a:gd name="T15" fmla="*/ 44 h 154"/>
                    <a:gd name="T16" fmla="*/ 22 w 25"/>
                    <a:gd name="T17" fmla="*/ 154 h 154"/>
                    <a:gd name="T18" fmla="*/ 2 w 25"/>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54">
                      <a:moveTo>
                        <a:pt x="25" y="12"/>
                      </a:moveTo>
                      <a:cubicBezTo>
                        <a:pt x="25" y="19"/>
                        <a:pt x="20" y="25"/>
                        <a:pt x="12" y="25"/>
                      </a:cubicBezTo>
                      <a:cubicBezTo>
                        <a:pt x="5" y="25"/>
                        <a:pt x="0" y="19"/>
                        <a:pt x="0" y="12"/>
                      </a:cubicBezTo>
                      <a:cubicBezTo>
                        <a:pt x="0" y="5"/>
                        <a:pt x="5" y="0"/>
                        <a:pt x="12" y="0"/>
                      </a:cubicBezTo>
                      <a:cubicBezTo>
                        <a:pt x="20" y="0"/>
                        <a:pt x="25" y="5"/>
                        <a:pt x="25" y="12"/>
                      </a:cubicBezTo>
                      <a:close/>
                      <a:moveTo>
                        <a:pt x="2" y="154"/>
                      </a:moveTo>
                      <a:cubicBezTo>
                        <a:pt x="2" y="44"/>
                        <a:pt x="2" y="44"/>
                        <a:pt x="2" y="44"/>
                      </a:cubicBezTo>
                      <a:cubicBezTo>
                        <a:pt x="22" y="44"/>
                        <a:pt x="22" y="44"/>
                        <a:pt x="22" y="44"/>
                      </a:cubicBezTo>
                      <a:cubicBezTo>
                        <a:pt x="22" y="154"/>
                        <a:pt x="22" y="154"/>
                        <a:pt x="22" y="154"/>
                      </a:cubicBezTo>
                      <a:lnTo>
                        <a:pt x="2" y="154"/>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2" name="Freeform 236"/>
                <p:cNvSpPr>
                  <a:spLocks/>
                </p:cNvSpPr>
                <p:nvPr userDrawn="1"/>
              </p:nvSpPr>
              <p:spPr bwMode="auto">
                <a:xfrm>
                  <a:off x="7477984" y="5594951"/>
                  <a:ext cx="42914" cy="51930"/>
                </a:xfrm>
                <a:custGeom>
                  <a:avLst/>
                  <a:gdLst>
                    <a:gd name="T0" fmla="*/ 93 w 94"/>
                    <a:gd name="T1" fmla="*/ 80 h 113"/>
                    <a:gd name="T2" fmla="*/ 94 w 94"/>
                    <a:gd name="T3" fmla="*/ 110 h 113"/>
                    <a:gd name="T4" fmla="*/ 76 w 94"/>
                    <a:gd name="T5" fmla="*/ 110 h 113"/>
                    <a:gd name="T6" fmla="*/ 75 w 94"/>
                    <a:gd name="T7" fmla="*/ 92 h 113"/>
                    <a:gd name="T8" fmla="*/ 75 w 94"/>
                    <a:gd name="T9" fmla="*/ 92 h 113"/>
                    <a:gd name="T10" fmla="*/ 38 w 94"/>
                    <a:gd name="T11" fmla="*/ 113 h 113"/>
                    <a:gd name="T12" fmla="*/ 0 w 94"/>
                    <a:gd name="T13" fmla="*/ 64 h 113"/>
                    <a:gd name="T14" fmla="*/ 0 w 94"/>
                    <a:gd name="T15" fmla="*/ 0 h 113"/>
                    <a:gd name="T16" fmla="*/ 20 w 94"/>
                    <a:gd name="T17" fmla="*/ 0 h 113"/>
                    <a:gd name="T18" fmla="*/ 20 w 94"/>
                    <a:gd name="T19" fmla="*/ 61 h 113"/>
                    <a:gd name="T20" fmla="*/ 45 w 94"/>
                    <a:gd name="T21" fmla="*/ 96 h 113"/>
                    <a:gd name="T22" fmla="*/ 71 w 94"/>
                    <a:gd name="T23" fmla="*/ 78 h 113"/>
                    <a:gd name="T24" fmla="*/ 73 w 94"/>
                    <a:gd name="T25" fmla="*/ 68 h 113"/>
                    <a:gd name="T26" fmla="*/ 73 w 94"/>
                    <a:gd name="T27" fmla="*/ 0 h 113"/>
                    <a:gd name="T28" fmla="*/ 93 w 94"/>
                    <a:gd name="T29" fmla="*/ 0 h 113"/>
                    <a:gd name="T30" fmla="*/ 93 w 94"/>
                    <a:gd name="T31" fmla="*/ 8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13">
                      <a:moveTo>
                        <a:pt x="93" y="80"/>
                      </a:moveTo>
                      <a:cubicBezTo>
                        <a:pt x="93" y="92"/>
                        <a:pt x="93" y="102"/>
                        <a:pt x="94" y="110"/>
                      </a:cubicBezTo>
                      <a:cubicBezTo>
                        <a:pt x="76" y="110"/>
                        <a:pt x="76" y="110"/>
                        <a:pt x="76" y="110"/>
                      </a:cubicBezTo>
                      <a:cubicBezTo>
                        <a:pt x="75" y="92"/>
                        <a:pt x="75" y="92"/>
                        <a:pt x="75" y="92"/>
                      </a:cubicBezTo>
                      <a:cubicBezTo>
                        <a:pt x="75" y="92"/>
                        <a:pt x="75" y="92"/>
                        <a:pt x="75" y="92"/>
                      </a:cubicBezTo>
                      <a:cubicBezTo>
                        <a:pt x="69" y="101"/>
                        <a:pt x="58" y="113"/>
                        <a:pt x="38" y="113"/>
                      </a:cubicBezTo>
                      <a:cubicBezTo>
                        <a:pt x="20" y="113"/>
                        <a:pt x="0" y="103"/>
                        <a:pt x="0" y="64"/>
                      </a:cubicBezTo>
                      <a:cubicBezTo>
                        <a:pt x="0" y="0"/>
                        <a:pt x="0" y="0"/>
                        <a:pt x="0" y="0"/>
                      </a:cubicBezTo>
                      <a:cubicBezTo>
                        <a:pt x="20" y="0"/>
                        <a:pt x="20" y="0"/>
                        <a:pt x="20" y="0"/>
                      </a:cubicBezTo>
                      <a:cubicBezTo>
                        <a:pt x="20" y="61"/>
                        <a:pt x="20" y="61"/>
                        <a:pt x="20" y="61"/>
                      </a:cubicBezTo>
                      <a:cubicBezTo>
                        <a:pt x="20" y="82"/>
                        <a:pt x="26" y="96"/>
                        <a:pt x="45" y="96"/>
                      </a:cubicBezTo>
                      <a:cubicBezTo>
                        <a:pt x="58" y="96"/>
                        <a:pt x="67" y="87"/>
                        <a:pt x="71" y="78"/>
                      </a:cubicBezTo>
                      <a:cubicBezTo>
                        <a:pt x="72" y="75"/>
                        <a:pt x="73" y="71"/>
                        <a:pt x="73" y="68"/>
                      </a:cubicBezTo>
                      <a:cubicBezTo>
                        <a:pt x="73" y="0"/>
                        <a:pt x="73" y="0"/>
                        <a:pt x="73" y="0"/>
                      </a:cubicBezTo>
                      <a:cubicBezTo>
                        <a:pt x="93" y="0"/>
                        <a:pt x="93" y="0"/>
                        <a:pt x="93" y="0"/>
                      </a:cubicBezTo>
                      <a:lnTo>
                        <a:pt x="93" y="80"/>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3" name="Freeform 237"/>
                <p:cNvSpPr>
                  <a:spLocks/>
                </p:cNvSpPr>
                <p:nvPr userDrawn="1"/>
              </p:nvSpPr>
              <p:spPr bwMode="auto">
                <a:xfrm>
                  <a:off x="7533520" y="5593508"/>
                  <a:ext cx="72846" cy="52291"/>
                </a:xfrm>
                <a:custGeom>
                  <a:avLst/>
                  <a:gdLst>
                    <a:gd name="T0" fmla="*/ 1 w 159"/>
                    <a:gd name="T1" fmla="*/ 33 h 113"/>
                    <a:gd name="T2" fmla="*/ 0 w 159"/>
                    <a:gd name="T3" fmla="*/ 3 h 113"/>
                    <a:gd name="T4" fmla="*/ 18 w 159"/>
                    <a:gd name="T5" fmla="*/ 3 h 113"/>
                    <a:gd name="T6" fmla="*/ 19 w 159"/>
                    <a:gd name="T7" fmla="*/ 20 h 113"/>
                    <a:gd name="T8" fmla="*/ 19 w 159"/>
                    <a:gd name="T9" fmla="*/ 20 h 113"/>
                    <a:gd name="T10" fmla="*/ 54 w 159"/>
                    <a:gd name="T11" fmla="*/ 0 h 113"/>
                    <a:gd name="T12" fmla="*/ 85 w 159"/>
                    <a:gd name="T13" fmla="*/ 22 h 113"/>
                    <a:gd name="T14" fmla="*/ 86 w 159"/>
                    <a:gd name="T15" fmla="*/ 22 h 113"/>
                    <a:gd name="T16" fmla="*/ 98 w 159"/>
                    <a:gd name="T17" fmla="*/ 8 h 113"/>
                    <a:gd name="T18" fmla="*/ 123 w 159"/>
                    <a:gd name="T19" fmla="*/ 0 h 113"/>
                    <a:gd name="T20" fmla="*/ 159 w 159"/>
                    <a:gd name="T21" fmla="*/ 48 h 113"/>
                    <a:gd name="T22" fmla="*/ 159 w 159"/>
                    <a:gd name="T23" fmla="*/ 113 h 113"/>
                    <a:gd name="T24" fmla="*/ 139 w 159"/>
                    <a:gd name="T25" fmla="*/ 113 h 113"/>
                    <a:gd name="T26" fmla="*/ 139 w 159"/>
                    <a:gd name="T27" fmla="*/ 51 h 113"/>
                    <a:gd name="T28" fmla="*/ 115 w 159"/>
                    <a:gd name="T29" fmla="*/ 17 h 113"/>
                    <a:gd name="T30" fmla="*/ 92 w 159"/>
                    <a:gd name="T31" fmla="*/ 35 h 113"/>
                    <a:gd name="T32" fmla="*/ 90 w 159"/>
                    <a:gd name="T33" fmla="*/ 45 h 113"/>
                    <a:gd name="T34" fmla="*/ 90 w 159"/>
                    <a:gd name="T35" fmla="*/ 113 h 113"/>
                    <a:gd name="T36" fmla="*/ 70 w 159"/>
                    <a:gd name="T37" fmla="*/ 113 h 113"/>
                    <a:gd name="T38" fmla="*/ 70 w 159"/>
                    <a:gd name="T39" fmla="*/ 47 h 113"/>
                    <a:gd name="T40" fmla="*/ 47 w 159"/>
                    <a:gd name="T41" fmla="*/ 17 h 113"/>
                    <a:gd name="T42" fmla="*/ 22 w 159"/>
                    <a:gd name="T43" fmla="*/ 37 h 113"/>
                    <a:gd name="T44" fmla="*/ 21 w 159"/>
                    <a:gd name="T45" fmla="*/ 47 h 113"/>
                    <a:gd name="T46" fmla="*/ 21 w 159"/>
                    <a:gd name="T47" fmla="*/ 113 h 113"/>
                    <a:gd name="T48" fmla="*/ 1 w 159"/>
                    <a:gd name="T49" fmla="*/ 113 h 113"/>
                    <a:gd name="T50" fmla="*/ 1 w 159"/>
                    <a:gd name="T51"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113">
                      <a:moveTo>
                        <a:pt x="1" y="33"/>
                      </a:moveTo>
                      <a:cubicBezTo>
                        <a:pt x="1" y="21"/>
                        <a:pt x="1" y="12"/>
                        <a:pt x="0" y="3"/>
                      </a:cubicBezTo>
                      <a:cubicBezTo>
                        <a:pt x="18" y="3"/>
                        <a:pt x="18" y="3"/>
                        <a:pt x="18" y="3"/>
                      </a:cubicBezTo>
                      <a:cubicBezTo>
                        <a:pt x="19" y="20"/>
                        <a:pt x="19" y="20"/>
                        <a:pt x="19" y="20"/>
                      </a:cubicBezTo>
                      <a:cubicBezTo>
                        <a:pt x="19" y="20"/>
                        <a:pt x="19" y="20"/>
                        <a:pt x="19" y="20"/>
                      </a:cubicBezTo>
                      <a:cubicBezTo>
                        <a:pt x="25" y="10"/>
                        <a:pt x="36" y="0"/>
                        <a:pt x="54" y="0"/>
                      </a:cubicBezTo>
                      <a:cubicBezTo>
                        <a:pt x="69" y="0"/>
                        <a:pt x="81" y="9"/>
                        <a:pt x="85" y="22"/>
                      </a:cubicBezTo>
                      <a:cubicBezTo>
                        <a:pt x="86" y="22"/>
                        <a:pt x="86" y="22"/>
                        <a:pt x="86" y="22"/>
                      </a:cubicBezTo>
                      <a:cubicBezTo>
                        <a:pt x="89" y="16"/>
                        <a:pt x="94" y="11"/>
                        <a:pt x="98" y="8"/>
                      </a:cubicBezTo>
                      <a:cubicBezTo>
                        <a:pt x="105" y="3"/>
                        <a:pt x="112" y="0"/>
                        <a:pt x="123" y="0"/>
                      </a:cubicBezTo>
                      <a:cubicBezTo>
                        <a:pt x="137" y="0"/>
                        <a:pt x="159" y="10"/>
                        <a:pt x="159" y="48"/>
                      </a:cubicBezTo>
                      <a:cubicBezTo>
                        <a:pt x="159" y="113"/>
                        <a:pt x="159" y="113"/>
                        <a:pt x="159" y="113"/>
                      </a:cubicBezTo>
                      <a:cubicBezTo>
                        <a:pt x="139" y="113"/>
                        <a:pt x="139" y="113"/>
                        <a:pt x="139" y="113"/>
                      </a:cubicBezTo>
                      <a:cubicBezTo>
                        <a:pt x="139" y="51"/>
                        <a:pt x="139" y="51"/>
                        <a:pt x="139" y="51"/>
                      </a:cubicBezTo>
                      <a:cubicBezTo>
                        <a:pt x="139" y="29"/>
                        <a:pt x="132" y="17"/>
                        <a:pt x="115" y="17"/>
                      </a:cubicBezTo>
                      <a:cubicBezTo>
                        <a:pt x="104" y="17"/>
                        <a:pt x="95" y="25"/>
                        <a:pt x="92" y="35"/>
                      </a:cubicBezTo>
                      <a:cubicBezTo>
                        <a:pt x="91" y="38"/>
                        <a:pt x="90" y="41"/>
                        <a:pt x="90" y="45"/>
                      </a:cubicBezTo>
                      <a:cubicBezTo>
                        <a:pt x="90" y="113"/>
                        <a:pt x="90" y="113"/>
                        <a:pt x="90" y="113"/>
                      </a:cubicBezTo>
                      <a:cubicBezTo>
                        <a:pt x="70" y="113"/>
                        <a:pt x="70" y="113"/>
                        <a:pt x="70" y="113"/>
                      </a:cubicBezTo>
                      <a:cubicBezTo>
                        <a:pt x="70" y="47"/>
                        <a:pt x="70" y="47"/>
                        <a:pt x="70" y="47"/>
                      </a:cubicBezTo>
                      <a:cubicBezTo>
                        <a:pt x="70" y="29"/>
                        <a:pt x="63" y="17"/>
                        <a:pt x="47" y="17"/>
                      </a:cubicBezTo>
                      <a:cubicBezTo>
                        <a:pt x="35" y="17"/>
                        <a:pt x="25" y="27"/>
                        <a:pt x="22" y="37"/>
                      </a:cubicBezTo>
                      <a:cubicBezTo>
                        <a:pt x="21" y="40"/>
                        <a:pt x="21" y="43"/>
                        <a:pt x="21" y="47"/>
                      </a:cubicBezTo>
                      <a:cubicBezTo>
                        <a:pt x="21" y="113"/>
                        <a:pt x="21" y="113"/>
                        <a:pt x="21" y="113"/>
                      </a:cubicBezTo>
                      <a:cubicBezTo>
                        <a:pt x="1" y="113"/>
                        <a:pt x="1" y="113"/>
                        <a:pt x="1" y="113"/>
                      </a:cubicBezTo>
                      <a:lnTo>
                        <a:pt x="1" y="33"/>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4" name="Freeform 238"/>
                <p:cNvSpPr>
                  <a:spLocks noEditPoints="1"/>
                </p:cNvSpPr>
                <p:nvPr userDrawn="1"/>
              </p:nvSpPr>
              <p:spPr bwMode="auto">
                <a:xfrm>
                  <a:off x="7639904" y="5574395"/>
                  <a:ext cx="43636" cy="71404"/>
                </a:xfrm>
                <a:custGeom>
                  <a:avLst/>
                  <a:gdLst>
                    <a:gd name="T0" fmla="*/ 0 w 95"/>
                    <a:gd name="T1" fmla="*/ 3 h 155"/>
                    <a:gd name="T2" fmla="*/ 38 w 95"/>
                    <a:gd name="T3" fmla="*/ 0 h 155"/>
                    <a:gd name="T4" fmla="*/ 81 w 95"/>
                    <a:gd name="T5" fmla="*/ 13 h 155"/>
                    <a:gd name="T6" fmla="*/ 95 w 95"/>
                    <a:gd name="T7" fmla="*/ 45 h 155"/>
                    <a:gd name="T8" fmla="*/ 83 w 95"/>
                    <a:gd name="T9" fmla="*/ 78 h 155"/>
                    <a:gd name="T10" fmla="*/ 36 w 95"/>
                    <a:gd name="T11" fmla="*/ 95 h 155"/>
                    <a:gd name="T12" fmla="*/ 20 w 95"/>
                    <a:gd name="T13" fmla="*/ 94 h 155"/>
                    <a:gd name="T14" fmla="*/ 20 w 95"/>
                    <a:gd name="T15" fmla="*/ 155 h 155"/>
                    <a:gd name="T16" fmla="*/ 0 w 95"/>
                    <a:gd name="T17" fmla="*/ 155 h 155"/>
                    <a:gd name="T18" fmla="*/ 0 w 95"/>
                    <a:gd name="T19" fmla="*/ 3 h 155"/>
                    <a:gd name="T20" fmla="*/ 20 w 95"/>
                    <a:gd name="T21" fmla="*/ 77 h 155"/>
                    <a:gd name="T22" fmla="*/ 36 w 95"/>
                    <a:gd name="T23" fmla="*/ 79 h 155"/>
                    <a:gd name="T24" fmla="*/ 75 w 95"/>
                    <a:gd name="T25" fmla="*/ 46 h 155"/>
                    <a:gd name="T26" fmla="*/ 39 w 95"/>
                    <a:gd name="T27" fmla="*/ 16 h 155"/>
                    <a:gd name="T28" fmla="*/ 20 w 95"/>
                    <a:gd name="T29" fmla="*/ 17 h 155"/>
                    <a:gd name="T30" fmla="*/ 20 w 95"/>
                    <a:gd name="T31" fmla="*/ 7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55">
                      <a:moveTo>
                        <a:pt x="0" y="3"/>
                      </a:moveTo>
                      <a:cubicBezTo>
                        <a:pt x="10" y="1"/>
                        <a:pt x="22" y="0"/>
                        <a:pt x="38" y="0"/>
                      </a:cubicBezTo>
                      <a:cubicBezTo>
                        <a:pt x="58" y="0"/>
                        <a:pt x="72" y="5"/>
                        <a:pt x="81" y="13"/>
                      </a:cubicBezTo>
                      <a:cubicBezTo>
                        <a:pt x="90" y="20"/>
                        <a:pt x="95" y="31"/>
                        <a:pt x="95" y="45"/>
                      </a:cubicBezTo>
                      <a:cubicBezTo>
                        <a:pt x="95" y="59"/>
                        <a:pt x="91" y="70"/>
                        <a:pt x="83" y="78"/>
                      </a:cubicBezTo>
                      <a:cubicBezTo>
                        <a:pt x="73" y="89"/>
                        <a:pt x="55" y="95"/>
                        <a:pt x="36" y="95"/>
                      </a:cubicBezTo>
                      <a:cubicBezTo>
                        <a:pt x="30" y="95"/>
                        <a:pt x="24" y="95"/>
                        <a:pt x="20" y="94"/>
                      </a:cubicBezTo>
                      <a:cubicBezTo>
                        <a:pt x="20" y="155"/>
                        <a:pt x="20" y="155"/>
                        <a:pt x="20" y="155"/>
                      </a:cubicBezTo>
                      <a:cubicBezTo>
                        <a:pt x="0" y="155"/>
                        <a:pt x="0" y="155"/>
                        <a:pt x="0" y="155"/>
                      </a:cubicBezTo>
                      <a:lnTo>
                        <a:pt x="0" y="3"/>
                      </a:lnTo>
                      <a:close/>
                      <a:moveTo>
                        <a:pt x="20" y="77"/>
                      </a:moveTo>
                      <a:cubicBezTo>
                        <a:pt x="24" y="78"/>
                        <a:pt x="30" y="79"/>
                        <a:pt x="36" y="79"/>
                      </a:cubicBezTo>
                      <a:cubicBezTo>
                        <a:pt x="60" y="79"/>
                        <a:pt x="75" y="67"/>
                        <a:pt x="75" y="46"/>
                      </a:cubicBezTo>
                      <a:cubicBezTo>
                        <a:pt x="75" y="26"/>
                        <a:pt x="61" y="16"/>
                        <a:pt x="39" y="16"/>
                      </a:cubicBezTo>
                      <a:cubicBezTo>
                        <a:pt x="30" y="16"/>
                        <a:pt x="23" y="16"/>
                        <a:pt x="20" y="17"/>
                      </a:cubicBezTo>
                      <a:lnTo>
                        <a:pt x="20" y="7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5" name="Freeform 239"/>
                <p:cNvSpPr>
                  <a:spLocks noEditPoints="1"/>
                </p:cNvSpPr>
                <p:nvPr userDrawn="1"/>
              </p:nvSpPr>
              <p:spPr bwMode="auto">
                <a:xfrm>
                  <a:off x="7687146" y="5593508"/>
                  <a:ext cx="49406" cy="53372"/>
                </a:xfrm>
                <a:custGeom>
                  <a:avLst/>
                  <a:gdLst>
                    <a:gd name="T0" fmla="*/ 108 w 108"/>
                    <a:gd name="T1" fmla="*/ 57 h 116"/>
                    <a:gd name="T2" fmla="*/ 53 w 108"/>
                    <a:gd name="T3" fmla="*/ 116 h 116"/>
                    <a:gd name="T4" fmla="*/ 0 w 108"/>
                    <a:gd name="T5" fmla="*/ 59 h 116"/>
                    <a:gd name="T6" fmla="*/ 55 w 108"/>
                    <a:gd name="T7" fmla="*/ 0 h 116"/>
                    <a:gd name="T8" fmla="*/ 108 w 108"/>
                    <a:gd name="T9" fmla="*/ 57 h 116"/>
                    <a:gd name="T10" fmla="*/ 20 w 108"/>
                    <a:gd name="T11" fmla="*/ 58 h 116"/>
                    <a:gd name="T12" fmla="*/ 54 w 108"/>
                    <a:gd name="T13" fmla="*/ 101 h 116"/>
                    <a:gd name="T14" fmla="*/ 87 w 108"/>
                    <a:gd name="T15" fmla="*/ 58 h 116"/>
                    <a:gd name="T16" fmla="*/ 54 w 108"/>
                    <a:gd name="T17" fmla="*/ 15 h 116"/>
                    <a:gd name="T18" fmla="*/ 20 w 108"/>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16">
                      <a:moveTo>
                        <a:pt x="108" y="57"/>
                      </a:moveTo>
                      <a:cubicBezTo>
                        <a:pt x="108" y="98"/>
                        <a:pt x="80" y="116"/>
                        <a:pt x="53" y="116"/>
                      </a:cubicBezTo>
                      <a:cubicBezTo>
                        <a:pt x="23" y="116"/>
                        <a:pt x="0" y="94"/>
                        <a:pt x="0" y="59"/>
                      </a:cubicBezTo>
                      <a:cubicBezTo>
                        <a:pt x="0" y="22"/>
                        <a:pt x="24" y="0"/>
                        <a:pt x="55" y="0"/>
                      </a:cubicBezTo>
                      <a:cubicBezTo>
                        <a:pt x="87" y="0"/>
                        <a:pt x="108" y="23"/>
                        <a:pt x="108" y="57"/>
                      </a:cubicBezTo>
                      <a:close/>
                      <a:moveTo>
                        <a:pt x="20" y="58"/>
                      </a:moveTo>
                      <a:cubicBezTo>
                        <a:pt x="20" y="83"/>
                        <a:pt x="34" y="101"/>
                        <a:pt x="54" y="101"/>
                      </a:cubicBezTo>
                      <a:cubicBezTo>
                        <a:pt x="73" y="101"/>
                        <a:pt x="87" y="83"/>
                        <a:pt x="87" y="58"/>
                      </a:cubicBezTo>
                      <a:cubicBezTo>
                        <a:pt x="87" y="39"/>
                        <a:pt x="78" y="15"/>
                        <a:pt x="54" y="15"/>
                      </a:cubicBezTo>
                      <a:cubicBezTo>
                        <a:pt x="30" y="15"/>
                        <a:pt x="20" y="37"/>
                        <a:pt x="20" y="58"/>
                      </a:cubicBez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6" name="Freeform 240"/>
                <p:cNvSpPr>
                  <a:spLocks/>
                </p:cNvSpPr>
                <p:nvPr userDrawn="1"/>
              </p:nvSpPr>
              <p:spPr bwMode="auto">
                <a:xfrm>
                  <a:off x="7739797" y="5594951"/>
                  <a:ext cx="73928" cy="50848"/>
                </a:xfrm>
                <a:custGeom>
                  <a:avLst/>
                  <a:gdLst>
                    <a:gd name="T0" fmla="*/ 20 w 161"/>
                    <a:gd name="T1" fmla="*/ 0 h 110"/>
                    <a:gd name="T2" fmla="*/ 35 w 161"/>
                    <a:gd name="T3" fmla="*/ 56 h 110"/>
                    <a:gd name="T4" fmla="*/ 43 w 161"/>
                    <a:gd name="T5" fmla="*/ 91 h 110"/>
                    <a:gd name="T6" fmla="*/ 44 w 161"/>
                    <a:gd name="T7" fmla="*/ 91 h 110"/>
                    <a:gd name="T8" fmla="*/ 54 w 161"/>
                    <a:gd name="T9" fmla="*/ 56 h 110"/>
                    <a:gd name="T10" fmla="*/ 72 w 161"/>
                    <a:gd name="T11" fmla="*/ 0 h 110"/>
                    <a:gd name="T12" fmla="*/ 89 w 161"/>
                    <a:gd name="T13" fmla="*/ 0 h 110"/>
                    <a:gd name="T14" fmla="*/ 106 w 161"/>
                    <a:gd name="T15" fmla="*/ 55 h 110"/>
                    <a:gd name="T16" fmla="*/ 116 w 161"/>
                    <a:gd name="T17" fmla="*/ 91 h 110"/>
                    <a:gd name="T18" fmla="*/ 117 w 161"/>
                    <a:gd name="T19" fmla="*/ 91 h 110"/>
                    <a:gd name="T20" fmla="*/ 125 w 161"/>
                    <a:gd name="T21" fmla="*/ 55 h 110"/>
                    <a:gd name="T22" fmla="*/ 141 w 161"/>
                    <a:gd name="T23" fmla="*/ 0 h 110"/>
                    <a:gd name="T24" fmla="*/ 161 w 161"/>
                    <a:gd name="T25" fmla="*/ 0 h 110"/>
                    <a:gd name="T26" fmla="*/ 125 w 161"/>
                    <a:gd name="T27" fmla="*/ 110 h 110"/>
                    <a:gd name="T28" fmla="*/ 107 w 161"/>
                    <a:gd name="T29" fmla="*/ 110 h 110"/>
                    <a:gd name="T30" fmla="*/ 90 w 161"/>
                    <a:gd name="T31" fmla="*/ 58 h 110"/>
                    <a:gd name="T32" fmla="*/ 80 w 161"/>
                    <a:gd name="T33" fmla="*/ 21 h 110"/>
                    <a:gd name="T34" fmla="*/ 79 w 161"/>
                    <a:gd name="T35" fmla="*/ 21 h 110"/>
                    <a:gd name="T36" fmla="*/ 69 w 161"/>
                    <a:gd name="T37" fmla="*/ 58 h 110"/>
                    <a:gd name="T38" fmla="*/ 51 w 161"/>
                    <a:gd name="T39" fmla="*/ 110 h 110"/>
                    <a:gd name="T40" fmla="*/ 33 w 161"/>
                    <a:gd name="T41" fmla="*/ 110 h 110"/>
                    <a:gd name="T42" fmla="*/ 0 w 161"/>
                    <a:gd name="T43" fmla="*/ 0 h 110"/>
                    <a:gd name="T44" fmla="*/ 20 w 161"/>
                    <a:gd name="T4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110">
                      <a:moveTo>
                        <a:pt x="20" y="0"/>
                      </a:moveTo>
                      <a:cubicBezTo>
                        <a:pt x="35" y="56"/>
                        <a:pt x="35" y="56"/>
                        <a:pt x="35" y="56"/>
                      </a:cubicBezTo>
                      <a:cubicBezTo>
                        <a:pt x="38" y="68"/>
                        <a:pt x="41" y="80"/>
                        <a:pt x="43" y="91"/>
                      </a:cubicBezTo>
                      <a:cubicBezTo>
                        <a:pt x="44" y="91"/>
                        <a:pt x="44" y="91"/>
                        <a:pt x="44" y="91"/>
                      </a:cubicBezTo>
                      <a:cubicBezTo>
                        <a:pt x="46" y="80"/>
                        <a:pt x="50" y="68"/>
                        <a:pt x="54" y="56"/>
                      </a:cubicBezTo>
                      <a:cubicBezTo>
                        <a:pt x="72" y="0"/>
                        <a:pt x="72" y="0"/>
                        <a:pt x="72" y="0"/>
                      </a:cubicBezTo>
                      <a:cubicBezTo>
                        <a:pt x="89" y="0"/>
                        <a:pt x="89" y="0"/>
                        <a:pt x="89" y="0"/>
                      </a:cubicBezTo>
                      <a:cubicBezTo>
                        <a:pt x="106" y="55"/>
                        <a:pt x="106" y="55"/>
                        <a:pt x="106" y="55"/>
                      </a:cubicBezTo>
                      <a:cubicBezTo>
                        <a:pt x="110" y="68"/>
                        <a:pt x="113" y="80"/>
                        <a:pt x="116" y="91"/>
                      </a:cubicBezTo>
                      <a:cubicBezTo>
                        <a:pt x="117" y="91"/>
                        <a:pt x="117" y="91"/>
                        <a:pt x="117" y="91"/>
                      </a:cubicBezTo>
                      <a:cubicBezTo>
                        <a:pt x="118" y="80"/>
                        <a:pt x="121" y="68"/>
                        <a:pt x="125" y="55"/>
                      </a:cubicBezTo>
                      <a:cubicBezTo>
                        <a:pt x="141" y="0"/>
                        <a:pt x="141" y="0"/>
                        <a:pt x="141" y="0"/>
                      </a:cubicBezTo>
                      <a:cubicBezTo>
                        <a:pt x="161" y="0"/>
                        <a:pt x="161" y="0"/>
                        <a:pt x="161" y="0"/>
                      </a:cubicBezTo>
                      <a:cubicBezTo>
                        <a:pt x="125" y="110"/>
                        <a:pt x="125" y="110"/>
                        <a:pt x="125" y="110"/>
                      </a:cubicBezTo>
                      <a:cubicBezTo>
                        <a:pt x="107" y="110"/>
                        <a:pt x="107" y="110"/>
                        <a:pt x="107" y="110"/>
                      </a:cubicBezTo>
                      <a:cubicBezTo>
                        <a:pt x="90" y="58"/>
                        <a:pt x="90" y="58"/>
                        <a:pt x="90" y="58"/>
                      </a:cubicBezTo>
                      <a:cubicBezTo>
                        <a:pt x="86" y="45"/>
                        <a:pt x="83" y="34"/>
                        <a:pt x="80" y="21"/>
                      </a:cubicBezTo>
                      <a:cubicBezTo>
                        <a:pt x="79" y="21"/>
                        <a:pt x="79" y="21"/>
                        <a:pt x="79" y="21"/>
                      </a:cubicBezTo>
                      <a:cubicBezTo>
                        <a:pt x="77" y="34"/>
                        <a:pt x="73" y="46"/>
                        <a:pt x="69" y="58"/>
                      </a:cubicBezTo>
                      <a:cubicBezTo>
                        <a:pt x="51" y="110"/>
                        <a:pt x="51" y="110"/>
                        <a:pt x="51" y="110"/>
                      </a:cubicBezTo>
                      <a:cubicBezTo>
                        <a:pt x="33" y="110"/>
                        <a:pt x="33" y="110"/>
                        <a:pt x="33" y="110"/>
                      </a:cubicBezTo>
                      <a:cubicBezTo>
                        <a:pt x="0" y="0"/>
                        <a:pt x="0" y="0"/>
                        <a:pt x="0" y="0"/>
                      </a:cubicBezTo>
                      <a:lnTo>
                        <a:pt x="20" y="0"/>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7" name="Freeform 241"/>
                <p:cNvSpPr>
                  <a:spLocks noEditPoints="1"/>
                </p:cNvSpPr>
                <p:nvPr userDrawn="1"/>
              </p:nvSpPr>
              <p:spPr bwMode="auto">
                <a:xfrm>
                  <a:off x="7815889" y="5593508"/>
                  <a:ext cx="45078" cy="53372"/>
                </a:xfrm>
                <a:custGeom>
                  <a:avLst/>
                  <a:gdLst>
                    <a:gd name="T0" fmla="*/ 19 w 98"/>
                    <a:gd name="T1" fmla="*/ 62 h 116"/>
                    <a:gd name="T2" fmla="*/ 57 w 98"/>
                    <a:gd name="T3" fmla="*/ 100 h 116"/>
                    <a:gd name="T4" fmla="*/ 88 w 98"/>
                    <a:gd name="T5" fmla="*/ 94 h 116"/>
                    <a:gd name="T6" fmla="*/ 91 w 98"/>
                    <a:gd name="T7" fmla="*/ 109 h 116"/>
                    <a:gd name="T8" fmla="*/ 54 w 98"/>
                    <a:gd name="T9" fmla="*/ 116 h 116"/>
                    <a:gd name="T10" fmla="*/ 0 w 98"/>
                    <a:gd name="T11" fmla="*/ 60 h 116"/>
                    <a:gd name="T12" fmla="*/ 52 w 98"/>
                    <a:gd name="T13" fmla="*/ 0 h 116"/>
                    <a:gd name="T14" fmla="*/ 98 w 98"/>
                    <a:gd name="T15" fmla="*/ 52 h 116"/>
                    <a:gd name="T16" fmla="*/ 97 w 98"/>
                    <a:gd name="T17" fmla="*/ 62 h 116"/>
                    <a:gd name="T18" fmla="*/ 19 w 98"/>
                    <a:gd name="T19" fmla="*/ 62 h 116"/>
                    <a:gd name="T20" fmla="*/ 78 w 98"/>
                    <a:gd name="T21" fmla="*/ 47 h 116"/>
                    <a:gd name="T22" fmla="*/ 50 w 98"/>
                    <a:gd name="T23" fmla="*/ 15 h 116"/>
                    <a:gd name="T24" fmla="*/ 19 w 98"/>
                    <a:gd name="T25" fmla="*/ 47 h 116"/>
                    <a:gd name="T26" fmla="*/ 78 w 98"/>
                    <a:gd name="T2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6">
                      <a:moveTo>
                        <a:pt x="19" y="62"/>
                      </a:moveTo>
                      <a:cubicBezTo>
                        <a:pt x="20" y="89"/>
                        <a:pt x="37" y="100"/>
                        <a:pt x="57" y="100"/>
                      </a:cubicBezTo>
                      <a:cubicBezTo>
                        <a:pt x="72" y="100"/>
                        <a:pt x="80" y="98"/>
                        <a:pt x="88" y="94"/>
                      </a:cubicBezTo>
                      <a:cubicBezTo>
                        <a:pt x="91" y="109"/>
                        <a:pt x="91" y="109"/>
                        <a:pt x="91" y="109"/>
                      </a:cubicBezTo>
                      <a:cubicBezTo>
                        <a:pt x="84" y="112"/>
                        <a:pt x="72" y="116"/>
                        <a:pt x="54" y="116"/>
                      </a:cubicBezTo>
                      <a:cubicBezTo>
                        <a:pt x="20" y="116"/>
                        <a:pt x="0" y="93"/>
                        <a:pt x="0" y="60"/>
                      </a:cubicBezTo>
                      <a:cubicBezTo>
                        <a:pt x="0" y="26"/>
                        <a:pt x="20" y="0"/>
                        <a:pt x="52" y="0"/>
                      </a:cubicBezTo>
                      <a:cubicBezTo>
                        <a:pt x="88" y="0"/>
                        <a:pt x="98" y="32"/>
                        <a:pt x="98" y="52"/>
                      </a:cubicBezTo>
                      <a:cubicBezTo>
                        <a:pt x="98" y="56"/>
                        <a:pt x="97" y="60"/>
                        <a:pt x="97" y="62"/>
                      </a:cubicBezTo>
                      <a:lnTo>
                        <a:pt x="19" y="62"/>
                      </a:lnTo>
                      <a:close/>
                      <a:moveTo>
                        <a:pt x="78" y="47"/>
                      </a:moveTo>
                      <a:cubicBezTo>
                        <a:pt x="78" y="34"/>
                        <a:pt x="73" y="15"/>
                        <a:pt x="50" y="15"/>
                      </a:cubicBezTo>
                      <a:cubicBezTo>
                        <a:pt x="30" y="15"/>
                        <a:pt x="21" y="33"/>
                        <a:pt x="19" y="47"/>
                      </a:cubicBezTo>
                      <a:lnTo>
                        <a:pt x="78" y="4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8" name="Freeform 242"/>
                <p:cNvSpPr>
                  <a:spLocks/>
                </p:cNvSpPr>
                <p:nvPr userDrawn="1"/>
              </p:nvSpPr>
              <p:spPr bwMode="auto">
                <a:xfrm>
                  <a:off x="7869622" y="5593508"/>
                  <a:ext cx="25604" cy="52291"/>
                </a:xfrm>
                <a:custGeom>
                  <a:avLst/>
                  <a:gdLst>
                    <a:gd name="T0" fmla="*/ 1 w 56"/>
                    <a:gd name="T1" fmla="*/ 37 h 113"/>
                    <a:gd name="T2" fmla="*/ 0 w 56"/>
                    <a:gd name="T3" fmla="*/ 3 h 113"/>
                    <a:gd name="T4" fmla="*/ 18 w 56"/>
                    <a:gd name="T5" fmla="*/ 3 h 113"/>
                    <a:gd name="T6" fmla="*/ 19 w 56"/>
                    <a:gd name="T7" fmla="*/ 24 h 113"/>
                    <a:gd name="T8" fmla="*/ 19 w 56"/>
                    <a:gd name="T9" fmla="*/ 24 h 113"/>
                    <a:gd name="T10" fmla="*/ 50 w 56"/>
                    <a:gd name="T11" fmla="*/ 0 h 113"/>
                    <a:gd name="T12" fmla="*/ 56 w 56"/>
                    <a:gd name="T13" fmla="*/ 1 h 113"/>
                    <a:gd name="T14" fmla="*/ 56 w 56"/>
                    <a:gd name="T15" fmla="*/ 20 h 113"/>
                    <a:gd name="T16" fmla="*/ 49 w 56"/>
                    <a:gd name="T17" fmla="*/ 19 h 113"/>
                    <a:gd name="T18" fmla="*/ 22 w 56"/>
                    <a:gd name="T19" fmla="*/ 45 h 113"/>
                    <a:gd name="T20" fmla="*/ 21 w 56"/>
                    <a:gd name="T21" fmla="*/ 54 h 113"/>
                    <a:gd name="T22" fmla="*/ 21 w 56"/>
                    <a:gd name="T23" fmla="*/ 113 h 113"/>
                    <a:gd name="T24" fmla="*/ 1 w 56"/>
                    <a:gd name="T25" fmla="*/ 113 h 113"/>
                    <a:gd name="T26" fmla="*/ 1 w 56"/>
                    <a:gd name="T27" fmla="*/ 3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13">
                      <a:moveTo>
                        <a:pt x="1" y="37"/>
                      </a:moveTo>
                      <a:cubicBezTo>
                        <a:pt x="1" y="24"/>
                        <a:pt x="1" y="13"/>
                        <a:pt x="0" y="3"/>
                      </a:cubicBezTo>
                      <a:cubicBezTo>
                        <a:pt x="18" y="3"/>
                        <a:pt x="18" y="3"/>
                        <a:pt x="18" y="3"/>
                      </a:cubicBezTo>
                      <a:cubicBezTo>
                        <a:pt x="19" y="24"/>
                        <a:pt x="19" y="24"/>
                        <a:pt x="19" y="24"/>
                      </a:cubicBezTo>
                      <a:cubicBezTo>
                        <a:pt x="19" y="24"/>
                        <a:pt x="19" y="24"/>
                        <a:pt x="19" y="24"/>
                      </a:cubicBezTo>
                      <a:cubicBezTo>
                        <a:pt x="24" y="9"/>
                        <a:pt x="37" y="0"/>
                        <a:pt x="50" y="0"/>
                      </a:cubicBezTo>
                      <a:cubicBezTo>
                        <a:pt x="52" y="0"/>
                        <a:pt x="54" y="0"/>
                        <a:pt x="56" y="1"/>
                      </a:cubicBezTo>
                      <a:cubicBezTo>
                        <a:pt x="56" y="20"/>
                        <a:pt x="56" y="20"/>
                        <a:pt x="56" y="20"/>
                      </a:cubicBezTo>
                      <a:cubicBezTo>
                        <a:pt x="54" y="19"/>
                        <a:pt x="52" y="19"/>
                        <a:pt x="49" y="19"/>
                      </a:cubicBezTo>
                      <a:cubicBezTo>
                        <a:pt x="35" y="19"/>
                        <a:pt x="25" y="30"/>
                        <a:pt x="22" y="45"/>
                      </a:cubicBezTo>
                      <a:cubicBezTo>
                        <a:pt x="21" y="48"/>
                        <a:pt x="21" y="51"/>
                        <a:pt x="21" y="54"/>
                      </a:cubicBezTo>
                      <a:cubicBezTo>
                        <a:pt x="21" y="113"/>
                        <a:pt x="21" y="113"/>
                        <a:pt x="21" y="113"/>
                      </a:cubicBezTo>
                      <a:cubicBezTo>
                        <a:pt x="1" y="113"/>
                        <a:pt x="1" y="113"/>
                        <a:pt x="1" y="113"/>
                      </a:cubicBezTo>
                      <a:lnTo>
                        <a:pt x="1" y="3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99" name="Freeform 243"/>
                <p:cNvSpPr>
                  <a:spLocks noEditPoints="1"/>
                </p:cNvSpPr>
                <p:nvPr userDrawn="1"/>
              </p:nvSpPr>
              <p:spPr bwMode="auto">
                <a:xfrm>
                  <a:off x="7902439" y="5574395"/>
                  <a:ext cx="43636" cy="71404"/>
                </a:xfrm>
                <a:custGeom>
                  <a:avLst/>
                  <a:gdLst>
                    <a:gd name="T0" fmla="*/ 0 w 95"/>
                    <a:gd name="T1" fmla="*/ 3 h 155"/>
                    <a:gd name="T2" fmla="*/ 38 w 95"/>
                    <a:gd name="T3" fmla="*/ 0 h 155"/>
                    <a:gd name="T4" fmla="*/ 82 w 95"/>
                    <a:gd name="T5" fmla="*/ 13 h 155"/>
                    <a:gd name="T6" fmla="*/ 95 w 95"/>
                    <a:gd name="T7" fmla="*/ 45 h 155"/>
                    <a:gd name="T8" fmla="*/ 83 w 95"/>
                    <a:gd name="T9" fmla="*/ 78 h 155"/>
                    <a:gd name="T10" fmla="*/ 36 w 95"/>
                    <a:gd name="T11" fmla="*/ 95 h 155"/>
                    <a:gd name="T12" fmla="*/ 20 w 95"/>
                    <a:gd name="T13" fmla="*/ 94 h 155"/>
                    <a:gd name="T14" fmla="*/ 20 w 95"/>
                    <a:gd name="T15" fmla="*/ 155 h 155"/>
                    <a:gd name="T16" fmla="*/ 0 w 95"/>
                    <a:gd name="T17" fmla="*/ 155 h 155"/>
                    <a:gd name="T18" fmla="*/ 0 w 95"/>
                    <a:gd name="T19" fmla="*/ 3 h 155"/>
                    <a:gd name="T20" fmla="*/ 20 w 95"/>
                    <a:gd name="T21" fmla="*/ 77 h 155"/>
                    <a:gd name="T22" fmla="*/ 37 w 95"/>
                    <a:gd name="T23" fmla="*/ 79 h 155"/>
                    <a:gd name="T24" fmla="*/ 75 w 95"/>
                    <a:gd name="T25" fmla="*/ 46 h 155"/>
                    <a:gd name="T26" fmla="*/ 39 w 95"/>
                    <a:gd name="T27" fmla="*/ 16 h 155"/>
                    <a:gd name="T28" fmla="*/ 20 w 95"/>
                    <a:gd name="T29" fmla="*/ 17 h 155"/>
                    <a:gd name="T30" fmla="*/ 20 w 95"/>
                    <a:gd name="T31" fmla="*/ 7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55">
                      <a:moveTo>
                        <a:pt x="0" y="3"/>
                      </a:moveTo>
                      <a:cubicBezTo>
                        <a:pt x="10" y="1"/>
                        <a:pt x="22" y="0"/>
                        <a:pt x="38" y="0"/>
                      </a:cubicBezTo>
                      <a:cubicBezTo>
                        <a:pt x="58" y="0"/>
                        <a:pt x="72" y="5"/>
                        <a:pt x="82" y="13"/>
                      </a:cubicBezTo>
                      <a:cubicBezTo>
                        <a:pt x="90" y="20"/>
                        <a:pt x="95" y="31"/>
                        <a:pt x="95" y="45"/>
                      </a:cubicBezTo>
                      <a:cubicBezTo>
                        <a:pt x="95" y="59"/>
                        <a:pt x="91" y="70"/>
                        <a:pt x="83" y="78"/>
                      </a:cubicBezTo>
                      <a:cubicBezTo>
                        <a:pt x="73" y="89"/>
                        <a:pt x="56" y="95"/>
                        <a:pt x="36" y="95"/>
                      </a:cubicBezTo>
                      <a:cubicBezTo>
                        <a:pt x="30" y="95"/>
                        <a:pt x="25" y="95"/>
                        <a:pt x="20" y="94"/>
                      </a:cubicBezTo>
                      <a:cubicBezTo>
                        <a:pt x="20" y="155"/>
                        <a:pt x="20" y="155"/>
                        <a:pt x="20" y="155"/>
                      </a:cubicBezTo>
                      <a:cubicBezTo>
                        <a:pt x="0" y="155"/>
                        <a:pt x="0" y="155"/>
                        <a:pt x="0" y="155"/>
                      </a:cubicBezTo>
                      <a:lnTo>
                        <a:pt x="0" y="3"/>
                      </a:lnTo>
                      <a:close/>
                      <a:moveTo>
                        <a:pt x="20" y="77"/>
                      </a:moveTo>
                      <a:cubicBezTo>
                        <a:pt x="24" y="78"/>
                        <a:pt x="30" y="79"/>
                        <a:pt x="37" y="79"/>
                      </a:cubicBezTo>
                      <a:cubicBezTo>
                        <a:pt x="61" y="79"/>
                        <a:pt x="75" y="67"/>
                        <a:pt x="75" y="46"/>
                      </a:cubicBezTo>
                      <a:cubicBezTo>
                        <a:pt x="75" y="26"/>
                        <a:pt x="61" y="16"/>
                        <a:pt x="39" y="16"/>
                      </a:cubicBezTo>
                      <a:cubicBezTo>
                        <a:pt x="30" y="16"/>
                        <a:pt x="23" y="16"/>
                        <a:pt x="20" y="17"/>
                      </a:cubicBezTo>
                      <a:lnTo>
                        <a:pt x="20" y="7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0" name="Freeform 244"/>
                <p:cNvSpPr>
                  <a:spLocks noEditPoints="1"/>
                </p:cNvSpPr>
                <p:nvPr userDrawn="1"/>
              </p:nvSpPr>
              <p:spPr bwMode="auto">
                <a:xfrm>
                  <a:off x="7949681" y="5593508"/>
                  <a:ext cx="49766" cy="53372"/>
                </a:xfrm>
                <a:custGeom>
                  <a:avLst/>
                  <a:gdLst>
                    <a:gd name="T0" fmla="*/ 108 w 108"/>
                    <a:gd name="T1" fmla="*/ 57 h 116"/>
                    <a:gd name="T2" fmla="*/ 53 w 108"/>
                    <a:gd name="T3" fmla="*/ 116 h 116"/>
                    <a:gd name="T4" fmla="*/ 0 w 108"/>
                    <a:gd name="T5" fmla="*/ 59 h 116"/>
                    <a:gd name="T6" fmla="*/ 55 w 108"/>
                    <a:gd name="T7" fmla="*/ 0 h 116"/>
                    <a:gd name="T8" fmla="*/ 108 w 108"/>
                    <a:gd name="T9" fmla="*/ 57 h 116"/>
                    <a:gd name="T10" fmla="*/ 20 w 108"/>
                    <a:gd name="T11" fmla="*/ 58 h 116"/>
                    <a:gd name="T12" fmla="*/ 54 w 108"/>
                    <a:gd name="T13" fmla="*/ 101 h 116"/>
                    <a:gd name="T14" fmla="*/ 88 w 108"/>
                    <a:gd name="T15" fmla="*/ 58 h 116"/>
                    <a:gd name="T16" fmla="*/ 54 w 108"/>
                    <a:gd name="T17" fmla="*/ 15 h 116"/>
                    <a:gd name="T18" fmla="*/ 20 w 108"/>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16">
                      <a:moveTo>
                        <a:pt x="108" y="57"/>
                      </a:moveTo>
                      <a:cubicBezTo>
                        <a:pt x="108" y="98"/>
                        <a:pt x="80" y="116"/>
                        <a:pt x="53" y="116"/>
                      </a:cubicBezTo>
                      <a:cubicBezTo>
                        <a:pt x="23" y="116"/>
                        <a:pt x="0" y="94"/>
                        <a:pt x="0" y="59"/>
                      </a:cubicBezTo>
                      <a:cubicBezTo>
                        <a:pt x="0" y="22"/>
                        <a:pt x="24" y="0"/>
                        <a:pt x="55" y="0"/>
                      </a:cubicBezTo>
                      <a:cubicBezTo>
                        <a:pt x="87" y="0"/>
                        <a:pt x="108" y="23"/>
                        <a:pt x="108" y="57"/>
                      </a:cubicBezTo>
                      <a:close/>
                      <a:moveTo>
                        <a:pt x="20" y="58"/>
                      </a:moveTo>
                      <a:cubicBezTo>
                        <a:pt x="20" y="83"/>
                        <a:pt x="34" y="101"/>
                        <a:pt x="54" y="101"/>
                      </a:cubicBezTo>
                      <a:cubicBezTo>
                        <a:pt x="73" y="101"/>
                        <a:pt x="88" y="83"/>
                        <a:pt x="88" y="58"/>
                      </a:cubicBezTo>
                      <a:cubicBezTo>
                        <a:pt x="88" y="39"/>
                        <a:pt x="78" y="15"/>
                        <a:pt x="54" y="15"/>
                      </a:cubicBezTo>
                      <a:cubicBezTo>
                        <a:pt x="31" y="15"/>
                        <a:pt x="20" y="37"/>
                        <a:pt x="20" y="58"/>
                      </a:cubicBez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1" name="Freeform 245"/>
                <p:cNvSpPr>
                  <a:spLocks noEditPoints="1"/>
                </p:cNvSpPr>
                <p:nvPr userDrawn="1"/>
              </p:nvSpPr>
              <p:spPr bwMode="auto">
                <a:xfrm>
                  <a:off x="8008102" y="5574756"/>
                  <a:ext cx="11540" cy="71043"/>
                </a:xfrm>
                <a:custGeom>
                  <a:avLst/>
                  <a:gdLst>
                    <a:gd name="T0" fmla="*/ 24 w 25"/>
                    <a:gd name="T1" fmla="*/ 12 h 154"/>
                    <a:gd name="T2" fmla="*/ 12 w 25"/>
                    <a:gd name="T3" fmla="*/ 25 h 154"/>
                    <a:gd name="T4" fmla="*/ 0 w 25"/>
                    <a:gd name="T5" fmla="*/ 12 h 154"/>
                    <a:gd name="T6" fmla="*/ 12 w 25"/>
                    <a:gd name="T7" fmla="*/ 0 h 154"/>
                    <a:gd name="T8" fmla="*/ 24 w 25"/>
                    <a:gd name="T9" fmla="*/ 12 h 154"/>
                    <a:gd name="T10" fmla="*/ 2 w 25"/>
                    <a:gd name="T11" fmla="*/ 154 h 154"/>
                    <a:gd name="T12" fmla="*/ 2 w 25"/>
                    <a:gd name="T13" fmla="*/ 44 h 154"/>
                    <a:gd name="T14" fmla="*/ 22 w 25"/>
                    <a:gd name="T15" fmla="*/ 44 h 154"/>
                    <a:gd name="T16" fmla="*/ 22 w 25"/>
                    <a:gd name="T17" fmla="*/ 154 h 154"/>
                    <a:gd name="T18" fmla="*/ 2 w 25"/>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54">
                      <a:moveTo>
                        <a:pt x="24" y="12"/>
                      </a:moveTo>
                      <a:cubicBezTo>
                        <a:pt x="25" y="19"/>
                        <a:pt x="20" y="25"/>
                        <a:pt x="12" y="25"/>
                      </a:cubicBezTo>
                      <a:cubicBezTo>
                        <a:pt x="5" y="25"/>
                        <a:pt x="0" y="19"/>
                        <a:pt x="0" y="12"/>
                      </a:cubicBezTo>
                      <a:cubicBezTo>
                        <a:pt x="0" y="5"/>
                        <a:pt x="5" y="0"/>
                        <a:pt x="12" y="0"/>
                      </a:cubicBezTo>
                      <a:cubicBezTo>
                        <a:pt x="20" y="0"/>
                        <a:pt x="24" y="5"/>
                        <a:pt x="24" y="12"/>
                      </a:cubicBezTo>
                      <a:close/>
                      <a:moveTo>
                        <a:pt x="2" y="154"/>
                      </a:moveTo>
                      <a:cubicBezTo>
                        <a:pt x="2" y="44"/>
                        <a:pt x="2" y="44"/>
                        <a:pt x="2" y="44"/>
                      </a:cubicBezTo>
                      <a:cubicBezTo>
                        <a:pt x="22" y="44"/>
                        <a:pt x="22" y="44"/>
                        <a:pt x="22" y="44"/>
                      </a:cubicBezTo>
                      <a:cubicBezTo>
                        <a:pt x="22" y="154"/>
                        <a:pt x="22" y="154"/>
                        <a:pt x="22" y="154"/>
                      </a:cubicBezTo>
                      <a:lnTo>
                        <a:pt x="2" y="154"/>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2" name="Freeform 246"/>
                <p:cNvSpPr>
                  <a:spLocks/>
                </p:cNvSpPr>
                <p:nvPr userDrawn="1"/>
              </p:nvSpPr>
              <p:spPr bwMode="auto">
                <a:xfrm>
                  <a:off x="8030822" y="5593508"/>
                  <a:ext cx="43636" cy="52291"/>
                </a:xfrm>
                <a:custGeom>
                  <a:avLst/>
                  <a:gdLst>
                    <a:gd name="T0" fmla="*/ 1 w 95"/>
                    <a:gd name="T1" fmla="*/ 33 h 113"/>
                    <a:gd name="T2" fmla="*/ 0 w 95"/>
                    <a:gd name="T3" fmla="*/ 3 h 113"/>
                    <a:gd name="T4" fmla="*/ 18 w 95"/>
                    <a:gd name="T5" fmla="*/ 3 h 113"/>
                    <a:gd name="T6" fmla="*/ 19 w 95"/>
                    <a:gd name="T7" fmla="*/ 21 h 113"/>
                    <a:gd name="T8" fmla="*/ 20 w 95"/>
                    <a:gd name="T9" fmla="*/ 21 h 113"/>
                    <a:gd name="T10" fmla="*/ 56 w 95"/>
                    <a:gd name="T11" fmla="*/ 0 h 113"/>
                    <a:gd name="T12" fmla="*/ 95 w 95"/>
                    <a:gd name="T13" fmla="*/ 47 h 113"/>
                    <a:gd name="T14" fmla="*/ 95 w 95"/>
                    <a:gd name="T15" fmla="*/ 113 h 113"/>
                    <a:gd name="T16" fmla="*/ 75 w 95"/>
                    <a:gd name="T17" fmla="*/ 113 h 113"/>
                    <a:gd name="T18" fmla="*/ 75 w 95"/>
                    <a:gd name="T19" fmla="*/ 50 h 113"/>
                    <a:gd name="T20" fmla="*/ 50 w 95"/>
                    <a:gd name="T21" fmla="*/ 17 h 113"/>
                    <a:gd name="T22" fmla="*/ 23 w 95"/>
                    <a:gd name="T23" fmla="*/ 37 h 113"/>
                    <a:gd name="T24" fmla="*/ 21 w 95"/>
                    <a:gd name="T25" fmla="*/ 47 h 113"/>
                    <a:gd name="T26" fmla="*/ 21 w 95"/>
                    <a:gd name="T27" fmla="*/ 113 h 113"/>
                    <a:gd name="T28" fmla="*/ 1 w 95"/>
                    <a:gd name="T29" fmla="*/ 113 h 113"/>
                    <a:gd name="T30" fmla="*/ 1 w 95"/>
                    <a:gd name="T31"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13">
                      <a:moveTo>
                        <a:pt x="1" y="33"/>
                      </a:moveTo>
                      <a:cubicBezTo>
                        <a:pt x="1" y="21"/>
                        <a:pt x="1" y="12"/>
                        <a:pt x="0" y="3"/>
                      </a:cubicBezTo>
                      <a:cubicBezTo>
                        <a:pt x="18" y="3"/>
                        <a:pt x="18" y="3"/>
                        <a:pt x="18" y="3"/>
                      </a:cubicBezTo>
                      <a:cubicBezTo>
                        <a:pt x="19" y="21"/>
                        <a:pt x="19" y="21"/>
                        <a:pt x="19" y="21"/>
                      </a:cubicBezTo>
                      <a:cubicBezTo>
                        <a:pt x="20" y="21"/>
                        <a:pt x="20" y="21"/>
                        <a:pt x="20" y="21"/>
                      </a:cubicBezTo>
                      <a:cubicBezTo>
                        <a:pt x="25" y="10"/>
                        <a:pt x="38" y="0"/>
                        <a:pt x="56" y="0"/>
                      </a:cubicBezTo>
                      <a:cubicBezTo>
                        <a:pt x="72" y="0"/>
                        <a:pt x="95" y="9"/>
                        <a:pt x="95" y="47"/>
                      </a:cubicBezTo>
                      <a:cubicBezTo>
                        <a:pt x="95" y="113"/>
                        <a:pt x="95" y="113"/>
                        <a:pt x="95" y="113"/>
                      </a:cubicBezTo>
                      <a:cubicBezTo>
                        <a:pt x="75" y="113"/>
                        <a:pt x="75" y="113"/>
                        <a:pt x="75" y="113"/>
                      </a:cubicBezTo>
                      <a:cubicBezTo>
                        <a:pt x="75" y="50"/>
                        <a:pt x="75" y="50"/>
                        <a:pt x="75" y="50"/>
                      </a:cubicBezTo>
                      <a:cubicBezTo>
                        <a:pt x="75" y="32"/>
                        <a:pt x="69" y="17"/>
                        <a:pt x="50" y="17"/>
                      </a:cubicBezTo>
                      <a:cubicBezTo>
                        <a:pt x="36" y="17"/>
                        <a:pt x="26" y="26"/>
                        <a:pt x="23" y="37"/>
                      </a:cubicBezTo>
                      <a:cubicBezTo>
                        <a:pt x="22" y="40"/>
                        <a:pt x="21" y="43"/>
                        <a:pt x="21" y="47"/>
                      </a:cubicBezTo>
                      <a:cubicBezTo>
                        <a:pt x="21" y="113"/>
                        <a:pt x="21" y="113"/>
                        <a:pt x="21" y="113"/>
                      </a:cubicBezTo>
                      <a:cubicBezTo>
                        <a:pt x="1" y="113"/>
                        <a:pt x="1" y="113"/>
                        <a:pt x="1" y="113"/>
                      </a:cubicBezTo>
                      <a:lnTo>
                        <a:pt x="1" y="33"/>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3" name="Freeform 247"/>
                <p:cNvSpPr>
                  <a:spLocks/>
                </p:cNvSpPr>
                <p:nvPr userDrawn="1"/>
              </p:nvSpPr>
              <p:spPr bwMode="auto">
                <a:xfrm>
                  <a:off x="8081309" y="5580165"/>
                  <a:ext cx="30292" cy="66716"/>
                </a:xfrm>
                <a:custGeom>
                  <a:avLst/>
                  <a:gdLst>
                    <a:gd name="T0" fmla="*/ 37 w 66"/>
                    <a:gd name="T1" fmla="*/ 0 h 145"/>
                    <a:gd name="T2" fmla="*/ 37 w 66"/>
                    <a:gd name="T3" fmla="*/ 32 h 145"/>
                    <a:gd name="T4" fmla="*/ 66 w 66"/>
                    <a:gd name="T5" fmla="*/ 32 h 145"/>
                    <a:gd name="T6" fmla="*/ 66 w 66"/>
                    <a:gd name="T7" fmla="*/ 47 h 145"/>
                    <a:gd name="T8" fmla="*/ 37 w 66"/>
                    <a:gd name="T9" fmla="*/ 47 h 145"/>
                    <a:gd name="T10" fmla="*/ 37 w 66"/>
                    <a:gd name="T11" fmla="*/ 107 h 145"/>
                    <a:gd name="T12" fmla="*/ 52 w 66"/>
                    <a:gd name="T13" fmla="*/ 128 h 145"/>
                    <a:gd name="T14" fmla="*/ 64 w 66"/>
                    <a:gd name="T15" fmla="*/ 127 h 145"/>
                    <a:gd name="T16" fmla="*/ 65 w 66"/>
                    <a:gd name="T17" fmla="*/ 142 h 145"/>
                    <a:gd name="T18" fmla="*/ 47 w 66"/>
                    <a:gd name="T19" fmla="*/ 145 h 145"/>
                    <a:gd name="T20" fmla="*/ 25 w 66"/>
                    <a:gd name="T21" fmla="*/ 136 h 145"/>
                    <a:gd name="T22" fmla="*/ 17 w 66"/>
                    <a:gd name="T23" fmla="*/ 107 h 145"/>
                    <a:gd name="T24" fmla="*/ 17 w 66"/>
                    <a:gd name="T25" fmla="*/ 47 h 145"/>
                    <a:gd name="T26" fmla="*/ 0 w 66"/>
                    <a:gd name="T27" fmla="*/ 47 h 145"/>
                    <a:gd name="T28" fmla="*/ 0 w 66"/>
                    <a:gd name="T29" fmla="*/ 32 h 145"/>
                    <a:gd name="T30" fmla="*/ 17 w 66"/>
                    <a:gd name="T31" fmla="*/ 32 h 145"/>
                    <a:gd name="T32" fmla="*/ 17 w 66"/>
                    <a:gd name="T33" fmla="*/ 5 h 145"/>
                    <a:gd name="T34" fmla="*/ 37 w 66"/>
                    <a:gd name="T3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45">
                      <a:moveTo>
                        <a:pt x="37" y="0"/>
                      </a:moveTo>
                      <a:cubicBezTo>
                        <a:pt x="37" y="32"/>
                        <a:pt x="37" y="32"/>
                        <a:pt x="37" y="32"/>
                      </a:cubicBezTo>
                      <a:cubicBezTo>
                        <a:pt x="66" y="32"/>
                        <a:pt x="66" y="32"/>
                        <a:pt x="66" y="32"/>
                      </a:cubicBezTo>
                      <a:cubicBezTo>
                        <a:pt x="66" y="47"/>
                        <a:pt x="66" y="47"/>
                        <a:pt x="66" y="47"/>
                      </a:cubicBezTo>
                      <a:cubicBezTo>
                        <a:pt x="37" y="47"/>
                        <a:pt x="37" y="47"/>
                        <a:pt x="37" y="47"/>
                      </a:cubicBezTo>
                      <a:cubicBezTo>
                        <a:pt x="37" y="107"/>
                        <a:pt x="37" y="107"/>
                        <a:pt x="37" y="107"/>
                      </a:cubicBezTo>
                      <a:cubicBezTo>
                        <a:pt x="37" y="120"/>
                        <a:pt x="41" y="128"/>
                        <a:pt x="52" y="128"/>
                      </a:cubicBezTo>
                      <a:cubicBezTo>
                        <a:pt x="57" y="128"/>
                        <a:pt x="61" y="128"/>
                        <a:pt x="64" y="127"/>
                      </a:cubicBezTo>
                      <a:cubicBezTo>
                        <a:pt x="65" y="142"/>
                        <a:pt x="65" y="142"/>
                        <a:pt x="65" y="142"/>
                      </a:cubicBezTo>
                      <a:cubicBezTo>
                        <a:pt x="61" y="144"/>
                        <a:pt x="55" y="145"/>
                        <a:pt x="47" y="145"/>
                      </a:cubicBezTo>
                      <a:cubicBezTo>
                        <a:pt x="37" y="145"/>
                        <a:pt x="30" y="142"/>
                        <a:pt x="25" y="136"/>
                      </a:cubicBezTo>
                      <a:cubicBezTo>
                        <a:pt x="19" y="130"/>
                        <a:pt x="17" y="120"/>
                        <a:pt x="17" y="107"/>
                      </a:cubicBezTo>
                      <a:cubicBezTo>
                        <a:pt x="17" y="47"/>
                        <a:pt x="17" y="47"/>
                        <a:pt x="17" y="47"/>
                      </a:cubicBezTo>
                      <a:cubicBezTo>
                        <a:pt x="0" y="47"/>
                        <a:pt x="0" y="47"/>
                        <a:pt x="0" y="47"/>
                      </a:cubicBezTo>
                      <a:cubicBezTo>
                        <a:pt x="0" y="32"/>
                        <a:pt x="0" y="32"/>
                        <a:pt x="0" y="32"/>
                      </a:cubicBezTo>
                      <a:cubicBezTo>
                        <a:pt x="17" y="32"/>
                        <a:pt x="17" y="32"/>
                        <a:pt x="17" y="32"/>
                      </a:cubicBezTo>
                      <a:cubicBezTo>
                        <a:pt x="17" y="5"/>
                        <a:pt x="17" y="5"/>
                        <a:pt x="17" y="5"/>
                      </a:cubicBezTo>
                      <a:lnTo>
                        <a:pt x="37" y="0"/>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4" name="Freeform 248"/>
                <p:cNvSpPr>
                  <a:spLocks/>
                </p:cNvSpPr>
                <p:nvPr userDrawn="1"/>
              </p:nvSpPr>
              <p:spPr bwMode="auto">
                <a:xfrm>
                  <a:off x="8136846" y="5573674"/>
                  <a:ext cx="42554" cy="73207"/>
                </a:xfrm>
                <a:custGeom>
                  <a:avLst/>
                  <a:gdLst>
                    <a:gd name="T0" fmla="*/ 5 w 93"/>
                    <a:gd name="T1" fmla="*/ 132 h 159"/>
                    <a:gd name="T2" fmla="*/ 40 w 93"/>
                    <a:gd name="T3" fmla="*/ 142 h 159"/>
                    <a:gd name="T4" fmla="*/ 73 w 93"/>
                    <a:gd name="T5" fmla="*/ 116 h 159"/>
                    <a:gd name="T6" fmla="*/ 44 w 93"/>
                    <a:gd name="T7" fmla="*/ 85 h 159"/>
                    <a:gd name="T8" fmla="*/ 3 w 93"/>
                    <a:gd name="T9" fmla="*/ 41 h 159"/>
                    <a:gd name="T10" fmla="*/ 53 w 93"/>
                    <a:gd name="T11" fmla="*/ 0 h 159"/>
                    <a:gd name="T12" fmla="*/ 87 w 93"/>
                    <a:gd name="T13" fmla="*/ 7 h 159"/>
                    <a:gd name="T14" fmla="*/ 81 w 93"/>
                    <a:gd name="T15" fmla="*/ 23 h 159"/>
                    <a:gd name="T16" fmla="*/ 52 w 93"/>
                    <a:gd name="T17" fmla="*/ 16 h 159"/>
                    <a:gd name="T18" fmla="*/ 23 w 93"/>
                    <a:gd name="T19" fmla="*/ 39 h 159"/>
                    <a:gd name="T20" fmla="*/ 54 w 93"/>
                    <a:gd name="T21" fmla="*/ 69 h 159"/>
                    <a:gd name="T22" fmla="*/ 93 w 93"/>
                    <a:gd name="T23" fmla="*/ 114 h 159"/>
                    <a:gd name="T24" fmla="*/ 39 w 93"/>
                    <a:gd name="T25" fmla="*/ 159 h 159"/>
                    <a:gd name="T26" fmla="*/ 0 w 93"/>
                    <a:gd name="T27" fmla="*/ 149 h 159"/>
                    <a:gd name="T28" fmla="*/ 5 w 93"/>
                    <a:gd name="T29" fmla="*/ 1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59">
                      <a:moveTo>
                        <a:pt x="5" y="132"/>
                      </a:moveTo>
                      <a:cubicBezTo>
                        <a:pt x="14" y="138"/>
                        <a:pt x="27" y="142"/>
                        <a:pt x="40" y="142"/>
                      </a:cubicBezTo>
                      <a:cubicBezTo>
                        <a:pt x="61" y="142"/>
                        <a:pt x="73" y="131"/>
                        <a:pt x="73" y="116"/>
                      </a:cubicBezTo>
                      <a:cubicBezTo>
                        <a:pt x="73" y="101"/>
                        <a:pt x="65" y="93"/>
                        <a:pt x="44" y="85"/>
                      </a:cubicBezTo>
                      <a:cubicBezTo>
                        <a:pt x="18" y="76"/>
                        <a:pt x="3" y="63"/>
                        <a:pt x="3" y="41"/>
                      </a:cubicBezTo>
                      <a:cubicBezTo>
                        <a:pt x="3" y="17"/>
                        <a:pt x="23" y="0"/>
                        <a:pt x="53" y="0"/>
                      </a:cubicBezTo>
                      <a:cubicBezTo>
                        <a:pt x="69" y="0"/>
                        <a:pt x="80" y="3"/>
                        <a:pt x="87" y="7"/>
                      </a:cubicBezTo>
                      <a:cubicBezTo>
                        <a:pt x="81" y="23"/>
                        <a:pt x="81" y="23"/>
                        <a:pt x="81" y="23"/>
                      </a:cubicBezTo>
                      <a:cubicBezTo>
                        <a:pt x="76" y="21"/>
                        <a:pt x="66" y="16"/>
                        <a:pt x="52" y="16"/>
                      </a:cubicBezTo>
                      <a:cubicBezTo>
                        <a:pt x="31" y="16"/>
                        <a:pt x="23" y="29"/>
                        <a:pt x="23" y="39"/>
                      </a:cubicBezTo>
                      <a:cubicBezTo>
                        <a:pt x="23" y="54"/>
                        <a:pt x="32" y="61"/>
                        <a:pt x="54" y="69"/>
                      </a:cubicBezTo>
                      <a:cubicBezTo>
                        <a:pt x="80" y="79"/>
                        <a:pt x="93" y="92"/>
                        <a:pt x="93" y="114"/>
                      </a:cubicBezTo>
                      <a:cubicBezTo>
                        <a:pt x="93" y="138"/>
                        <a:pt x="76" y="159"/>
                        <a:pt x="39" y="159"/>
                      </a:cubicBezTo>
                      <a:cubicBezTo>
                        <a:pt x="24" y="159"/>
                        <a:pt x="8" y="154"/>
                        <a:pt x="0" y="149"/>
                      </a:cubicBezTo>
                      <a:lnTo>
                        <a:pt x="5" y="132"/>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5" name="Rectangle 249"/>
                <p:cNvSpPr>
                  <a:spLocks noChangeArrowheads="1"/>
                </p:cNvSpPr>
                <p:nvPr userDrawn="1"/>
              </p:nvSpPr>
              <p:spPr bwMode="auto">
                <a:xfrm>
                  <a:off x="8189497" y="5571149"/>
                  <a:ext cx="9376" cy="74649"/>
                </a:xfrm>
                <a:prstGeom prst="rect">
                  <a:avLst/>
                </a:pr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6" name="Freeform 250"/>
                <p:cNvSpPr>
                  <a:spLocks noEditPoints="1"/>
                </p:cNvSpPr>
                <p:nvPr userDrawn="1"/>
              </p:nvSpPr>
              <p:spPr bwMode="auto">
                <a:xfrm>
                  <a:off x="8211134" y="5574756"/>
                  <a:ext cx="11540" cy="71043"/>
                </a:xfrm>
                <a:custGeom>
                  <a:avLst/>
                  <a:gdLst>
                    <a:gd name="T0" fmla="*/ 25 w 25"/>
                    <a:gd name="T1" fmla="*/ 12 h 154"/>
                    <a:gd name="T2" fmla="*/ 12 w 25"/>
                    <a:gd name="T3" fmla="*/ 25 h 154"/>
                    <a:gd name="T4" fmla="*/ 0 w 25"/>
                    <a:gd name="T5" fmla="*/ 12 h 154"/>
                    <a:gd name="T6" fmla="*/ 13 w 25"/>
                    <a:gd name="T7" fmla="*/ 0 h 154"/>
                    <a:gd name="T8" fmla="*/ 25 w 25"/>
                    <a:gd name="T9" fmla="*/ 12 h 154"/>
                    <a:gd name="T10" fmla="*/ 3 w 25"/>
                    <a:gd name="T11" fmla="*/ 154 h 154"/>
                    <a:gd name="T12" fmla="*/ 3 w 25"/>
                    <a:gd name="T13" fmla="*/ 44 h 154"/>
                    <a:gd name="T14" fmla="*/ 23 w 25"/>
                    <a:gd name="T15" fmla="*/ 44 h 154"/>
                    <a:gd name="T16" fmla="*/ 23 w 25"/>
                    <a:gd name="T17" fmla="*/ 154 h 154"/>
                    <a:gd name="T18" fmla="*/ 3 w 25"/>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54">
                      <a:moveTo>
                        <a:pt x="25" y="12"/>
                      </a:moveTo>
                      <a:cubicBezTo>
                        <a:pt x="25" y="19"/>
                        <a:pt x="20" y="25"/>
                        <a:pt x="12" y="25"/>
                      </a:cubicBezTo>
                      <a:cubicBezTo>
                        <a:pt x="5" y="25"/>
                        <a:pt x="0" y="19"/>
                        <a:pt x="0" y="12"/>
                      </a:cubicBezTo>
                      <a:cubicBezTo>
                        <a:pt x="0" y="5"/>
                        <a:pt x="5" y="0"/>
                        <a:pt x="13" y="0"/>
                      </a:cubicBezTo>
                      <a:cubicBezTo>
                        <a:pt x="20" y="0"/>
                        <a:pt x="25" y="5"/>
                        <a:pt x="25" y="12"/>
                      </a:cubicBezTo>
                      <a:close/>
                      <a:moveTo>
                        <a:pt x="3" y="154"/>
                      </a:moveTo>
                      <a:cubicBezTo>
                        <a:pt x="3" y="44"/>
                        <a:pt x="3" y="44"/>
                        <a:pt x="3" y="44"/>
                      </a:cubicBezTo>
                      <a:cubicBezTo>
                        <a:pt x="23" y="44"/>
                        <a:pt x="23" y="44"/>
                        <a:pt x="23" y="44"/>
                      </a:cubicBezTo>
                      <a:cubicBezTo>
                        <a:pt x="23" y="154"/>
                        <a:pt x="23" y="154"/>
                        <a:pt x="23" y="154"/>
                      </a:cubicBezTo>
                      <a:lnTo>
                        <a:pt x="3" y="154"/>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7" name="Freeform 251"/>
                <p:cNvSpPr>
                  <a:spLocks noEditPoints="1"/>
                </p:cNvSpPr>
                <p:nvPr userDrawn="1"/>
              </p:nvSpPr>
              <p:spPr bwMode="auto">
                <a:xfrm>
                  <a:off x="8230969" y="5571149"/>
                  <a:ext cx="47963" cy="75731"/>
                </a:xfrm>
                <a:custGeom>
                  <a:avLst/>
                  <a:gdLst>
                    <a:gd name="T0" fmla="*/ 104 w 105"/>
                    <a:gd name="T1" fmla="*/ 0 h 165"/>
                    <a:gd name="T2" fmla="*/ 104 w 105"/>
                    <a:gd name="T3" fmla="*/ 134 h 165"/>
                    <a:gd name="T4" fmla="*/ 105 w 105"/>
                    <a:gd name="T5" fmla="*/ 162 h 165"/>
                    <a:gd name="T6" fmla="*/ 87 w 105"/>
                    <a:gd name="T7" fmla="*/ 162 h 165"/>
                    <a:gd name="T8" fmla="*/ 86 w 105"/>
                    <a:gd name="T9" fmla="*/ 143 h 165"/>
                    <a:gd name="T10" fmla="*/ 86 w 105"/>
                    <a:gd name="T11" fmla="*/ 143 h 165"/>
                    <a:gd name="T12" fmla="*/ 48 w 105"/>
                    <a:gd name="T13" fmla="*/ 165 h 165"/>
                    <a:gd name="T14" fmla="*/ 1 w 105"/>
                    <a:gd name="T15" fmla="*/ 109 h 165"/>
                    <a:gd name="T16" fmla="*/ 50 w 105"/>
                    <a:gd name="T17" fmla="*/ 49 h 165"/>
                    <a:gd name="T18" fmla="*/ 84 w 105"/>
                    <a:gd name="T19" fmla="*/ 66 h 165"/>
                    <a:gd name="T20" fmla="*/ 84 w 105"/>
                    <a:gd name="T21" fmla="*/ 66 h 165"/>
                    <a:gd name="T22" fmla="*/ 84 w 105"/>
                    <a:gd name="T23" fmla="*/ 0 h 165"/>
                    <a:gd name="T24" fmla="*/ 104 w 105"/>
                    <a:gd name="T25" fmla="*/ 0 h 165"/>
                    <a:gd name="T26" fmla="*/ 84 w 105"/>
                    <a:gd name="T27" fmla="*/ 97 h 165"/>
                    <a:gd name="T28" fmla="*/ 83 w 105"/>
                    <a:gd name="T29" fmla="*/ 88 h 165"/>
                    <a:gd name="T30" fmla="*/ 54 w 105"/>
                    <a:gd name="T31" fmla="*/ 65 h 165"/>
                    <a:gd name="T32" fmla="*/ 21 w 105"/>
                    <a:gd name="T33" fmla="*/ 108 h 165"/>
                    <a:gd name="T34" fmla="*/ 54 w 105"/>
                    <a:gd name="T35" fmla="*/ 149 h 165"/>
                    <a:gd name="T36" fmla="*/ 83 w 105"/>
                    <a:gd name="T37" fmla="*/ 125 h 165"/>
                    <a:gd name="T38" fmla="*/ 84 w 105"/>
                    <a:gd name="T39" fmla="*/ 116 h 165"/>
                    <a:gd name="T40" fmla="*/ 84 w 105"/>
                    <a:gd name="T41" fmla="*/ 9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65">
                      <a:moveTo>
                        <a:pt x="104" y="0"/>
                      </a:moveTo>
                      <a:cubicBezTo>
                        <a:pt x="104" y="134"/>
                        <a:pt x="104" y="134"/>
                        <a:pt x="104" y="134"/>
                      </a:cubicBezTo>
                      <a:cubicBezTo>
                        <a:pt x="104" y="144"/>
                        <a:pt x="105" y="155"/>
                        <a:pt x="105" y="162"/>
                      </a:cubicBezTo>
                      <a:cubicBezTo>
                        <a:pt x="87" y="162"/>
                        <a:pt x="87" y="162"/>
                        <a:pt x="87" y="162"/>
                      </a:cubicBezTo>
                      <a:cubicBezTo>
                        <a:pt x="86" y="143"/>
                        <a:pt x="86" y="143"/>
                        <a:pt x="86" y="143"/>
                      </a:cubicBezTo>
                      <a:cubicBezTo>
                        <a:pt x="86" y="143"/>
                        <a:pt x="86" y="143"/>
                        <a:pt x="86" y="143"/>
                      </a:cubicBezTo>
                      <a:cubicBezTo>
                        <a:pt x="80" y="156"/>
                        <a:pt x="66" y="165"/>
                        <a:pt x="48" y="165"/>
                      </a:cubicBezTo>
                      <a:cubicBezTo>
                        <a:pt x="21" y="165"/>
                        <a:pt x="1" y="142"/>
                        <a:pt x="1" y="109"/>
                      </a:cubicBezTo>
                      <a:cubicBezTo>
                        <a:pt x="0" y="72"/>
                        <a:pt x="23" y="49"/>
                        <a:pt x="50" y="49"/>
                      </a:cubicBezTo>
                      <a:cubicBezTo>
                        <a:pt x="67" y="49"/>
                        <a:pt x="79" y="57"/>
                        <a:pt x="84" y="66"/>
                      </a:cubicBezTo>
                      <a:cubicBezTo>
                        <a:pt x="84" y="66"/>
                        <a:pt x="84" y="66"/>
                        <a:pt x="84" y="66"/>
                      </a:cubicBezTo>
                      <a:cubicBezTo>
                        <a:pt x="84" y="0"/>
                        <a:pt x="84" y="0"/>
                        <a:pt x="84" y="0"/>
                      </a:cubicBezTo>
                      <a:lnTo>
                        <a:pt x="104" y="0"/>
                      </a:lnTo>
                      <a:close/>
                      <a:moveTo>
                        <a:pt x="84" y="97"/>
                      </a:moveTo>
                      <a:cubicBezTo>
                        <a:pt x="84" y="94"/>
                        <a:pt x="84" y="91"/>
                        <a:pt x="83" y="88"/>
                      </a:cubicBezTo>
                      <a:cubicBezTo>
                        <a:pt x="80" y="75"/>
                        <a:pt x="69" y="65"/>
                        <a:pt x="54" y="65"/>
                      </a:cubicBezTo>
                      <a:cubicBezTo>
                        <a:pt x="33" y="65"/>
                        <a:pt x="21" y="83"/>
                        <a:pt x="21" y="108"/>
                      </a:cubicBezTo>
                      <a:cubicBezTo>
                        <a:pt x="21" y="130"/>
                        <a:pt x="32" y="149"/>
                        <a:pt x="54" y="149"/>
                      </a:cubicBezTo>
                      <a:cubicBezTo>
                        <a:pt x="67" y="149"/>
                        <a:pt x="80" y="140"/>
                        <a:pt x="83" y="125"/>
                      </a:cubicBezTo>
                      <a:cubicBezTo>
                        <a:pt x="84" y="122"/>
                        <a:pt x="84" y="119"/>
                        <a:pt x="84" y="116"/>
                      </a:cubicBezTo>
                      <a:lnTo>
                        <a:pt x="84" y="9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8" name="Freeform 252"/>
                <p:cNvSpPr>
                  <a:spLocks noEditPoints="1"/>
                </p:cNvSpPr>
                <p:nvPr userDrawn="1"/>
              </p:nvSpPr>
              <p:spPr bwMode="auto">
                <a:xfrm>
                  <a:off x="8288308" y="5593508"/>
                  <a:ext cx="44717" cy="53372"/>
                </a:xfrm>
                <a:custGeom>
                  <a:avLst/>
                  <a:gdLst>
                    <a:gd name="T0" fmla="*/ 19 w 98"/>
                    <a:gd name="T1" fmla="*/ 62 h 116"/>
                    <a:gd name="T2" fmla="*/ 57 w 98"/>
                    <a:gd name="T3" fmla="*/ 100 h 116"/>
                    <a:gd name="T4" fmla="*/ 88 w 98"/>
                    <a:gd name="T5" fmla="*/ 94 h 116"/>
                    <a:gd name="T6" fmla="*/ 91 w 98"/>
                    <a:gd name="T7" fmla="*/ 109 h 116"/>
                    <a:gd name="T8" fmla="*/ 55 w 98"/>
                    <a:gd name="T9" fmla="*/ 116 h 116"/>
                    <a:gd name="T10" fmla="*/ 0 w 98"/>
                    <a:gd name="T11" fmla="*/ 60 h 116"/>
                    <a:gd name="T12" fmla="*/ 52 w 98"/>
                    <a:gd name="T13" fmla="*/ 0 h 116"/>
                    <a:gd name="T14" fmla="*/ 98 w 98"/>
                    <a:gd name="T15" fmla="*/ 52 h 116"/>
                    <a:gd name="T16" fmla="*/ 97 w 98"/>
                    <a:gd name="T17" fmla="*/ 62 h 116"/>
                    <a:gd name="T18" fmla="*/ 19 w 98"/>
                    <a:gd name="T19" fmla="*/ 62 h 116"/>
                    <a:gd name="T20" fmla="*/ 78 w 98"/>
                    <a:gd name="T21" fmla="*/ 47 h 116"/>
                    <a:gd name="T22" fmla="*/ 50 w 98"/>
                    <a:gd name="T23" fmla="*/ 15 h 116"/>
                    <a:gd name="T24" fmla="*/ 20 w 98"/>
                    <a:gd name="T25" fmla="*/ 47 h 116"/>
                    <a:gd name="T26" fmla="*/ 78 w 98"/>
                    <a:gd name="T2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6">
                      <a:moveTo>
                        <a:pt x="19" y="62"/>
                      </a:moveTo>
                      <a:cubicBezTo>
                        <a:pt x="20" y="89"/>
                        <a:pt x="37" y="100"/>
                        <a:pt x="57" y="100"/>
                      </a:cubicBezTo>
                      <a:cubicBezTo>
                        <a:pt x="72" y="100"/>
                        <a:pt x="80" y="98"/>
                        <a:pt x="88" y="94"/>
                      </a:cubicBezTo>
                      <a:cubicBezTo>
                        <a:pt x="91" y="109"/>
                        <a:pt x="91" y="109"/>
                        <a:pt x="91" y="109"/>
                      </a:cubicBezTo>
                      <a:cubicBezTo>
                        <a:pt x="84" y="112"/>
                        <a:pt x="72" y="116"/>
                        <a:pt x="55" y="116"/>
                      </a:cubicBezTo>
                      <a:cubicBezTo>
                        <a:pt x="21" y="116"/>
                        <a:pt x="0" y="93"/>
                        <a:pt x="0" y="60"/>
                      </a:cubicBezTo>
                      <a:cubicBezTo>
                        <a:pt x="0" y="26"/>
                        <a:pt x="20" y="0"/>
                        <a:pt x="52" y="0"/>
                      </a:cubicBezTo>
                      <a:cubicBezTo>
                        <a:pt x="88" y="0"/>
                        <a:pt x="98" y="32"/>
                        <a:pt x="98" y="52"/>
                      </a:cubicBezTo>
                      <a:cubicBezTo>
                        <a:pt x="98" y="56"/>
                        <a:pt x="97" y="60"/>
                        <a:pt x="97" y="62"/>
                      </a:cubicBezTo>
                      <a:lnTo>
                        <a:pt x="19" y="62"/>
                      </a:lnTo>
                      <a:close/>
                      <a:moveTo>
                        <a:pt x="78" y="47"/>
                      </a:moveTo>
                      <a:cubicBezTo>
                        <a:pt x="79" y="34"/>
                        <a:pt x="73" y="15"/>
                        <a:pt x="50" y="15"/>
                      </a:cubicBezTo>
                      <a:cubicBezTo>
                        <a:pt x="30" y="15"/>
                        <a:pt x="21" y="33"/>
                        <a:pt x="20" y="47"/>
                      </a:cubicBezTo>
                      <a:lnTo>
                        <a:pt x="78" y="47"/>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109" name="Freeform 253"/>
                <p:cNvSpPr>
                  <a:spLocks/>
                </p:cNvSpPr>
                <p:nvPr userDrawn="1"/>
              </p:nvSpPr>
              <p:spPr bwMode="auto">
                <a:xfrm>
                  <a:off x="8338796" y="5593508"/>
                  <a:ext cx="33177" cy="53372"/>
                </a:xfrm>
                <a:custGeom>
                  <a:avLst/>
                  <a:gdLst>
                    <a:gd name="T0" fmla="*/ 6 w 73"/>
                    <a:gd name="T1" fmla="*/ 93 h 116"/>
                    <a:gd name="T2" fmla="*/ 32 w 73"/>
                    <a:gd name="T3" fmla="*/ 101 h 116"/>
                    <a:gd name="T4" fmla="*/ 54 w 73"/>
                    <a:gd name="T5" fmla="*/ 84 h 116"/>
                    <a:gd name="T6" fmla="*/ 33 w 73"/>
                    <a:gd name="T7" fmla="*/ 64 h 116"/>
                    <a:gd name="T8" fmla="*/ 4 w 73"/>
                    <a:gd name="T9" fmla="*/ 33 h 116"/>
                    <a:gd name="T10" fmla="*/ 42 w 73"/>
                    <a:gd name="T11" fmla="*/ 0 h 116"/>
                    <a:gd name="T12" fmla="*/ 69 w 73"/>
                    <a:gd name="T13" fmla="*/ 7 h 116"/>
                    <a:gd name="T14" fmla="*/ 64 w 73"/>
                    <a:gd name="T15" fmla="*/ 22 h 116"/>
                    <a:gd name="T16" fmla="*/ 41 w 73"/>
                    <a:gd name="T17" fmla="*/ 15 h 116"/>
                    <a:gd name="T18" fmla="*/ 23 w 73"/>
                    <a:gd name="T19" fmla="*/ 30 h 116"/>
                    <a:gd name="T20" fmla="*/ 44 w 73"/>
                    <a:gd name="T21" fmla="*/ 49 h 116"/>
                    <a:gd name="T22" fmla="*/ 73 w 73"/>
                    <a:gd name="T23" fmla="*/ 83 h 116"/>
                    <a:gd name="T24" fmla="*/ 32 w 73"/>
                    <a:gd name="T25" fmla="*/ 116 h 116"/>
                    <a:gd name="T26" fmla="*/ 0 w 73"/>
                    <a:gd name="T27" fmla="*/ 108 h 116"/>
                    <a:gd name="T28" fmla="*/ 6 w 73"/>
                    <a:gd name="T29" fmla="*/ 9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116">
                      <a:moveTo>
                        <a:pt x="6" y="93"/>
                      </a:moveTo>
                      <a:cubicBezTo>
                        <a:pt x="11" y="97"/>
                        <a:pt x="22" y="101"/>
                        <a:pt x="32" y="101"/>
                      </a:cubicBezTo>
                      <a:cubicBezTo>
                        <a:pt x="47" y="101"/>
                        <a:pt x="54" y="94"/>
                        <a:pt x="54" y="84"/>
                      </a:cubicBezTo>
                      <a:cubicBezTo>
                        <a:pt x="54" y="75"/>
                        <a:pt x="48" y="69"/>
                        <a:pt x="33" y="64"/>
                      </a:cubicBezTo>
                      <a:cubicBezTo>
                        <a:pt x="13" y="57"/>
                        <a:pt x="4" y="46"/>
                        <a:pt x="4" y="33"/>
                      </a:cubicBezTo>
                      <a:cubicBezTo>
                        <a:pt x="4" y="15"/>
                        <a:pt x="18" y="0"/>
                        <a:pt x="42" y="0"/>
                      </a:cubicBezTo>
                      <a:cubicBezTo>
                        <a:pt x="53" y="0"/>
                        <a:pt x="63" y="3"/>
                        <a:pt x="69" y="7"/>
                      </a:cubicBezTo>
                      <a:cubicBezTo>
                        <a:pt x="64" y="22"/>
                        <a:pt x="64" y="22"/>
                        <a:pt x="64" y="22"/>
                      </a:cubicBezTo>
                      <a:cubicBezTo>
                        <a:pt x="60" y="19"/>
                        <a:pt x="52" y="15"/>
                        <a:pt x="41" y="15"/>
                      </a:cubicBezTo>
                      <a:cubicBezTo>
                        <a:pt x="30" y="15"/>
                        <a:pt x="23" y="22"/>
                        <a:pt x="23" y="30"/>
                      </a:cubicBezTo>
                      <a:cubicBezTo>
                        <a:pt x="23" y="39"/>
                        <a:pt x="30" y="44"/>
                        <a:pt x="44" y="49"/>
                      </a:cubicBezTo>
                      <a:cubicBezTo>
                        <a:pt x="63" y="56"/>
                        <a:pt x="73" y="66"/>
                        <a:pt x="73" y="83"/>
                      </a:cubicBezTo>
                      <a:cubicBezTo>
                        <a:pt x="73" y="102"/>
                        <a:pt x="58" y="116"/>
                        <a:pt x="32" y="116"/>
                      </a:cubicBezTo>
                      <a:cubicBezTo>
                        <a:pt x="19" y="116"/>
                        <a:pt x="8" y="113"/>
                        <a:pt x="0" y="108"/>
                      </a:cubicBezTo>
                      <a:lnTo>
                        <a:pt x="6" y="93"/>
                      </a:lnTo>
                      <a:close/>
                    </a:path>
                  </a:pathLst>
                </a:custGeom>
                <a:solidFill>
                  <a:srgbClr val="7979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sp>
            <p:nvSpPr>
              <p:cNvPr id="85" name="Freeform 254"/>
              <p:cNvSpPr>
                <a:spLocks noEditPoints="1"/>
              </p:cNvSpPr>
              <p:nvPr userDrawn="1"/>
            </p:nvSpPr>
            <p:spPr bwMode="auto">
              <a:xfrm>
                <a:off x="8857374" y="5339989"/>
                <a:ext cx="49406" cy="48324"/>
              </a:xfrm>
              <a:custGeom>
                <a:avLst/>
                <a:gdLst>
                  <a:gd name="T0" fmla="*/ 108 w 108"/>
                  <a:gd name="T1" fmla="*/ 52 h 105"/>
                  <a:gd name="T2" fmla="*/ 54 w 108"/>
                  <a:gd name="T3" fmla="*/ 105 h 105"/>
                  <a:gd name="T4" fmla="*/ 0 w 108"/>
                  <a:gd name="T5" fmla="*/ 52 h 105"/>
                  <a:gd name="T6" fmla="*/ 54 w 108"/>
                  <a:gd name="T7" fmla="*/ 0 h 105"/>
                  <a:gd name="T8" fmla="*/ 108 w 108"/>
                  <a:gd name="T9" fmla="*/ 52 h 105"/>
                  <a:gd name="T10" fmla="*/ 14 w 108"/>
                  <a:gd name="T11" fmla="*/ 52 h 105"/>
                  <a:gd name="T12" fmla="*/ 55 w 108"/>
                  <a:gd name="T13" fmla="*/ 94 h 105"/>
                  <a:gd name="T14" fmla="*/ 95 w 108"/>
                  <a:gd name="T15" fmla="*/ 53 h 105"/>
                  <a:gd name="T16" fmla="*/ 54 w 108"/>
                  <a:gd name="T17" fmla="*/ 10 h 105"/>
                  <a:gd name="T18" fmla="*/ 14 w 108"/>
                  <a:gd name="T19" fmla="*/ 52 h 105"/>
                  <a:gd name="T20" fmla="*/ 46 w 108"/>
                  <a:gd name="T21" fmla="*/ 80 h 105"/>
                  <a:gd name="T22" fmla="*/ 34 w 108"/>
                  <a:gd name="T23" fmla="*/ 80 h 105"/>
                  <a:gd name="T24" fmla="*/ 34 w 108"/>
                  <a:gd name="T25" fmla="*/ 27 h 105"/>
                  <a:gd name="T26" fmla="*/ 54 w 108"/>
                  <a:gd name="T27" fmla="*/ 26 h 105"/>
                  <a:gd name="T28" fmla="*/ 72 w 108"/>
                  <a:gd name="T29" fmla="*/ 29 h 105"/>
                  <a:gd name="T30" fmla="*/ 77 w 108"/>
                  <a:gd name="T31" fmla="*/ 41 h 105"/>
                  <a:gd name="T32" fmla="*/ 67 w 108"/>
                  <a:gd name="T33" fmla="*/ 53 h 105"/>
                  <a:gd name="T34" fmla="*/ 67 w 108"/>
                  <a:gd name="T35" fmla="*/ 54 h 105"/>
                  <a:gd name="T36" fmla="*/ 76 w 108"/>
                  <a:gd name="T37" fmla="*/ 67 h 105"/>
                  <a:gd name="T38" fmla="*/ 80 w 108"/>
                  <a:gd name="T39" fmla="*/ 80 h 105"/>
                  <a:gd name="T40" fmla="*/ 67 w 108"/>
                  <a:gd name="T41" fmla="*/ 80 h 105"/>
                  <a:gd name="T42" fmla="*/ 63 w 108"/>
                  <a:gd name="T43" fmla="*/ 67 h 105"/>
                  <a:gd name="T44" fmla="*/ 52 w 108"/>
                  <a:gd name="T45" fmla="*/ 59 h 105"/>
                  <a:gd name="T46" fmla="*/ 46 w 108"/>
                  <a:gd name="T47" fmla="*/ 59 h 105"/>
                  <a:gd name="T48" fmla="*/ 46 w 108"/>
                  <a:gd name="T49" fmla="*/ 80 h 105"/>
                  <a:gd name="T50" fmla="*/ 46 w 108"/>
                  <a:gd name="T51" fmla="*/ 50 h 105"/>
                  <a:gd name="T52" fmla="*/ 52 w 108"/>
                  <a:gd name="T53" fmla="*/ 50 h 105"/>
                  <a:gd name="T54" fmla="*/ 64 w 108"/>
                  <a:gd name="T55" fmla="*/ 42 h 105"/>
                  <a:gd name="T56" fmla="*/ 53 w 108"/>
                  <a:gd name="T57" fmla="*/ 34 h 105"/>
                  <a:gd name="T58" fmla="*/ 46 w 108"/>
                  <a:gd name="T59" fmla="*/ 35 h 105"/>
                  <a:gd name="T60" fmla="*/ 46 w 108"/>
                  <a:gd name="T61"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05">
                    <a:moveTo>
                      <a:pt x="108" y="52"/>
                    </a:moveTo>
                    <a:cubicBezTo>
                      <a:pt x="108" y="82"/>
                      <a:pt x="85" y="105"/>
                      <a:pt x="54" y="105"/>
                    </a:cubicBezTo>
                    <a:cubicBezTo>
                      <a:pt x="24" y="105"/>
                      <a:pt x="0" y="82"/>
                      <a:pt x="0" y="52"/>
                    </a:cubicBezTo>
                    <a:cubicBezTo>
                      <a:pt x="0" y="23"/>
                      <a:pt x="24" y="0"/>
                      <a:pt x="54" y="0"/>
                    </a:cubicBezTo>
                    <a:cubicBezTo>
                      <a:pt x="85" y="0"/>
                      <a:pt x="108" y="23"/>
                      <a:pt x="108" y="52"/>
                    </a:cubicBezTo>
                    <a:close/>
                    <a:moveTo>
                      <a:pt x="14" y="52"/>
                    </a:moveTo>
                    <a:cubicBezTo>
                      <a:pt x="14" y="76"/>
                      <a:pt x="31" y="94"/>
                      <a:pt x="55" y="94"/>
                    </a:cubicBezTo>
                    <a:cubicBezTo>
                      <a:pt x="78" y="94"/>
                      <a:pt x="95" y="76"/>
                      <a:pt x="95" y="53"/>
                    </a:cubicBezTo>
                    <a:cubicBezTo>
                      <a:pt x="95" y="29"/>
                      <a:pt x="78" y="10"/>
                      <a:pt x="54" y="10"/>
                    </a:cubicBezTo>
                    <a:cubicBezTo>
                      <a:pt x="31" y="10"/>
                      <a:pt x="14" y="29"/>
                      <a:pt x="14" y="52"/>
                    </a:cubicBezTo>
                    <a:close/>
                    <a:moveTo>
                      <a:pt x="46" y="80"/>
                    </a:moveTo>
                    <a:cubicBezTo>
                      <a:pt x="34" y="80"/>
                      <a:pt x="34" y="80"/>
                      <a:pt x="34" y="80"/>
                    </a:cubicBezTo>
                    <a:cubicBezTo>
                      <a:pt x="34" y="27"/>
                      <a:pt x="34" y="27"/>
                      <a:pt x="34" y="27"/>
                    </a:cubicBezTo>
                    <a:cubicBezTo>
                      <a:pt x="39" y="26"/>
                      <a:pt x="46" y="26"/>
                      <a:pt x="54" y="26"/>
                    </a:cubicBezTo>
                    <a:cubicBezTo>
                      <a:pt x="64" y="26"/>
                      <a:pt x="69" y="27"/>
                      <a:pt x="72" y="29"/>
                    </a:cubicBezTo>
                    <a:cubicBezTo>
                      <a:pt x="75" y="32"/>
                      <a:pt x="77" y="36"/>
                      <a:pt x="77" y="41"/>
                    </a:cubicBezTo>
                    <a:cubicBezTo>
                      <a:pt x="77" y="47"/>
                      <a:pt x="73" y="51"/>
                      <a:pt x="67" y="53"/>
                    </a:cubicBezTo>
                    <a:cubicBezTo>
                      <a:pt x="67" y="54"/>
                      <a:pt x="67" y="54"/>
                      <a:pt x="67" y="54"/>
                    </a:cubicBezTo>
                    <a:cubicBezTo>
                      <a:pt x="72" y="56"/>
                      <a:pt x="75" y="60"/>
                      <a:pt x="76" y="67"/>
                    </a:cubicBezTo>
                    <a:cubicBezTo>
                      <a:pt x="78" y="75"/>
                      <a:pt x="79" y="78"/>
                      <a:pt x="80" y="80"/>
                    </a:cubicBezTo>
                    <a:cubicBezTo>
                      <a:pt x="67" y="80"/>
                      <a:pt x="67" y="80"/>
                      <a:pt x="67" y="80"/>
                    </a:cubicBezTo>
                    <a:cubicBezTo>
                      <a:pt x="65" y="78"/>
                      <a:pt x="64" y="73"/>
                      <a:pt x="63" y="67"/>
                    </a:cubicBezTo>
                    <a:cubicBezTo>
                      <a:pt x="62" y="61"/>
                      <a:pt x="59" y="59"/>
                      <a:pt x="52" y="59"/>
                    </a:cubicBezTo>
                    <a:cubicBezTo>
                      <a:pt x="46" y="59"/>
                      <a:pt x="46" y="59"/>
                      <a:pt x="46" y="59"/>
                    </a:cubicBezTo>
                    <a:lnTo>
                      <a:pt x="46" y="80"/>
                    </a:lnTo>
                    <a:close/>
                    <a:moveTo>
                      <a:pt x="46" y="50"/>
                    </a:moveTo>
                    <a:cubicBezTo>
                      <a:pt x="52" y="50"/>
                      <a:pt x="52" y="50"/>
                      <a:pt x="52" y="50"/>
                    </a:cubicBezTo>
                    <a:cubicBezTo>
                      <a:pt x="59" y="50"/>
                      <a:pt x="64" y="48"/>
                      <a:pt x="64" y="42"/>
                    </a:cubicBezTo>
                    <a:cubicBezTo>
                      <a:pt x="64" y="37"/>
                      <a:pt x="61" y="34"/>
                      <a:pt x="53" y="34"/>
                    </a:cubicBezTo>
                    <a:cubicBezTo>
                      <a:pt x="50" y="34"/>
                      <a:pt x="48" y="35"/>
                      <a:pt x="46" y="35"/>
                    </a:cubicBezTo>
                    <a:lnTo>
                      <a:pt x="46" y="50"/>
                    </a:lnTo>
                    <a:close/>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sp>
            <p:nvSpPr>
              <p:cNvPr id="86" name="Freeform 255"/>
              <p:cNvSpPr>
                <a:spLocks noEditPoints="1"/>
              </p:cNvSpPr>
              <p:nvPr userDrawn="1"/>
            </p:nvSpPr>
            <p:spPr bwMode="auto">
              <a:xfrm>
                <a:off x="6829941" y="5319073"/>
                <a:ext cx="269747" cy="351969"/>
              </a:xfrm>
              <a:custGeom>
                <a:avLst/>
                <a:gdLst>
                  <a:gd name="T0" fmla="*/ 449 w 588"/>
                  <a:gd name="T1" fmla="*/ 0 h 765"/>
                  <a:gd name="T2" fmla="*/ 139 w 588"/>
                  <a:gd name="T3" fmla="*/ 0 h 765"/>
                  <a:gd name="T4" fmla="*/ 30 w 588"/>
                  <a:gd name="T5" fmla="*/ 46 h 765"/>
                  <a:gd name="T6" fmla="*/ 0 w 588"/>
                  <a:gd name="T7" fmla="*/ 119 h 765"/>
                  <a:gd name="T8" fmla="*/ 0 w 588"/>
                  <a:gd name="T9" fmla="*/ 147 h 765"/>
                  <a:gd name="T10" fmla="*/ 0 w 588"/>
                  <a:gd name="T11" fmla="*/ 164 h 765"/>
                  <a:gd name="T12" fmla="*/ 0 w 588"/>
                  <a:gd name="T13" fmla="*/ 386 h 765"/>
                  <a:gd name="T14" fmla="*/ 0 w 588"/>
                  <a:gd name="T15" fmla="*/ 500 h 765"/>
                  <a:gd name="T16" fmla="*/ 0 w 588"/>
                  <a:gd name="T17" fmla="*/ 503 h 765"/>
                  <a:gd name="T18" fmla="*/ 0 w 588"/>
                  <a:gd name="T19" fmla="*/ 508 h 765"/>
                  <a:gd name="T20" fmla="*/ 0 w 588"/>
                  <a:gd name="T21" fmla="*/ 644 h 765"/>
                  <a:gd name="T22" fmla="*/ 0 w 588"/>
                  <a:gd name="T23" fmla="*/ 765 h 765"/>
                  <a:gd name="T24" fmla="*/ 272 w 588"/>
                  <a:gd name="T25" fmla="*/ 508 h 765"/>
                  <a:gd name="T26" fmla="*/ 294 w 588"/>
                  <a:gd name="T27" fmla="*/ 508 h 765"/>
                  <a:gd name="T28" fmla="*/ 414 w 588"/>
                  <a:gd name="T29" fmla="*/ 508 h 765"/>
                  <a:gd name="T30" fmla="*/ 413 w 588"/>
                  <a:gd name="T31" fmla="*/ 508 h 765"/>
                  <a:gd name="T32" fmla="*/ 458 w 588"/>
                  <a:gd name="T33" fmla="*/ 508 h 765"/>
                  <a:gd name="T34" fmla="*/ 567 w 588"/>
                  <a:gd name="T35" fmla="*/ 448 h 765"/>
                  <a:gd name="T36" fmla="*/ 568 w 588"/>
                  <a:gd name="T37" fmla="*/ 447 h 765"/>
                  <a:gd name="T38" fmla="*/ 588 w 588"/>
                  <a:gd name="T39" fmla="*/ 379 h 765"/>
                  <a:gd name="T40" fmla="*/ 588 w 588"/>
                  <a:gd name="T41" fmla="*/ 147 h 765"/>
                  <a:gd name="T42" fmla="*/ 588 w 588"/>
                  <a:gd name="T43" fmla="*/ 119 h 765"/>
                  <a:gd name="T44" fmla="*/ 449 w 588"/>
                  <a:gd name="T45" fmla="*/ 0 h 765"/>
                  <a:gd name="T46" fmla="*/ 458 w 588"/>
                  <a:gd name="T47" fmla="*/ 318 h 765"/>
                  <a:gd name="T48" fmla="*/ 411 w 588"/>
                  <a:gd name="T49" fmla="*/ 379 h 765"/>
                  <a:gd name="T50" fmla="*/ 130 w 588"/>
                  <a:gd name="T51" fmla="*/ 379 h 765"/>
                  <a:gd name="T52" fmla="*/ 130 w 588"/>
                  <a:gd name="T53" fmla="*/ 179 h 765"/>
                  <a:gd name="T54" fmla="*/ 189 w 588"/>
                  <a:gd name="T55" fmla="*/ 130 h 765"/>
                  <a:gd name="T56" fmla="*/ 399 w 588"/>
                  <a:gd name="T57" fmla="*/ 130 h 765"/>
                  <a:gd name="T58" fmla="*/ 458 w 588"/>
                  <a:gd name="T59" fmla="*/ 189 h 765"/>
                  <a:gd name="T60" fmla="*/ 458 w 588"/>
                  <a:gd name="T61" fmla="*/ 31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8" h="765">
                    <a:moveTo>
                      <a:pt x="449" y="0"/>
                    </a:moveTo>
                    <a:cubicBezTo>
                      <a:pt x="139" y="0"/>
                      <a:pt x="139" y="0"/>
                      <a:pt x="139" y="0"/>
                    </a:cubicBezTo>
                    <a:cubicBezTo>
                      <a:pt x="95" y="0"/>
                      <a:pt x="55" y="18"/>
                      <a:pt x="30" y="46"/>
                    </a:cubicBezTo>
                    <a:cubicBezTo>
                      <a:pt x="11" y="66"/>
                      <a:pt x="0" y="92"/>
                      <a:pt x="0" y="119"/>
                    </a:cubicBezTo>
                    <a:cubicBezTo>
                      <a:pt x="0" y="147"/>
                      <a:pt x="0" y="147"/>
                      <a:pt x="0" y="147"/>
                    </a:cubicBezTo>
                    <a:cubicBezTo>
                      <a:pt x="0" y="164"/>
                      <a:pt x="0" y="164"/>
                      <a:pt x="0" y="164"/>
                    </a:cubicBezTo>
                    <a:cubicBezTo>
                      <a:pt x="0" y="386"/>
                      <a:pt x="0" y="386"/>
                      <a:pt x="0" y="386"/>
                    </a:cubicBezTo>
                    <a:cubicBezTo>
                      <a:pt x="0" y="500"/>
                      <a:pt x="0" y="500"/>
                      <a:pt x="0" y="500"/>
                    </a:cubicBezTo>
                    <a:cubicBezTo>
                      <a:pt x="0" y="503"/>
                      <a:pt x="0" y="503"/>
                      <a:pt x="0" y="503"/>
                    </a:cubicBezTo>
                    <a:cubicBezTo>
                      <a:pt x="0" y="508"/>
                      <a:pt x="0" y="508"/>
                      <a:pt x="0" y="508"/>
                    </a:cubicBezTo>
                    <a:cubicBezTo>
                      <a:pt x="0" y="644"/>
                      <a:pt x="0" y="644"/>
                      <a:pt x="0" y="644"/>
                    </a:cubicBezTo>
                    <a:cubicBezTo>
                      <a:pt x="0" y="765"/>
                      <a:pt x="0" y="765"/>
                      <a:pt x="0" y="765"/>
                    </a:cubicBezTo>
                    <a:cubicBezTo>
                      <a:pt x="105" y="516"/>
                      <a:pt x="174" y="508"/>
                      <a:pt x="272" y="508"/>
                    </a:cubicBezTo>
                    <a:cubicBezTo>
                      <a:pt x="369" y="508"/>
                      <a:pt x="294" y="508"/>
                      <a:pt x="294" y="508"/>
                    </a:cubicBezTo>
                    <a:cubicBezTo>
                      <a:pt x="414" y="508"/>
                      <a:pt x="414" y="508"/>
                      <a:pt x="414" y="508"/>
                    </a:cubicBezTo>
                    <a:cubicBezTo>
                      <a:pt x="413" y="508"/>
                      <a:pt x="413" y="508"/>
                      <a:pt x="413" y="508"/>
                    </a:cubicBezTo>
                    <a:cubicBezTo>
                      <a:pt x="458" y="508"/>
                      <a:pt x="458" y="508"/>
                      <a:pt x="458" y="508"/>
                    </a:cubicBezTo>
                    <a:cubicBezTo>
                      <a:pt x="458" y="508"/>
                      <a:pt x="527" y="513"/>
                      <a:pt x="567" y="448"/>
                    </a:cubicBezTo>
                    <a:cubicBezTo>
                      <a:pt x="567" y="448"/>
                      <a:pt x="568" y="447"/>
                      <a:pt x="568" y="447"/>
                    </a:cubicBezTo>
                    <a:cubicBezTo>
                      <a:pt x="580" y="429"/>
                      <a:pt x="588" y="401"/>
                      <a:pt x="588" y="379"/>
                    </a:cubicBezTo>
                    <a:cubicBezTo>
                      <a:pt x="588" y="147"/>
                      <a:pt x="588" y="147"/>
                      <a:pt x="588" y="147"/>
                    </a:cubicBezTo>
                    <a:cubicBezTo>
                      <a:pt x="588" y="119"/>
                      <a:pt x="588" y="119"/>
                      <a:pt x="588" y="119"/>
                    </a:cubicBezTo>
                    <a:cubicBezTo>
                      <a:pt x="588" y="54"/>
                      <a:pt x="526" y="0"/>
                      <a:pt x="449" y="0"/>
                    </a:cubicBezTo>
                    <a:close/>
                    <a:moveTo>
                      <a:pt x="458" y="318"/>
                    </a:moveTo>
                    <a:cubicBezTo>
                      <a:pt x="458" y="348"/>
                      <a:pt x="460" y="379"/>
                      <a:pt x="411" y="379"/>
                    </a:cubicBezTo>
                    <a:cubicBezTo>
                      <a:pt x="361" y="379"/>
                      <a:pt x="130" y="379"/>
                      <a:pt x="130" y="379"/>
                    </a:cubicBezTo>
                    <a:cubicBezTo>
                      <a:pt x="130" y="179"/>
                      <a:pt x="130" y="179"/>
                      <a:pt x="130" y="179"/>
                    </a:cubicBezTo>
                    <a:cubicBezTo>
                      <a:pt x="130" y="146"/>
                      <a:pt x="156" y="130"/>
                      <a:pt x="189" y="130"/>
                    </a:cubicBezTo>
                    <a:cubicBezTo>
                      <a:pt x="399" y="130"/>
                      <a:pt x="399" y="130"/>
                      <a:pt x="399" y="130"/>
                    </a:cubicBezTo>
                    <a:cubicBezTo>
                      <a:pt x="432" y="130"/>
                      <a:pt x="458" y="156"/>
                      <a:pt x="458" y="189"/>
                    </a:cubicBezTo>
                    <a:lnTo>
                      <a:pt x="458" y="318"/>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prstClr val="black"/>
                  </a:solidFill>
                </a:endParaRPr>
              </a:p>
            </p:txBody>
          </p:sp>
        </p:grpSp>
      </p:grpSp>
    </p:spTree>
    <p:extLst>
      <p:ext uri="{BB962C8B-B14F-4D97-AF65-F5344CB8AC3E}">
        <p14:creationId xmlns:p14="http://schemas.microsoft.com/office/powerpoint/2010/main" val="32575204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665253" y="474776"/>
            <a:ext cx="10822022" cy="1080424"/>
          </a:xfrm>
        </p:spPr>
        <p:txBody>
          <a:bodyPr lIns="0" tIns="0" rIns="0" bIns="0" anchor="t" anchorCtr="0">
            <a:normAutofit/>
          </a:bodyPr>
          <a:lstStyle>
            <a:lvl1pPr>
              <a:defRPr sz="35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23448350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5355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7" name="Inhaltsplatzhalter 6"/>
          <p:cNvSpPr>
            <a:spLocks noGrp="1"/>
          </p:cNvSpPr>
          <p:nvPr>
            <p:ph sz="quarter" idx="10"/>
          </p:nvPr>
        </p:nvSpPr>
        <p:spPr>
          <a:xfrm>
            <a:off x="0" y="0"/>
            <a:ext cx="12190413" cy="68580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6950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1"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algn="ctr"/>
            <a:endParaRPr lang="de-DE" sz="8000" dirty="0">
              <a:solidFill>
                <a:prstClr val="white"/>
              </a:solidFill>
            </a:endParaRPr>
          </a:p>
        </p:txBody>
      </p:sp>
      <p:sp>
        <p:nvSpPr>
          <p:cNvPr id="2" name="Titel 1"/>
          <p:cNvSpPr>
            <a:spLocks noGrp="1"/>
          </p:cNvSpPr>
          <p:nvPr>
            <p:ph type="ctrTitle"/>
          </p:nvPr>
        </p:nvSpPr>
        <p:spPr>
          <a:xfrm>
            <a:off x="323848" y="1998133"/>
            <a:ext cx="9360000" cy="1416050"/>
          </a:xfrm>
        </p:spPr>
        <p:txBody>
          <a:bodyPr>
            <a:noAutofit/>
          </a:bodyPr>
          <a:lstStyle>
            <a:lvl1pPr>
              <a:defRPr sz="4800">
                <a:solidFill>
                  <a:schemeClr val="bg1"/>
                </a:solidFill>
              </a:defRPr>
            </a:lvl1pPr>
          </a:lstStyle>
          <a:p>
            <a:r>
              <a:rPr lang="en-US" dirty="0" smtClean="0"/>
              <a:t>Click to edit Master title style</a:t>
            </a:r>
            <a:endParaRPr lang="de-DE" dirty="0"/>
          </a:p>
        </p:txBody>
      </p:sp>
      <p:sp>
        <p:nvSpPr>
          <p:cNvPr id="3" name="Untertitel 2"/>
          <p:cNvSpPr>
            <a:spLocks noGrp="1"/>
          </p:cNvSpPr>
          <p:nvPr>
            <p:ph type="subTitle" idx="1"/>
          </p:nvPr>
        </p:nvSpPr>
        <p:spPr>
          <a:xfrm>
            <a:off x="323848"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9" name="Fußzeilenplatzhalter 8"/>
          <p:cNvSpPr>
            <a:spLocks noGrp="1"/>
          </p:cNvSpPr>
          <p:nvPr>
            <p:ph type="ftr" sz="quarter" idx="11"/>
          </p:nvPr>
        </p:nvSpPr>
        <p:spPr/>
        <p:txBody>
          <a:bodyPr/>
          <a:lstStyle/>
          <a:p>
            <a:endParaRPr lang="de-DE" dirty="0">
              <a:solidFill>
                <a:prstClr val="black">
                  <a:tint val="75000"/>
                </a:prstClr>
              </a:solidFill>
            </a:endParaRPr>
          </a:p>
        </p:txBody>
      </p:sp>
      <p:sp>
        <p:nvSpPr>
          <p:cNvPr id="10" name="Foliennummernplatzhalter 9"/>
          <p:cNvSpPr>
            <a:spLocks noGrp="1"/>
          </p:cNvSpPr>
          <p:nvPr>
            <p:ph type="sldNum" sz="quarter" idx="12"/>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286302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1" y="238544"/>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4000" y="854994"/>
            <a:ext cx="11541600" cy="336244"/>
          </a:xfrm>
        </p:spPr>
        <p:txBody>
          <a:bodyPr lIns="0" tIns="0" rIns="0" bIns="0" anchor="t" anchorCtr="0">
            <a:noAutofit/>
          </a:bodyPr>
          <a:lstStyle>
            <a:lvl1pPr marL="0" indent="0">
              <a:buNone/>
              <a:defRPr sz="2000"/>
            </a:lvl1pPr>
          </a:lstStyle>
          <a:p>
            <a:pPr lvl="0"/>
            <a:r>
              <a:rPr lang="en-US" dirty="0" smtClean="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12" name="Fußzeilenplatzhalter 11"/>
          <p:cNvSpPr>
            <a:spLocks noGrp="1"/>
          </p:cNvSpPr>
          <p:nvPr>
            <p:ph type="ftr" sz="quarter" idx="15"/>
          </p:nvPr>
        </p:nvSpPr>
        <p:spPr/>
        <p:txBody>
          <a:bodyPr/>
          <a:lstStyle/>
          <a:p>
            <a:endParaRPr lang="de-DE" dirty="0">
              <a:solidFill>
                <a:prstClr val="black">
                  <a:tint val="75000"/>
                </a:prstClr>
              </a:solidFill>
            </a:endParaRPr>
          </a:p>
        </p:txBody>
      </p:sp>
      <p:sp>
        <p:nvSpPr>
          <p:cNvPr id="13" name="Foliennummernplatzhalter 12"/>
          <p:cNvSpPr>
            <a:spLocks noGrp="1"/>
          </p:cNvSpPr>
          <p:nvPr>
            <p:ph type="sldNum" sz="quarter" idx="16"/>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grpSp>
        <p:nvGrpSpPr>
          <p:cNvPr id="17" name="Gruppieren 16"/>
          <p:cNvGrpSpPr/>
          <p:nvPr userDrawn="1"/>
        </p:nvGrpSpPr>
        <p:grpSpPr>
          <a:xfrm>
            <a:off x="9860758" y="6125890"/>
            <a:ext cx="2005803" cy="360000"/>
            <a:chOff x="6896100" y="6163200"/>
            <a:chExt cx="2005803" cy="360000"/>
          </a:xfrm>
        </p:grpSpPr>
        <p:sp>
          <p:nvSpPr>
            <p:cNvPr id="18" name="Datumsplatzhalter 4"/>
            <p:cNvSpPr txBox="1">
              <a:spLocks/>
            </p:cNvSpPr>
            <p:nvPr userDrawn="1"/>
          </p:nvSpPr>
          <p:spPr>
            <a:xfrm>
              <a:off x="6896100" y="6163200"/>
              <a:ext cx="2005803" cy="360000"/>
            </a:xfrm>
            <a:prstGeom prst="rect">
              <a:avLst/>
            </a:prstGeom>
            <a:noFill/>
            <a:ln>
              <a:noFill/>
            </a:ln>
            <a:effectLst>
              <a:outerShdw blurRad="241300" sx="102000" sy="102000" algn="ctr" rotWithShape="0">
                <a:prstClr val="black">
                  <a:alpha val="15000"/>
                </a:prstClr>
              </a:outerShdw>
            </a:effectLst>
          </p:spPr>
          <p:txBody>
            <a:bodyPr lIns="432000" rIns="0" anchor="ctr"/>
            <a:lstStyle>
              <a:defPPr>
                <a:defRPr lang="de-DE"/>
              </a:defPPr>
              <a:lvl1pPr algn="ctr">
                <a:defRPr sz="2000">
                  <a:solidFill>
                    <a:schemeClr val="bg1"/>
                  </a:solidFill>
                </a:defRPr>
              </a:lvl1pPr>
            </a:lstStyle>
            <a:p>
              <a:r>
                <a:rPr lang="en-US" sz="1200" kern="1000" spc="200" dirty="0" smtClean="0">
                  <a:solidFill>
                    <a:prstClr val="white">
                      <a:lumMod val="65000"/>
                    </a:prstClr>
                  </a:solidFill>
                </a:rPr>
                <a:t>University </a:t>
              </a:r>
              <a:r>
                <a:rPr lang="en-US" sz="1200" b="1" kern="1000" spc="200" dirty="0" smtClean="0">
                  <a:solidFill>
                    <a:prstClr val="white">
                      <a:lumMod val="65000"/>
                    </a:prstClr>
                  </a:solidFill>
                </a:rPr>
                <a:t>LOGO</a:t>
              </a:r>
              <a:endParaRPr lang="en-US" sz="1200" b="1" kern="1000" spc="200" dirty="0">
                <a:solidFill>
                  <a:prstClr val="white">
                    <a:lumMod val="65000"/>
                  </a:prstClr>
                </a:solidFill>
              </a:endParaRPr>
            </a:p>
          </p:txBody>
        </p:sp>
        <p:grpSp>
          <p:nvGrpSpPr>
            <p:cNvPr id="19" name="Gruppieren 18"/>
            <p:cNvGrpSpPr/>
            <p:nvPr/>
          </p:nvGrpSpPr>
          <p:grpSpPr>
            <a:xfrm>
              <a:off x="7141229" y="6215923"/>
              <a:ext cx="189516" cy="255453"/>
              <a:chOff x="4967288" y="2282825"/>
              <a:chExt cx="2259012" cy="2284413"/>
            </a:xfrm>
          </p:grpSpPr>
          <p:sp>
            <p:nvSpPr>
              <p:cNvPr id="20" name="Freeform 6"/>
              <p:cNvSpPr>
                <a:spLocks/>
              </p:cNvSpPr>
              <p:nvPr/>
            </p:nvSpPr>
            <p:spPr bwMode="auto">
              <a:xfrm>
                <a:off x="6389688" y="2341563"/>
                <a:ext cx="836612" cy="2225675"/>
              </a:xfrm>
              <a:custGeom>
                <a:avLst/>
                <a:gdLst>
                  <a:gd name="T0" fmla="*/ 0 w 527"/>
                  <a:gd name="T1" fmla="*/ 461 h 1402"/>
                  <a:gd name="T2" fmla="*/ 522 w 527"/>
                  <a:gd name="T3" fmla="*/ 0 h 1402"/>
                  <a:gd name="T4" fmla="*/ 527 w 527"/>
                  <a:gd name="T5" fmla="*/ 804 h 1402"/>
                  <a:gd name="T6" fmla="*/ 137 w 527"/>
                  <a:gd name="T7" fmla="*/ 1402 h 1402"/>
                  <a:gd name="T8" fmla="*/ 0 w 527"/>
                  <a:gd name="T9" fmla="*/ 461 h 1402"/>
                </a:gdLst>
                <a:ahLst/>
                <a:cxnLst>
                  <a:cxn ang="0">
                    <a:pos x="T0" y="T1"/>
                  </a:cxn>
                  <a:cxn ang="0">
                    <a:pos x="T2" y="T3"/>
                  </a:cxn>
                  <a:cxn ang="0">
                    <a:pos x="T4" y="T5"/>
                  </a:cxn>
                  <a:cxn ang="0">
                    <a:pos x="T6" y="T7"/>
                  </a:cxn>
                  <a:cxn ang="0">
                    <a:pos x="T8" y="T9"/>
                  </a:cxn>
                </a:cxnLst>
                <a:rect l="0" t="0" r="r" b="b"/>
                <a:pathLst>
                  <a:path w="527" h="1402">
                    <a:moveTo>
                      <a:pt x="0" y="461"/>
                    </a:moveTo>
                    <a:lnTo>
                      <a:pt x="522" y="0"/>
                    </a:lnTo>
                    <a:lnTo>
                      <a:pt x="527" y="804"/>
                    </a:lnTo>
                    <a:lnTo>
                      <a:pt x="137" y="1402"/>
                    </a:lnTo>
                    <a:lnTo>
                      <a:pt x="0" y="461"/>
                    </a:lnTo>
                    <a:close/>
                  </a:path>
                </a:pathLst>
              </a:custGeom>
              <a:gradFill>
                <a:gsLst>
                  <a:gs pos="0">
                    <a:srgbClr val="C8C8C8"/>
                  </a:gs>
                  <a:gs pos="100000">
                    <a:srgbClr val="969696"/>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7"/>
              <p:cNvSpPr>
                <a:spLocks/>
              </p:cNvSpPr>
              <p:nvPr/>
            </p:nvSpPr>
            <p:spPr bwMode="auto">
              <a:xfrm>
                <a:off x="4967288" y="2282825"/>
                <a:ext cx="2251075" cy="790575"/>
              </a:xfrm>
              <a:custGeom>
                <a:avLst/>
                <a:gdLst>
                  <a:gd name="T0" fmla="*/ 0 w 1418"/>
                  <a:gd name="T1" fmla="*/ 328 h 498"/>
                  <a:gd name="T2" fmla="*/ 631 w 1418"/>
                  <a:gd name="T3" fmla="*/ 0 h 498"/>
                  <a:gd name="T4" fmla="*/ 1418 w 1418"/>
                  <a:gd name="T5" fmla="*/ 37 h 498"/>
                  <a:gd name="T6" fmla="*/ 896 w 1418"/>
                  <a:gd name="T7" fmla="*/ 498 h 498"/>
                  <a:gd name="T8" fmla="*/ 0 w 1418"/>
                  <a:gd name="T9" fmla="*/ 328 h 498"/>
                </a:gdLst>
                <a:ahLst/>
                <a:cxnLst>
                  <a:cxn ang="0">
                    <a:pos x="T0" y="T1"/>
                  </a:cxn>
                  <a:cxn ang="0">
                    <a:pos x="T2" y="T3"/>
                  </a:cxn>
                  <a:cxn ang="0">
                    <a:pos x="T4" y="T5"/>
                  </a:cxn>
                  <a:cxn ang="0">
                    <a:pos x="T6" y="T7"/>
                  </a:cxn>
                  <a:cxn ang="0">
                    <a:pos x="T8" y="T9"/>
                  </a:cxn>
                </a:cxnLst>
                <a:rect l="0" t="0" r="r" b="b"/>
                <a:pathLst>
                  <a:path w="1418" h="498">
                    <a:moveTo>
                      <a:pt x="0" y="328"/>
                    </a:moveTo>
                    <a:lnTo>
                      <a:pt x="631" y="0"/>
                    </a:lnTo>
                    <a:lnTo>
                      <a:pt x="1418" y="37"/>
                    </a:lnTo>
                    <a:lnTo>
                      <a:pt x="896" y="498"/>
                    </a:lnTo>
                    <a:lnTo>
                      <a:pt x="0" y="328"/>
                    </a:lnTo>
                    <a:close/>
                  </a:path>
                </a:pathLst>
              </a:custGeom>
              <a:gradFill>
                <a:gsLst>
                  <a:gs pos="0">
                    <a:srgbClr val="FFFFFF"/>
                  </a:gs>
                  <a:gs pos="100000">
                    <a:srgbClr val="EAEAE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8"/>
              <p:cNvSpPr>
                <a:spLocks/>
              </p:cNvSpPr>
              <p:nvPr/>
            </p:nvSpPr>
            <p:spPr bwMode="auto">
              <a:xfrm>
                <a:off x="4967288" y="2803525"/>
                <a:ext cx="1639887" cy="1763713"/>
              </a:xfrm>
              <a:custGeom>
                <a:avLst/>
                <a:gdLst>
                  <a:gd name="T0" fmla="*/ 896 w 1033"/>
                  <a:gd name="T1" fmla="*/ 170 h 1111"/>
                  <a:gd name="T2" fmla="*/ 1033 w 1033"/>
                  <a:gd name="T3" fmla="*/ 1111 h 1111"/>
                  <a:gd name="T4" fmla="*/ 286 w 1033"/>
                  <a:gd name="T5" fmla="*/ 780 h 1111"/>
                  <a:gd name="T6" fmla="*/ 0 w 1033"/>
                  <a:gd name="T7" fmla="*/ 0 h 1111"/>
                  <a:gd name="T8" fmla="*/ 896 w 1033"/>
                  <a:gd name="T9" fmla="*/ 170 h 1111"/>
                </a:gdLst>
                <a:ahLst/>
                <a:cxnLst>
                  <a:cxn ang="0">
                    <a:pos x="T0" y="T1"/>
                  </a:cxn>
                  <a:cxn ang="0">
                    <a:pos x="T2" y="T3"/>
                  </a:cxn>
                  <a:cxn ang="0">
                    <a:pos x="T4" y="T5"/>
                  </a:cxn>
                  <a:cxn ang="0">
                    <a:pos x="T6" y="T7"/>
                  </a:cxn>
                  <a:cxn ang="0">
                    <a:pos x="T8" y="T9"/>
                  </a:cxn>
                </a:cxnLst>
                <a:rect l="0" t="0" r="r" b="b"/>
                <a:pathLst>
                  <a:path w="1033" h="1111">
                    <a:moveTo>
                      <a:pt x="896" y="170"/>
                    </a:moveTo>
                    <a:lnTo>
                      <a:pt x="1033" y="1111"/>
                    </a:lnTo>
                    <a:lnTo>
                      <a:pt x="286" y="780"/>
                    </a:lnTo>
                    <a:lnTo>
                      <a:pt x="0" y="0"/>
                    </a:lnTo>
                    <a:lnTo>
                      <a:pt x="896" y="170"/>
                    </a:lnTo>
                    <a:close/>
                  </a:path>
                </a:pathLst>
              </a:custGeom>
              <a:gradFill>
                <a:gsLst>
                  <a:gs pos="0">
                    <a:srgbClr val="DDDDDD"/>
                  </a:gs>
                  <a:gs pos="100000">
                    <a:srgbClr val="DDDDDD"/>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spTree>
    <p:extLst>
      <p:ext uri="{BB962C8B-B14F-4D97-AF65-F5344CB8AC3E}">
        <p14:creationId xmlns:p14="http://schemas.microsoft.com/office/powerpoint/2010/main" val="35362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372149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1"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algn="ctr"/>
            <a:endParaRPr lang="de-DE" sz="8000" dirty="0">
              <a:solidFill>
                <a:prstClr val="white"/>
              </a:solidFill>
            </a:endParaRPr>
          </a:p>
        </p:txBody>
      </p:sp>
      <p:sp>
        <p:nvSpPr>
          <p:cNvPr id="2" name="Titel 1"/>
          <p:cNvSpPr>
            <a:spLocks noGrp="1"/>
          </p:cNvSpPr>
          <p:nvPr>
            <p:ph type="ctrTitle"/>
          </p:nvPr>
        </p:nvSpPr>
        <p:spPr>
          <a:xfrm>
            <a:off x="323848" y="1998133"/>
            <a:ext cx="9360000" cy="1416050"/>
          </a:xfrm>
        </p:spPr>
        <p:txBody>
          <a:bodyPr>
            <a:noAutofit/>
          </a:bodyPr>
          <a:lstStyle>
            <a:lvl1pPr>
              <a:defRPr sz="4800">
                <a:solidFill>
                  <a:schemeClr val="bg1"/>
                </a:solidFill>
              </a:defRPr>
            </a:lvl1pPr>
          </a:lstStyle>
          <a:p>
            <a:r>
              <a:rPr lang="en-US" dirty="0" smtClean="0"/>
              <a:t>Click to edit Master title style</a:t>
            </a:r>
            <a:endParaRPr lang="de-DE" dirty="0"/>
          </a:p>
        </p:txBody>
      </p:sp>
      <p:sp>
        <p:nvSpPr>
          <p:cNvPr id="3" name="Untertitel 2"/>
          <p:cNvSpPr>
            <a:spLocks noGrp="1"/>
          </p:cNvSpPr>
          <p:nvPr>
            <p:ph type="subTitle" idx="1"/>
          </p:nvPr>
        </p:nvSpPr>
        <p:spPr>
          <a:xfrm>
            <a:off x="323848"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9" name="Fußzeilenplatzhalter 8"/>
          <p:cNvSpPr>
            <a:spLocks noGrp="1"/>
          </p:cNvSpPr>
          <p:nvPr>
            <p:ph type="ftr" sz="quarter" idx="11"/>
          </p:nvPr>
        </p:nvSpPr>
        <p:spPr/>
        <p:txBody>
          <a:bodyPr/>
          <a:lstStyle/>
          <a:p>
            <a:endParaRPr lang="de-DE" dirty="0">
              <a:solidFill>
                <a:prstClr val="black">
                  <a:tint val="75000"/>
                </a:prstClr>
              </a:solidFill>
            </a:endParaRPr>
          </a:p>
        </p:txBody>
      </p:sp>
      <p:sp>
        <p:nvSpPr>
          <p:cNvPr id="10" name="Foliennummernplatzhalter 9"/>
          <p:cNvSpPr>
            <a:spLocks noGrp="1"/>
          </p:cNvSpPr>
          <p:nvPr>
            <p:ph type="sldNum" sz="quarter" idx="12"/>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416106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1" y="238544"/>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4000" y="854994"/>
            <a:ext cx="11541600" cy="336244"/>
          </a:xfrm>
        </p:spPr>
        <p:txBody>
          <a:bodyPr lIns="0" tIns="0" rIns="0" bIns="0" anchor="t" anchorCtr="0">
            <a:noAutofit/>
          </a:bodyPr>
          <a:lstStyle>
            <a:lvl1pPr marL="0" indent="0">
              <a:buNone/>
              <a:defRPr sz="2000"/>
            </a:lvl1pPr>
          </a:lstStyle>
          <a:p>
            <a:pPr lvl="0"/>
            <a:r>
              <a:rPr lang="en-US" dirty="0" smtClean="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12" name="Fußzeilenplatzhalter 11"/>
          <p:cNvSpPr>
            <a:spLocks noGrp="1"/>
          </p:cNvSpPr>
          <p:nvPr>
            <p:ph type="ftr" sz="quarter" idx="15"/>
          </p:nvPr>
        </p:nvSpPr>
        <p:spPr/>
        <p:txBody>
          <a:bodyPr/>
          <a:lstStyle/>
          <a:p>
            <a:endParaRPr lang="de-DE" dirty="0">
              <a:solidFill>
                <a:prstClr val="black">
                  <a:tint val="75000"/>
                </a:prstClr>
              </a:solidFill>
            </a:endParaRPr>
          </a:p>
        </p:txBody>
      </p:sp>
      <p:sp>
        <p:nvSpPr>
          <p:cNvPr id="13" name="Foliennummernplatzhalter 12"/>
          <p:cNvSpPr>
            <a:spLocks noGrp="1"/>
          </p:cNvSpPr>
          <p:nvPr>
            <p:ph type="sldNum" sz="quarter" idx="16"/>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grpSp>
        <p:nvGrpSpPr>
          <p:cNvPr id="17" name="Gruppieren 16"/>
          <p:cNvGrpSpPr/>
          <p:nvPr userDrawn="1"/>
        </p:nvGrpSpPr>
        <p:grpSpPr>
          <a:xfrm>
            <a:off x="9860758" y="6125890"/>
            <a:ext cx="2005803" cy="360000"/>
            <a:chOff x="6896100" y="6163200"/>
            <a:chExt cx="2005803" cy="360000"/>
          </a:xfrm>
        </p:grpSpPr>
        <p:sp>
          <p:nvSpPr>
            <p:cNvPr id="18" name="Datumsplatzhalter 4"/>
            <p:cNvSpPr txBox="1">
              <a:spLocks/>
            </p:cNvSpPr>
            <p:nvPr userDrawn="1"/>
          </p:nvSpPr>
          <p:spPr>
            <a:xfrm>
              <a:off x="6896100" y="6163200"/>
              <a:ext cx="2005803" cy="360000"/>
            </a:xfrm>
            <a:prstGeom prst="rect">
              <a:avLst/>
            </a:prstGeom>
            <a:noFill/>
            <a:ln>
              <a:noFill/>
            </a:ln>
            <a:effectLst>
              <a:outerShdw blurRad="241300" sx="102000" sy="102000" algn="ctr" rotWithShape="0">
                <a:prstClr val="black">
                  <a:alpha val="15000"/>
                </a:prstClr>
              </a:outerShdw>
            </a:effectLst>
          </p:spPr>
          <p:txBody>
            <a:bodyPr lIns="432000" rIns="0" anchor="ctr"/>
            <a:lstStyle>
              <a:defPPr>
                <a:defRPr lang="de-DE"/>
              </a:defPPr>
              <a:lvl1pPr algn="ctr">
                <a:defRPr sz="2000">
                  <a:solidFill>
                    <a:schemeClr val="bg1"/>
                  </a:solidFill>
                </a:defRPr>
              </a:lvl1pPr>
            </a:lstStyle>
            <a:p>
              <a:r>
                <a:rPr lang="en-US" sz="1200" kern="1000" spc="200" dirty="0" smtClean="0">
                  <a:solidFill>
                    <a:prstClr val="white">
                      <a:lumMod val="65000"/>
                    </a:prstClr>
                  </a:solidFill>
                </a:rPr>
                <a:t>University </a:t>
              </a:r>
              <a:r>
                <a:rPr lang="en-US" sz="1200" b="1" kern="1000" spc="200" dirty="0" smtClean="0">
                  <a:solidFill>
                    <a:prstClr val="white">
                      <a:lumMod val="65000"/>
                    </a:prstClr>
                  </a:solidFill>
                </a:rPr>
                <a:t>LOGO</a:t>
              </a:r>
              <a:endParaRPr lang="en-US" sz="1200" b="1" kern="1000" spc="200" dirty="0">
                <a:solidFill>
                  <a:prstClr val="white">
                    <a:lumMod val="65000"/>
                  </a:prstClr>
                </a:solidFill>
              </a:endParaRPr>
            </a:p>
          </p:txBody>
        </p:sp>
        <p:grpSp>
          <p:nvGrpSpPr>
            <p:cNvPr id="19" name="Gruppieren 18"/>
            <p:cNvGrpSpPr/>
            <p:nvPr/>
          </p:nvGrpSpPr>
          <p:grpSpPr>
            <a:xfrm>
              <a:off x="7141229" y="6215923"/>
              <a:ext cx="189516" cy="255453"/>
              <a:chOff x="4967288" y="2282825"/>
              <a:chExt cx="2259012" cy="2284413"/>
            </a:xfrm>
          </p:grpSpPr>
          <p:sp>
            <p:nvSpPr>
              <p:cNvPr id="20" name="Freeform 6"/>
              <p:cNvSpPr>
                <a:spLocks/>
              </p:cNvSpPr>
              <p:nvPr/>
            </p:nvSpPr>
            <p:spPr bwMode="auto">
              <a:xfrm>
                <a:off x="6389688" y="2341563"/>
                <a:ext cx="836612" cy="2225675"/>
              </a:xfrm>
              <a:custGeom>
                <a:avLst/>
                <a:gdLst>
                  <a:gd name="T0" fmla="*/ 0 w 527"/>
                  <a:gd name="T1" fmla="*/ 461 h 1402"/>
                  <a:gd name="T2" fmla="*/ 522 w 527"/>
                  <a:gd name="T3" fmla="*/ 0 h 1402"/>
                  <a:gd name="T4" fmla="*/ 527 w 527"/>
                  <a:gd name="T5" fmla="*/ 804 h 1402"/>
                  <a:gd name="T6" fmla="*/ 137 w 527"/>
                  <a:gd name="T7" fmla="*/ 1402 h 1402"/>
                  <a:gd name="T8" fmla="*/ 0 w 527"/>
                  <a:gd name="T9" fmla="*/ 461 h 1402"/>
                </a:gdLst>
                <a:ahLst/>
                <a:cxnLst>
                  <a:cxn ang="0">
                    <a:pos x="T0" y="T1"/>
                  </a:cxn>
                  <a:cxn ang="0">
                    <a:pos x="T2" y="T3"/>
                  </a:cxn>
                  <a:cxn ang="0">
                    <a:pos x="T4" y="T5"/>
                  </a:cxn>
                  <a:cxn ang="0">
                    <a:pos x="T6" y="T7"/>
                  </a:cxn>
                  <a:cxn ang="0">
                    <a:pos x="T8" y="T9"/>
                  </a:cxn>
                </a:cxnLst>
                <a:rect l="0" t="0" r="r" b="b"/>
                <a:pathLst>
                  <a:path w="527" h="1402">
                    <a:moveTo>
                      <a:pt x="0" y="461"/>
                    </a:moveTo>
                    <a:lnTo>
                      <a:pt x="522" y="0"/>
                    </a:lnTo>
                    <a:lnTo>
                      <a:pt x="527" y="804"/>
                    </a:lnTo>
                    <a:lnTo>
                      <a:pt x="137" y="1402"/>
                    </a:lnTo>
                    <a:lnTo>
                      <a:pt x="0" y="461"/>
                    </a:lnTo>
                    <a:close/>
                  </a:path>
                </a:pathLst>
              </a:custGeom>
              <a:gradFill>
                <a:gsLst>
                  <a:gs pos="0">
                    <a:srgbClr val="C8C8C8"/>
                  </a:gs>
                  <a:gs pos="100000">
                    <a:srgbClr val="969696"/>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7"/>
              <p:cNvSpPr>
                <a:spLocks/>
              </p:cNvSpPr>
              <p:nvPr/>
            </p:nvSpPr>
            <p:spPr bwMode="auto">
              <a:xfrm>
                <a:off x="4967288" y="2282825"/>
                <a:ext cx="2251075" cy="790575"/>
              </a:xfrm>
              <a:custGeom>
                <a:avLst/>
                <a:gdLst>
                  <a:gd name="T0" fmla="*/ 0 w 1418"/>
                  <a:gd name="T1" fmla="*/ 328 h 498"/>
                  <a:gd name="T2" fmla="*/ 631 w 1418"/>
                  <a:gd name="T3" fmla="*/ 0 h 498"/>
                  <a:gd name="T4" fmla="*/ 1418 w 1418"/>
                  <a:gd name="T5" fmla="*/ 37 h 498"/>
                  <a:gd name="T6" fmla="*/ 896 w 1418"/>
                  <a:gd name="T7" fmla="*/ 498 h 498"/>
                  <a:gd name="T8" fmla="*/ 0 w 1418"/>
                  <a:gd name="T9" fmla="*/ 328 h 498"/>
                </a:gdLst>
                <a:ahLst/>
                <a:cxnLst>
                  <a:cxn ang="0">
                    <a:pos x="T0" y="T1"/>
                  </a:cxn>
                  <a:cxn ang="0">
                    <a:pos x="T2" y="T3"/>
                  </a:cxn>
                  <a:cxn ang="0">
                    <a:pos x="T4" y="T5"/>
                  </a:cxn>
                  <a:cxn ang="0">
                    <a:pos x="T6" y="T7"/>
                  </a:cxn>
                  <a:cxn ang="0">
                    <a:pos x="T8" y="T9"/>
                  </a:cxn>
                </a:cxnLst>
                <a:rect l="0" t="0" r="r" b="b"/>
                <a:pathLst>
                  <a:path w="1418" h="498">
                    <a:moveTo>
                      <a:pt x="0" y="328"/>
                    </a:moveTo>
                    <a:lnTo>
                      <a:pt x="631" y="0"/>
                    </a:lnTo>
                    <a:lnTo>
                      <a:pt x="1418" y="37"/>
                    </a:lnTo>
                    <a:lnTo>
                      <a:pt x="896" y="498"/>
                    </a:lnTo>
                    <a:lnTo>
                      <a:pt x="0" y="328"/>
                    </a:lnTo>
                    <a:close/>
                  </a:path>
                </a:pathLst>
              </a:custGeom>
              <a:gradFill>
                <a:gsLst>
                  <a:gs pos="0">
                    <a:srgbClr val="FFFFFF"/>
                  </a:gs>
                  <a:gs pos="100000">
                    <a:srgbClr val="EAEAEA"/>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8"/>
              <p:cNvSpPr>
                <a:spLocks/>
              </p:cNvSpPr>
              <p:nvPr/>
            </p:nvSpPr>
            <p:spPr bwMode="auto">
              <a:xfrm>
                <a:off x="4967288" y="2803525"/>
                <a:ext cx="1639887" cy="1763713"/>
              </a:xfrm>
              <a:custGeom>
                <a:avLst/>
                <a:gdLst>
                  <a:gd name="T0" fmla="*/ 896 w 1033"/>
                  <a:gd name="T1" fmla="*/ 170 h 1111"/>
                  <a:gd name="T2" fmla="*/ 1033 w 1033"/>
                  <a:gd name="T3" fmla="*/ 1111 h 1111"/>
                  <a:gd name="T4" fmla="*/ 286 w 1033"/>
                  <a:gd name="T5" fmla="*/ 780 h 1111"/>
                  <a:gd name="T6" fmla="*/ 0 w 1033"/>
                  <a:gd name="T7" fmla="*/ 0 h 1111"/>
                  <a:gd name="T8" fmla="*/ 896 w 1033"/>
                  <a:gd name="T9" fmla="*/ 170 h 1111"/>
                </a:gdLst>
                <a:ahLst/>
                <a:cxnLst>
                  <a:cxn ang="0">
                    <a:pos x="T0" y="T1"/>
                  </a:cxn>
                  <a:cxn ang="0">
                    <a:pos x="T2" y="T3"/>
                  </a:cxn>
                  <a:cxn ang="0">
                    <a:pos x="T4" y="T5"/>
                  </a:cxn>
                  <a:cxn ang="0">
                    <a:pos x="T6" y="T7"/>
                  </a:cxn>
                  <a:cxn ang="0">
                    <a:pos x="T8" y="T9"/>
                  </a:cxn>
                </a:cxnLst>
                <a:rect l="0" t="0" r="r" b="b"/>
                <a:pathLst>
                  <a:path w="1033" h="1111">
                    <a:moveTo>
                      <a:pt x="896" y="170"/>
                    </a:moveTo>
                    <a:lnTo>
                      <a:pt x="1033" y="1111"/>
                    </a:lnTo>
                    <a:lnTo>
                      <a:pt x="286" y="780"/>
                    </a:lnTo>
                    <a:lnTo>
                      <a:pt x="0" y="0"/>
                    </a:lnTo>
                    <a:lnTo>
                      <a:pt x="896" y="170"/>
                    </a:lnTo>
                    <a:close/>
                  </a:path>
                </a:pathLst>
              </a:custGeom>
              <a:gradFill>
                <a:gsLst>
                  <a:gs pos="0">
                    <a:srgbClr val="DDDDDD"/>
                  </a:gs>
                  <a:gs pos="100000">
                    <a:srgbClr val="DDDDDD"/>
                  </a:gs>
                </a:gsLst>
                <a:lin ang="2700000" scaled="1"/>
              </a:gra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spTree>
    <p:extLst>
      <p:ext uri="{BB962C8B-B14F-4D97-AF65-F5344CB8AC3E}">
        <p14:creationId xmlns:p14="http://schemas.microsoft.com/office/powerpoint/2010/main" val="152474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3711206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7.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8.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8" y="1554959"/>
            <a:ext cx="11542714" cy="424735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31.07.2015</a:t>
            </a:fld>
            <a:endParaRPr lang="de-DE" dirty="0"/>
          </a:p>
        </p:txBody>
      </p:sp>
      <p:sp>
        <p:nvSpPr>
          <p:cNvPr id="5" name="Fußzeilenplatzhalter 4"/>
          <p:cNvSpPr>
            <a:spLocks noGrp="1"/>
          </p:cNvSpPr>
          <p:nvPr>
            <p:ph type="ftr" sz="quarter" idx="3"/>
          </p:nvPr>
        </p:nvSpPr>
        <p:spPr>
          <a:xfrm>
            <a:off x="2458649"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‹Nº›</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8" y="1554959"/>
            <a:ext cx="11542714" cy="424735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5" name="Fußzeilenplatzhalter 4"/>
          <p:cNvSpPr>
            <a:spLocks noGrp="1"/>
          </p:cNvSpPr>
          <p:nvPr>
            <p:ph type="ftr" sz="quarter" idx="3"/>
          </p:nvPr>
        </p:nvSpPr>
        <p:spPr>
          <a:xfrm>
            <a:off x="2458649"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18335546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8" y="1554959"/>
            <a:ext cx="11542714" cy="424735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5" name="Fußzeilenplatzhalter 4"/>
          <p:cNvSpPr>
            <a:spLocks noGrp="1"/>
          </p:cNvSpPr>
          <p:nvPr>
            <p:ph type="ftr" sz="quarter" idx="3"/>
          </p:nvPr>
        </p:nvSpPr>
        <p:spPr>
          <a:xfrm>
            <a:off x="2458649"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25025840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8" y="1554959"/>
            <a:ext cx="11542714" cy="424735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5" name="Fußzeilenplatzhalter 4"/>
          <p:cNvSpPr>
            <a:spLocks noGrp="1"/>
          </p:cNvSpPr>
          <p:nvPr>
            <p:ph type="ftr" sz="quarter" idx="3"/>
          </p:nvPr>
        </p:nvSpPr>
        <p:spPr>
          <a:xfrm>
            <a:off x="2458649"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34289372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8" y="1554959"/>
            <a:ext cx="11542714" cy="424735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5" name="Fußzeilenplatzhalter 4"/>
          <p:cNvSpPr>
            <a:spLocks noGrp="1"/>
          </p:cNvSpPr>
          <p:nvPr>
            <p:ph type="ftr" sz="quarter" idx="3"/>
          </p:nvPr>
        </p:nvSpPr>
        <p:spPr>
          <a:xfrm>
            <a:off x="2458649"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22108961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8" y="1554959"/>
            <a:ext cx="11542714" cy="424735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solidFill>
                  <a:prstClr val="black">
                    <a:tint val="75000"/>
                  </a:prstClr>
                </a:solidFill>
              </a:rPr>
              <a:pPr/>
              <a:t>31.07.2015</a:t>
            </a:fld>
            <a:endParaRPr lang="de-DE" dirty="0">
              <a:solidFill>
                <a:prstClr val="black">
                  <a:tint val="75000"/>
                </a:prstClr>
              </a:solidFill>
            </a:endParaRPr>
          </a:p>
        </p:txBody>
      </p:sp>
      <p:sp>
        <p:nvSpPr>
          <p:cNvPr id="5" name="Fußzeilenplatzhalter 4"/>
          <p:cNvSpPr>
            <a:spLocks noGrp="1"/>
          </p:cNvSpPr>
          <p:nvPr>
            <p:ph type="ftr" sz="quarter" idx="3"/>
          </p:nvPr>
        </p:nvSpPr>
        <p:spPr>
          <a:xfrm>
            <a:off x="2458649"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solidFill>
                  <a:prstClr val="black">
                    <a:tint val="75000"/>
                  </a:prstClr>
                </a:solidFill>
              </a:rPr>
              <a:pPr/>
              <a:t>‹Nº›</a:t>
            </a:fld>
            <a:endParaRPr lang="de-DE" dirty="0">
              <a:solidFill>
                <a:prstClr val="black">
                  <a:tint val="75000"/>
                </a:prstClr>
              </a:solidFill>
            </a:endParaRPr>
          </a:p>
        </p:txBody>
      </p:sp>
    </p:spTree>
    <p:extLst>
      <p:ext uri="{BB962C8B-B14F-4D97-AF65-F5344CB8AC3E}">
        <p14:creationId xmlns:p14="http://schemas.microsoft.com/office/powerpoint/2010/main" val="6984635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092" y="365128"/>
            <a:ext cx="10514231" cy="1325563"/>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
        <p:nvSpPr>
          <p:cNvPr id="4" name="Datumsplatzhalter 3"/>
          <p:cNvSpPr>
            <a:spLocks noGrp="1"/>
          </p:cNvSpPr>
          <p:nvPr>
            <p:ph type="dt" sz="half" idx="2"/>
          </p:nvPr>
        </p:nvSpPr>
        <p:spPr>
          <a:xfrm>
            <a:off x="838092" y="6356353"/>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7B0F2-6157-4DE4-9E38-55A1767A313A}" type="datetimeFigureOut">
              <a:rPr lang="de-DE" smtClean="0">
                <a:solidFill>
                  <a:prstClr val="black">
                    <a:tint val="75000"/>
                  </a:prstClr>
                </a:solidFill>
              </a:rPr>
              <a:pPr/>
              <a:t>31.07.2015</a:t>
            </a:fld>
            <a:endParaRPr lang="de-DE">
              <a:solidFill>
                <a:prstClr val="black">
                  <a:tint val="75000"/>
                </a:prstClr>
              </a:solidFill>
            </a:endParaRPr>
          </a:p>
        </p:txBody>
      </p:sp>
      <p:sp>
        <p:nvSpPr>
          <p:cNvPr id="5" name="Fußzeilenplatzhalter 4"/>
          <p:cNvSpPr>
            <a:spLocks noGrp="1"/>
          </p:cNvSpPr>
          <p:nvPr>
            <p:ph type="ftr" sz="quarter" idx="3"/>
          </p:nvPr>
        </p:nvSpPr>
        <p:spPr>
          <a:xfrm>
            <a:off x="4038075" y="6356353"/>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09479" y="6356353"/>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926CC-E1C3-4738-BF04-68594B3D5623}" type="slidenum">
              <a:rPr lang="de-DE" smtClean="0">
                <a:solidFill>
                  <a:prstClr val="black">
                    <a:tint val="75000"/>
                  </a:prstClr>
                </a:solidFill>
              </a:rPr>
              <a:pPr/>
              <a:t>‹Nº›</a:t>
            </a:fld>
            <a:endParaRPr lang="de-DE">
              <a:solidFill>
                <a:prstClr val="black">
                  <a:tint val="75000"/>
                </a:prstClr>
              </a:solidFill>
            </a:endParaRPr>
          </a:p>
        </p:txBody>
      </p:sp>
    </p:spTree>
    <p:extLst>
      <p:ext uri="{BB962C8B-B14F-4D97-AF65-F5344CB8AC3E}">
        <p14:creationId xmlns:p14="http://schemas.microsoft.com/office/powerpoint/2010/main" val="399473509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
        <p:nvSpPr>
          <p:cNvPr id="4" name="Datumsplatzhalt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7B0F2-6157-4DE4-9E38-55A1767A313A}" type="datetimeFigureOut">
              <a:rPr lang="de-DE" smtClean="0">
                <a:solidFill>
                  <a:prstClr val="black">
                    <a:tint val="75000"/>
                  </a:prstClr>
                </a:solidFill>
              </a:rPr>
              <a:pPr/>
              <a:t>31.07.2015</a:t>
            </a:fld>
            <a:endParaRPr lang="de-DE">
              <a:solidFill>
                <a:prstClr val="black">
                  <a:tint val="75000"/>
                </a:prstClr>
              </a:solidFill>
            </a:endParaRPr>
          </a:p>
        </p:txBody>
      </p:sp>
      <p:sp>
        <p:nvSpPr>
          <p:cNvPr id="5" name="Fußzeilenplatzhalt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926CC-E1C3-4738-BF04-68594B3D5623}" type="slidenum">
              <a:rPr lang="de-DE" smtClean="0">
                <a:solidFill>
                  <a:prstClr val="black">
                    <a:tint val="75000"/>
                  </a:prstClr>
                </a:solidFill>
              </a:rPr>
              <a:pPr/>
              <a:t>‹Nº›</a:t>
            </a:fld>
            <a:endParaRPr lang="de-DE">
              <a:solidFill>
                <a:prstClr val="black">
                  <a:tint val="75000"/>
                </a:prstClr>
              </a:solidFill>
            </a:endParaRPr>
          </a:p>
        </p:txBody>
      </p:sp>
    </p:spTree>
    <p:extLst>
      <p:ext uri="{BB962C8B-B14F-4D97-AF65-F5344CB8AC3E}">
        <p14:creationId xmlns:p14="http://schemas.microsoft.com/office/powerpoint/2010/main" val="16749554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2.jpe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27.jpe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7" y="0"/>
            <a:ext cx="12187762" cy="6858000"/>
          </a:xfrm>
          <a:prstGeom prst="rect">
            <a:avLst/>
          </a:prstGeom>
        </p:spPr>
      </p:pic>
      <p:sp>
        <p:nvSpPr>
          <p:cNvPr id="6" name="Rechteck 5" hidden="1"/>
          <p:cNvSpPr/>
          <p:nvPr/>
        </p:nvSpPr>
        <p:spPr>
          <a:xfrm rot="5400000">
            <a:off x="2523364" y="-2686974"/>
            <a:ext cx="7220197" cy="1245163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 name="Rechteck 9"/>
          <p:cNvSpPr/>
          <p:nvPr/>
        </p:nvSpPr>
        <p:spPr>
          <a:xfrm>
            <a:off x="1654901" y="5312638"/>
            <a:ext cx="469588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108000" bIns="0" rtlCol="0" anchor="ctr">
            <a:spAutoFit/>
          </a:bodyPr>
          <a:lstStyle/>
          <a:p>
            <a:r>
              <a:rPr lang="en-US" sz="24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Thomas A. Edison  (1847 – 1931)</a:t>
            </a:r>
          </a:p>
        </p:txBody>
      </p:sp>
      <p:sp>
        <p:nvSpPr>
          <p:cNvPr id="29" name="Rechteck 28"/>
          <p:cNvSpPr/>
          <p:nvPr/>
        </p:nvSpPr>
        <p:spPr>
          <a:xfrm>
            <a:off x="1654900" y="1640108"/>
            <a:ext cx="8907964" cy="2920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70000"/>
              </a:lnSpc>
            </a:pPr>
            <a:r>
              <a:rPr lang="en-US" sz="5400" dirty="0" smtClean="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EL ÉXITO ES UNO PORCIENTO DE INSPIRACIÓN Y NOVENTA Y NUEVE PORCIENTO DE </a:t>
            </a:r>
            <a:r>
              <a:rPr lang="en-US" sz="5400" dirty="0" smtClean="0">
                <a:solidFill>
                  <a:srgbClr val="2890C4">
                    <a:lumMod val="40000"/>
                    <a:lumOff val="60000"/>
                  </a:srgbClr>
                </a:solidFill>
                <a:latin typeface="Open Sans Condensed" panose="020B0806030504020204" pitchFamily="34" charset="0"/>
                <a:ea typeface="Open Sans Condensed" panose="020B0806030504020204" pitchFamily="34" charset="0"/>
                <a:cs typeface="Open Sans Condensed" panose="020B0806030504020204" pitchFamily="34" charset="0"/>
              </a:rPr>
              <a:t>PERSEVERANCIA</a:t>
            </a:r>
            <a:r>
              <a:rPr lang="en-US" sz="5400" dirty="0" smtClean="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 </a:t>
            </a:r>
            <a:endParaRPr lang="en-US" sz="5400" dirty="0">
              <a:solidFill>
                <a:srgbClr val="93CCE9"/>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5" name="Freeform 11"/>
          <p:cNvSpPr>
            <a:spLocks/>
          </p:cNvSpPr>
          <p:nvPr/>
        </p:nvSpPr>
        <p:spPr bwMode="auto">
          <a:xfrm>
            <a:off x="580169" y="1309301"/>
            <a:ext cx="691130" cy="1385988"/>
          </a:xfrm>
          <a:custGeom>
            <a:avLst/>
            <a:gdLst>
              <a:gd name="T0" fmla="*/ 741 w 741"/>
              <a:gd name="T1" fmla="*/ 283 h 1485"/>
              <a:gd name="T2" fmla="*/ 607 w 741"/>
              <a:gd name="T3" fmla="*/ 0 h 1485"/>
              <a:gd name="T4" fmla="*/ 245 w 741"/>
              <a:gd name="T5" fmla="*/ 215 h 1485"/>
              <a:gd name="T6" fmla="*/ 52 w 741"/>
              <a:gd name="T7" fmla="*/ 524 h 1485"/>
              <a:gd name="T8" fmla="*/ 0 w 741"/>
              <a:gd name="T9" fmla="*/ 994 h 1485"/>
              <a:gd name="T10" fmla="*/ 0 w 741"/>
              <a:gd name="T11" fmla="*/ 1485 h 1485"/>
              <a:gd name="T12" fmla="*/ 684 w 741"/>
              <a:gd name="T13" fmla="*/ 1485 h 1485"/>
              <a:gd name="T14" fmla="*/ 684 w 741"/>
              <a:gd name="T15" fmla="*/ 797 h 1485"/>
              <a:gd name="T16" fmla="*/ 353 w 741"/>
              <a:gd name="T17" fmla="*/ 797 h 1485"/>
              <a:gd name="T18" fmla="*/ 447 w 741"/>
              <a:gd name="T19" fmla="*/ 473 h 1485"/>
              <a:gd name="T20" fmla="*/ 741 w 741"/>
              <a:gd name="T21" fmla="*/ 283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1485">
                <a:moveTo>
                  <a:pt x="741" y="283"/>
                </a:moveTo>
                <a:cubicBezTo>
                  <a:pt x="607" y="0"/>
                  <a:pt x="607" y="0"/>
                  <a:pt x="607" y="0"/>
                </a:cubicBezTo>
                <a:cubicBezTo>
                  <a:pt x="460" y="52"/>
                  <a:pt x="340" y="124"/>
                  <a:pt x="245" y="215"/>
                </a:cubicBezTo>
                <a:cubicBezTo>
                  <a:pt x="151" y="306"/>
                  <a:pt x="87" y="409"/>
                  <a:pt x="52" y="524"/>
                </a:cubicBezTo>
                <a:cubicBezTo>
                  <a:pt x="17" y="639"/>
                  <a:pt x="0" y="796"/>
                  <a:pt x="0" y="994"/>
                </a:cubicBezTo>
                <a:cubicBezTo>
                  <a:pt x="0" y="1485"/>
                  <a:pt x="0" y="1485"/>
                  <a:pt x="0" y="1485"/>
                </a:cubicBezTo>
                <a:cubicBezTo>
                  <a:pt x="684" y="1485"/>
                  <a:pt x="684" y="1485"/>
                  <a:pt x="684" y="1485"/>
                </a:cubicBezTo>
                <a:cubicBezTo>
                  <a:pt x="684" y="797"/>
                  <a:pt x="684" y="797"/>
                  <a:pt x="684" y="797"/>
                </a:cubicBezTo>
                <a:cubicBezTo>
                  <a:pt x="353" y="797"/>
                  <a:pt x="353" y="797"/>
                  <a:pt x="353" y="797"/>
                </a:cubicBezTo>
                <a:cubicBezTo>
                  <a:pt x="356" y="665"/>
                  <a:pt x="387" y="554"/>
                  <a:pt x="447" y="473"/>
                </a:cubicBezTo>
                <a:cubicBezTo>
                  <a:pt x="506" y="392"/>
                  <a:pt x="604" y="329"/>
                  <a:pt x="741" y="2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Tree>
    <p:extLst>
      <p:ext uri="{BB962C8B-B14F-4D97-AF65-F5344CB8AC3E}">
        <p14:creationId xmlns:p14="http://schemas.microsoft.com/office/powerpoint/2010/main" val="810461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noProof="1" smtClean="0"/>
              <a:t>Servidor Enterprise</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a:srcRect t="26304"/>
          <a:stretch/>
        </p:blipFill>
        <p:spPr>
          <a:xfrm>
            <a:off x="7784559" y="1175989"/>
            <a:ext cx="2841399" cy="1198931"/>
          </a:xfrm>
          <a:prstGeom prst="rect">
            <a:avLst/>
          </a:prstGeom>
        </p:spPr>
      </p:pic>
      <p:pic>
        <p:nvPicPr>
          <p:cNvPr id="11" name="Imagen 10"/>
          <p:cNvPicPr>
            <a:picLocks noChangeAspect="1"/>
          </p:cNvPicPr>
          <p:nvPr/>
        </p:nvPicPr>
        <p:blipFill rotWithShape="1">
          <a:blip r:embed="rId5"/>
          <a:srcRect t="33832"/>
          <a:stretch/>
        </p:blipFill>
        <p:spPr>
          <a:xfrm>
            <a:off x="7784559" y="2669238"/>
            <a:ext cx="3077062" cy="911062"/>
          </a:xfrm>
          <a:prstGeom prst="rect">
            <a:avLst/>
          </a:prstGeom>
        </p:spPr>
      </p:pic>
      <p:pic>
        <p:nvPicPr>
          <p:cNvPr id="14" name="Imagen 13"/>
          <p:cNvPicPr>
            <a:picLocks noChangeAspect="1"/>
          </p:cNvPicPr>
          <p:nvPr/>
        </p:nvPicPr>
        <p:blipFill rotWithShape="1">
          <a:blip r:embed="rId6"/>
          <a:srcRect t="25515"/>
          <a:stretch/>
        </p:blipFill>
        <p:spPr>
          <a:xfrm>
            <a:off x="7784559" y="3848643"/>
            <a:ext cx="3073295" cy="1223812"/>
          </a:xfrm>
          <a:prstGeom prst="rect">
            <a:avLst/>
          </a:prstGeom>
        </p:spPr>
      </p:pic>
      <p:sp>
        <p:nvSpPr>
          <p:cNvPr id="101" name="Ellipse 103"/>
          <p:cNvSpPr/>
          <p:nvPr/>
        </p:nvSpPr>
        <p:spPr bwMode="gray">
          <a:xfrm>
            <a:off x="6318237" y="2978075"/>
            <a:ext cx="180975" cy="180000"/>
          </a:xfrm>
          <a:prstGeom prst="ellipse">
            <a:avLst/>
          </a:prstGeom>
          <a:solidFill>
            <a:schemeClr val="accent1"/>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02" name="Textfeld 105"/>
          <p:cNvSpPr txBox="1"/>
          <p:nvPr/>
        </p:nvSpPr>
        <p:spPr bwMode="gray">
          <a:xfrm>
            <a:off x="6499212" y="2978074"/>
            <a:ext cx="2340000" cy="189335"/>
          </a:xfrm>
          <a:prstGeom prst="rect">
            <a:avLst/>
          </a:prstGeom>
          <a:noFill/>
        </p:spPr>
        <p:txBody>
          <a:bodyPr wrap="square" lIns="108000" tIns="0" rIns="0" bIns="0" rtlCol="0" anchor="ctr" anchorCtr="0">
            <a:noAutofit/>
          </a:bodyPr>
          <a:lstStyle/>
          <a:p>
            <a:r>
              <a:rPr lang="de-DE" sz="1200" dirty="0" smtClean="0">
                <a:solidFill>
                  <a:prstClr val="black"/>
                </a:solidFill>
              </a:rPr>
              <a:t>IBM Flex 440</a:t>
            </a:r>
            <a:endParaRPr lang="de-DE" sz="1200" dirty="0">
              <a:solidFill>
                <a:prstClr val="black"/>
              </a:solidFill>
            </a:endParaRPr>
          </a:p>
        </p:txBody>
      </p:sp>
      <p:sp>
        <p:nvSpPr>
          <p:cNvPr id="103" name="Ellipse 103"/>
          <p:cNvSpPr/>
          <p:nvPr/>
        </p:nvSpPr>
        <p:spPr bwMode="gray">
          <a:xfrm>
            <a:off x="6318237" y="1457194"/>
            <a:ext cx="180975" cy="180000"/>
          </a:xfrm>
          <a:prstGeom prst="ellipse">
            <a:avLst/>
          </a:prstGeom>
          <a:solidFill>
            <a:schemeClr val="accent1"/>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04" name="Textfeld 105"/>
          <p:cNvSpPr txBox="1"/>
          <p:nvPr/>
        </p:nvSpPr>
        <p:spPr bwMode="gray">
          <a:xfrm>
            <a:off x="6499212" y="1457193"/>
            <a:ext cx="2340000" cy="189335"/>
          </a:xfrm>
          <a:prstGeom prst="rect">
            <a:avLst/>
          </a:prstGeom>
          <a:noFill/>
        </p:spPr>
        <p:txBody>
          <a:bodyPr wrap="square" lIns="108000" tIns="0" rIns="0" bIns="0" rtlCol="0" anchor="ctr" anchorCtr="0">
            <a:noAutofit/>
          </a:bodyPr>
          <a:lstStyle/>
          <a:p>
            <a:r>
              <a:rPr lang="de-DE" sz="1200" dirty="0" smtClean="0">
                <a:solidFill>
                  <a:prstClr val="black"/>
                </a:solidFill>
              </a:rPr>
              <a:t>IBM Flex x240</a:t>
            </a:r>
            <a:endParaRPr lang="de-DE" sz="1200" dirty="0">
              <a:solidFill>
                <a:prstClr val="black"/>
              </a:solidFill>
            </a:endParaRPr>
          </a:p>
        </p:txBody>
      </p:sp>
      <p:sp>
        <p:nvSpPr>
          <p:cNvPr id="105" name="Ellipse 103"/>
          <p:cNvSpPr/>
          <p:nvPr/>
        </p:nvSpPr>
        <p:spPr bwMode="gray">
          <a:xfrm>
            <a:off x="6318237" y="4460550"/>
            <a:ext cx="180975" cy="180000"/>
          </a:xfrm>
          <a:prstGeom prst="ellipse">
            <a:avLst/>
          </a:prstGeom>
          <a:solidFill>
            <a:schemeClr val="accent1"/>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06" name="Textfeld 105"/>
          <p:cNvSpPr txBox="1"/>
          <p:nvPr/>
        </p:nvSpPr>
        <p:spPr bwMode="gray">
          <a:xfrm>
            <a:off x="6499212" y="4460549"/>
            <a:ext cx="2340000" cy="189335"/>
          </a:xfrm>
          <a:prstGeom prst="rect">
            <a:avLst/>
          </a:prstGeom>
          <a:noFill/>
        </p:spPr>
        <p:txBody>
          <a:bodyPr wrap="square" lIns="108000" tIns="0" rIns="0" bIns="0" rtlCol="0" anchor="ctr" anchorCtr="0">
            <a:noAutofit/>
          </a:bodyPr>
          <a:lstStyle/>
          <a:p>
            <a:r>
              <a:rPr lang="de-DE" sz="1200" dirty="0" smtClean="0">
                <a:solidFill>
                  <a:prstClr val="black"/>
                </a:solidFill>
              </a:rPr>
              <a:t>IBM x3690 x5</a:t>
            </a:r>
            <a:endParaRPr lang="de-DE" sz="1200" dirty="0">
              <a:solidFill>
                <a:prstClr val="black"/>
              </a:solidFill>
            </a:endParaRPr>
          </a:p>
        </p:txBody>
      </p:sp>
      <p:graphicFrame>
        <p:nvGraphicFramePr>
          <p:cNvPr id="107" name="Group 459"/>
          <p:cNvGraphicFramePr>
            <a:graphicFrameLocks noGrp="1"/>
          </p:cNvGraphicFramePr>
          <p:nvPr>
            <p:extLst>
              <p:ext uri="{D42A27DB-BD31-4B8C-83A1-F6EECF244321}">
                <p14:modId xmlns:p14="http://schemas.microsoft.com/office/powerpoint/2010/main" val="869941797"/>
              </p:ext>
            </p:extLst>
          </p:nvPr>
        </p:nvGraphicFramePr>
        <p:xfrm>
          <a:off x="732922" y="1859543"/>
          <a:ext cx="4705352" cy="2306689"/>
        </p:xfrm>
        <a:graphic>
          <a:graphicData uri="http://schemas.openxmlformats.org/drawingml/2006/table">
            <a:tbl>
              <a:tblPr>
                <a:effectLst>
                  <a:outerShdw blurRad="127000" dist="63500" dir="2700000" algn="tl" rotWithShape="0">
                    <a:prstClr val="black">
                      <a:alpha val="40000"/>
                    </a:prstClr>
                  </a:outerShdw>
                </a:effectLst>
              </a:tblPr>
              <a:tblGrid>
                <a:gridCol w="4705352"/>
              </a:tblGrid>
              <a:tr h="336195">
                <a:tc>
                  <a:txBody>
                    <a:bodyPr/>
                    <a:lstStyle/>
                    <a:p>
                      <a:pPr marL="182563" marR="0" lvl="0" indent="-182563"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DE" sz="1800" b="1" i="0" u="none" strike="noStrike" kern="1200" cap="none" normalizeH="0" baseline="0" noProof="0" dirty="0" smtClean="0">
                          <a:ln>
                            <a:noFill/>
                          </a:ln>
                          <a:solidFill>
                            <a:srgbClr val="FFFFFF"/>
                          </a:solidFill>
                          <a:effectLst>
                            <a:outerShdw blurRad="50800" dist="38100" dir="2700000" algn="tl" rotWithShape="0">
                              <a:prstClr val="black">
                                <a:alpha val="40000"/>
                              </a:prstClr>
                            </a:outerShdw>
                          </a:effectLst>
                          <a:latin typeface="+mn-lt"/>
                          <a:ea typeface="+mn-ea"/>
                          <a:cs typeface="Arial" charset="0"/>
                        </a:rPr>
                        <a:t>IBM Enterprise Servers</a:t>
                      </a:r>
                    </a:p>
                  </a:txBody>
                  <a:tcPr marL="90000" marR="90000" marT="46800" marB="468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gradFill>
                      <a:gsLst>
                        <a:gs pos="0">
                          <a:schemeClr val="bg1">
                            <a:lumMod val="85000"/>
                          </a:schemeClr>
                        </a:gs>
                        <a:gs pos="100000">
                          <a:schemeClr val="bg1">
                            <a:lumMod val="65000"/>
                          </a:schemeClr>
                        </a:gs>
                      </a:gsLst>
                      <a:lin ang="5400000" scaled="1"/>
                    </a:gradFill>
                  </a:tcPr>
                </a:tc>
              </a:tr>
              <a:tr h="1938769">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Servidores de alta disponibilidad.</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Virtualización a gran escala.</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Mayor nivel de disponibilidad.</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Aplicaciones a gran escala.</a:t>
                      </a:r>
                    </a:p>
                  </a:txBody>
                  <a:tcPr marL="90000" marR="18000" marT="18000" marB="180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32135296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Rendimiento de los Servidores</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7" name="Group 459"/>
          <p:cNvGraphicFramePr>
            <a:graphicFrameLocks noGrp="1"/>
          </p:cNvGraphicFramePr>
          <p:nvPr>
            <p:extLst>
              <p:ext uri="{D42A27DB-BD31-4B8C-83A1-F6EECF244321}">
                <p14:modId xmlns:p14="http://schemas.microsoft.com/office/powerpoint/2010/main" val="587187455"/>
              </p:ext>
            </p:extLst>
          </p:nvPr>
        </p:nvGraphicFramePr>
        <p:xfrm>
          <a:off x="552454" y="1353100"/>
          <a:ext cx="4705352" cy="1783781"/>
        </p:xfrm>
        <a:graphic>
          <a:graphicData uri="http://schemas.openxmlformats.org/drawingml/2006/table">
            <a:tbl>
              <a:tblPr>
                <a:effectLst>
                  <a:outerShdw blurRad="127000" dist="63500" dir="2700000" algn="tl" rotWithShape="0">
                    <a:prstClr val="black">
                      <a:alpha val="40000"/>
                    </a:prstClr>
                  </a:outerShdw>
                </a:effectLst>
              </a:tblPr>
              <a:tblGrid>
                <a:gridCol w="4705352"/>
              </a:tblGrid>
              <a:tr h="464462">
                <a:tc>
                  <a:txBody>
                    <a:bodyPr/>
                    <a:lstStyle/>
                    <a:p>
                      <a:pPr marL="182563" marR="0" lvl="0" indent="-182563"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DE" sz="1800" b="1" i="0" u="none" strike="noStrike" kern="1200" cap="none" normalizeH="0" baseline="0" noProof="0" dirty="0" smtClean="0">
                          <a:ln>
                            <a:noFill/>
                          </a:ln>
                          <a:solidFill>
                            <a:srgbClr val="FFFFFF"/>
                          </a:solidFill>
                          <a:effectLst>
                            <a:outerShdw blurRad="50800" dist="38100" dir="2700000" algn="tl" rotWithShape="0">
                              <a:prstClr val="black">
                                <a:alpha val="40000"/>
                              </a:prstClr>
                            </a:outerShdw>
                          </a:effectLst>
                          <a:latin typeface="+mn-lt"/>
                          <a:ea typeface="+mn-ea"/>
                          <a:cs typeface="Arial" charset="0"/>
                        </a:rPr>
                        <a:t>Descripción</a:t>
                      </a:r>
                    </a:p>
                  </a:txBody>
                  <a:tcPr marL="90000" marR="90000" marT="46800" marB="468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gradFill>
                      <a:gsLst>
                        <a:gs pos="0">
                          <a:schemeClr val="bg1">
                            <a:lumMod val="85000"/>
                          </a:schemeClr>
                        </a:gs>
                        <a:gs pos="100000">
                          <a:schemeClr val="bg1">
                            <a:lumMod val="65000"/>
                          </a:schemeClr>
                        </a:gs>
                      </a:gsLst>
                      <a:lin ang="5400000" scaled="1"/>
                    </a:gradFill>
                  </a:tcPr>
                </a:tc>
              </a:tr>
              <a:tr h="1319319">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Múltiples ambientes de ejecución.</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Comparación con métricas claves.</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Herramientas para evaluar el rendimiento.</a:t>
                      </a:r>
                    </a:p>
                  </a:txBody>
                  <a:tcPr marL="90000" marR="18000" marT="18000" marB="180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7" name="Group 459"/>
          <p:cNvGraphicFramePr>
            <a:graphicFrameLocks noGrp="1"/>
          </p:cNvGraphicFramePr>
          <p:nvPr>
            <p:extLst>
              <p:ext uri="{D42A27DB-BD31-4B8C-83A1-F6EECF244321}">
                <p14:modId xmlns:p14="http://schemas.microsoft.com/office/powerpoint/2010/main" val="2242337397"/>
              </p:ext>
            </p:extLst>
          </p:nvPr>
        </p:nvGraphicFramePr>
        <p:xfrm>
          <a:off x="6443909" y="1353099"/>
          <a:ext cx="4705352" cy="2350220"/>
        </p:xfrm>
        <a:graphic>
          <a:graphicData uri="http://schemas.openxmlformats.org/drawingml/2006/table">
            <a:tbl>
              <a:tblPr>
                <a:effectLst>
                  <a:outerShdw blurRad="127000" dist="63500" dir="2700000" algn="tl" rotWithShape="0">
                    <a:prstClr val="black">
                      <a:alpha val="40000"/>
                    </a:prstClr>
                  </a:outerShdw>
                </a:effectLst>
              </a:tblPr>
              <a:tblGrid>
                <a:gridCol w="4705352"/>
              </a:tblGrid>
              <a:tr h="393980">
                <a:tc>
                  <a:txBody>
                    <a:bodyPr/>
                    <a:lstStyle/>
                    <a:p>
                      <a:pPr marL="182563" marR="0" lvl="0" indent="-182563"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DE" sz="1800" b="1" i="0" u="none" strike="noStrike" kern="1200" cap="none" normalizeH="0" baseline="0" noProof="0" dirty="0" smtClean="0">
                          <a:ln>
                            <a:noFill/>
                          </a:ln>
                          <a:solidFill>
                            <a:srgbClr val="FFFFFF"/>
                          </a:solidFill>
                          <a:effectLst>
                            <a:outerShdw blurRad="50800" dist="38100" dir="2700000" algn="tl" rotWithShape="0">
                              <a:prstClr val="black">
                                <a:alpha val="40000"/>
                              </a:prstClr>
                            </a:outerShdw>
                          </a:effectLst>
                          <a:latin typeface="+mn-lt"/>
                          <a:ea typeface="+mn-ea"/>
                          <a:cs typeface="Arial" charset="0"/>
                        </a:rPr>
                        <a:t>Métricas de Rendimiento</a:t>
                      </a:r>
                    </a:p>
                  </a:txBody>
                  <a:tcPr marL="90000" marR="90000" marT="46800" marB="468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gradFill>
                      <a:gsLst>
                        <a:gs pos="0">
                          <a:schemeClr val="bg1">
                            <a:lumMod val="85000"/>
                          </a:schemeClr>
                        </a:gs>
                        <a:gs pos="100000">
                          <a:schemeClr val="bg1">
                            <a:lumMod val="65000"/>
                          </a:schemeClr>
                        </a:gs>
                      </a:gsLst>
                      <a:lin ang="5400000" scaled="1"/>
                    </a:gradFill>
                  </a:tcPr>
                </a:tc>
              </a:tr>
              <a:tr h="1389801">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Rendimiento del procesador.</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Comparación entre sistemas.</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Benchmarks.</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Panorama de los sistemas existentes</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Recursos involucrados en el servicio.</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Standard Performance Evaluation Corporation.</a:t>
                      </a:r>
                    </a:p>
                  </a:txBody>
                  <a:tcPr marL="90000" marR="18000" marT="18000" marB="180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AEAEA"/>
                    </a:solidFill>
                  </a:tcPr>
                </a:tc>
              </a:tr>
            </a:tbl>
          </a:graphicData>
        </a:graphic>
      </p:graphicFrame>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516512" y="3375849"/>
            <a:ext cx="4741294" cy="1857375"/>
          </a:xfrm>
          <a:prstGeom prst="rect">
            <a:avLst/>
          </a:prstGeom>
          <a:noFill/>
          <a:ln>
            <a:noFill/>
          </a:ln>
        </p:spPr>
      </p:pic>
      <p:pic>
        <p:nvPicPr>
          <p:cNvPr id="1026" name="Picture 2" descr="https://upload.wikimedia.org/wikipedia/en/c/c2/SPEC-logo_re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849" y="3988385"/>
            <a:ext cx="1384467" cy="200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768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Virtualización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7" name="Group 459"/>
          <p:cNvGraphicFramePr>
            <a:graphicFrameLocks noGrp="1"/>
          </p:cNvGraphicFramePr>
          <p:nvPr>
            <p:extLst/>
          </p:nvPr>
        </p:nvGraphicFramePr>
        <p:xfrm>
          <a:off x="1454822" y="1366214"/>
          <a:ext cx="4705352" cy="1413008"/>
        </p:xfrm>
        <a:graphic>
          <a:graphicData uri="http://schemas.openxmlformats.org/drawingml/2006/table">
            <a:tbl>
              <a:tblPr>
                <a:effectLst>
                  <a:outerShdw blurRad="127000" dist="63500" dir="2700000" algn="tl" rotWithShape="0">
                    <a:prstClr val="black">
                      <a:alpha val="40000"/>
                    </a:prstClr>
                  </a:outerShdw>
                </a:effectLst>
              </a:tblPr>
              <a:tblGrid>
                <a:gridCol w="4705352"/>
              </a:tblGrid>
              <a:tr h="319830">
                <a:tc>
                  <a:txBody>
                    <a:bodyPr/>
                    <a:lstStyle/>
                    <a:p>
                      <a:pPr marL="182563" marR="0" lvl="0" indent="-182563"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DE" sz="1800" b="1" i="0" u="none" strike="noStrike" kern="1200" cap="none" normalizeH="0" baseline="0" noProof="0" dirty="0" smtClean="0">
                          <a:ln>
                            <a:noFill/>
                          </a:ln>
                          <a:solidFill>
                            <a:srgbClr val="FFFFFF"/>
                          </a:solidFill>
                          <a:effectLst>
                            <a:outerShdw blurRad="50800" dist="38100" dir="2700000" algn="tl" rotWithShape="0">
                              <a:prstClr val="black">
                                <a:alpha val="40000"/>
                              </a:prstClr>
                            </a:outerShdw>
                          </a:effectLst>
                          <a:latin typeface="+mn-lt"/>
                          <a:ea typeface="+mn-ea"/>
                          <a:cs typeface="Arial" charset="0"/>
                        </a:rPr>
                        <a:t>Tecnología de software</a:t>
                      </a:r>
                    </a:p>
                  </a:txBody>
                  <a:tcPr marL="90000" marR="90000" marT="46800" marB="468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gradFill>
                      <a:gsLst>
                        <a:gs pos="0">
                          <a:schemeClr val="bg1">
                            <a:lumMod val="85000"/>
                          </a:schemeClr>
                        </a:gs>
                        <a:gs pos="100000">
                          <a:schemeClr val="bg1">
                            <a:lumMod val="65000"/>
                          </a:schemeClr>
                        </a:gs>
                      </a:gsLst>
                      <a:lin ang="5400000" scaled="1"/>
                    </a:gradFill>
                  </a:tcPr>
                </a:tc>
              </a:tr>
              <a:tr h="1045088">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Múltiples ambientes de ejecución.</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Máxima utilización de infraestructura.</a:t>
                      </a:r>
                    </a:p>
                  </a:txBody>
                  <a:tcPr marL="90000" marR="18000" marT="18000" marB="180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AEAEA"/>
                    </a:solidFill>
                  </a:tcPr>
                </a:tc>
              </a:tr>
            </a:tbl>
          </a:graphicData>
        </a:graphic>
      </p:graphicFrame>
      <p:pic>
        <p:nvPicPr>
          <p:cNvPr id="15" name="Imagen 14"/>
          <p:cNvPicPr/>
          <p:nvPr/>
        </p:nvPicPr>
        <p:blipFill rotWithShape="1">
          <a:blip r:embed="rId4">
            <a:extLst>
              <a:ext uri="{28A0092B-C50C-407E-A947-70E740481C1C}">
                <a14:useLocalDpi xmlns:a14="http://schemas.microsoft.com/office/drawing/2010/main" val="0"/>
              </a:ext>
            </a:extLst>
          </a:blip>
          <a:srcRect l="1901" t="1837" r="1905" b="25693"/>
          <a:stretch/>
        </p:blipFill>
        <p:spPr bwMode="auto">
          <a:xfrm>
            <a:off x="6383564" y="950422"/>
            <a:ext cx="4271210" cy="1828800"/>
          </a:xfrm>
          <a:prstGeom prst="rect">
            <a:avLst/>
          </a:prstGeom>
          <a:noFill/>
          <a:ln>
            <a:noFill/>
          </a:ln>
          <a:extLst>
            <a:ext uri="{53640926-AAD7-44D8-BBD7-CCE9431645EC}">
              <a14:shadowObscured xmlns:a14="http://schemas.microsoft.com/office/drawing/2010/main"/>
            </a:ext>
          </a:extLst>
        </p:spPr>
      </p:pic>
      <p:pic>
        <p:nvPicPr>
          <p:cNvPr id="2" name="Imagen 1"/>
          <p:cNvPicPr>
            <a:picLocks noChangeAspect="1"/>
          </p:cNvPicPr>
          <p:nvPr/>
        </p:nvPicPr>
        <p:blipFill>
          <a:blip r:embed="rId5"/>
          <a:stretch>
            <a:fillRect/>
          </a:stretch>
        </p:blipFill>
        <p:spPr>
          <a:xfrm>
            <a:off x="1454266" y="3465095"/>
            <a:ext cx="2688569" cy="2591025"/>
          </a:xfrm>
          <a:prstGeom prst="rect">
            <a:avLst/>
          </a:prstGeom>
        </p:spPr>
      </p:pic>
      <p:graphicFrame>
        <p:nvGraphicFramePr>
          <p:cNvPr id="7" name="Group 459"/>
          <p:cNvGraphicFramePr>
            <a:graphicFrameLocks noGrp="1"/>
          </p:cNvGraphicFramePr>
          <p:nvPr>
            <p:extLst>
              <p:ext uri="{D42A27DB-BD31-4B8C-83A1-F6EECF244321}">
                <p14:modId xmlns:p14="http://schemas.microsoft.com/office/powerpoint/2010/main" val="3998372896"/>
              </p:ext>
            </p:extLst>
          </p:nvPr>
        </p:nvGraphicFramePr>
        <p:xfrm>
          <a:off x="4434636" y="4280477"/>
          <a:ext cx="4705352" cy="1665792"/>
        </p:xfrm>
        <a:graphic>
          <a:graphicData uri="http://schemas.openxmlformats.org/drawingml/2006/table">
            <a:tbl>
              <a:tblPr>
                <a:effectLst>
                  <a:outerShdw blurRad="127000" dist="63500" dir="2700000" algn="tl" rotWithShape="0">
                    <a:prstClr val="black">
                      <a:alpha val="40000"/>
                    </a:prstClr>
                  </a:outerShdw>
                </a:effectLst>
              </a:tblPr>
              <a:tblGrid>
                <a:gridCol w="4705352"/>
              </a:tblGrid>
              <a:tr h="319830">
                <a:tc>
                  <a:txBody>
                    <a:bodyPr/>
                    <a:lstStyle/>
                    <a:p>
                      <a:pPr marL="182563" marR="0" lvl="0" indent="-182563"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DE" sz="1800" b="1" i="0" u="none" strike="noStrike" kern="1200" cap="none" normalizeH="0" baseline="0" noProof="0" dirty="0" smtClean="0">
                          <a:ln>
                            <a:noFill/>
                          </a:ln>
                          <a:solidFill>
                            <a:srgbClr val="FFFFFF"/>
                          </a:solidFill>
                          <a:effectLst>
                            <a:outerShdw blurRad="50800" dist="38100" dir="2700000" algn="tl" rotWithShape="0">
                              <a:prstClr val="black">
                                <a:alpha val="40000"/>
                              </a:prstClr>
                            </a:outerShdw>
                          </a:effectLst>
                          <a:latin typeface="+mn-lt"/>
                          <a:ea typeface="+mn-ea"/>
                          <a:cs typeface="Arial" charset="0"/>
                        </a:rPr>
                        <a:t>Componentes</a:t>
                      </a:r>
                    </a:p>
                  </a:txBody>
                  <a:tcPr marL="90000" marR="90000" marT="46800" marB="468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gradFill>
                      <a:gsLst>
                        <a:gs pos="0">
                          <a:schemeClr val="bg1">
                            <a:lumMod val="85000"/>
                          </a:schemeClr>
                        </a:gs>
                        <a:gs pos="100000">
                          <a:schemeClr val="bg1">
                            <a:lumMod val="65000"/>
                          </a:schemeClr>
                        </a:gs>
                      </a:gsLst>
                      <a:lin ang="5400000" scaled="1"/>
                    </a:gradFill>
                  </a:tcPr>
                </a:tc>
              </a:tr>
              <a:tr h="1045088">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Anfitrión.</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Invitado.</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Virtual CPU.</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Hipervisor.</a:t>
                      </a:r>
                    </a:p>
                  </a:txBody>
                  <a:tcPr marL="90000" marR="18000" marT="18000" marB="180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40700401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a:t>Metodología de Ubicación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ieren 19"/>
          <p:cNvGrpSpPr/>
          <p:nvPr/>
        </p:nvGrpSpPr>
        <p:grpSpPr>
          <a:xfrm>
            <a:off x="8506340" y="1931023"/>
            <a:ext cx="3451331" cy="4377894"/>
            <a:chOff x="3422096" y="2200275"/>
            <a:chExt cx="3681168" cy="3500257"/>
          </a:xfrm>
        </p:grpSpPr>
        <p:cxnSp>
          <p:nvCxnSpPr>
            <p:cNvPr id="12" name="Gerade Verbindung 20"/>
            <p:cNvCxnSpPr>
              <a:stCxn id="71" idx="4"/>
              <a:endCxn id="59" idx="4"/>
            </p:cNvCxnSpPr>
            <p:nvPr/>
          </p:nvCxnSpPr>
          <p:spPr bwMode="gray">
            <a:xfrm>
              <a:off x="4657722" y="2290275"/>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3" name="Gerade Verbindung 21"/>
            <p:cNvCxnSpPr>
              <a:stCxn id="53" idx="4"/>
              <a:endCxn id="69" idx="4"/>
            </p:cNvCxnSpPr>
            <p:nvPr/>
          </p:nvCxnSpPr>
          <p:spPr bwMode="gray">
            <a:xfrm flipH="1">
              <a:off x="4657722" y="3028109"/>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4" name="Gerade Verbindung 24"/>
            <p:cNvCxnSpPr>
              <a:stCxn id="69" idx="4"/>
              <a:endCxn id="57" idx="4"/>
            </p:cNvCxnSpPr>
            <p:nvPr/>
          </p:nvCxnSpPr>
          <p:spPr bwMode="gray">
            <a:xfrm>
              <a:off x="4657722" y="3397026"/>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5" name="Gerade Verbindung 25"/>
            <p:cNvCxnSpPr>
              <a:stCxn id="55" idx="4"/>
              <a:endCxn id="67" idx="4"/>
            </p:cNvCxnSpPr>
            <p:nvPr/>
          </p:nvCxnSpPr>
          <p:spPr bwMode="gray">
            <a:xfrm>
              <a:off x="4649386" y="4134860"/>
              <a:ext cx="2363389"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6" name="Gerade Verbindung 27"/>
            <p:cNvCxnSpPr>
              <a:stCxn id="67" idx="4"/>
              <a:endCxn id="65" idx="4"/>
            </p:cNvCxnSpPr>
            <p:nvPr/>
          </p:nvCxnSpPr>
          <p:spPr bwMode="gray">
            <a:xfrm flipH="1">
              <a:off x="5831677" y="4503777"/>
              <a:ext cx="1181098"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7" name="Gerade Verbindung 28"/>
            <p:cNvCxnSpPr>
              <a:stCxn id="65" idx="4"/>
              <a:endCxn id="63" idx="4"/>
            </p:cNvCxnSpPr>
            <p:nvPr/>
          </p:nvCxnSpPr>
          <p:spPr bwMode="gray">
            <a:xfrm flipH="1">
              <a:off x="4657722" y="4872694"/>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8" name="Gerade Verbindung 29"/>
            <p:cNvCxnSpPr>
              <a:stCxn id="63" idx="4"/>
              <a:endCxn id="61" idx="4"/>
            </p:cNvCxnSpPr>
            <p:nvPr/>
          </p:nvCxnSpPr>
          <p:spPr bwMode="gray">
            <a:xfrm>
              <a:off x="4657722" y="5241611"/>
              <a:ext cx="2355053" cy="368921"/>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9" name="Gerade Verbindung 30"/>
            <p:cNvCxnSpPr>
              <a:stCxn id="59" idx="4"/>
              <a:endCxn id="53" idx="4"/>
            </p:cNvCxnSpPr>
            <p:nvPr/>
          </p:nvCxnSpPr>
          <p:spPr bwMode="gray">
            <a:xfrm>
              <a:off x="5831677" y="2659192"/>
              <a:ext cx="0"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20" name="Gerade Verbindung 31"/>
            <p:cNvCxnSpPr>
              <a:stCxn id="57" idx="4"/>
              <a:endCxn id="55" idx="4"/>
            </p:cNvCxnSpPr>
            <p:nvPr/>
          </p:nvCxnSpPr>
          <p:spPr bwMode="gray">
            <a:xfrm flipH="1">
              <a:off x="4649386" y="3765943"/>
              <a:ext cx="1182291"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sp>
          <p:nvSpPr>
            <p:cNvPr id="91" name="Ellipse 102"/>
            <p:cNvSpPr/>
            <p:nvPr/>
          </p:nvSpPr>
          <p:spPr bwMode="gray">
            <a:xfrm>
              <a:off x="3422097"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9" name="Ellipse 100"/>
            <p:cNvSpPr/>
            <p:nvPr/>
          </p:nvSpPr>
          <p:spPr bwMode="gray">
            <a:xfrm>
              <a:off x="4612722"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7" name="Ellipse 98"/>
            <p:cNvSpPr/>
            <p:nvPr/>
          </p:nvSpPr>
          <p:spPr bwMode="gray">
            <a:xfrm>
              <a:off x="3422097"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5" name="Ellipse 96"/>
            <p:cNvSpPr/>
            <p:nvPr/>
          </p:nvSpPr>
          <p:spPr bwMode="gray">
            <a:xfrm>
              <a:off x="4612722"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3" name="Ellipse 94"/>
            <p:cNvSpPr/>
            <p:nvPr/>
          </p:nvSpPr>
          <p:spPr bwMode="gray">
            <a:xfrm>
              <a:off x="342209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1" name="Ellipse 92"/>
            <p:cNvSpPr/>
            <p:nvPr/>
          </p:nvSpPr>
          <p:spPr bwMode="gray">
            <a:xfrm>
              <a:off x="5786677"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79" name="Ellipse 90"/>
            <p:cNvSpPr/>
            <p:nvPr/>
          </p:nvSpPr>
          <p:spPr bwMode="gray">
            <a:xfrm>
              <a:off x="6967774"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77" name="Ellipse 88"/>
            <p:cNvSpPr/>
            <p:nvPr/>
          </p:nvSpPr>
          <p:spPr bwMode="gray">
            <a:xfrm>
              <a:off x="5786080"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75" name="Ellipse 86"/>
            <p:cNvSpPr/>
            <p:nvPr/>
          </p:nvSpPr>
          <p:spPr bwMode="gray">
            <a:xfrm>
              <a:off x="460438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73" name="Ellipse 84"/>
            <p:cNvSpPr/>
            <p:nvPr/>
          </p:nvSpPr>
          <p:spPr bwMode="gray">
            <a:xfrm>
              <a:off x="4612722"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nvGrpSpPr>
            <p:cNvPr id="42" name="Gruppieren 53"/>
            <p:cNvGrpSpPr/>
            <p:nvPr/>
          </p:nvGrpSpPr>
          <p:grpSpPr bwMode="gray">
            <a:xfrm>
              <a:off x="4567236" y="2200275"/>
              <a:ext cx="180975" cy="180000"/>
              <a:chOff x="4567236" y="2200275"/>
              <a:chExt cx="180975" cy="180000"/>
            </a:xfrm>
          </p:grpSpPr>
          <p:sp>
            <p:nvSpPr>
              <p:cNvPr id="70" name="Ellipse 81"/>
              <p:cNvSpPr/>
              <p:nvPr/>
            </p:nvSpPr>
            <p:spPr bwMode="gray">
              <a:xfrm>
                <a:off x="4567236" y="2200275"/>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1" name="Ellipse 82"/>
              <p:cNvSpPr/>
              <p:nvPr/>
            </p:nvSpPr>
            <p:spPr bwMode="gray">
              <a:xfrm>
                <a:off x="4612722"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3" name="Gruppieren 54"/>
            <p:cNvGrpSpPr/>
            <p:nvPr/>
          </p:nvGrpSpPr>
          <p:grpSpPr bwMode="gray">
            <a:xfrm>
              <a:off x="4567236" y="3307026"/>
              <a:ext cx="180975" cy="180000"/>
              <a:chOff x="4567236" y="3307026"/>
              <a:chExt cx="180975" cy="180000"/>
            </a:xfrm>
          </p:grpSpPr>
          <p:sp>
            <p:nvSpPr>
              <p:cNvPr id="68" name="Ellipse 79"/>
              <p:cNvSpPr/>
              <p:nvPr/>
            </p:nvSpPr>
            <p:spPr bwMode="gray">
              <a:xfrm>
                <a:off x="4567236" y="3307026"/>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9" name="Ellipse 80"/>
              <p:cNvSpPr/>
              <p:nvPr/>
            </p:nvSpPr>
            <p:spPr bwMode="gray">
              <a:xfrm>
                <a:off x="4612722"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4" name="Gruppieren 55"/>
            <p:cNvGrpSpPr/>
            <p:nvPr/>
          </p:nvGrpSpPr>
          <p:grpSpPr bwMode="gray">
            <a:xfrm>
              <a:off x="6922289" y="4413777"/>
              <a:ext cx="180975" cy="180000"/>
              <a:chOff x="6922289" y="4413777"/>
              <a:chExt cx="180975" cy="180000"/>
            </a:xfrm>
          </p:grpSpPr>
          <p:sp>
            <p:nvSpPr>
              <p:cNvPr id="66" name="Ellipse 77"/>
              <p:cNvSpPr/>
              <p:nvPr/>
            </p:nvSpPr>
            <p:spPr bwMode="gray">
              <a:xfrm>
                <a:off x="6922289" y="4413777"/>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7" name="Ellipse 78"/>
              <p:cNvSpPr/>
              <p:nvPr/>
            </p:nvSpPr>
            <p:spPr bwMode="gray">
              <a:xfrm>
                <a:off x="6967775"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5" name="Gruppieren 56"/>
            <p:cNvGrpSpPr/>
            <p:nvPr/>
          </p:nvGrpSpPr>
          <p:grpSpPr bwMode="gray">
            <a:xfrm>
              <a:off x="5741191" y="4782694"/>
              <a:ext cx="180975" cy="180000"/>
              <a:chOff x="5741191" y="4782694"/>
              <a:chExt cx="180975" cy="180000"/>
            </a:xfrm>
          </p:grpSpPr>
          <p:sp>
            <p:nvSpPr>
              <p:cNvPr id="64" name="Ellipse 75"/>
              <p:cNvSpPr/>
              <p:nvPr/>
            </p:nvSpPr>
            <p:spPr bwMode="gray">
              <a:xfrm>
                <a:off x="5741191" y="4782694"/>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5" name="Ellipse 76"/>
              <p:cNvSpPr/>
              <p:nvPr/>
            </p:nvSpPr>
            <p:spPr bwMode="gray">
              <a:xfrm>
                <a:off x="5786677"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6" name="Gruppieren 57"/>
            <p:cNvGrpSpPr/>
            <p:nvPr/>
          </p:nvGrpSpPr>
          <p:grpSpPr bwMode="gray">
            <a:xfrm>
              <a:off x="4567236" y="5151611"/>
              <a:ext cx="180975" cy="180000"/>
              <a:chOff x="4567236" y="5151611"/>
              <a:chExt cx="180975" cy="180000"/>
            </a:xfrm>
          </p:grpSpPr>
          <p:sp>
            <p:nvSpPr>
              <p:cNvPr id="62" name="Ellipse 73"/>
              <p:cNvSpPr/>
              <p:nvPr/>
            </p:nvSpPr>
            <p:spPr bwMode="gray">
              <a:xfrm>
                <a:off x="4567236" y="5151611"/>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3" name="Ellipse 74"/>
              <p:cNvSpPr/>
              <p:nvPr/>
            </p:nvSpPr>
            <p:spPr bwMode="gray">
              <a:xfrm>
                <a:off x="4612722"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7" name="Gruppieren 58"/>
            <p:cNvGrpSpPr/>
            <p:nvPr/>
          </p:nvGrpSpPr>
          <p:grpSpPr bwMode="gray">
            <a:xfrm>
              <a:off x="6922289" y="5520532"/>
              <a:ext cx="180975" cy="180000"/>
              <a:chOff x="6922289" y="5520532"/>
              <a:chExt cx="180975" cy="180000"/>
            </a:xfrm>
          </p:grpSpPr>
          <p:sp>
            <p:nvSpPr>
              <p:cNvPr id="60" name="Ellipse 71"/>
              <p:cNvSpPr/>
              <p:nvPr/>
            </p:nvSpPr>
            <p:spPr bwMode="gray">
              <a:xfrm>
                <a:off x="6922289" y="552053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1" name="Ellipse 72"/>
              <p:cNvSpPr/>
              <p:nvPr/>
            </p:nvSpPr>
            <p:spPr bwMode="gray">
              <a:xfrm>
                <a:off x="696777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8" name="Gruppieren 59"/>
            <p:cNvGrpSpPr/>
            <p:nvPr/>
          </p:nvGrpSpPr>
          <p:grpSpPr bwMode="gray">
            <a:xfrm>
              <a:off x="5741191" y="2569192"/>
              <a:ext cx="180975" cy="180000"/>
              <a:chOff x="5741191" y="2569192"/>
              <a:chExt cx="180975" cy="180000"/>
            </a:xfrm>
          </p:grpSpPr>
          <p:sp>
            <p:nvSpPr>
              <p:cNvPr id="58" name="Ellipse 69"/>
              <p:cNvSpPr/>
              <p:nvPr/>
            </p:nvSpPr>
            <p:spPr bwMode="gray">
              <a:xfrm>
                <a:off x="5741191" y="256919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9" name="Ellipse 70"/>
              <p:cNvSpPr/>
              <p:nvPr/>
            </p:nvSpPr>
            <p:spPr bwMode="gray">
              <a:xfrm>
                <a:off x="5786677"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9" name="Gruppieren 60"/>
            <p:cNvGrpSpPr/>
            <p:nvPr/>
          </p:nvGrpSpPr>
          <p:grpSpPr bwMode="gray">
            <a:xfrm>
              <a:off x="5741191" y="3675943"/>
              <a:ext cx="180975" cy="180000"/>
              <a:chOff x="5741191" y="3675943"/>
              <a:chExt cx="180975" cy="180000"/>
            </a:xfrm>
          </p:grpSpPr>
          <p:sp>
            <p:nvSpPr>
              <p:cNvPr id="56" name="Ellipse 67"/>
              <p:cNvSpPr/>
              <p:nvPr/>
            </p:nvSpPr>
            <p:spPr bwMode="gray">
              <a:xfrm>
                <a:off x="5741191" y="3675943"/>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7" name="Ellipse 68"/>
              <p:cNvSpPr/>
              <p:nvPr/>
            </p:nvSpPr>
            <p:spPr bwMode="gray">
              <a:xfrm>
                <a:off x="5786677"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50" name="Gruppieren 61"/>
            <p:cNvGrpSpPr/>
            <p:nvPr/>
          </p:nvGrpSpPr>
          <p:grpSpPr bwMode="gray">
            <a:xfrm>
              <a:off x="4558900" y="4044860"/>
              <a:ext cx="180975" cy="180000"/>
              <a:chOff x="4558900" y="4044860"/>
              <a:chExt cx="180975" cy="180000"/>
            </a:xfrm>
          </p:grpSpPr>
          <p:sp>
            <p:nvSpPr>
              <p:cNvPr id="54" name="Ellipse 65"/>
              <p:cNvSpPr/>
              <p:nvPr/>
            </p:nvSpPr>
            <p:spPr bwMode="gray">
              <a:xfrm>
                <a:off x="4558900" y="4044860"/>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5" name="Ellipse 66"/>
              <p:cNvSpPr/>
              <p:nvPr/>
            </p:nvSpPr>
            <p:spPr bwMode="gray">
              <a:xfrm>
                <a:off x="460438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51" name="Gruppieren 62"/>
            <p:cNvGrpSpPr/>
            <p:nvPr/>
          </p:nvGrpSpPr>
          <p:grpSpPr bwMode="gray">
            <a:xfrm>
              <a:off x="5741191" y="2938109"/>
              <a:ext cx="180975" cy="180000"/>
              <a:chOff x="5741191" y="2938109"/>
              <a:chExt cx="180975" cy="180000"/>
            </a:xfrm>
          </p:grpSpPr>
          <p:sp>
            <p:nvSpPr>
              <p:cNvPr id="52" name="Ellipse 63"/>
              <p:cNvSpPr/>
              <p:nvPr/>
            </p:nvSpPr>
            <p:spPr bwMode="gray">
              <a:xfrm>
                <a:off x="5741191" y="2938109"/>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3" name="Ellipse 64"/>
              <p:cNvSpPr/>
              <p:nvPr/>
            </p:nvSpPr>
            <p:spPr bwMode="gray">
              <a:xfrm>
                <a:off x="5786677"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sp>
        <p:nvSpPr>
          <p:cNvPr id="72" name="Rectangle 3"/>
          <p:cNvSpPr>
            <a:spLocks noChangeArrowheads="1"/>
          </p:cNvSpPr>
          <p:nvPr/>
        </p:nvSpPr>
        <p:spPr bwMode="auto">
          <a:xfrm>
            <a:off x="274638" y="174783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a:t>
            </a:r>
          </a:p>
        </p:txBody>
      </p:sp>
      <p:sp>
        <p:nvSpPr>
          <p:cNvPr id="74" name="Rectangle 4"/>
          <p:cNvSpPr>
            <a:spLocks noChangeArrowheads="1"/>
          </p:cNvSpPr>
          <p:nvPr/>
        </p:nvSpPr>
        <p:spPr bwMode="auto">
          <a:xfrm>
            <a:off x="795338" y="17319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40</a:t>
            </a:r>
            <a:endParaRPr lang="en-GB" altLang="es-EC" sz="1200" dirty="0">
              <a:solidFill>
                <a:schemeClr val="tx1"/>
              </a:solidFill>
            </a:endParaRPr>
          </a:p>
        </p:txBody>
      </p:sp>
      <p:sp>
        <p:nvSpPr>
          <p:cNvPr id="76" name="Rectangle 5"/>
          <p:cNvSpPr>
            <a:spLocks noChangeArrowheads="1"/>
          </p:cNvSpPr>
          <p:nvPr/>
        </p:nvSpPr>
        <p:spPr bwMode="auto">
          <a:xfrm>
            <a:off x="274638" y="2543175"/>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2</a:t>
            </a:r>
          </a:p>
        </p:txBody>
      </p:sp>
      <p:sp>
        <p:nvSpPr>
          <p:cNvPr id="78" name="Rectangle 6"/>
          <p:cNvSpPr>
            <a:spLocks noChangeArrowheads="1"/>
          </p:cNvSpPr>
          <p:nvPr/>
        </p:nvSpPr>
        <p:spPr bwMode="auto">
          <a:xfrm>
            <a:off x="795338" y="25320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80" name="Rectangle 7"/>
          <p:cNvSpPr>
            <a:spLocks noChangeArrowheads="1"/>
          </p:cNvSpPr>
          <p:nvPr/>
        </p:nvSpPr>
        <p:spPr bwMode="auto">
          <a:xfrm>
            <a:off x="274638" y="413543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4</a:t>
            </a:r>
          </a:p>
        </p:txBody>
      </p:sp>
      <p:sp>
        <p:nvSpPr>
          <p:cNvPr id="82" name="Rectangle 8"/>
          <p:cNvSpPr>
            <a:spLocks noChangeArrowheads="1"/>
          </p:cNvSpPr>
          <p:nvPr/>
        </p:nvSpPr>
        <p:spPr bwMode="auto">
          <a:xfrm>
            <a:off x="795338" y="4132263"/>
            <a:ext cx="8763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40</a:t>
            </a:r>
          </a:p>
          <a:p>
            <a:pPr algn="l"/>
            <a:r>
              <a:rPr lang="en-GB" altLang="es-EC" sz="1200" dirty="0">
                <a:solidFill>
                  <a:schemeClr val="tx1"/>
                </a:solidFill>
              </a:rPr>
              <a:t>Memory: </a:t>
            </a:r>
            <a:r>
              <a:rPr lang="en-GB" altLang="es-EC" sz="1200" dirty="0" smtClean="0">
                <a:solidFill>
                  <a:schemeClr val="tx1"/>
                </a:solidFill>
              </a:rPr>
              <a:t>8</a:t>
            </a:r>
            <a:endParaRPr lang="en-GB" altLang="es-EC" sz="1200" dirty="0">
              <a:solidFill>
                <a:schemeClr val="tx1"/>
              </a:solidFill>
            </a:endParaRPr>
          </a:p>
        </p:txBody>
      </p:sp>
      <p:sp>
        <p:nvSpPr>
          <p:cNvPr id="84" name="Rectangle 9"/>
          <p:cNvSpPr>
            <a:spLocks noChangeArrowheads="1"/>
          </p:cNvSpPr>
          <p:nvPr/>
        </p:nvSpPr>
        <p:spPr bwMode="auto">
          <a:xfrm>
            <a:off x="274638" y="4932363"/>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5</a:t>
            </a:r>
          </a:p>
        </p:txBody>
      </p:sp>
      <p:sp>
        <p:nvSpPr>
          <p:cNvPr id="86" name="Rectangle 10"/>
          <p:cNvSpPr>
            <a:spLocks noChangeArrowheads="1"/>
          </p:cNvSpPr>
          <p:nvPr/>
        </p:nvSpPr>
        <p:spPr bwMode="auto">
          <a:xfrm>
            <a:off x="795338" y="49323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10</a:t>
            </a:r>
          </a:p>
          <a:p>
            <a:pPr algn="l"/>
            <a:r>
              <a:rPr lang="en-GB" altLang="es-EC" sz="1200" dirty="0">
                <a:solidFill>
                  <a:schemeClr val="tx1"/>
                </a:solidFill>
              </a:rPr>
              <a:t>Memory: </a:t>
            </a:r>
            <a:r>
              <a:rPr lang="en-GB" altLang="es-EC" sz="1200" dirty="0" smtClean="0">
                <a:solidFill>
                  <a:schemeClr val="tx1"/>
                </a:solidFill>
              </a:rPr>
              <a:t>30</a:t>
            </a:r>
            <a:endParaRPr lang="en-GB" altLang="es-EC" sz="1200" dirty="0">
              <a:solidFill>
                <a:schemeClr val="tx1"/>
              </a:solidFill>
            </a:endParaRPr>
          </a:p>
        </p:txBody>
      </p:sp>
      <p:sp>
        <p:nvSpPr>
          <p:cNvPr id="88" name="Rectangle 11"/>
          <p:cNvSpPr>
            <a:spLocks noChangeArrowheads="1"/>
          </p:cNvSpPr>
          <p:nvPr/>
        </p:nvSpPr>
        <p:spPr bwMode="auto">
          <a:xfrm>
            <a:off x="274638" y="57292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6</a:t>
            </a:r>
          </a:p>
        </p:txBody>
      </p:sp>
      <p:sp>
        <p:nvSpPr>
          <p:cNvPr id="90" name="Rectangle 12"/>
          <p:cNvSpPr>
            <a:spLocks noChangeArrowheads="1"/>
          </p:cNvSpPr>
          <p:nvPr/>
        </p:nvSpPr>
        <p:spPr bwMode="auto">
          <a:xfrm>
            <a:off x="795338" y="57324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92" name="Rectangle 13"/>
          <p:cNvSpPr>
            <a:spLocks noChangeArrowheads="1"/>
          </p:cNvSpPr>
          <p:nvPr/>
        </p:nvSpPr>
        <p:spPr bwMode="auto">
          <a:xfrm>
            <a:off x="274638" y="334010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3</a:t>
            </a:r>
          </a:p>
        </p:txBody>
      </p:sp>
      <p:sp>
        <p:nvSpPr>
          <p:cNvPr id="93" name="Rectangle 14"/>
          <p:cNvSpPr>
            <a:spLocks noChangeArrowheads="1"/>
          </p:cNvSpPr>
          <p:nvPr/>
        </p:nvSpPr>
        <p:spPr bwMode="auto">
          <a:xfrm>
            <a:off x="795338" y="33321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94" name="Rectangle 15"/>
          <p:cNvSpPr>
            <a:spLocks noChangeArrowheads="1"/>
          </p:cNvSpPr>
          <p:nvPr/>
        </p:nvSpPr>
        <p:spPr bwMode="auto">
          <a:xfrm>
            <a:off x="1908175" y="17478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7</a:t>
            </a:r>
          </a:p>
        </p:txBody>
      </p:sp>
      <p:sp>
        <p:nvSpPr>
          <p:cNvPr id="95" name="Rectangle 16"/>
          <p:cNvSpPr>
            <a:spLocks noChangeArrowheads="1"/>
          </p:cNvSpPr>
          <p:nvPr/>
        </p:nvSpPr>
        <p:spPr bwMode="auto">
          <a:xfrm>
            <a:off x="2428875" y="17319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50</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96" name="Rectangle 17"/>
          <p:cNvSpPr>
            <a:spLocks noChangeArrowheads="1"/>
          </p:cNvSpPr>
          <p:nvPr/>
        </p:nvSpPr>
        <p:spPr bwMode="auto">
          <a:xfrm>
            <a:off x="1908175" y="2543175"/>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8</a:t>
            </a:r>
          </a:p>
        </p:txBody>
      </p:sp>
      <p:sp>
        <p:nvSpPr>
          <p:cNvPr id="97" name="Rectangle 18"/>
          <p:cNvSpPr>
            <a:spLocks noChangeArrowheads="1"/>
          </p:cNvSpPr>
          <p:nvPr/>
        </p:nvSpPr>
        <p:spPr bwMode="auto">
          <a:xfrm>
            <a:off x="2428875" y="252888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40</a:t>
            </a:r>
            <a:endParaRPr lang="en-GB" altLang="es-EC" sz="1200" dirty="0">
              <a:solidFill>
                <a:schemeClr val="tx1"/>
              </a:solidFill>
            </a:endParaRPr>
          </a:p>
        </p:txBody>
      </p:sp>
      <p:sp>
        <p:nvSpPr>
          <p:cNvPr id="98" name="Rectangle 19"/>
          <p:cNvSpPr>
            <a:spLocks noChangeArrowheads="1"/>
          </p:cNvSpPr>
          <p:nvPr/>
        </p:nvSpPr>
        <p:spPr bwMode="auto">
          <a:xfrm>
            <a:off x="1908175" y="41354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10</a:t>
            </a:r>
          </a:p>
        </p:txBody>
      </p:sp>
      <p:sp>
        <p:nvSpPr>
          <p:cNvPr id="99" name="Rectangle 20"/>
          <p:cNvSpPr>
            <a:spLocks noChangeArrowheads="1"/>
          </p:cNvSpPr>
          <p:nvPr/>
        </p:nvSpPr>
        <p:spPr bwMode="auto">
          <a:xfrm>
            <a:off x="2428875" y="4124325"/>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30</a:t>
            </a:r>
          </a:p>
          <a:p>
            <a:pPr algn="l"/>
            <a:r>
              <a:rPr lang="en-GB" altLang="es-EC" sz="1200" dirty="0">
                <a:solidFill>
                  <a:schemeClr val="tx1"/>
                </a:solidFill>
              </a:rPr>
              <a:t>Memory: </a:t>
            </a:r>
            <a:r>
              <a:rPr lang="en-GB" altLang="es-EC" sz="1200" dirty="0" smtClean="0">
                <a:solidFill>
                  <a:schemeClr val="tx1"/>
                </a:solidFill>
              </a:rPr>
              <a:t>50</a:t>
            </a:r>
            <a:endParaRPr lang="en-GB" altLang="es-EC" sz="1200" dirty="0">
              <a:solidFill>
                <a:schemeClr val="tx1"/>
              </a:solidFill>
            </a:endParaRPr>
          </a:p>
        </p:txBody>
      </p:sp>
      <p:sp>
        <p:nvSpPr>
          <p:cNvPr id="100" name="Rectangle 21"/>
          <p:cNvSpPr>
            <a:spLocks noChangeArrowheads="1"/>
          </p:cNvSpPr>
          <p:nvPr/>
        </p:nvSpPr>
        <p:spPr bwMode="auto">
          <a:xfrm>
            <a:off x="1908175" y="4932363"/>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11</a:t>
            </a:r>
          </a:p>
        </p:txBody>
      </p:sp>
      <p:sp>
        <p:nvSpPr>
          <p:cNvPr id="101" name="Rectangle 22"/>
          <p:cNvSpPr>
            <a:spLocks noChangeArrowheads="1"/>
          </p:cNvSpPr>
          <p:nvPr/>
        </p:nvSpPr>
        <p:spPr bwMode="auto">
          <a:xfrm>
            <a:off x="2428875" y="492283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60</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102" name="Rectangle 23"/>
          <p:cNvSpPr>
            <a:spLocks noChangeArrowheads="1"/>
          </p:cNvSpPr>
          <p:nvPr/>
        </p:nvSpPr>
        <p:spPr bwMode="auto">
          <a:xfrm>
            <a:off x="1908175" y="572928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12</a:t>
            </a:r>
          </a:p>
        </p:txBody>
      </p:sp>
      <p:sp>
        <p:nvSpPr>
          <p:cNvPr id="103" name="Rectangle 24"/>
          <p:cNvSpPr>
            <a:spLocks noChangeArrowheads="1"/>
          </p:cNvSpPr>
          <p:nvPr/>
        </p:nvSpPr>
        <p:spPr bwMode="auto">
          <a:xfrm>
            <a:off x="2428875" y="572135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35</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104" name="Rectangle 25"/>
          <p:cNvSpPr>
            <a:spLocks noChangeArrowheads="1"/>
          </p:cNvSpPr>
          <p:nvPr/>
        </p:nvSpPr>
        <p:spPr bwMode="auto">
          <a:xfrm>
            <a:off x="1908175" y="334010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9</a:t>
            </a:r>
          </a:p>
        </p:txBody>
      </p:sp>
      <p:sp>
        <p:nvSpPr>
          <p:cNvPr id="105" name="Rectangle 26"/>
          <p:cNvSpPr>
            <a:spLocks noChangeArrowheads="1"/>
          </p:cNvSpPr>
          <p:nvPr/>
        </p:nvSpPr>
        <p:spPr bwMode="auto">
          <a:xfrm>
            <a:off x="2428875" y="332740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25</a:t>
            </a:r>
            <a:endParaRPr lang="en-GB" altLang="es-EC" sz="1200" dirty="0">
              <a:solidFill>
                <a:schemeClr val="tx1"/>
              </a:solidFill>
            </a:endParaRPr>
          </a:p>
        </p:txBody>
      </p:sp>
      <p:sp>
        <p:nvSpPr>
          <p:cNvPr id="106" name="Rectangle 27"/>
          <p:cNvSpPr>
            <a:spLocks noChangeArrowheads="1"/>
          </p:cNvSpPr>
          <p:nvPr/>
        </p:nvSpPr>
        <p:spPr bwMode="auto">
          <a:xfrm>
            <a:off x="693738" y="1357313"/>
            <a:ext cx="2623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A VIRTUALIZAR </a:t>
            </a:r>
            <a:r>
              <a:rPr lang="en-GB" altLang="es-EC" sz="1400" b="1" dirty="0" smtClean="0">
                <a:solidFill>
                  <a:schemeClr val="tx1"/>
                </a:solidFill>
              </a:rPr>
              <a:t>(12</a:t>
            </a:r>
            <a:r>
              <a:rPr lang="en-GB" altLang="es-EC" sz="1400" b="1" dirty="0">
                <a:solidFill>
                  <a:schemeClr val="tx1"/>
                </a:solidFill>
              </a:rPr>
              <a:t>)</a:t>
            </a:r>
          </a:p>
        </p:txBody>
      </p:sp>
      <p:sp>
        <p:nvSpPr>
          <p:cNvPr id="107" name="Line 28"/>
          <p:cNvSpPr>
            <a:spLocks noChangeShapeType="1"/>
          </p:cNvSpPr>
          <p:nvPr/>
        </p:nvSpPr>
        <p:spPr bwMode="auto">
          <a:xfrm>
            <a:off x="268288" y="1663700"/>
            <a:ext cx="305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08" name="Rectangle 29"/>
          <p:cNvSpPr>
            <a:spLocks noChangeArrowheads="1"/>
          </p:cNvSpPr>
          <p:nvPr/>
        </p:nvSpPr>
        <p:spPr bwMode="auto">
          <a:xfrm>
            <a:off x="6072188" y="1357313"/>
            <a:ext cx="20610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ENTERPRISE</a:t>
            </a:r>
            <a:endParaRPr lang="en-GB" altLang="es-EC" sz="1400" b="1" dirty="0">
              <a:solidFill>
                <a:schemeClr val="tx1"/>
              </a:solidFill>
            </a:endParaRPr>
          </a:p>
        </p:txBody>
      </p:sp>
      <p:sp>
        <p:nvSpPr>
          <p:cNvPr id="109" name="Line 30"/>
          <p:cNvSpPr>
            <a:spLocks noChangeShapeType="1"/>
          </p:cNvSpPr>
          <p:nvPr/>
        </p:nvSpPr>
        <p:spPr bwMode="auto">
          <a:xfrm flipV="1">
            <a:off x="5084763" y="1663700"/>
            <a:ext cx="379253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10" name="AutoShape 31"/>
          <p:cNvSpPr>
            <a:spLocks noChangeArrowheads="1"/>
          </p:cNvSpPr>
          <p:nvPr/>
        </p:nvSpPr>
        <p:spPr bwMode="auto">
          <a:xfrm>
            <a:off x="3598863" y="1757363"/>
            <a:ext cx="1228725" cy="4584700"/>
          </a:xfrm>
          <a:prstGeom prst="homePlate">
            <a:avLst>
              <a:gd name="adj" fmla="val 51481"/>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GB" altLang="es-EC" dirty="0" smtClean="0">
                <a:solidFill>
                  <a:schemeClr val="hlink"/>
                </a:solidFill>
              </a:rPr>
              <a:t>VIRTUALIZACIÓN</a:t>
            </a:r>
            <a:endParaRPr lang="en-GB" altLang="es-EC" dirty="0">
              <a:solidFill>
                <a:schemeClr val="hlink"/>
              </a:solidFill>
            </a:endParaRPr>
          </a:p>
        </p:txBody>
      </p:sp>
      <p:sp>
        <p:nvSpPr>
          <p:cNvPr id="111" name="Rectangle 32"/>
          <p:cNvSpPr>
            <a:spLocks noChangeArrowheads="1"/>
          </p:cNvSpPr>
          <p:nvPr/>
        </p:nvSpPr>
        <p:spPr bwMode="auto">
          <a:xfrm>
            <a:off x="4949825" y="3584575"/>
            <a:ext cx="2189163" cy="884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graphicFrame>
        <p:nvGraphicFramePr>
          <p:cNvPr id="112" name="Group 33"/>
          <p:cNvGraphicFramePr>
            <a:graphicFrameLocks noGrp="1"/>
          </p:cNvGraphicFramePr>
          <p:nvPr>
            <p:extLst>
              <p:ext uri="{D42A27DB-BD31-4B8C-83A1-F6EECF244321}">
                <p14:modId xmlns:p14="http://schemas.microsoft.com/office/powerpoint/2010/main" val="1055008112"/>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98754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checkerboard(across)">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a:t>Metodología de Ubicación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ieren 19"/>
          <p:cNvGrpSpPr/>
          <p:nvPr/>
        </p:nvGrpSpPr>
        <p:grpSpPr>
          <a:xfrm>
            <a:off x="8506340" y="1931023"/>
            <a:ext cx="3451331" cy="4377894"/>
            <a:chOff x="3422096" y="2200275"/>
            <a:chExt cx="3681168" cy="3500257"/>
          </a:xfrm>
        </p:grpSpPr>
        <p:cxnSp>
          <p:nvCxnSpPr>
            <p:cNvPr id="12" name="Gerade Verbindung 20"/>
            <p:cNvCxnSpPr>
              <a:stCxn id="71" idx="4"/>
              <a:endCxn id="59" idx="4"/>
            </p:cNvCxnSpPr>
            <p:nvPr/>
          </p:nvCxnSpPr>
          <p:spPr bwMode="gray">
            <a:xfrm>
              <a:off x="4657722" y="2290275"/>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3" name="Gerade Verbindung 21"/>
            <p:cNvCxnSpPr>
              <a:stCxn id="53" idx="4"/>
              <a:endCxn id="69" idx="4"/>
            </p:cNvCxnSpPr>
            <p:nvPr/>
          </p:nvCxnSpPr>
          <p:spPr bwMode="gray">
            <a:xfrm flipH="1">
              <a:off x="4657722" y="3028109"/>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4" name="Gerade Verbindung 24"/>
            <p:cNvCxnSpPr>
              <a:stCxn id="69" idx="4"/>
              <a:endCxn id="57" idx="4"/>
            </p:cNvCxnSpPr>
            <p:nvPr/>
          </p:nvCxnSpPr>
          <p:spPr bwMode="gray">
            <a:xfrm>
              <a:off x="4657722" y="3397026"/>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5" name="Gerade Verbindung 25"/>
            <p:cNvCxnSpPr>
              <a:stCxn id="55" idx="4"/>
              <a:endCxn id="67" idx="4"/>
            </p:cNvCxnSpPr>
            <p:nvPr/>
          </p:nvCxnSpPr>
          <p:spPr bwMode="gray">
            <a:xfrm>
              <a:off x="4649386" y="4134860"/>
              <a:ext cx="2363389"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6" name="Gerade Verbindung 27"/>
            <p:cNvCxnSpPr>
              <a:stCxn id="67" idx="4"/>
              <a:endCxn id="65" idx="4"/>
            </p:cNvCxnSpPr>
            <p:nvPr/>
          </p:nvCxnSpPr>
          <p:spPr bwMode="gray">
            <a:xfrm flipH="1">
              <a:off x="5831677" y="4503777"/>
              <a:ext cx="1181098"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7" name="Gerade Verbindung 28"/>
            <p:cNvCxnSpPr>
              <a:stCxn id="65" idx="4"/>
              <a:endCxn id="63" idx="4"/>
            </p:cNvCxnSpPr>
            <p:nvPr/>
          </p:nvCxnSpPr>
          <p:spPr bwMode="gray">
            <a:xfrm flipH="1">
              <a:off x="4657722" y="4872694"/>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8" name="Gerade Verbindung 29"/>
            <p:cNvCxnSpPr>
              <a:stCxn id="63" idx="4"/>
              <a:endCxn id="61" idx="4"/>
            </p:cNvCxnSpPr>
            <p:nvPr/>
          </p:nvCxnSpPr>
          <p:spPr bwMode="gray">
            <a:xfrm>
              <a:off x="4657722" y="5241611"/>
              <a:ext cx="2355053" cy="368921"/>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9" name="Gerade Verbindung 30"/>
            <p:cNvCxnSpPr>
              <a:stCxn id="59" idx="4"/>
              <a:endCxn id="53" idx="4"/>
            </p:cNvCxnSpPr>
            <p:nvPr/>
          </p:nvCxnSpPr>
          <p:spPr bwMode="gray">
            <a:xfrm>
              <a:off x="5831677" y="2659192"/>
              <a:ext cx="0"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20" name="Gerade Verbindung 31"/>
            <p:cNvCxnSpPr>
              <a:stCxn id="57" idx="4"/>
              <a:endCxn id="55" idx="4"/>
            </p:cNvCxnSpPr>
            <p:nvPr/>
          </p:nvCxnSpPr>
          <p:spPr bwMode="gray">
            <a:xfrm flipH="1">
              <a:off x="4649386" y="3765943"/>
              <a:ext cx="1182291"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sp>
          <p:nvSpPr>
            <p:cNvPr id="91" name="Ellipse 102"/>
            <p:cNvSpPr/>
            <p:nvPr/>
          </p:nvSpPr>
          <p:spPr bwMode="gray">
            <a:xfrm>
              <a:off x="3422097"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9" name="Ellipse 100"/>
            <p:cNvSpPr/>
            <p:nvPr/>
          </p:nvSpPr>
          <p:spPr bwMode="gray">
            <a:xfrm>
              <a:off x="4612722"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7" name="Ellipse 98"/>
            <p:cNvSpPr/>
            <p:nvPr/>
          </p:nvSpPr>
          <p:spPr bwMode="gray">
            <a:xfrm>
              <a:off x="3422097"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5" name="Ellipse 96"/>
            <p:cNvSpPr/>
            <p:nvPr/>
          </p:nvSpPr>
          <p:spPr bwMode="gray">
            <a:xfrm>
              <a:off x="4612722"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3" name="Ellipse 94"/>
            <p:cNvSpPr/>
            <p:nvPr/>
          </p:nvSpPr>
          <p:spPr bwMode="gray">
            <a:xfrm>
              <a:off x="342209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1" name="Ellipse 92"/>
            <p:cNvSpPr/>
            <p:nvPr/>
          </p:nvSpPr>
          <p:spPr bwMode="gray">
            <a:xfrm>
              <a:off x="5786677"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79" name="Ellipse 90"/>
            <p:cNvSpPr/>
            <p:nvPr/>
          </p:nvSpPr>
          <p:spPr bwMode="gray">
            <a:xfrm>
              <a:off x="6967774"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77" name="Ellipse 88"/>
            <p:cNvSpPr/>
            <p:nvPr/>
          </p:nvSpPr>
          <p:spPr bwMode="gray">
            <a:xfrm>
              <a:off x="5786080"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75" name="Ellipse 86"/>
            <p:cNvSpPr/>
            <p:nvPr/>
          </p:nvSpPr>
          <p:spPr bwMode="gray">
            <a:xfrm>
              <a:off x="460438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73" name="Ellipse 84"/>
            <p:cNvSpPr/>
            <p:nvPr/>
          </p:nvSpPr>
          <p:spPr bwMode="gray">
            <a:xfrm>
              <a:off x="4612722"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nvGrpSpPr>
            <p:cNvPr id="42" name="Gruppieren 53"/>
            <p:cNvGrpSpPr/>
            <p:nvPr/>
          </p:nvGrpSpPr>
          <p:grpSpPr bwMode="gray">
            <a:xfrm>
              <a:off x="4567236" y="2200275"/>
              <a:ext cx="180975" cy="180000"/>
              <a:chOff x="4567236" y="2200275"/>
              <a:chExt cx="180975" cy="180000"/>
            </a:xfrm>
          </p:grpSpPr>
          <p:sp>
            <p:nvSpPr>
              <p:cNvPr id="70" name="Ellipse 81"/>
              <p:cNvSpPr/>
              <p:nvPr/>
            </p:nvSpPr>
            <p:spPr bwMode="gray">
              <a:xfrm>
                <a:off x="4567236" y="2200275"/>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1" name="Ellipse 82"/>
              <p:cNvSpPr/>
              <p:nvPr/>
            </p:nvSpPr>
            <p:spPr bwMode="gray">
              <a:xfrm>
                <a:off x="4612722"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3" name="Gruppieren 54"/>
            <p:cNvGrpSpPr/>
            <p:nvPr/>
          </p:nvGrpSpPr>
          <p:grpSpPr bwMode="gray">
            <a:xfrm>
              <a:off x="4567236" y="3307026"/>
              <a:ext cx="180975" cy="180000"/>
              <a:chOff x="4567236" y="3307026"/>
              <a:chExt cx="180975" cy="180000"/>
            </a:xfrm>
          </p:grpSpPr>
          <p:sp>
            <p:nvSpPr>
              <p:cNvPr id="68" name="Ellipse 79"/>
              <p:cNvSpPr/>
              <p:nvPr/>
            </p:nvSpPr>
            <p:spPr bwMode="gray">
              <a:xfrm>
                <a:off x="4567236" y="3307026"/>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9" name="Ellipse 80"/>
              <p:cNvSpPr/>
              <p:nvPr/>
            </p:nvSpPr>
            <p:spPr bwMode="gray">
              <a:xfrm>
                <a:off x="4612722"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4" name="Gruppieren 55"/>
            <p:cNvGrpSpPr/>
            <p:nvPr/>
          </p:nvGrpSpPr>
          <p:grpSpPr bwMode="gray">
            <a:xfrm>
              <a:off x="6922289" y="4413777"/>
              <a:ext cx="180975" cy="180000"/>
              <a:chOff x="6922289" y="4413777"/>
              <a:chExt cx="180975" cy="180000"/>
            </a:xfrm>
          </p:grpSpPr>
          <p:sp>
            <p:nvSpPr>
              <p:cNvPr id="66" name="Ellipse 77"/>
              <p:cNvSpPr/>
              <p:nvPr/>
            </p:nvSpPr>
            <p:spPr bwMode="gray">
              <a:xfrm>
                <a:off x="6922289" y="4413777"/>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7" name="Ellipse 78"/>
              <p:cNvSpPr/>
              <p:nvPr/>
            </p:nvSpPr>
            <p:spPr bwMode="gray">
              <a:xfrm>
                <a:off x="6967775"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5" name="Gruppieren 56"/>
            <p:cNvGrpSpPr/>
            <p:nvPr/>
          </p:nvGrpSpPr>
          <p:grpSpPr bwMode="gray">
            <a:xfrm>
              <a:off x="5741191" y="4782694"/>
              <a:ext cx="180975" cy="180000"/>
              <a:chOff x="5741191" y="4782694"/>
              <a:chExt cx="180975" cy="180000"/>
            </a:xfrm>
          </p:grpSpPr>
          <p:sp>
            <p:nvSpPr>
              <p:cNvPr id="64" name="Ellipse 75"/>
              <p:cNvSpPr/>
              <p:nvPr/>
            </p:nvSpPr>
            <p:spPr bwMode="gray">
              <a:xfrm>
                <a:off x="5741191" y="4782694"/>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5" name="Ellipse 76"/>
              <p:cNvSpPr/>
              <p:nvPr/>
            </p:nvSpPr>
            <p:spPr bwMode="gray">
              <a:xfrm>
                <a:off x="5786677"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6" name="Gruppieren 57"/>
            <p:cNvGrpSpPr/>
            <p:nvPr/>
          </p:nvGrpSpPr>
          <p:grpSpPr bwMode="gray">
            <a:xfrm>
              <a:off x="4567236" y="5151611"/>
              <a:ext cx="180975" cy="180000"/>
              <a:chOff x="4567236" y="5151611"/>
              <a:chExt cx="180975" cy="180000"/>
            </a:xfrm>
          </p:grpSpPr>
          <p:sp>
            <p:nvSpPr>
              <p:cNvPr id="62" name="Ellipse 73"/>
              <p:cNvSpPr/>
              <p:nvPr/>
            </p:nvSpPr>
            <p:spPr bwMode="gray">
              <a:xfrm>
                <a:off x="4567236" y="5151611"/>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3" name="Ellipse 74"/>
              <p:cNvSpPr/>
              <p:nvPr/>
            </p:nvSpPr>
            <p:spPr bwMode="gray">
              <a:xfrm>
                <a:off x="4612722"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7" name="Gruppieren 58"/>
            <p:cNvGrpSpPr/>
            <p:nvPr/>
          </p:nvGrpSpPr>
          <p:grpSpPr bwMode="gray">
            <a:xfrm>
              <a:off x="6922289" y="5520532"/>
              <a:ext cx="180975" cy="180000"/>
              <a:chOff x="6922289" y="5520532"/>
              <a:chExt cx="180975" cy="180000"/>
            </a:xfrm>
          </p:grpSpPr>
          <p:sp>
            <p:nvSpPr>
              <p:cNvPr id="60" name="Ellipse 71"/>
              <p:cNvSpPr/>
              <p:nvPr/>
            </p:nvSpPr>
            <p:spPr bwMode="gray">
              <a:xfrm>
                <a:off x="6922289" y="552053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1" name="Ellipse 72"/>
              <p:cNvSpPr/>
              <p:nvPr/>
            </p:nvSpPr>
            <p:spPr bwMode="gray">
              <a:xfrm>
                <a:off x="696777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8" name="Gruppieren 59"/>
            <p:cNvGrpSpPr/>
            <p:nvPr/>
          </p:nvGrpSpPr>
          <p:grpSpPr bwMode="gray">
            <a:xfrm>
              <a:off x="5741191" y="2569192"/>
              <a:ext cx="180975" cy="180000"/>
              <a:chOff x="5741191" y="2569192"/>
              <a:chExt cx="180975" cy="180000"/>
            </a:xfrm>
          </p:grpSpPr>
          <p:sp>
            <p:nvSpPr>
              <p:cNvPr id="58" name="Ellipse 69"/>
              <p:cNvSpPr/>
              <p:nvPr/>
            </p:nvSpPr>
            <p:spPr bwMode="gray">
              <a:xfrm>
                <a:off x="5741191" y="256919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9" name="Ellipse 70"/>
              <p:cNvSpPr/>
              <p:nvPr/>
            </p:nvSpPr>
            <p:spPr bwMode="gray">
              <a:xfrm>
                <a:off x="5786677"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49" name="Gruppieren 60"/>
            <p:cNvGrpSpPr/>
            <p:nvPr/>
          </p:nvGrpSpPr>
          <p:grpSpPr bwMode="gray">
            <a:xfrm>
              <a:off x="5741191" y="3675943"/>
              <a:ext cx="180975" cy="180000"/>
              <a:chOff x="5741191" y="3675943"/>
              <a:chExt cx="180975" cy="180000"/>
            </a:xfrm>
          </p:grpSpPr>
          <p:sp>
            <p:nvSpPr>
              <p:cNvPr id="56" name="Ellipse 67"/>
              <p:cNvSpPr/>
              <p:nvPr/>
            </p:nvSpPr>
            <p:spPr bwMode="gray">
              <a:xfrm>
                <a:off x="5741191" y="3675943"/>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7" name="Ellipse 68"/>
              <p:cNvSpPr/>
              <p:nvPr/>
            </p:nvSpPr>
            <p:spPr bwMode="gray">
              <a:xfrm>
                <a:off x="5786677"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50" name="Gruppieren 61"/>
            <p:cNvGrpSpPr/>
            <p:nvPr/>
          </p:nvGrpSpPr>
          <p:grpSpPr bwMode="gray">
            <a:xfrm>
              <a:off x="4558900" y="4044860"/>
              <a:ext cx="180975" cy="180000"/>
              <a:chOff x="4558900" y="4044860"/>
              <a:chExt cx="180975" cy="180000"/>
            </a:xfrm>
          </p:grpSpPr>
          <p:sp>
            <p:nvSpPr>
              <p:cNvPr id="54" name="Ellipse 65"/>
              <p:cNvSpPr/>
              <p:nvPr/>
            </p:nvSpPr>
            <p:spPr bwMode="gray">
              <a:xfrm>
                <a:off x="4558900" y="4044860"/>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5" name="Ellipse 66"/>
              <p:cNvSpPr/>
              <p:nvPr/>
            </p:nvSpPr>
            <p:spPr bwMode="gray">
              <a:xfrm>
                <a:off x="460438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51" name="Gruppieren 62"/>
            <p:cNvGrpSpPr/>
            <p:nvPr/>
          </p:nvGrpSpPr>
          <p:grpSpPr bwMode="gray">
            <a:xfrm>
              <a:off x="5741191" y="2938109"/>
              <a:ext cx="180975" cy="180000"/>
              <a:chOff x="5741191" y="2938109"/>
              <a:chExt cx="180975" cy="180000"/>
            </a:xfrm>
          </p:grpSpPr>
          <p:sp>
            <p:nvSpPr>
              <p:cNvPr id="52" name="Ellipse 63"/>
              <p:cNvSpPr/>
              <p:nvPr/>
            </p:nvSpPr>
            <p:spPr bwMode="gray">
              <a:xfrm>
                <a:off x="5741191" y="2938109"/>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3" name="Ellipse 64"/>
              <p:cNvSpPr/>
              <p:nvPr/>
            </p:nvSpPr>
            <p:spPr bwMode="gray">
              <a:xfrm>
                <a:off x="5786677"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graphicFrame>
        <p:nvGraphicFramePr>
          <p:cNvPr id="74" name="Group 3"/>
          <p:cNvGraphicFramePr>
            <a:graphicFrameLocks noGrp="1"/>
          </p:cNvGraphicFramePr>
          <p:nvPr>
            <p:extLst>
              <p:ext uri="{D42A27DB-BD31-4B8C-83A1-F6EECF244321}">
                <p14:modId xmlns:p14="http://schemas.microsoft.com/office/powerpoint/2010/main" val="1132150900"/>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Used</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6" name="Group 31"/>
          <p:cNvGraphicFramePr>
            <a:graphicFrameLocks noGrp="1"/>
          </p:cNvGraphicFramePr>
          <p:nvPr>
            <p:extLst>
              <p:ext uri="{D42A27DB-BD31-4B8C-83A1-F6EECF244321}">
                <p14:modId xmlns:p14="http://schemas.microsoft.com/office/powerpoint/2010/main" val="3172390597"/>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0" name="Rectangle 60"/>
          <p:cNvSpPr>
            <a:spLocks noChangeArrowheads="1"/>
          </p:cNvSpPr>
          <p:nvPr/>
        </p:nvSpPr>
        <p:spPr bwMode="auto">
          <a:xfrm>
            <a:off x="4940300" y="3584575"/>
            <a:ext cx="2189163" cy="884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sp>
        <p:nvSpPr>
          <p:cNvPr id="82" name="Rectangle 61"/>
          <p:cNvSpPr>
            <a:spLocks noChangeArrowheads="1"/>
          </p:cNvSpPr>
          <p:nvPr/>
        </p:nvSpPr>
        <p:spPr bwMode="auto">
          <a:xfrm>
            <a:off x="274638" y="174783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a:t>
            </a:r>
          </a:p>
        </p:txBody>
      </p:sp>
      <p:sp>
        <p:nvSpPr>
          <p:cNvPr id="84" name="Rectangle 62"/>
          <p:cNvSpPr>
            <a:spLocks noChangeArrowheads="1"/>
          </p:cNvSpPr>
          <p:nvPr/>
        </p:nvSpPr>
        <p:spPr bwMode="auto">
          <a:xfrm>
            <a:off x="795338" y="17319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40</a:t>
            </a:r>
            <a:endParaRPr lang="en-GB" altLang="es-EC" sz="1200" dirty="0">
              <a:solidFill>
                <a:schemeClr val="tx1"/>
              </a:solidFill>
            </a:endParaRPr>
          </a:p>
        </p:txBody>
      </p:sp>
      <p:sp>
        <p:nvSpPr>
          <p:cNvPr id="86" name="Rectangle 63"/>
          <p:cNvSpPr>
            <a:spLocks noChangeArrowheads="1"/>
          </p:cNvSpPr>
          <p:nvPr/>
        </p:nvSpPr>
        <p:spPr bwMode="auto">
          <a:xfrm>
            <a:off x="274638" y="2543175"/>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2</a:t>
            </a:r>
          </a:p>
        </p:txBody>
      </p:sp>
      <p:sp>
        <p:nvSpPr>
          <p:cNvPr id="88" name="Rectangle 64"/>
          <p:cNvSpPr>
            <a:spLocks noChangeArrowheads="1"/>
          </p:cNvSpPr>
          <p:nvPr/>
        </p:nvSpPr>
        <p:spPr bwMode="auto">
          <a:xfrm>
            <a:off x="795338" y="25320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90" name="Rectangle 65"/>
          <p:cNvSpPr>
            <a:spLocks noChangeArrowheads="1"/>
          </p:cNvSpPr>
          <p:nvPr/>
        </p:nvSpPr>
        <p:spPr bwMode="auto">
          <a:xfrm>
            <a:off x="274638" y="413543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4</a:t>
            </a:r>
          </a:p>
        </p:txBody>
      </p:sp>
      <p:sp>
        <p:nvSpPr>
          <p:cNvPr id="92" name="Rectangle 66"/>
          <p:cNvSpPr>
            <a:spLocks noChangeArrowheads="1"/>
          </p:cNvSpPr>
          <p:nvPr/>
        </p:nvSpPr>
        <p:spPr bwMode="auto">
          <a:xfrm>
            <a:off x="274638" y="4932363"/>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5</a:t>
            </a:r>
          </a:p>
        </p:txBody>
      </p:sp>
      <p:sp>
        <p:nvSpPr>
          <p:cNvPr id="93" name="Rectangle 67"/>
          <p:cNvSpPr>
            <a:spLocks noChangeArrowheads="1"/>
          </p:cNvSpPr>
          <p:nvPr/>
        </p:nvSpPr>
        <p:spPr bwMode="auto">
          <a:xfrm>
            <a:off x="274638" y="57292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6</a:t>
            </a:r>
          </a:p>
        </p:txBody>
      </p:sp>
      <p:sp>
        <p:nvSpPr>
          <p:cNvPr id="94" name="Rectangle 68"/>
          <p:cNvSpPr>
            <a:spLocks noChangeArrowheads="1"/>
          </p:cNvSpPr>
          <p:nvPr/>
        </p:nvSpPr>
        <p:spPr bwMode="auto">
          <a:xfrm>
            <a:off x="274638" y="334010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3</a:t>
            </a:r>
          </a:p>
        </p:txBody>
      </p:sp>
      <p:sp>
        <p:nvSpPr>
          <p:cNvPr id="95" name="Rectangle 69"/>
          <p:cNvSpPr>
            <a:spLocks noChangeArrowheads="1"/>
          </p:cNvSpPr>
          <p:nvPr/>
        </p:nvSpPr>
        <p:spPr bwMode="auto">
          <a:xfrm>
            <a:off x="795338" y="33321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96" name="Rectangle 70"/>
          <p:cNvSpPr>
            <a:spLocks noChangeArrowheads="1"/>
          </p:cNvSpPr>
          <p:nvPr/>
        </p:nvSpPr>
        <p:spPr bwMode="auto">
          <a:xfrm>
            <a:off x="1908175" y="17478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7</a:t>
            </a:r>
          </a:p>
        </p:txBody>
      </p:sp>
      <p:sp>
        <p:nvSpPr>
          <p:cNvPr id="97" name="Rectangle 71"/>
          <p:cNvSpPr>
            <a:spLocks noChangeArrowheads="1"/>
          </p:cNvSpPr>
          <p:nvPr/>
        </p:nvSpPr>
        <p:spPr bwMode="auto">
          <a:xfrm>
            <a:off x="1908175" y="2543175"/>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dirty="0"/>
              <a:t>8</a:t>
            </a:r>
          </a:p>
        </p:txBody>
      </p:sp>
      <p:sp>
        <p:nvSpPr>
          <p:cNvPr id="98" name="Rectangle 72"/>
          <p:cNvSpPr>
            <a:spLocks noChangeArrowheads="1"/>
          </p:cNvSpPr>
          <p:nvPr/>
        </p:nvSpPr>
        <p:spPr bwMode="auto">
          <a:xfrm>
            <a:off x="1908175" y="41354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10</a:t>
            </a:r>
          </a:p>
        </p:txBody>
      </p:sp>
      <p:sp>
        <p:nvSpPr>
          <p:cNvPr id="99" name="Rectangle 73"/>
          <p:cNvSpPr>
            <a:spLocks noChangeArrowheads="1"/>
          </p:cNvSpPr>
          <p:nvPr/>
        </p:nvSpPr>
        <p:spPr bwMode="auto">
          <a:xfrm>
            <a:off x="1908175" y="4932363"/>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11</a:t>
            </a:r>
          </a:p>
        </p:txBody>
      </p:sp>
      <p:sp>
        <p:nvSpPr>
          <p:cNvPr id="100" name="Rectangle 74"/>
          <p:cNvSpPr>
            <a:spLocks noChangeArrowheads="1"/>
          </p:cNvSpPr>
          <p:nvPr/>
        </p:nvSpPr>
        <p:spPr bwMode="auto">
          <a:xfrm>
            <a:off x="1908175" y="572928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12</a:t>
            </a:r>
          </a:p>
        </p:txBody>
      </p:sp>
      <p:sp>
        <p:nvSpPr>
          <p:cNvPr id="101" name="Rectangle 75"/>
          <p:cNvSpPr>
            <a:spLocks noChangeArrowheads="1"/>
          </p:cNvSpPr>
          <p:nvPr/>
        </p:nvSpPr>
        <p:spPr bwMode="auto">
          <a:xfrm>
            <a:off x="1908175" y="334010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9</a:t>
            </a:r>
          </a:p>
        </p:txBody>
      </p:sp>
      <p:sp>
        <p:nvSpPr>
          <p:cNvPr id="102" name="Line 76"/>
          <p:cNvSpPr>
            <a:spLocks noChangeShapeType="1"/>
          </p:cNvSpPr>
          <p:nvPr/>
        </p:nvSpPr>
        <p:spPr bwMode="auto">
          <a:xfrm>
            <a:off x="268288" y="1663700"/>
            <a:ext cx="305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03" name="Rectangle 77"/>
          <p:cNvSpPr>
            <a:spLocks noChangeArrowheads="1"/>
          </p:cNvSpPr>
          <p:nvPr/>
        </p:nvSpPr>
        <p:spPr bwMode="auto">
          <a:xfrm>
            <a:off x="795338" y="4132263"/>
            <a:ext cx="8763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40</a:t>
            </a:r>
          </a:p>
          <a:p>
            <a:pPr algn="l"/>
            <a:r>
              <a:rPr lang="en-GB" altLang="es-EC" sz="1200" dirty="0">
                <a:solidFill>
                  <a:schemeClr val="tx1"/>
                </a:solidFill>
              </a:rPr>
              <a:t>Memory: </a:t>
            </a:r>
            <a:r>
              <a:rPr lang="en-GB" altLang="es-EC" sz="1200" dirty="0" smtClean="0">
                <a:solidFill>
                  <a:schemeClr val="tx1"/>
                </a:solidFill>
              </a:rPr>
              <a:t>8</a:t>
            </a:r>
          </a:p>
        </p:txBody>
      </p:sp>
      <p:sp>
        <p:nvSpPr>
          <p:cNvPr id="104" name="Rectangle 78"/>
          <p:cNvSpPr>
            <a:spLocks noChangeArrowheads="1"/>
          </p:cNvSpPr>
          <p:nvPr/>
        </p:nvSpPr>
        <p:spPr bwMode="auto">
          <a:xfrm>
            <a:off x="795338" y="49323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10</a:t>
            </a:r>
          </a:p>
          <a:p>
            <a:pPr algn="l"/>
            <a:r>
              <a:rPr lang="en-GB" altLang="es-EC" sz="1200" dirty="0">
                <a:solidFill>
                  <a:schemeClr val="tx1"/>
                </a:solidFill>
              </a:rPr>
              <a:t>Memory: </a:t>
            </a:r>
            <a:r>
              <a:rPr lang="en-GB" altLang="es-EC" sz="1200" dirty="0" smtClean="0">
                <a:solidFill>
                  <a:schemeClr val="tx1"/>
                </a:solidFill>
              </a:rPr>
              <a:t>30</a:t>
            </a:r>
          </a:p>
        </p:txBody>
      </p:sp>
      <p:sp>
        <p:nvSpPr>
          <p:cNvPr id="105" name="Rectangle 79"/>
          <p:cNvSpPr>
            <a:spLocks noChangeArrowheads="1"/>
          </p:cNvSpPr>
          <p:nvPr/>
        </p:nvSpPr>
        <p:spPr bwMode="auto">
          <a:xfrm>
            <a:off x="795338" y="57324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106" name="Rectangle 80"/>
          <p:cNvSpPr>
            <a:spLocks noChangeArrowheads="1"/>
          </p:cNvSpPr>
          <p:nvPr/>
        </p:nvSpPr>
        <p:spPr bwMode="auto">
          <a:xfrm>
            <a:off x="2428875" y="17319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50</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107" name="Rectangle 81"/>
          <p:cNvSpPr>
            <a:spLocks noChangeArrowheads="1"/>
          </p:cNvSpPr>
          <p:nvPr/>
        </p:nvSpPr>
        <p:spPr bwMode="auto">
          <a:xfrm>
            <a:off x="2428875" y="252888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40</a:t>
            </a:r>
            <a:endParaRPr lang="en-GB" altLang="es-EC" sz="1200" dirty="0">
              <a:solidFill>
                <a:schemeClr val="tx1"/>
              </a:solidFill>
            </a:endParaRPr>
          </a:p>
        </p:txBody>
      </p:sp>
      <p:sp>
        <p:nvSpPr>
          <p:cNvPr id="108" name="Rectangle 82"/>
          <p:cNvSpPr>
            <a:spLocks noChangeArrowheads="1"/>
          </p:cNvSpPr>
          <p:nvPr/>
        </p:nvSpPr>
        <p:spPr bwMode="auto">
          <a:xfrm>
            <a:off x="2428875" y="4124325"/>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30</a:t>
            </a:r>
          </a:p>
          <a:p>
            <a:pPr algn="l"/>
            <a:r>
              <a:rPr lang="en-GB" altLang="es-EC" sz="1200" dirty="0">
                <a:solidFill>
                  <a:schemeClr val="tx1"/>
                </a:solidFill>
              </a:rPr>
              <a:t>Memory: </a:t>
            </a:r>
            <a:r>
              <a:rPr lang="en-GB" altLang="es-EC" sz="1200" dirty="0" smtClean="0">
                <a:solidFill>
                  <a:schemeClr val="tx1"/>
                </a:solidFill>
              </a:rPr>
              <a:t>50</a:t>
            </a:r>
          </a:p>
        </p:txBody>
      </p:sp>
      <p:sp>
        <p:nvSpPr>
          <p:cNvPr id="109" name="Rectangle 83"/>
          <p:cNvSpPr>
            <a:spLocks noChangeArrowheads="1"/>
          </p:cNvSpPr>
          <p:nvPr/>
        </p:nvSpPr>
        <p:spPr bwMode="auto">
          <a:xfrm>
            <a:off x="2428875" y="492283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60</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110" name="Rectangle 84"/>
          <p:cNvSpPr>
            <a:spLocks noChangeArrowheads="1"/>
          </p:cNvSpPr>
          <p:nvPr/>
        </p:nvSpPr>
        <p:spPr bwMode="auto">
          <a:xfrm>
            <a:off x="2428875" y="572135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35</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111" name="Rectangle 85"/>
          <p:cNvSpPr>
            <a:spLocks noChangeArrowheads="1"/>
          </p:cNvSpPr>
          <p:nvPr/>
        </p:nvSpPr>
        <p:spPr bwMode="auto">
          <a:xfrm>
            <a:off x="2428875" y="332740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25</a:t>
            </a:r>
          </a:p>
        </p:txBody>
      </p:sp>
      <p:sp>
        <p:nvSpPr>
          <p:cNvPr id="113" name="Line 88"/>
          <p:cNvSpPr>
            <a:spLocks noChangeShapeType="1"/>
          </p:cNvSpPr>
          <p:nvPr/>
        </p:nvSpPr>
        <p:spPr bwMode="auto">
          <a:xfrm flipV="1">
            <a:off x="5084763" y="1663700"/>
            <a:ext cx="379253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14" name="Rectangle 27"/>
          <p:cNvSpPr>
            <a:spLocks noChangeArrowheads="1"/>
          </p:cNvSpPr>
          <p:nvPr/>
        </p:nvSpPr>
        <p:spPr bwMode="auto">
          <a:xfrm>
            <a:off x="693738" y="1357313"/>
            <a:ext cx="2623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A VIRTUALIZAR </a:t>
            </a:r>
            <a:r>
              <a:rPr lang="en-GB" altLang="es-EC" sz="1400" b="1" dirty="0" smtClean="0">
                <a:solidFill>
                  <a:schemeClr val="tx1"/>
                </a:solidFill>
              </a:rPr>
              <a:t>(12</a:t>
            </a:r>
            <a:r>
              <a:rPr lang="en-GB" altLang="es-EC" sz="1400" b="1" dirty="0">
                <a:solidFill>
                  <a:schemeClr val="tx1"/>
                </a:solidFill>
              </a:rPr>
              <a:t>)</a:t>
            </a:r>
          </a:p>
        </p:txBody>
      </p:sp>
      <p:sp>
        <p:nvSpPr>
          <p:cNvPr id="115" name="Rectangle 29"/>
          <p:cNvSpPr>
            <a:spLocks noChangeArrowheads="1"/>
          </p:cNvSpPr>
          <p:nvPr/>
        </p:nvSpPr>
        <p:spPr bwMode="auto">
          <a:xfrm>
            <a:off x="6072188" y="1357313"/>
            <a:ext cx="20610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ENTERPRISE</a:t>
            </a:r>
            <a:endParaRPr lang="en-GB" altLang="es-EC" sz="1400" b="1" dirty="0">
              <a:solidFill>
                <a:schemeClr val="tx1"/>
              </a:solidFill>
            </a:endParaRPr>
          </a:p>
        </p:txBody>
      </p:sp>
      <p:sp>
        <p:nvSpPr>
          <p:cNvPr id="116" name="AutoShape 31"/>
          <p:cNvSpPr>
            <a:spLocks noChangeArrowheads="1"/>
          </p:cNvSpPr>
          <p:nvPr/>
        </p:nvSpPr>
        <p:spPr bwMode="auto">
          <a:xfrm>
            <a:off x="3598863" y="1757363"/>
            <a:ext cx="1228725" cy="4584700"/>
          </a:xfrm>
          <a:prstGeom prst="homePlate">
            <a:avLst>
              <a:gd name="adj" fmla="val 51481"/>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GB" altLang="es-EC" dirty="0" smtClean="0">
                <a:solidFill>
                  <a:schemeClr val="hlink"/>
                </a:solidFill>
              </a:rPr>
              <a:t>VIRTUALIZACIÓN</a:t>
            </a:r>
            <a:endParaRPr lang="en-GB" altLang="es-EC" dirty="0">
              <a:solidFill>
                <a:schemeClr val="hlink"/>
              </a:solidFill>
            </a:endParaRPr>
          </a:p>
        </p:txBody>
      </p:sp>
    </p:spTree>
    <p:extLst>
      <p:ext uri="{BB962C8B-B14F-4D97-AF65-F5344CB8AC3E}">
        <p14:creationId xmlns:p14="http://schemas.microsoft.com/office/powerpoint/2010/main" val="3756716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6.93889E-18 3.84687E-6 L 0.51528 0.27851 " pathEditMode="relative" rAng="0" ptsTypes="AA">
                                      <p:cBhvr>
                                        <p:cTn id="6" dur="2000" fill="hold"/>
                                        <p:tgtEl>
                                          <p:spTgt spid="82"/>
                                        </p:tgtEl>
                                        <p:attrNameLst>
                                          <p:attrName>ppt_x</p:attrName>
                                          <p:attrName>ppt_y</p:attrName>
                                        </p:attrNameLst>
                                      </p:cBhvr>
                                      <p:rCtr x="25764" y="13926"/>
                                    </p:animMotion>
                                  </p:childTnLst>
                                </p:cTn>
                              </p:par>
                            </p:childTnLst>
                          </p:cTn>
                        </p:par>
                        <p:par>
                          <p:cTn id="7" fill="hold">
                            <p:stCondLst>
                              <p:cond delay="2000"/>
                            </p:stCondLst>
                            <p:childTnLst>
                              <p:par>
                                <p:cTn id="8" presetID="3" presetClass="exit" presetSubtype="10" fill="hold" grpId="0" nodeType="afterEffect">
                                  <p:stCondLst>
                                    <p:cond delay="0"/>
                                  </p:stCondLst>
                                  <p:childTnLst>
                                    <p:animEffect transition="out" filter="blinds(horizontal)">
                                      <p:cBhvr>
                                        <p:cTn id="9" dur="500"/>
                                        <p:tgtEl>
                                          <p:spTgt spid="84"/>
                                        </p:tgtEl>
                                      </p:cBhvr>
                                    </p:animEffect>
                                    <p:set>
                                      <p:cBhvr>
                                        <p:cTn id="10" dur="1" fill="hold">
                                          <p:stCondLst>
                                            <p:cond delay="499"/>
                                          </p:stCondLst>
                                        </p:cTn>
                                        <p:tgtEl>
                                          <p:spTgt spid="84"/>
                                        </p:tgtEl>
                                        <p:attrNameLst>
                                          <p:attrName>style.visibility</p:attrName>
                                        </p:attrNameLst>
                                      </p:cBhvr>
                                      <p:to>
                                        <p:strVal val="hidden"/>
                                      </p:to>
                                    </p:set>
                                  </p:childTnLst>
                                </p:cTn>
                              </p:par>
                              <p:par>
                                <p:cTn id="11" presetID="5" presetClass="entr" presetSubtype="1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checkerboard(across)">
                                      <p:cBhvr>
                                        <p:cTn id="1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Metodología de Ubicación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Group 2"/>
          <p:cNvGraphicFramePr>
            <a:graphicFrameLocks noGrp="1"/>
          </p:cNvGraphicFramePr>
          <p:nvPr>
            <p:extLst>
              <p:ext uri="{D42A27DB-BD31-4B8C-83A1-F6EECF244321}">
                <p14:modId xmlns:p14="http://schemas.microsoft.com/office/powerpoint/2010/main" val="3318450335"/>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Used</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 name="Rectangle 31"/>
          <p:cNvSpPr>
            <a:spLocks noChangeArrowheads="1"/>
          </p:cNvSpPr>
          <p:nvPr/>
        </p:nvSpPr>
        <p:spPr bwMode="auto">
          <a:xfrm>
            <a:off x="4940300" y="3584575"/>
            <a:ext cx="2189163" cy="884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graphicFrame>
        <p:nvGraphicFramePr>
          <p:cNvPr id="42" name="Group 32"/>
          <p:cNvGraphicFramePr>
            <a:graphicFrameLocks noGrp="1"/>
          </p:cNvGraphicFramePr>
          <p:nvPr>
            <p:extLst>
              <p:ext uri="{D42A27DB-BD31-4B8C-83A1-F6EECF244321}">
                <p14:modId xmlns:p14="http://schemas.microsoft.com/office/powerpoint/2010/main" val="788835516"/>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3" name="Rectangle 60"/>
          <p:cNvSpPr>
            <a:spLocks noChangeArrowheads="1"/>
          </p:cNvSpPr>
          <p:nvPr/>
        </p:nvSpPr>
        <p:spPr bwMode="auto">
          <a:xfrm>
            <a:off x="274638" y="2543175"/>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2</a:t>
            </a:r>
          </a:p>
        </p:txBody>
      </p:sp>
      <p:sp>
        <p:nvSpPr>
          <p:cNvPr id="44" name="Rectangle 61"/>
          <p:cNvSpPr>
            <a:spLocks noChangeArrowheads="1"/>
          </p:cNvSpPr>
          <p:nvPr/>
        </p:nvSpPr>
        <p:spPr bwMode="auto">
          <a:xfrm>
            <a:off x="795338" y="25320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45" name="Rectangle 62"/>
          <p:cNvSpPr>
            <a:spLocks noChangeArrowheads="1"/>
          </p:cNvSpPr>
          <p:nvPr/>
        </p:nvSpPr>
        <p:spPr bwMode="auto">
          <a:xfrm>
            <a:off x="274638" y="413543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4</a:t>
            </a:r>
          </a:p>
        </p:txBody>
      </p:sp>
      <p:sp>
        <p:nvSpPr>
          <p:cNvPr id="46" name="Rectangle 63"/>
          <p:cNvSpPr>
            <a:spLocks noChangeArrowheads="1"/>
          </p:cNvSpPr>
          <p:nvPr/>
        </p:nvSpPr>
        <p:spPr bwMode="auto">
          <a:xfrm>
            <a:off x="274638" y="4932363"/>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5</a:t>
            </a:r>
          </a:p>
        </p:txBody>
      </p:sp>
      <p:sp>
        <p:nvSpPr>
          <p:cNvPr id="47" name="Rectangle 64"/>
          <p:cNvSpPr>
            <a:spLocks noChangeArrowheads="1"/>
          </p:cNvSpPr>
          <p:nvPr/>
        </p:nvSpPr>
        <p:spPr bwMode="auto">
          <a:xfrm>
            <a:off x="274638" y="57292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6</a:t>
            </a:r>
          </a:p>
        </p:txBody>
      </p:sp>
      <p:sp>
        <p:nvSpPr>
          <p:cNvPr id="48" name="Rectangle 65"/>
          <p:cNvSpPr>
            <a:spLocks noChangeArrowheads="1"/>
          </p:cNvSpPr>
          <p:nvPr/>
        </p:nvSpPr>
        <p:spPr bwMode="auto">
          <a:xfrm>
            <a:off x="274638" y="334010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3</a:t>
            </a:r>
          </a:p>
        </p:txBody>
      </p:sp>
      <p:sp>
        <p:nvSpPr>
          <p:cNvPr id="49" name="Rectangle 66"/>
          <p:cNvSpPr>
            <a:spLocks noChangeArrowheads="1"/>
          </p:cNvSpPr>
          <p:nvPr/>
        </p:nvSpPr>
        <p:spPr bwMode="auto">
          <a:xfrm>
            <a:off x="795338" y="33321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50" name="Rectangle 67"/>
          <p:cNvSpPr>
            <a:spLocks noChangeArrowheads="1"/>
          </p:cNvSpPr>
          <p:nvPr/>
        </p:nvSpPr>
        <p:spPr bwMode="auto">
          <a:xfrm>
            <a:off x="1908175" y="17478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7</a:t>
            </a:r>
          </a:p>
        </p:txBody>
      </p:sp>
      <p:sp>
        <p:nvSpPr>
          <p:cNvPr id="51" name="Rectangle 68"/>
          <p:cNvSpPr>
            <a:spLocks noChangeArrowheads="1"/>
          </p:cNvSpPr>
          <p:nvPr/>
        </p:nvSpPr>
        <p:spPr bwMode="auto">
          <a:xfrm>
            <a:off x="1908175" y="2543175"/>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8</a:t>
            </a:r>
          </a:p>
        </p:txBody>
      </p:sp>
      <p:sp>
        <p:nvSpPr>
          <p:cNvPr id="52" name="Rectangle 69"/>
          <p:cNvSpPr>
            <a:spLocks noChangeArrowheads="1"/>
          </p:cNvSpPr>
          <p:nvPr/>
        </p:nvSpPr>
        <p:spPr bwMode="auto">
          <a:xfrm>
            <a:off x="1908175" y="41354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10</a:t>
            </a:r>
          </a:p>
        </p:txBody>
      </p:sp>
      <p:sp>
        <p:nvSpPr>
          <p:cNvPr id="53" name="Rectangle 70"/>
          <p:cNvSpPr>
            <a:spLocks noChangeArrowheads="1"/>
          </p:cNvSpPr>
          <p:nvPr/>
        </p:nvSpPr>
        <p:spPr bwMode="auto">
          <a:xfrm>
            <a:off x="1908175" y="4932363"/>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11</a:t>
            </a:r>
          </a:p>
        </p:txBody>
      </p:sp>
      <p:sp>
        <p:nvSpPr>
          <p:cNvPr id="54" name="Rectangle 71"/>
          <p:cNvSpPr>
            <a:spLocks noChangeArrowheads="1"/>
          </p:cNvSpPr>
          <p:nvPr/>
        </p:nvSpPr>
        <p:spPr bwMode="auto">
          <a:xfrm>
            <a:off x="1908175" y="572928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12</a:t>
            </a:r>
          </a:p>
        </p:txBody>
      </p:sp>
      <p:sp>
        <p:nvSpPr>
          <p:cNvPr id="55" name="Rectangle 72"/>
          <p:cNvSpPr>
            <a:spLocks noChangeArrowheads="1"/>
          </p:cNvSpPr>
          <p:nvPr/>
        </p:nvSpPr>
        <p:spPr bwMode="auto">
          <a:xfrm>
            <a:off x="1908175" y="334010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9</a:t>
            </a:r>
          </a:p>
        </p:txBody>
      </p:sp>
      <p:sp>
        <p:nvSpPr>
          <p:cNvPr id="56" name="Line 73"/>
          <p:cNvSpPr>
            <a:spLocks noChangeShapeType="1"/>
          </p:cNvSpPr>
          <p:nvPr/>
        </p:nvSpPr>
        <p:spPr bwMode="auto">
          <a:xfrm>
            <a:off x="268288" y="1663700"/>
            <a:ext cx="305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57" name="Rectangle 74"/>
          <p:cNvSpPr>
            <a:spLocks noChangeArrowheads="1"/>
          </p:cNvSpPr>
          <p:nvPr/>
        </p:nvSpPr>
        <p:spPr bwMode="auto">
          <a:xfrm>
            <a:off x="795338" y="4132263"/>
            <a:ext cx="8763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40</a:t>
            </a:r>
          </a:p>
          <a:p>
            <a:pPr algn="l"/>
            <a:r>
              <a:rPr lang="en-GB" altLang="es-EC" sz="1200" dirty="0">
                <a:solidFill>
                  <a:schemeClr val="tx1"/>
                </a:solidFill>
              </a:rPr>
              <a:t>Memory: </a:t>
            </a:r>
            <a:r>
              <a:rPr lang="en-GB" altLang="es-EC" sz="1200" dirty="0" smtClean="0">
                <a:solidFill>
                  <a:schemeClr val="tx1"/>
                </a:solidFill>
              </a:rPr>
              <a:t>8</a:t>
            </a:r>
            <a:endParaRPr lang="en-GB" altLang="es-EC" sz="1200" dirty="0">
              <a:solidFill>
                <a:schemeClr val="tx1"/>
              </a:solidFill>
            </a:endParaRPr>
          </a:p>
        </p:txBody>
      </p:sp>
      <p:sp>
        <p:nvSpPr>
          <p:cNvPr id="58" name="Rectangle 75"/>
          <p:cNvSpPr>
            <a:spLocks noChangeArrowheads="1"/>
          </p:cNvSpPr>
          <p:nvPr/>
        </p:nvSpPr>
        <p:spPr bwMode="auto">
          <a:xfrm>
            <a:off x="795338" y="49323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10</a:t>
            </a:r>
          </a:p>
          <a:p>
            <a:pPr algn="l"/>
            <a:r>
              <a:rPr lang="en-GB" altLang="es-EC" sz="1200" dirty="0">
                <a:solidFill>
                  <a:schemeClr val="tx1"/>
                </a:solidFill>
              </a:rPr>
              <a:t>Memory: </a:t>
            </a:r>
            <a:r>
              <a:rPr lang="en-GB" altLang="es-EC" sz="1200" dirty="0" smtClean="0">
                <a:solidFill>
                  <a:schemeClr val="tx1"/>
                </a:solidFill>
              </a:rPr>
              <a:t>30</a:t>
            </a:r>
            <a:endParaRPr lang="en-GB" altLang="es-EC" sz="1200" dirty="0">
              <a:solidFill>
                <a:schemeClr val="tx1"/>
              </a:solidFill>
            </a:endParaRPr>
          </a:p>
        </p:txBody>
      </p:sp>
      <p:sp>
        <p:nvSpPr>
          <p:cNvPr id="59" name="Rectangle 76"/>
          <p:cNvSpPr>
            <a:spLocks noChangeArrowheads="1"/>
          </p:cNvSpPr>
          <p:nvPr/>
        </p:nvSpPr>
        <p:spPr bwMode="auto">
          <a:xfrm>
            <a:off x="795338" y="57324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60" name="Rectangle 77"/>
          <p:cNvSpPr>
            <a:spLocks noChangeArrowheads="1"/>
          </p:cNvSpPr>
          <p:nvPr/>
        </p:nvSpPr>
        <p:spPr bwMode="auto">
          <a:xfrm>
            <a:off x="2428875" y="17319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50</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61" name="Rectangle 78"/>
          <p:cNvSpPr>
            <a:spLocks noChangeArrowheads="1"/>
          </p:cNvSpPr>
          <p:nvPr/>
        </p:nvSpPr>
        <p:spPr bwMode="auto">
          <a:xfrm>
            <a:off x="2428875" y="252888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40</a:t>
            </a:r>
            <a:endParaRPr lang="en-GB" altLang="es-EC" sz="1200" dirty="0">
              <a:solidFill>
                <a:schemeClr val="tx1"/>
              </a:solidFill>
            </a:endParaRPr>
          </a:p>
        </p:txBody>
      </p:sp>
      <p:sp>
        <p:nvSpPr>
          <p:cNvPr id="62" name="Rectangle 79"/>
          <p:cNvSpPr>
            <a:spLocks noChangeArrowheads="1"/>
          </p:cNvSpPr>
          <p:nvPr/>
        </p:nvSpPr>
        <p:spPr bwMode="auto">
          <a:xfrm>
            <a:off x="2428875" y="492283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60</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63" name="Rectangle 80"/>
          <p:cNvSpPr>
            <a:spLocks noChangeArrowheads="1"/>
          </p:cNvSpPr>
          <p:nvPr/>
        </p:nvSpPr>
        <p:spPr bwMode="auto">
          <a:xfrm>
            <a:off x="2428875" y="572135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35</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64" name="Rectangle 81"/>
          <p:cNvSpPr>
            <a:spLocks noChangeArrowheads="1"/>
          </p:cNvSpPr>
          <p:nvPr/>
        </p:nvSpPr>
        <p:spPr bwMode="auto">
          <a:xfrm>
            <a:off x="2428875" y="332740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25</a:t>
            </a:r>
            <a:endParaRPr lang="en-GB" altLang="es-EC" sz="1200" dirty="0">
              <a:solidFill>
                <a:schemeClr val="tx1"/>
              </a:solidFill>
            </a:endParaRPr>
          </a:p>
        </p:txBody>
      </p:sp>
      <p:sp>
        <p:nvSpPr>
          <p:cNvPr id="65" name="Rectangle 82"/>
          <p:cNvSpPr>
            <a:spLocks noChangeArrowheads="1"/>
          </p:cNvSpPr>
          <p:nvPr/>
        </p:nvSpPr>
        <p:spPr bwMode="auto">
          <a:xfrm>
            <a:off x="501173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a:t>
            </a:r>
          </a:p>
        </p:txBody>
      </p:sp>
      <p:sp>
        <p:nvSpPr>
          <p:cNvPr id="67" name="Rectangle 85"/>
          <p:cNvSpPr>
            <a:spLocks noChangeArrowheads="1"/>
          </p:cNvSpPr>
          <p:nvPr/>
        </p:nvSpPr>
        <p:spPr bwMode="auto">
          <a:xfrm>
            <a:off x="2428875" y="4124325"/>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30</a:t>
            </a:r>
          </a:p>
          <a:p>
            <a:pPr algn="l"/>
            <a:r>
              <a:rPr lang="en-GB" altLang="es-EC" sz="1200" dirty="0">
                <a:solidFill>
                  <a:schemeClr val="tx1"/>
                </a:solidFill>
              </a:rPr>
              <a:t>Memory: </a:t>
            </a:r>
            <a:r>
              <a:rPr lang="en-GB" altLang="es-EC" sz="1200" dirty="0" smtClean="0">
                <a:solidFill>
                  <a:schemeClr val="tx1"/>
                </a:solidFill>
              </a:rPr>
              <a:t>50</a:t>
            </a:r>
            <a:endParaRPr lang="en-GB" altLang="es-EC" sz="1200" dirty="0">
              <a:solidFill>
                <a:schemeClr val="tx1"/>
              </a:solidFill>
            </a:endParaRPr>
          </a:p>
        </p:txBody>
      </p:sp>
      <p:sp>
        <p:nvSpPr>
          <p:cNvPr id="69" name="Line 87"/>
          <p:cNvSpPr>
            <a:spLocks noChangeShapeType="1"/>
          </p:cNvSpPr>
          <p:nvPr/>
        </p:nvSpPr>
        <p:spPr bwMode="auto">
          <a:xfrm flipV="1">
            <a:off x="5084763" y="1663700"/>
            <a:ext cx="379253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0" name="Rectangle 27"/>
          <p:cNvSpPr>
            <a:spLocks noChangeArrowheads="1"/>
          </p:cNvSpPr>
          <p:nvPr/>
        </p:nvSpPr>
        <p:spPr bwMode="auto">
          <a:xfrm>
            <a:off x="693738" y="1357313"/>
            <a:ext cx="2623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A VIRTUALIZAR </a:t>
            </a:r>
            <a:r>
              <a:rPr lang="en-GB" altLang="es-EC" sz="1400" b="1" dirty="0" smtClean="0">
                <a:solidFill>
                  <a:schemeClr val="tx1"/>
                </a:solidFill>
              </a:rPr>
              <a:t>(12</a:t>
            </a:r>
            <a:r>
              <a:rPr lang="en-GB" altLang="es-EC" sz="1400" b="1" dirty="0">
                <a:solidFill>
                  <a:schemeClr val="tx1"/>
                </a:solidFill>
              </a:rPr>
              <a:t>)</a:t>
            </a:r>
          </a:p>
        </p:txBody>
      </p:sp>
      <p:sp>
        <p:nvSpPr>
          <p:cNvPr id="71" name="Rectangle 29"/>
          <p:cNvSpPr>
            <a:spLocks noChangeArrowheads="1"/>
          </p:cNvSpPr>
          <p:nvPr/>
        </p:nvSpPr>
        <p:spPr bwMode="auto">
          <a:xfrm>
            <a:off x="6072188" y="1357313"/>
            <a:ext cx="20610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ENTERPRISE</a:t>
            </a:r>
            <a:endParaRPr lang="en-GB" altLang="es-EC" sz="1400" b="1" dirty="0">
              <a:solidFill>
                <a:schemeClr val="tx1"/>
              </a:solidFill>
            </a:endParaRPr>
          </a:p>
        </p:txBody>
      </p:sp>
      <p:sp>
        <p:nvSpPr>
          <p:cNvPr id="72" name="AutoShape 31"/>
          <p:cNvSpPr>
            <a:spLocks noChangeArrowheads="1"/>
          </p:cNvSpPr>
          <p:nvPr/>
        </p:nvSpPr>
        <p:spPr bwMode="auto">
          <a:xfrm>
            <a:off x="3598863" y="1757363"/>
            <a:ext cx="1228725" cy="4584700"/>
          </a:xfrm>
          <a:prstGeom prst="homePlate">
            <a:avLst>
              <a:gd name="adj" fmla="val 51481"/>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GB" altLang="es-EC" dirty="0" smtClean="0">
                <a:solidFill>
                  <a:schemeClr val="hlink"/>
                </a:solidFill>
              </a:rPr>
              <a:t>VIRTUALIZACIÓN</a:t>
            </a:r>
            <a:endParaRPr lang="en-GB" altLang="es-EC" dirty="0">
              <a:solidFill>
                <a:schemeClr val="hlink"/>
              </a:solidFill>
            </a:endParaRPr>
          </a:p>
        </p:txBody>
      </p:sp>
      <p:grpSp>
        <p:nvGrpSpPr>
          <p:cNvPr id="35" name="Gruppieren 19"/>
          <p:cNvGrpSpPr/>
          <p:nvPr/>
        </p:nvGrpSpPr>
        <p:grpSpPr>
          <a:xfrm>
            <a:off x="8506340" y="1931023"/>
            <a:ext cx="3451331" cy="4377894"/>
            <a:chOff x="3422096" y="2200275"/>
            <a:chExt cx="3681168" cy="3500257"/>
          </a:xfrm>
        </p:grpSpPr>
        <p:cxnSp>
          <p:nvCxnSpPr>
            <p:cNvPr id="36" name="Gerade Verbindung 20"/>
            <p:cNvCxnSpPr>
              <a:stCxn id="116" idx="4"/>
              <a:endCxn id="104" idx="4"/>
            </p:cNvCxnSpPr>
            <p:nvPr/>
          </p:nvCxnSpPr>
          <p:spPr bwMode="gray">
            <a:xfrm>
              <a:off x="4657722" y="2290275"/>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38" name="Gerade Verbindung 21"/>
            <p:cNvCxnSpPr>
              <a:stCxn id="98" idx="4"/>
              <a:endCxn id="114" idx="4"/>
            </p:cNvCxnSpPr>
            <p:nvPr/>
          </p:nvCxnSpPr>
          <p:spPr bwMode="gray">
            <a:xfrm flipH="1">
              <a:off x="4657722" y="3028109"/>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0" name="Gerade Verbindung 24"/>
            <p:cNvCxnSpPr>
              <a:stCxn id="114" idx="4"/>
              <a:endCxn id="102" idx="4"/>
            </p:cNvCxnSpPr>
            <p:nvPr/>
          </p:nvCxnSpPr>
          <p:spPr bwMode="gray">
            <a:xfrm>
              <a:off x="4657722" y="3397026"/>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66" name="Gerade Verbindung 25"/>
            <p:cNvCxnSpPr>
              <a:stCxn id="100" idx="4"/>
              <a:endCxn id="112" idx="4"/>
            </p:cNvCxnSpPr>
            <p:nvPr/>
          </p:nvCxnSpPr>
          <p:spPr bwMode="gray">
            <a:xfrm>
              <a:off x="4649386" y="4134860"/>
              <a:ext cx="2363389"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68" name="Gerade Verbindung 27"/>
            <p:cNvCxnSpPr>
              <a:stCxn id="112" idx="4"/>
              <a:endCxn id="110" idx="4"/>
            </p:cNvCxnSpPr>
            <p:nvPr/>
          </p:nvCxnSpPr>
          <p:spPr bwMode="gray">
            <a:xfrm flipH="1">
              <a:off x="5831677" y="4503777"/>
              <a:ext cx="1181098"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73" name="Gerade Verbindung 28"/>
            <p:cNvCxnSpPr>
              <a:stCxn id="110" idx="4"/>
              <a:endCxn id="108" idx="4"/>
            </p:cNvCxnSpPr>
            <p:nvPr/>
          </p:nvCxnSpPr>
          <p:spPr bwMode="gray">
            <a:xfrm flipH="1">
              <a:off x="4657722" y="4872694"/>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74" name="Gerade Verbindung 29"/>
            <p:cNvCxnSpPr>
              <a:stCxn id="108" idx="4"/>
              <a:endCxn id="106" idx="4"/>
            </p:cNvCxnSpPr>
            <p:nvPr/>
          </p:nvCxnSpPr>
          <p:spPr bwMode="gray">
            <a:xfrm>
              <a:off x="4657722" y="5241611"/>
              <a:ext cx="2355053" cy="368921"/>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75" name="Gerade Verbindung 30"/>
            <p:cNvCxnSpPr>
              <a:stCxn id="104" idx="4"/>
              <a:endCxn id="98" idx="4"/>
            </p:cNvCxnSpPr>
            <p:nvPr/>
          </p:nvCxnSpPr>
          <p:spPr bwMode="gray">
            <a:xfrm>
              <a:off x="5831677" y="2659192"/>
              <a:ext cx="0"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76" name="Gerade Verbindung 31"/>
            <p:cNvCxnSpPr>
              <a:stCxn id="102" idx="4"/>
              <a:endCxn id="100" idx="4"/>
            </p:cNvCxnSpPr>
            <p:nvPr/>
          </p:nvCxnSpPr>
          <p:spPr bwMode="gray">
            <a:xfrm flipH="1">
              <a:off x="4649386" y="3765943"/>
              <a:ext cx="1182291"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sp>
          <p:nvSpPr>
            <p:cNvPr id="77" name="Ellipse 102"/>
            <p:cNvSpPr/>
            <p:nvPr/>
          </p:nvSpPr>
          <p:spPr bwMode="gray">
            <a:xfrm>
              <a:off x="3422097"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78" name="Ellipse 100"/>
            <p:cNvSpPr/>
            <p:nvPr/>
          </p:nvSpPr>
          <p:spPr bwMode="gray">
            <a:xfrm>
              <a:off x="4612722"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79" name="Ellipse 98"/>
            <p:cNvSpPr/>
            <p:nvPr/>
          </p:nvSpPr>
          <p:spPr bwMode="gray">
            <a:xfrm>
              <a:off x="3422097"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0" name="Ellipse 96"/>
            <p:cNvSpPr/>
            <p:nvPr/>
          </p:nvSpPr>
          <p:spPr bwMode="gray">
            <a:xfrm>
              <a:off x="4612722"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1" name="Ellipse 94"/>
            <p:cNvSpPr/>
            <p:nvPr/>
          </p:nvSpPr>
          <p:spPr bwMode="gray">
            <a:xfrm>
              <a:off x="342209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2" name="Ellipse 92"/>
            <p:cNvSpPr/>
            <p:nvPr/>
          </p:nvSpPr>
          <p:spPr bwMode="gray">
            <a:xfrm>
              <a:off x="5786677"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3" name="Ellipse 90"/>
            <p:cNvSpPr/>
            <p:nvPr/>
          </p:nvSpPr>
          <p:spPr bwMode="gray">
            <a:xfrm>
              <a:off x="6967774"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4" name="Ellipse 88"/>
            <p:cNvSpPr/>
            <p:nvPr/>
          </p:nvSpPr>
          <p:spPr bwMode="gray">
            <a:xfrm>
              <a:off x="5786080"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5" name="Ellipse 86"/>
            <p:cNvSpPr/>
            <p:nvPr/>
          </p:nvSpPr>
          <p:spPr bwMode="gray">
            <a:xfrm>
              <a:off x="460438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86" name="Ellipse 84"/>
            <p:cNvSpPr/>
            <p:nvPr/>
          </p:nvSpPr>
          <p:spPr bwMode="gray">
            <a:xfrm>
              <a:off x="4612722"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nvGrpSpPr>
            <p:cNvPr id="87" name="Gruppieren 53"/>
            <p:cNvGrpSpPr/>
            <p:nvPr/>
          </p:nvGrpSpPr>
          <p:grpSpPr bwMode="gray">
            <a:xfrm>
              <a:off x="4567236" y="2200275"/>
              <a:ext cx="180975" cy="180000"/>
              <a:chOff x="4567236" y="2200275"/>
              <a:chExt cx="180975" cy="180000"/>
            </a:xfrm>
          </p:grpSpPr>
          <p:sp>
            <p:nvSpPr>
              <p:cNvPr id="115" name="Ellipse 81"/>
              <p:cNvSpPr/>
              <p:nvPr/>
            </p:nvSpPr>
            <p:spPr bwMode="gray">
              <a:xfrm>
                <a:off x="4567236" y="2200275"/>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16" name="Ellipse 82"/>
              <p:cNvSpPr/>
              <p:nvPr/>
            </p:nvSpPr>
            <p:spPr bwMode="gray">
              <a:xfrm>
                <a:off x="4612722"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88" name="Gruppieren 54"/>
            <p:cNvGrpSpPr/>
            <p:nvPr/>
          </p:nvGrpSpPr>
          <p:grpSpPr bwMode="gray">
            <a:xfrm>
              <a:off x="4567236" y="3307026"/>
              <a:ext cx="180975" cy="180000"/>
              <a:chOff x="4567236" y="3307026"/>
              <a:chExt cx="180975" cy="180000"/>
            </a:xfrm>
          </p:grpSpPr>
          <p:sp>
            <p:nvSpPr>
              <p:cNvPr id="113" name="Ellipse 79"/>
              <p:cNvSpPr/>
              <p:nvPr/>
            </p:nvSpPr>
            <p:spPr bwMode="gray">
              <a:xfrm>
                <a:off x="4567236" y="3307026"/>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14" name="Ellipse 80"/>
              <p:cNvSpPr/>
              <p:nvPr/>
            </p:nvSpPr>
            <p:spPr bwMode="gray">
              <a:xfrm>
                <a:off x="4612722"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89" name="Gruppieren 55"/>
            <p:cNvGrpSpPr/>
            <p:nvPr/>
          </p:nvGrpSpPr>
          <p:grpSpPr bwMode="gray">
            <a:xfrm>
              <a:off x="6922289" y="4413777"/>
              <a:ext cx="180975" cy="180000"/>
              <a:chOff x="6922289" y="4413777"/>
              <a:chExt cx="180975" cy="180000"/>
            </a:xfrm>
          </p:grpSpPr>
          <p:sp>
            <p:nvSpPr>
              <p:cNvPr id="111" name="Ellipse 77"/>
              <p:cNvSpPr/>
              <p:nvPr/>
            </p:nvSpPr>
            <p:spPr bwMode="gray">
              <a:xfrm>
                <a:off x="6922289" y="4413777"/>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12" name="Ellipse 78"/>
              <p:cNvSpPr/>
              <p:nvPr/>
            </p:nvSpPr>
            <p:spPr bwMode="gray">
              <a:xfrm>
                <a:off x="6967775"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90" name="Gruppieren 56"/>
            <p:cNvGrpSpPr/>
            <p:nvPr/>
          </p:nvGrpSpPr>
          <p:grpSpPr bwMode="gray">
            <a:xfrm>
              <a:off x="5741191" y="4782694"/>
              <a:ext cx="180975" cy="180000"/>
              <a:chOff x="5741191" y="4782694"/>
              <a:chExt cx="180975" cy="180000"/>
            </a:xfrm>
          </p:grpSpPr>
          <p:sp>
            <p:nvSpPr>
              <p:cNvPr id="109" name="Ellipse 75"/>
              <p:cNvSpPr/>
              <p:nvPr/>
            </p:nvSpPr>
            <p:spPr bwMode="gray">
              <a:xfrm>
                <a:off x="5741191" y="4782694"/>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10" name="Ellipse 76"/>
              <p:cNvSpPr/>
              <p:nvPr/>
            </p:nvSpPr>
            <p:spPr bwMode="gray">
              <a:xfrm>
                <a:off x="5786677"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91" name="Gruppieren 57"/>
            <p:cNvGrpSpPr/>
            <p:nvPr/>
          </p:nvGrpSpPr>
          <p:grpSpPr bwMode="gray">
            <a:xfrm>
              <a:off x="4567236" y="5151611"/>
              <a:ext cx="180975" cy="180000"/>
              <a:chOff x="4567236" y="5151611"/>
              <a:chExt cx="180975" cy="180000"/>
            </a:xfrm>
          </p:grpSpPr>
          <p:sp>
            <p:nvSpPr>
              <p:cNvPr id="107" name="Ellipse 73"/>
              <p:cNvSpPr/>
              <p:nvPr/>
            </p:nvSpPr>
            <p:spPr bwMode="gray">
              <a:xfrm>
                <a:off x="4567236" y="5151611"/>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08" name="Ellipse 74"/>
              <p:cNvSpPr/>
              <p:nvPr/>
            </p:nvSpPr>
            <p:spPr bwMode="gray">
              <a:xfrm>
                <a:off x="4612722"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92" name="Gruppieren 58"/>
            <p:cNvGrpSpPr/>
            <p:nvPr/>
          </p:nvGrpSpPr>
          <p:grpSpPr bwMode="gray">
            <a:xfrm>
              <a:off x="6922289" y="5520532"/>
              <a:ext cx="180975" cy="180000"/>
              <a:chOff x="6922289" y="5520532"/>
              <a:chExt cx="180975" cy="180000"/>
            </a:xfrm>
          </p:grpSpPr>
          <p:sp>
            <p:nvSpPr>
              <p:cNvPr id="105" name="Ellipse 71"/>
              <p:cNvSpPr/>
              <p:nvPr/>
            </p:nvSpPr>
            <p:spPr bwMode="gray">
              <a:xfrm>
                <a:off x="6922289" y="552053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06" name="Ellipse 72"/>
              <p:cNvSpPr/>
              <p:nvPr/>
            </p:nvSpPr>
            <p:spPr bwMode="gray">
              <a:xfrm>
                <a:off x="696777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93" name="Gruppieren 59"/>
            <p:cNvGrpSpPr/>
            <p:nvPr/>
          </p:nvGrpSpPr>
          <p:grpSpPr bwMode="gray">
            <a:xfrm>
              <a:off x="5741191" y="2569192"/>
              <a:ext cx="180975" cy="180000"/>
              <a:chOff x="5741191" y="2569192"/>
              <a:chExt cx="180975" cy="180000"/>
            </a:xfrm>
          </p:grpSpPr>
          <p:sp>
            <p:nvSpPr>
              <p:cNvPr id="103" name="Ellipse 69"/>
              <p:cNvSpPr/>
              <p:nvPr/>
            </p:nvSpPr>
            <p:spPr bwMode="gray">
              <a:xfrm>
                <a:off x="5741191" y="256919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04" name="Ellipse 70"/>
              <p:cNvSpPr/>
              <p:nvPr/>
            </p:nvSpPr>
            <p:spPr bwMode="gray">
              <a:xfrm>
                <a:off x="5786677"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94" name="Gruppieren 60"/>
            <p:cNvGrpSpPr/>
            <p:nvPr/>
          </p:nvGrpSpPr>
          <p:grpSpPr bwMode="gray">
            <a:xfrm>
              <a:off x="5741191" y="3675943"/>
              <a:ext cx="180975" cy="180000"/>
              <a:chOff x="5741191" y="3675943"/>
              <a:chExt cx="180975" cy="180000"/>
            </a:xfrm>
          </p:grpSpPr>
          <p:sp>
            <p:nvSpPr>
              <p:cNvPr id="101" name="Ellipse 67"/>
              <p:cNvSpPr/>
              <p:nvPr/>
            </p:nvSpPr>
            <p:spPr bwMode="gray">
              <a:xfrm>
                <a:off x="5741191" y="3675943"/>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02" name="Ellipse 68"/>
              <p:cNvSpPr/>
              <p:nvPr/>
            </p:nvSpPr>
            <p:spPr bwMode="gray">
              <a:xfrm>
                <a:off x="5786677"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95" name="Gruppieren 61"/>
            <p:cNvGrpSpPr/>
            <p:nvPr/>
          </p:nvGrpSpPr>
          <p:grpSpPr bwMode="gray">
            <a:xfrm>
              <a:off x="4558900" y="4044860"/>
              <a:ext cx="180975" cy="180000"/>
              <a:chOff x="4558900" y="4044860"/>
              <a:chExt cx="180975" cy="180000"/>
            </a:xfrm>
          </p:grpSpPr>
          <p:sp>
            <p:nvSpPr>
              <p:cNvPr id="99" name="Ellipse 65"/>
              <p:cNvSpPr/>
              <p:nvPr/>
            </p:nvSpPr>
            <p:spPr bwMode="gray">
              <a:xfrm>
                <a:off x="4558900" y="4044860"/>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00" name="Ellipse 66"/>
              <p:cNvSpPr/>
              <p:nvPr/>
            </p:nvSpPr>
            <p:spPr bwMode="gray">
              <a:xfrm>
                <a:off x="460438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96" name="Gruppieren 62"/>
            <p:cNvGrpSpPr/>
            <p:nvPr/>
          </p:nvGrpSpPr>
          <p:grpSpPr bwMode="gray">
            <a:xfrm>
              <a:off x="5741191" y="2938109"/>
              <a:ext cx="180975" cy="180000"/>
              <a:chOff x="5741191" y="2938109"/>
              <a:chExt cx="180975" cy="180000"/>
            </a:xfrm>
          </p:grpSpPr>
          <p:sp>
            <p:nvSpPr>
              <p:cNvPr id="97" name="Ellipse 63"/>
              <p:cNvSpPr/>
              <p:nvPr/>
            </p:nvSpPr>
            <p:spPr bwMode="gray">
              <a:xfrm>
                <a:off x="5741191" y="2938109"/>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98" name="Ellipse 64"/>
              <p:cNvSpPr/>
              <p:nvPr/>
            </p:nvSpPr>
            <p:spPr bwMode="gray">
              <a:xfrm>
                <a:off x="5786677"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spTree>
    <p:extLst>
      <p:ext uri="{BB962C8B-B14F-4D97-AF65-F5344CB8AC3E}">
        <p14:creationId xmlns:p14="http://schemas.microsoft.com/office/powerpoint/2010/main" val="553012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66975E-6 -7.40741E-7 L 0.43261 0.16088 " pathEditMode="relative" rAng="0" ptsTypes="AA">
                                      <p:cBhvr>
                                        <p:cTn id="6" dur="2000" fill="hold"/>
                                        <p:tgtEl>
                                          <p:spTgt spid="43"/>
                                        </p:tgtEl>
                                        <p:attrNameLst>
                                          <p:attrName>ppt_x</p:attrName>
                                          <p:attrName>ppt_y</p:attrName>
                                        </p:attrNameLst>
                                      </p:cBhvr>
                                      <p:rCtr x="21604" y="8032"/>
                                    </p:animMotion>
                                  </p:childTnLst>
                                </p:cTn>
                              </p:par>
                            </p:childTnLst>
                          </p:cTn>
                        </p:par>
                        <p:par>
                          <p:cTn id="7" fill="hold">
                            <p:stCondLst>
                              <p:cond delay="2000"/>
                            </p:stCondLst>
                            <p:childTnLst>
                              <p:par>
                                <p:cTn id="8" presetID="3" presetClass="exit" presetSubtype="10" fill="hold" grpId="0" nodeType="afterEffect">
                                  <p:stCondLst>
                                    <p:cond delay="0"/>
                                  </p:stCondLst>
                                  <p:childTnLst>
                                    <p:animEffect transition="out" filter="blinds(horizontal)">
                                      <p:cBhvr>
                                        <p:cTn id="9" dur="500"/>
                                        <p:tgtEl>
                                          <p:spTgt spid="44"/>
                                        </p:tgtEl>
                                      </p:cBhvr>
                                    </p:animEffect>
                                    <p:set>
                                      <p:cBhvr>
                                        <p:cTn id="10" dur="1" fill="hold">
                                          <p:stCondLst>
                                            <p:cond delay="499"/>
                                          </p:stCondLst>
                                        </p:cTn>
                                        <p:tgtEl>
                                          <p:spTgt spid="44"/>
                                        </p:tgtEl>
                                        <p:attrNameLst>
                                          <p:attrName>style.visibility</p:attrName>
                                        </p:attrNameLst>
                                      </p:cBhvr>
                                      <p:to>
                                        <p:strVal val="hidden"/>
                                      </p:to>
                                    </p:set>
                                  </p:childTnLst>
                                </p:cTn>
                              </p:par>
                              <p:par>
                                <p:cTn id="11" presetID="5" presetClass="entr" presetSubtype="1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heckerboard(across)">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Metodología de Ubicación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oup 2"/>
          <p:cNvGraphicFramePr>
            <a:graphicFrameLocks noGrp="1"/>
          </p:cNvGraphicFramePr>
          <p:nvPr>
            <p:extLst>
              <p:ext uri="{D42A27DB-BD31-4B8C-83A1-F6EECF244321}">
                <p14:modId xmlns:p14="http://schemas.microsoft.com/office/powerpoint/2010/main" val="3859413299"/>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Used</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31"/>
          <p:cNvSpPr>
            <a:spLocks noChangeArrowheads="1"/>
          </p:cNvSpPr>
          <p:nvPr/>
        </p:nvSpPr>
        <p:spPr bwMode="auto">
          <a:xfrm>
            <a:off x="4940300" y="3584575"/>
            <a:ext cx="2189163" cy="884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graphicFrame>
        <p:nvGraphicFramePr>
          <p:cNvPr id="7" name="Group 32"/>
          <p:cNvGraphicFramePr>
            <a:graphicFrameLocks noGrp="1"/>
          </p:cNvGraphicFramePr>
          <p:nvPr>
            <p:extLst>
              <p:ext uri="{D42A27DB-BD31-4B8C-83A1-F6EECF244321}">
                <p14:modId xmlns:p14="http://schemas.microsoft.com/office/powerpoint/2010/main" val="287893276"/>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Rectangle 60"/>
          <p:cNvSpPr>
            <a:spLocks noChangeArrowheads="1"/>
          </p:cNvSpPr>
          <p:nvPr/>
        </p:nvSpPr>
        <p:spPr bwMode="auto">
          <a:xfrm>
            <a:off x="274638" y="413543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4</a:t>
            </a:r>
          </a:p>
        </p:txBody>
      </p:sp>
      <p:sp>
        <p:nvSpPr>
          <p:cNvPr id="9" name="Rectangle 61"/>
          <p:cNvSpPr>
            <a:spLocks noChangeArrowheads="1"/>
          </p:cNvSpPr>
          <p:nvPr/>
        </p:nvSpPr>
        <p:spPr bwMode="auto">
          <a:xfrm>
            <a:off x="274638" y="4932363"/>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5</a:t>
            </a:r>
          </a:p>
        </p:txBody>
      </p:sp>
      <p:sp>
        <p:nvSpPr>
          <p:cNvPr id="10" name="Rectangle 62"/>
          <p:cNvSpPr>
            <a:spLocks noChangeArrowheads="1"/>
          </p:cNvSpPr>
          <p:nvPr/>
        </p:nvSpPr>
        <p:spPr bwMode="auto">
          <a:xfrm>
            <a:off x="274638" y="57292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6</a:t>
            </a:r>
          </a:p>
        </p:txBody>
      </p:sp>
      <p:sp>
        <p:nvSpPr>
          <p:cNvPr id="11" name="Rectangle 63"/>
          <p:cNvSpPr>
            <a:spLocks noChangeArrowheads="1"/>
          </p:cNvSpPr>
          <p:nvPr/>
        </p:nvSpPr>
        <p:spPr bwMode="auto">
          <a:xfrm>
            <a:off x="274638" y="334010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3</a:t>
            </a:r>
          </a:p>
        </p:txBody>
      </p:sp>
      <p:sp>
        <p:nvSpPr>
          <p:cNvPr id="12" name="Rectangle 64"/>
          <p:cNvSpPr>
            <a:spLocks noChangeArrowheads="1"/>
          </p:cNvSpPr>
          <p:nvPr/>
        </p:nvSpPr>
        <p:spPr bwMode="auto">
          <a:xfrm>
            <a:off x="795338" y="33321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13" name="Rectangle 65"/>
          <p:cNvSpPr>
            <a:spLocks noChangeArrowheads="1"/>
          </p:cNvSpPr>
          <p:nvPr/>
        </p:nvSpPr>
        <p:spPr bwMode="auto">
          <a:xfrm>
            <a:off x="1908175" y="17478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7</a:t>
            </a:r>
          </a:p>
        </p:txBody>
      </p:sp>
      <p:sp>
        <p:nvSpPr>
          <p:cNvPr id="14" name="Rectangle 66"/>
          <p:cNvSpPr>
            <a:spLocks noChangeArrowheads="1"/>
          </p:cNvSpPr>
          <p:nvPr/>
        </p:nvSpPr>
        <p:spPr bwMode="auto">
          <a:xfrm>
            <a:off x="1908175" y="2543175"/>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8</a:t>
            </a:r>
          </a:p>
        </p:txBody>
      </p:sp>
      <p:sp>
        <p:nvSpPr>
          <p:cNvPr id="15" name="Rectangle 67"/>
          <p:cNvSpPr>
            <a:spLocks noChangeArrowheads="1"/>
          </p:cNvSpPr>
          <p:nvPr/>
        </p:nvSpPr>
        <p:spPr bwMode="auto">
          <a:xfrm>
            <a:off x="1908175" y="41354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10</a:t>
            </a:r>
          </a:p>
        </p:txBody>
      </p:sp>
      <p:sp>
        <p:nvSpPr>
          <p:cNvPr id="16" name="Rectangle 68"/>
          <p:cNvSpPr>
            <a:spLocks noChangeArrowheads="1"/>
          </p:cNvSpPr>
          <p:nvPr/>
        </p:nvSpPr>
        <p:spPr bwMode="auto">
          <a:xfrm>
            <a:off x="1908175" y="4932363"/>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11</a:t>
            </a:r>
          </a:p>
        </p:txBody>
      </p:sp>
      <p:sp>
        <p:nvSpPr>
          <p:cNvPr id="17" name="Rectangle 69"/>
          <p:cNvSpPr>
            <a:spLocks noChangeArrowheads="1"/>
          </p:cNvSpPr>
          <p:nvPr/>
        </p:nvSpPr>
        <p:spPr bwMode="auto">
          <a:xfrm>
            <a:off x="1908175" y="572928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12</a:t>
            </a:r>
          </a:p>
        </p:txBody>
      </p:sp>
      <p:sp>
        <p:nvSpPr>
          <p:cNvPr id="18" name="Rectangle 70"/>
          <p:cNvSpPr>
            <a:spLocks noChangeArrowheads="1"/>
          </p:cNvSpPr>
          <p:nvPr/>
        </p:nvSpPr>
        <p:spPr bwMode="auto">
          <a:xfrm>
            <a:off x="1908175" y="334010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9</a:t>
            </a:r>
          </a:p>
        </p:txBody>
      </p:sp>
      <p:sp>
        <p:nvSpPr>
          <p:cNvPr id="19" name="Line 71"/>
          <p:cNvSpPr>
            <a:spLocks noChangeShapeType="1"/>
          </p:cNvSpPr>
          <p:nvPr/>
        </p:nvSpPr>
        <p:spPr bwMode="auto">
          <a:xfrm>
            <a:off x="268288" y="1663700"/>
            <a:ext cx="305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20" name="Rectangle 72"/>
          <p:cNvSpPr>
            <a:spLocks noChangeArrowheads="1"/>
          </p:cNvSpPr>
          <p:nvPr/>
        </p:nvSpPr>
        <p:spPr bwMode="auto">
          <a:xfrm>
            <a:off x="795338" y="4132263"/>
            <a:ext cx="8763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40</a:t>
            </a:r>
          </a:p>
          <a:p>
            <a:pPr algn="l"/>
            <a:r>
              <a:rPr lang="en-GB" altLang="es-EC" sz="1200" dirty="0">
                <a:solidFill>
                  <a:schemeClr val="tx1"/>
                </a:solidFill>
              </a:rPr>
              <a:t>Memory: </a:t>
            </a:r>
            <a:r>
              <a:rPr lang="en-GB" altLang="es-EC" sz="1200" dirty="0" smtClean="0">
                <a:solidFill>
                  <a:schemeClr val="tx1"/>
                </a:solidFill>
              </a:rPr>
              <a:t>8</a:t>
            </a:r>
            <a:endParaRPr lang="en-GB" altLang="es-EC" sz="1200" dirty="0">
              <a:solidFill>
                <a:schemeClr val="tx1"/>
              </a:solidFill>
            </a:endParaRPr>
          </a:p>
        </p:txBody>
      </p:sp>
      <p:sp>
        <p:nvSpPr>
          <p:cNvPr id="21" name="Rectangle 73"/>
          <p:cNvSpPr>
            <a:spLocks noChangeArrowheads="1"/>
          </p:cNvSpPr>
          <p:nvPr/>
        </p:nvSpPr>
        <p:spPr bwMode="auto">
          <a:xfrm>
            <a:off x="795338" y="49323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10</a:t>
            </a:r>
          </a:p>
          <a:p>
            <a:pPr algn="l"/>
            <a:r>
              <a:rPr lang="en-GB" altLang="es-EC" sz="1200" dirty="0">
                <a:solidFill>
                  <a:schemeClr val="tx1"/>
                </a:solidFill>
              </a:rPr>
              <a:t>Memory: </a:t>
            </a:r>
            <a:r>
              <a:rPr lang="en-GB" altLang="es-EC" sz="1200" dirty="0" smtClean="0">
                <a:solidFill>
                  <a:schemeClr val="tx1"/>
                </a:solidFill>
              </a:rPr>
              <a:t>30</a:t>
            </a:r>
            <a:endParaRPr lang="en-GB" altLang="es-EC" sz="1200" dirty="0">
              <a:solidFill>
                <a:schemeClr val="tx1"/>
              </a:solidFill>
            </a:endParaRPr>
          </a:p>
        </p:txBody>
      </p:sp>
      <p:sp>
        <p:nvSpPr>
          <p:cNvPr id="22" name="Rectangle 74"/>
          <p:cNvSpPr>
            <a:spLocks noChangeArrowheads="1"/>
          </p:cNvSpPr>
          <p:nvPr/>
        </p:nvSpPr>
        <p:spPr bwMode="auto">
          <a:xfrm>
            <a:off x="795338" y="57324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23" name="Rectangle 75"/>
          <p:cNvSpPr>
            <a:spLocks noChangeArrowheads="1"/>
          </p:cNvSpPr>
          <p:nvPr/>
        </p:nvSpPr>
        <p:spPr bwMode="auto">
          <a:xfrm>
            <a:off x="2428875" y="17319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50</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4" name="Rectangle 76"/>
          <p:cNvSpPr>
            <a:spLocks noChangeArrowheads="1"/>
          </p:cNvSpPr>
          <p:nvPr/>
        </p:nvSpPr>
        <p:spPr bwMode="auto">
          <a:xfrm>
            <a:off x="2428875" y="252888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40</a:t>
            </a:r>
            <a:endParaRPr lang="en-GB" altLang="es-EC" sz="1200" dirty="0">
              <a:solidFill>
                <a:schemeClr val="tx1"/>
              </a:solidFill>
            </a:endParaRPr>
          </a:p>
        </p:txBody>
      </p:sp>
      <p:sp>
        <p:nvSpPr>
          <p:cNvPr id="25" name="Rectangle 77"/>
          <p:cNvSpPr>
            <a:spLocks noChangeArrowheads="1"/>
          </p:cNvSpPr>
          <p:nvPr/>
        </p:nvSpPr>
        <p:spPr bwMode="auto">
          <a:xfrm>
            <a:off x="2428875" y="4124325"/>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30</a:t>
            </a:r>
          </a:p>
          <a:p>
            <a:pPr algn="l"/>
            <a:r>
              <a:rPr lang="en-GB" altLang="es-EC" sz="1200" dirty="0">
                <a:solidFill>
                  <a:schemeClr val="tx1"/>
                </a:solidFill>
              </a:rPr>
              <a:t>Memory: </a:t>
            </a:r>
            <a:r>
              <a:rPr lang="en-GB" altLang="es-EC" sz="1200" dirty="0" smtClean="0">
                <a:solidFill>
                  <a:schemeClr val="tx1"/>
                </a:solidFill>
              </a:rPr>
              <a:t>50</a:t>
            </a:r>
            <a:endParaRPr lang="en-GB" altLang="es-EC" sz="1200" dirty="0">
              <a:solidFill>
                <a:schemeClr val="tx1"/>
              </a:solidFill>
            </a:endParaRPr>
          </a:p>
        </p:txBody>
      </p:sp>
      <p:sp>
        <p:nvSpPr>
          <p:cNvPr id="26" name="Rectangle 78"/>
          <p:cNvSpPr>
            <a:spLocks noChangeArrowheads="1"/>
          </p:cNvSpPr>
          <p:nvPr/>
        </p:nvSpPr>
        <p:spPr bwMode="auto">
          <a:xfrm>
            <a:off x="2428875" y="492283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60</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27" name="Rectangle 79"/>
          <p:cNvSpPr>
            <a:spLocks noChangeArrowheads="1"/>
          </p:cNvSpPr>
          <p:nvPr/>
        </p:nvSpPr>
        <p:spPr bwMode="auto">
          <a:xfrm>
            <a:off x="2428875" y="572135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35</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8" name="Rectangle 80"/>
          <p:cNvSpPr>
            <a:spLocks noChangeArrowheads="1"/>
          </p:cNvSpPr>
          <p:nvPr/>
        </p:nvSpPr>
        <p:spPr bwMode="auto">
          <a:xfrm>
            <a:off x="2428875" y="332740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25</a:t>
            </a:r>
            <a:endParaRPr lang="en-GB" altLang="es-EC" sz="1200" dirty="0">
              <a:solidFill>
                <a:schemeClr val="tx1"/>
              </a:solidFill>
            </a:endParaRPr>
          </a:p>
        </p:txBody>
      </p:sp>
      <p:sp>
        <p:nvSpPr>
          <p:cNvPr id="29" name="Rectangle 81"/>
          <p:cNvSpPr>
            <a:spLocks noChangeArrowheads="1"/>
          </p:cNvSpPr>
          <p:nvPr/>
        </p:nvSpPr>
        <p:spPr bwMode="auto">
          <a:xfrm>
            <a:off x="501173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a:t>
            </a:r>
          </a:p>
        </p:txBody>
      </p:sp>
      <p:sp>
        <p:nvSpPr>
          <p:cNvPr id="30" name="Rectangle 82"/>
          <p:cNvSpPr>
            <a:spLocks noChangeArrowheads="1"/>
          </p:cNvSpPr>
          <p:nvPr/>
        </p:nvSpPr>
        <p:spPr bwMode="auto">
          <a:xfrm>
            <a:off x="552608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2</a:t>
            </a:r>
          </a:p>
        </p:txBody>
      </p:sp>
      <p:sp>
        <p:nvSpPr>
          <p:cNvPr id="33" name="Line 86"/>
          <p:cNvSpPr>
            <a:spLocks noChangeShapeType="1"/>
          </p:cNvSpPr>
          <p:nvPr/>
        </p:nvSpPr>
        <p:spPr bwMode="auto">
          <a:xfrm flipV="1">
            <a:off x="5084763" y="1663700"/>
            <a:ext cx="379253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34" name="Rectangle 27"/>
          <p:cNvSpPr>
            <a:spLocks noChangeArrowheads="1"/>
          </p:cNvSpPr>
          <p:nvPr/>
        </p:nvSpPr>
        <p:spPr bwMode="auto">
          <a:xfrm>
            <a:off x="693738" y="1357313"/>
            <a:ext cx="2623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A VIRTUALIZAR </a:t>
            </a:r>
            <a:r>
              <a:rPr lang="en-GB" altLang="es-EC" sz="1400" b="1" dirty="0" smtClean="0">
                <a:solidFill>
                  <a:schemeClr val="tx1"/>
                </a:solidFill>
              </a:rPr>
              <a:t>(12</a:t>
            </a:r>
            <a:r>
              <a:rPr lang="en-GB" altLang="es-EC" sz="1400" b="1" dirty="0">
                <a:solidFill>
                  <a:schemeClr val="tx1"/>
                </a:solidFill>
              </a:rPr>
              <a:t>)</a:t>
            </a:r>
          </a:p>
        </p:txBody>
      </p:sp>
      <p:sp>
        <p:nvSpPr>
          <p:cNvPr id="35" name="Rectangle 29"/>
          <p:cNvSpPr>
            <a:spLocks noChangeArrowheads="1"/>
          </p:cNvSpPr>
          <p:nvPr/>
        </p:nvSpPr>
        <p:spPr bwMode="auto">
          <a:xfrm>
            <a:off x="6072188" y="1357313"/>
            <a:ext cx="20610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ENTERPRISE</a:t>
            </a:r>
            <a:endParaRPr lang="en-GB" altLang="es-EC" sz="1400" b="1" dirty="0">
              <a:solidFill>
                <a:schemeClr val="tx1"/>
              </a:solidFill>
            </a:endParaRPr>
          </a:p>
        </p:txBody>
      </p:sp>
      <p:sp>
        <p:nvSpPr>
          <p:cNvPr id="36" name="AutoShape 31"/>
          <p:cNvSpPr>
            <a:spLocks noChangeArrowheads="1"/>
          </p:cNvSpPr>
          <p:nvPr/>
        </p:nvSpPr>
        <p:spPr bwMode="auto">
          <a:xfrm>
            <a:off x="3598863" y="1757363"/>
            <a:ext cx="1228725" cy="4584700"/>
          </a:xfrm>
          <a:prstGeom prst="homePlate">
            <a:avLst>
              <a:gd name="adj" fmla="val 51481"/>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GB" altLang="es-EC" dirty="0" smtClean="0">
                <a:solidFill>
                  <a:schemeClr val="hlink"/>
                </a:solidFill>
              </a:rPr>
              <a:t>VIRTUALIZACIÓN</a:t>
            </a:r>
            <a:endParaRPr lang="en-GB" altLang="es-EC" dirty="0">
              <a:solidFill>
                <a:schemeClr val="hlink"/>
              </a:solidFill>
            </a:endParaRPr>
          </a:p>
        </p:txBody>
      </p:sp>
      <p:grpSp>
        <p:nvGrpSpPr>
          <p:cNvPr id="38" name="Gruppieren 19"/>
          <p:cNvGrpSpPr/>
          <p:nvPr/>
        </p:nvGrpSpPr>
        <p:grpSpPr>
          <a:xfrm>
            <a:off x="8506340" y="1931023"/>
            <a:ext cx="3451331" cy="4377894"/>
            <a:chOff x="3422096" y="2200275"/>
            <a:chExt cx="3681168" cy="3500257"/>
          </a:xfrm>
        </p:grpSpPr>
        <p:cxnSp>
          <p:nvCxnSpPr>
            <p:cNvPr id="39" name="Gerade Verbindung 20"/>
            <p:cNvCxnSpPr>
              <a:stCxn id="87" idx="4"/>
              <a:endCxn id="75" idx="4"/>
            </p:cNvCxnSpPr>
            <p:nvPr/>
          </p:nvCxnSpPr>
          <p:spPr bwMode="gray">
            <a:xfrm>
              <a:off x="4657722" y="2290275"/>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0" name="Gerade Verbindung 21"/>
            <p:cNvCxnSpPr>
              <a:stCxn id="69" idx="4"/>
              <a:endCxn id="85" idx="4"/>
            </p:cNvCxnSpPr>
            <p:nvPr/>
          </p:nvCxnSpPr>
          <p:spPr bwMode="gray">
            <a:xfrm flipH="1">
              <a:off x="4657722" y="3028109"/>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1" name="Gerade Verbindung 24"/>
            <p:cNvCxnSpPr>
              <a:stCxn id="85" idx="4"/>
              <a:endCxn id="73" idx="4"/>
            </p:cNvCxnSpPr>
            <p:nvPr/>
          </p:nvCxnSpPr>
          <p:spPr bwMode="gray">
            <a:xfrm>
              <a:off x="4657722" y="3397026"/>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2" name="Gerade Verbindung 25"/>
            <p:cNvCxnSpPr>
              <a:stCxn id="71" idx="4"/>
              <a:endCxn id="83" idx="4"/>
            </p:cNvCxnSpPr>
            <p:nvPr/>
          </p:nvCxnSpPr>
          <p:spPr bwMode="gray">
            <a:xfrm>
              <a:off x="4649386" y="4134860"/>
              <a:ext cx="2363389"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3" name="Gerade Verbindung 27"/>
            <p:cNvCxnSpPr>
              <a:stCxn id="83" idx="4"/>
              <a:endCxn id="81" idx="4"/>
            </p:cNvCxnSpPr>
            <p:nvPr/>
          </p:nvCxnSpPr>
          <p:spPr bwMode="gray">
            <a:xfrm flipH="1">
              <a:off x="5831677" y="4503777"/>
              <a:ext cx="1181098"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4" name="Gerade Verbindung 28"/>
            <p:cNvCxnSpPr>
              <a:stCxn id="81" idx="4"/>
              <a:endCxn id="79" idx="4"/>
            </p:cNvCxnSpPr>
            <p:nvPr/>
          </p:nvCxnSpPr>
          <p:spPr bwMode="gray">
            <a:xfrm flipH="1">
              <a:off x="4657722" y="4872694"/>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5" name="Gerade Verbindung 29"/>
            <p:cNvCxnSpPr>
              <a:stCxn id="79" idx="4"/>
              <a:endCxn id="77" idx="4"/>
            </p:cNvCxnSpPr>
            <p:nvPr/>
          </p:nvCxnSpPr>
          <p:spPr bwMode="gray">
            <a:xfrm>
              <a:off x="4657722" y="5241611"/>
              <a:ext cx="2355053" cy="368921"/>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6" name="Gerade Verbindung 30"/>
            <p:cNvCxnSpPr>
              <a:stCxn id="75" idx="4"/>
              <a:endCxn id="69" idx="4"/>
            </p:cNvCxnSpPr>
            <p:nvPr/>
          </p:nvCxnSpPr>
          <p:spPr bwMode="gray">
            <a:xfrm>
              <a:off x="5831677" y="2659192"/>
              <a:ext cx="0"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7" name="Gerade Verbindung 31"/>
            <p:cNvCxnSpPr>
              <a:stCxn id="73" idx="4"/>
              <a:endCxn id="71" idx="4"/>
            </p:cNvCxnSpPr>
            <p:nvPr/>
          </p:nvCxnSpPr>
          <p:spPr bwMode="gray">
            <a:xfrm flipH="1">
              <a:off x="4649386" y="3765943"/>
              <a:ext cx="1182291"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sp>
          <p:nvSpPr>
            <p:cNvPr id="48" name="Ellipse 102"/>
            <p:cNvSpPr/>
            <p:nvPr/>
          </p:nvSpPr>
          <p:spPr bwMode="gray">
            <a:xfrm>
              <a:off x="3422097"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49" name="Ellipse 100"/>
            <p:cNvSpPr/>
            <p:nvPr/>
          </p:nvSpPr>
          <p:spPr bwMode="gray">
            <a:xfrm>
              <a:off x="4612722"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0" name="Ellipse 98"/>
            <p:cNvSpPr/>
            <p:nvPr/>
          </p:nvSpPr>
          <p:spPr bwMode="gray">
            <a:xfrm>
              <a:off x="3422097"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1" name="Ellipse 96"/>
            <p:cNvSpPr/>
            <p:nvPr/>
          </p:nvSpPr>
          <p:spPr bwMode="gray">
            <a:xfrm>
              <a:off x="4612722"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2" name="Ellipse 94"/>
            <p:cNvSpPr/>
            <p:nvPr/>
          </p:nvSpPr>
          <p:spPr bwMode="gray">
            <a:xfrm>
              <a:off x="342209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3" name="Ellipse 92"/>
            <p:cNvSpPr/>
            <p:nvPr/>
          </p:nvSpPr>
          <p:spPr bwMode="gray">
            <a:xfrm>
              <a:off x="5786677"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4" name="Ellipse 90"/>
            <p:cNvSpPr/>
            <p:nvPr/>
          </p:nvSpPr>
          <p:spPr bwMode="gray">
            <a:xfrm>
              <a:off x="6967774"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5" name="Ellipse 88"/>
            <p:cNvSpPr/>
            <p:nvPr/>
          </p:nvSpPr>
          <p:spPr bwMode="gray">
            <a:xfrm>
              <a:off x="5786080"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6" name="Ellipse 86"/>
            <p:cNvSpPr/>
            <p:nvPr/>
          </p:nvSpPr>
          <p:spPr bwMode="gray">
            <a:xfrm>
              <a:off x="460438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7" name="Ellipse 84"/>
            <p:cNvSpPr/>
            <p:nvPr/>
          </p:nvSpPr>
          <p:spPr bwMode="gray">
            <a:xfrm>
              <a:off x="4612722"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nvGrpSpPr>
            <p:cNvPr id="58" name="Gruppieren 53"/>
            <p:cNvGrpSpPr/>
            <p:nvPr/>
          </p:nvGrpSpPr>
          <p:grpSpPr bwMode="gray">
            <a:xfrm>
              <a:off x="4567236" y="2200275"/>
              <a:ext cx="180975" cy="180000"/>
              <a:chOff x="4567236" y="2200275"/>
              <a:chExt cx="180975" cy="180000"/>
            </a:xfrm>
          </p:grpSpPr>
          <p:sp>
            <p:nvSpPr>
              <p:cNvPr id="86" name="Ellipse 81"/>
              <p:cNvSpPr/>
              <p:nvPr/>
            </p:nvSpPr>
            <p:spPr bwMode="gray">
              <a:xfrm>
                <a:off x="4567236" y="2200275"/>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7" name="Ellipse 82"/>
              <p:cNvSpPr/>
              <p:nvPr/>
            </p:nvSpPr>
            <p:spPr bwMode="gray">
              <a:xfrm>
                <a:off x="4612722"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59" name="Gruppieren 54"/>
            <p:cNvGrpSpPr/>
            <p:nvPr/>
          </p:nvGrpSpPr>
          <p:grpSpPr bwMode="gray">
            <a:xfrm>
              <a:off x="4567236" y="3307026"/>
              <a:ext cx="180975" cy="180000"/>
              <a:chOff x="4567236" y="3307026"/>
              <a:chExt cx="180975" cy="180000"/>
            </a:xfrm>
          </p:grpSpPr>
          <p:sp>
            <p:nvSpPr>
              <p:cNvPr id="84" name="Ellipse 79"/>
              <p:cNvSpPr/>
              <p:nvPr/>
            </p:nvSpPr>
            <p:spPr bwMode="gray">
              <a:xfrm>
                <a:off x="4567236" y="3307026"/>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5" name="Ellipse 80"/>
              <p:cNvSpPr/>
              <p:nvPr/>
            </p:nvSpPr>
            <p:spPr bwMode="gray">
              <a:xfrm>
                <a:off x="4612722"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0" name="Gruppieren 55"/>
            <p:cNvGrpSpPr/>
            <p:nvPr/>
          </p:nvGrpSpPr>
          <p:grpSpPr bwMode="gray">
            <a:xfrm>
              <a:off x="6922289" y="4413777"/>
              <a:ext cx="180975" cy="180000"/>
              <a:chOff x="6922289" y="4413777"/>
              <a:chExt cx="180975" cy="180000"/>
            </a:xfrm>
          </p:grpSpPr>
          <p:sp>
            <p:nvSpPr>
              <p:cNvPr id="82" name="Ellipse 77"/>
              <p:cNvSpPr/>
              <p:nvPr/>
            </p:nvSpPr>
            <p:spPr bwMode="gray">
              <a:xfrm>
                <a:off x="6922289" y="4413777"/>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3" name="Ellipse 78"/>
              <p:cNvSpPr/>
              <p:nvPr/>
            </p:nvSpPr>
            <p:spPr bwMode="gray">
              <a:xfrm>
                <a:off x="6967775"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1" name="Gruppieren 56"/>
            <p:cNvGrpSpPr/>
            <p:nvPr/>
          </p:nvGrpSpPr>
          <p:grpSpPr bwMode="gray">
            <a:xfrm>
              <a:off x="5741191" y="4782694"/>
              <a:ext cx="180975" cy="180000"/>
              <a:chOff x="5741191" y="4782694"/>
              <a:chExt cx="180975" cy="180000"/>
            </a:xfrm>
          </p:grpSpPr>
          <p:sp>
            <p:nvSpPr>
              <p:cNvPr id="80" name="Ellipse 75"/>
              <p:cNvSpPr/>
              <p:nvPr/>
            </p:nvSpPr>
            <p:spPr bwMode="gray">
              <a:xfrm>
                <a:off x="5741191" y="4782694"/>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1" name="Ellipse 76"/>
              <p:cNvSpPr/>
              <p:nvPr/>
            </p:nvSpPr>
            <p:spPr bwMode="gray">
              <a:xfrm>
                <a:off x="5786677"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2" name="Gruppieren 57"/>
            <p:cNvGrpSpPr/>
            <p:nvPr/>
          </p:nvGrpSpPr>
          <p:grpSpPr bwMode="gray">
            <a:xfrm>
              <a:off x="4567236" y="5151611"/>
              <a:ext cx="180975" cy="180000"/>
              <a:chOff x="4567236" y="5151611"/>
              <a:chExt cx="180975" cy="180000"/>
            </a:xfrm>
          </p:grpSpPr>
          <p:sp>
            <p:nvSpPr>
              <p:cNvPr id="78" name="Ellipse 73"/>
              <p:cNvSpPr/>
              <p:nvPr/>
            </p:nvSpPr>
            <p:spPr bwMode="gray">
              <a:xfrm>
                <a:off x="4567236" y="5151611"/>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9" name="Ellipse 74"/>
              <p:cNvSpPr/>
              <p:nvPr/>
            </p:nvSpPr>
            <p:spPr bwMode="gray">
              <a:xfrm>
                <a:off x="4612722"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3" name="Gruppieren 58"/>
            <p:cNvGrpSpPr/>
            <p:nvPr/>
          </p:nvGrpSpPr>
          <p:grpSpPr bwMode="gray">
            <a:xfrm>
              <a:off x="6922289" y="5520532"/>
              <a:ext cx="180975" cy="180000"/>
              <a:chOff x="6922289" y="5520532"/>
              <a:chExt cx="180975" cy="180000"/>
            </a:xfrm>
          </p:grpSpPr>
          <p:sp>
            <p:nvSpPr>
              <p:cNvPr id="76" name="Ellipse 71"/>
              <p:cNvSpPr/>
              <p:nvPr/>
            </p:nvSpPr>
            <p:spPr bwMode="gray">
              <a:xfrm>
                <a:off x="6922289" y="552053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7" name="Ellipse 72"/>
              <p:cNvSpPr/>
              <p:nvPr/>
            </p:nvSpPr>
            <p:spPr bwMode="gray">
              <a:xfrm>
                <a:off x="696777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4" name="Gruppieren 59"/>
            <p:cNvGrpSpPr/>
            <p:nvPr/>
          </p:nvGrpSpPr>
          <p:grpSpPr bwMode="gray">
            <a:xfrm>
              <a:off x="5741191" y="2569192"/>
              <a:ext cx="180975" cy="180000"/>
              <a:chOff x="5741191" y="2569192"/>
              <a:chExt cx="180975" cy="180000"/>
            </a:xfrm>
          </p:grpSpPr>
          <p:sp>
            <p:nvSpPr>
              <p:cNvPr id="74" name="Ellipse 69"/>
              <p:cNvSpPr/>
              <p:nvPr/>
            </p:nvSpPr>
            <p:spPr bwMode="gray">
              <a:xfrm>
                <a:off x="5741191" y="256919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5" name="Ellipse 70"/>
              <p:cNvSpPr/>
              <p:nvPr/>
            </p:nvSpPr>
            <p:spPr bwMode="gray">
              <a:xfrm>
                <a:off x="5786677"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5" name="Gruppieren 60"/>
            <p:cNvGrpSpPr/>
            <p:nvPr/>
          </p:nvGrpSpPr>
          <p:grpSpPr bwMode="gray">
            <a:xfrm>
              <a:off x="5741191" y="3675943"/>
              <a:ext cx="180975" cy="180000"/>
              <a:chOff x="5741191" y="3675943"/>
              <a:chExt cx="180975" cy="180000"/>
            </a:xfrm>
          </p:grpSpPr>
          <p:sp>
            <p:nvSpPr>
              <p:cNvPr id="72" name="Ellipse 67"/>
              <p:cNvSpPr/>
              <p:nvPr/>
            </p:nvSpPr>
            <p:spPr bwMode="gray">
              <a:xfrm>
                <a:off x="5741191" y="3675943"/>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3" name="Ellipse 68"/>
              <p:cNvSpPr/>
              <p:nvPr/>
            </p:nvSpPr>
            <p:spPr bwMode="gray">
              <a:xfrm>
                <a:off x="5786677"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6" name="Gruppieren 61"/>
            <p:cNvGrpSpPr/>
            <p:nvPr/>
          </p:nvGrpSpPr>
          <p:grpSpPr bwMode="gray">
            <a:xfrm>
              <a:off x="4558900" y="4044860"/>
              <a:ext cx="180975" cy="180000"/>
              <a:chOff x="4558900" y="4044860"/>
              <a:chExt cx="180975" cy="180000"/>
            </a:xfrm>
          </p:grpSpPr>
          <p:sp>
            <p:nvSpPr>
              <p:cNvPr id="70" name="Ellipse 65"/>
              <p:cNvSpPr/>
              <p:nvPr/>
            </p:nvSpPr>
            <p:spPr bwMode="gray">
              <a:xfrm>
                <a:off x="4558900" y="4044860"/>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1" name="Ellipse 66"/>
              <p:cNvSpPr/>
              <p:nvPr/>
            </p:nvSpPr>
            <p:spPr bwMode="gray">
              <a:xfrm>
                <a:off x="460438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7" name="Gruppieren 62"/>
            <p:cNvGrpSpPr/>
            <p:nvPr/>
          </p:nvGrpSpPr>
          <p:grpSpPr bwMode="gray">
            <a:xfrm>
              <a:off x="5741191" y="2938109"/>
              <a:ext cx="180975" cy="180000"/>
              <a:chOff x="5741191" y="2938109"/>
              <a:chExt cx="180975" cy="180000"/>
            </a:xfrm>
          </p:grpSpPr>
          <p:sp>
            <p:nvSpPr>
              <p:cNvPr id="68" name="Ellipse 63"/>
              <p:cNvSpPr/>
              <p:nvPr/>
            </p:nvSpPr>
            <p:spPr bwMode="gray">
              <a:xfrm>
                <a:off x="5741191" y="2938109"/>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9" name="Ellipse 64"/>
              <p:cNvSpPr/>
              <p:nvPr/>
            </p:nvSpPr>
            <p:spPr bwMode="gray">
              <a:xfrm>
                <a:off x="5786677"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spTree>
    <p:extLst>
      <p:ext uri="{BB962C8B-B14F-4D97-AF65-F5344CB8AC3E}">
        <p14:creationId xmlns:p14="http://schemas.microsoft.com/office/powerpoint/2010/main" val="3215046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66975E-6 2.59259E-6 L 0.47259 0.04491 " pathEditMode="relative" rAng="0" ptsTypes="AA">
                                      <p:cBhvr>
                                        <p:cTn id="6" dur="2000" fill="hold"/>
                                        <p:tgtEl>
                                          <p:spTgt spid="11"/>
                                        </p:tgtEl>
                                        <p:attrNameLst>
                                          <p:attrName>ppt_x</p:attrName>
                                          <p:attrName>ppt_y</p:attrName>
                                        </p:attrNameLst>
                                      </p:cBhvr>
                                      <p:rCtr x="23610" y="2523"/>
                                    </p:animMotion>
                                  </p:childTnLst>
                                </p:cTn>
                              </p:par>
                            </p:childTnLst>
                          </p:cTn>
                        </p:par>
                        <p:par>
                          <p:cTn id="7" fill="hold">
                            <p:stCondLst>
                              <p:cond delay="2000"/>
                            </p:stCondLst>
                            <p:childTnLst>
                              <p:par>
                                <p:cTn id="8" presetID="3" presetClass="exit" presetSubtype="10" fill="hold" grpId="0" nodeType="afterEffect">
                                  <p:stCondLst>
                                    <p:cond delay="0"/>
                                  </p:stCondLst>
                                  <p:childTnLst>
                                    <p:animEffect transition="out" filter="blinds(horizontal)">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Metodología de Ubicación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oup 2"/>
          <p:cNvGraphicFramePr>
            <a:graphicFrameLocks noGrp="1"/>
          </p:cNvGraphicFramePr>
          <p:nvPr>
            <p:extLst>
              <p:ext uri="{D42A27DB-BD31-4B8C-83A1-F6EECF244321}">
                <p14:modId xmlns:p14="http://schemas.microsoft.com/office/powerpoint/2010/main" val="2957353322"/>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Used</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31"/>
          <p:cNvSpPr>
            <a:spLocks noChangeArrowheads="1"/>
          </p:cNvSpPr>
          <p:nvPr/>
        </p:nvSpPr>
        <p:spPr bwMode="auto">
          <a:xfrm>
            <a:off x="4940300" y="3584575"/>
            <a:ext cx="2189163" cy="884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graphicFrame>
        <p:nvGraphicFramePr>
          <p:cNvPr id="7" name="Group 32"/>
          <p:cNvGraphicFramePr>
            <a:graphicFrameLocks noGrp="1"/>
          </p:cNvGraphicFramePr>
          <p:nvPr>
            <p:extLst>
              <p:ext uri="{D42A27DB-BD31-4B8C-83A1-F6EECF244321}">
                <p14:modId xmlns:p14="http://schemas.microsoft.com/office/powerpoint/2010/main" val="4100445307"/>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105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63</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Rectangle 60"/>
          <p:cNvSpPr>
            <a:spLocks noChangeArrowheads="1"/>
          </p:cNvSpPr>
          <p:nvPr/>
        </p:nvSpPr>
        <p:spPr bwMode="auto">
          <a:xfrm>
            <a:off x="501173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a:t>
            </a:r>
          </a:p>
        </p:txBody>
      </p:sp>
      <p:sp>
        <p:nvSpPr>
          <p:cNvPr id="9" name="Rectangle 61"/>
          <p:cNvSpPr>
            <a:spLocks noChangeArrowheads="1"/>
          </p:cNvSpPr>
          <p:nvPr/>
        </p:nvSpPr>
        <p:spPr bwMode="auto">
          <a:xfrm>
            <a:off x="552608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2</a:t>
            </a:r>
          </a:p>
        </p:txBody>
      </p:sp>
      <p:sp>
        <p:nvSpPr>
          <p:cNvPr id="10" name="Rectangle 62"/>
          <p:cNvSpPr>
            <a:spLocks noChangeArrowheads="1"/>
          </p:cNvSpPr>
          <p:nvPr/>
        </p:nvSpPr>
        <p:spPr bwMode="auto">
          <a:xfrm>
            <a:off x="274638" y="413543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4</a:t>
            </a:r>
          </a:p>
        </p:txBody>
      </p:sp>
      <p:sp>
        <p:nvSpPr>
          <p:cNvPr id="11" name="Rectangle 63"/>
          <p:cNvSpPr>
            <a:spLocks noChangeArrowheads="1"/>
          </p:cNvSpPr>
          <p:nvPr/>
        </p:nvSpPr>
        <p:spPr bwMode="auto">
          <a:xfrm>
            <a:off x="274638" y="4932363"/>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5</a:t>
            </a:r>
          </a:p>
        </p:txBody>
      </p:sp>
      <p:sp>
        <p:nvSpPr>
          <p:cNvPr id="12" name="Rectangle 64"/>
          <p:cNvSpPr>
            <a:spLocks noChangeArrowheads="1"/>
          </p:cNvSpPr>
          <p:nvPr/>
        </p:nvSpPr>
        <p:spPr bwMode="auto">
          <a:xfrm>
            <a:off x="274638" y="57292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6</a:t>
            </a:r>
          </a:p>
        </p:txBody>
      </p:sp>
      <p:sp>
        <p:nvSpPr>
          <p:cNvPr id="13" name="Rectangle 65"/>
          <p:cNvSpPr>
            <a:spLocks noChangeArrowheads="1"/>
          </p:cNvSpPr>
          <p:nvPr/>
        </p:nvSpPr>
        <p:spPr bwMode="auto">
          <a:xfrm>
            <a:off x="1908175" y="17478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7</a:t>
            </a:r>
          </a:p>
        </p:txBody>
      </p:sp>
      <p:sp>
        <p:nvSpPr>
          <p:cNvPr id="14" name="Rectangle 66"/>
          <p:cNvSpPr>
            <a:spLocks noChangeArrowheads="1"/>
          </p:cNvSpPr>
          <p:nvPr/>
        </p:nvSpPr>
        <p:spPr bwMode="auto">
          <a:xfrm>
            <a:off x="1908175" y="2543175"/>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8</a:t>
            </a:r>
          </a:p>
        </p:txBody>
      </p:sp>
      <p:sp>
        <p:nvSpPr>
          <p:cNvPr id="15" name="Rectangle 67"/>
          <p:cNvSpPr>
            <a:spLocks noChangeArrowheads="1"/>
          </p:cNvSpPr>
          <p:nvPr/>
        </p:nvSpPr>
        <p:spPr bwMode="auto">
          <a:xfrm>
            <a:off x="1908175" y="41354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10</a:t>
            </a:r>
          </a:p>
        </p:txBody>
      </p:sp>
      <p:sp>
        <p:nvSpPr>
          <p:cNvPr id="16" name="Rectangle 68"/>
          <p:cNvSpPr>
            <a:spLocks noChangeArrowheads="1"/>
          </p:cNvSpPr>
          <p:nvPr/>
        </p:nvSpPr>
        <p:spPr bwMode="auto">
          <a:xfrm>
            <a:off x="1908175" y="4932363"/>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11</a:t>
            </a:r>
          </a:p>
        </p:txBody>
      </p:sp>
      <p:sp>
        <p:nvSpPr>
          <p:cNvPr id="17" name="Rectangle 69"/>
          <p:cNvSpPr>
            <a:spLocks noChangeArrowheads="1"/>
          </p:cNvSpPr>
          <p:nvPr/>
        </p:nvSpPr>
        <p:spPr bwMode="auto">
          <a:xfrm>
            <a:off x="1908175" y="572928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12</a:t>
            </a:r>
          </a:p>
        </p:txBody>
      </p:sp>
      <p:sp>
        <p:nvSpPr>
          <p:cNvPr id="18" name="Rectangle 70"/>
          <p:cNvSpPr>
            <a:spLocks noChangeArrowheads="1"/>
          </p:cNvSpPr>
          <p:nvPr/>
        </p:nvSpPr>
        <p:spPr bwMode="auto">
          <a:xfrm>
            <a:off x="1908175" y="334010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9</a:t>
            </a:r>
          </a:p>
        </p:txBody>
      </p:sp>
      <p:sp>
        <p:nvSpPr>
          <p:cNvPr id="19" name="Line 71"/>
          <p:cNvSpPr>
            <a:spLocks noChangeShapeType="1"/>
          </p:cNvSpPr>
          <p:nvPr/>
        </p:nvSpPr>
        <p:spPr bwMode="auto">
          <a:xfrm>
            <a:off x="268288" y="1663700"/>
            <a:ext cx="305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20" name="Rectangle 72"/>
          <p:cNvSpPr>
            <a:spLocks noChangeArrowheads="1"/>
          </p:cNvSpPr>
          <p:nvPr/>
        </p:nvSpPr>
        <p:spPr bwMode="auto">
          <a:xfrm>
            <a:off x="6042025" y="365125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3</a:t>
            </a:r>
          </a:p>
        </p:txBody>
      </p:sp>
      <p:sp>
        <p:nvSpPr>
          <p:cNvPr id="21" name="Rectangle 73"/>
          <p:cNvSpPr>
            <a:spLocks noChangeArrowheads="1"/>
          </p:cNvSpPr>
          <p:nvPr/>
        </p:nvSpPr>
        <p:spPr bwMode="auto">
          <a:xfrm>
            <a:off x="795338" y="4132263"/>
            <a:ext cx="8763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40</a:t>
            </a:r>
          </a:p>
          <a:p>
            <a:pPr algn="l"/>
            <a:r>
              <a:rPr lang="en-GB" altLang="es-EC" sz="1200" dirty="0">
                <a:solidFill>
                  <a:schemeClr val="tx1"/>
                </a:solidFill>
              </a:rPr>
              <a:t>Memory: </a:t>
            </a:r>
            <a:r>
              <a:rPr lang="en-GB" altLang="es-EC" sz="1200" dirty="0" smtClean="0">
                <a:solidFill>
                  <a:schemeClr val="tx1"/>
                </a:solidFill>
              </a:rPr>
              <a:t>8</a:t>
            </a:r>
            <a:endParaRPr lang="en-GB" altLang="es-EC" sz="1200" dirty="0">
              <a:solidFill>
                <a:schemeClr val="tx1"/>
              </a:solidFill>
            </a:endParaRPr>
          </a:p>
        </p:txBody>
      </p:sp>
      <p:sp>
        <p:nvSpPr>
          <p:cNvPr id="22" name="Rectangle 74"/>
          <p:cNvSpPr>
            <a:spLocks noChangeArrowheads="1"/>
          </p:cNvSpPr>
          <p:nvPr/>
        </p:nvSpPr>
        <p:spPr bwMode="auto">
          <a:xfrm>
            <a:off x="795338" y="49323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10</a:t>
            </a:r>
          </a:p>
          <a:p>
            <a:pPr algn="l"/>
            <a:r>
              <a:rPr lang="en-GB" altLang="es-EC" sz="1200" dirty="0">
                <a:solidFill>
                  <a:schemeClr val="tx1"/>
                </a:solidFill>
              </a:rPr>
              <a:t>Memory: </a:t>
            </a:r>
            <a:r>
              <a:rPr lang="en-GB" altLang="es-EC" sz="1200" dirty="0" smtClean="0">
                <a:solidFill>
                  <a:schemeClr val="tx1"/>
                </a:solidFill>
              </a:rPr>
              <a:t>30</a:t>
            </a:r>
            <a:endParaRPr lang="en-GB" altLang="es-EC" sz="1200" dirty="0">
              <a:solidFill>
                <a:schemeClr val="tx1"/>
              </a:solidFill>
            </a:endParaRPr>
          </a:p>
        </p:txBody>
      </p:sp>
      <p:sp>
        <p:nvSpPr>
          <p:cNvPr id="23" name="Rectangle 75"/>
          <p:cNvSpPr>
            <a:spLocks noChangeArrowheads="1"/>
          </p:cNvSpPr>
          <p:nvPr/>
        </p:nvSpPr>
        <p:spPr bwMode="auto">
          <a:xfrm>
            <a:off x="795338" y="57324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24" name="Rectangle 76"/>
          <p:cNvSpPr>
            <a:spLocks noChangeArrowheads="1"/>
          </p:cNvSpPr>
          <p:nvPr/>
        </p:nvSpPr>
        <p:spPr bwMode="auto">
          <a:xfrm>
            <a:off x="2428875" y="17319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50</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5" name="Rectangle 77"/>
          <p:cNvSpPr>
            <a:spLocks noChangeArrowheads="1"/>
          </p:cNvSpPr>
          <p:nvPr/>
        </p:nvSpPr>
        <p:spPr bwMode="auto">
          <a:xfrm>
            <a:off x="2428875" y="252888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40</a:t>
            </a:r>
            <a:endParaRPr lang="en-GB" altLang="es-EC" sz="1200" dirty="0">
              <a:solidFill>
                <a:schemeClr val="tx1"/>
              </a:solidFill>
            </a:endParaRPr>
          </a:p>
        </p:txBody>
      </p:sp>
      <p:sp>
        <p:nvSpPr>
          <p:cNvPr id="26" name="Rectangle 78"/>
          <p:cNvSpPr>
            <a:spLocks noChangeArrowheads="1"/>
          </p:cNvSpPr>
          <p:nvPr/>
        </p:nvSpPr>
        <p:spPr bwMode="auto">
          <a:xfrm>
            <a:off x="2428875" y="4124325"/>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30</a:t>
            </a:r>
          </a:p>
          <a:p>
            <a:pPr algn="l"/>
            <a:r>
              <a:rPr lang="en-GB" altLang="es-EC" sz="1200" dirty="0">
                <a:solidFill>
                  <a:schemeClr val="tx1"/>
                </a:solidFill>
              </a:rPr>
              <a:t>Memory: </a:t>
            </a:r>
            <a:r>
              <a:rPr lang="en-GB" altLang="es-EC" sz="1200" dirty="0" smtClean="0">
                <a:solidFill>
                  <a:schemeClr val="tx1"/>
                </a:solidFill>
              </a:rPr>
              <a:t>50</a:t>
            </a:r>
            <a:endParaRPr lang="en-GB" altLang="es-EC" sz="1200" dirty="0">
              <a:solidFill>
                <a:schemeClr val="tx1"/>
              </a:solidFill>
            </a:endParaRPr>
          </a:p>
        </p:txBody>
      </p:sp>
      <p:sp>
        <p:nvSpPr>
          <p:cNvPr id="27" name="Rectangle 79"/>
          <p:cNvSpPr>
            <a:spLocks noChangeArrowheads="1"/>
          </p:cNvSpPr>
          <p:nvPr/>
        </p:nvSpPr>
        <p:spPr bwMode="auto">
          <a:xfrm>
            <a:off x="2428875" y="492283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60</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28" name="Rectangle 80"/>
          <p:cNvSpPr>
            <a:spLocks noChangeArrowheads="1"/>
          </p:cNvSpPr>
          <p:nvPr/>
        </p:nvSpPr>
        <p:spPr bwMode="auto">
          <a:xfrm>
            <a:off x="2428875" y="572135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35</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9" name="Rectangle 81"/>
          <p:cNvSpPr>
            <a:spLocks noChangeArrowheads="1"/>
          </p:cNvSpPr>
          <p:nvPr/>
        </p:nvSpPr>
        <p:spPr bwMode="auto">
          <a:xfrm>
            <a:off x="2428875" y="332740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25</a:t>
            </a:r>
            <a:endParaRPr lang="en-GB" altLang="es-EC" sz="1200" dirty="0">
              <a:solidFill>
                <a:schemeClr val="tx1"/>
              </a:solidFill>
            </a:endParaRPr>
          </a:p>
        </p:txBody>
      </p:sp>
      <p:sp>
        <p:nvSpPr>
          <p:cNvPr id="30" name="Rectangle 82"/>
          <p:cNvSpPr>
            <a:spLocks noChangeArrowheads="1"/>
          </p:cNvSpPr>
          <p:nvPr/>
        </p:nvSpPr>
        <p:spPr bwMode="auto">
          <a:xfrm>
            <a:off x="6564313" y="3654425"/>
            <a:ext cx="481012" cy="701675"/>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4</a:t>
            </a:r>
          </a:p>
        </p:txBody>
      </p:sp>
      <p:sp>
        <p:nvSpPr>
          <p:cNvPr id="33" name="Line 86"/>
          <p:cNvSpPr>
            <a:spLocks noChangeShapeType="1"/>
          </p:cNvSpPr>
          <p:nvPr/>
        </p:nvSpPr>
        <p:spPr bwMode="auto">
          <a:xfrm flipV="1">
            <a:off x="5084763" y="1663700"/>
            <a:ext cx="379253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34" name="Rectangle 27"/>
          <p:cNvSpPr>
            <a:spLocks noChangeArrowheads="1"/>
          </p:cNvSpPr>
          <p:nvPr/>
        </p:nvSpPr>
        <p:spPr bwMode="auto">
          <a:xfrm>
            <a:off x="693738" y="1357313"/>
            <a:ext cx="2623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A VIRTUALIZAR </a:t>
            </a:r>
            <a:r>
              <a:rPr lang="en-GB" altLang="es-EC" sz="1400" b="1" dirty="0" smtClean="0">
                <a:solidFill>
                  <a:schemeClr val="tx1"/>
                </a:solidFill>
              </a:rPr>
              <a:t>(12</a:t>
            </a:r>
            <a:r>
              <a:rPr lang="en-GB" altLang="es-EC" sz="1400" b="1" dirty="0">
                <a:solidFill>
                  <a:schemeClr val="tx1"/>
                </a:solidFill>
              </a:rPr>
              <a:t>)</a:t>
            </a:r>
          </a:p>
        </p:txBody>
      </p:sp>
      <p:sp>
        <p:nvSpPr>
          <p:cNvPr id="35" name="Rectangle 29"/>
          <p:cNvSpPr>
            <a:spLocks noChangeArrowheads="1"/>
          </p:cNvSpPr>
          <p:nvPr/>
        </p:nvSpPr>
        <p:spPr bwMode="auto">
          <a:xfrm>
            <a:off x="6072188" y="1357313"/>
            <a:ext cx="20610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ENTERPRISE</a:t>
            </a:r>
            <a:endParaRPr lang="en-GB" altLang="es-EC" sz="1400" b="1" dirty="0">
              <a:solidFill>
                <a:schemeClr val="tx1"/>
              </a:solidFill>
            </a:endParaRPr>
          </a:p>
        </p:txBody>
      </p:sp>
      <p:sp>
        <p:nvSpPr>
          <p:cNvPr id="36" name="AutoShape 31"/>
          <p:cNvSpPr>
            <a:spLocks noChangeArrowheads="1"/>
          </p:cNvSpPr>
          <p:nvPr/>
        </p:nvSpPr>
        <p:spPr bwMode="auto">
          <a:xfrm>
            <a:off x="3598863" y="1757363"/>
            <a:ext cx="1228725" cy="4584700"/>
          </a:xfrm>
          <a:prstGeom prst="homePlate">
            <a:avLst>
              <a:gd name="adj" fmla="val 51481"/>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GB" altLang="es-EC" dirty="0" smtClean="0">
                <a:solidFill>
                  <a:schemeClr val="hlink"/>
                </a:solidFill>
              </a:rPr>
              <a:t>VIRTUALIZACIÓN</a:t>
            </a:r>
            <a:endParaRPr lang="en-GB" altLang="es-EC" dirty="0">
              <a:solidFill>
                <a:schemeClr val="hlink"/>
              </a:solidFill>
            </a:endParaRPr>
          </a:p>
        </p:txBody>
      </p:sp>
      <p:grpSp>
        <p:nvGrpSpPr>
          <p:cNvPr id="38" name="Gruppieren 19"/>
          <p:cNvGrpSpPr/>
          <p:nvPr/>
        </p:nvGrpSpPr>
        <p:grpSpPr>
          <a:xfrm>
            <a:off x="8506340" y="1931023"/>
            <a:ext cx="3451331" cy="4377894"/>
            <a:chOff x="3422096" y="2200275"/>
            <a:chExt cx="3681168" cy="3500257"/>
          </a:xfrm>
        </p:grpSpPr>
        <p:cxnSp>
          <p:nvCxnSpPr>
            <p:cNvPr id="39" name="Gerade Verbindung 20"/>
            <p:cNvCxnSpPr>
              <a:stCxn id="87" idx="4"/>
              <a:endCxn id="75" idx="4"/>
            </p:cNvCxnSpPr>
            <p:nvPr/>
          </p:nvCxnSpPr>
          <p:spPr bwMode="gray">
            <a:xfrm>
              <a:off x="4657722" y="2290275"/>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0" name="Gerade Verbindung 21"/>
            <p:cNvCxnSpPr>
              <a:stCxn id="69" idx="4"/>
              <a:endCxn id="85" idx="4"/>
            </p:cNvCxnSpPr>
            <p:nvPr/>
          </p:nvCxnSpPr>
          <p:spPr bwMode="gray">
            <a:xfrm flipH="1">
              <a:off x="4657722" y="3028109"/>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1" name="Gerade Verbindung 24"/>
            <p:cNvCxnSpPr>
              <a:stCxn id="85" idx="4"/>
              <a:endCxn id="73" idx="4"/>
            </p:cNvCxnSpPr>
            <p:nvPr/>
          </p:nvCxnSpPr>
          <p:spPr bwMode="gray">
            <a:xfrm>
              <a:off x="4657722" y="3397026"/>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2" name="Gerade Verbindung 25"/>
            <p:cNvCxnSpPr>
              <a:stCxn id="71" idx="4"/>
              <a:endCxn id="83" idx="4"/>
            </p:cNvCxnSpPr>
            <p:nvPr/>
          </p:nvCxnSpPr>
          <p:spPr bwMode="gray">
            <a:xfrm>
              <a:off x="4649386" y="4134860"/>
              <a:ext cx="2363389"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3" name="Gerade Verbindung 27"/>
            <p:cNvCxnSpPr>
              <a:stCxn id="83" idx="4"/>
              <a:endCxn id="81" idx="4"/>
            </p:cNvCxnSpPr>
            <p:nvPr/>
          </p:nvCxnSpPr>
          <p:spPr bwMode="gray">
            <a:xfrm flipH="1">
              <a:off x="5831677" y="4503777"/>
              <a:ext cx="1181098"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4" name="Gerade Verbindung 28"/>
            <p:cNvCxnSpPr>
              <a:stCxn id="81" idx="4"/>
              <a:endCxn id="79" idx="4"/>
            </p:cNvCxnSpPr>
            <p:nvPr/>
          </p:nvCxnSpPr>
          <p:spPr bwMode="gray">
            <a:xfrm flipH="1">
              <a:off x="4657722" y="4872694"/>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5" name="Gerade Verbindung 29"/>
            <p:cNvCxnSpPr>
              <a:stCxn id="79" idx="4"/>
              <a:endCxn id="77" idx="4"/>
            </p:cNvCxnSpPr>
            <p:nvPr/>
          </p:nvCxnSpPr>
          <p:spPr bwMode="gray">
            <a:xfrm>
              <a:off x="4657722" y="5241611"/>
              <a:ext cx="2355053" cy="368921"/>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6" name="Gerade Verbindung 30"/>
            <p:cNvCxnSpPr>
              <a:stCxn id="75" idx="4"/>
              <a:endCxn id="69" idx="4"/>
            </p:cNvCxnSpPr>
            <p:nvPr/>
          </p:nvCxnSpPr>
          <p:spPr bwMode="gray">
            <a:xfrm>
              <a:off x="5831677" y="2659192"/>
              <a:ext cx="0"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7" name="Gerade Verbindung 31"/>
            <p:cNvCxnSpPr>
              <a:stCxn id="73" idx="4"/>
              <a:endCxn id="71" idx="4"/>
            </p:cNvCxnSpPr>
            <p:nvPr/>
          </p:nvCxnSpPr>
          <p:spPr bwMode="gray">
            <a:xfrm flipH="1">
              <a:off x="4649386" y="3765943"/>
              <a:ext cx="1182291"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sp>
          <p:nvSpPr>
            <p:cNvPr id="48" name="Ellipse 102"/>
            <p:cNvSpPr/>
            <p:nvPr/>
          </p:nvSpPr>
          <p:spPr bwMode="gray">
            <a:xfrm>
              <a:off x="3422097"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49" name="Ellipse 100"/>
            <p:cNvSpPr/>
            <p:nvPr/>
          </p:nvSpPr>
          <p:spPr bwMode="gray">
            <a:xfrm>
              <a:off x="4612722"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0" name="Ellipse 98"/>
            <p:cNvSpPr/>
            <p:nvPr/>
          </p:nvSpPr>
          <p:spPr bwMode="gray">
            <a:xfrm>
              <a:off x="3422097"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1" name="Ellipse 96"/>
            <p:cNvSpPr/>
            <p:nvPr/>
          </p:nvSpPr>
          <p:spPr bwMode="gray">
            <a:xfrm>
              <a:off x="4612722"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2" name="Ellipse 94"/>
            <p:cNvSpPr/>
            <p:nvPr/>
          </p:nvSpPr>
          <p:spPr bwMode="gray">
            <a:xfrm>
              <a:off x="342209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3" name="Ellipse 92"/>
            <p:cNvSpPr/>
            <p:nvPr/>
          </p:nvSpPr>
          <p:spPr bwMode="gray">
            <a:xfrm>
              <a:off x="5786677"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4" name="Ellipse 90"/>
            <p:cNvSpPr/>
            <p:nvPr/>
          </p:nvSpPr>
          <p:spPr bwMode="gray">
            <a:xfrm>
              <a:off x="6967774"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5" name="Ellipse 88"/>
            <p:cNvSpPr/>
            <p:nvPr/>
          </p:nvSpPr>
          <p:spPr bwMode="gray">
            <a:xfrm>
              <a:off x="5786080"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6" name="Ellipse 86"/>
            <p:cNvSpPr/>
            <p:nvPr/>
          </p:nvSpPr>
          <p:spPr bwMode="gray">
            <a:xfrm>
              <a:off x="460438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7" name="Ellipse 84"/>
            <p:cNvSpPr/>
            <p:nvPr/>
          </p:nvSpPr>
          <p:spPr bwMode="gray">
            <a:xfrm>
              <a:off x="4612722"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nvGrpSpPr>
            <p:cNvPr id="58" name="Gruppieren 53"/>
            <p:cNvGrpSpPr/>
            <p:nvPr/>
          </p:nvGrpSpPr>
          <p:grpSpPr bwMode="gray">
            <a:xfrm>
              <a:off x="4567236" y="2200275"/>
              <a:ext cx="180975" cy="180000"/>
              <a:chOff x="4567236" y="2200275"/>
              <a:chExt cx="180975" cy="180000"/>
            </a:xfrm>
          </p:grpSpPr>
          <p:sp>
            <p:nvSpPr>
              <p:cNvPr id="86" name="Ellipse 81"/>
              <p:cNvSpPr/>
              <p:nvPr/>
            </p:nvSpPr>
            <p:spPr bwMode="gray">
              <a:xfrm>
                <a:off x="4567236" y="2200275"/>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7" name="Ellipse 82"/>
              <p:cNvSpPr/>
              <p:nvPr/>
            </p:nvSpPr>
            <p:spPr bwMode="gray">
              <a:xfrm>
                <a:off x="4612722"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59" name="Gruppieren 54"/>
            <p:cNvGrpSpPr/>
            <p:nvPr/>
          </p:nvGrpSpPr>
          <p:grpSpPr bwMode="gray">
            <a:xfrm>
              <a:off x="4567236" y="3307026"/>
              <a:ext cx="180975" cy="180000"/>
              <a:chOff x="4567236" y="3307026"/>
              <a:chExt cx="180975" cy="180000"/>
            </a:xfrm>
          </p:grpSpPr>
          <p:sp>
            <p:nvSpPr>
              <p:cNvPr id="84" name="Ellipse 79"/>
              <p:cNvSpPr/>
              <p:nvPr/>
            </p:nvSpPr>
            <p:spPr bwMode="gray">
              <a:xfrm>
                <a:off x="4567236" y="3307026"/>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5" name="Ellipse 80"/>
              <p:cNvSpPr/>
              <p:nvPr/>
            </p:nvSpPr>
            <p:spPr bwMode="gray">
              <a:xfrm>
                <a:off x="4612722"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0" name="Gruppieren 55"/>
            <p:cNvGrpSpPr/>
            <p:nvPr/>
          </p:nvGrpSpPr>
          <p:grpSpPr bwMode="gray">
            <a:xfrm>
              <a:off x="6922289" y="4413777"/>
              <a:ext cx="180975" cy="180000"/>
              <a:chOff x="6922289" y="4413777"/>
              <a:chExt cx="180975" cy="180000"/>
            </a:xfrm>
          </p:grpSpPr>
          <p:sp>
            <p:nvSpPr>
              <p:cNvPr id="82" name="Ellipse 77"/>
              <p:cNvSpPr/>
              <p:nvPr/>
            </p:nvSpPr>
            <p:spPr bwMode="gray">
              <a:xfrm>
                <a:off x="6922289" y="4413777"/>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3" name="Ellipse 78"/>
              <p:cNvSpPr/>
              <p:nvPr/>
            </p:nvSpPr>
            <p:spPr bwMode="gray">
              <a:xfrm>
                <a:off x="6967775"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1" name="Gruppieren 56"/>
            <p:cNvGrpSpPr/>
            <p:nvPr/>
          </p:nvGrpSpPr>
          <p:grpSpPr bwMode="gray">
            <a:xfrm>
              <a:off x="5741191" y="4782694"/>
              <a:ext cx="180975" cy="180000"/>
              <a:chOff x="5741191" y="4782694"/>
              <a:chExt cx="180975" cy="180000"/>
            </a:xfrm>
          </p:grpSpPr>
          <p:sp>
            <p:nvSpPr>
              <p:cNvPr id="80" name="Ellipse 75"/>
              <p:cNvSpPr/>
              <p:nvPr/>
            </p:nvSpPr>
            <p:spPr bwMode="gray">
              <a:xfrm>
                <a:off x="5741191" y="4782694"/>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1" name="Ellipse 76"/>
              <p:cNvSpPr/>
              <p:nvPr/>
            </p:nvSpPr>
            <p:spPr bwMode="gray">
              <a:xfrm>
                <a:off x="5786677"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2" name="Gruppieren 57"/>
            <p:cNvGrpSpPr/>
            <p:nvPr/>
          </p:nvGrpSpPr>
          <p:grpSpPr bwMode="gray">
            <a:xfrm>
              <a:off x="4567236" y="5151611"/>
              <a:ext cx="180975" cy="180000"/>
              <a:chOff x="4567236" y="5151611"/>
              <a:chExt cx="180975" cy="180000"/>
            </a:xfrm>
          </p:grpSpPr>
          <p:sp>
            <p:nvSpPr>
              <p:cNvPr id="78" name="Ellipse 73"/>
              <p:cNvSpPr/>
              <p:nvPr/>
            </p:nvSpPr>
            <p:spPr bwMode="gray">
              <a:xfrm>
                <a:off x="4567236" y="5151611"/>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9" name="Ellipse 74"/>
              <p:cNvSpPr/>
              <p:nvPr/>
            </p:nvSpPr>
            <p:spPr bwMode="gray">
              <a:xfrm>
                <a:off x="4612722"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3" name="Gruppieren 58"/>
            <p:cNvGrpSpPr/>
            <p:nvPr/>
          </p:nvGrpSpPr>
          <p:grpSpPr bwMode="gray">
            <a:xfrm>
              <a:off x="6922289" y="5520532"/>
              <a:ext cx="180975" cy="180000"/>
              <a:chOff x="6922289" y="5520532"/>
              <a:chExt cx="180975" cy="180000"/>
            </a:xfrm>
          </p:grpSpPr>
          <p:sp>
            <p:nvSpPr>
              <p:cNvPr id="76" name="Ellipse 71"/>
              <p:cNvSpPr/>
              <p:nvPr/>
            </p:nvSpPr>
            <p:spPr bwMode="gray">
              <a:xfrm>
                <a:off x="6922289" y="552053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7" name="Ellipse 72"/>
              <p:cNvSpPr/>
              <p:nvPr/>
            </p:nvSpPr>
            <p:spPr bwMode="gray">
              <a:xfrm>
                <a:off x="696777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4" name="Gruppieren 59"/>
            <p:cNvGrpSpPr/>
            <p:nvPr/>
          </p:nvGrpSpPr>
          <p:grpSpPr bwMode="gray">
            <a:xfrm>
              <a:off x="5741191" y="2569192"/>
              <a:ext cx="180975" cy="180000"/>
              <a:chOff x="5741191" y="2569192"/>
              <a:chExt cx="180975" cy="180000"/>
            </a:xfrm>
          </p:grpSpPr>
          <p:sp>
            <p:nvSpPr>
              <p:cNvPr id="74" name="Ellipse 69"/>
              <p:cNvSpPr/>
              <p:nvPr/>
            </p:nvSpPr>
            <p:spPr bwMode="gray">
              <a:xfrm>
                <a:off x="5741191" y="256919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5" name="Ellipse 70"/>
              <p:cNvSpPr/>
              <p:nvPr/>
            </p:nvSpPr>
            <p:spPr bwMode="gray">
              <a:xfrm>
                <a:off x="5786677"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5" name="Gruppieren 60"/>
            <p:cNvGrpSpPr/>
            <p:nvPr/>
          </p:nvGrpSpPr>
          <p:grpSpPr bwMode="gray">
            <a:xfrm>
              <a:off x="5741191" y="3675943"/>
              <a:ext cx="180975" cy="180000"/>
              <a:chOff x="5741191" y="3675943"/>
              <a:chExt cx="180975" cy="180000"/>
            </a:xfrm>
          </p:grpSpPr>
          <p:sp>
            <p:nvSpPr>
              <p:cNvPr id="72" name="Ellipse 67"/>
              <p:cNvSpPr/>
              <p:nvPr/>
            </p:nvSpPr>
            <p:spPr bwMode="gray">
              <a:xfrm>
                <a:off x="5741191" y="3675943"/>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3" name="Ellipse 68"/>
              <p:cNvSpPr/>
              <p:nvPr/>
            </p:nvSpPr>
            <p:spPr bwMode="gray">
              <a:xfrm>
                <a:off x="5786677"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6" name="Gruppieren 61"/>
            <p:cNvGrpSpPr/>
            <p:nvPr/>
          </p:nvGrpSpPr>
          <p:grpSpPr bwMode="gray">
            <a:xfrm>
              <a:off x="4558900" y="4044860"/>
              <a:ext cx="180975" cy="180000"/>
              <a:chOff x="4558900" y="4044860"/>
              <a:chExt cx="180975" cy="180000"/>
            </a:xfrm>
          </p:grpSpPr>
          <p:sp>
            <p:nvSpPr>
              <p:cNvPr id="70" name="Ellipse 65"/>
              <p:cNvSpPr/>
              <p:nvPr/>
            </p:nvSpPr>
            <p:spPr bwMode="gray">
              <a:xfrm>
                <a:off x="4558900" y="4044860"/>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1" name="Ellipse 66"/>
              <p:cNvSpPr/>
              <p:nvPr/>
            </p:nvSpPr>
            <p:spPr bwMode="gray">
              <a:xfrm>
                <a:off x="460438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7" name="Gruppieren 62"/>
            <p:cNvGrpSpPr/>
            <p:nvPr/>
          </p:nvGrpSpPr>
          <p:grpSpPr bwMode="gray">
            <a:xfrm>
              <a:off x="5741191" y="2938109"/>
              <a:ext cx="180975" cy="180000"/>
              <a:chOff x="5741191" y="2938109"/>
              <a:chExt cx="180975" cy="180000"/>
            </a:xfrm>
          </p:grpSpPr>
          <p:sp>
            <p:nvSpPr>
              <p:cNvPr id="68" name="Ellipse 63"/>
              <p:cNvSpPr/>
              <p:nvPr/>
            </p:nvSpPr>
            <p:spPr bwMode="gray">
              <a:xfrm>
                <a:off x="5741191" y="2938109"/>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9" name="Ellipse 64"/>
              <p:cNvSpPr/>
              <p:nvPr/>
            </p:nvSpPr>
            <p:spPr bwMode="gray">
              <a:xfrm>
                <a:off x="5786677"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spTree>
    <p:extLst>
      <p:ext uri="{BB962C8B-B14F-4D97-AF65-F5344CB8AC3E}">
        <p14:creationId xmlns:p14="http://schemas.microsoft.com/office/powerpoint/2010/main" val="3114013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64214E-6 3.7037E-6 L 0.51661 -0.0676 " pathEditMode="relative" rAng="0" ptsTypes="AA">
                                      <p:cBhvr>
                                        <p:cTn id="6" dur="2000" fill="hold"/>
                                        <p:tgtEl>
                                          <p:spTgt spid="10"/>
                                        </p:tgtEl>
                                        <p:attrNameLst>
                                          <p:attrName>ppt_x</p:attrName>
                                          <p:attrName>ppt_y</p:attrName>
                                        </p:attrNameLst>
                                      </p:cBhvr>
                                      <p:rCtr x="25863" y="-3310"/>
                                    </p:animMotion>
                                  </p:childTnLst>
                                </p:cTn>
                              </p:par>
                            </p:childTnLst>
                          </p:cTn>
                        </p:par>
                        <p:par>
                          <p:cTn id="7" fill="hold">
                            <p:stCondLst>
                              <p:cond delay="2000"/>
                            </p:stCondLst>
                            <p:childTnLst>
                              <p:par>
                                <p:cTn id="8" presetID="3" presetClass="exit" presetSubtype="10" fill="hold" grpId="0" nodeType="afterEffect">
                                  <p:stCondLst>
                                    <p:cond delay="0"/>
                                  </p:stCondLst>
                                  <p:childTnLst>
                                    <p:animEffect transition="out" filter="blinds(horizontal)">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par>
                          <p:cTn id="11" fill="hold">
                            <p:stCondLst>
                              <p:cond delay="2500"/>
                            </p:stCondLst>
                            <p:childTnLst>
                              <p:par>
                                <p:cTn id="12" presetID="5"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par>
                          <p:cTn id="15" fill="hold">
                            <p:stCondLst>
                              <p:cond delay="3000"/>
                            </p:stCondLst>
                            <p:childTnLst>
                              <p:par>
                                <p:cTn id="16" presetID="4" presetClass="entr" presetSubtype="16" fill="hold" grpId="0" nodeType="afterEffect">
                                  <p:stCondLst>
                                    <p:cond delay="1000"/>
                                  </p:stCondLst>
                                  <p:childTnLst>
                                    <p:set>
                                      <p:cBhvr>
                                        <p:cTn id="17" dur="1" fill="hold">
                                          <p:stCondLst>
                                            <p:cond delay="0"/>
                                          </p:stCondLst>
                                        </p:cTn>
                                        <p:tgtEl>
                                          <p:spTgt spid="30"/>
                                        </p:tgtEl>
                                        <p:attrNameLst>
                                          <p:attrName>style.visibility</p:attrName>
                                        </p:attrNameLst>
                                      </p:cBhvr>
                                      <p:to>
                                        <p:strVal val="visible"/>
                                      </p:to>
                                    </p:set>
                                    <p:animEffect transition="in" filter="box(in)">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Metodología de Ubicación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oup 2"/>
          <p:cNvGraphicFramePr>
            <a:graphicFrameLocks noGrp="1"/>
          </p:cNvGraphicFramePr>
          <p:nvPr>
            <p:extLst>
              <p:ext uri="{D42A27DB-BD31-4B8C-83A1-F6EECF244321}">
                <p14:modId xmlns:p14="http://schemas.microsoft.com/office/powerpoint/2010/main" val="3492177873"/>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Used</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105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63</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30"/>
          <p:cNvSpPr>
            <a:spLocks noChangeArrowheads="1"/>
          </p:cNvSpPr>
          <p:nvPr/>
        </p:nvSpPr>
        <p:spPr bwMode="auto">
          <a:xfrm>
            <a:off x="4937125" y="4837113"/>
            <a:ext cx="2189163" cy="884237"/>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sp>
        <p:nvSpPr>
          <p:cNvPr id="7" name="Rectangle 32"/>
          <p:cNvSpPr>
            <a:spLocks noChangeArrowheads="1"/>
          </p:cNvSpPr>
          <p:nvPr/>
        </p:nvSpPr>
        <p:spPr bwMode="auto">
          <a:xfrm>
            <a:off x="4940300" y="3584575"/>
            <a:ext cx="2189163" cy="884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graphicFrame>
        <p:nvGraphicFramePr>
          <p:cNvPr id="8" name="Group 33"/>
          <p:cNvGraphicFramePr>
            <a:graphicFrameLocks noGrp="1"/>
          </p:cNvGraphicFramePr>
          <p:nvPr>
            <p:extLst>
              <p:ext uri="{D42A27DB-BD31-4B8C-83A1-F6EECF244321}">
                <p14:modId xmlns:p14="http://schemas.microsoft.com/office/powerpoint/2010/main" val="3596880282"/>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Rectangle 61"/>
          <p:cNvSpPr>
            <a:spLocks noChangeArrowheads="1"/>
          </p:cNvSpPr>
          <p:nvPr/>
        </p:nvSpPr>
        <p:spPr bwMode="auto">
          <a:xfrm>
            <a:off x="501173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a:t>
            </a:r>
          </a:p>
        </p:txBody>
      </p:sp>
      <p:sp>
        <p:nvSpPr>
          <p:cNvPr id="10" name="Rectangle 62"/>
          <p:cNvSpPr>
            <a:spLocks noChangeArrowheads="1"/>
          </p:cNvSpPr>
          <p:nvPr/>
        </p:nvSpPr>
        <p:spPr bwMode="auto">
          <a:xfrm>
            <a:off x="552608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2</a:t>
            </a:r>
          </a:p>
        </p:txBody>
      </p:sp>
      <p:sp>
        <p:nvSpPr>
          <p:cNvPr id="11" name="Rectangle 63"/>
          <p:cNvSpPr>
            <a:spLocks noChangeArrowheads="1"/>
          </p:cNvSpPr>
          <p:nvPr/>
        </p:nvSpPr>
        <p:spPr bwMode="auto">
          <a:xfrm>
            <a:off x="274638" y="4932363"/>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5</a:t>
            </a:r>
          </a:p>
        </p:txBody>
      </p:sp>
      <p:sp>
        <p:nvSpPr>
          <p:cNvPr id="12" name="Rectangle 64"/>
          <p:cNvSpPr>
            <a:spLocks noChangeArrowheads="1"/>
          </p:cNvSpPr>
          <p:nvPr/>
        </p:nvSpPr>
        <p:spPr bwMode="auto">
          <a:xfrm>
            <a:off x="274638" y="57292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6</a:t>
            </a:r>
          </a:p>
        </p:txBody>
      </p:sp>
      <p:sp>
        <p:nvSpPr>
          <p:cNvPr id="13" name="Rectangle 65"/>
          <p:cNvSpPr>
            <a:spLocks noChangeArrowheads="1"/>
          </p:cNvSpPr>
          <p:nvPr/>
        </p:nvSpPr>
        <p:spPr bwMode="auto">
          <a:xfrm>
            <a:off x="1908175" y="17478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7</a:t>
            </a:r>
          </a:p>
        </p:txBody>
      </p:sp>
      <p:sp>
        <p:nvSpPr>
          <p:cNvPr id="14" name="Rectangle 66"/>
          <p:cNvSpPr>
            <a:spLocks noChangeArrowheads="1"/>
          </p:cNvSpPr>
          <p:nvPr/>
        </p:nvSpPr>
        <p:spPr bwMode="auto">
          <a:xfrm>
            <a:off x="1908175" y="2543175"/>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8</a:t>
            </a:r>
          </a:p>
        </p:txBody>
      </p:sp>
      <p:sp>
        <p:nvSpPr>
          <p:cNvPr id="15" name="Rectangle 67"/>
          <p:cNvSpPr>
            <a:spLocks noChangeArrowheads="1"/>
          </p:cNvSpPr>
          <p:nvPr/>
        </p:nvSpPr>
        <p:spPr bwMode="auto">
          <a:xfrm>
            <a:off x="1908175" y="41354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10</a:t>
            </a:r>
          </a:p>
        </p:txBody>
      </p:sp>
      <p:sp>
        <p:nvSpPr>
          <p:cNvPr id="16" name="Rectangle 68"/>
          <p:cNvSpPr>
            <a:spLocks noChangeArrowheads="1"/>
          </p:cNvSpPr>
          <p:nvPr/>
        </p:nvSpPr>
        <p:spPr bwMode="auto">
          <a:xfrm>
            <a:off x="1908175" y="4932363"/>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11</a:t>
            </a:r>
          </a:p>
        </p:txBody>
      </p:sp>
      <p:sp>
        <p:nvSpPr>
          <p:cNvPr id="17" name="Rectangle 69"/>
          <p:cNvSpPr>
            <a:spLocks noChangeArrowheads="1"/>
          </p:cNvSpPr>
          <p:nvPr/>
        </p:nvSpPr>
        <p:spPr bwMode="auto">
          <a:xfrm>
            <a:off x="1908175" y="572928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12</a:t>
            </a:r>
          </a:p>
        </p:txBody>
      </p:sp>
      <p:sp>
        <p:nvSpPr>
          <p:cNvPr id="18" name="Rectangle 70"/>
          <p:cNvSpPr>
            <a:spLocks noChangeArrowheads="1"/>
          </p:cNvSpPr>
          <p:nvPr/>
        </p:nvSpPr>
        <p:spPr bwMode="auto">
          <a:xfrm>
            <a:off x="1908175" y="334010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9</a:t>
            </a:r>
          </a:p>
        </p:txBody>
      </p:sp>
      <p:sp>
        <p:nvSpPr>
          <p:cNvPr id="19" name="Line 71"/>
          <p:cNvSpPr>
            <a:spLocks noChangeShapeType="1"/>
          </p:cNvSpPr>
          <p:nvPr/>
        </p:nvSpPr>
        <p:spPr bwMode="auto">
          <a:xfrm>
            <a:off x="268288" y="1663700"/>
            <a:ext cx="305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20" name="Rectangle 72"/>
          <p:cNvSpPr>
            <a:spLocks noChangeArrowheads="1"/>
          </p:cNvSpPr>
          <p:nvPr/>
        </p:nvSpPr>
        <p:spPr bwMode="auto">
          <a:xfrm>
            <a:off x="6042025" y="365125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3</a:t>
            </a:r>
          </a:p>
        </p:txBody>
      </p:sp>
      <p:sp>
        <p:nvSpPr>
          <p:cNvPr id="21" name="Rectangle 73"/>
          <p:cNvSpPr>
            <a:spLocks noChangeArrowheads="1"/>
          </p:cNvSpPr>
          <p:nvPr/>
        </p:nvSpPr>
        <p:spPr bwMode="auto">
          <a:xfrm>
            <a:off x="795338" y="49323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10</a:t>
            </a:r>
          </a:p>
          <a:p>
            <a:pPr algn="l"/>
            <a:r>
              <a:rPr lang="en-GB" altLang="es-EC" sz="1200" dirty="0">
                <a:solidFill>
                  <a:schemeClr val="tx1"/>
                </a:solidFill>
              </a:rPr>
              <a:t>Memory: </a:t>
            </a:r>
            <a:r>
              <a:rPr lang="en-GB" altLang="es-EC" sz="1200" dirty="0" smtClean="0">
                <a:solidFill>
                  <a:schemeClr val="tx1"/>
                </a:solidFill>
              </a:rPr>
              <a:t>30</a:t>
            </a:r>
            <a:endParaRPr lang="en-GB" altLang="es-EC" sz="1200" dirty="0">
              <a:solidFill>
                <a:schemeClr val="tx1"/>
              </a:solidFill>
            </a:endParaRPr>
          </a:p>
        </p:txBody>
      </p:sp>
      <p:sp>
        <p:nvSpPr>
          <p:cNvPr id="22" name="Rectangle 74"/>
          <p:cNvSpPr>
            <a:spLocks noChangeArrowheads="1"/>
          </p:cNvSpPr>
          <p:nvPr/>
        </p:nvSpPr>
        <p:spPr bwMode="auto">
          <a:xfrm>
            <a:off x="795338" y="57324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23" name="Rectangle 75"/>
          <p:cNvSpPr>
            <a:spLocks noChangeArrowheads="1"/>
          </p:cNvSpPr>
          <p:nvPr/>
        </p:nvSpPr>
        <p:spPr bwMode="auto">
          <a:xfrm>
            <a:off x="2428875" y="17319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50</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4" name="Rectangle 76"/>
          <p:cNvSpPr>
            <a:spLocks noChangeArrowheads="1"/>
          </p:cNvSpPr>
          <p:nvPr/>
        </p:nvSpPr>
        <p:spPr bwMode="auto">
          <a:xfrm>
            <a:off x="2428875" y="252888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40</a:t>
            </a:r>
            <a:endParaRPr lang="en-GB" altLang="es-EC" sz="1200" dirty="0">
              <a:solidFill>
                <a:schemeClr val="tx1"/>
              </a:solidFill>
            </a:endParaRPr>
          </a:p>
        </p:txBody>
      </p:sp>
      <p:sp>
        <p:nvSpPr>
          <p:cNvPr id="25" name="Rectangle 77"/>
          <p:cNvSpPr>
            <a:spLocks noChangeArrowheads="1"/>
          </p:cNvSpPr>
          <p:nvPr/>
        </p:nvSpPr>
        <p:spPr bwMode="auto">
          <a:xfrm>
            <a:off x="2428875" y="4124325"/>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30</a:t>
            </a:r>
          </a:p>
          <a:p>
            <a:pPr algn="l"/>
            <a:r>
              <a:rPr lang="en-GB" altLang="es-EC" sz="1200" dirty="0">
                <a:solidFill>
                  <a:schemeClr val="tx1"/>
                </a:solidFill>
              </a:rPr>
              <a:t>Memory: </a:t>
            </a:r>
            <a:r>
              <a:rPr lang="en-GB" altLang="es-EC" sz="1200" dirty="0" smtClean="0">
                <a:solidFill>
                  <a:schemeClr val="tx1"/>
                </a:solidFill>
              </a:rPr>
              <a:t>50</a:t>
            </a:r>
            <a:endParaRPr lang="en-GB" altLang="es-EC" sz="1200" dirty="0">
              <a:solidFill>
                <a:schemeClr val="tx1"/>
              </a:solidFill>
            </a:endParaRPr>
          </a:p>
        </p:txBody>
      </p:sp>
      <p:sp>
        <p:nvSpPr>
          <p:cNvPr id="26" name="Rectangle 78"/>
          <p:cNvSpPr>
            <a:spLocks noChangeArrowheads="1"/>
          </p:cNvSpPr>
          <p:nvPr/>
        </p:nvSpPr>
        <p:spPr bwMode="auto">
          <a:xfrm>
            <a:off x="2428875" y="492283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60</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27" name="Rectangle 79"/>
          <p:cNvSpPr>
            <a:spLocks noChangeArrowheads="1"/>
          </p:cNvSpPr>
          <p:nvPr/>
        </p:nvSpPr>
        <p:spPr bwMode="auto">
          <a:xfrm>
            <a:off x="2428875" y="572135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35</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8" name="Rectangle 80"/>
          <p:cNvSpPr>
            <a:spLocks noChangeArrowheads="1"/>
          </p:cNvSpPr>
          <p:nvPr/>
        </p:nvSpPr>
        <p:spPr bwMode="auto">
          <a:xfrm>
            <a:off x="2428875" y="332740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25</a:t>
            </a:r>
            <a:endParaRPr lang="en-GB" altLang="es-EC" sz="1200" dirty="0">
              <a:solidFill>
                <a:schemeClr val="tx1"/>
              </a:solidFill>
            </a:endParaRPr>
          </a:p>
        </p:txBody>
      </p:sp>
      <p:graphicFrame>
        <p:nvGraphicFramePr>
          <p:cNvPr id="29" name="Group 81"/>
          <p:cNvGraphicFramePr>
            <a:graphicFrameLocks noGrp="1"/>
          </p:cNvGraphicFramePr>
          <p:nvPr>
            <p:extLst>
              <p:ext uri="{D42A27DB-BD31-4B8C-83A1-F6EECF244321}">
                <p14:modId xmlns:p14="http://schemas.microsoft.com/office/powerpoint/2010/main" val="4194947137"/>
              </p:ext>
            </p:extLst>
          </p:nvPr>
        </p:nvGraphicFramePr>
        <p:xfrm>
          <a:off x="7239000" y="4597400"/>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 name="Rectangle 109"/>
          <p:cNvSpPr>
            <a:spLocks noChangeArrowheads="1"/>
          </p:cNvSpPr>
          <p:nvPr/>
        </p:nvSpPr>
        <p:spPr bwMode="auto">
          <a:xfrm>
            <a:off x="5008563" y="49037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4</a:t>
            </a:r>
          </a:p>
        </p:txBody>
      </p:sp>
      <p:sp>
        <p:nvSpPr>
          <p:cNvPr id="31" name="Rectangle 110"/>
          <p:cNvSpPr>
            <a:spLocks noChangeArrowheads="1"/>
          </p:cNvSpPr>
          <p:nvPr/>
        </p:nvSpPr>
        <p:spPr bwMode="auto">
          <a:xfrm>
            <a:off x="6564313" y="3654425"/>
            <a:ext cx="481012" cy="701675"/>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4</a:t>
            </a:r>
          </a:p>
        </p:txBody>
      </p:sp>
      <p:sp>
        <p:nvSpPr>
          <p:cNvPr id="34" name="Line 114"/>
          <p:cNvSpPr>
            <a:spLocks noChangeShapeType="1"/>
          </p:cNvSpPr>
          <p:nvPr/>
        </p:nvSpPr>
        <p:spPr bwMode="auto">
          <a:xfrm flipV="1">
            <a:off x="5084763" y="1663700"/>
            <a:ext cx="379253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35" name="Rectangle 27"/>
          <p:cNvSpPr>
            <a:spLocks noChangeArrowheads="1"/>
          </p:cNvSpPr>
          <p:nvPr/>
        </p:nvSpPr>
        <p:spPr bwMode="auto">
          <a:xfrm>
            <a:off x="693738" y="1357313"/>
            <a:ext cx="2623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A VIRTUALIZAR </a:t>
            </a:r>
            <a:r>
              <a:rPr lang="en-GB" altLang="es-EC" sz="1400" b="1" dirty="0" smtClean="0">
                <a:solidFill>
                  <a:schemeClr val="tx1"/>
                </a:solidFill>
              </a:rPr>
              <a:t>(12</a:t>
            </a:r>
            <a:r>
              <a:rPr lang="en-GB" altLang="es-EC" sz="1400" b="1" dirty="0">
                <a:solidFill>
                  <a:schemeClr val="tx1"/>
                </a:solidFill>
              </a:rPr>
              <a:t>)</a:t>
            </a:r>
          </a:p>
        </p:txBody>
      </p:sp>
      <p:sp>
        <p:nvSpPr>
          <p:cNvPr id="36" name="Rectangle 29"/>
          <p:cNvSpPr>
            <a:spLocks noChangeArrowheads="1"/>
          </p:cNvSpPr>
          <p:nvPr/>
        </p:nvSpPr>
        <p:spPr bwMode="auto">
          <a:xfrm>
            <a:off x="6072188" y="1357313"/>
            <a:ext cx="20610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ENTERPRISE</a:t>
            </a:r>
            <a:endParaRPr lang="en-GB" altLang="es-EC" sz="1400" b="1" dirty="0">
              <a:solidFill>
                <a:schemeClr val="tx1"/>
              </a:solidFill>
            </a:endParaRPr>
          </a:p>
        </p:txBody>
      </p:sp>
      <p:sp>
        <p:nvSpPr>
          <p:cNvPr id="38" name="AutoShape 31"/>
          <p:cNvSpPr>
            <a:spLocks noChangeArrowheads="1"/>
          </p:cNvSpPr>
          <p:nvPr/>
        </p:nvSpPr>
        <p:spPr bwMode="auto">
          <a:xfrm>
            <a:off x="3598863" y="1757363"/>
            <a:ext cx="1228725" cy="4584700"/>
          </a:xfrm>
          <a:prstGeom prst="homePlate">
            <a:avLst>
              <a:gd name="adj" fmla="val 51481"/>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GB" altLang="es-EC" dirty="0" smtClean="0">
                <a:solidFill>
                  <a:schemeClr val="hlink"/>
                </a:solidFill>
              </a:rPr>
              <a:t>VIRTUALIZACIÓN</a:t>
            </a:r>
            <a:endParaRPr lang="en-GB" altLang="es-EC" dirty="0">
              <a:solidFill>
                <a:schemeClr val="hlink"/>
              </a:solidFill>
            </a:endParaRPr>
          </a:p>
        </p:txBody>
      </p:sp>
      <p:grpSp>
        <p:nvGrpSpPr>
          <p:cNvPr id="39" name="Gruppieren 19"/>
          <p:cNvGrpSpPr/>
          <p:nvPr/>
        </p:nvGrpSpPr>
        <p:grpSpPr>
          <a:xfrm>
            <a:off x="8506340" y="1931023"/>
            <a:ext cx="3451331" cy="4377894"/>
            <a:chOff x="3422096" y="2200275"/>
            <a:chExt cx="3681168" cy="3500257"/>
          </a:xfrm>
        </p:grpSpPr>
        <p:cxnSp>
          <p:nvCxnSpPr>
            <p:cNvPr id="40" name="Gerade Verbindung 20"/>
            <p:cNvCxnSpPr>
              <a:stCxn id="88" idx="4"/>
              <a:endCxn id="76" idx="4"/>
            </p:cNvCxnSpPr>
            <p:nvPr/>
          </p:nvCxnSpPr>
          <p:spPr bwMode="gray">
            <a:xfrm>
              <a:off x="4657722" y="2290275"/>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1" name="Gerade Verbindung 21"/>
            <p:cNvCxnSpPr>
              <a:stCxn id="70" idx="4"/>
              <a:endCxn id="86" idx="4"/>
            </p:cNvCxnSpPr>
            <p:nvPr/>
          </p:nvCxnSpPr>
          <p:spPr bwMode="gray">
            <a:xfrm flipH="1">
              <a:off x="4657722" y="3028109"/>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2" name="Gerade Verbindung 24"/>
            <p:cNvCxnSpPr>
              <a:stCxn id="86" idx="4"/>
              <a:endCxn id="74" idx="4"/>
            </p:cNvCxnSpPr>
            <p:nvPr/>
          </p:nvCxnSpPr>
          <p:spPr bwMode="gray">
            <a:xfrm>
              <a:off x="4657722" y="3397026"/>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3" name="Gerade Verbindung 25"/>
            <p:cNvCxnSpPr>
              <a:stCxn id="72" idx="4"/>
              <a:endCxn id="84" idx="4"/>
            </p:cNvCxnSpPr>
            <p:nvPr/>
          </p:nvCxnSpPr>
          <p:spPr bwMode="gray">
            <a:xfrm>
              <a:off x="4649386" y="4134860"/>
              <a:ext cx="2363389"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4" name="Gerade Verbindung 27"/>
            <p:cNvCxnSpPr>
              <a:stCxn id="84" idx="4"/>
              <a:endCxn id="82" idx="4"/>
            </p:cNvCxnSpPr>
            <p:nvPr/>
          </p:nvCxnSpPr>
          <p:spPr bwMode="gray">
            <a:xfrm flipH="1">
              <a:off x="5831677" y="4503777"/>
              <a:ext cx="1181098"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5" name="Gerade Verbindung 28"/>
            <p:cNvCxnSpPr>
              <a:stCxn id="82" idx="4"/>
              <a:endCxn id="80" idx="4"/>
            </p:cNvCxnSpPr>
            <p:nvPr/>
          </p:nvCxnSpPr>
          <p:spPr bwMode="gray">
            <a:xfrm flipH="1">
              <a:off x="4657722" y="4872694"/>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6" name="Gerade Verbindung 29"/>
            <p:cNvCxnSpPr>
              <a:stCxn id="80" idx="4"/>
              <a:endCxn id="78" idx="4"/>
            </p:cNvCxnSpPr>
            <p:nvPr/>
          </p:nvCxnSpPr>
          <p:spPr bwMode="gray">
            <a:xfrm>
              <a:off x="4657722" y="5241611"/>
              <a:ext cx="2355053" cy="368921"/>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7" name="Gerade Verbindung 30"/>
            <p:cNvCxnSpPr>
              <a:stCxn id="76" idx="4"/>
              <a:endCxn id="70" idx="4"/>
            </p:cNvCxnSpPr>
            <p:nvPr/>
          </p:nvCxnSpPr>
          <p:spPr bwMode="gray">
            <a:xfrm>
              <a:off x="5831677" y="2659192"/>
              <a:ext cx="0"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8" name="Gerade Verbindung 31"/>
            <p:cNvCxnSpPr>
              <a:stCxn id="74" idx="4"/>
              <a:endCxn id="72" idx="4"/>
            </p:cNvCxnSpPr>
            <p:nvPr/>
          </p:nvCxnSpPr>
          <p:spPr bwMode="gray">
            <a:xfrm flipH="1">
              <a:off x="4649386" y="3765943"/>
              <a:ext cx="1182291"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sp>
          <p:nvSpPr>
            <p:cNvPr id="49" name="Ellipse 102"/>
            <p:cNvSpPr/>
            <p:nvPr/>
          </p:nvSpPr>
          <p:spPr bwMode="gray">
            <a:xfrm>
              <a:off x="3422097"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0" name="Ellipse 100"/>
            <p:cNvSpPr/>
            <p:nvPr/>
          </p:nvSpPr>
          <p:spPr bwMode="gray">
            <a:xfrm>
              <a:off x="4612722"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1" name="Ellipse 98"/>
            <p:cNvSpPr/>
            <p:nvPr/>
          </p:nvSpPr>
          <p:spPr bwMode="gray">
            <a:xfrm>
              <a:off x="3422097"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2" name="Ellipse 96"/>
            <p:cNvSpPr/>
            <p:nvPr/>
          </p:nvSpPr>
          <p:spPr bwMode="gray">
            <a:xfrm>
              <a:off x="4612722"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3" name="Ellipse 94"/>
            <p:cNvSpPr/>
            <p:nvPr/>
          </p:nvSpPr>
          <p:spPr bwMode="gray">
            <a:xfrm>
              <a:off x="342209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4" name="Ellipse 92"/>
            <p:cNvSpPr/>
            <p:nvPr/>
          </p:nvSpPr>
          <p:spPr bwMode="gray">
            <a:xfrm>
              <a:off x="5786677"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5" name="Ellipse 90"/>
            <p:cNvSpPr/>
            <p:nvPr/>
          </p:nvSpPr>
          <p:spPr bwMode="gray">
            <a:xfrm>
              <a:off x="6967774"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6" name="Ellipse 88"/>
            <p:cNvSpPr/>
            <p:nvPr/>
          </p:nvSpPr>
          <p:spPr bwMode="gray">
            <a:xfrm>
              <a:off x="5786080"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7" name="Ellipse 86"/>
            <p:cNvSpPr/>
            <p:nvPr/>
          </p:nvSpPr>
          <p:spPr bwMode="gray">
            <a:xfrm>
              <a:off x="460438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8" name="Ellipse 84"/>
            <p:cNvSpPr/>
            <p:nvPr/>
          </p:nvSpPr>
          <p:spPr bwMode="gray">
            <a:xfrm>
              <a:off x="4612722"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nvGrpSpPr>
            <p:cNvPr id="59" name="Gruppieren 53"/>
            <p:cNvGrpSpPr/>
            <p:nvPr/>
          </p:nvGrpSpPr>
          <p:grpSpPr bwMode="gray">
            <a:xfrm>
              <a:off x="4567236" y="2200275"/>
              <a:ext cx="180975" cy="180000"/>
              <a:chOff x="4567236" y="2200275"/>
              <a:chExt cx="180975" cy="180000"/>
            </a:xfrm>
          </p:grpSpPr>
          <p:sp>
            <p:nvSpPr>
              <p:cNvPr id="87" name="Ellipse 81"/>
              <p:cNvSpPr/>
              <p:nvPr/>
            </p:nvSpPr>
            <p:spPr bwMode="gray">
              <a:xfrm>
                <a:off x="4567236" y="2200275"/>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8" name="Ellipse 82"/>
              <p:cNvSpPr/>
              <p:nvPr/>
            </p:nvSpPr>
            <p:spPr bwMode="gray">
              <a:xfrm>
                <a:off x="4612722"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0" name="Gruppieren 54"/>
            <p:cNvGrpSpPr/>
            <p:nvPr/>
          </p:nvGrpSpPr>
          <p:grpSpPr bwMode="gray">
            <a:xfrm>
              <a:off x="4567236" y="3307026"/>
              <a:ext cx="180975" cy="180000"/>
              <a:chOff x="4567236" y="3307026"/>
              <a:chExt cx="180975" cy="180000"/>
            </a:xfrm>
          </p:grpSpPr>
          <p:sp>
            <p:nvSpPr>
              <p:cNvPr id="85" name="Ellipse 79"/>
              <p:cNvSpPr/>
              <p:nvPr/>
            </p:nvSpPr>
            <p:spPr bwMode="gray">
              <a:xfrm>
                <a:off x="4567236" y="3307026"/>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6" name="Ellipse 80"/>
              <p:cNvSpPr/>
              <p:nvPr/>
            </p:nvSpPr>
            <p:spPr bwMode="gray">
              <a:xfrm>
                <a:off x="4612722"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1" name="Gruppieren 55"/>
            <p:cNvGrpSpPr/>
            <p:nvPr/>
          </p:nvGrpSpPr>
          <p:grpSpPr bwMode="gray">
            <a:xfrm>
              <a:off x="6922289" y="4413777"/>
              <a:ext cx="180975" cy="180000"/>
              <a:chOff x="6922289" y="4413777"/>
              <a:chExt cx="180975" cy="180000"/>
            </a:xfrm>
          </p:grpSpPr>
          <p:sp>
            <p:nvSpPr>
              <p:cNvPr id="83" name="Ellipse 77"/>
              <p:cNvSpPr/>
              <p:nvPr/>
            </p:nvSpPr>
            <p:spPr bwMode="gray">
              <a:xfrm>
                <a:off x="6922289" y="4413777"/>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4" name="Ellipse 78"/>
              <p:cNvSpPr/>
              <p:nvPr/>
            </p:nvSpPr>
            <p:spPr bwMode="gray">
              <a:xfrm>
                <a:off x="6967775"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2" name="Gruppieren 56"/>
            <p:cNvGrpSpPr/>
            <p:nvPr/>
          </p:nvGrpSpPr>
          <p:grpSpPr bwMode="gray">
            <a:xfrm>
              <a:off x="5741191" y="4782694"/>
              <a:ext cx="180975" cy="180000"/>
              <a:chOff x="5741191" y="4782694"/>
              <a:chExt cx="180975" cy="180000"/>
            </a:xfrm>
          </p:grpSpPr>
          <p:sp>
            <p:nvSpPr>
              <p:cNvPr id="81" name="Ellipse 75"/>
              <p:cNvSpPr/>
              <p:nvPr/>
            </p:nvSpPr>
            <p:spPr bwMode="gray">
              <a:xfrm>
                <a:off x="5741191" y="4782694"/>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2" name="Ellipse 76"/>
              <p:cNvSpPr/>
              <p:nvPr/>
            </p:nvSpPr>
            <p:spPr bwMode="gray">
              <a:xfrm>
                <a:off x="5786677"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3" name="Gruppieren 57"/>
            <p:cNvGrpSpPr/>
            <p:nvPr/>
          </p:nvGrpSpPr>
          <p:grpSpPr bwMode="gray">
            <a:xfrm>
              <a:off x="4567236" y="5151611"/>
              <a:ext cx="180975" cy="180000"/>
              <a:chOff x="4567236" y="5151611"/>
              <a:chExt cx="180975" cy="180000"/>
            </a:xfrm>
          </p:grpSpPr>
          <p:sp>
            <p:nvSpPr>
              <p:cNvPr id="79" name="Ellipse 73"/>
              <p:cNvSpPr/>
              <p:nvPr/>
            </p:nvSpPr>
            <p:spPr bwMode="gray">
              <a:xfrm>
                <a:off x="4567236" y="5151611"/>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0" name="Ellipse 74"/>
              <p:cNvSpPr/>
              <p:nvPr/>
            </p:nvSpPr>
            <p:spPr bwMode="gray">
              <a:xfrm>
                <a:off x="4612722"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4" name="Gruppieren 58"/>
            <p:cNvGrpSpPr/>
            <p:nvPr/>
          </p:nvGrpSpPr>
          <p:grpSpPr bwMode="gray">
            <a:xfrm>
              <a:off x="6922289" y="5520532"/>
              <a:ext cx="180975" cy="180000"/>
              <a:chOff x="6922289" y="5520532"/>
              <a:chExt cx="180975" cy="180000"/>
            </a:xfrm>
          </p:grpSpPr>
          <p:sp>
            <p:nvSpPr>
              <p:cNvPr id="77" name="Ellipse 71"/>
              <p:cNvSpPr/>
              <p:nvPr/>
            </p:nvSpPr>
            <p:spPr bwMode="gray">
              <a:xfrm>
                <a:off x="6922289" y="552053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8" name="Ellipse 72"/>
              <p:cNvSpPr/>
              <p:nvPr/>
            </p:nvSpPr>
            <p:spPr bwMode="gray">
              <a:xfrm>
                <a:off x="696777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5" name="Gruppieren 59"/>
            <p:cNvGrpSpPr/>
            <p:nvPr/>
          </p:nvGrpSpPr>
          <p:grpSpPr bwMode="gray">
            <a:xfrm>
              <a:off x="5741191" y="2569192"/>
              <a:ext cx="180975" cy="180000"/>
              <a:chOff x="5741191" y="2569192"/>
              <a:chExt cx="180975" cy="180000"/>
            </a:xfrm>
          </p:grpSpPr>
          <p:sp>
            <p:nvSpPr>
              <p:cNvPr id="75" name="Ellipse 69"/>
              <p:cNvSpPr/>
              <p:nvPr/>
            </p:nvSpPr>
            <p:spPr bwMode="gray">
              <a:xfrm>
                <a:off x="5741191" y="256919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6" name="Ellipse 70"/>
              <p:cNvSpPr/>
              <p:nvPr/>
            </p:nvSpPr>
            <p:spPr bwMode="gray">
              <a:xfrm>
                <a:off x="5786677"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6" name="Gruppieren 60"/>
            <p:cNvGrpSpPr/>
            <p:nvPr/>
          </p:nvGrpSpPr>
          <p:grpSpPr bwMode="gray">
            <a:xfrm>
              <a:off x="5741191" y="3675943"/>
              <a:ext cx="180975" cy="180000"/>
              <a:chOff x="5741191" y="3675943"/>
              <a:chExt cx="180975" cy="180000"/>
            </a:xfrm>
          </p:grpSpPr>
          <p:sp>
            <p:nvSpPr>
              <p:cNvPr id="73" name="Ellipse 67"/>
              <p:cNvSpPr/>
              <p:nvPr/>
            </p:nvSpPr>
            <p:spPr bwMode="gray">
              <a:xfrm>
                <a:off x="5741191" y="3675943"/>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4" name="Ellipse 68"/>
              <p:cNvSpPr/>
              <p:nvPr/>
            </p:nvSpPr>
            <p:spPr bwMode="gray">
              <a:xfrm>
                <a:off x="5786677"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7" name="Gruppieren 61"/>
            <p:cNvGrpSpPr/>
            <p:nvPr/>
          </p:nvGrpSpPr>
          <p:grpSpPr bwMode="gray">
            <a:xfrm>
              <a:off x="4558900" y="4044860"/>
              <a:ext cx="180975" cy="180000"/>
              <a:chOff x="4558900" y="4044860"/>
              <a:chExt cx="180975" cy="180000"/>
            </a:xfrm>
          </p:grpSpPr>
          <p:sp>
            <p:nvSpPr>
              <p:cNvPr id="71" name="Ellipse 65"/>
              <p:cNvSpPr/>
              <p:nvPr/>
            </p:nvSpPr>
            <p:spPr bwMode="gray">
              <a:xfrm>
                <a:off x="4558900" y="4044860"/>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2" name="Ellipse 66"/>
              <p:cNvSpPr/>
              <p:nvPr/>
            </p:nvSpPr>
            <p:spPr bwMode="gray">
              <a:xfrm>
                <a:off x="460438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8" name="Gruppieren 62"/>
            <p:cNvGrpSpPr/>
            <p:nvPr/>
          </p:nvGrpSpPr>
          <p:grpSpPr bwMode="gray">
            <a:xfrm>
              <a:off x="5741191" y="2938109"/>
              <a:ext cx="180975" cy="180000"/>
              <a:chOff x="5741191" y="2938109"/>
              <a:chExt cx="180975" cy="180000"/>
            </a:xfrm>
          </p:grpSpPr>
          <p:sp>
            <p:nvSpPr>
              <p:cNvPr id="69" name="Ellipse 63"/>
              <p:cNvSpPr/>
              <p:nvPr/>
            </p:nvSpPr>
            <p:spPr bwMode="gray">
              <a:xfrm>
                <a:off x="5741191" y="2938109"/>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0" name="Ellipse 64"/>
              <p:cNvSpPr/>
              <p:nvPr/>
            </p:nvSpPr>
            <p:spPr bwMode="gray">
              <a:xfrm>
                <a:off x="5786677"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spTree>
    <p:extLst>
      <p:ext uri="{BB962C8B-B14F-4D97-AF65-F5344CB8AC3E}">
        <p14:creationId xmlns:p14="http://schemas.microsoft.com/office/powerpoint/2010/main" val="3792602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40813E-6 2.22222E-6 L -0.12893 0.18403 " pathEditMode="relative" rAng="0" ptsTypes="AA">
                                      <p:cBhvr>
                                        <p:cTn id="6" dur="2000" fill="hold"/>
                                        <p:tgtEl>
                                          <p:spTgt spid="31"/>
                                        </p:tgtEl>
                                        <p:attrNameLst>
                                          <p:attrName>ppt_x</p:attrName>
                                          <p:attrName>ppt_y</p:attrName>
                                        </p:attrNameLst>
                                      </p:cBhvr>
                                      <p:rCtr x="-6446" y="9190"/>
                                    </p:animMotion>
                                  </p:childTnLst>
                                </p:cTn>
                              </p:par>
                            </p:childTnLst>
                          </p:cTn>
                        </p:par>
                        <p:par>
                          <p:cTn id="7" fill="hold">
                            <p:stCondLst>
                              <p:cond delay="2000"/>
                            </p:stCondLst>
                            <p:childTnLst>
                              <p:par>
                                <p:cTn id="8" presetID="5" presetClass="entr" presetSubtype="1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par>
                          <p:cTn id="11" fill="hold">
                            <p:stCondLst>
                              <p:cond delay="2500"/>
                            </p:stCondLst>
                            <p:childTnLst>
                              <p:par>
                                <p:cTn id="12" presetID="4" presetClass="entr" presetSubtype="16"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ox(in)">
                                      <p:cBhvr>
                                        <p:cTn id="14" dur="500"/>
                                        <p:tgtEl>
                                          <p:spTgt spid="30"/>
                                        </p:tgtEl>
                                      </p:cBhvr>
                                    </p:animEffect>
                                  </p:childTnLst>
                                </p:cTn>
                              </p:par>
                            </p:childTnLst>
                          </p:cTn>
                        </p:par>
                        <p:par>
                          <p:cTn id="15" fill="hold">
                            <p:stCondLst>
                              <p:cond delay="3000"/>
                            </p:stCondLst>
                            <p:childTnLst>
                              <p:par>
                                <p:cTn id="16" presetID="5" presetClass="entr" presetSubtype="1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heckerboard(across)">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Metodología de Ubicación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oup 2"/>
          <p:cNvGraphicFramePr>
            <a:graphicFrameLocks noGrp="1"/>
          </p:cNvGraphicFramePr>
          <p:nvPr>
            <p:extLst>
              <p:ext uri="{D42A27DB-BD31-4B8C-83A1-F6EECF244321}">
                <p14:modId xmlns:p14="http://schemas.microsoft.com/office/powerpoint/2010/main" val="2571533832"/>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Used</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31"/>
          <p:cNvSpPr>
            <a:spLocks noChangeArrowheads="1"/>
          </p:cNvSpPr>
          <p:nvPr/>
        </p:nvSpPr>
        <p:spPr bwMode="auto">
          <a:xfrm>
            <a:off x="4940300" y="3584575"/>
            <a:ext cx="2189163" cy="884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graphicFrame>
        <p:nvGraphicFramePr>
          <p:cNvPr id="7" name="Group 32"/>
          <p:cNvGraphicFramePr>
            <a:graphicFrameLocks noGrp="1"/>
          </p:cNvGraphicFramePr>
          <p:nvPr>
            <p:extLst>
              <p:ext uri="{D42A27DB-BD31-4B8C-83A1-F6EECF244321}">
                <p14:modId xmlns:p14="http://schemas.microsoft.com/office/powerpoint/2010/main" val="1479168428"/>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105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8" name="Rectangle 60"/>
          <p:cNvSpPr>
            <a:spLocks noChangeArrowheads="1"/>
          </p:cNvSpPr>
          <p:nvPr/>
        </p:nvSpPr>
        <p:spPr bwMode="auto">
          <a:xfrm>
            <a:off x="501173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a:t>
            </a:r>
          </a:p>
        </p:txBody>
      </p:sp>
      <p:sp>
        <p:nvSpPr>
          <p:cNvPr id="9" name="Rectangle 61"/>
          <p:cNvSpPr>
            <a:spLocks noChangeArrowheads="1"/>
          </p:cNvSpPr>
          <p:nvPr/>
        </p:nvSpPr>
        <p:spPr bwMode="auto">
          <a:xfrm>
            <a:off x="552608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2</a:t>
            </a:r>
          </a:p>
        </p:txBody>
      </p:sp>
      <p:sp>
        <p:nvSpPr>
          <p:cNvPr id="10" name="Rectangle 62"/>
          <p:cNvSpPr>
            <a:spLocks noChangeArrowheads="1"/>
          </p:cNvSpPr>
          <p:nvPr/>
        </p:nvSpPr>
        <p:spPr bwMode="auto">
          <a:xfrm>
            <a:off x="274638" y="4926013"/>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5</a:t>
            </a:r>
          </a:p>
        </p:txBody>
      </p:sp>
      <p:sp>
        <p:nvSpPr>
          <p:cNvPr id="11" name="Rectangle 63"/>
          <p:cNvSpPr>
            <a:spLocks noChangeArrowheads="1"/>
          </p:cNvSpPr>
          <p:nvPr/>
        </p:nvSpPr>
        <p:spPr bwMode="auto">
          <a:xfrm>
            <a:off x="274638" y="57292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6</a:t>
            </a:r>
          </a:p>
        </p:txBody>
      </p:sp>
      <p:sp>
        <p:nvSpPr>
          <p:cNvPr id="12" name="Rectangle 64"/>
          <p:cNvSpPr>
            <a:spLocks noChangeArrowheads="1"/>
          </p:cNvSpPr>
          <p:nvPr/>
        </p:nvSpPr>
        <p:spPr bwMode="auto">
          <a:xfrm>
            <a:off x="1908175" y="17478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7</a:t>
            </a:r>
          </a:p>
        </p:txBody>
      </p:sp>
      <p:sp>
        <p:nvSpPr>
          <p:cNvPr id="13" name="Rectangle 65"/>
          <p:cNvSpPr>
            <a:spLocks noChangeArrowheads="1"/>
          </p:cNvSpPr>
          <p:nvPr/>
        </p:nvSpPr>
        <p:spPr bwMode="auto">
          <a:xfrm>
            <a:off x="1908175" y="2543175"/>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8</a:t>
            </a:r>
          </a:p>
        </p:txBody>
      </p:sp>
      <p:sp>
        <p:nvSpPr>
          <p:cNvPr id="14" name="Rectangle 66"/>
          <p:cNvSpPr>
            <a:spLocks noChangeArrowheads="1"/>
          </p:cNvSpPr>
          <p:nvPr/>
        </p:nvSpPr>
        <p:spPr bwMode="auto">
          <a:xfrm>
            <a:off x="1908175" y="41354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10</a:t>
            </a:r>
          </a:p>
        </p:txBody>
      </p:sp>
      <p:sp>
        <p:nvSpPr>
          <p:cNvPr id="15" name="Rectangle 67"/>
          <p:cNvSpPr>
            <a:spLocks noChangeArrowheads="1"/>
          </p:cNvSpPr>
          <p:nvPr/>
        </p:nvSpPr>
        <p:spPr bwMode="auto">
          <a:xfrm>
            <a:off x="1908175" y="4932363"/>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11</a:t>
            </a:r>
          </a:p>
        </p:txBody>
      </p:sp>
      <p:sp>
        <p:nvSpPr>
          <p:cNvPr id="16" name="Rectangle 68"/>
          <p:cNvSpPr>
            <a:spLocks noChangeArrowheads="1"/>
          </p:cNvSpPr>
          <p:nvPr/>
        </p:nvSpPr>
        <p:spPr bwMode="auto">
          <a:xfrm>
            <a:off x="1908175" y="572928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12</a:t>
            </a:r>
          </a:p>
        </p:txBody>
      </p:sp>
      <p:sp>
        <p:nvSpPr>
          <p:cNvPr id="17" name="Rectangle 69"/>
          <p:cNvSpPr>
            <a:spLocks noChangeArrowheads="1"/>
          </p:cNvSpPr>
          <p:nvPr/>
        </p:nvSpPr>
        <p:spPr bwMode="auto">
          <a:xfrm>
            <a:off x="1908175" y="334010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9</a:t>
            </a:r>
          </a:p>
        </p:txBody>
      </p:sp>
      <p:sp>
        <p:nvSpPr>
          <p:cNvPr id="18" name="Line 70"/>
          <p:cNvSpPr>
            <a:spLocks noChangeShapeType="1"/>
          </p:cNvSpPr>
          <p:nvPr/>
        </p:nvSpPr>
        <p:spPr bwMode="auto">
          <a:xfrm>
            <a:off x="268288" y="1663700"/>
            <a:ext cx="305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9" name="Rectangle 71"/>
          <p:cNvSpPr>
            <a:spLocks noChangeArrowheads="1"/>
          </p:cNvSpPr>
          <p:nvPr/>
        </p:nvSpPr>
        <p:spPr bwMode="auto">
          <a:xfrm>
            <a:off x="6042025" y="365125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3</a:t>
            </a:r>
          </a:p>
        </p:txBody>
      </p:sp>
      <p:sp>
        <p:nvSpPr>
          <p:cNvPr id="20" name="Rectangle 72"/>
          <p:cNvSpPr>
            <a:spLocks noChangeArrowheads="1"/>
          </p:cNvSpPr>
          <p:nvPr/>
        </p:nvSpPr>
        <p:spPr bwMode="auto">
          <a:xfrm>
            <a:off x="795338" y="491331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10</a:t>
            </a:r>
          </a:p>
          <a:p>
            <a:pPr algn="l"/>
            <a:r>
              <a:rPr lang="en-GB" altLang="es-EC" sz="1200" dirty="0">
                <a:solidFill>
                  <a:schemeClr val="tx1"/>
                </a:solidFill>
              </a:rPr>
              <a:t>Memory: </a:t>
            </a:r>
            <a:r>
              <a:rPr lang="en-GB" altLang="es-EC" sz="1200" dirty="0" smtClean="0">
                <a:solidFill>
                  <a:schemeClr val="tx1"/>
                </a:solidFill>
              </a:rPr>
              <a:t>30</a:t>
            </a:r>
            <a:endParaRPr lang="en-GB" altLang="es-EC" sz="1200" dirty="0">
              <a:solidFill>
                <a:schemeClr val="tx1"/>
              </a:solidFill>
            </a:endParaRPr>
          </a:p>
        </p:txBody>
      </p:sp>
      <p:sp>
        <p:nvSpPr>
          <p:cNvPr id="21" name="Rectangle 73"/>
          <p:cNvSpPr>
            <a:spLocks noChangeArrowheads="1"/>
          </p:cNvSpPr>
          <p:nvPr/>
        </p:nvSpPr>
        <p:spPr bwMode="auto">
          <a:xfrm>
            <a:off x="795338" y="57324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22" name="Rectangle 74"/>
          <p:cNvSpPr>
            <a:spLocks noChangeArrowheads="1"/>
          </p:cNvSpPr>
          <p:nvPr/>
        </p:nvSpPr>
        <p:spPr bwMode="auto">
          <a:xfrm>
            <a:off x="2428875" y="17319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50</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3" name="Rectangle 75"/>
          <p:cNvSpPr>
            <a:spLocks noChangeArrowheads="1"/>
          </p:cNvSpPr>
          <p:nvPr/>
        </p:nvSpPr>
        <p:spPr bwMode="auto">
          <a:xfrm>
            <a:off x="2428875" y="252888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40</a:t>
            </a:r>
            <a:endParaRPr lang="en-GB" altLang="es-EC" sz="1200" dirty="0">
              <a:solidFill>
                <a:schemeClr val="tx1"/>
              </a:solidFill>
            </a:endParaRPr>
          </a:p>
        </p:txBody>
      </p:sp>
      <p:sp>
        <p:nvSpPr>
          <p:cNvPr id="24" name="Rectangle 76"/>
          <p:cNvSpPr>
            <a:spLocks noChangeArrowheads="1"/>
          </p:cNvSpPr>
          <p:nvPr/>
        </p:nvSpPr>
        <p:spPr bwMode="auto">
          <a:xfrm>
            <a:off x="2428875" y="4124325"/>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30</a:t>
            </a:r>
          </a:p>
          <a:p>
            <a:pPr algn="l"/>
            <a:r>
              <a:rPr lang="en-GB" altLang="es-EC" sz="1200" dirty="0">
                <a:solidFill>
                  <a:schemeClr val="tx1"/>
                </a:solidFill>
              </a:rPr>
              <a:t>Memory: </a:t>
            </a:r>
            <a:r>
              <a:rPr lang="en-GB" altLang="es-EC" sz="1200" dirty="0" smtClean="0">
                <a:solidFill>
                  <a:schemeClr val="tx1"/>
                </a:solidFill>
              </a:rPr>
              <a:t>50</a:t>
            </a:r>
            <a:endParaRPr lang="en-GB" altLang="es-EC" sz="1200" dirty="0">
              <a:solidFill>
                <a:schemeClr val="tx1"/>
              </a:solidFill>
            </a:endParaRPr>
          </a:p>
        </p:txBody>
      </p:sp>
      <p:sp>
        <p:nvSpPr>
          <p:cNvPr id="25" name="Rectangle 77"/>
          <p:cNvSpPr>
            <a:spLocks noChangeArrowheads="1"/>
          </p:cNvSpPr>
          <p:nvPr/>
        </p:nvSpPr>
        <p:spPr bwMode="auto">
          <a:xfrm>
            <a:off x="2428875" y="492283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60</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26" name="Rectangle 78"/>
          <p:cNvSpPr>
            <a:spLocks noChangeArrowheads="1"/>
          </p:cNvSpPr>
          <p:nvPr/>
        </p:nvSpPr>
        <p:spPr bwMode="auto">
          <a:xfrm>
            <a:off x="2428875" y="572135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35</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7" name="Rectangle 79"/>
          <p:cNvSpPr>
            <a:spLocks noChangeArrowheads="1"/>
          </p:cNvSpPr>
          <p:nvPr/>
        </p:nvSpPr>
        <p:spPr bwMode="auto">
          <a:xfrm>
            <a:off x="2428875" y="332740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25</a:t>
            </a:r>
            <a:endParaRPr lang="en-GB" altLang="es-EC" sz="1200" dirty="0">
              <a:solidFill>
                <a:schemeClr val="tx1"/>
              </a:solidFill>
            </a:endParaRPr>
          </a:p>
        </p:txBody>
      </p:sp>
      <p:sp>
        <p:nvSpPr>
          <p:cNvPr id="28" name="Rectangle 80"/>
          <p:cNvSpPr>
            <a:spLocks noChangeArrowheads="1"/>
          </p:cNvSpPr>
          <p:nvPr/>
        </p:nvSpPr>
        <p:spPr bwMode="auto">
          <a:xfrm>
            <a:off x="6564313" y="3654425"/>
            <a:ext cx="481012" cy="701675"/>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5</a:t>
            </a:r>
          </a:p>
        </p:txBody>
      </p:sp>
      <p:sp>
        <p:nvSpPr>
          <p:cNvPr id="29" name="Rectangle 81"/>
          <p:cNvSpPr>
            <a:spLocks noChangeArrowheads="1"/>
          </p:cNvSpPr>
          <p:nvPr/>
        </p:nvSpPr>
        <p:spPr bwMode="auto">
          <a:xfrm>
            <a:off x="4937125" y="4837113"/>
            <a:ext cx="2189163" cy="884237"/>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graphicFrame>
        <p:nvGraphicFramePr>
          <p:cNvPr id="30" name="Group 82"/>
          <p:cNvGraphicFramePr>
            <a:graphicFrameLocks noGrp="1"/>
          </p:cNvGraphicFramePr>
          <p:nvPr>
            <p:extLst>
              <p:ext uri="{D42A27DB-BD31-4B8C-83A1-F6EECF244321}">
                <p14:modId xmlns:p14="http://schemas.microsoft.com/office/powerpoint/2010/main" val="2166908873"/>
              </p:ext>
            </p:extLst>
          </p:nvPr>
        </p:nvGraphicFramePr>
        <p:xfrm>
          <a:off x="7239000" y="4597400"/>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 name="Rectangle 110"/>
          <p:cNvSpPr>
            <a:spLocks noChangeArrowheads="1"/>
          </p:cNvSpPr>
          <p:nvPr/>
        </p:nvSpPr>
        <p:spPr bwMode="auto">
          <a:xfrm>
            <a:off x="5008563" y="49037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4</a:t>
            </a:r>
          </a:p>
        </p:txBody>
      </p:sp>
      <p:sp>
        <p:nvSpPr>
          <p:cNvPr id="34" name="Line 114"/>
          <p:cNvSpPr>
            <a:spLocks noChangeShapeType="1"/>
          </p:cNvSpPr>
          <p:nvPr/>
        </p:nvSpPr>
        <p:spPr bwMode="auto">
          <a:xfrm flipV="1">
            <a:off x="5084763" y="1663700"/>
            <a:ext cx="379253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35" name="Rectangle 27"/>
          <p:cNvSpPr>
            <a:spLocks noChangeArrowheads="1"/>
          </p:cNvSpPr>
          <p:nvPr/>
        </p:nvSpPr>
        <p:spPr bwMode="auto">
          <a:xfrm>
            <a:off x="693738" y="1357313"/>
            <a:ext cx="2623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A VIRTUALIZAR </a:t>
            </a:r>
            <a:r>
              <a:rPr lang="en-GB" altLang="es-EC" sz="1400" b="1" dirty="0" smtClean="0">
                <a:solidFill>
                  <a:schemeClr val="tx1"/>
                </a:solidFill>
              </a:rPr>
              <a:t>(12</a:t>
            </a:r>
            <a:r>
              <a:rPr lang="en-GB" altLang="es-EC" sz="1400" b="1" dirty="0">
                <a:solidFill>
                  <a:schemeClr val="tx1"/>
                </a:solidFill>
              </a:rPr>
              <a:t>)</a:t>
            </a:r>
          </a:p>
        </p:txBody>
      </p:sp>
      <p:sp>
        <p:nvSpPr>
          <p:cNvPr id="36" name="Rectangle 29"/>
          <p:cNvSpPr>
            <a:spLocks noChangeArrowheads="1"/>
          </p:cNvSpPr>
          <p:nvPr/>
        </p:nvSpPr>
        <p:spPr bwMode="auto">
          <a:xfrm>
            <a:off x="6072188" y="1357313"/>
            <a:ext cx="20610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ENTERPRISE</a:t>
            </a:r>
            <a:endParaRPr lang="en-GB" altLang="es-EC" sz="1400" b="1" dirty="0">
              <a:solidFill>
                <a:schemeClr val="tx1"/>
              </a:solidFill>
            </a:endParaRPr>
          </a:p>
        </p:txBody>
      </p:sp>
      <p:sp>
        <p:nvSpPr>
          <p:cNvPr id="38" name="AutoShape 31"/>
          <p:cNvSpPr>
            <a:spLocks noChangeArrowheads="1"/>
          </p:cNvSpPr>
          <p:nvPr/>
        </p:nvSpPr>
        <p:spPr bwMode="auto">
          <a:xfrm>
            <a:off x="3598863" y="1757363"/>
            <a:ext cx="1228725" cy="4584700"/>
          </a:xfrm>
          <a:prstGeom prst="homePlate">
            <a:avLst>
              <a:gd name="adj" fmla="val 51481"/>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GB" altLang="es-EC" dirty="0" smtClean="0">
                <a:solidFill>
                  <a:schemeClr val="hlink"/>
                </a:solidFill>
              </a:rPr>
              <a:t>VIRTUALIZACIÓN</a:t>
            </a:r>
            <a:endParaRPr lang="en-GB" altLang="es-EC" dirty="0">
              <a:solidFill>
                <a:schemeClr val="hlink"/>
              </a:solidFill>
            </a:endParaRPr>
          </a:p>
        </p:txBody>
      </p:sp>
      <p:grpSp>
        <p:nvGrpSpPr>
          <p:cNvPr id="39" name="Gruppieren 19"/>
          <p:cNvGrpSpPr/>
          <p:nvPr/>
        </p:nvGrpSpPr>
        <p:grpSpPr>
          <a:xfrm>
            <a:off x="8506340" y="1931023"/>
            <a:ext cx="3451331" cy="4377894"/>
            <a:chOff x="3422096" y="2200275"/>
            <a:chExt cx="3681168" cy="3500257"/>
          </a:xfrm>
        </p:grpSpPr>
        <p:cxnSp>
          <p:nvCxnSpPr>
            <p:cNvPr id="40" name="Gerade Verbindung 20"/>
            <p:cNvCxnSpPr>
              <a:stCxn id="88" idx="4"/>
              <a:endCxn id="76" idx="4"/>
            </p:cNvCxnSpPr>
            <p:nvPr/>
          </p:nvCxnSpPr>
          <p:spPr bwMode="gray">
            <a:xfrm>
              <a:off x="4657722" y="2290275"/>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1" name="Gerade Verbindung 21"/>
            <p:cNvCxnSpPr>
              <a:stCxn id="70" idx="4"/>
              <a:endCxn id="86" idx="4"/>
            </p:cNvCxnSpPr>
            <p:nvPr/>
          </p:nvCxnSpPr>
          <p:spPr bwMode="gray">
            <a:xfrm flipH="1">
              <a:off x="4657722" y="3028109"/>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2" name="Gerade Verbindung 24"/>
            <p:cNvCxnSpPr>
              <a:stCxn id="86" idx="4"/>
              <a:endCxn id="74" idx="4"/>
            </p:cNvCxnSpPr>
            <p:nvPr/>
          </p:nvCxnSpPr>
          <p:spPr bwMode="gray">
            <a:xfrm>
              <a:off x="4657722" y="3397026"/>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3" name="Gerade Verbindung 25"/>
            <p:cNvCxnSpPr>
              <a:stCxn id="72" idx="4"/>
              <a:endCxn id="84" idx="4"/>
            </p:cNvCxnSpPr>
            <p:nvPr/>
          </p:nvCxnSpPr>
          <p:spPr bwMode="gray">
            <a:xfrm>
              <a:off x="4649386" y="4134860"/>
              <a:ext cx="2363389"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4" name="Gerade Verbindung 27"/>
            <p:cNvCxnSpPr>
              <a:stCxn id="84" idx="4"/>
              <a:endCxn id="82" idx="4"/>
            </p:cNvCxnSpPr>
            <p:nvPr/>
          </p:nvCxnSpPr>
          <p:spPr bwMode="gray">
            <a:xfrm flipH="1">
              <a:off x="5831677" y="4503777"/>
              <a:ext cx="1181098"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5" name="Gerade Verbindung 28"/>
            <p:cNvCxnSpPr>
              <a:stCxn id="82" idx="4"/>
              <a:endCxn id="80" idx="4"/>
            </p:cNvCxnSpPr>
            <p:nvPr/>
          </p:nvCxnSpPr>
          <p:spPr bwMode="gray">
            <a:xfrm flipH="1">
              <a:off x="4657722" y="4872694"/>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6" name="Gerade Verbindung 29"/>
            <p:cNvCxnSpPr>
              <a:stCxn id="80" idx="4"/>
              <a:endCxn id="78" idx="4"/>
            </p:cNvCxnSpPr>
            <p:nvPr/>
          </p:nvCxnSpPr>
          <p:spPr bwMode="gray">
            <a:xfrm>
              <a:off x="4657722" y="5241611"/>
              <a:ext cx="2355053" cy="368921"/>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7" name="Gerade Verbindung 30"/>
            <p:cNvCxnSpPr>
              <a:stCxn id="76" idx="4"/>
              <a:endCxn id="70" idx="4"/>
            </p:cNvCxnSpPr>
            <p:nvPr/>
          </p:nvCxnSpPr>
          <p:spPr bwMode="gray">
            <a:xfrm>
              <a:off x="5831677" y="2659192"/>
              <a:ext cx="0"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8" name="Gerade Verbindung 31"/>
            <p:cNvCxnSpPr>
              <a:stCxn id="74" idx="4"/>
              <a:endCxn id="72" idx="4"/>
            </p:cNvCxnSpPr>
            <p:nvPr/>
          </p:nvCxnSpPr>
          <p:spPr bwMode="gray">
            <a:xfrm flipH="1">
              <a:off x="4649386" y="3765943"/>
              <a:ext cx="1182291"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sp>
          <p:nvSpPr>
            <p:cNvPr id="49" name="Ellipse 102"/>
            <p:cNvSpPr/>
            <p:nvPr/>
          </p:nvSpPr>
          <p:spPr bwMode="gray">
            <a:xfrm>
              <a:off x="3422097"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0" name="Ellipse 100"/>
            <p:cNvSpPr/>
            <p:nvPr/>
          </p:nvSpPr>
          <p:spPr bwMode="gray">
            <a:xfrm>
              <a:off x="4612722"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1" name="Ellipse 98"/>
            <p:cNvSpPr/>
            <p:nvPr/>
          </p:nvSpPr>
          <p:spPr bwMode="gray">
            <a:xfrm>
              <a:off x="3422097"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2" name="Ellipse 96"/>
            <p:cNvSpPr/>
            <p:nvPr/>
          </p:nvSpPr>
          <p:spPr bwMode="gray">
            <a:xfrm>
              <a:off x="4612722"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3" name="Ellipse 94"/>
            <p:cNvSpPr/>
            <p:nvPr/>
          </p:nvSpPr>
          <p:spPr bwMode="gray">
            <a:xfrm>
              <a:off x="342209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4" name="Ellipse 92"/>
            <p:cNvSpPr/>
            <p:nvPr/>
          </p:nvSpPr>
          <p:spPr bwMode="gray">
            <a:xfrm>
              <a:off x="5786677"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5" name="Ellipse 90"/>
            <p:cNvSpPr/>
            <p:nvPr/>
          </p:nvSpPr>
          <p:spPr bwMode="gray">
            <a:xfrm>
              <a:off x="6967774"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6" name="Ellipse 88"/>
            <p:cNvSpPr/>
            <p:nvPr/>
          </p:nvSpPr>
          <p:spPr bwMode="gray">
            <a:xfrm>
              <a:off x="5786080"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7" name="Ellipse 86"/>
            <p:cNvSpPr/>
            <p:nvPr/>
          </p:nvSpPr>
          <p:spPr bwMode="gray">
            <a:xfrm>
              <a:off x="460438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8" name="Ellipse 84"/>
            <p:cNvSpPr/>
            <p:nvPr/>
          </p:nvSpPr>
          <p:spPr bwMode="gray">
            <a:xfrm>
              <a:off x="4612722"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nvGrpSpPr>
            <p:cNvPr id="59" name="Gruppieren 53"/>
            <p:cNvGrpSpPr/>
            <p:nvPr/>
          </p:nvGrpSpPr>
          <p:grpSpPr bwMode="gray">
            <a:xfrm>
              <a:off x="4567236" y="2200275"/>
              <a:ext cx="180975" cy="180000"/>
              <a:chOff x="4567236" y="2200275"/>
              <a:chExt cx="180975" cy="180000"/>
            </a:xfrm>
          </p:grpSpPr>
          <p:sp>
            <p:nvSpPr>
              <p:cNvPr id="87" name="Ellipse 81"/>
              <p:cNvSpPr/>
              <p:nvPr/>
            </p:nvSpPr>
            <p:spPr bwMode="gray">
              <a:xfrm>
                <a:off x="4567236" y="2200275"/>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8" name="Ellipse 82"/>
              <p:cNvSpPr/>
              <p:nvPr/>
            </p:nvSpPr>
            <p:spPr bwMode="gray">
              <a:xfrm>
                <a:off x="4612722"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0" name="Gruppieren 54"/>
            <p:cNvGrpSpPr/>
            <p:nvPr/>
          </p:nvGrpSpPr>
          <p:grpSpPr bwMode="gray">
            <a:xfrm>
              <a:off x="4567236" y="3307026"/>
              <a:ext cx="180975" cy="180000"/>
              <a:chOff x="4567236" y="3307026"/>
              <a:chExt cx="180975" cy="180000"/>
            </a:xfrm>
          </p:grpSpPr>
          <p:sp>
            <p:nvSpPr>
              <p:cNvPr id="85" name="Ellipse 79"/>
              <p:cNvSpPr/>
              <p:nvPr/>
            </p:nvSpPr>
            <p:spPr bwMode="gray">
              <a:xfrm>
                <a:off x="4567236" y="3307026"/>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6" name="Ellipse 80"/>
              <p:cNvSpPr/>
              <p:nvPr/>
            </p:nvSpPr>
            <p:spPr bwMode="gray">
              <a:xfrm>
                <a:off x="4612722"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1" name="Gruppieren 55"/>
            <p:cNvGrpSpPr/>
            <p:nvPr/>
          </p:nvGrpSpPr>
          <p:grpSpPr bwMode="gray">
            <a:xfrm>
              <a:off x="6922289" y="4413777"/>
              <a:ext cx="180975" cy="180000"/>
              <a:chOff x="6922289" y="4413777"/>
              <a:chExt cx="180975" cy="180000"/>
            </a:xfrm>
          </p:grpSpPr>
          <p:sp>
            <p:nvSpPr>
              <p:cNvPr id="83" name="Ellipse 77"/>
              <p:cNvSpPr/>
              <p:nvPr/>
            </p:nvSpPr>
            <p:spPr bwMode="gray">
              <a:xfrm>
                <a:off x="6922289" y="4413777"/>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4" name="Ellipse 78"/>
              <p:cNvSpPr/>
              <p:nvPr/>
            </p:nvSpPr>
            <p:spPr bwMode="gray">
              <a:xfrm>
                <a:off x="6967775"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2" name="Gruppieren 56"/>
            <p:cNvGrpSpPr/>
            <p:nvPr/>
          </p:nvGrpSpPr>
          <p:grpSpPr bwMode="gray">
            <a:xfrm>
              <a:off x="5741191" y="4782694"/>
              <a:ext cx="180975" cy="180000"/>
              <a:chOff x="5741191" y="4782694"/>
              <a:chExt cx="180975" cy="180000"/>
            </a:xfrm>
          </p:grpSpPr>
          <p:sp>
            <p:nvSpPr>
              <p:cNvPr id="81" name="Ellipse 75"/>
              <p:cNvSpPr/>
              <p:nvPr/>
            </p:nvSpPr>
            <p:spPr bwMode="gray">
              <a:xfrm>
                <a:off x="5741191" y="4782694"/>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2" name="Ellipse 76"/>
              <p:cNvSpPr/>
              <p:nvPr/>
            </p:nvSpPr>
            <p:spPr bwMode="gray">
              <a:xfrm>
                <a:off x="5786677"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3" name="Gruppieren 57"/>
            <p:cNvGrpSpPr/>
            <p:nvPr/>
          </p:nvGrpSpPr>
          <p:grpSpPr bwMode="gray">
            <a:xfrm>
              <a:off x="4567236" y="5151611"/>
              <a:ext cx="180975" cy="180000"/>
              <a:chOff x="4567236" y="5151611"/>
              <a:chExt cx="180975" cy="180000"/>
            </a:xfrm>
          </p:grpSpPr>
          <p:sp>
            <p:nvSpPr>
              <p:cNvPr id="79" name="Ellipse 73"/>
              <p:cNvSpPr/>
              <p:nvPr/>
            </p:nvSpPr>
            <p:spPr bwMode="gray">
              <a:xfrm>
                <a:off x="4567236" y="5151611"/>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0" name="Ellipse 74"/>
              <p:cNvSpPr/>
              <p:nvPr/>
            </p:nvSpPr>
            <p:spPr bwMode="gray">
              <a:xfrm>
                <a:off x="4612722"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4" name="Gruppieren 58"/>
            <p:cNvGrpSpPr/>
            <p:nvPr/>
          </p:nvGrpSpPr>
          <p:grpSpPr bwMode="gray">
            <a:xfrm>
              <a:off x="6922289" y="5520532"/>
              <a:ext cx="180975" cy="180000"/>
              <a:chOff x="6922289" y="5520532"/>
              <a:chExt cx="180975" cy="180000"/>
            </a:xfrm>
          </p:grpSpPr>
          <p:sp>
            <p:nvSpPr>
              <p:cNvPr id="77" name="Ellipse 71"/>
              <p:cNvSpPr/>
              <p:nvPr/>
            </p:nvSpPr>
            <p:spPr bwMode="gray">
              <a:xfrm>
                <a:off x="6922289" y="552053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8" name="Ellipse 72"/>
              <p:cNvSpPr/>
              <p:nvPr/>
            </p:nvSpPr>
            <p:spPr bwMode="gray">
              <a:xfrm>
                <a:off x="696777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5" name="Gruppieren 59"/>
            <p:cNvGrpSpPr/>
            <p:nvPr/>
          </p:nvGrpSpPr>
          <p:grpSpPr bwMode="gray">
            <a:xfrm>
              <a:off x="5741191" y="2569192"/>
              <a:ext cx="180975" cy="180000"/>
              <a:chOff x="5741191" y="2569192"/>
              <a:chExt cx="180975" cy="180000"/>
            </a:xfrm>
          </p:grpSpPr>
          <p:sp>
            <p:nvSpPr>
              <p:cNvPr id="75" name="Ellipse 69"/>
              <p:cNvSpPr/>
              <p:nvPr/>
            </p:nvSpPr>
            <p:spPr bwMode="gray">
              <a:xfrm>
                <a:off x="5741191" y="256919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6" name="Ellipse 70"/>
              <p:cNvSpPr/>
              <p:nvPr/>
            </p:nvSpPr>
            <p:spPr bwMode="gray">
              <a:xfrm>
                <a:off x="5786677"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6" name="Gruppieren 60"/>
            <p:cNvGrpSpPr/>
            <p:nvPr/>
          </p:nvGrpSpPr>
          <p:grpSpPr bwMode="gray">
            <a:xfrm>
              <a:off x="5741191" y="3675943"/>
              <a:ext cx="180975" cy="180000"/>
              <a:chOff x="5741191" y="3675943"/>
              <a:chExt cx="180975" cy="180000"/>
            </a:xfrm>
          </p:grpSpPr>
          <p:sp>
            <p:nvSpPr>
              <p:cNvPr id="73" name="Ellipse 67"/>
              <p:cNvSpPr/>
              <p:nvPr/>
            </p:nvSpPr>
            <p:spPr bwMode="gray">
              <a:xfrm>
                <a:off x="5741191" y="3675943"/>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4" name="Ellipse 68"/>
              <p:cNvSpPr/>
              <p:nvPr/>
            </p:nvSpPr>
            <p:spPr bwMode="gray">
              <a:xfrm>
                <a:off x="5786677"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7" name="Gruppieren 61"/>
            <p:cNvGrpSpPr/>
            <p:nvPr/>
          </p:nvGrpSpPr>
          <p:grpSpPr bwMode="gray">
            <a:xfrm>
              <a:off x="4558900" y="4044860"/>
              <a:ext cx="180975" cy="180000"/>
              <a:chOff x="4558900" y="4044860"/>
              <a:chExt cx="180975" cy="180000"/>
            </a:xfrm>
          </p:grpSpPr>
          <p:sp>
            <p:nvSpPr>
              <p:cNvPr id="71" name="Ellipse 65"/>
              <p:cNvSpPr/>
              <p:nvPr/>
            </p:nvSpPr>
            <p:spPr bwMode="gray">
              <a:xfrm>
                <a:off x="4558900" y="4044860"/>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2" name="Ellipse 66"/>
              <p:cNvSpPr/>
              <p:nvPr/>
            </p:nvSpPr>
            <p:spPr bwMode="gray">
              <a:xfrm>
                <a:off x="460438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8" name="Gruppieren 62"/>
            <p:cNvGrpSpPr/>
            <p:nvPr/>
          </p:nvGrpSpPr>
          <p:grpSpPr bwMode="gray">
            <a:xfrm>
              <a:off x="5741191" y="2938109"/>
              <a:ext cx="180975" cy="180000"/>
              <a:chOff x="5741191" y="2938109"/>
              <a:chExt cx="180975" cy="180000"/>
            </a:xfrm>
          </p:grpSpPr>
          <p:sp>
            <p:nvSpPr>
              <p:cNvPr id="69" name="Ellipse 63"/>
              <p:cNvSpPr/>
              <p:nvPr/>
            </p:nvSpPr>
            <p:spPr bwMode="gray">
              <a:xfrm>
                <a:off x="5741191" y="2938109"/>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0" name="Ellipse 64"/>
              <p:cNvSpPr/>
              <p:nvPr/>
            </p:nvSpPr>
            <p:spPr bwMode="gray">
              <a:xfrm>
                <a:off x="5786677"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spTree>
    <p:extLst>
      <p:ext uri="{BB962C8B-B14F-4D97-AF65-F5344CB8AC3E}">
        <p14:creationId xmlns:p14="http://schemas.microsoft.com/office/powerpoint/2010/main" val="2016336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64214E-6 -3.7037E-6 L 0.51661 -0.1831 " pathEditMode="relative" rAng="0" ptsTypes="AA">
                                      <p:cBhvr>
                                        <p:cTn id="6" dur="2000" fill="hold"/>
                                        <p:tgtEl>
                                          <p:spTgt spid="10"/>
                                        </p:tgtEl>
                                        <p:attrNameLst>
                                          <p:attrName>ppt_x</p:attrName>
                                          <p:attrName>ppt_y</p:attrName>
                                        </p:attrNameLst>
                                      </p:cBhvr>
                                      <p:rCtr x="25863" y="-9005"/>
                                    </p:animMotion>
                                  </p:childTnLst>
                                </p:cTn>
                              </p:par>
                            </p:childTnLst>
                          </p:cTn>
                        </p:par>
                        <p:par>
                          <p:cTn id="7" fill="hold">
                            <p:stCondLst>
                              <p:cond delay="2000"/>
                            </p:stCondLst>
                            <p:childTnLst>
                              <p:par>
                                <p:cTn id="8" presetID="3" presetClass="exit" presetSubtype="10" fill="hold" grpId="0" nodeType="afterEffect">
                                  <p:stCondLst>
                                    <p:cond delay="0"/>
                                  </p:stCondLst>
                                  <p:childTnLst>
                                    <p:animEffect transition="out" filter="blinds(horizontal)">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par>
                          <p:cTn id="11" fill="hold">
                            <p:stCondLst>
                              <p:cond delay="2500"/>
                            </p:stCondLst>
                            <p:childTnLst>
                              <p:par>
                                <p:cTn id="12" presetID="5"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par>
                          <p:cTn id="15" fill="hold">
                            <p:stCondLst>
                              <p:cond delay="3000"/>
                            </p:stCondLst>
                            <p:childTnLst>
                              <p:par>
                                <p:cTn id="16" presetID="4" presetClass="entr" presetSubtype="16" fill="hold" grpId="0" nodeType="after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box(in)">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589" y="195701"/>
            <a:ext cx="29511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1 Título"/>
          <p:cNvSpPr txBox="1">
            <a:spLocks/>
          </p:cNvSpPr>
          <p:nvPr/>
        </p:nvSpPr>
        <p:spPr>
          <a:xfrm>
            <a:off x="378372" y="1395412"/>
            <a:ext cx="11240814" cy="1470025"/>
          </a:xfrm>
          <a:prstGeom prst="rect">
            <a:avLst/>
          </a:prstGeom>
        </p:spPr>
        <p:txBody>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s-EC" sz="2800" dirty="0" smtClean="0"/>
              <a:t>DESARROLLO DE UN APLICATIVO DE SOFTWARE PARA EL DIMENSIONAMIENTO DEL ENTORNO VIRTUALIZADO DE SERVIDORES Y CÁLCULO DE AHORROS FINANCIEROS EN PROYECTOS DE ADQUISICIÓN TECNOLÓGICA PARA SERVIDORES ENTERPRISE</a:t>
            </a:r>
            <a:endParaRPr lang="es-EC" sz="2800" dirty="0"/>
          </a:p>
        </p:txBody>
      </p:sp>
      <p:sp>
        <p:nvSpPr>
          <p:cNvPr id="34" name="2 Subtítulo"/>
          <p:cNvSpPr txBox="1">
            <a:spLocks/>
          </p:cNvSpPr>
          <p:nvPr/>
        </p:nvSpPr>
        <p:spPr>
          <a:xfrm>
            <a:off x="3908589" y="3770869"/>
            <a:ext cx="6400800" cy="406896"/>
          </a:xfrm>
          <a:prstGeom prst="rect">
            <a:avLst/>
          </a:prstGeom>
        </p:spPr>
        <p:txBody>
          <a:bodyPr/>
          <a:lst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smtClean="0"/>
              <a:t>David José Almeida Paredes</a:t>
            </a:r>
          </a:p>
          <a:p>
            <a:r>
              <a:rPr lang="es-ES" sz="2400" dirty="0" smtClean="0"/>
              <a:t>Karla Andrea Ortiz Adame</a:t>
            </a:r>
            <a:endParaRPr lang="es-EC" sz="2400" dirty="0"/>
          </a:p>
        </p:txBody>
      </p:sp>
      <p:sp>
        <p:nvSpPr>
          <p:cNvPr id="35" name="Rectangle 4"/>
          <p:cNvSpPr>
            <a:spLocks noChangeArrowheads="1"/>
          </p:cNvSpPr>
          <p:nvPr/>
        </p:nvSpPr>
        <p:spPr bwMode="auto">
          <a:xfrm>
            <a:off x="2282484" y="5274521"/>
            <a:ext cx="741682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81050" algn="l"/>
              </a:tabLst>
            </a:pPr>
            <a:r>
              <a:rPr kumimoji="0" lang="es-EC" sz="2400" b="0" i="0" u="none" strike="noStrike" cap="none" normalizeH="0" baseline="0" dirty="0" smtClean="0">
                <a:ln>
                  <a:noFill/>
                </a:ln>
                <a:solidFill>
                  <a:schemeClr val="tx1"/>
                </a:solidFill>
                <a:effectLst/>
                <a:latin typeface="Arial" pitchFamily="34" charset="0"/>
                <a:cs typeface="Arial" pitchFamily="34" charset="0"/>
              </a:rPr>
              <a:t>Previa a la obtención del título de:</a:t>
            </a:r>
          </a:p>
          <a:p>
            <a:pPr marL="0" marR="0" lvl="0" indent="0" algn="ctr" defTabSz="914400" rtl="0" eaLnBrk="0" fontAlgn="base" latinLnBrk="0" hangingPunct="0">
              <a:lnSpc>
                <a:spcPct val="100000"/>
              </a:lnSpc>
              <a:spcBef>
                <a:spcPct val="0"/>
              </a:spcBef>
              <a:spcAft>
                <a:spcPct val="0"/>
              </a:spcAft>
              <a:buClrTx/>
              <a:buSzTx/>
              <a:buFontTx/>
              <a:buNone/>
              <a:tabLst>
                <a:tab pos="781050" algn="l"/>
              </a:tabLst>
            </a:pPr>
            <a:r>
              <a:rPr kumimoji="0" lang="es-EC" sz="2400" b="0" i="0" u="none" strike="noStrike" cap="none" normalizeH="0" baseline="0" dirty="0" smtClean="0">
                <a:ln>
                  <a:noFill/>
                </a:ln>
                <a:solidFill>
                  <a:schemeClr val="tx1"/>
                </a:solidFill>
                <a:effectLst/>
                <a:latin typeface="Arial" pitchFamily="34" charset="0"/>
                <a:cs typeface="Arial" pitchFamily="34" charset="0"/>
              </a:rPr>
              <a:t>INGENIERO EN SISTEMAS E INFORMÁTICA</a:t>
            </a:r>
          </a:p>
        </p:txBody>
      </p:sp>
    </p:spTree>
    <p:extLst>
      <p:ext uri="{BB962C8B-B14F-4D97-AF65-F5344CB8AC3E}">
        <p14:creationId xmlns:p14="http://schemas.microsoft.com/office/powerpoint/2010/main" val="72680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Metodología de Ubicación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oup 2"/>
          <p:cNvGraphicFramePr>
            <a:graphicFrameLocks noGrp="1"/>
          </p:cNvGraphicFramePr>
          <p:nvPr>
            <p:extLst>
              <p:ext uri="{D42A27DB-BD31-4B8C-83A1-F6EECF244321}">
                <p14:modId xmlns:p14="http://schemas.microsoft.com/office/powerpoint/2010/main" val="3585771384"/>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Used</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105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5" name="Group 30"/>
          <p:cNvGraphicFramePr>
            <a:graphicFrameLocks noGrp="1"/>
          </p:cNvGraphicFramePr>
          <p:nvPr>
            <p:extLst>
              <p:ext uri="{D42A27DB-BD31-4B8C-83A1-F6EECF244321}">
                <p14:modId xmlns:p14="http://schemas.microsoft.com/office/powerpoint/2010/main" val="4251040097"/>
              </p:ext>
            </p:extLst>
          </p:nvPr>
        </p:nvGraphicFramePr>
        <p:xfrm>
          <a:off x="7239000" y="4597400"/>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Used</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8"/>
          <p:cNvSpPr>
            <a:spLocks noChangeArrowheads="1"/>
          </p:cNvSpPr>
          <p:nvPr/>
        </p:nvSpPr>
        <p:spPr bwMode="auto">
          <a:xfrm>
            <a:off x="4937125" y="4837113"/>
            <a:ext cx="2189163" cy="884237"/>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sp>
        <p:nvSpPr>
          <p:cNvPr id="7" name="Rectangle 59"/>
          <p:cNvSpPr>
            <a:spLocks noChangeArrowheads="1"/>
          </p:cNvSpPr>
          <p:nvPr/>
        </p:nvSpPr>
        <p:spPr bwMode="auto">
          <a:xfrm>
            <a:off x="5008563" y="489743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4</a:t>
            </a:r>
          </a:p>
        </p:txBody>
      </p:sp>
      <p:sp>
        <p:nvSpPr>
          <p:cNvPr id="9" name="Rectangle 61"/>
          <p:cNvSpPr>
            <a:spLocks noChangeArrowheads="1"/>
          </p:cNvSpPr>
          <p:nvPr/>
        </p:nvSpPr>
        <p:spPr bwMode="auto">
          <a:xfrm>
            <a:off x="4940300" y="3584575"/>
            <a:ext cx="2189163" cy="884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graphicFrame>
        <p:nvGraphicFramePr>
          <p:cNvPr id="10" name="Group 62"/>
          <p:cNvGraphicFramePr>
            <a:graphicFrameLocks noGrp="1"/>
          </p:cNvGraphicFramePr>
          <p:nvPr>
            <p:extLst>
              <p:ext uri="{D42A27DB-BD31-4B8C-83A1-F6EECF244321}">
                <p14:modId xmlns:p14="http://schemas.microsoft.com/office/powerpoint/2010/main" val="332468863"/>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90"/>
          <p:cNvSpPr>
            <a:spLocks noChangeArrowheads="1"/>
          </p:cNvSpPr>
          <p:nvPr/>
        </p:nvSpPr>
        <p:spPr bwMode="auto">
          <a:xfrm>
            <a:off x="501173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a:t>
            </a:r>
          </a:p>
        </p:txBody>
      </p:sp>
      <p:sp>
        <p:nvSpPr>
          <p:cNvPr id="12" name="Rectangle 91"/>
          <p:cNvSpPr>
            <a:spLocks noChangeArrowheads="1"/>
          </p:cNvSpPr>
          <p:nvPr/>
        </p:nvSpPr>
        <p:spPr bwMode="auto">
          <a:xfrm>
            <a:off x="552608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2</a:t>
            </a:r>
          </a:p>
        </p:txBody>
      </p:sp>
      <p:sp>
        <p:nvSpPr>
          <p:cNvPr id="13" name="Rectangle 92"/>
          <p:cNvSpPr>
            <a:spLocks noChangeArrowheads="1"/>
          </p:cNvSpPr>
          <p:nvPr/>
        </p:nvSpPr>
        <p:spPr bwMode="auto">
          <a:xfrm>
            <a:off x="274638" y="57292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6</a:t>
            </a:r>
          </a:p>
        </p:txBody>
      </p:sp>
      <p:sp>
        <p:nvSpPr>
          <p:cNvPr id="14" name="Rectangle 93"/>
          <p:cNvSpPr>
            <a:spLocks noChangeArrowheads="1"/>
          </p:cNvSpPr>
          <p:nvPr/>
        </p:nvSpPr>
        <p:spPr bwMode="auto">
          <a:xfrm>
            <a:off x="1908175" y="17478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7</a:t>
            </a:r>
          </a:p>
        </p:txBody>
      </p:sp>
      <p:sp>
        <p:nvSpPr>
          <p:cNvPr id="15" name="Rectangle 94"/>
          <p:cNvSpPr>
            <a:spLocks noChangeArrowheads="1"/>
          </p:cNvSpPr>
          <p:nvPr/>
        </p:nvSpPr>
        <p:spPr bwMode="auto">
          <a:xfrm>
            <a:off x="1908175" y="2543175"/>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8</a:t>
            </a:r>
          </a:p>
        </p:txBody>
      </p:sp>
      <p:sp>
        <p:nvSpPr>
          <p:cNvPr id="16" name="Rectangle 95"/>
          <p:cNvSpPr>
            <a:spLocks noChangeArrowheads="1"/>
          </p:cNvSpPr>
          <p:nvPr/>
        </p:nvSpPr>
        <p:spPr bwMode="auto">
          <a:xfrm>
            <a:off x="1908175" y="41354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10</a:t>
            </a:r>
          </a:p>
        </p:txBody>
      </p:sp>
      <p:sp>
        <p:nvSpPr>
          <p:cNvPr id="17" name="Rectangle 96"/>
          <p:cNvSpPr>
            <a:spLocks noChangeArrowheads="1"/>
          </p:cNvSpPr>
          <p:nvPr/>
        </p:nvSpPr>
        <p:spPr bwMode="auto">
          <a:xfrm>
            <a:off x="1908175" y="4932363"/>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11</a:t>
            </a:r>
          </a:p>
        </p:txBody>
      </p:sp>
      <p:sp>
        <p:nvSpPr>
          <p:cNvPr id="18" name="Rectangle 97"/>
          <p:cNvSpPr>
            <a:spLocks noChangeArrowheads="1"/>
          </p:cNvSpPr>
          <p:nvPr/>
        </p:nvSpPr>
        <p:spPr bwMode="auto">
          <a:xfrm>
            <a:off x="1908175" y="572928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12</a:t>
            </a:r>
          </a:p>
        </p:txBody>
      </p:sp>
      <p:sp>
        <p:nvSpPr>
          <p:cNvPr id="19" name="Rectangle 98"/>
          <p:cNvSpPr>
            <a:spLocks noChangeArrowheads="1"/>
          </p:cNvSpPr>
          <p:nvPr/>
        </p:nvSpPr>
        <p:spPr bwMode="auto">
          <a:xfrm>
            <a:off x="1908175" y="334010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9</a:t>
            </a:r>
          </a:p>
        </p:txBody>
      </p:sp>
      <p:sp>
        <p:nvSpPr>
          <p:cNvPr id="20" name="Line 99"/>
          <p:cNvSpPr>
            <a:spLocks noChangeShapeType="1"/>
          </p:cNvSpPr>
          <p:nvPr/>
        </p:nvSpPr>
        <p:spPr bwMode="auto">
          <a:xfrm>
            <a:off x="268288" y="1663700"/>
            <a:ext cx="305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21" name="Rectangle 100"/>
          <p:cNvSpPr>
            <a:spLocks noChangeArrowheads="1"/>
          </p:cNvSpPr>
          <p:nvPr/>
        </p:nvSpPr>
        <p:spPr bwMode="auto">
          <a:xfrm>
            <a:off x="6042025" y="365125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3</a:t>
            </a:r>
          </a:p>
        </p:txBody>
      </p:sp>
      <p:sp>
        <p:nvSpPr>
          <p:cNvPr id="22" name="Rectangle 101"/>
          <p:cNvSpPr>
            <a:spLocks noChangeArrowheads="1"/>
          </p:cNvSpPr>
          <p:nvPr/>
        </p:nvSpPr>
        <p:spPr bwMode="auto">
          <a:xfrm>
            <a:off x="795338" y="57324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23" name="Rectangle 102"/>
          <p:cNvSpPr>
            <a:spLocks noChangeArrowheads="1"/>
          </p:cNvSpPr>
          <p:nvPr/>
        </p:nvSpPr>
        <p:spPr bwMode="auto">
          <a:xfrm>
            <a:off x="2428875" y="17319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50</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4" name="Rectangle 103"/>
          <p:cNvSpPr>
            <a:spLocks noChangeArrowheads="1"/>
          </p:cNvSpPr>
          <p:nvPr/>
        </p:nvSpPr>
        <p:spPr bwMode="auto">
          <a:xfrm>
            <a:off x="2428875" y="252888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40</a:t>
            </a:r>
            <a:endParaRPr lang="en-GB" altLang="es-EC" sz="1200" dirty="0">
              <a:solidFill>
                <a:schemeClr val="tx1"/>
              </a:solidFill>
            </a:endParaRPr>
          </a:p>
        </p:txBody>
      </p:sp>
      <p:sp>
        <p:nvSpPr>
          <p:cNvPr id="25" name="Rectangle 104"/>
          <p:cNvSpPr>
            <a:spLocks noChangeArrowheads="1"/>
          </p:cNvSpPr>
          <p:nvPr/>
        </p:nvSpPr>
        <p:spPr bwMode="auto">
          <a:xfrm>
            <a:off x="2428875" y="4124325"/>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30</a:t>
            </a:r>
          </a:p>
          <a:p>
            <a:pPr algn="l"/>
            <a:r>
              <a:rPr lang="en-GB" altLang="es-EC" sz="1200" dirty="0">
                <a:solidFill>
                  <a:schemeClr val="tx1"/>
                </a:solidFill>
              </a:rPr>
              <a:t>Memory: </a:t>
            </a:r>
            <a:r>
              <a:rPr lang="en-GB" altLang="es-EC" sz="1200" dirty="0" smtClean="0">
                <a:solidFill>
                  <a:schemeClr val="tx1"/>
                </a:solidFill>
              </a:rPr>
              <a:t>50</a:t>
            </a:r>
            <a:endParaRPr lang="en-GB" altLang="es-EC" sz="1200" dirty="0">
              <a:solidFill>
                <a:schemeClr val="tx1"/>
              </a:solidFill>
            </a:endParaRPr>
          </a:p>
        </p:txBody>
      </p:sp>
      <p:sp>
        <p:nvSpPr>
          <p:cNvPr id="26" name="Rectangle 105"/>
          <p:cNvSpPr>
            <a:spLocks noChangeArrowheads="1"/>
          </p:cNvSpPr>
          <p:nvPr/>
        </p:nvSpPr>
        <p:spPr bwMode="auto">
          <a:xfrm>
            <a:off x="2428875" y="492283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60</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27" name="Rectangle 106"/>
          <p:cNvSpPr>
            <a:spLocks noChangeArrowheads="1"/>
          </p:cNvSpPr>
          <p:nvPr/>
        </p:nvSpPr>
        <p:spPr bwMode="auto">
          <a:xfrm>
            <a:off x="2428875" y="572135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35</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8" name="Rectangle 107"/>
          <p:cNvSpPr>
            <a:spLocks noChangeArrowheads="1"/>
          </p:cNvSpPr>
          <p:nvPr/>
        </p:nvSpPr>
        <p:spPr bwMode="auto">
          <a:xfrm>
            <a:off x="2428875" y="332740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25</a:t>
            </a:r>
            <a:endParaRPr lang="en-GB" altLang="es-EC" sz="1200" dirty="0">
              <a:solidFill>
                <a:schemeClr val="tx1"/>
              </a:solidFill>
            </a:endParaRPr>
          </a:p>
        </p:txBody>
      </p:sp>
      <p:graphicFrame>
        <p:nvGraphicFramePr>
          <p:cNvPr id="29" name="Group 108"/>
          <p:cNvGraphicFramePr>
            <a:graphicFrameLocks noGrp="1"/>
          </p:cNvGraphicFramePr>
          <p:nvPr>
            <p:extLst>
              <p:ext uri="{D42A27DB-BD31-4B8C-83A1-F6EECF244321}">
                <p14:modId xmlns:p14="http://schemas.microsoft.com/office/powerpoint/2010/main" val="2583564644"/>
              </p:ext>
            </p:extLst>
          </p:nvPr>
        </p:nvGraphicFramePr>
        <p:xfrm>
          <a:off x="7239000" y="4597400"/>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Us0</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38</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0" name="Rectangle 136"/>
          <p:cNvSpPr>
            <a:spLocks noChangeArrowheads="1"/>
          </p:cNvSpPr>
          <p:nvPr/>
        </p:nvSpPr>
        <p:spPr bwMode="auto">
          <a:xfrm>
            <a:off x="6564313" y="3654425"/>
            <a:ext cx="481012" cy="701675"/>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5</a:t>
            </a:r>
          </a:p>
        </p:txBody>
      </p:sp>
      <p:sp>
        <p:nvSpPr>
          <p:cNvPr id="31" name="Rectangle 137"/>
          <p:cNvSpPr>
            <a:spLocks noChangeArrowheads="1"/>
          </p:cNvSpPr>
          <p:nvPr/>
        </p:nvSpPr>
        <p:spPr bwMode="auto">
          <a:xfrm>
            <a:off x="5522913" y="49037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5</a:t>
            </a:r>
          </a:p>
        </p:txBody>
      </p:sp>
      <p:sp>
        <p:nvSpPr>
          <p:cNvPr id="34" name="Line 141"/>
          <p:cNvSpPr>
            <a:spLocks noChangeShapeType="1"/>
          </p:cNvSpPr>
          <p:nvPr/>
        </p:nvSpPr>
        <p:spPr bwMode="auto">
          <a:xfrm flipV="1">
            <a:off x="5084763" y="1663700"/>
            <a:ext cx="379253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35" name="Rectangle 27"/>
          <p:cNvSpPr>
            <a:spLocks noChangeArrowheads="1"/>
          </p:cNvSpPr>
          <p:nvPr/>
        </p:nvSpPr>
        <p:spPr bwMode="auto">
          <a:xfrm>
            <a:off x="693738" y="1357313"/>
            <a:ext cx="2623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A VIRTUALIZAR </a:t>
            </a:r>
            <a:r>
              <a:rPr lang="en-GB" altLang="es-EC" sz="1400" b="1" dirty="0" smtClean="0">
                <a:solidFill>
                  <a:schemeClr val="tx1"/>
                </a:solidFill>
              </a:rPr>
              <a:t>(12</a:t>
            </a:r>
            <a:r>
              <a:rPr lang="en-GB" altLang="es-EC" sz="1400" b="1" dirty="0">
                <a:solidFill>
                  <a:schemeClr val="tx1"/>
                </a:solidFill>
              </a:rPr>
              <a:t>)</a:t>
            </a:r>
          </a:p>
        </p:txBody>
      </p:sp>
      <p:sp>
        <p:nvSpPr>
          <p:cNvPr id="36" name="Rectangle 29"/>
          <p:cNvSpPr>
            <a:spLocks noChangeArrowheads="1"/>
          </p:cNvSpPr>
          <p:nvPr/>
        </p:nvSpPr>
        <p:spPr bwMode="auto">
          <a:xfrm>
            <a:off x="6072188" y="1357313"/>
            <a:ext cx="20610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ENTERPRISE</a:t>
            </a:r>
            <a:endParaRPr lang="en-GB" altLang="es-EC" sz="1400" b="1" dirty="0">
              <a:solidFill>
                <a:schemeClr val="tx1"/>
              </a:solidFill>
            </a:endParaRPr>
          </a:p>
        </p:txBody>
      </p:sp>
      <p:sp>
        <p:nvSpPr>
          <p:cNvPr id="38" name="AutoShape 31"/>
          <p:cNvSpPr>
            <a:spLocks noChangeArrowheads="1"/>
          </p:cNvSpPr>
          <p:nvPr/>
        </p:nvSpPr>
        <p:spPr bwMode="auto">
          <a:xfrm>
            <a:off x="3598863" y="1757363"/>
            <a:ext cx="1228725" cy="4584700"/>
          </a:xfrm>
          <a:prstGeom prst="homePlate">
            <a:avLst>
              <a:gd name="adj" fmla="val 51481"/>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GB" altLang="es-EC" dirty="0" smtClean="0">
                <a:solidFill>
                  <a:schemeClr val="hlink"/>
                </a:solidFill>
              </a:rPr>
              <a:t>VIRTUALIZACIÓN</a:t>
            </a:r>
            <a:endParaRPr lang="en-GB" altLang="es-EC" dirty="0">
              <a:solidFill>
                <a:schemeClr val="hlink"/>
              </a:solidFill>
            </a:endParaRPr>
          </a:p>
        </p:txBody>
      </p:sp>
      <p:grpSp>
        <p:nvGrpSpPr>
          <p:cNvPr id="39" name="Gruppieren 19"/>
          <p:cNvGrpSpPr/>
          <p:nvPr/>
        </p:nvGrpSpPr>
        <p:grpSpPr>
          <a:xfrm>
            <a:off x="8506340" y="1931023"/>
            <a:ext cx="3451331" cy="4377894"/>
            <a:chOff x="3422096" y="2200275"/>
            <a:chExt cx="3681168" cy="3500257"/>
          </a:xfrm>
        </p:grpSpPr>
        <p:cxnSp>
          <p:nvCxnSpPr>
            <p:cNvPr id="40" name="Gerade Verbindung 20"/>
            <p:cNvCxnSpPr>
              <a:stCxn id="88" idx="4"/>
              <a:endCxn id="76" idx="4"/>
            </p:cNvCxnSpPr>
            <p:nvPr/>
          </p:nvCxnSpPr>
          <p:spPr bwMode="gray">
            <a:xfrm>
              <a:off x="4657722" y="2290275"/>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1" name="Gerade Verbindung 21"/>
            <p:cNvCxnSpPr>
              <a:stCxn id="70" idx="4"/>
              <a:endCxn id="86" idx="4"/>
            </p:cNvCxnSpPr>
            <p:nvPr/>
          </p:nvCxnSpPr>
          <p:spPr bwMode="gray">
            <a:xfrm flipH="1">
              <a:off x="4657722" y="3028109"/>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2" name="Gerade Verbindung 24"/>
            <p:cNvCxnSpPr>
              <a:stCxn id="86" idx="4"/>
              <a:endCxn id="74" idx="4"/>
            </p:cNvCxnSpPr>
            <p:nvPr/>
          </p:nvCxnSpPr>
          <p:spPr bwMode="gray">
            <a:xfrm>
              <a:off x="4657722" y="3397026"/>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3" name="Gerade Verbindung 25"/>
            <p:cNvCxnSpPr>
              <a:stCxn id="72" idx="4"/>
              <a:endCxn id="84" idx="4"/>
            </p:cNvCxnSpPr>
            <p:nvPr/>
          </p:nvCxnSpPr>
          <p:spPr bwMode="gray">
            <a:xfrm>
              <a:off x="4649386" y="4134860"/>
              <a:ext cx="2363389"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4" name="Gerade Verbindung 27"/>
            <p:cNvCxnSpPr>
              <a:stCxn id="84" idx="4"/>
              <a:endCxn id="82" idx="4"/>
            </p:cNvCxnSpPr>
            <p:nvPr/>
          </p:nvCxnSpPr>
          <p:spPr bwMode="gray">
            <a:xfrm flipH="1">
              <a:off x="5831677" y="4503777"/>
              <a:ext cx="1181098"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5" name="Gerade Verbindung 28"/>
            <p:cNvCxnSpPr>
              <a:stCxn id="82" idx="4"/>
              <a:endCxn id="80" idx="4"/>
            </p:cNvCxnSpPr>
            <p:nvPr/>
          </p:nvCxnSpPr>
          <p:spPr bwMode="gray">
            <a:xfrm flipH="1">
              <a:off x="4657722" y="4872694"/>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6" name="Gerade Verbindung 29"/>
            <p:cNvCxnSpPr>
              <a:stCxn id="80" idx="4"/>
              <a:endCxn id="78" idx="4"/>
            </p:cNvCxnSpPr>
            <p:nvPr/>
          </p:nvCxnSpPr>
          <p:spPr bwMode="gray">
            <a:xfrm>
              <a:off x="4657722" y="5241611"/>
              <a:ext cx="2355053" cy="368921"/>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7" name="Gerade Verbindung 30"/>
            <p:cNvCxnSpPr>
              <a:stCxn id="76" idx="4"/>
              <a:endCxn id="70" idx="4"/>
            </p:cNvCxnSpPr>
            <p:nvPr/>
          </p:nvCxnSpPr>
          <p:spPr bwMode="gray">
            <a:xfrm>
              <a:off x="5831677" y="2659192"/>
              <a:ext cx="0"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8" name="Gerade Verbindung 31"/>
            <p:cNvCxnSpPr>
              <a:stCxn id="74" idx="4"/>
              <a:endCxn id="72" idx="4"/>
            </p:cNvCxnSpPr>
            <p:nvPr/>
          </p:nvCxnSpPr>
          <p:spPr bwMode="gray">
            <a:xfrm flipH="1">
              <a:off x="4649386" y="3765943"/>
              <a:ext cx="1182291"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sp>
          <p:nvSpPr>
            <p:cNvPr id="49" name="Ellipse 102"/>
            <p:cNvSpPr/>
            <p:nvPr/>
          </p:nvSpPr>
          <p:spPr bwMode="gray">
            <a:xfrm>
              <a:off x="3422097"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0" name="Ellipse 100"/>
            <p:cNvSpPr/>
            <p:nvPr/>
          </p:nvSpPr>
          <p:spPr bwMode="gray">
            <a:xfrm>
              <a:off x="4612722"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1" name="Ellipse 98"/>
            <p:cNvSpPr/>
            <p:nvPr/>
          </p:nvSpPr>
          <p:spPr bwMode="gray">
            <a:xfrm>
              <a:off x="3422097"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2" name="Ellipse 96"/>
            <p:cNvSpPr/>
            <p:nvPr/>
          </p:nvSpPr>
          <p:spPr bwMode="gray">
            <a:xfrm>
              <a:off x="4612722"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3" name="Ellipse 94"/>
            <p:cNvSpPr/>
            <p:nvPr/>
          </p:nvSpPr>
          <p:spPr bwMode="gray">
            <a:xfrm>
              <a:off x="342209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4" name="Ellipse 92"/>
            <p:cNvSpPr/>
            <p:nvPr/>
          </p:nvSpPr>
          <p:spPr bwMode="gray">
            <a:xfrm>
              <a:off x="5786677"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5" name="Ellipse 90"/>
            <p:cNvSpPr/>
            <p:nvPr/>
          </p:nvSpPr>
          <p:spPr bwMode="gray">
            <a:xfrm>
              <a:off x="6967774"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6" name="Ellipse 88"/>
            <p:cNvSpPr/>
            <p:nvPr/>
          </p:nvSpPr>
          <p:spPr bwMode="gray">
            <a:xfrm>
              <a:off x="5786080"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7" name="Ellipse 86"/>
            <p:cNvSpPr/>
            <p:nvPr/>
          </p:nvSpPr>
          <p:spPr bwMode="gray">
            <a:xfrm>
              <a:off x="460438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8" name="Ellipse 84"/>
            <p:cNvSpPr/>
            <p:nvPr/>
          </p:nvSpPr>
          <p:spPr bwMode="gray">
            <a:xfrm>
              <a:off x="4612722"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nvGrpSpPr>
            <p:cNvPr id="59" name="Gruppieren 53"/>
            <p:cNvGrpSpPr/>
            <p:nvPr/>
          </p:nvGrpSpPr>
          <p:grpSpPr bwMode="gray">
            <a:xfrm>
              <a:off x="4567236" y="2200275"/>
              <a:ext cx="180975" cy="180000"/>
              <a:chOff x="4567236" y="2200275"/>
              <a:chExt cx="180975" cy="180000"/>
            </a:xfrm>
          </p:grpSpPr>
          <p:sp>
            <p:nvSpPr>
              <p:cNvPr id="87" name="Ellipse 81"/>
              <p:cNvSpPr/>
              <p:nvPr/>
            </p:nvSpPr>
            <p:spPr bwMode="gray">
              <a:xfrm>
                <a:off x="4567236" y="2200275"/>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8" name="Ellipse 82"/>
              <p:cNvSpPr/>
              <p:nvPr/>
            </p:nvSpPr>
            <p:spPr bwMode="gray">
              <a:xfrm>
                <a:off x="4612722"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0" name="Gruppieren 54"/>
            <p:cNvGrpSpPr/>
            <p:nvPr/>
          </p:nvGrpSpPr>
          <p:grpSpPr bwMode="gray">
            <a:xfrm>
              <a:off x="4567236" y="3307026"/>
              <a:ext cx="180975" cy="180000"/>
              <a:chOff x="4567236" y="3307026"/>
              <a:chExt cx="180975" cy="180000"/>
            </a:xfrm>
          </p:grpSpPr>
          <p:sp>
            <p:nvSpPr>
              <p:cNvPr id="85" name="Ellipse 79"/>
              <p:cNvSpPr/>
              <p:nvPr/>
            </p:nvSpPr>
            <p:spPr bwMode="gray">
              <a:xfrm>
                <a:off x="4567236" y="3307026"/>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6" name="Ellipse 80"/>
              <p:cNvSpPr/>
              <p:nvPr/>
            </p:nvSpPr>
            <p:spPr bwMode="gray">
              <a:xfrm>
                <a:off x="4612722"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1" name="Gruppieren 55"/>
            <p:cNvGrpSpPr/>
            <p:nvPr/>
          </p:nvGrpSpPr>
          <p:grpSpPr bwMode="gray">
            <a:xfrm>
              <a:off x="6922289" y="4413777"/>
              <a:ext cx="180975" cy="180000"/>
              <a:chOff x="6922289" y="4413777"/>
              <a:chExt cx="180975" cy="180000"/>
            </a:xfrm>
          </p:grpSpPr>
          <p:sp>
            <p:nvSpPr>
              <p:cNvPr id="83" name="Ellipse 77"/>
              <p:cNvSpPr/>
              <p:nvPr/>
            </p:nvSpPr>
            <p:spPr bwMode="gray">
              <a:xfrm>
                <a:off x="6922289" y="4413777"/>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4" name="Ellipse 78"/>
              <p:cNvSpPr/>
              <p:nvPr/>
            </p:nvSpPr>
            <p:spPr bwMode="gray">
              <a:xfrm>
                <a:off x="6967775"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2" name="Gruppieren 56"/>
            <p:cNvGrpSpPr/>
            <p:nvPr/>
          </p:nvGrpSpPr>
          <p:grpSpPr bwMode="gray">
            <a:xfrm>
              <a:off x="5741191" y="4782694"/>
              <a:ext cx="180975" cy="180000"/>
              <a:chOff x="5741191" y="4782694"/>
              <a:chExt cx="180975" cy="180000"/>
            </a:xfrm>
          </p:grpSpPr>
          <p:sp>
            <p:nvSpPr>
              <p:cNvPr id="81" name="Ellipse 75"/>
              <p:cNvSpPr/>
              <p:nvPr/>
            </p:nvSpPr>
            <p:spPr bwMode="gray">
              <a:xfrm>
                <a:off x="5741191" y="4782694"/>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2" name="Ellipse 76"/>
              <p:cNvSpPr/>
              <p:nvPr/>
            </p:nvSpPr>
            <p:spPr bwMode="gray">
              <a:xfrm>
                <a:off x="5786677"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3" name="Gruppieren 57"/>
            <p:cNvGrpSpPr/>
            <p:nvPr/>
          </p:nvGrpSpPr>
          <p:grpSpPr bwMode="gray">
            <a:xfrm>
              <a:off x="4567236" y="5151611"/>
              <a:ext cx="180975" cy="180000"/>
              <a:chOff x="4567236" y="5151611"/>
              <a:chExt cx="180975" cy="180000"/>
            </a:xfrm>
          </p:grpSpPr>
          <p:sp>
            <p:nvSpPr>
              <p:cNvPr id="79" name="Ellipse 73"/>
              <p:cNvSpPr/>
              <p:nvPr/>
            </p:nvSpPr>
            <p:spPr bwMode="gray">
              <a:xfrm>
                <a:off x="4567236" y="5151611"/>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0" name="Ellipse 74"/>
              <p:cNvSpPr/>
              <p:nvPr/>
            </p:nvSpPr>
            <p:spPr bwMode="gray">
              <a:xfrm>
                <a:off x="4612722"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4" name="Gruppieren 58"/>
            <p:cNvGrpSpPr/>
            <p:nvPr/>
          </p:nvGrpSpPr>
          <p:grpSpPr bwMode="gray">
            <a:xfrm>
              <a:off x="6922289" y="5520532"/>
              <a:ext cx="180975" cy="180000"/>
              <a:chOff x="6922289" y="5520532"/>
              <a:chExt cx="180975" cy="180000"/>
            </a:xfrm>
          </p:grpSpPr>
          <p:sp>
            <p:nvSpPr>
              <p:cNvPr id="77" name="Ellipse 71"/>
              <p:cNvSpPr/>
              <p:nvPr/>
            </p:nvSpPr>
            <p:spPr bwMode="gray">
              <a:xfrm>
                <a:off x="6922289" y="552053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8" name="Ellipse 72"/>
              <p:cNvSpPr/>
              <p:nvPr/>
            </p:nvSpPr>
            <p:spPr bwMode="gray">
              <a:xfrm>
                <a:off x="696777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5" name="Gruppieren 59"/>
            <p:cNvGrpSpPr/>
            <p:nvPr/>
          </p:nvGrpSpPr>
          <p:grpSpPr bwMode="gray">
            <a:xfrm>
              <a:off x="5741191" y="2569192"/>
              <a:ext cx="180975" cy="180000"/>
              <a:chOff x="5741191" y="2569192"/>
              <a:chExt cx="180975" cy="180000"/>
            </a:xfrm>
          </p:grpSpPr>
          <p:sp>
            <p:nvSpPr>
              <p:cNvPr id="75" name="Ellipse 69"/>
              <p:cNvSpPr/>
              <p:nvPr/>
            </p:nvSpPr>
            <p:spPr bwMode="gray">
              <a:xfrm>
                <a:off x="5741191" y="256919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6" name="Ellipse 70"/>
              <p:cNvSpPr/>
              <p:nvPr/>
            </p:nvSpPr>
            <p:spPr bwMode="gray">
              <a:xfrm>
                <a:off x="5786677"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6" name="Gruppieren 60"/>
            <p:cNvGrpSpPr/>
            <p:nvPr/>
          </p:nvGrpSpPr>
          <p:grpSpPr bwMode="gray">
            <a:xfrm>
              <a:off x="5741191" y="3675943"/>
              <a:ext cx="180975" cy="180000"/>
              <a:chOff x="5741191" y="3675943"/>
              <a:chExt cx="180975" cy="180000"/>
            </a:xfrm>
          </p:grpSpPr>
          <p:sp>
            <p:nvSpPr>
              <p:cNvPr id="73" name="Ellipse 67"/>
              <p:cNvSpPr/>
              <p:nvPr/>
            </p:nvSpPr>
            <p:spPr bwMode="gray">
              <a:xfrm>
                <a:off x="5741191" y="3675943"/>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4" name="Ellipse 68"/>
              <p:cNvSpPr/>
              <p:nvPr/>
            </p:nvSpPr>
            <p:spPr bwMode="gray">
              <a:xfrm>
                <a:off x="5786677"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7" name="Gruppieren 61"/>
            <p:cNvGrpSpPr/>
            <p:nvPr/>
          </p:nvGrpSpPr>
          <p:grpSpPr bwMode="gray">
            <a:xfrm>
              <a:off x="4558900" y="4044860"/>
              <a:ext cx="180975" cy="180000"/>
              <a:chOff x="4558900" y="4044860"/>
              <a:chExt cx="180975" cy="180000"/>
            </a:xfrm>
          </p:grpSpPr>
          <p:sp>
            <p:nvSpPr>
              <p:cNvPr id="71" name="Ellipse 65"/>
              <p:cNvSpPr/>
              <p:nvPr/>
            </p:nvSpPr>
            <p:spPr bwMode="gray">
              <a:xfrm>
                <a:off x="4558900" y="4044860"/>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2" name="Ellipse 66"/>
              <p:cNvSpPr/>
              <p:nvPr/>
            </p:nvSpPr>
            <p:spPr bwMode="gray">
              <a:xfrm>
                <a:off x="460438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8" name="Gruppieren 62"/>
            <p:cNvGrpSpPr/>
            <p:nvPr/>
          </p:nvGrpSpPr>
          <p:grpSpPr bwMode="gray">
            <a:xfrm>
              <a:off x="5741191" y="2938109"/>
              <a:ext cx="180975" cy="180000"/>
              <a:chOff x="5741191" y="2938109"/>
              <a:chExt cx="180975" cy="180000"/>
            </a:xfrm>
          </p:grpSpPr>
          <p:sp>
            <p:nvSpPr>
              <p:cNvPr id="69" name="Ellipse 63"/>
              <p:cNvSpPr/>
              <p:nvPr/>
            </p:nvSpPr>
            <p:spPr bwMode="gray">
              <a:xfrm>
                <a:off x="5741191" y="2938109"/>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0" name="Ellipse 64"/>
              <p:cNvSpPr/>
              <p:nvPr/>
            </p:nvSpPr>
            <p:spPr bwMode="gray">
              <a:xfrm>
                <a:off x="5786677"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spTree>
    <p:extLst>
      <p:ext uri="{BB962C8B-B14F-4D97-AF65-F5344CB8AC3E}">
        <p14:creationId xmlns:p14="http://schemas.microsoft.com/office/powerpoint/2010/main" val="3224294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40813E-6 2.22222E-6 L -0.08569 0.18009 " pathEditMode="relative" rAng="0" ptsTypes="AA">
                                      <p:cBhvr>
                                        <p:cTn id="6" dur="2000" fill="hold"/>
                                        <p:tgtEl>
                                          <p:spTgt spid="30"/>
                                        </p:tgtEl>
                                        <p:attrNameLst>
                                          <p:attrName>ppt_x</p:attrName>
                                          <p:attrName>ppt_y</p:attrName>
                                        </p:attrNameLst>
                                      </p:cBhvr>
                                      <p:rCtr x="-4284" y="9005"/>
                                    </p:animMotion>
                                  </p:childTnLst>
                                </p:cTn>
                              </p:par>
                            </p:childTnLst>
                          </p:cTn>
                        </p:par>
                        <p:par>
                          <p:cTn id="7" fill="hold">
                            <p:stCondLst>
                              <p:cond delay="2000"/>
                            </p:stCondLst>
                            <p:childTnLst>
                              <p:par>
                                <p:cTn id="8" presetID="5" presetClass="entr" presetSubtype="1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par>
                          <p:cTn id="11" fill="hold">
                            <p:stCondLst>
                              <p:cond delay="2500"/>
                            </p:stCondLst>
                            <p:childTnLst>
                              <p:par>
                                <p:cTn id="12" presetID="4" presetClass="entr" presetSubtype="16"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ox(in)">
                                      <p:cBhvr>
                                        <p:cTn id="14" dur="500"/>
                                        <p:tgtEl>
                                          <p:spTgt spid="31"/>
                                        </p:tgtEl>
                                      </p:cBhvr>
                                    </p:animEffect>
                                  </p:childTnLst>
                                </p:cTn>
                              </p:par>
                            </p:childTnLst>
                          </p:cTn>
                        </p:par>
                        <p:par>
                          <p:cTn id="15" fill="hold">
                            <p:stCondLst>
                              <p:cond delay="3000"/>
                            </p:stCondLst>
                            <p:childTnLst>
                              <p:par>
                                <p:cTn id="16" presetID="5" presetClass="entr" presetSubtype="1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heckerboard(across)">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Metodología de Ubicación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oup 2"/>
          <p:cNvGraphicFramePr>
            <a:graphicFrameLocks noGrp="1"/>
          </p:cNvGraphicFramePr>
          <p:nvPr>
            <p:extLst>
              <p:ext uri="{D42A27DB-BD31-4B8C-83A1-F6EECF244321}">
                <p14:modId xmlns:p14="http://schemas.microsoft.com/office/powerpoint/2010/main" val="3981135442"/>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Used</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 name="Group 30"/>
          <p:cNvGraphicFramePr>
            <a:graphicFrameLocks noGrp="1"/>
          </p:cNvGraphicFramePr>
          <p:nvPr>
            <p:extLst>
              <p:ext uri="{D42A27DB-BD31-4B8C-83A1-F6EECF244321}">
                <p14:modId xmlns:p14="http://schemas.microsoft.com/office/powerpoint/2010/main" val="2993421310"/>
              </p:ext>
            </p:extLst>
          </p:nvPr>
        </p:nvGraphicFramePr>
        <p:xfrm>
          <a:off x="7242175" y="3344863"/>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95</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58"/>
          <p:cNvSpPr>
            <a:spLocks noChangeArrowheads="1"/>
          </p:cNvSpPr>
          <p:nvPr/>
        </p:nvSpPr>
        <p:spPr bwMode="auto">
          <a:xfrm>
            <a:off x="4937125" y="4837113"/>
            <a:ext cx="2189163" cy="884237"/>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sp>
        <p:nvSpPr>
          <p:cNvPr id="7" name="Rectangle 59"/>
          <p:cNvSpPr>
            <a:spLocks noChangeArrowheads="1"/>
          </p:cNvSpPr>
          <p:nvPr/>
        </p:nvSpPr>
        <p:spPr bwMode="auto">
          <a:xfrm>
            <a:off x="5008563" y="489743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4</a:t>
            </a:r>
          </a:p>
        </p:txBody>
      </p:sp>
      <p:sp>
        <p:nvSpPr>
          <p:cNvPr id="9" name="Rectangle 61"/>
          <p:cNvSpPr>
            <a:spLocks noChangeArrowheads="1"/>
          </p:cNvSpPr>
          <p:nvPr/>
        </p:nvSpPr>
        <p:spPr bwMode="auto">
          <a:xfrm>
            <a:off x="4940300" y="3584575"/>
            <a:ext cx="2189163" cy="88423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tLang="es-EC" sz="3200"/>
          </a:p>
        </p:txBody>
      </p:sp>
      <p:sp>
        <p:nvSpPr>
          <p:cNvPr id="10" name="Rectangle 62"/>
          <p:cNvSpPr>
            <a:spLocks noChangeArrowheads="1"/>
          </p:cNvSpPr>
          <p:nvPr/>
        </p:nvSpPr>
        <p:spPr bwMode="auto">
          <a:xfrm>
            <a:off x="501173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a:t>
            </a:r>
          </a:p>
        </p:txBody>
      </p:sp>
      <p:sp>
        <p:nvSpPr>
          <p:cNvPr id="11" name="Rectangle 63"/>
          <p:cNvSpPr>
            <a:spLocks noChangeArrowheads="1"/>
          </p:cNvSpPr>
          <p:nvPr/>
        </p:nvSpPr>
        <p:spPr bwMode="auto">
          <a:xfrm>
            <a:off x="5526088" y="3651250"/>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2</a:t>
            </a:r>
          </a:p>
        </p:txBody>
      </p:sp>
      <p:sp>
        <p:nvSpPr>
          <p:cNvPr id="12" name="Rectangle 64"/>
          <p:cNvSpPr>
            <a:spLocks noChangeArrowheads="1"/>
          </p:cNvSpPr>
          <p:nvPr/>
        </p:nvSpPr>
        <p:spPr bwMode="auto">
          <a:xfrm>
            <a:off x="274638" y="57292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6</a:t>
            </a:r>
          </a:p>
        </p:txBody>
      </p:sp>
      <p:sp>
        <p:nvSpPr>
          <p:cNvPr id="13" name="Rectangle 65"/>
          <p:cNvSpPr>
            <a:spLocks noChangeArrowheads="1"/>
          </p:cNvSpPr>
          <p:nvPr/>
        </p:nvSpPr>
        <p:spPr bwMode="auto">
          <a:xfrm>
            <a:off x="1908175" y="17478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7</a:t>
            </a:r>
          </a:p>
        </p:txBody>
      </p:sp>
      <p:sp>
        <p:nvSpPr>
          <p:cNvPr id="14" name="Rectangle 66"/>
          <p:cNvSpPr>
            <a:spLocks noChangeArrowheads="1"/>
          </p:cNvSpPr>
          <p:nvPr/>
        </p:nvSpPr>
        <p:spPr bwMode="auto">
          <a:xfrm>
            <a:off x="1908175" y="2543175"/>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8</a:t>
            </a:r>
          </a:p>
        </p:txBody>
      </p:sp>
      <p:sp>
        <p:nvSpPr>
          <p:cNvPr id="15" name="Rectangle 67"/>
          <p:cNvSpPr>
            <a:spLocks noChangeArrowheads="1"/>
          </p:cNvSpPr>
          <p:nvPr/>
        </p:nvSpPr>
        <p:spPr bwMode="auto">
          <a:xfrm>
            <a:off x="1908175" y="413543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10</a:t>
            </a:r>
          </a:p>
        </p:txBody>
      </p:sp>
      <p:sp>
        <p:nvSpPr>
          <p:cNvPr id="16" name="Rectangle 68"/>
          <p:cNvSpPr>
            <a:spLocks noChangeArrowheads="1"/>
          </p:cNvSpPr>
          <p:nvPr/>
        </p:nvSpPr>
        <p:spPr bwMode="auto">
          <a:xfrm>
            <a:off x="1908175" y="4932363"/>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11</a:t>
            </a:r>
          </a:p>
        </p:txBody>
      </p:sp>
      <p:sp>
        <p:nvSpPr>
          <p:cNvPr id="17" name="Rectangle 69"/>
          <p:cNvSpPr>
            <a:spLocks noChangeArrowheads="1"/>
          </p:cNvSpPr>
          <p:nvPr/>
        </p:nvSpPr>
        <p:spPr bwMode="auto">
          <a:xfrm>
            <a:off x="1908175" y="5729288"/>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12</a:t>
            </a:r>
          </a:p>
        </p:txBody>
      </p:sp>
      <p:sp>
        <p:nvSpPr>
          <p:cNvPr id="18" name="Rectangle 70"/>
          <p:cNvSpPr>
            <a:spLocks noChangeArrowheads="1"/>
          </p:cNvSpPr>
          <p:nvPr/>
        </p:nvSpPr>
        <p:spPr bwMode="auto">
          <a:xfrm>
            <a:off x="1908175" y="334010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9</a:t>
            </a:r>
          </a:p>
        </p:txBody>
      </p:sp>
      <p:sp>
        <p:nvSpPr>
          <p:cNvPr id="19" name="Line 71"/>
          <p:cNvSpPr>
            <a:spLocks noChangeShapeType="1"/>
          </p:cNvSpPr>
          <p:nvPr/>
        </p:nvSpPr>
        <p:spPr bwMode="auto">
          <a:xfrm>
            <a:off x="268288" y="1663700"/>
            <a:ext cx="305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20" name="Rectangle 72"/>
          <p:cNvSpPr>
            <a:spLocks noChangeArrowheads="1"/>
          </p:cNvSpPr>
          <p:nvPr/>
        </p:nvSpPr>
        <p:spPr bwMode="auto">
          <a:xfrm>
            <a:off x="6042025" y="365125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3</a:t>
            </a:r>
          </a:p>
        </p:txBody>
      </p:sp>
      <p:sp>
        <p:nvSpPr>
          <p:cNvPr id="21" name="Rectangle 73"/>
          <p:cNvSpPr>
            <a:spLocks noChangeArrowheads="1"/>
          </p:cNvSpPr>
          <p:nvPr/>
        </p:nvSpPr>
        <p:spPr bwMode="auto">
          <a:xfrm>
            <a:off x="795338" y="57324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a:t>
            </a:r>
          </a:p>
          <a:p>
            <a:pPr algn="l"/>
            <a:r>
              <a:rPr lang="en-GB" altLang="es-EC" sz="1200" dirty="0">
                <a:solidFill>
                  <a:schemeClr val="tx1"/>
                </a:solidFill>
              </a:rPr>
              <a:t>Memory: </a:t>
            </a:r>
            <a:r>
              <a:rPr lang="en-GB" altLang="es-EC" sz="1200" dirty="0" smtClean="0">
                <a:solidFill>
                  <a:schemeClr val="tx1"/>
                </a:solidFill>
              </a:rPr>
              <a:t>20</a:t>
            </a:r>
            <a:endParaRPr lang="en-GB" altLang="es-EC" sz="1200" dirty="0">
              <a:solidFill>
                <a:schemeClr val="tx1"/>
              </a:solidFill>
            </a:endParaRPr>
          </a:p>
        </p:txBody>
      </p:sp>
      <p:sp>
        <p:nvSpPr>
          <p:cNvPr id="22" name="Rectangle 74"/>
          <p:cNvSpPr>
            <a:spLocks noChangeArrowheads="1"/>
          </p:cNvSpPr>
          <p:nvPr/>
        </p:nvSpPr>
        <p:spPr bwMode="auto">
          <a:xfrm>
            <a:off x="2428875" y="1731963"/>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50</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3" name="Rectangle 75"/>
          <p:cNvSpPr>
            <a:spLocks noChangeArrowheads="1"/>
          </p:cNvSpPr>
          <p:nvPr/>
        </p:nvSpPr>
        <p:spPr bwMode="auto">
          <a:xfrm>
            <a:off x="2428875" y="252888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20</a:t>
            </a:r>
          </a:p>
          <a:p>
            <a:pPr algn="l"/>
            <a:r>
              <a:rPr lang="en-GB" altLang="es-EC" sz="1200" dirty="0">
                <a:solidFill>
                  <a:schemeClr val="tx1"/>
                </a:solidFill>
              </a:rPr>
              <a:t>Memory: </a:t>
            </a:r>
            <a:r>
              <a:rPr lang="en-GB" altLang="es-EC" sz="1200" dirty="0" smtClean="0">
                <a:solidFill>
                  <a:schemeClr val="tx1"/>
                </a:solidFill>
              </a:rPr>
              <a:t>40</a:t>
            </a:r>
            <a:endParaRPr lang="en-GB" altLang="es-EC" sz="1200" dirty="0">
              <a:solidFill>
                <a:schemeClr val="tx1"/>
              </a:solidFill>
            </a:endParaRPr>
          </a:p>
        </p:txBody>
      </p:sp>
      <p:sp>
        <p:nvSpPr>
          <p:cNvPr id="24" name="Rectangle 76"/>
          <p:cNvSpPr>
            <a:spLocks noChangeArrowheads="1"/>
          </p:cNvSpPr>
          <p:nvPr/>
        </p:nvSpPr>
        <p:spPr bwMode="auto">
          <a:xfrm>
            <a:off x="2428875" y="4124325"/>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30</a:t>
            </a:r>
          </a:p>
          <a:p>
            <a:pPr algn="l"/>
            <a:r>
              <a:rPr lang="en-GB" altLang="es-EC" sz="1200" dirty="0">
                <a:solidFill>
                  <a:schemeClr val="tx1"/>
                </a:solidFill>
              </a:rPr>
              <a:t>Memory: </a:t>
            </a:r>
            <a:r>
              <a:rPr lang="en-GB" altLang="es-EC" sz="1200" dirty="0" smtClean="0">
                <a:solidFill>
                  <a:schemeClr val="tx1"/>
                </a:solidFill>
              </a:rPr>
              <a:t>50</a:t>
            </a:r>
            <a:endParaRPr lang="en-GB" altLang="es-EC" sz="1200" dirty="0">
              <a:solidFill>
                <a:schemeClr val="tx1"/>
              </a:solidFill>
            </a:endParaRPr>
          </a:p>
        </p:txBody>
      </p:sp>
      <p:sp>
        <p:nvSpPr>
          <p:cNvPr id="25" name="Rectangle 77"/>
          <p:cNvSpPr>
            <a:spLocks noChangeArrowheads="1"/>
          </p:cNvSpPr>
          <p:nvPr/>
        </p:nvSpPr>
        <p:spPr bwMode="auto">
          <a:xfrm>
            <a:off x="2428875" y="4922838"/>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60</a:t>
            </a:r>
          </a:p>
          <a:p>
            <a:pPr algn="l"/>
            <a:r>
              <a:rPr lang="en-GB" altLang="es-EC" sz="1200" dirty="0">
                <a:solidFill>
                  <a:schemeClr val="tx1"/>
                </a:solidFill>
              </a:rPr>
              <a:t>Memory: </a:t>
            </a:r>
            <a:r>
              <a:rPr lang="en-GB" altLang="es-EC" sz="1200" dirty="0" smtClean="0">
                <a:solidFill>
                  <a:schemeClr val="tx1"/>
                </a:solidFill>
              </a:rPr>
              <a:t>15</a:t>
            </a:r>
            <a:endParaRPr lang="en-GB" altLang="es-EC" sz="1200" dirty="0">
              <a:solidFill>
                <a:schemeClr val="tx1"/>
              </a:solidFill>
            </a:endParaRPr>
          </a:p>
        </p:txBody>
      </p:sp>
      <p:sp>
        <p:nvSpPr>
          <p:cNvPr id="26" name="Rectangle 78"/>
          <p:cNvSpPr>
            <a:spLocks noChangeArrowheads="1"/>
          </p:cNvSpPr>
          <p:nvPr/>
        </p:nvSpPr>
        <p:spPr bwMode="auto">
          <a:xfrm>
            <a:off x="2428875" y="572135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35</a:t>
            </a:r>
          </a:p>
          <a:p>
            <a:pPr algn="l"/>
            <a:r>
              <a:rPr lang="en-GB" altLang="es-EC" sz="1200" dirty="0">
                <a:solidFill>
                  <a:schemeClr val="tx1"/>
                </a:solidFill>
              </a:rPr>
              <a:t>Memory: </a:t>
            </a:r>
            <a:r>
              <a:rPr lang="en-GB" altLang="es-EC" sz="1200" dirty="0" smtClean="0">
                <a:solidFill>
                  <a:schemeClr val="tx1"/>
                </a:solidFill>
              </a:rPr>
              <a:t>10</a:t>
            </a:r>
            <a:endParaRPr lang="en-GB" altLang="es-EC" sz="1200" dirty="0">
              <a:solidFill>
                <a:schemeClr val="tx1"/>
              </a:solidFill>
            </a:endParaRPr>
          </a:p>
        </p:txBody>
      </p:sp>
      <p:sp>
        <p:nvSpPr>
          <p:cNvPr id="27" name="Rectangle 79"/>
          <p:cNvSpPr>
            <a:spLocks noChangeArrowheads="1"/>
          </p:cNvSpPr>
          <p:nvPr/>
        </p:nvSpPr>
        <p:spPr bwMode="auto">
          <a:xfrm>
            <a:off x="2428875" y="3327400"/>
            <a:ext cx="954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s-EC" sz="1200" dirty="0">
                <a:solidFill>
                  <a:schemeClr val="tx1"/>
                </a:solidFill>
              </a:rPr>
              <a:t>CPU: 25</a:t>
            </a:r>
          </a:p>
          <a:p>
            <a:pPr algn="l"/>
            <a:r>
              <a:rPr lang="en-GB" altLang="es-EC" sz="1200" dirty="0">
                <a:solidFill>
                  <a:schemeClr val="tx1"/>
                </a:solidFill>
              </a:rPr>
              <a:t>Memory: </a:t>
            </a:r>
            <a:r>
              <a:rPr lang="en-GB" altLang="es-EC" sz="1200" dirty="0" smtClean="0">
                <a:solidFill>
                  <a:schemeClr val="tx1"/>
                </a:solidFill>
              </a:rPr>
              <a:t>25</a:t>
            </a:r>
            <a:endParaRPr lang="en-GB" altLang="es-EC" sz="1200" dirty="0">
              <a:solidFill>
                <a:schemeClr val="tx1"/>
              </a:solidFill>
            </a:endParaRPr>
          </a:p>
        </p:txBody>
      </p:sp>
      <p:graphicFrame>
        <p:nvGraphicFramePr>
          <p:cNvPr id="28" name="Group 80"/>
          <p:cNvGraphicFramePr>
            <a:graphicFrameLocks noGrp="1"/>
          </p:cNvGraphicFramePr>
          <p:nvPr>
            <p:extLst>
              <p:ext uri="{D42A27DB-BD31-4B8C-83A1-F6EECF244321}">
                <p14:modId xmlns:p14="http://schemas.microsoft.com/office/powerpoint/2010/main" val="1663077966"/>
              </p:ext>
            </p:extLst>
          </p:nvPr>
        </p:nvGraphicFramePr>
        <p:xfrm>
          <a:off x="7239000" y="4597400"/>
          <a:ext cx="1792288" cy="678240"/>
        </p:xfrm>
        <a:graphic>
          <a:graphicData uri="http://schemas.openxmlformats.org/drawingml/2006/table">
            <a:tbl>
              <a:tblPr/>
              <a:tblGrid>
                <a:gridCol w="738188"/>
                <a:gridCol w="519112"/>
                <a:gridCol w="534988"/>
              </a:tblGrid>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05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35000"/>
                        </a:spcBef>
                        <a:spcAft>
                          <a:spcPct val="15000"/>
                        </a:spcAft>
                        <a:buClr>
                          <a:schemeClr val="accent2"/>
                        </a:buClr>
                        <a:buFont typeface="Wingdings" panose="05000000000000000000" pitchFamily="2" charset="2"/>
                        <a:defRPr sz="2000" b="1">
                          <a:solidFill>
                            <a:schemeClr val="tx1"/>
                          </a:solidFill>
                          <a:latin typeface="Arial" panose="020B0604020202020204" pitchFamily="34" charset="0"/>
                          <a:cs typeface="Arial" panose="020B0604020202020204" pitchFamily="34" charset="0"/>
                        </a:defRPr>
                      </a:lvl1pPr>
                      <a:lvl2pPr marL="230188" algn="l">
                        <a:spcBef>
                          <a:spcPct val="25000"/>
                        </a:spcBef>
                        <a:spcAft>
                          <a:spcPct val="15000"/>
                        </a:spcAft>
                        <a:buClr>
                          <a:schemeClr val="accent2"/>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lgn="l">
                        <a:spcBef>
                          <a:spcPct val="20000"/>
                        </a:spcBef>
                        <a:buClr>
                          <a:schemeClr val="accent2"/>
                        </a:buClr>
                        <a:defRPr>
                          <a:solidFill>
                            <a:schemeClr val="tx1"/>
                          </a:solidFill>
                          <a:latin typeface="Arial" panose="020B0604020202020204" pitchFamily="34" charset="0"/>
                          <a:cs typeface="Arial" panose="020B0604020202020204" pitchFamily="34" charset="0"/>
                        </a:defRPr>
                      </a:lvl3pPr>
                      <a:lvl4pPr marL="684213"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lgn="l">
                        <a:spcBef>
                          <a:spcPct val="20000"/>
                        </a:spcBef>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chemeClr val="accent2"/>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38</a:t>
                      </a:r>
                    </a:p>
                  </a:txBody>
                  <a:tcPr marL="90000" marR="90000" marT="21600" marB="216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Rectangle 108"/>
          <p:cNvSpPr>
            <a:spLocks noChangeArrowheads="1"/>
          </p:cNvSpPr>
          <p:nvPr/>
        </p:nvSpPr>
        <p:spPr bwMode="auto">
          <a:xfrm>
            <a:off x="5522913" y="4903788"/>
            <a:ext cx="481012"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5</a:t>
            </a:r>
          </a:p>
        </p:txBody>
      </p:sp>
      <p:sp>
        <p:nvSpPr>
          <p:cNvPr id="30" name="Rectangle 109"/>
          <p:cNvSpPr>
            <a:spLocks noChangeArrowheads="1"/>
          </p:cNvSpPr>
          <p:nvPr/>
        </p:nvSpPr>
        <p:spPr bwMode="auto">
          <a:xfrm>
            <a:off x="6042025" y="3651250"/>
            <a:ext cx="481013" cy="70167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s-EC" sz="3200"/>
              <a:t>3</a:t>
            </a:r>
          </a:p>
        </p:txBody>
      </p:sp>
      <p:sp>
        <p:nvSpPr>
          <p:cNvPr id="33" name="Line 113"/>
          <p:cNvSpPr>
            <a:spLocks noChangeShapeType="1"/>
          </p:cNvSpPr>
          <p:nvPr/>
        </p:nvSpPr>
        <p:spPr bwMode="auto">
          <a:xfrm flipV="1">
            <a:off x="5084763" y="1663700"/>
            <a:ext cx="379253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34" name="Rectangle 27"/>
          <p:cNvSpPr>
            <a:spLocks noChangeArrowheads="1"/>
          </p:cNvSpPr>
          <p:nvPr/>
        </p:nvSpPr>
        <p:spPr bwMode="auto">
          <a:xfrm>
            <a:off x="693738" y="1357313"/>
            <a:ext cx="2623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A VIRTUALIZAR </a:t>
            </a:r>
            <a:r>
              <a:rPr lang="en-GB" altLang="es-EC" sz="1400" b="1" dirty="0" smtClean="0">
                <a:solidFill>
                  <a:schemeClr val="tx1"/>
                </a:solidFill>
              </a:rPr>
              <a:t>(12</a:t>
            </a:r>
            <a:r>
              <a:rPr lang="en-GB" altLang="es-EC" sz="1400" b="1" dirty="0">
                <a:solidFill>
                  <a:schemeClr val="tx1"/>
                </a:solidFill>
              </a:rPr>
              <a:t>)</a:t>
            </a:r>
          </a:p>
        </p:txBody>
      </p:sp>
      <p:sp>
        <p:nvSpPr>
          <p:cNvPr id="35" name="Rectangle 29"/>
          <p:cNvSpPr>
            <a:spLocks noChangeArrowheads="1"/>
          </p:cNvSpPr>
          <p:nvPr/>
        </p:nvSpPr>
        <p:spPr bwMode="auto">
          <a:xfrm>
            <a:off x="6072188" y="1357313"/>
            <a:ext cx="20610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ENTERPRISE</a:t>
            </a:r>
            <a:endParaRPr lang="en-GB" altLang="es-EC" sz="1400" b="1" dirty="0">
              <a:solidFill>
                <a:schemeClr val="tx1"/>
              </a:solidFill>
            </a:endParaRPr>
          </a:p>
        </p:txBody>
      </p:sp>
      <p:sp>
        <p:nvSpPr>
          <p:cNvPr id="36" name="AutoShape 31"/>
          <p:cNvSpPr>
            <a:spLocks noChangeArrowheads="1"/>
          </p:cNvSpPr>
          <p:nvPr/>
        </p:nvSpPr>
        <p:spPr bwMode="auto">
          <a:xfrm>
            <a:off x="3598863" y="1757363"/>
            <a:ext cx="1228725" cy="4584700"/>
          </a:xfrm>
          <a:prstGeom prst="homePlate">
            <a:avLst>
              <a:gd name="adj" fmla="val 51481"/>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GB" altLang="es-EC" dirty="0" smtClean="0">
                <a:solidFill>
                  <a:schemeClr val="hlink"/>
                </a:solidFill>
              </a:rPr>
              <a:t>VIRTUALIZACIÓN</a:t>
            </a:r>
            <a:endParaRPr lang="en-GB" altLang="es-EC" dirty="0">
              <a:solidFill>
                <a:schemeClr val="hlink"/>
              </a:solidFill>
            </a:endParaRPr>
          </a:p>
        </p:txBody>
      </p:sp>
      <p:grpSp>
        <p:nvGrpSpPr>
          <p:cNvPr id="38" name="Gruppieren 19"/>
          <p:cNvGrpSpPr/>
          <p:nvPr/>
        </p:nvGrpSpPr>
        <p:grpSpPr>
          <a:xfrm>
            <a:off x="8506340" y="1931023"/>
            <a:ext cx="3451331" cy="4377894"/>
            <a:chOff x="3422096" y="2200275"/>
            <a:chExt cx="3681168" cy="3500257"/>
          </a:xfrm>
        </p:grpSpPr>
        <p:cxnSp>
          <p:nvCxnSpPr>
            <p:cNvPr id="39" name="Gerade Verbindung 20"/>
            <p:cNvCxnSpPr>
              <a:stCxn id="87" idx="4"/>
              <a:endCxn id="75" idx="4"/>
            </p:cNvCxnSpPr>
            <p:nvPr/>
          </p:nvCxnSpPr>
          <p:spPr bwMode="gray">
            <a:xfrm>
              <a:off x="4657722" y="2290275"/>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0" name="Gerade Verbindung 21"/>
            <p:cNvCxnSpPr>
              <a:stCxn id="69" idx="4"/>
              <a:endCxn id="85" idx="4"/>
            </p:cNvCxnSpPr>
            <p:nvPr/>
          </p:nvCxnSpPr>
          <p:spPr bwMode="gray">
            <a:xfrm flipH="1">
              <a:off x="4657722" y="3028109"/>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1" name="Gerade Verbindung 24"/>
            <p:cNvCxnSpPr>
              <a:stCxn id="85" idx="4"/>
              <a:endCxn id="73" idx="4"/>
            </p:cNvCxnSpPr>
            <p:nvPr/>
          </p:nvCxnSpPr>
          <p:spPr bwMode="gray">
            <a:xfrm>
              <a:off x="4657722" y="3397026"/>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2" name="Gerade Verbindung 25"/>
            <p:cNvCxnSpPr>
              <a:stCxn id="71" idx="4"/>
              <a:endCxn id="83" idx="4"/>
            </p:cNvCxnSpPr>
            <p:nvPr/>
          </p:nvCxnSpPr>
          <p:spPr bwMode="gray">
            <a:xfrm>
              <a:off x="4649386" y="4134860"/>
              <a:ext cx="2363389"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3" name="Gerade Verbindung 27"/>
            <p:cNvCxnSpPr>
              <a:stCxn id="83" idx="4"/>
              <a:endCxn id="81" idx="4"/>
            </p:cNvCxnSpPr>
            <p:nvPr/>
          </p:nvCxnSpPr>
          <p:spPr bwMode="gray">
            <a:xfrm flipH="1">
              <a:off x="5831677" y="4503777"/>
              <a:ext cx="1181098"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4" name="Gerade Verbindung 28"/>
            <p:cNvCxnSpPr>
              <a:stCxn id="81" idx="4"/>
              <a:endCxn id="79" idx="4"/>
            </p:cNvCxnSpPr>
            <p:nvPr/>
          </p:nvCxnSpPr>
          <p:spPr bwMode="gray">
            <a:xfrm flipH="1">
              <a:off x="4657722" y="4872694"/>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5" name="Gerade Verbindung 29"/>
            <p:cNvCxnSpPr>
              <a:stCxn id="79" idx="4"/>
              <a:endCxn id="77" idx="4"/>
            </p:cNvCxnSpPr>
            <p:nvPr/>
          </p:nvCxnSpPr>
          <p:spPr bwMode="gray">
            <a:xfrm>
              <a:off x="4657722" y="5241611"/>
              <a:ext cx="2355053" cy="368921"/>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6" name="Gerade Verbindung 30"/>
            <p:cNvCxnSpPr>
              <a:stCxn id="75" idx="4"/>
              <a:endCxn id="69" idx="4"/>
            </p:cNvCxnSpPr>
            <p:nvPr/>
          </p:nvCxnSpPr>
          <p:spPr bwMode="gray">
            <a:xfrm>
              <a:off x="5831677" y="2659192"/>
              <a:ext cx="0"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47" name="Gerade Verbindung 31"/>
            <p:cNvCxnSpPr>
              <a:stCxn id="73" idx="4"/>
              <a:endCxn id="71" idx="4"/>
            </p:cNvCxnSpPr>
            <p:nvPr/>
          </p:nvCxnSpPr>
          <p:spPr bwMode="gray">
            <a:xfrm flipH="1">
              <a:off x="4649386" y="3765943"/>
              <a:ext cx="1182291"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sp>
          <p:nvSpPr>
            <p:cNvPr id="48" name="Ellipse 102"/>
            <p:cNvSpPr/>
            <p:nvPr/>
          </p:nvSpPr>
          <p:spPr bwMode="gray">
            <a:xfrm>
              <a:off x="3422097"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49" name="Ellipse 100"/>
            <p:cNvSpPr/>
            <p:nvPr/>
          </p:nvSpPr>
          <p:spPr bwMode="gray">
            <a:xfrm>
              <a:off x="4612722"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0" name="Ellipse 98"/>
            <p:cNvSpPr/>
            <p:nvPr/>
          </p:nvSpPr>
          <p:spPr bwMode="gray">
            <a:xfrm>
              <a:off x="3422097"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1" name="Ellipse 96"/>
            <p:cNvSpPr/>
            <p:nvPr/>
          </p:nvSpPr>
          <p:spPr bwMode="gray">
            <a:xfrm>
              <a:off x="4612722"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2" name="Ellipse 94"/>
            <p:cNvSpPr/>
            <p:nvPr/>
          </p:nvSpPr>
          <p:spPr bwMode="gray">
            <a:xfrm>
              <a:off x="342209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3" name="Ellipse 92"/>
            <p:cNvSpPr/>
            <p:nvPr/>
          </p:nvSpPr>
          <p:spPr bwMode="gray">
            <a:xfrm>
              <a:off x="5786677"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4" name="Ellipse 90"/>
            <p:cNvSpPr/>
            <p:nvPr/>
          </p:nvSpPr>
          <p:spPr bwMode="gray">
            <a:xfrm>
              <a:off x="6967774"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5" name="Ellipse 88"/>
            <p:cNvSpPr/>
            <p:nvPr/>
          </p:nvSpPr>
          <p:spPr bwMode="gray">
            <a:xfrm>
              <a:off x="5786080"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6" name="Ellipse 86"/>
            <p:cNvSpPr/>
            <p:nvPr/>
          </p:nvSpPr>
          <p:spPr bwMode="gray">
            <a:xfrm>
              <a:off x="460438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57" name="Ellipse 84"/>
            <p:cNvSpPr/>
            <p:nvPr/>
          </p:nvSpPr>
          <p:spPr bwMode="gray">
            <a:xfrm>
              <a:off x="4612722"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nvGrpSpPr>
            <p:cNvPr id="58" name="Gruppieren 53"/>
            <p:cNvGrpSpPr/>
            <p:nvPr/>
          </p:nvGrpSpPr>
          <p:grpSpPr bwMode="gray">
            <a:xfrm>
              <a:off x="4567236" y="2200275"/>
              <a:ext cx="180975" cy="180000"/>
              <a:chOff x="4567236" y="2200275"/>
              <a:chExt cx="180975" cy="180000"/>
            </a:xfrm>
          </p:grpSpPr>
          <p:sp>
            <p:nvSpPr>
              <p:cNvPr id="86" name="Ellipse 81"/>
              <p:cNvSpPr/>
              <p:nvPr/>
            </p:nvSpPr>
            <p:spPr bwMode="gray">
              <a:xfrm>
                <a:off x="4567236" y="2200275"/>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7" name="Ellipse 82"/>
              <p:cNvSpPr/>
              <p:nvPr/>
            </p:nvSpPr>
            <p:spPr bwMode="gray">
              <a:xfrm>
                <a:off x="4612722"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59" name="Gruppieren 54"/>
            <p:cNvGrpSpPr/>
            <p:nvPr/>
          </p:nvGrpSpPr>
          <p:grpSpPr bwMode="gray">
            <a:xfrm>
              <a:off x="4567236" y="3307026"/>
              <a:ext cx="180975" cy="180000"/>
              <a:chOff x="4567236" y="3307026"/>
              <a:chExt cx="180975" cy="180000"/>
            </a:xfrm>
          </p:grpSpPr>
          <p:sp>
            <p:nvSpPr>
              <p:cNvPr id="84" name="Ellipse 79"/>
              <p:cNvSpPr/>
              <p:nvPr/>
            </p:nvSpPr>
            <p:spPr bwMode="gray">
              <a:xfrm>
                <a:off x="4567236" y="3307026"/>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5" name="Ellipse 80"/>
              <p:cNvSpPr/>
              <p:nvPr/>
            </p:nvSpPr>
            <p:spPr bwMode="gray">
              <a:xfrm>
                <a:off x="4612722"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0" name="Gruppieren 55"/>
            <p:cNvGrpSpPr/>
            <p:nvPr/>
          </p:nvGrpSpPr>
          <p:grpSpPr bwMode="gray">
            <a:xfrm>
              <a:off x="6922289" y="4413777"/>
              <a:ext cx="180975" cy="180000"/>
              <a:chOff x="6922289" y="4413777"/>
              <a:chExt cx="180975" cy="180000"/>
            </a:xfrm>
          </p:grpSpPr>
          <p:sp>
            <p:nvSpPr>
              <p:cNvPr id="82" name="Ellipse 77"/>
              <p:cNvSpPr/>
              <p:nvPr/>
            </p:nvSpPr>
            <p:spPr bwMode="gray">
              <a:xfrm>
                <a:off x="6922289" y="4413777"/>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3" name="Ellipse 78"/>
              <p:cNvSpPr/>
              <p:nvPr/>
            </p:nvSpPr>
            <p:spPr bwMode="gray">
              <a:xfrm>
                <a:off x="6967775"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1" name="Gruppieren 56"/>
            <p:cNvGrpSpPr/>
            <p:nvPr/>
          </p:nvGrpSpPr>
          <p:grpSpPr bwMode="gray">
            <a:xfrm>
              <a:off x="5741191" y="4782694"/>
              <a:ext cx="180975" cy="180000"/>
              <a:chOff x="5741191" y="4782694"/>
              <a:chExt cx="180975" cy="180000"/>
            </a:xfrm>
          </p:grpSpPr>
          <p:sp>
            <p:nvSpPr>
              <p:cNvPr id="80" name="Ellipse 75"/>
              <p:cNvSpPr/>
              <p:nvPr/>
            </p:nvSpPr>
            <p:spPr bwMode="gray">
              <a:xfrm>
                <a:off x="5741191" y="4782694"/>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81" name="Ellipse 76"/>
              <p:cNvSpPr/>
              <p:nvPr/>
            </p:nvSpPr>
            <p:spPr bwMode="gray">
              <a:xfrm>
                <a:off x="5786677"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2" name="Gruppieren 57"/>
            <p:cNvGrpSpPr/>
            <p:nvPr/>
          </p:nvGrpSpPr>
          <p:grpSpPr bwMode="gray">
            <a:xfrm>
              <a:off x="4567236" y="5151611"/>
              <a:ext cx="180975" cy="180000"/>
              <a:chOff x="4567236" y="5151611"/>
              <a:chExt cx="180975" cy="180000"/>
            </a:xfrm>
          </p:grpSpPr>
          <p:sp>
            <p:nvSpPr>
              <p:cNvPr id="78" name="Ellipse 73"/>
              <p:cNvSpPr/>
              <p:nvPr/>
            </p:nvSpPr>
            <p:spPr bwMode="gray">
              <a:xfrm>
                <a:off x="4567236" y="5151611"/>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9" name="Ellipse 74"/>
              <p:cNvSpPr/>
              <p:nvPr/>
            </p:nvSpPr>
            <p:spPr bwMode="gray">
              <a:xfrm>
                <a:off x="4612722"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3" name="Gruppieren 58"/>
            <p:cNvGrpSpPr/>
            <p:nvPr/>
          </p:nvGrpSpPr>
          <p:grpSpPr bwMode="gray">
            <a:xfrm>
              <a:off x="6922289" y="5520532"/>
              <a:ext cx="180975" cy="180000"/>
              <a:chOff x="6922289" y="5520532"/>
              <a:chExt cx="180975" cy="180000"/>
            </a:xfrm>
          </p:grpSpPr>
          <p:sp>
            <p:nvSpPr>
              <p:cNvPr id="76" name="Ellipse 71"/>
              <p:cNvSpPr/>
              <p:nvPr/>
            </p:nvSpPr>
            <p:spPr bwMode="gray">
              <a:xfrm>
                <a:off x="6922289" y="552053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7" name="Ellipse 72"/>
              <p:cNvSpPr/>
              <p:nvPr/>
            </p:nvSpPr>
            <p:spPr bwMode="gray">
              <a:xfrm>
                <a:off x="696777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4" name="Gruppieren 59"/>
            <p:cNvGrpSpPr/>
            <p:nvPr/>
          </p:nvGrpSpPr>
          <p:grpSpPr bwMode="gray">
            <a:xfrm>
              <a:off x="5741191" y="2569192"/>
              <a:ext cx="180975" cy="180000"/>
              <a:chOff x="5741191" y="2569192"/>
              <a:chExt cx="180975" cy="180000"/>
            </a:xfrm>
          </p:grpSpPr>
          <p:sp>
            <p:nvSpPr>
              <p:cNvPr id="74" name="Ellipse 69"/>
              <p:cNvSpPr/>
              <p:nvPr/>
            </p:nvSpPr>
            <p:spPr bwMode="gray">
              <a:xfrm>
                <a:off x="5741191" y="256919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5" name="Ellipse 70"/>
              <p:cNvSpPr/>
              <p:nvPr/>
            </p:nvSpPr>
            <p:spPr bwMode="gray">
              <a:xfrm>
                <a:off x="5786677"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5" name="Gruppieren 60"/>
            <p:cNvGrpSpPr/>
            <p:nvPr/>
          </p:nvGrpSpPr>
          <p:grpSpPr bwMode="gray">
            <a:xfrm>
              <a:off x="5741191" y="3675943"/>
              <a:ext cx="180975" cy="180000"/>
              <a:chOff x="5741191" y="3675943"/>
              <a:chExt cx="180975" cy="180000"/>
            </a:xfrm>
          </p:grpSpPr>
          <p:sp>
            <p:nvSpPr>
              <p:cNvPr id="72" name="Ellipse 67"/>
              <p:cNvSpPr/>
              <p:nvPr/>
            </p:nvSpPr>
            <p:spPr bwMode="gray">
              <a:xfrm>
                <a:off x="5741191" y="3675943"/>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3" name="Ellipse 68"/>
              <p:cNvSpPr/>
              <p:nvPr/>
            </p:nvSpPr>
            <p:spPr bwMode="gray">
              <a:xfrm>
                <a:off x="5786677"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6" name="Gruppieren 61"/>
            <p:cNvGrpSpPr/>
            <p:nvPr/>
          </p:nvGrpSpPr>
          <p:grpSpPr bwMode="gray">
            <a:xfrm>
              <a:off x="4558900" y="4044860"/>
              <a:ext cx="180975" cy="180000"/>
              <a:chOff x="4558900" y="4044860"/>
              <a:chExt cx="180975" cy="180000"/>
            </a:xfrm>
          </p:grpSpPr>
          <p:sp>
            <p:nvSpPr>
              <p:cNvPr id="70" name="Ellipse 65"/>
              <p:cNvSpPr/>
              <p:nvPr/>
            </p:nvSpPr>
            <p:spPr bwMode="gray">
              <a:xfrm>
                <a:off x="4558900" y="4044860"/>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71" name="Ellipse 66"/>
              <p:cNvSpPr/>
              <p:nvPr/>
            </p:nvSpPr>
            <p:spPr bwMode="gray">
              <a:xfrm>
                <a:off x="460438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67" name="Gruppieren 62"/>
            <p:cNvGrpSpPr/>
            <p:nvPr/>
          </p:nvGrpSpPr>
          <p:grpSpPr bwMode="gray">
            <a:xfrm>
              <a:off x="5741191" y="2938109"/>
              <a:ext cx="180975" cy="180000"/>
              <a:chOff x="5741191" y="2938109"/>
              <a:chExt cx="180975" cy="180000"/>
            </a:xfrm>
          </p:grpSpPr>
          <p:sp>
            <p:nvSpPr>
              <p:cNvPr id="68" name="Ellipse 63"/>
              <p:cNvSpPr/>
              <p:nvPr/>
            </p:nvSpPr>
            <p:spPr bwMode="gray">
              <a:xfrm>
                <a:off x="5741191" y="2938109"/>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69" name="Ellipse 64"/>
              <p:cNvSpPr/>
              <p:nvPr/>
            </p:nvSpPr>
            <p:spPr bwMode="gray">
              <a:xfrm>
                <a:off x="5786677"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spTree>
    <p:extLst>
      <p:ext uri="{BB962C8B-B14F-4D97-AF65-F5344CB8AC3E}">
        <p14:creationId xmlns:p14="http://schemas.microsoft.com/office/powerpoint/2010/main" val="420094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2.99388E-6 -4.07407E-6 L 0.51583 -0.30347 " pathEditMode="relative" rAng="0" ptsTypes="AA">
                                      <p:cBhvr>
                                        <p:cTn id="6" dur="2000" fill="hold"/>
                                        <p:tgtEl>
                                          <p:spTgt spid="12"/>
                                        </p:tgtEl>
                                        <p:attrNameLst>
                                          <p:attrName>ppt_x</p:attrName>
                                          <p:attrName>ppt_y</p:attrName>
                                        </p:attrNameLst>
                                      </p:cBhvr>
                                      <p:rCtr x="25785" y="-15185"/>
                                    </p:animMotion>
                                  </p:childTnLst>
                                </p:cTn>
                              </p:par>
                            </p:childTnLst>
                          </p:cTn>
                        </p:par>
                        <p:par>
                          <p:cTn id="7" fill="hold">
                            <p:stCondLst>
                              <p:cond delay="2000"/>
                            </p:stCondLst>
                            <p:childTnLst>
                              <p:par>
                                <p:cTn id="8" presetID="5" presetClass="exit" presetSubtype="10" fill="hold" grpId="0" nodeType="afterEffect">
                                  <p:stCondLst>
                                    <p:cond delay="0"/>
                                  </p:stCondLst>
                                  <p:childTnLst>
                                    <p:animEffect transition="out" filter="checkerboard(across)">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par>
                          <p:cTn id="11" fill="hold">
                            <p:stCondLst>
                              <p:cond delay="2500"/>
                            </p:stCondLst>
                            <p:childTnLst>
                              <p:par>
                                <p:cTn id="12" presetID="5"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Metodología de Ubicación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940050" y="5538788"/>
            <a:ext cx="25922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2400" b="1" i="1" dirty="0" err="1" smtClean="0"/>
              <a:t>Minutos</a:t>
            </a:r>
            <a:r>
              <a:rPr lang="en-GB" altLang="es-EC" sz="2400" b="1" i="1" dirty="0" smtClean="0"/>
              <a:t> </a:t>
            </a:r>
            <a:r>
              <a:rPr lang="en-GB" altLang="es-EC" sz="2400" b="1" i="1" dirty="0" err="1" smtClean="0"/>
              <a:t>Después</a:t>
            </a:r>
            <a:r>
              <a:rPr lang="en-GB" altLang="es-EC" sz="2400" b="1" i="1" dirty="0" smtClean="0">
                <a:solidFill>
                  <a:schemeClr val="tx1"/>
                </a:solidFill>
              </a:rPr>
              <a:t>…</a:t>
            </a:r>
            <a:endParaRPr lang="en-GB" altLang="es-EC" sz="2400" b="1" i="1" dirty="0">
              <a:solidFill>
                <a:schemeClr val="tx1"/>
              </a:solidFill>
            </a:endParaRPr>
          </a:p>
        </p:txBody>
      </p:sp>
      <p:pic>
        <p:nvPicPr>
          <p:cNvPr id="5" name="Picture 4" descr="j02377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6050" y="1817688"/>
            <a:ext cx="3557588" cy="338296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en 19"/>
          <p:cNvGrpSpPr/>
          <p:nvPr/>
        </p:nvGrpSpPr>
        <p:grpSpPr>
          <a:xfrm>
            <a:off x="8506340" y="1931023"/>
            <a:ext cx="3451331" cy="4377894"/>
            <a:chOff x="3422096" y="2200275"/>
            <a:chExt cx="3681168" cy="3500257"/>
          </a:xfrm>
        </p:grpSpPr>
        <p:cxnSp>
          <p:nvCxnSpPr>
            <p:cNvPr id="7" name="Gerade Verbindung 20"/>
            <p:cNvCxnSpPr>
              <a:stCxn id="56" idx="4"/>
              <a:endCxn id="44" idx="4"/>
            </p:cNvCxnSpPr>
            <p:nvPr/>
          </p:nvCxnSpPr>
          <p:spPr bwMode="gray">
            <a:xfrm>
              <a:off x="4657722" y="2290275"/>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8" name="Gerade Verbindung 21"/>
            <p:cNvCxnSpPr>
              <a:stCxn id="38" idx="4"/>
              <a:endCxn id="54" idx="4"/>
            </p:cNvCxnSpPr>
            <p:nvPr/>
          </p:nvCxnSpPr>
          <p:spPr bwMode="gray">
            <a:xfrm flipH="1">
              <a:off x="4657722" y="3028109"/>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9" name="Gerade Verbindung 24"/>
            <p:cNvCxnSpPr>
              <a:stCxn id="54" idx="4"/>
              <a:endCxn id="42" idx="4"/>
            </p:cNvCxnSpPr>
            <p:nvPr/>
          </p:nvCxnSpPr>
          <p:spPr bwMode="gray">
            <a:xfrm>
              <a:off x="4657722" y="3397026"/>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0" name="Gerade Verbindung 25"/>
            <p:cNvCxnSpPr>
              <a:stCxn id="40" idx="4"/>
              <a:endCxn id="52" idx="4"/>
            </p:cNvCxnSpPr>
            <p:nvPr/>
          </p:nvCxnSpPr>
          <p:spPr bwMode="gray">
            <a:xfrm>
              <a:off x="4649386" y="4134860"/>
              <a:ext cx="2363389"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1" name="Gerade Verbindung 27"/>
            <p:cNvCxnSpPr>
              <a:stCxn id="52" idx="4"/>
              <a:endCxn id="50" idx="4"/>
            </p:cNvCxnSpPr>
            <p:nvPr/>
          </p:nvCxnSpPr>
          <p:spPr bwMode="gray">
            <a:xfrm flipH="1">
              <a:off x="5831677" y="4503777"/>
              <a:ext cx="1181098"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2" name="Gerade Verbindung 28"/>
            <p:cNvCxnSpPr>
              <a:stCxn id="50" idx="4"/>
              <a:endCxn id="48" idx="4"/>
            </p:cNvCxnSpPr>
            <p:nvPr/>
          </p:nvCxnSpPr>
          <p:spPr bwMode="gray">
            <a:xfrm flipH="1">
              <a:off x="4657722" y="4872694"/>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3" name="Gerade Verbindung 29"/>
            <p:cNvCxnSpPr>
              <a:stCxn id="48" idx="4"/>
              <a:endCxn id="46" idx="4"/>
            </p:cNvCxnSpPr>
            <p:nvPr/>
          </p:nvCxnSpPr>
          <p:spPr bwMode="gray">
            <a:xfrm>
              <a:off x="4657722" y="5241611"/>
              <a:ext cx="2355053" cy="368921"/>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4" name="Gerade Verbindung 30"/>
            <p:cNvCxnSpPr>
              <a:stCxn id="44" idx="4"/>
              <a:endCxn id="38" idx="4"/>
            </p:cNvCxnSpPr>
            <p:nvPr/>
          </p:nvCxnSpPr>
          <p:spPr bwMode="gray">
            <a:xfrm>
              <a:off x="5831677" y="2659192"/>
              <a:ext cx="0"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5" name="Gerade Verbindung 31"/>
            <p:cNvCxnSpPr>
              <a:stCxn id="42" idx="4"/>
              <a:endCxn id="40" idx="4"/>
            </p:cNvCxnSpPr>
            <p:nvPr/>
          </p:nvCxnSpPr>
          <p:spPr bwMode="gray">
            <a:xfrm flipH="1">
              <a:off x="4649386" y="3765943"/>
              <a:ext cx="1182291"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sp>
          <p:nvSpPr>
            <p:cNvPr id="16" name="Ellipse 102"/>
            <p:cNvSpPr/>
            <p:nvPr/>
          </p:nvSpPr>
          <p:spPr bwMode="gray">
            <a:xfrm>
              <a:off x="3422097"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7" name="Ellipse 100"/>
            <p:cNvSpPr/>
            <p:nvPr/>
          </p:nvSpPr>
          <p:spPr bwMode="gray">
            <a:xfrm>
              <a:off x="4612722"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8" name="Ellipse 98"/>
            <p:cNvSpPr/>
            <p:nvPr/>
          </p:nvSpPr>
          <p:spPr bwMode="gray">
            <a:xfrm>
              <a:off x="3422097"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9" name="Ellipse 96"/>
            <p:cNvSpPr/>
            <p:nvPr/>
          </p:nvSpPr>
          <p:spPr bwMode="gray">
            <a:xfrm>
              <a:off x="4612722"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20" name="Ellipse 94"/>
            <p:cNvSpPr/>
            <p:nvPr/>
          </p:nvSpPr>
          <p:spPr bwMode="gray">
            <a:xfrm>
              <a:off x="342209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21" name="Ellipse 92"/>
            <p:cNvSpPr/>
            <p:nvPr/>
          </p:nvSpPr>
          <p:spPr bwMode="gray">
            <a:xfrm>
              <a:off x="5786677"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22" name="Ellipse 90"/>
            <p:cNvSpPr/>
            <p:nvPr/>
          </p:nvSpPr>
          <p:spPr bwMode="gray">
            <a:xfrm>
              <a:off x="6967774"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23" name="Ellipse 88"/>
            <p:cNvSpPr/>
            <p:nvPr/>
          </p:nvSpPr>
          <p:spPr bwMode="gray">
            <a:xfrm>
              <a:off x="5786080"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24" name="Ellipse 86"/>
            <p:cNvSpPr/>
            <p:nvPr/>
          </p:nvSpPr>
          <p:spPr bwMode="gray">
            <a:xfrm>
              <a:off x="460438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25" name="Ellipse 84"/>
            <p:cNvSpPr/>
            <p:nvPr/>
          </p:nvSpPr>
          <p:spPr bwMode="gray">
            <a:xfrm>
              <a:off x="4612722"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nvGrpSpPr>
            <p:cNvPr id="26" name="Gruppieren 53"/>
            <p:cNvGrpSpPr/>
            <p:nvPr/>
          </p:nvGrpSpPr>
          <p:grpSpPr bwMode="gray">
            <a:xfrm>
              <a:off x="4567236" y="2200275"/>
              <a:ext cx="180975" cy="180000"/>
              <a:chOff x="4567236" y="2200275"/>
              <a:chExt cx="180975" cy="180000"/>
            </a:xfrm>
          </p:grpSpPr>
          <p:sp>
            <p:nvSpPr>
              <p:cNvPr id="55" name="Ellipse 81"/>
              <p:cNvSpPr/>
              <p:nvPr/>
            </p:nvSpPr>
            <p:spPr bwMode="gray">
              <a:xfrm>
                <a:off x="4567236" y="2200275"/>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6" name="Ellipse 82"/>
              <p:cNvSpPr/>
              <p:nvPr/>
            </p:nvSpPr>
            <p:spPr bwMode="gray">
              <a:xfrm>
                <a:off x="4612722"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27" name="Gruppieren 54"/>
            <p:cNvGrpSpPr/>
            <p:nvPr/>
          </p:nvGrpSpPr>
          <p:grpSpPr bwMode="gray">
            <a:xfrm>
              <a:off x="4567236" y="3307026"/>
              <a:ext cx="180975" cy="180000"/>
              <a:chOff x="4567236" y="3307026"/>
              <a:chExt cx="180975" cy="180000"/>
            </a:xfrm>
          </p:grpSpPr>
          <p:sp>
            <p:nvSpPr>
              <p:cNvPr id="53" name="Ellipse 79"/>
              <p:cNvSpPr/>
              <p:nvPr/>
            </p:nvSpPr>
            <p:spPr bwMode="gray">
              <a:xfrm>
                <a:off x="4567236" y="3307026"/>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4" name="Ellipse 80"/>
              <p:cNvSpPr/>
              <p:nvPr/>
            </p:nvSpPr>
            <p:spPr bwMode="gray">
              <a:xfrm>
                <a:off x="4612722"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28" name="Gruppieren 55"/>
            <p:cNvGrpSpPr/>
            <p:nvPr/>
          </p:nvGrpSpPr>
          <p:grpSpPr bwMode="gray">
            <a:xfrm>
              <a:off x="6922289" y="4413777"/>
              <a:ext cx="180975" cy="180000"/>
              <a:chOff x="6922289" y="4413777"/>
              <a:chExt cx="180975" cy="180000"/>
            </a:xfrm>
          </p:grpSpPr>
          <p:sp>
            <p:nvSpPr>
              <p:cNvPr id="51" name="Ellipse 77"/>
              <p:cNvSpPr/>
              <p:nvPr/>
            </p:nvSpPr>
            <p:spPr bwMode="gray">
              <a:xfrm>
                <a:off x="6922289" y="4413777"/>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2" name="Ellipse 78"/>
              <p:cNvSpPr/>
              <p:nvPr/>
            </p:nvSpPr>
            <p:spPr bwMode="gray">
              <a:xfrm>
                <a:off x="6967775"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29" name="Gruppieren 56"/>
            <p:cNvGrpSpPr/>
            <p:nvPr/>
          </p:nvGrpSpPr>
          <p:grpSpPr bwMode="gray">
            <a:xfrm>
              <a:off x="5741191" y="4782694"/>
              <a:ext cx="180975" cy="180000"/>
              <a:chOff x="5741191" y="4782694"/>
              <a:chExt cx="180975" cy="180000"/>
            </a:xfrm>
          </p:grpSpPr>
          <p:sp>
            <p:nvSpPr>
              <p:cNvPr id="49" name="Ellipse 75"/>
              <p:cNvSpPr/>
              <p:nvPr/>
            </p:nvSpPr>
            <p:spPr bwMode="gray">
              <a:xfrm>
                <a:off x="5741191" y="4782694"/>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50" name="Ellipse 76"/>
              <p:cNvSpPr/>
              <p:nvPr/>
            </p:nvSpPr>
            <p:spPr bwMode="gray">
              <a:xfrm>
                <a:off x="5786677"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30" name="Gruppieren 57"/>
            <p:cNvGrpSpPr/>
            <p:nvPr/>
          </p:nvGrpSpPr>
          <p:grpSpPr bwMode="gray">
            <a:xfrm>
              <a:off x="4567236" y="5151611"/>
              <a:ext cx="180975" cy="180000"/>
              <a:chOff x="4567236" y="5151611"/>
              <a:chExt cx="180975" cy="180000"/>
            </a:xfrm>
          </p:grpSpPr>
          <p:sp>
            <p:nvSpPr>
              <p:cNvPr id="47" name="Ellipse 73"/>
              <p:cNvSpPr/>
              <p:nvPr/>
            </p:nvSpPr>
            <p:spPr bwMode="gray">
              <a:xfrm>
                <a:off x="4567236" y="5151611"/>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48" name="Ellipse 74"/>
              <p:cNvSpPr/>
              <p:nvPr/>
            </p:nvSpPr>
            <p:spPr bwMode="gray">
              <a:xfrm>
                <a:off x="4612722"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31" name="Gruppieren 58"/>
            <p:cNvGrpSpPr/>
            <p:nvPr/>
          </p:nvGrpSpPr>
          <p:grpSpPr bwMode="gray">
            <a:xfrm>
              <a:off x="6922289" y="5520532"/>
              <a:ext cx="180975" cy="180000"/>
              <a:chOff x="6922289" y="5520532"/>
              <a:chExt cx="180975" cy="180000"/>
            </a:xfrm>
          </p:grpSpPr>
          <p:sp>
            <p:nvSpPr>
              <p:cNvPr id="45" name="Ellipse 71"/>
              <p:cNvSpPr/>
              <p:nvPr/>
            </p:nvSpPr>
            <p:spPr bwMode="gray">
              <a:xfrm>
                <a:off x="6922289" y="552053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46" name="Ellipse 72"/>
              <p:cNvSpPr/>
              <p:nvPr/>
            </p:nvSpPr>
            <p:spPr bwMode="gray">
              <a:xfrm>
                <a:off x="696777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32" name="Gruppieren 59"/>
            <p:cNvGrpSpPr/>
            <p:nvPr/>
          </p:nvGrpSpPr>
          <p:grpSpPr bwMode="gray">
            <a:xfrm>
              <a:off x="5741191" y="2569192"/>
              <a:ext cx="180975" cy="180000"/>
              <a:chOff x="5741191" y="2569192"/>
              <a:chExt cx="180975" cy="180000"/>
            </a:xfrm>
          </p:grpSpPr>
          <p:sp>
            <p:nvSpPr>
              <p:cNvPr id="43" name="Ellipse 69"/>
              <p:cNvSpPr/>
              <p:nvPr/>
            </p:nvSpPr>
            <p:spPr bwMode="gray">
              <a:xfrm>
                <a:off x="5741191" y="256919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44" name="Ellipse 70"/>
              <p:cNvSpPr/>
              <p:nvPr/>
            </p:nvSpPr>
            <p:spPr bwMode="gray">
              <a:xfrm>
                <a:off x="5786677"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33" name="Gruppieren 60"/>
            <p:cNvGrpSpPr/>
            <p:nvPr/>
          </p:nvGrpSpPr>
          <p:grpSpPr bwMode="gray">
            <a:xfrm>
              <a:off x="5741191" y="3675943"/>
              <a:ext cx="180975" cy="180000"/>
              <a:chOff x="5741191" y="3675943"/>
              <a:chExt cx="180975" cy="180000"/>
            </a:xfrm>
          </p:grpSpPr>
          <p:sp>
            <p:nvSpPr>
              <p:cNvPr id="41" name="Ellipse 67"/>
              <p:cNvSpPr/>
              <p:nvPr/>
            </p:nvSpPr>
            <p:spPr bwMode="gray">
              <a:xfrm>
                <a:off x="5741191" y="3675943"/>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42" name="Ellipse 68"/>
              <p:cNvSpPr/>
              <p:nvPr/>
            </p:nvSpPr>
            <p:spPr bwMode="gray">
              <a:xfrm>
                <a:off x="5786677"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34" name="Gruppieren 61"/>
            <p:cNvGrpSpPr/>
            <p:nvPr/>
          </p:nvGrpSpPr>
          <p:grpSpPr bwMode="gray">
            <a:xfrm>
              <a:off x="4558900" y="4044860"/>
              <a:ext cx="180975" cy="180000"/>
              <a:chOff x="4558900" y="4044860"/>
              <a:chExt cx="180975" cy="180000"/>
            </a:xfrm>
          </p:grpSpPr>
          <p:sp>
            <p:nvSpPr>
              <p:cNvPr id="39" name="Ellipse 65"/>
              <p:cNvSpPr/>
              <p:nvPr/>
            </p:nvSpPr>
            <p:spPr bwMode="gray">
              <a:xfrm>
                <a:off x="4558900" y="4044860"/>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40" name="Ellipse 66"/>
              <p:cNvSpPr/>
              <p:nvPr/>
            </p:nvSpPr>
            <p:spPr bwMode="gray">
              <a:xfrm>
                <a:off x="460438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35" name="Gruppieren 62"/>
            <p:cNvGrpSpPr/>
            <p:nvPr/>
          </p:nvGrpSpPr>
          <p:grpSpPr bwMode="gray">
            <a:xfrm>
              <a:off x="5741191" y="2938109"/>
              <a:ext cx="180975" cy="180000"/>
              <a:chOff x="5741191" y="2938109"/>
              <a:chExt cx="180975" cy="180000"/>
            </a:xfrm>
          </p:grpSpPr>
          <p:sp>
            <p:nvSpPr>
              <p:cNvPr id="36" name="Ellipse 63"/>
              <p:cNvSpPr/>
              <p:nvPr/>
            </p:nvSpPr>
            <p:spPr bwMode="gray">
              <a:xfrm>
                <a:off x="5741191" y="2938109"/>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38" name="Ellipse 64"/>
              <p:cNvSpPr/>
              <p:nvPr/>
            </p:nvSpPr>
            <p:spPr bwMode="gray">
              <a:xfrm>
                <a:off x="5786677"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spTree>
    <p:extLst>
      <p:ext uri="{BB962C8B-B14F-4D97-AF65-F5344CB8AC3E}">
        <p14:creationId xmlns:p14="http://schemas.microsoft.com/office/powerpoint/2010/main" val="39598079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Metodología de Ubicación</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2"/>
          <p:cNvSpPr>
            <a:spLocks noChangeArrowheads="1"/>
          </p:cNvSpPr>
          <p:nvPr/>
        </p:nvSpPr>
        <p:spPr bwMode="auto">
          <a:xfrm>
            <a:off x="4937125" y="3227388"/>
            <a:ext cx="2189163" cy="884237"/>
          </a:xfrm>
          <a:prstGeom prst="rect">
            <a:avLst/>
          </a:prstGeom>
          <a:solidFill>
            <a:srgbClr val="CC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es-ES"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endParaRPr>
          </a:p>
        </p:txBody>
      </p:sp>
      <p:sp>
        <p:nvSpPr>
          <p:cNvPr id="56" name="Rectangle 4"/>
          <p:cNvSpPr>
            <a:spLocks noChangeArrowheads="1"/>
          </p:cNvSpPr>
          <p:nvPr/>
        </p:nvSpPr>
        <p:spPr bwMode="auto">
          <a:xfrm>
            <a:off x="4940300" y="2060575"/>
            <a:ext cx="2189163" cy="884238"/>
          </a:xfrm>
          <a:prstGeom prst="rect">
            <a:avLst/>
          </a:prstGeom>
          <a:solidFill>
            <a:srgbClr val="CC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es-ES"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endParaRPr>
          </a:p>
        </p:txBody>
      </p:sp>
      <p:graphicFrame>
        <p:nvGraphicFramePr>
          <p:cNvPr id="57" name="Group 5"/>
          <p:cNvGraphicFramePr>
            <a:graphicFrameLocks noGrp="1"/>
          </p:cNvGraphicFramePr>
          <p:nvPr>
            <p:extLst>
              <p:ext uri="{D42A27DB-BD31-4B8C-83A1-F6EECF244321}">
                <p14:modId xmlns:p14="http://schemas.microsoft.com/office/powerpoint/2010/main" val="927921399"/>
              </p:ext>
            </p:extLst>
          </p:nvPr>
        </p:nvGraphicFramePr>
        <p:xfrm>
          <a:off x="7242175" y="1820863"/>
          <a:ext cx="1792288" cy="678240"/>
        </p:xfrm>
        <a:graphic>
          <a:graphicData uri="http://schemas.openxmlformats.org/drawingml/2006/table">
            <a:tbl>
              <a:tblPr/>
              <a:tblGrid>
                <a:gridCol w="738188"/>
                <a:gridCol w="519112"/>
                <a:gridCol w="534988"/>
              </a:tblGrid>
              <a:tr h="1905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1905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95</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8" name="Line 33"/>
          <p:cNvSpPr>
            <a:spLocks noChangeShapeType="1"/>
          </p:cNvSpPr>
          <p:nvPr/>
        </p:nvSpPr>
        <p:spPr bwMode="auto">
          <a:xfrm>
            <a:off x="268288" y="1663700"/>
            <a:ext cx="30575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es-EC" sz="20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endParaRPr>
          </a:p>
        </p:txBody>
      </p:sp>
      <p:graphicFrame>
        <p:nvGraphicFramePr>
          <p:cNvPr id="59" name="Group 34"/>
          <p:cNvGraphicFramePr>
            <a:graphicFrameLocks noGrp="1"/>
          </p:cNvGraphicFramePr>
          <p:nvPr>
            <p:extLst>
              <p:ext uri="{D42A27DB-BD31-4B8C-83A1-F6EECF244321}">
                <p14:modId xmlns:p14="http://schemas.microsoft.com/office/powerpoint/2010/main" val="1542330839"/>
              </p:ext>
            </p:extLst>
          </p:nvPr>
        </p:nvGraphicFramePr>
        <p:xfrm>
          <a:off x="7239000" y="2987675"/>
          <a:ext cx="1792288" cy="678240"/>
        </p:xfrm>
        <a:graphic>
          <a:graphicData uri="http://schemas.openxmlformats.org/drawingml/2006/table">
            <a:tbl>
              <a:tblPr/>
              <a:tblGrid>
                <a:gridCol w="738188"/>
                <a:gridCol w="519112"/>
                <a:gridCol w="534988"/>
              </a:tblGrid>
              <a:tr h="1905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1905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48</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 name="Rectangle 62"/>
          <p:cNvSpPr>
            <a:spLocks noChangeArrowheads="1"/>
          </p:cNvSpPr>
          <p:nvPr/>
        </p:nvSpPr>
        <p:spPr bwMode="auto">
          <a:xfrm>
            <a:off x="4932363" y="5535613"/>
            <a:ext cx="2189162" cy="884237"/>
          </a:xfrm>
          <a:prstGeom prst="rect">
            <a:avLst/>
          </a:prstGeom>
          <a:solidFill>
            <a:srgbClr val="CC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es-ES"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endParaRPr>
          </a:p>
        </p:txBody>
      </p:sp>
      <p:sp>
        <p:nvSpPr>
          <p:cNvPr id="61" name="Rectangle 63"/>
          <p:cNvSpPr>
            <a:spLocks noChangeArrowheads="1"/>
          </p:cNvSpPr>
          <p:nvPr/>
        </p:nvSpPr>
        <p:spPr bwMode="auto">
          <a:xfrm>
            <a:off x="4935538" y="4378325"/>
            <a:ext cx="2189162" cy="884238"/>
          </a:xfrm>
          <a:prstGeom prst="rect">
            <a:avLst/>
          </a:prstGeom>
          <a:solidFill>
            <a:srgbClr val="CC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es-ES"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endParaRPr>
          </a:p>
        </p:txBody>
      </p:sp>
      <p:graphicFrame>
        <p:nvGraphicFramePr>
          <p:cNvPr id="62" name="Group 64"/>
          <p:cNvGraphicFramePr>
            <a:graphicFrameLocks noGrp="1"/>
          </p:cNvGraphicFramePr>
          <p:nvPr>
            <p:extLst>
              <p:ext uri="{D42A27DB-BD31-4B8C-83A1-F6EECF244321}">
                <p14:modId xmlns:p14="http://schemas.microsoft.com/office/powerpoint/2010/main" val="2417146254"/>
              </p:ext>
            </p:extLst>
          </p:nvPr>
        </p:nvGraphicFramePr>
        <p:xfrm>
          <a:off x="7237413" y="4138613"/>
          <a:ext cx="1792287" cy="678240"/>
        </p:xfrm>
        <a:graphic>
          <a:graphicData uri="http://schemas.openxmlformats.org/drawingml/2006/table">
            <a:tbl>
              <a:tblPr/>
              <a:tblGrid>
                <a:gridCol w="738187"/>
                <a:gridCol w="519113"/>
                <a:gridCol w="534987"/>
              </a:tblGrid>
              <a:tr h="1905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1905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80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75</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3" name="Group 92"/>
          <p:cNvGraphicFramePr>
            <a:graphicFrameLocks noGrp="1"/>
          </p:cNvGraphicFramePr>
          <p:nvPr>
            <p:extLst>
              <p:ext uri="{D42A27DB-BD31-4B8C-83A1-F6EECF244321}">
                <p14:modId xmlns:p14="http://schemas.microsoft.com/office/powerpoint/2010/main" val="1249631931"/>
              </p:ext>
            </p:extLst>
          </p:nvPr>
        </p:nvGraphicFramePr>
        <p:xfrm>
          <a:off x="7234238" y="5295900"/>
          <a:ext cx="1792287" cy="678240"/>
        </p:xfrm>
        <a:graphic>
          <a:graphicData uri="http://schemas.openxmlformats.org/drawingml/2006/table">
            <a:tbl>
              <a:tblPr/>
              <a:tblGrid>
                <a:gridCol w="738187"/>
                <a:gridCol w="519113"/>
                <a:gridCol w="534987"/>
              </a:tblGrid>
              <a:tr h="1905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endParaRPr kumimoji="0" lang="es-ES" altLang="es-EC"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marL="90000" marR="90000" marT="21600" marB="21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Uso</a:t>
                      </a:r>
                      <a:endPar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0000" marR="90000" marT="21600" marB="21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1905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CPU</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90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Memory</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35000"/>
                        </a:spcBef>
                        <a:spcAft>
                          <a:spcPct val="15000"/>
                        </a:spcAft>
                        <a:buClr>
                          <a:schemeClr val="accent2"/>
                        </a:buClr>
                        <a:buFont typeface="Wingdings" panose="05000000000000000000" pitchFamily="2" charset="2"/>
                        <a:defRPr sz="2000" b="1" kern="1200">
                          <a:solidFill>
                            <a:schemeClr val="tx1"/>
                          </a:solidFill>
                          <a:latin typeface="Arial" panose="020B0604020202020204" pitchFamily="34" charset="0"/>
                          <a:cs typeface="Arial" panose="020B0604020202020204" pitchFamily="34" charset="0"/>
                        </a:defRPr>
                      </a:lvl1pPr>
                      <a:lvl2pPr marL="230188" algn="l" defTabSz="914400" rtl="0" eaLnBrk="1" latinLnBrk="0" hangingPunct="1">
                        <a:spcBef>
                          <a:spcPct val="25000"/>
                        </a:spcBef>
                        <a:spcAft>
                          <a:spcPct val="15000"/>
                        </a:spcAft>
                        <a:buClr>
                          <a:schemeClr val="accent2"/>
                        </a:buClr>
                        <a:buFont typeface="Arial" panose="020B0604020202020204" pitchFamily="34" charset="0"/>
                        <a:defRPr sz="2000" kern="1200">
                          <a:solidFill>
                            <a:schemeClr val="tx1"/>
                          </a:solidFill>
                          <a:latin typeface="Arial" panose="020B0604020202020204" pitchFamily="34" charset="0"/>
                          <a:cs typeface="Arial" panose="020B0604020202020204" pitchFamily="34" charset="0"/>
                        </a:defRPr>
                      </a:lvl2pPr>
                      <a:lvl3pPr marL="458788" algn="l" defTabSz="914400" rtl="0" eaLnBrk="1" latinLnBrk="0" hangingPunct="1">
                        <a:spcBef>
                          <a:spcPct val="20000"/>
                        </a:spcBef>
                        <a:buClr>
                          <a:schemeClr val="accent2"/>
                        </a:buClr>
                        <a:defRPr sz="1800" kern="1200">
                          <a:solidFill>
                            <a:schemeClr val="tx1"/>
                          </a:solidFill>
                          <a:latin typeface="Arial" panose="020B0604020202020204" pitchFamily="34" charset="0"/>
                          <a:cs typeface="Arial" panose="020B0604020202020204" pitchFamily="34" charset="0"/>
                        </a:defRPr>
                      </a:lvl3pPr>
                      <a:lvl4pPr marL="684213"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4pPr>
                      <a:lvl5pPr marL="914400" algn="l" defTabSz="914400" rtl="0" eaLnBrk="1" latinLnBrk="0" hangingPunct="1">
                        <a:spcBef>
                          <a:spcPct val="20000"/>
                        </a:spcBef>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5pPr>
                      <a:lvl6pPr marL="13716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6pPr>
                      <a:lvl7pPr marL="18288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7pPr>
                      <a:lvl8pPr marL="22860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8pPr>
                      <a:lvl9pPr marL="2743200" algn="l" defTabSz="914400" rtl="0" eaLnBrk="1" fontAlgn="base" latinLnBrk="0" hangingPunct="1">
                        <a:spcBef>
                          <a:spcPct val="20000"/>
                        </a:spcBef>
                        <a:spcAft>
                          <a:spcPct val="0"/>
                        </a:spcAft>
                        <a:buClr>
                          <a:schemeClr val="accent2"/>
                        </a:buClr>
                        <a:buFont typeface="Arial" panose="020B0604020202020204" pitchFamily="34" charset="0"/>
                        <a:defRPr sz="1600" kern="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35000"/>
                        </a:spcBef>
                        <a:spcAft>
                          <a:spcPct val="15000"/>
                        </a:spcAft>
                        <a:buClr>
                          <a:schemeClr val="accent2"/>
                        </a:buClr>
                        <a:buSzTx/>
                        <a:buFont typeface="Wingdings" panose="05000000000000000000" pitchFamily="2" charset="2"/>
                        <a:buNone/>
                        <a:tabLst/>
                      </a:pPr>
                      <a:r>
                        <a:rPr kumimoji="0" lang="en-GB" altLang="es-EC"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65</a:t>
                      </a:r>
                    </a:p>
                  </a:txBody>
                  <a:tcPr marL="90000" marR="90000" marT="21600" marB="21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4" name="Rectangle 120"/>
          <p:cNvSpPr>
            <a:spLocks noChangeArrowheads="1"/>
          </p:cNvSpPr>
          <p:nvPr/>
        </p:nvSpPr>
        <p:spPr bwMode="auto">
          <a:xfrm>
            <a:off x="5019675" y="4468813"/>
            <a:ext cx="481013"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8</a:t>
            </a:r>
          </a:p>
        </p:txBody>
      </p:sp>
      <p:sp>
        <p:nvSpPr>
          <p:cNvPr id="65" name="Rectangle 121"/>
          <p:cNvSpPr>
            <a:spLocks noChangeArrowheads="1"/>
          </p:cNvSpPr>
          <p:nvPr/>
        </p:nvSpPr>
        <p:spPr bwMode="auto">
          <a:xfrm>
            <a:off x="5537200" y="4468813"/>
            <a:ext cx="481013"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9</a:t>
            </a:r>
          </a:p>
        </p:txBody>
      </p:sp>
      <p:sp>
        <p:nvSpPr>
          <p:cNvPr id="66" name="Rectangle 122"/>
          <p:cNvSpPr>
            <a:spLocks noChangeArrowheads="1"/>
          </p:cNvSpPr>
          <p:nvPr/>
        </p:nvSpPr>
        <p:spPr bwMode="auto">
          <a:xfrm>
            <a:off x="6054725" y="4468813"/>
            <a:ext cx="481013"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12</a:t>
            </a:r>
          </a:p>
        </p:txBody>
      </p:sp>
      <p:sp>
        <p:nvSpPr>
          <p:cNvPr id="67" name="Rectangle 123"/>
          <p:cNvSpPr>
            <a:spLocks noChangeArrowheads="1"/>
          </p:cNvSpPr>
          <p:nvPr/>
        </p:nvSpPr>
        <p:spPr bwMode="auto">
          <a:xfrm>
            <a:off x="5016500" y="5627688"/>
            <a:ext cx="481013"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10</a:t>
            </a:r>
          </a:p>
        </p:txBody>
      </p:sp>
      <p:sp>
        <p:nvSpPr>
          <p:cNvPr id="68" name="Rectangle 124"/>
          <p:cNvSpPr>
            <a:spLocks noChangeArrowheads="1"/>
          </p:cNvSpPr>
          <p:nvPr/>
        </p:nvSpPr>
        <p:spPr bwMode="auto">
          <a:xfrm>
            <a:off x="5534025" y="5627688"/>
            <a:ext cx="481013"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11</a:t>
            </a:r>
          </a:p>
        </p:txBody>
      </p:sp>
      <p:sp>
        <p:nvSpPr>
          <p:cNvPr id="69" name="Rectangle 125"/>
          <p:cNvSpPr>
            <a:spLocks noChangeArrowheads="1"/>
          </p:cNvSpPr>
          <p:nvPr/>
        </p:nvSpPr>
        <p:spPr bwMode="auto">
          <a:xfrm>
            <a:off x="5011738" y="3322638"/>
            <a:ext cx="481012"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4</a:t>
            </a:r>
          </a:p>
        </p:txBody>
      </p:sp>
      <p:sp>
        <p:nvSpPr>
          <p:cNvPr id="70" name="Rectangle 126"/>
          <p:cNvSpPr>
            <a:spLocks noChangeArrowheads="1"/>
          </p:cNvSpPr>
          <p:nvPr/>
        </p:nvSpPr>
        <p:spPr bwMode="auto">
          <a:xfrm>
            <a:off x="5529263" y="3322638"/>
            <a:ext cx="481012"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5</a:t>
            </a:r>
          </a:p>
        </p:txBody>
      </p:sp>
      <p:sp>
        <p:nvSpPr>
          <p:cNvPr id="71" name="Rectangle 127"/>
          <p:cNvSpPr>
            <a:spLocks noChangeArrowheads="1"/>
          </p:cNvSpPr>
          <p:nvPr/>
        </p:nvSpPr>
        <p:spPr bwMode="auto">
          <a:xfrm>
            <a:off x="6046788" y="3322638"/>
            <a:ext cx="481012"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7</a:t>
            </a:r>
          </a:p>
        </p:txBody>
      </p:sp>
      <p:sp>
        <p:nvSpPr>
          <p:cNvPr id="72" name="Rectangle 128"/>
          <p:cNvSpPr>
            <a:spLocks noChangeArrowheads="1"/>
          </p:cNvSpPr>
          <p:nvPr/>
        </p:nvSpPr>
        <p:spPr bwMode="auto">
          <a:xfrm>
            <a:off x="5008563" y="2127250"/>
            <a:ext cx="481012"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1</a:t>
            </a:r>
          </a:p>
        </p:txBody>
      </p:sp>
      <p:sp>
        <p:nvSpPr>
          <p:cNvPr id="73" name="Rectangle 129"/>
          <p:cNvSpPr>
            <a:spLocks noChangeArrowheads="1"/>
          </p:cNvSpPr>
          <p:nvPr/>
        </p:nvSpPr>
        <p:spPr bwMode="auto">
          <a:xfrm>
            <a:off x="5524500" y="2127250"/>
            <a:ext cx="481013"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2</a:t>
            </a:r>
          </a:p>
        </p:txBody>
      </p:sp>
      <p:sp>
        <p:nvSpPr>
          <p:cNvPr id="74" name="Rectangle 130"/>
          <p:cNvSpPr>
            <a:spLocks noChangeArrowheads="1"/>
          </p:cNvSpPr>
          <p:nvPr/>
        </p:nvSpPr>
        <p:spPr bwMode="auto">
          <a:xfrm>
            <a:off x="6042025" y="2127250"/>
            <a:ext cx="481013"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3</a:t>
            </a:r>
          </a:p>
        </p:txBody>
      </p:sp>
      <p:sp>
        <p:nvSpPr>
          <p:cNvPr id="75" name="Rectangle 131"/>
          <p:cNvSpPr>
            <a:spLocks noChangeArrowheads="1"/>
          </p:cNvSpPr>
          <p:nvPr/>
        </p:nvSpPr>
        <p:spPr bwMode="auto">
          <a:xfrm>
            <a:off x="6559550" y="2127250"/>
            <a:ext cx="481013" cy="701675"/>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6</a:t>
            </a:r>
          </a:p>
        </p:txBody>
      </p:sp>
      <p:sp>
        <p:nvSpPr>
          <p:cNvPr id="76" name="AutoShape 132"/>
          <p:cNvSpPr>
            <a:spLocks noChangeArrowheads="1"/>
          </p:cNvSpPr>
          <p:nvPr/>
        </p:nvSpPr>
        <p:spPr bwMode="auto">
          <a:xfrm>
            <a:off x="3598863" y="1757363"/>
            <a:ext cx="1228725" cy="4584700"/>
          </a:xfrm>
          <a:prstGeom prst="homePlate">
            <a:avLst>
              <a:gd name="adj" fmla="val 51481"/>
            </a:avLst>
          </a:prstGeom>
          <a:solidFill>
            <a:srgbClr val="FFFF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2000" b="0" i="0" u="none" strike="noStrike" kern="0" cap="none" spc="0" normalizeH="0" baseline="0" noProof="0" dirty="0" smtClean="0">
                <a:ln>
                  <a:noFill/>
                </a:ln>
                <a:solidFill>
                  <a:srgbClr val="C0C0C0"/>
                </a:solidFill>
                <a:effectLst/>
                <a:uLnTx/>
                <a:uFillTx/>
                <a:latin typeface="Arial" panose="020B0604020202020204" pitchFamily="34" charset="0"/>
                <a:cs typeface="Arial" panose="020B0604020202020204" pitchFamily="34" charset="0"/>
              </a:rPr>
              <a:t>VIRTUALIZACIÓN</a:t>
            </a:r>
          </a:p>
        </p:txBody>
      </p:sp>
      <p:sp>
        <p:nvSpPr>
          <p:cNvPr id="78" name="Line 135"/>
          <p:cNvSpPr>
            <a:spLocks noChangeShapeType="1"/>
          </p:cNvSpPr>
          <p:nvPr/>
        </p:nvSpPr>
        <p:spPr bwMode="auto">
          <a:xfrm flipV="1">
            <a:off x="5084763" y="1663700"/>
            <a:ext cx="3792537"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es-EC" sz="20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endParaRPr>
          </a:p>
        </p:txBody>
      </p:sp>
      <p:sp>
        <p:nvSpPr>
          <p:cNvPr id="79" name="Rectangle 136"/>
          <p:cNvSpPr>
            <a:spLocks noChangeArrowheads="1"/>
          </p:cNvSpPr>
          <p:nvPr/>
        </p:nvSpPr>
        <p:spPr bwMode="auto">
          <a:xfrm>
            <a:off x="265113" y="1747838"/>
            <a:ext cx="481012"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1</a:t>
            </a:r>
          </a:p>
        </p:txBody>
      </p:sp>
      <p:sp>
        <p:nvSpPr>
          <p:cNvPr id="80" name="Rectangle 137"/>
          <p:cNvSpPr>
            <a:spLocks noChangeArrowheads="1"/>
          </p:cNvSpPr>
          <p:nvPr/>
        </p:nvSpPr>
        <p:spPr bwMode="auto">
          <a:xfrm>
            <a:off x="785813" y="1731963"/>
            <a:ext cx="9957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20</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40</a:t>
            </a:r>
          </a:p>
        </p:txBody>
      </p:sp>
      <p:sp>
        <p:nvSpPr>
          <p:cNvPr id="81" name="Rectangle 138"/>
          <p:cNvSpPr>
            <a:spLocks noChangeArrowheads="1"/>
          </p:cNvSpPr>
          <p:nvPr/>
        </p:nvSpPr>
        <p:spPr bwMode="auto">
          <a:xfrm>
            <a:off x="265113" y="2543175"/>
            <a:ext cx="481012"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2</a:t>
            </a:r>
          </a:p>
        </p:txBody>
      </p:sp>
      <p:sp>
        <p:nvSpPr>
          <p:cNvPr id="82" name="Rectangle 139"/>
          <p:cNvSpPr>
            <a:spLocks noChangeArrowheads="1"/>
          </p:cNvSpPr>
          <p:nvPr/>
        </p:nvSpPr>
        <p:spPr bwMode="auto">
          <a:xfrm>
            <a:off x="785813" y="2532063"/>
            <a:ext cx="9957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25</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15</a:t>
            </a:r>
          </a:p>
        </p:txBody>
      </p:sp>
      <p:sp>
        <p:nvSpPr>
          <p:cNvPr id="83" name="Rectangle 140"/>
          <p:cNvSpPr>
            <a:spLocks noChangeArrowheads="1"/>
          </p:cNvSpPr>
          <p:nvPr/>
        </p:nvSpPr>
        <p:spPr bwMode="auto">
          <a:xfrm>
            <a:off x="265113" y="4135438"/>
            <a:ext cx="481012"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4</a:t>
            </a:r>
          </a:p>
        </p:txBody>
      </p:sp>
      <p:sp>
        <p:nvSpPr>
          <p:cNvPr id="84" name="Rectangle 141"/>
          <p:cNvSpPr>
            <a:spLocks noChangeArrowheads="1"/>
          </p:cNvSpPr>
          <p:nvPr/>
        </p:nvSpPr>
        <p:spPr bwMode="auto">
          <a:xfrm>
            <a:off x="785813" y="4132263"/>
            <a:ext cx="91082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40</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8</a:t>
            </a:r>
          </a:p>
        </p:txBody>
      </p:sp>
      <p:sp>
        <p:nvSpPr>
          <p:cNvPr id="85" name="Rectangle 142"/>
          <p:cNvSpPr>
            <a:spLocks noChangeArrowheads="1"/>
          </p:cNvSpPr>
          <p:nvPr/>
        </p:nvSpPr>
        <p:spPr bwMode="auto">
          <a:xfrm>
            <a:off x="265113" y="4932363"/>
            <a:ext cx="481012"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5</a:t>
            </a:r>
          </a:p>
        </p:txBody>
      </p:sp>
      <p:sp>
        <p:nvSpPr>
          <p:cNvPr id="86" name="Rectangle 143"/>
          <p:cNvSpPr>
            <a:spLocks noChangeArrowheads="1"/>
          </p:cNvSpPr>
          <p:nvPr/>
        </p:nvSpPr>
        <p:spPr bwMode="auto">
          <a:xfrm>
            <a:off x="785813" y="4932363"/>
            <a:ext cx="9957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10</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30</a:t>
            </a:r>
          </a:p>
        </p:txBody>
      </p:sp>
      <p:sp>
        <p:nvSpPr>
          <p:cNvPr id="87" name="Rectangle 144"/>
          <p:cNvSpPr>
            <a:spLocks noChangeArrowheads="1"/>
          </p:cNvSpPr>
          <p:nvPr/>
        </p:nvSpPr>
        <p:spPr bwMode="auto">
          <a:xfrm>
            <a:off x="265113" y="5729288"/>
            <a:ext cx="481012"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6</a:t>
            </a:r>
          </a:p>
        </p:txBody>
      </p:sp>
      <p:sp>
        <p:nvSpPr>
          <p:cNvPr id="88" name="Rectangle 145"/>
          <p:cNvSpPr>
            <a:spLocks noChangeArrowheads="1"/>
          </p:cNvSpPr>
          <p:nvPr/>
        </p:nvSpPr>
        <p:spPr bwMode="auto">
          <a:xfrm>
            <a:off x="785813" y="5732463"/>
            <a:ext cx="9957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5</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20</a:t>
            </a:r>
          </a:p>
        </p:txBody>
      </p:sp>
      <p:sp>
        <p:nvSpPr>
          <p:cNvPr id="89" name="Rectangle 146"/>
          <p:cNvSpPr>
            <a:spLocks noChangeArrowheads="1"/>
          </p:cNvSpPr>
          <p:nvPr/>
        </p:nvSpPr>
        <p:spPr bwMode="auto">
          <a:xfrm>
            <a:off x="265113" y="3340100"/>
            <a:ext cx="481012"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3</a:t>
            </a:r>
          </a:p>
        </p:txBody>
      </p:sp>
      <p:sp>
        <p:nvSpPr>
          <p:cNvPr id="90" name="Rectangle 147"/>
          <p:cNvSpPr>
            <a:spLocks noChangeArrowheads="1"/>
          </p:cNvSpPr>
          <p:nvPr/>
        </p:nvSpPr>
        <p:spPr bwMode="auto">
          <a:xfrm>
            <a:off x="785813" y="3332163"/>
            <a:ext cx="9957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20</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20</a:t>
            </a:r>
          </a:p>
        </p:txBody>
      </p:sp>
      <p:sp>
        <p:nvSpPr>
          <p:cNvPr id="91" name="Rectangle 148"/>
          <p:cNvSpPr>
            <a:spLocks noChangeArrowheads="1"/>
          </p:cNvSpPr>
          <p:nvPr/>
        </p:nvSpPr>
        <p:spPr bwMode="auto">
          <a:xfrm>
            <a:off x="1898650" y="1747838"/>
            <a:ext cx="481013"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7</a:t>
            </a:r>
          </a:p>
        </p:txBody>
      </p:sp>
      <p:sp>
        <p:nvSpPr>
          <p:cNvPr id="92" name="Rectangle 149"/>
          <p:cNvSpPr>
            <a:spLocks noChangeArrowheads="1"/>
          </p:cNvSpPr>
          <p:nvPr/>
        </p:nvSpPr>
        <p:spPr bwMode="auto">
          <a:xfrm>
            <a:off x="2419350" y="1731963"/>
            <a:ext cx="9957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50</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10</a:t>
            </a:r>
          </a:p>
        </p:txBody>
      </p:sp>
      <p:sp>
        <p:nvSpPr>
          <p:cNvPr id="93" name="Rectangle 150"/>
          <p:cNvSpPr>
            <a:spLocks noChangeArrowheads="1"/>
          </p:cNvSpPr>
          <p:nvPr/>
        </p:nvSpPr>
        <p:spPr bwMode="auto">
          <a:xfrm>
            <a:off x="1898650" y="2543175"/>
            <a:ext cx="481013"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8</a:t>
            </a:r>
          </a:p>
        </p:txBody>
      </p:sp>
      <p:sp>
        <p:nvSpPr>
          <p:cNvPr id="94" name="Rectangle 151"/>
          <p:cNvSpPr>
            <a:spLocks noChangeArrowheads="1"/>
          </p:cNvSpPr>
          <p:nvPr/>
        </p:nvSpPr>
        <p:spPr bwMode="auto">
          <a:xfrm>
            <a:off x="2419350" y="2528888"/>
            <a:ext cx="9957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20</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40</a:t>
            </a:r>
          </a:p>
        </p:txBody>
      </p:sp>
      <p:sp>
        <p:nvSpPr>
          <p:cNvPr id="95" name="Rectangle 152"/>
          <p:cNvSpPr>
            <a:spLocks noChangeArrowheads="1"/>
          </p:cNvSpPr>
          <p:nvPr/>
        </p:nvSpPr>
        <p:spPr bwMode="auto">
          <a:xfrm>
            <a:off x="1898650" y="4135438"/>
            <a:ext cx="481013"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10</a:t>
            </a:r>
          </a:p>
        </p:txBody>
      </p:sp>
      <p:sp>
        <p:nvSpPr>
          <p:cNvPr id="96" name="Rectangle 153"/>
          <p:cNvSpPr>
            <a:spLocks noChangeArrowheads="1"/>
          </p:cNvSpPr>
          <p:nvPr/>
        </p:nvSpPr>
        <p:spPr bwMode="auto">
          <a:xfrm>
            <a:off x="2419350" y="4124325"/>
            <a:ext cx="9957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30</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50</a:t>
            </a:r>
          </a:p>
        </p:txBody>
      </p:sp>
      <p:sp>
        <p:nvSpPr>
          <p:cNvPr id="97" name="Rectangle 154"/>
          <p:cNvSpPr>
            <a:spLocks noChangeArrowheads="1"/>
          </p:cNvSpPr>
          <p:nvPr/>
        </p:nvSpPr>
        <p:spPr bwMode="auto">
          <a:xfrm>
            <a:off x="1898650" y="4932363"/>
            <a:ext cx="481013"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11</a:t>
            </a:r>
          </a:p>
        </p:txBody>
      </p:sp>
      <p:sp>
        <p:nvSpPr>
          <p:cNvPr id="98" name="Rectangle 155"/>
          <p:cNvSpPr>
            <a:spLocks noChangeArrowheads="1"/>
          </p:cNvSpPr>
          <p:nvPr/>
        </p:nvSpPr>
        <p:spPr bwMode="auto">
          <a:xfrm>
            <a:off x="2419350" y="4922838"/>
            <a:ext cx="9957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60</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15</a:t>
            </a:r>
          </a:p>
        </p:txBody>
      </p:sp>
      <p:sp>
        <p:nvSpPr>
          <p:cNvPr id="99" name="Rectangle 156"/>
          <p:cNvSpPr>
            <a:spLocks noChangeArrowheads="1"/>
          </p:cNvSpPr>
          <p:nvPr/>
        </p:nvSpPr>
        <p:spPr bwMode="auto">
          <a:xfrm>
            <a:off x="1898650" y="5729288"/>
            <a:ext cx="481013"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12</a:t>
            </a:r>
          </a:p>
        </p:txBody>
      </p:sp>
      <p:sp>
        <p:nvSpPr>
          <p:cNvPr id="100" name="Rectangle 157"/>
          <p:cNvSpPr>
            <a:spLocks noChangeArrowheads="1"/>
          </p:cNvSpPr>
          <p:nvPr/>
        </p:nvSpPr>
        <p:spPr bwMode="auto">
          <a:xfrm>
            <a:off x="2419350" y="5721350"/>
            <a:ext cx="9957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35</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10</a:t>
            </a:r>
          </a:p>
        </p:txBody>
      </p:sp>
      <p:sp>
        <p:nvSpPr>
          <p:cNvPr id="101" name="Rectangle 158"/>
          <p:cNvSpPr>
            <a:spLocks noChangeArrowheads="1"/>
          </p:cNvSpPr>
          <p:nvPr/>
        </p:nvSpPr>
        <p:spPr bwMode="auto">
          <a:xfrm>
            <a:off x="1898650" y="3340100"/>
            <a:ext cx="481013" cy="701675"/>
          </a:xfrm>
          <a:prstGeom prst="rect">
            <a:avLst/>
          </a:prstGeom>
          <a:solidFill>
            <a:srgbClr val="C0C0C0"/>
          </a:solidFill>
          <a:ln w="952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GB" altLang="es-EC" sz="3200" b="0" i="0" u="none" strike="noStrike" kern="0" cap="none" spc="0" normalizeH="0" baseline="0" noProof="0" smtClean="0">
                <a:ln>
                  <a:noFill/>
                </a:ln>
                <a:solidFill>
                  <a:srgbClr val="7889FB"/>
                </a:solidFill>
                <a:effectLst/>
                <a:uLnTx/>
                <a:uFillTx/>
                <a:latin typeface="Arial" panose="020B0604020202020204" pitchFamily="34" charset="0"/>
                <a:cs typeface="Arial" panose="020B0604020202020204" pitchFamily="34" charset="0"/>
              </a:rPr>
              <a:t>9</a:t>
            </a:r>
          </a:p>
        </p:txBody>
      </p:sp>
      <p:sp>
        <p:nvSpPr>
          <p:cNvPr id="102" name="Rectangle 159"/>
          <p:cNvSpPr>
            <a:spLocks noChangeArrowheads="1"/>
          </p:cNvSpPr>
          <p:nvPr/>
        </p:nvSpPr>
        <p:spPr bwMode="auto">
          <a:xfrm>
            <a:off x="2419350" y="3327400"/>
            <a:ext cx="995785"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CPU: 25</a:t>
            </a:r>
          </a:p>
          <a:p>
            <a:pPr fontAlgn="base">
              <a:lnSpc>
                <a:spcPct val="90000"/>
              </a:lnSpc>
              <a:spcBef>
                <a:spcPct val="0"/>
              </a:spcBef>
              <a:spcAft>
                <a:spcPct val="0"/>
              </a:spcAft>
            </a:pPr>
            <a:r>
              <a:rPr lang="en-GB" altLang="es-EC" sz="1200" dirty="0" smtClean="0">
                <a:solidFill>
                  <a:srgbClr val="000000"/>
                </a:solidFill>
                <a:latin typeface="Arial" panose="020B0604020202020204" pitchFamily="34" charset="0"/>
                <a:cs typeface="Arial" panose="020B0604020202020204" pitchFamily="34" charset="0"/>
              </a:rPr>
              <a:t>Memory: 25</a:t>
            </a:r>
          </a:p>
        </p:txBody>
      </p:sp>
      <p:sp>
        <p:nvSpPr>
          <p:cNvPr id="103" name="Rectangle 27"/>
          <p:cNvSpPr>
            <a:spLocks noChangeArrowheads="1"/>
          </p:cNvSpPr>
          <p:nvPr/>
        </p:nvSpPr>
        <p:spPr bwMode="auto">
          <a:xfrm>
            <a:off x="693738" y="1357313"/>
            <a:ext cx="2623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A VIRTUALIZAR </a:t>
            </a:r>
            <a:r>
              <a:rPr lang="en-GB" altLang="es-EC" sz="1400" b="1" dirty="0" smtClean="0">
                <a:solidFill>
                  <a:schemeClr val="tx1"/>
                </a:solidFill>
              </a:rPr>
              <a:t>(12</a:t>
            </a:r>
            <a:r>
              <a:rPr lang="en-GB" altLang="es-EC" sz="1400" b="1" dirty="0">
                <a:solidFill>
                  <a:schemeClr val="tx1"/>
                </a:solidFill>
              </a:rPr>
              <a:t>)</a:t>
            </a:r>
          </a:p>
        </p:txBody>
      </p:sp>
      <p:sp>
        <p:nvSpPr>
          <p:cNvPr id="104" name="Rectangle 29"/>
          <p:cNvSpPr>
            <a:spLocks noChangeArrowheads="1"/>
          </p:cNvSpPr>
          <p:nvPr/>
        </p:nvSpPr>
        <p:spPr bwMode="auto">
          <a:xfrm>
            <a:off x="6072188" y="1357313"/>
            <a:ext cx="20610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s-EC" sz="1400" b="1" dirty="0" smtClean="0"/>
              <a:t>SERVIDORES ENTERPRISE</a:t>
            </a:r>
            <a:endParaRPr lang="en-GB" altLang="es-EC" sz="1400" b="1" dirty="0">
              <a:solidFill>
                <a:schemeClr val="tx1"/>
              </a:solidFill>
            </a:endParaRPr>
          </a:p>
        </p:txBody>
      </p:sp>
      <p:grpSp>
        <p:nvGrpSpPr>
          <p:cNvPr id="53" name="Gruppieren 19"/>
          <p:cNvGrpSpPr/>
          <p:nvPr/>
        </p:nvGrpSpPr>
        <p:grpSpPr>
          <a:xfrm>
            <a:off x="8506340" y="1931023"/>
            <a:ext cx="3451331" cy="4377894"/>
            <a:chOff x="3422096" y="2200275"/>
            <a:chExt cx="3681168" cy="3500257"/>
          </a:xfrm>
        </p:grpSpPr>
        <p:cxnSp>
          <p:nvCxnSpPr>
            <p:cNvPr id="55" name="Gerade Verbindung 20"/>
            <p:cNvCxnSpPr>
              <a:stCxn id="151" idx="4"/>
              <a:endCxn id="139" idx="4"/>
            </p:cNvCxnSpPr>
            <p:nvPr/>
          </p:nvCxnSpPr>
          <p:spPr bwMode="gray">
            <a:xfrm>
              <a:off x="4657722" y="2290275"/>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77" name="Gerade Verbindung 21"/>
            <p:cNvCxnSpPr>
              <a:stCxn id="133" idx="4"/>
              <a:endCxn id="149" idx="4"/>
            </p:cNvCxnSpPr>
            <p:nvPr/>
          </p:nvCxnSpPr>
          <p:spPr bwMode="gray">
            <a:xfrm flipH="1">
              <a:off x="4657722" y="3028109"/>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05" name="Gerade Verbindung 24"/>
            <p:cNvCxnSpPr>
              <a:stCxn id="149" idx="4"/>
              <a:endCxn id="137" idx="4"/>
            </p:cNvCxnSpPr>
            <p:nvPr/>
          </p:nvCxnSpPr>
          <p:spPr bwMode="gray">
            <a:xfrm>
              <a:off x="4657722" y="3397026"/>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06" name="Gerade Verbindung 25"/>
            <p:cNvCxnSpPr>
              <a:stCxn id="135" idx="4"/>
              <a:endCxn id="147" idx="4"/>
            </p:cNvCxnSpPr>
            <p:nvPr/>
          </p:nvCxnSpPr>
          <p:spPr bwMode="gray">
            <a:xfrm>
              <a:off x="4649386" y="4134860"/>
              <a:ext cx="2363389"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07" name="Gerade Verbindung 27"/>
            <p:cNvCxnSpPr>
              <a:stCxn id="147" idx="4"/>
              <a:endCxn id="145" idx="4"/>
            </p:cNvCxnSpPr>
            <p:nvPr/>
          </p:nvCxnSpPr>
          <p:spPr bwMode="gray">
            <a:xfrm flipH="1">
              <a:off x="5831677" y="4503777"/>
              <a:ext cx="1181098"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08" name="Gerade Verbindung 28"/>
            <p:cNvCxnSpPr>
              <a:stCxn id="145" idx="4"/>
              <a:endCxn id="143" idx="4"/>
            </p:cNvCxnSpPr>
            <p:nvPr/>
          </p:nvCxnSpPr>
          <p:spPr bwMode="gray">
            <a:xfrm flipH="1">
              <a:off x="4657722" y="4872694"/>
              <a:ext cx="1173955"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09" name="Gerade Verbindung 29"/>
            <p:cNvCxnSpPr>
              <a:stCxn id="143" idx="4"/>
              <a:endCxn id="141" idx="4"/>
            </p:cNvCxnSpPr>
            <p:nvPr/>
          </p:nvCxnSpPr>
          <p:spPr bwMode="gray">
            <a:xfrm>
              <a:off x="4657722" y="5241611"/>
              <a:ext cx="2355053" cy="368921"/>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10" name="Gerade Verbindung 30"/>
            <p:cNvCxnSpPr>
              <a:stCxn id="139" idx="4"/>
              <a:endCxn id="133" idx="4"/>
            </p:cNvCxnSpPr>
            <p:nvPr/>
          </p:nvCxnSpPr>
          <p:spPr bwMode="gray">
            <a:xfrm>
              <a:off x="5831677" y="2659192"/>
              <a:ext cx="0"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cxnSp>
          <p:nvCxnSpPr>
            <p:cNvPr id="111" name="Gerade Verbindung 31"/>
            <p:cNvCxnSpPr>
              <a:stCxn id="137" idx="4"/>
              <a:endCxn id="135" idx="4"/>
            </p:cNvCxnSpPr>
            <p:nvPr/>
          </p:nvCxnSpPr>
          <p:spPr bwMode="gray">
            <a:xfrm flipH="1">
              <a:off x="4649386" y="3765943"/>
              <a:ext cx="1182291" cy="368917"/>
            </a:xfrm>
            <a:prstGeom prst="line">
              <a:avLst/>
            </a:prstGeom>
            <a:ln w="12700">
              <a:solidFill>
                <a:srgbClr val="969696"/>
              </a:solidFill>
            </a:ln>
            <a:effectLst/>
          </p:spPr>
          <p:style>
            <a:lnRef idx="1">
              <a:schemeClr val="accent1"/>
            </a:lnRef>
            <a:fillRef idx="0">
              <a:schemeClr val="accent1"/>
            </a:fillRef>
            <a:effectRef idx="0">
              <a:schemeClr val="accent1"/>
            </a:effectRef>
            <a:fontRef idx="minor">
              <a:schemeClr val="tx1"/>
            </a:fontRef>
          </p:style>
        </p:cxnSp>
        <p:sp>
          <p:nvSpPr>
            <p:cNvPr id="112" name="Ellipse 102"/>
            <p:cNvSpPr/>
            <p:nvPr/>
          </p:nvSpPr>
          <p:spPr bwMode="gray">
            <a:xfrm>
              <a:off x="3422097"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13" name="Ellipse 100"/>
            <p:cNvSpPr/>
            <p:nvPr/>
          </p:nvSpPr>
          <p:spPr bwMode="gray">
            <a:xfrm>
              <a:off x="4612722"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14" name="Ellipse 98"/>
            <p:cNvSpPr/>
            <p:nvPr/>
          </p:nvSpPr>
          <p:spPr bwMode="gray">
            <a:xfrm>
              <a:off x="3422097"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15" name="Ellipse 96"/>
            <p:cNvSpPr/>
            <p:nvPr/>
          </p:nvSpPr>
          <p:spPr bwMode="gray">
            <a:xfrm>
              <a:off x="4612722"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16" name="Ellipse 94"/>
            <p:cNvSpPr/>
            <p:nvPr/>
          </p:nvSpPr>
          <p:spPr bwMode="gray">
            <a:xfrm>
              <a:off x="342209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17" name="Ellipse 92"/>
            <p:cNvSpPr/>
            <p:nvPr/>
          </p:nvSpPr>
          <p:spPr bwMode="gray">
            <a:xfrm>
              <a:off x="5786677"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18" name="Ellipse 90"/>
            <p:cNvSpPr/>
            <p:nvPr/>
          </p:nvSpPr>
          <p:spPr bwMode="gray">
            <a:xfrm>
              <a:off x="6967774"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19" name="Ellipse 88"/>
            <p:cNvSpPr/>
            <p:nvPr/>
          </p:nvSpPr>
          <p:spPr bwMode="gray">
            <a:xfrm>
              <a:off x="5786080"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20" name="Ellipse 86"/>
            <p:cNvSpPr/>
            <p:nvPr/>
          </p:nvSpPr>
          <p:spPr bwMode="gray">
            <a:xfrm>
              <a:off x="460438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sp>
          <p:nvSpPr>
            <p:cNvPr id="121" name="Ellipse 84"/>
            <p:cNvSpPr/>
            <p:nvPr/>
          </p:nvSpPr>
          <p:spPr bwMode="gray">
            <a:xfrm>
              <a:off x="4612722"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nvGrpSpPr>
            <p:cNvPr id="122" name="Gruppieren 53"/>
            <p:cNvGrpSpPr/>
            <p:nvPr/>
          </p:nvGrpSpPr>
          <p:grpSpPr bwMode="gray">
            <a:xfrm>
              <a:off x="4567236" y="2200275"/>
              <a:ext cx="180975" cy="180000"/>
              <a:chOff x="4567236" y="2200275"/>
              <a:chExt cx="180975" cy="180000"/>
            </a:xfrm>
          </p:grpSpPr>
          <p:sp>
            <p:nvSpPr>
              <p:cNvPr id="150" name="Ellipse 81"/>
              <p:cNvSpPr/>
              <p:nvPr/>
            </p:nvSpPr>
            <p:spPr bwMode="gray">
              <a:xfrm>
                <a:off x="4567236" y="2200275"/>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51" name="Ellipse 82"/>
              <p:cNvSpPr/>
              <p:nvPr/>
            </p:nvSpPr>
            <p:spPr bwMode="gray">
              <a:xfrm>
                <a:off x="4612722" y="2200275"/>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123" name="Gruppieren 54"/>
            <p:cNvGrpSpPr/>
            <p:nvPr/>
          </p:nvGrpSpPr>
          <p:grpSpPr bwMode="gray">
            <a:xfrm>
              <a:off x="4567236" y="3307026"/>
              <a:ext cx="180975" cy="180000"/>
              <a:chOff x="4567236" y="3307026"/>
              <a:chExt cx="180975" cy="180000"/>
            </a:xfrm>
          </p:grpSpPr>
          <p:sp>
            <p:nvSpPr>
              <p:cNvPr id="148" name="Ellipse 79"/>
              <p:cNvSpPr/>
              <p:nvPr/>
            </p:nvSpPr>
            <p:spPr bwMode="gray">
              <a:xfrm>
                <a:off x="4567236" y="3307026"/>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49" name="Ellipse 80"/>
              <p:cNvSpPr/>
              <p:nvPr/>
            </p:nvSpPr>
            <p:spPr bwMode="gray">
              <a:xfrm>
                <a:off x="4612722" y="3307026"/>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124" name="Gruppieren 55"/>
            <p:cNvGrpSpPr/>
            <p:nvPr/>
          </p:nvGrpSpPr>
          <p:grpSpPr bwMode="gray">
            <a:xfrm>
              <a:off x="6922289" y="4413777"/>
              <a:ext cx="180975" cy="180000"/>
              <a:chOff x="6922289" y="4413777"/>
              <a:chExt cx="180975" cy="180000"/>
            </a:xfrm>
          </p:grpSpPr>
          <p:sp>
            <p:nvSpPr>
              <p:cNvPr id="146" name="Ellipse 77"/>
              <p:cNvSpPr/>
              <p:nvPr/>
            </p:nvSpPr>
            <p:spPr bwMode="gray">
              <a:xfrm>
                <a:off x="6922289" y="4413777"/>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47" name="Ellipse 78"/>
              <p:cNvSpPr/>
              <p:nvPr/>
            </p:nvSpPr>
            <p:spPr bwMode="gray">
              <a:xfrm>
                <a:off x="6967775" y="4413777"/>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125" name="Gruppieren 56"/>
            <p:cNvGrpSpPr/>
            <p:nvPr/>
          </p:nvGrpSpPr>
          <p:grpSpPr bwMode="gray">
            <a:xfrm>
              <a:off x="5741191" y="4782694"/>
              <a:ext cx="180975" cy="180000"/>
              <a:chOff x="5741191" y="4782694"/>
              <a:chExt cx="180975" cy="180000"/>
            </a:xfrm>
          </p:grpSpPr>
          <p:sp>
            <p:nvSpPr>
              <p:cNvPr id="144" name="Ellipse 75"/>
              <p:cNvSpPr/>
              <p:nvPr/>
            </p:nvSpPr>
            <p:spPr bwMode="gray">
              <a:xfrm>
                <a:off x="5741191" y="4782694"/>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45" name="Ellipse 76"/>
              <p:cNvSpPr/>
              <p:nvPr/>
            </p:nvSpPr>
            <p:spPr bwMode="gray">
              <a:xfrm>
                <a:off x="5786677" y="4782694"/>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126" name="Gruppieren 57"/>
            <p:cNvGrpSpPr/>
            <p:nvPr/>
          </p:nvGrpSpPr>
          <p:grpSpPr bwMode="gray">
            <a:xfrm>
              <a:off x="4567236" y="5151611"/>
              <a:ext cx="180975" cy="180000"/>
              <a:chOff x="4567236" y="5151611"/>
              <a:chExt cx="180975" cy="180000"/>
            </a:xfrm>
          </p:grpSpPr>
          <p:sp>
            <p:nvSpPr>
              <p:cNvPr id="142" name="Ellipse 73"/>
              <p:cNvSpPr/>
              <p:nvPr/>
            </p:nvSpPr>
            <p:spPr bwMode="gray">
              <a:xfrm>
                <a:off x="4567236" y="5151611"/>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43" name="Ellipse 74"/>
              <p:cNvSpPr/>
              <p:nvPr/>
            </p:nvSpPr>
            <p:spPr bwMode="gray">
              <a:xfrm>
                <a:off x="4612722" y="5151611"/>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127" name="Gruppieren 58"/>
            <p:cNvGrpSpPr/>
            <p:nvPr/>
          </p:nvGrpSpPr>
          <p:grpSpPr bwMode="gray">
            <a:xfrm>
              <a:off x="6922289" y="5520532"/>
              <a:ext cx="180975" cy="180000"/>
              <a:chOff x="6922289" y="5520532"/>
              <a:chExt cx="180975" cy="180000"/>
            </a:xfrm>
          </p:grpSpPr>
          <p:sp>
            <p:nvSpPr>
              <p:cNvPr id="140" name="Ellipse 71"/>
              <p:cNvSpPr/>
              <p:nvPr/>
            </p:nvSpPr>
            <p:spPr bwMode="gray">
              <a:xfrm>
                <a:off x="6922289" y="552053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41" name="Ellipse 72"/>
              <p:cNvSpPr/>
              <p:nvPr/>
            </p:nvSpPr>
            <p:spPr bwMode="gray">
              <a:xfrm>
                <a:off x="6967775" y="552053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128" name="Gruppieren 59"/>
            <p:cNvGrpSpPr/>
            <p:nvPr/>
          </p:nvGrpSpPr>
          <p:grpSpPr bwMode="gray">
            <a:xfrm>
              <a:off x="5741191" y="2569192"/>
              <a:ext cx="180975" cy="180000"/>
              <a:chOff x="5741191" y="2569192"/>
              <a:chExt cx="180975" cy="180000"/>
            </a:xfrm>
          </p:grpSpPr>
          <p:sp>
            <p:nvSpPr>
              <p:cNvPr id="138" name="Ellipse 69"/>
              <p:cNvSpPr/>
              <p:nvPr/>
            </p:nvSpPr>
            <p:spPr bwMode="gray">
              <a:xfrm>
                <a:off x="5741191" y="2569192"/>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39" name="Ellipse 70"/>
              <p:cNvSpPr/>
              <p:nvPr/>
            </p:nvSpPr>
            <p:spPr bwMode="gray">
              <a:xfrm>
                <a:off x="5786677" y="2569192"/>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129" name="Gruppieren 60"/>
            <p:cNvGrpSpPr/>
            <p:nvPr/>
          </p:nvGrpSpPr>
          <p:grpSpPr bwMode="gray">
            <a:xfrm>
              <a:off x="5741191" y="3675943"/>
              <a:ext cx="180975" cy="180000"/>
              <a:chOff x="5741191" y="3675943"/>
              <a:chExt cx="180975" cy="180000"/>
            </a:xfrm>
          </p:grpSpPr>
          <p:sp>
            <p:nvSpPr>
              <p:cNvPr id="136" name="Ellipse 67"/>
              <p:cNvSpPr/>
              <p:nvPr/>
            </p:nvSpPr>
            <p:spPr bwMode="gray">
              <a:xfrm>
                <a:off x="5741191" y="3675943"/>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37" name="Ellipse 68"/>
              <p:cNvSpPr/>
              <p:nvPr/>
            </p:nvSpPr>
            <p:spPr bwMode="gray">
              <a:xfrm>
                <a:off x="5786677" y="3675943"/>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130" name="Gruppieren 61"/>
            <p:cNvGrpSpPr/>
            <p:nvPr/>
          </p:nvGrpSpPr>
          <p:grpSpPr bwMode="gray">
            <a:xfrm>
              <a:off x="4558900" y="4044860"/>
              <a:ext cx="180975" cy="180000"/>
              <a:chOff x="4558900" y="4044860"/>
              <a:chExt cx="180975" cy="180000"/>
            </a:xfrm>
          </p:grpSpPr>
          <p:sp>
            <p:nvSpPr>
              <p:cNvPr id="134" name="Ellipse 65"/>
              <p:cNvSpPr/>
              <p:nvPr/>
            </p:nvSpPr>
            <p:spPr bwMode="gray">
              <a:xfrm>
                <a:off x="4558900" y="4044860"/>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35" name="Ellipse 66"/>
              <p:cNvSpPr/>
              <p:nvPr/>
            </p:nvSpPr>
            <p:spPr bwMode="gray">
              <a:xfrm>
                <a:off x="4604386" y="4044860"/>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nvGrpSpPr>
            <p:cNvPr id="131" name="Gruppieren 62"/>
            <p:cNvGrpSpPr/>
            <p:nvPr/>
          </p:nvGrpSpPr>
          <p:grpSpPr bwMode="gray">
            <a:xfrm>
              <a:off x="5741191" y="2938109"/>
              <a:ext cx="180975" cy="180000"/>
              <a:chOff x="5741191" y="2938109"/>
              <a:chExt cx="180975" cy="180000"/>
            </a:xfrm>
          </p:grpSpPr>
          <p:sp>
            <p:nvSpPr>
              <p:cNvPr id="132" name="Ellipse 63"/>
              <p:cNvSpPr/>
              <p:nvPr/>
            </p:nvSpPr>
            <p:spPr bwMode="gray">
              <a:xfrm>
                <a:off x="5741191" y="2938109"/>
                <a:ext cx="180975" cy="180000"/>
              </a:xfrm>
              <a:prstGeom prst="ellipse">
                <a:avLst/>
              </a:prstGeom>
              <a:solidFill>
                <a:srgbClr val="C0C0C0"/>
              </a:solidFill>
              <a:ln w="12700">
                <a:noFill/>
                <a:round/>
                <a:headEnd/>
                <a:tailEnd/>
              </a:ln>
              <a:effectLst>
                <a:outerShdw blurRad="101600" dist="12700" dir="2700000" algn="tl" rotWithShape="0">
                  <a:prstClr val="black">
                    <a:alpha val="62000"/>
                  </a:prstClr>
                </a:outerShdw>
              </a:effectLst>
              <a:scene3d>
                <a:camera prst="orthographicFront"/>
                <a:lightRig rig="threePt" dir="t"/>
              </a:scene3d>
              <a:sp3d>
                <a:bevelT w="88900" h="88900"/>
              </a:sp3d>
            </p:spPr>
            <p:txBody>
              <a:bodyPr rtlCol="0" anchor="ctr"/>
              <a:lstStyle/>
              <a:p>
                <a:pPr algn="ctr"/>
                <a:endParaRPr lang="de-DE" dirty="0">
                  <a:solidFill>
                    <a:prstClr val="black"/>
                  </a:solidFill>
                </a:endParaRPr>
              </a:p>
            </p:txBody>
          </p:sp>
          <p:sp>
            <p:nvSpPr>
              <p:cNvPr id="133" name="Ellipse 64"/>
              <p:cNvSpPr/>
              <p:nvPr/>
            </p:nvSpPr>
            <p:spPr bwMode="gray">
              <a:xfrm>
                <a:off x="5786677" y="2938109"/>
                <a:ext cx="90000" cy="90000"/>
              </a:xfrm>
              <a:prstGeom prst="ellipse">
                <a:avLst/>
              </a:prstGeom>
              <a:noFill/>
              <a:ln w="12700">
                <a:noFill/>
                <a:round/>
                <a:headEnd/>
                <a:tailEnd/>
              </a:ln>
              <a:effectLst/>
            </p:spPr>
            <p:txBody>
              <a:bodyPr rtlCol="0" anchor="ctr"/>
              <a:lstStyle/>
              <a:p>
                <a:pPr algn="ctr"/>
                <a:endParaRPr lang="de-DE" dirty="0">
                  <a:solidFill>
                    <a:prstClr val="black"/>
                  </a:solidFill>
                </a:endParaRPr>
              </a:p>
            </p:txBody>
          </p:sp>
        </p:grpSp>
      </p:grpSp>
    </p:spTree>
    <p:extLst>
      <p:ext uri="{BB962C8B-B14F-4D97-AF65-F5344CB8AC3E}">
        <p14:creationId xmlns:p14="http://schemas.microsoft.com/office/powerpoint/2010/main" val="365093631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Análisis ROI</a:t>
            </a:r>
            <a:endParaRPr lang="en-US"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7" name="Group 459"/>
          <p:cNvGraphicFramePr>
            <a:graphicFrameLocks noGrp="1"/>
          </p:cNvGraphicFramePr>
          <p:nvPr>
            <p:extLst>
              <p:ext uri="{D42A27DB-BD31-4B8C-83A1-F6EECF244321}">
                <p14:modId xmlns:p14="http://schemas.microsoft.com/office/powerpoint/2010/main" val="1319114382"/>
              </p:ext>
            </p:extLst>
          </p:nvPr>
        </p:nvGraphicFramePr>
        <p:xfrm>
          <a:off x="3211432" y="3576737"/>
          <a:ext cx="4705352" cy="2843959"/>
        </p:xfrm>
        <a:graphic>
          <a:graphicData uri="http://schemas.openxmlformats.org/drawingml/2006/table">
            <a:tbl>
              <a:tblPr>
                <a:effectLst>
                  <a:outerShdw blurRad="127000" dist="63500" dir="2700000" algn="tl" rotWithShape="0">
                    <a:prstClr val="black">
                      <a:alpha val="40000"/>
                    </a:prstClr>
                  </a:outerShdw>
                </a:effectLst>
              </a:tblPr>
              <a:tblGrid>
                <a:gridCol w="4705352"/>
              </a:tblGrid>
              <a:tr h="558535">
                <a:tc>
                  <a:txBody>
                    <a:bodyPr/>
                    <a:lstStyle/>
                    <a:p>
                      <a:pPr marL="182563" marR="0" lvl="0" indent="-182563" algn="ctr" defTabSz="914400" rtl="0" eaLnBrk="1" fontAlgn="base" latinLnBrk="0" hangingPunct="1">
                        <a:lnSpc>
                          <a:spcPct val="100000"/>
                        </a:lnSpc>
                        <a:spcBef>
                          <a:spcPct val="20000"/>
                        </a:spcBef>
                        <a:spcAft>
                          <a:spcPct val="0"/>
                        </a:spcAft>
                        <a:buClrTx/>
                        <a:buSzTx/>
                        <a:buFont typeface="Wingdings" pitchFamily="2" charset="2"/>
                        <a:buNone/>
                        <a:tabLst/>
                      </a:pPr>
                      <a:r>
                        <a:rPr kumimoji="0" lang="de-DE" sz="1800" b="1" i="0" u="none" strike="noStrike" kern="1200" cap="none" normalizeH="0" baseline="0" noProof="0" dirty="0" smtClean="0">
                          <a:ln>
                            <a:noFill/>
                          </a:ln>
                          <a:solidFill>
                            <a:srgbClr val="FFFFFF"/>
                          </a:solidFill>
                          <a:effectLst>
                            <a:outerShdw blurRad="50800" dist="38100" dir="2700000" algn="tl" rotWithShape="0">
                              <a:prstClr val="black">
                                <a:alpha val="40000"/>
                              </a:prstClr>
                            </a:outerShdw>
                          </a:effectLst>
                          <a:latin typeface="+mn-lt"/>
                          <a:ea typeface="+mn-ea"/>
                          <a:cs typeface="Arial" charset="0"/>
                        </a:rPr>
                        <a:t>Retorno de la Inversión</a:t>
                      </a:r>
                    </a:p>
                  </a:txBody>
                  <a:tcPr marL="90000" marR="90000" marT="46800" marB="468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gradFill>
                      <a:gsLst>
                        <a:gs pos="0">
                          <a:schemeClr val="bg1">
                            <a:lumMod val="85000"/>
                          </a:schemeClr>
                        </a:gs>
                        <a:gs pos="100000">
                          <a:schemeClr val="bg1">
                            <a:lumMod val="65000"/>
                          </a:schemeClr>
                        </a:gs>
                      </a:gsLst>
                      <a:lin ang="5400000" scaled="1"/>
                    </a:gradFill>
                  </a:tcPr>
                </a:tc>
              </a:tr>
              <a:tr h="2155501">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Estrategia de evaluación.</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Indicador económico.</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Caso Base vs Caso Virtualizado</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Porcentaje ROI</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de-DE" sz="1800" b="0" i="0" u="none" strike="noStrike" cap="none" normalizeH="0" baseline="0" noProof="0" dirty="0" smtClean="0">
                        <a:ln>
                          <a:noFill/>
                        </a:ln>
                        <a:solidFill>
                          <a:schemeClr val="tx1">
                            <a:lumMod val="75000"/>
                            <a:lumOff val="25000"/>
                          </a:schemeClr>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de-DE" sz="1800" b="0" i="0" u="none" strike="noStrike" cap="none" normalizeH="0" baseline="0" noProof="0" dirty="0" smtClean="0">
                        <a:ln>
                          <a:noFill/>
                        </a:ln>
                        <a:solidFill>
                          <a:schemeClr val="tx1">
                            <a:lumMod val="75000"/>
                            <a:lumOff val="25000"/>
                          </a:schemeClr>
                        </a:solidFill>
                        <a:effectLst/>
                        <a:latin typeface="+mn-lt"/>
                        <a:cs typeface="Arial" charset="0"/>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sz="1800" b="0" i="0" u="none" strike="noStrike" cap="none" normalizeH="0" baseline="0" noProof="0" dirty="0" smtClean="0">
                          <a:ln>
                            <a:noFill/>
                          </a:ln>
                          <a:solidFill>
                            <a:schemeClr val="tx1">
                              <a:lumMod val="75000"/>
                              <a:lumOff val="25000"/>
                            </a:schemeClr>
                          </a:solidFill>
                          <a:effectLst/>
                          <a:latin typeface="+mn-lt"/>
                          <a:cs typeface="Arial" charset="0"/>
                        </a:rPr>
                        <a:t>Meses estimados de retorno</a:t>
                      </a:r>
                    </a:p>
                  </a:txBody>
                  <a:tcPr marL="90000" marR="18000" marT="18000" marB="1800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EAEAEA"/>
                    </a:solidFill>
                  </a:tcPr>
                </a:tc>
              </a:tr>
            </a:tbl>
          </a:graphicData>
        </a:graphic>
      </p:graphicFrame>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1029507" y="830935"/>
            <a:ext cx="9596452" cy="2574758"/>
          </a:xfrm>
          <a:prstGeom prst="rect">
            <a:avLst/>
          </a:prstGeom>
          <a:noFill/>
          <a:ln>
            <a:noFill/>
          </a:ln>
        </p:spPr>
      </p:pic>
      <p:sp>
        <p:nvSpPr>
          <p:cNvPr id="5" name="Rectángulo 4"/>
          <p:cNvSpPr/>
          <p:nvPr/>
        </p:nvSpPr>
        <p:spPr>
          <a:xfrm rot="5400000">
            <a:off x="2862106" y="2536442"/>
            <a:ext cx="698651" cy="202556"/>
          </a:xfrm>
          <a:prstGeom prst="rect">
            <a:avLst/>
          </a:prstGeom>
        </p:spPr>
        <p:txBody>
          <a:bodyPr wrap="square">
            <a:spAutoFit/>
          </a:bodyPr>
          <a:lstStyle/>
          <a:p>
            <a:pPr>
              <a:lnSpc>
                <a:spcPct val="107000"/>
              </a:lnSpc>
              <a:spcAft>
                <a:spcPts val="800"/>
              </a:spcAft>
            </a:pPr>
            <a:r>
              <a:rPr lang="es-EC" sz="700" dirty="0">
                <a:solidFill>
                  <a:srgbClr val="FFFFFF"/>
                </a:solidFill>
                <a:highlight>
                  <a:srgbClr val="0000FF"/>
                </a:highlight>
                <a:latin typeface="Calibri" panose="020F0502020204030204" pitchFamily="34" charset="0"/>
                <a:ea typeface="Calibri" panose="020F0502020204030204" pitchFamily="34" charset="0"/>
                <a:cs typeface="Times New Roman" panose="02020603050405020304" pitchFamily="18" charset="0"/>
              </a:rPr>
              <a:t>Adquisición</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rot="5400000">
            <a:off x="6733068" y="2536443"/>
            <a:ext cx="698651" cy="202556"/>
          </a:xfrm>
          <a:prstGeom prst="rect">
            <a:avLst/>
          </a:prstGeom>
        </p:spPr>
        <p:txBody>
          <a:bodyPr wrap="square">
            <a:spAutoFit/>
          </a:bodyPr>
          <a:lstStyle/>
          <a:p>
            <a:pPr>
              <a:lnSpc>
                <a:spcPct val="107000"/>
              </a:lnSpc>
              <a:spcAft>
                <a:spcPts val="800"/>
              </a:spcAft>
            </a:pPr>
            <a:r>
              <a:rPr lang="es-EC" sz="700" dirty="0">
                <a:solidFill>
                  <a:srgbClr val="FFFFFF"/>
                </a:solidFill>
                <a:highlight>
                  <a:srgbClr val="0000FF"/>
                </a:highlight>
                <a:latin typeface="Calibri" panose="020F0502020204030204" pitchFamily="34" charset="0"/>
                <a:ea typeface="Calibri" panose="020F0502020204030204" pitchFamily="34" charset="0"/>
                <a:cs typeface="Times New Roman" panose="02020603050405020304" pitchFamily="18" charset="0"/>
              </a:rPr>
              <a:t>Adquisición</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p:cNvSpPr/>
              <p:nvPr/>
            </p:nvSpPr>
            <p:spPr>
              <a:xfrm>
                <a:off x="3110340" y="5426316"/>
                <a:ext cx="4806444"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𝑅𝑂𝐼</m:t>
                      </m:r>
                      <m:r>
                        <a:rPr lang="es-EC" i="0">
                          <a:latin typeface="Cambria Math" panose="02040503050406030204" pitchFamily="18" charset="0"/>
                        </a:rPr>
                        <m:t>=</m:t>
                      </m:r>
                      <m:f>
                        <m:fPr>
                          <m:ctrlPr>
                            <a:rPr lang="es-EC" i="1">
                              <a:latin typeface="Cambria Math"/>
                            </a:rPr>
                          </m:ctrlPr>
                        </m:fPr>
                        <m:num>
                          <m:r>
                            <a:rPr lang="es-EC" i="1">
                              <a:latin typeface="Cambria Math" panose="02040503050406030204" pitchFamily="18" charset="0"/>
                            </a:rPr>
                            <m:t>𝐶𝑎𝑠𝑜</m:t>
                          </m:r>
                          <m:r>
                            <a:rPr lang="es-EC" i="0">
                              <a:latin typeface="Cambria Math" panose="02040503050406030204" pitchFamily="18" charset="0"/>
                            </a:rPr>
                            <m:t> </m:t>
                          </m:r>
                          <m:r>
                            <a:rPr lang="es-EC" i="1">
                              <a:latin typeface="Cambria Math" panose="02040503050406030204" pitchFamily="18" charset="0"/>
                            </a:rPr>
                            <m:t>𝐵𝑎𝑠𝑒</m:t>
                          </m:r>
                          <m:r>
                            <a:rPr lang="es-EC" i="0">
                              <a:latin typeface="Cambria Math" panose="02040503050406030204" pitchFamily="18" charset="0"/>
                            </a:rPr>
                            <m:t>−</m:t>
                          </m:r>
                          <m:r>
                            <a:rPr lang="es-EC" i="1">
                              <a:latin typeface="Cambria Math" panose="02040503050406030204" pitchFamily="18" charset="0"/>
                            </a:rPr>
                            <m:t>𝐶𝑎𝑠𝑜</m:t>
                          </m:r>
                          <m:r>
                            <a:rPr lang="es-EC" i="0">
                              <a:latin typeface="Cambria Math" panose="02040503050406030204" pitchFamily="18" charset="0"/>
                            </a:rPr>
                            <m:t> </m:t>
                          </m:r>
                          <m:r>
                            <a:rPr lang="es-EC" i="1">
                              <a:latin typeface="Cambria Math" panose="02040503050406030204" pitchFamily="18" charset="0"/>
                            </a:rPr>
                            <m:t>𝑉𝑖𝑟𝑡𝑢𝑎𝑙𝑖𝑧𝑎𝑑𝑜</m:t>
                          </m:r>
                        </m:num>
                        <m:den>
                          <m:r>
                            <a:rPr lang="es-EC" i="1">
                              <a:latin typeface="Cambria Math" panose="02040503050406030204" pitchFamily="18" charset="0"/>
                            </a:rPr>
                            <m:t>𝐶𝑎𝑠𝑜</m:t>
                          </m:r>
                          <m:r>
                            <a:rPr lang="es-EC" i="0">
                              <a:latin typeface="Cambria Math" panose="02040503050406030204" pitchFamily="18" charset="0"/>
                            </a:rPr>
                            <m:t> </m:t>
                          </m:r>
                          <m:r>
                            <a:rPr lang="es-EC" i="1">
                              <a:latin typeface="Cambria Math" panose="02040503050406030204" pitchFamily="18" charset="0"/>
                            </a:rPr>
                            <m:t>𝐵𝑎𝑠𝑒</m:t>
                          </m:r>
                        </m:den>
                      </m:f>
                      <m:r>
                        <a:rPr lang="es-EC" i="0">
                          <a:latin typeface="Cambria Math" panose="02040503050406030204" pitchFamily="18" charset="0"/>
                        </a:rPr>
                        <m:t>×100</m:t>
                      </m:r>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3110340" y="5426316"/>
                <a:ext cx="4806444" cy="618311"/>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53336110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sz="4400" u="sng" noProof="1" smtClean="0"/>
              <a:t>METODOLOGÍA</a:t>
            </a:r>
            <a:endParaRPr lang="en-US" sz="4400" u="sng" dirty="0"/>
          </a:p>
        </p:txBody>
      </p:sp>
      <p:grpSp>
        <p:nvGrpSpPr>
          <p:cNvPr id="15" name="Gruppieren 14"/>
          <p:cNvGrpSpPr/>
          <p:nvPr/>
        </p:nvGrpSpPr>
        <p:grpSpPr>
          <a:xfrm>
            <a:off x="324000" y="1725152"/>
            <a:ext cx="11541599" cy="4361918"/>
            <a:chOff x="-1198327" y="1908175"/>
            <a:chExt cx="11541599" cy="4361918"/>
          </a:xfrm>
        </p:grpSpPr>
        <p:grpSp>
          <p:nvGrpSpPr>
            <p:cNvPr id="20" name="Gruppieren 19"/>
            <p:cNvGrpSpPr/>
            <p:nvPr/>
          </p:nvGrpSpPr>
          <p:grpSpPr>
            <a:xfrm>
              <a:off x="2554288" y="1908175"/>
              <a:ext cx="4035425" cy="3902490"/>
              <a:chOff x="2554288" y="1908175"/>
              <a:chExt cx="4035425" cy="3902490"/>
            </a:xfrm>
          </p:grpSpPr>
          <p:sp>
            <p:nvSpPr>
              <p:cNvPr id="31" name="Ellipse 30"/>
              <p:cNvSpPr/>
              <p:nvPr/>
            </p:nvSpPr>
            <p:spPr bwMode="gray">
              <a:xfrm>
                <a:off x="2554288" y="5007064"/>
                <a:ext cx="4035425" cy="803601"/>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de-DE" dirty="0">
                  <a:solidFill>
                    <a:prstClr val="black"/>
                  </a:solidFill>
                </a:endParaRPr>
              </a:p>
            </p:txBody>
          </p:sp>
          <p:grpSp>
            <p:nvGrpSpPr>
              <p:cNvPr id="32" name="Gruppieren 31"/>
              <p:cNvGrpSpPr/>
              <p:nvPr/>
            </p:nvGrpSpPr>
            <p:grpSpPr>
              <a:xfrm>
                <a:off x="2800351" y="1908175"/>
                <a:ext cx="3541712" cy="3540126"/>
                <a:chOff x="2800351" y="1908175"/>
                <a:chExt cx="3541712" cy="3540126"/>
              </a:xfrm>
              <a:effectLst>
                <a:outerShdw blurRad="127000" dist="38100" dir="18900000" sy="23000" kx="-1200000" algn="bl" rotWithShape="0">
                  <a:prstClr val="black">
                    <a:alpha val="15000"/>
                  </a:prstClr>
                </a:outerShdw>
                <a:reflection blurRad="38100" stA="40000" endPos="25000" dir="5400000" sy="-100000" algn="bl" rotWithShape="0"/>
              </a:effectLst>
            </p:grpSpPr>
            <p:grpSp>
              <p:nvGrpSpPr>
                <p:cNvPr id="36" name="Gruppieren 35"/>
                <p:cNvGrpSpPr/>
                <p:nvPr/>
              </p:nvGrpSpPr>
              <p:grpSpPr>
                <a:xfrm>
                  <a:off x="2800351" y="1908175"/>
                  <a:ext cx="3541712" cy="3540126"/>
                  <a:chOff x="2800351" y="1908175"/>
                  <a:chExt cx="3541712" cy="3540126"/>
                </a:xfrm>
                <a:solidFill>
                  <a:schemeClr val="accent1"/>
                </a:solidFill>
                <a:effectLst/>
              </p:grpSpPr>
              <p:sp>
                <p:nvSpPr>
                  <p:cNvPr id="42" name="Freeform 87"/>
                  <p:cNvSpPr>
                    <a:spLocks/>
                  </p:cNvSpPr>
                  <p:nvPr/>
                </p:nvSpPr>
                <p:spPr bwMode="auto">
                  <a:xfrm>
                    <a:off x="3114676" y="1908175"/>
                    <a:ext cx="1554163" cy="895350"/>
                  </a:xfrm>
                  <a:custGeom>
                    <a:avLst/>
                    <a:gdLst>
                      <a:gd name="T0" fmla="*/ 170 w 1228"/>
                      <a:gd name="T1" fmla="*/ 709 h 709"/>
                      <a:gd name="T2" fmla="*/ 1151 w 1228"/>
                      <a:gd name="T3" fmla="*/ 200 h 709"/>
                      <a:gd name="T4" fmla="*/ 1228 w 1228"/>
                      <a:gd name="T5" fmla="*/ 100 h 709"/>
                      <a:gd name="T6" fmla="*/ 1151 w 1228"/>
                      <a:gd name="T7" fmla="*/ 0 h 709"/>
                      <a:gd name="T8" fmla="*/ 1151 w 1228"/>
                      <a:gd name="T9" fmla="*/ 0 h 709"/>
                      <a:gd name="T10" fmla="*/ 0 w 1228"/>
                      <a:gd name="T11" fmla="*/ 602 h 709"/>
                      <a:gd name="T12" fmla="*/ 120 w 1228"/>
                      <a:gd name="T13" fmla="*/ 586 h 709"/>
                      <a:gd name="T14" fmla="*/ 170 w 1228"/>
                      <a:gd name="T15" fmla="*/ 709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8" h="709">
                        <a:moveTo>
                          <a:pt x="170" y="709"/>
                        </a:moveTo>
                        <a:cubicBezTo>
                          <a:pt x="387" y="401"/>
                          <a:pt x="746" y="200"/>
                          <a:pt x="1151" y="200"/>
                        </a:cubicBezTo>
                        <a:cubicBezTo>
                          <a:pt x="1228" y="100"/>
                          <a:pt x="1228" y="100"/>
                          <a:pt x="1228" y="100"/>
                        </a:cubicBezTo>
                        <a:cubicBezTo>
                          <a:pt x="1151" y="0"/>
                          <a:pt x="1151" y="0"/>
                          <a:pt x="1151" y="0"/>
                        </a:cubicBezTo>
                        <a:cubicBezTo>
                          <a:pt x="1151" y="0"/>
                          <a:pt x="1151" y="0"/>
                          <a:pt x="1151" y="0"/>
                        </a:cubicBezTo>
                        <a:cubicBezTo>
                          <a:pt x="674" y="0"/>
                          <a:pt x="253" y="238"/>
                          <a:pt x="0" y="602"/>
                        </a:cubicBezTo>
                        <a:cubicBezTo>
                          <a:pt x="120" y="586"/>
                          <a:pt x="120" y="586"/>
                          <a:pt x="120" y="586"/>
                        </a:cubicBezTo>
                        <a:lnTo>
                          <a:pt x="170" y="709"/>
                        </a:lnTo>
                        <a:close/>
                      </a:path>
                    </a:pathLst>
                  </a:custGeom>
                  <a:gradFill flip="none" rotWithShape="1">
                    <a:gsLst>
                      <a:gs pos="0">
                        <a:srgbClr val="969696"/>
                      </a:gs>
                      <a:gs pos="100000">
                        <a:srgbClr val="C8C8C8"/>
                      </a:gs>
                    </a:gsLst>
                    <a:lin ang="16200000" scaled="1"/>
                    <a:tileRect/>
                  </a:gradFill>
                  <a:ln w="12700" cap="flat">
                    <a:noFill/>
                    <a:prstDash val="solid"/>
                    <a:miter lim="800000"/>
                    <a:headEnd/>
                    <a:tailEnd/>
                  </a:ln>
                  <a:effectLst>
                    <a:outerShdw blurRad="127000" algn="ctr" rotWithShape="0">
                      <a:prstClr val="black">
                        <a:alpha val="4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dirty="0">
                      <a:solidFill>
                        <a:prstClr val="black"/>
                      </a:solidFill>
                    </a:endParaRPr>
                  </a:p>
                </p:txBody>
              </p:sp>
              <p:sp>
                <p:nvSpPr>
                  <p:cNvPr id="43" name="Freeform 88"/>
                  <p:cNvSpPr>
                    <a:spLocks/>
                  </p:cNvSpPr>
                  <p:nvPr/>
                </p:nvSpPr>
                <p:spPr bwMode="auto">
                  <a:xfrm>
                    <a:off x="4706938" y="1914525"/>
                    <a:ext cx="1398588" cy="1025525"/>
                  </a:xfrm>
                  <a:custGeom>
                    <a:avLst/>
                    <a:gdLst>
                      <a:gd name="T0" fmla="*/ 0 w 1105"/>
                      <a:gd name="T1" fmla="*/ 200 h 812"/>
                      <a:gd name="T2" fmla="*/ 931 w 1105"/>
                      <a:gd name="T3" fmla="*/ 795 h 812"/>
                      <a:gd name="T4" fmla="*/ 1057 w 1105"/>
                      <a:gd name="T5" fmla="*/ 812 h 812"/>
                      <a:gd name="T6" fmla="*/ 1104 w 1105"/>
                      <a:gd name="T7" fmla="*/ 695 h 812"/>
                      <a:gd name="T8" fmla="*/ 1105 w 1105"/>
                      <a:gd name="T9" fmla="*/ 695 h 812"/>
                      <a:gd name="T10" fmla="*/ 8 w 1105"/>
                      <a:gd name="T11" fmla="*/ 0 h 812"/>
                      <a:gd name="T12" fmla="*/ 81 w 1105"/>
                      <a:gd name="T13" fmla="*/ 95 h 812"/>
                      <a:gd name="T14" fmla="*/ 0 w 1105"/>
                      <a:gd name="T15" fmla="*/ 200 h 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5" h="812">
                        <a:moveTo>
                          <a:pt x="0" y="200"/>
                        </a:moveTo>
                        <a:cubicBezTo>
                          <a:pt x="399" y="235"/>
                          <a:pt x="741" y="466"/>
                          <a:pt x="931" y="795"/>
                        </a:cubicBezTo>
                        <a:cubicBezTo>
                          <a:pt x="1057" y="812"/>
                          <a:pt x="1057" y="812"/>
                          <a:pt x="1057" y="812"/>
                        </a:cubicBezTo>
                        <a:cubicBezTo>
                          <a:pt x="1104" y="695"/>
                          <a:pt x="1104" y="695"/>
                          <a:pt x="1104" y="695"/>
                        </a:cubicBezTo>
                        <a:cubicBezTo>
                          <a:pt x="1105" y="695"/>
                          <a:pt x="1105" y="695"/>
                          <a:pt x="1105" y="695"/>
                        </a:cubicBezTo>
                        <a:cubicBezTo>
                          <a:pt x="881" y="308"/>
                          <a:pt x="477" y="38"/>
                          <a:pt x="8" y="0"/>
                        </a:cubicBezTo>
                        <a:cubicBezTo>
                          <a:pt x="81" y="95"/>
                          <a:pt x="81" y="95"/>
                          <a:pt x="81" y="95"/>
                        </a:cubicBezTo>
                        <a:lnTo>
                          <a:pt x="0" y="200"/>
                        </a:lnTo>
                        <a:close/>
                      </a:path>
                    </a:pathLst>
                  </a:custGeom>
                  <a:gradFill flip="none" rotWithShape="1">
                    <a:gsLst>
                      <a:gs pos="100000">
                        <a:schemeClr val="accent1">
                          <a:lumMod val="60000"/>
                          <a:lumOff val="40000"/>
                        </a:schemeClr>
                      </a:gs>
                      <a:gs pos="0">
                        <a:schemeClr val="accent1"/>
                      </a:gs>
                    </a:gsLst>
                    <a:lin ang="16200000" scaled="1"/>
                    <a:tileRect/>
                  </a:gradFill>
                  <a:ln w="12700" cap="flat">
                    <a:noFill/>
                    <a:prstDash val="solid"/>
                    <a:miter lim="800000"/>
                    <a:headEnd/>
                    <a:tailEnd/>
                  </a:ln>
                  <a:effectLst>
                    <a:outerShdw blurRad="127000" algn="ctr" rotWithShape="0">
                      <a:prstClr val="black">
                        <a:alpha val="4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dirty="0">
                      <a:solidFill>
                        <a:prstClr val="black"/>
                      </a:solidFill>
                    </a:endParaRPr>
                  </a:p>
                </p:txBody>
              </p:sp>
              <p:sp>
                <p:nvSpPr>
                  <p:cNvPr id="44" name="Freeform 89"/>
                  <p:cNvSpPr>
                    <a:spLocks/>
                  </p:cNvSpPr>
                  <p:nvPr/>
                </p:nvSpPr>
                <p:spPr bwMode="auto">
                  <a:xfrm>
                    <a:off x="5884863" y="2921000"/>
                    <a:ext cx="457200" cy="1663700"/>
                  </a:xfrm>
                  <a:custGeom>
                    <a:avLst/>
                    <a:gdLst>
                      <a:gd name="T0" fmla="*/ 50 w 361"/>
                      <a:gd name="T1" fmla="*/ 94 h 1315"/>
                      <a:gd name="T2" fmla="*/ 161 w 361"/>
                      <a:gd name="T3" fmla="*/ 598 h 1315"/>
                      <a:gd name="T4" fmla="*/ 0 w 361"/>
                      <a:gd name="T5" fmla="*/ 1198 h 1315"/>
                      <a:gd name="T6" fmla="*/ 48 w 361"/>
                      <a:gd name="T7" fmla="*/ 1315 h 1315"/>
                      <a:gd name="T8" fmla="*/ 173 w 361"/>
                      <a:gd name="T9" fmla="*/ 1298 h 1315"/>
                      <a:gd name="T10" fmla="*/ 174 w 361"/>
                      <a:gd name="T11" fmla="*/ 1298 h 1315"/>
                      <a:gd name="T12" fmla="*/ 361 w 361"/>
                      <a:gd name="T13" fmla="*/ 598 h 1315"/>
                      <a:gd name="T14" fmla="*/ 227 w 361"/>
                      <a:gd name="T15" fmla="*/ 0 h 1315"/>
                      <a:gd name="T16" fmla="*/ 181 w 361"/>
                      <a:gd name="T17" fmla="*/ 112 h 1315"/>
                      <a:gd name="T18" fmla="*/ 50 w 361"/>
                      <a:gd name="T19" fmla="*/ 94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1315">
                        <a:moveTo>
                          <a:pt x="50" y="94"/>
                        </a:moveTo>
                        <a:cubicBezTo>
                          <a:pt x="121" y="247"/>
                          <a:pt x="161" y="418"/>
                          <a:pt x="161" y="598"/>
                        </a:cubicBezTo>
                        <a:cubicBezTo>
                          <a:pt x="161" y="817"/>
                          <a:pt x="102" y="1022"/>
                          <a:pt x="0" y="1198"/>
                        </a:cubicBezTo>
                        <a:cubicBezTo>
                          <a:pt x="48" y="1315"/>
                          <a:pt x="48" y="1315"/>
                          <a:pt x="48" y="1315"/>
                        </a:cubicBezTo>
                        <a:cubicBezTo>
                          <a:pt x="173" y="1298"/>
                          <a:pt x="173" y="1298"/>
                          <a:pt x="173" y="1298"/>
                        </a:cubicBezTo>
                        <a:cubicBezTo>
                          <a:pt x="174" y="1298"/>
                          <a:pt x="174" y="1298"/>
                          <a:pt x="174" y="1298"/>
                        </a:cubicBezTo>
                        <a:cubicBezTo>
                          <a:pt x="293" y="1092"/>
                          <a:pt x="361" y="853"/>
                          <a:pt x="361" y="598"/>
                        </a:cubicBezTo>
                        <a:cubicBezTo>
                          <a:pt x="361" y="384"/>
                          <a:pt x="313" y="181"/>
                          <a:pt x="227" y="0"/>
                        </a:cubicBezTo>
                        <a:cubicBezTo>
                          <a:pt x="181" y="112"/>
                          <a:pt x="181" y="112"/>
                          <a:pt x="181" y="112"/>
                        </a:cubicBezTo>
                        <a:lnTo>
                          <a:pt x="50" y="94"/>
                        </a:lnTo>
                        <a:close/>
                      </a:path>
                    </a:pathLst>
                  </a:custGeom>
                  <a:gradFill flip="none" rotWithShape="1">
                    <a:gsLst>
                      <a:gs pos="100000">
                        <a:schemeClr val="accent1">
                          <a:lumMod val="60000"/>
                          <a:lumOff val="40000"/>
                        </a:schemeClr>
                      </a:gs>
                      <a:gs pos="0">
                        <a:schemeClr val="accent1"/>
                      </a:gs>
                    </a:gsLst>
                    <a:lin ang="16200000" scaled="1"/>
                    <a:tileRect/>
                  </a:gradFill>
                  <a:ln w="12700" cap="flat">
                    <a:noFill/>
                    <a:prstDash val="solid"/>
                    <a:miter lim="800000"/>
                    <a:headEnd/>
                    <a:tailEnd/>
                  </a:ln>
                  <a:effectLst>
                    <a:outerShdw blurRad="127000" algn="ctr" rotWithShape="0">
                      <a:prstClr val="black">
                        <a:alpha val="4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dirty="0">
                      <a:solidFill>
                        <a:prstClr val="black"/>
                      </a:solidFill>
                    </a:endParaRPr>
                  </a:p>
                </p:txBody>
              </p:sp>
              <p:sp>
                <p:nvSpPr>
                  <p:cNvPr id="45" name="Freeform 90"/>
                  <p:cNvSpPr>
                    <a:spLocks/>
                  </p:cNvSpPr>
                  <p:nvPr/>
                </p:nvSpPr>
                <p:spPr bwMode="auto">
                  <a:xfrm>
                    <a:off x="2800351" y="2771775"/>
                    <a:ext cx="455613" cy="1662113"/>
                  </a:xfrm>
                  <a:custGeom>
                    <a:avLst/>
                    <a:gdLst>
                      <a:gd name="T0" fmla="*/ 311 w 361"/>
                      <a:gd name="T1" fmla="*/ 1221 h 1315"/>
                      <a:gd name="T2" fmla="*/ 200 w 361"/>
                      <a:gd name="T3" fmla="*/ 717 h 1315"/>
                      <a:gd name="T4" fmla="*/ 361 w 361"/>
                      <a:gd name="T5" fmla="*/ 117 h 1315"/>
                      <a:gd name="T6" fmla="*/ 313 w 361"/>
                      <a:gd name="T7" fmla="*/ 0 h 1315"/>
                      <a:gd name="T8" fmla="*/ 188 w 361"/>
                      <a:gd name="T9" fmla="*/ 17 h 1315"/>
                      <a:gd name="T10" fmla="*/ 187 w 361"/>
                      <a:gd name="T11" fmla="*/ 17 h 1315"/>
                      <a:gd name="T12" fmla="*/ 0 w 361"/>
                      <a:gd name="T13" fmla="*/ 717 h 1315"/>
                      <a:gd name="T14" fmla="*/ 134 w 361"/>
                      <a:gd name="T15" fmla="*/ 1315 h 1315"/>
                      <a:gd name="T16" fmla="*/ 180 w 361"/>
                      <a:gd name="T17" fmla="*/ 1203 h 1315"/>
                      <a:gd name="T18" fmla="*/ 311 w 361"/>
                      <a:gd name="T19" fmla="*/ 1221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1315">
                        <a:moveTo>
                          <a:pt x="311" y="1221"/>
                        </a:moveTo>
                        <a:cubicBezTo>
                          <a:pt x="240" y="1068"/>
                          <a:pt x="200" y="897"/>
                          <a:pt x="200" y="717"/>
                        </a:cubicBezTo>
                        <a:cubicBezTo>
                          <a:pt x="200" y="498"/>
                          <a:pt x="259" y="293"/>
                          <a:pt x="361" y="117"/>
                        </a:cubicBezTo>
                        <a:cubicBezTo>
                          <a:pt x="313" y="0"/>
                          <a:pt x="313" y="0"/>
                          <a:pt x="313" y="0"/>
                        </a:cubicBezTo>
                        <a:cubicBezTo>
                          <a:pt x="188" y="17"/>
                          <a:pt x="188" y="17"/>
                          <a:pt x="188" y="17"/>
                        </a:cubicBezTo>
                        <a:cubicBezTo>
                          <a:pt x="187" y="17"/>
                          <a:pt x="187" y="17"/>
                          <a:pt x="187" y="17"/>
                        </a:cubicBezTo>
                        <a:cubicBezTo>
                          <a:pt x="68" y="223"/>
                          <a:pt x="0" y="462"/>
                          <a:pt x="0" y="717"/>
                        </a:cubicBezTo>
                        <a:cubicBezTo>
                          <a:pt x="0" y="931"/>
                          <a:pt x="48" y="1134"/>
                          <a:pt x="134" y="1315"/>
                        </a:cubicBezTo>
                        <a:cubicBezTo>
                          <a:pt x="180" y="1203"/>
                          <a:pt x="180" y="1203"/>
                          <a:pt x="180" y="1203"/>
                        </a:cubicBezTo>
                        <a:lnTo>
                          <a:pt x="311" y="1221"/>
                        </a:lnTo>
                        <a:close/>
                      </a:path>
                    </a:pathLst>
                  </a:custGeom>
                  <a:gradFill flip="none" rotWithShape="1">
                    <a:gsLst>
                      <a:gs pos="0">
                        <a:srgbClr val="969696"/>
                      </a:gs>
                      <a:gs pos="100000">
                        <a:srgbClr val="C8C8C8"/>
                      </a:gs>
                    </a:gsLst>
                    <a:lin ang="16200000" scaled="1"/>
                    <a:tileRect/>
                  </a:gradFill>
                  <a:ln w="12700" cap="flat">
                    <a:noFill/>
                    <a:prstDash val="solid"/>
                    <a:miter lim="800000"/>
                    <a:headEnd/>
                    <a:tailEnd/>
                  </a:ln>
                  <a:effectLst>
                    <a:outerShdw blurRad="127000" algn="ctr" rotWithShape="0">
                      <a:prstClr val="black">
                        <a:alpha val="4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dirty="0">
                      <a:solidFill>
                        <a:prstClr val="black"/>
                      </a:solidFill>
                    </a:endParaRPr>
                  </a:p>
                </p:txBody>
              </p:sp>
              <p:sp>
                <p:nvSpPr>
                  <p:cNvPr id="46" name="Freeform 91"/>
                  <p:cNvSpPr>
                    <a:spLocks/>
                  </p:cNvSpPr>
                  <p:nvPr/>
                </p:nvSpPr>
                <p:spPr bwMode="auto">
                  <a:xfrm>
                    <a:off x="3036888" y="4414838"/>
                    <a:ext cx="1397000" cy="1027113"/>
                  </a:xfrm>
                  <a:custGeom>
                    <a:avLst/>
                    <a:gdLst>
                      <a:gd name="T0" fmla="*/ 1105 w 1105"/>
                      <a:gd name="T1" fmla="*/ 612 h 812"/>
                      <a:gd name="T2" fmla="*/ 174 w 1105"/>
                      <a:gd name="T3" fmla="*/ 17 h 812"/>
                      <a:gd name="T4" fmla="*/ 48 w 1105"/>
                      <a:gd name="T5" fmla="*/ 0 h 812"/>
                      <a:gd name="T6" fmla="*/ 1 w 1105"/>
                      <a:gd name="T7" fmla="*/ 117 h 812"/>
                      <a:gd name="T8" fmla="*/ 0 w 1105"/>
                      <a:gd name="T9" fmla="*/ 117 h 812"/>
                      <a:gd name="T10" fmla="*/ 1097 w 1105"/>
                      <a:gd name="T11" fmla="*/ 812 h 812"/>
                      <a:gd name="T12" fmla="*/ 1024 w 1105"/>
                      <a:gd name="T13" fmla="*/ 717 h 812"/>
                      <a:gd name="T14" fmla="*/ 1105 w 1105"/>
                      <a:gd name="T15" fmla="*/ 612 h 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5" h="812">
                        <a:moveTo>
                          <a:pt x="1105" y="612"/>
                        </a:moveTo>
                        <a:cubicBezTo>
                          <a:pt x="706" y="577"/>
                          <a:pt x="364" y="346"/>
                          <a:pt x="174" y="17"/>
                        </a:cubicBezTo>
                        <a:cubicBezTo>
                          <a:pt x="48" y="0"/>
                          <a:pt x="48" y="0"/>
                          <a:pt x="48" y="0"/>
                        </a:cubicBezTo>
                        <a:cubicBezTo>
                          <a:pt x="1" y="117"/>
                          <a:pt x="1" y="117"/>
                          <a:pt x="1" y="117"/>
                        </a:cubicBezTo>
                        <a:cubicBezTo>
                          <a:pt x="0" y="117"/>
                          <a:pt x="0" y="117"/>
                          <a:pt x="0" y="117"/>
                        </a:cubicBezTo>
                        <a:cubicBezTo>
                          <a:pt x="224" y="504"/>
                          <a:pt x="628" y="774"/>
                          <a:pt x="1097" y="812"/>
                        </a:cubicBezTo>
                        <a:cubicBezTo>
                          <a:pt x="1024" y="717"/>
                          <a:pt x="1024" y="717"/>
                          <a:pt x="1024" y="717"/>
                        </a:cubicBezTo>
                        <a:lnTo>
                          <a:pt x="1105" y="612"/>
                        </a:lnTo>
                        <a:close/>
                      </a:path>
                    </a:pathLst>
                  </a:custGeom>
                  <a:gradFill flip="none" rotWithShape="1">
                    <a:gsLst>
                      <a:gs pos="0">
                        <a:srgbClr val="C0C0C0"/>
                      </a:gs>
                      <a:gs pos="100000">
                        <a:srgbClr val="E6E6E6"/>
                      </a:gs>
                    </a:gsLst>
                    <a:lin ang="16200000" scaled="1"/>
                    <a:tileRect/>
                  </a:gradFill>
                  <a:ln w="12700" cap="flat">
                    <a:noFill/>
                    <a:prstDash val="solid"/>
                    <a:miter lim="800000"/>
                    <a:headEnd/>
                    <a:tailEnd/>
                  </a:ln>
                  <a:effectLst>
                    <a:outerShdw blurRad="127000" algn="ctr" rotWithShape="0">
                      <a:prstClr val="black">
                        <a:alpha val="4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dirty="0">
                      <a:solidFill>
                        <a:prstClr val="black"/>
                      </a:solidFill>
                    </a:endParaRPr>
                  </a:p>
                </p:txBody>
              </p:sp>
              <p:sp>
                <p:nvSpPr>
                  <p:cNvPr id="47" name="Freeform 92"/>
                  <p:cNvSpPr>
                    <a:spLocks/>
                  </p:cNvSpPr>
                  <p:nvPr/>
                </p:nvSpPr>
                <p:spPr bwMode="auto">
                  <a:xfrm>
                    <a:off x="4473576" y="4551363"/>
                    <a:ext cx="1552575" cy="896938"/>
                  </a:xfrm>
                  <a:custGeom>
                    <a:avLst/>
                    <a:gdLst>
                      <a:gd name="T0" fmla="*/ 1058 w 1228"/>
                      <a:gd name="T1" fmla="*/ 0 h 709"/>
                      <a:gd name="T2" fmla="*/ 77 w 1228"/>
                      <a:gd name="T3" fmla="*/ 509 h 709"/>
                      <a:gd name="T4" fmla="*/ 0 w 1228"/>
                      <a:gd name="T5" fmla="*/ 609 h 709"/>
                      <a:gd name="T6" fmla="*/ 77 w 1228"/>
                      <a:gd name="T7" fmla="*/ 709 h 709"/>
                      <a:gd name="T8" fmla="*/ 77 w 1228"/>
                      <a:gd name="T9" fmla="*/ 709 h 709"/>
                      <a:gd name="T10" fmla="*/ 1228 w 1228"/>
                      <a:gd name="T11" fmla="*/ 107 h 709"/>
                      <a:gd name="T12" fmla="*/ 1108 w 1228"/>
                      <a:gd name="T13" fmla="*/ 123 h 709"/>
                      <a:gd name="T14" fmla="*/ 1058 w 1228"/>
                      <a:gd name="T15" fmla="*/ 0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8" h="709">
                        <a:moveTo>
                          <a:pt x="1058" y="0"/>
                        </a:moveTo>
                        <a:cubicBezTo>
                          <a:pt x="841" y="308"/>
                          <a:pt x="482" y="509"/>
                          <a:pt x="77" y="509"/>
                        </a:cubicBezTo>
                        <a:cubicBezTo>
                          <a:pt x="0" y="609"/>
                          <a:pt x="0" y="609"/>
                          <a:pt x="0" y="609"/>
                        </a:cubicBezTo>
                        <a:cubicBezTo>
                          <a:pt x="77" y="709"/>
                          <a:pt x="77" y="709"/>
                          <a:pt x="77" y="709"/>
                        </a:cubicBezTo>
                        <a:cubicBezTo>
                          <a:pt x="77" y="709"/>
                          <a:pt x="77" y="709"/>
                          <a:pt x="77" y="709"/>
                        </a:cubicBezTo>
                        <a:cubicBezTo>
                          <a:pt x="554" y="709"/>
                          <a:pt x="975" y="471"/>
                          <a:pt x="1228" y="107"/>
                        </a:cubicBezTo>
                        <a:cubicBezTo>
                          <a:pt x="1108" y="123"/>
                          <a:pt x="1108" y="123"/>
                          <a:pt x="1108" y="123"/>
                        </a:cubicBezTo>
                        <a:lnTo>
                          <a:pt x="1058" y="0"/>
                        </a:lnTo>
                        <a:close/>
                      </a:path>
                    </a:pathLst>
                  </a:custGeom>
                  <a:gradFill flip="none" rotWithShape="1">
                    <a:gsLst>
                      <a:gs pos="0">
                        <a:srgbClr val="C0C0C0"/>
                      </a:gs>
                      <a:gs pos="100000">
                        <a:srgbClr val="E6E6E6"/>
                      </a:gs>
                    </a:gsLst>
                    <a:lin ang="16200000" scaled="1"/>
                    <a:tileRect/>
                  </a:gradFill>
                  <a:ln w="12700" cap="flat">
                    <a:noFill/>
                    <a:prstDash val="solid"/>
                    <a:miter lim="800000"/>
                    <a:headEnd/>
                    <a:tailEnd/>
                  </a:ln>
                  <a:effectLst>
                    <a:outerShdw blurRad="127000" algn="ctr" rotWithShape="0">
                      <a:prstClr val="black">
                        <a:alpha val="4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dirty="0">
                      <a:solidFill>
                        <a:prstClr val="black"/>
                      </a:solidFill>
                    </a:endParaRPr>
                  </a:p>
                </p:txBody>
              </p:sp>
            </p:grpSp>
            <p:grpSp>
              <p:nvGrpSpPr>
                <p:cNvPr id="38" name="Gruppieren 37"/>
                <p:cNvGrpSpPr/>
                <p:nvPr/>
              </p:nvGrpSpPr>
              <p:grpSpPr>
                <a:xfrm>
                  <a:off x="3194051" y="2303463"/>
                  <a:ext cx="2752725" cy="2749550"/>
                  <a:chOff x="3194051" y="2303463"/>
                  <a:chExt cx="2752725" cy="2749550"/>
                </a:xfrm>
                <a:solidFill>
                  <a:schemeClr val="accent1"/>
                </a:solidFill>
              </p:grpSpPr>
              <p:sp>
                <p:nvSpPr>
                  <p:cNvPr id="39" name="Freeform 156"/>
                  <p:cNvSpPr>
                    <a:spLocks/>
                  </p:cNvSpPr>
                  <p:nvPr/>
                </p:nvSpPr>
                <p:spPr bwMode="auto">
                  <a:xfrm>
                    <a:off x="3194051" y="2303463"/>
                    <a:ext cx="1306513" cy="2000250"/>
                  </a:xfrm>
                  <a:custGeom>
                    <a:avLst/>
                    <a:gdLst>
                      <a:gd name="T0" fmla="*/ 600 w 1032"/>
                      <a:gd name="T1" fmla="*/ 1087 h 1582"/>
                      <a:gd name="T2" fmla="*/ 1032 w 1032"/>
                      <a:gd name="T3" fmla="*/ 602 h 1582"/>
                      <a:gd name="T4" fmla="*/ 1032 w 1032"/>
                      <a:gd name="T5" fmla="*/ 0 h 1582"/>
                      <a:gd name="T6" fmla="*/ 0 w 1032"/>
                      <a:gd name="T7" fmla="*/ 1087 h 1582"/>
                      <a:gd name="T8" fmla="*/ 119 w 1032"/>
                      <a:gd name="T9" fmla="*/ 1582 h 1582"/>
                      <a:gd name="T10" fmla="*/ 640 w 1032"/>
                      <a:gd name="T11" fmla="*/ 1281 h 1582"/>
                      <a:gd name="T12" fmla="*/ 600 w 1032"/>
                      <a:gd name="T13" fmla="*/ 1087 h 1582"/>
                    </a:gdLst>
                    <a:ahLst/>
                    <a:cxnLst>
                      <a:cxn ang="0">
                        <a:pos x="T0" y="T1"/>
                      </a:cxn>
                      <a:cxn ang="0">
                        <a:pos x="T2" y="T3"/>
                      </a:cxn>
                      <a:cxn ang="0">
                        <a:pos x="T4" y="T5"/>
                      </a:cxn>
                      <a:cxn ang="0">
                        <a:pos x="T6" y="T7"/>
                      </a:cxn>
                      <a:cxn ang="0">
                        <a:pos x="T8" y="T9"/>
                      </a:cxn>
                      <a:cxn ang="0">
                        <a:pos x="T10" y="T11"/>
                      </a:cxn>
                      <a:cxn ang="0">
                        <a:pos x="T12" y="T13"/>
                      </a:cxn>
                    </a:cxnLst>
                    <a:rect l="0" t="0" r="r" b="b"/>
                    <a:pathLst>
                      <a:path w="1032" h="1582">
                        <a:moveTo>
                          <a:pt x="600" y="1087"/>
                        </a:moveTo>
                        <a:cubicBezTo>
                          <a:pt x="600" y="836"/>
                          <a:pt x="789" y="630"/>
                          <a:pt x="1032" y="602"/>
                        </a:cubicBezTo>
                        <a:cubicBezTo>
                          <a:pt x="1032" y="0"/>
                          <a:pt x="1032" y="0"/>
                          <a:pt x="1032" y="0"/>
                        </a:cubicBezTo>
                        <a:cubicBezTo>
                          <a:pt x="457" y="29"/>
                          <a:pt x="0" y="505"/>
                          <a:pt x="0" y="1087"/>
                        </a:cubicBezTo>
                        <a:cubicBezTo>
                          <a:pt x="0" y="1265"/>
                          <a:pt x="43" y="1434"/>
                          <a:pt x="119" y="1582"/>
                        </a:cubicBezTo>
                        <a:cubicBezTo>
                          <a:pt x="640" y="1281"/>
                          <a:pt x="640" y="1281"/>
                          <a:pt x="640" y="1281"/>
                        </a:cubicBezTo>
                        <a:cubicBezTo>
                          <a:pt x="614" y="1222"/>
                          <a:pt x="600" y="1156"/>
                          <a:pt x="600" y="1087"/>
                        </a:cubicBezTo>
                        <a:close/>
                      </a:path>
                    </a:pathLst>
                  </a:custGeom>
                  <a:gradFill flip="none" rotWithShape="1">
                    <a:gsLst>
                      <a:gs pos="0">
                        <a:srgbClr val="969696"/>
                      </a:gs>
                      <a:gs pos="100000">
                        <a:srgbClr val="C8C8C8"/>
                      </a:gs>
                    </a:gsLst>
                    <a:lin ang="16200000" scaled="1"/>
                    <a:tileRect/>
                  </a:gradFill>
                  <a:ln w="12700" cap="flat">
                    <a:noFill/>
                    <a:prstDash val="solid"/>
                    <a:miter lim="800000"/>
                    <a:headEnd/>
                    <a:tailEnd/>
                  </a:ln>
                  <a:effectLst>
                    <a:outerShdw blurRad="127000" algn="ctr" rotWithShape="0">
                      <a:prstClr val="black">
                        <a:alpha val="4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dirty="0">
                      <a:solidFill>
                        <a:prstClr val="black"/>
                      </a:solidFill>
                    </a:endParaRPr>
                  </a:p>
                </p:txBody>
              </p:sp>
              <p:sp>
                <p:nvSpPr>
                  <p:cNvPr id="40" name="Freeform 157"/>
                  <p:cNvSpPr>
                    <a:spLocks/>
                  </p:cNvSpPr>
                  <p:nvPr/>
                </p:nvSpPr>
                <p:spPr bwMode="auto">
                  <a:xfrm>
                    <a:off x="4641851" y="2303463"/>
                    <a:ext cx="1304925" cy="2000250"/>
                  </a:xfrm>
                  <a:custGeom>
                    <a:avLst/>
                    <a:gdLst>
                      <a:gd name="T0" fmla="*/ 432 w 1032"/>
                      <a:gd name="T1" fmla="*/ 1087 h 1582"/>
                      <a:gd name="T2" fmla="*/ 392 w 1032"/>
                      <a:gd name="T3" fmla="*/ 1281 h 1582"/>
                      <a:gd name="T4" fmla="*/ 913 w 1032"/>
                      <a:gd name="T5" fmla="*/ 1582 h 1582"/>
                      <a:gd name="T6" fmla="*/ 1032 w 1032"/>
                      <a:gd name="T7" fmla="*/ 1087 h 1582"/>
                      <a:gd name="T8" fmla="*/ 0 w 1032"/>
                      <a:gd name="T9" fmla="*/ 0 h 1582"/>
                      <a:gd name="T10" fmla="*/ 0 w 1032"/>
                      <a:gd name="T11" fmla="*/ 602 h 1582"/>
                      <a:gd name="T12" fmla="*/ 432 w 1032"/>
                      <a:gd name="T13" fmla="*/ 1087 h 1582"/>
                    </a:gdLst>
                    <a:ahLst/>
                    <a:cxnLst>
                      <a:cxn ang="0">
                        <a:pos x="T0" y="T1"/>
                      </a:cxn>
                      <a:cxn ang="0">
                        <a:pos x="T2" y="T3"/>
                      </a:cxn>
                      <a:cxn ang="0">
                        <a:pos x="T4" y="T5"/>
                      </a:cxn>
                      <a:cxn ang="0">
                        <a:pos x="T6" y="T7"/>
                      </a:cxn>
                      <a:cxn ang="0">
                        <a:pos x="T8" y="T9"/>
                      </a:cxn>
                      <a:cxn ang="0">
                        <a:pos x="T10" y="T11"/>
                      </a:cxn>
                      <a:cxn ang="0">
                        <a:pos x="T12" y="T13"/>
                      </a:cxn>
                    </a:cxnLst>
                    <a:rect l="0" t="0" r="r" b="b"/>
                    <a:pathLst>
                      <a:path w="1032" h="1582">
                        <a:moveTo>
                          <a:pt x="432" y="1087"/>
                        </a:moveTo>
                        <a:cubicBezTo>
                          <a:pt x="432" y="1156"/>
                          <a:pt x="418" y="1222"/>
                          <a:pt x="392" y="1281"/>
                        </a:cubicBezTo>
                        <a:cubicBezTo>
                          <a:pt x="913" y="1582"/>
                          <a:pt x="913" y="1582"/>
                          <a:pt x="913" y="1582"/>
                        </a:cubicBezTo>
                        <a:cubicBezTo>
                          <a:pt x="989" y="1434"/>
                          <a:pt x="1032" y="1265"/>
                          <a:pt x="1032" y="1087"/>
                        </a:cubicBezTo>
                        <a:cubicBezTo>
                          <a:pt x="1032" y="505"/>
                          <a:pt x="575" y="29"/>
                          <a:pt x="0" y="0"/>
                        </a:cubicBezTo>
                        <a:cubicBezTo>
                          <a:pt x="0" y="602"/>
                          <a:pt x="0" y="602"/>
                          <a:pt x="0" y="602"/>
                        </a:cubicBezTo>
                        <a:cubicBezTo>
                          <a:pt x="243" y="630"/>
                          <a:pt x="432" y="836"/>
                          <a:pt x="432" y="1087"/>
                        </a:cubicBezTo>
                        <a:close/>
                      </a:path>
                    </a:pathLst>
                  </a:custGeom>
                  <a:gradFill flip="none" rotWithShape="1">
                    <a:gsLst>
                      <a:gs pos="100000">
                        <a:schemeClr val="accent1">
                          <a:lumMod val="60000"/>
                          <a:lumOff val="40000"/>
                        </a:schemeClr>
                      </a:gs>
                      <a:gs pos="0">
                        <a:schemeClr val="accent1"/>
                      </a:gs>
                    </a:gsLst>
                    <a:lin ang="16200000" scaled="1"/>
                    <a:tileRect/>
                  </a:gradFill>
                  <a:ln w="12700" cap="flat">
                    <a:noFill/>
                    <a:prstDash val="solid"/>
                    <a:miter lim="800000"/>
                    <a:headEnd/>
                    <a:tailEnd/>
                  </a:ln>
                  <a:effectLst>
                    <a:outerShdw blurRad="127000" algn="ctr" rotWithShape="0">
                      <a:prstClr val="black">
                        <a:alpha val="4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dirty="0">
                      <a:solidFill>
                        <a:prstClr val="black"/>
                      </a:solidFill>
                    </a:endParaRPr>
                  </a:p>
                </p:txBody>
              </p:sp>
              <p:sp>
                <p:nvSpPr>
                  <p:cNvPr id="41" name="Freeform 158"/>
                  <p:cNvSpPr>
                    <a:spLocks/>
                  </p:cNvSpPr>
                  <p:nvPr/>
                </p:nvSpPr>
                <p:spPr bwMode="auto">
                  <a:xfrm>
                    <a:off x="3416301" y="4044950"/>
                    <a:ext cx="2309813" cy="1008063"/>
                  </a:xfrm>
                  <a:custGeom>
                    <a:avLst/>
                    <a:gdLst>
                      <a:gd name="T0" fmla="*/ 913 w 1826"/>
                      <a:gd name="T1" fmla="*/ 197 h 797"/>
                      <a:gd name="T2" fmla="*/ 521 w 1826"/>
                      <a:gd name="T3" fmla="*/ 0 h 797"/>
                      <a:gd name="T4" fmla="*/ 0 w 1826"/>
                      <a:gd name="T5" fmla="*/ 301 h 797"/>
                      <a:gd name="T6" fmla="*/ 913 w 1826"/>
                      <a:gd name="T7" fmla="*/ 797 h 797"/>
                      <a:gd name="T8" fmla="*/ 1826 w 1826"/>
                      <a:gd name="T9" fmla="*/ 301 h 797"/>
                      <a:gd name="T10" fmla="*/ 1305 w 1826"/>
                      <a:gd name="T11" fmla="*/ 0 h 797"/>
                      <a:gd name="T12" fmla="*/ 913 w 1826"/>
                      <a:gd name="T13" fmla="*/ 197 h 797"/>
                    </a:gdLst>
                    <a:ahLst/>
                    <a:cxnLst>
                      <a:cxn ang="0">
                        <a:pos x="T0" y="T1"/>
                      </a:cxn>
                      <a:cxn ang="0">
                        <a:pos x="T2" y="T3"/>
                      </a:cxn>
                      <a:cxn ang="0">
                        <a:pos x="T4" y="T5"/>
                      </a:cxn>
                      <a:cxn ang="0">
                        <a:pos x="T6" y="T7"/>
                      </a:cxn>
                      <a:cxn ang="0">
                        <a:pos x="T8" y="T9"/>
                      </a:cxn>
                      <a:cxn ang="0">
                        <a:pos x="T10" y="T11"/>
                      </a:cxn>
                      <a:cxn ang="0">
                        <a:pos x="T12" y="T13"/>
                      </a:cxn>
                    </a:cxnLst>
                    <a:rect l="0" t="0" r="r" b="b"/>
                    <a:pathLst>
                      <a:path w="1826" h="797">
                        <a:moveTo>
                          <a:pt x="913" y="197"/>
                        </a:moveTo>
                        <a:cubicBezTo>
                          <a:pt x="752" y="197"/>
                          <a:pt x="610" y="120"/>
                          <a:pt x="521" y="0"/>
                        </a:cubicBezTo>
                        <a:cubicBezTo>
                          <a:pt x="0" y="301"/>
                          <a:pt x="0" y="301"/>
                          <a:pt x="0" y="301"/>
                        </a:cubicBezTo>
                        <a:cubicBezTo>
                          <a:pt x="194" y="600"/>
                          <a:pt x="530" y="797"/>
                          <a:pt x="913" y="797"/>
                        </a:cubicBezTo>
                        <a:cubicBezTo>
                          <a:pt x="1296" y="797"/>
                          <a:pt x="1632" y="600"/>
                          <a:pt x="1826" y="301"/>
                        </a:cubicBezTo>
                        <a:cubicBezTo>
                          <a:pt x="1305" y="0"/>
                          <a:pt x="1305" y="0"/>
                          <a:pt x="1305" y="0"/>
                        </a:cubicBezTo>
                        <a:cubicBezTo>
                          <a:pt x="1216" y="120"/>
                          <a:pt x="1074" y="197"/>
                          <a:pt x="913" y="197"/>
                        </a:cubicBezTo>
                        <a:close/>
                      </a:path>
                    </a:pathLst>
                  </a:custGeom>
                  <a:gradFill flip="none" rotWithShape="1">
                    <a:gsLst>
                      <a:gs pos="0">
                        <a:srgbClr val="C0C0C0"/>
                      </a:gs>
                      <a:gs pos="100000">
                        <a:srgbClr val="E6E6E6"/>
                      </a:gs>
                    </a:gsLst>
                    <a:lin ang="16200000" scaled="1"/>
                    <a:tileRect/>
                  </a:gradFill>
                  <a:ln w="12700" cap="flat">
                    <a:noFill/>
                    <a:prstDash val="solid"/>
                    <a:miter lim="800000"/>
                    <a:headEnd/>
                    <a:tailEnd/>
                  </a:ln>
                  <a:effectLst>
                    <a:outerShdw blurRad="127000" algn="ctr" rotWithShape="0">
                      <a:prstClr val="black">
                        <a:alpha val="40000"/>
                      </a:prstClr>
                    </a:outerShdw>
                  </a:effectLst>
                  <a:scene3d>
                    <a:camera prst="orthographicFront"/>
                    <a:lightRig rig="threePt" dir="t"/>
                  </a:scene3d>
                  <a:sp3d>
                    <a:bevelT prst="coolSlant"/>
                  </a:sp3d>
                </p:spPr>
                <p:txBody>
                  <a:bodyPr vert="horz" wrap="square" lIns="91440" tIns="45720" rIns="91440" bIns="45720" numCol="1" anchor="t" anchorCtr="0" compatLnSpc="1">
                    <a:prstTxWarp prst="textNoShape">
                      <a:avLst/>
                    </a:prstTxWarp>
                  </a:bodyPr>
                  <a:lstStyle/>
                  <a:p>
                    <a:endParaRPr lang="de-DE" dirty="0">
                      <a:solidFill>
                        <a:prstClr val="black"/>
                      </a:solidFill>
                    </a:endParaRPr>
                  </a:p>
                </p:txBody>
              </p:sp>
            </p:grpSp>
          </p:grpSp>
          <p:sp>
            <p:nvSpPr>
              <p:cNvPr id="33" name="Textfeld 32"/>
              <p:cNvSpPr txBox="1"/>
              <p:nvPr/>
            </p:nvSpPr>
            <p:spPr>
              <a:xfrm rot="3600000">
                <a:off x="3961847" y="2775101"/>
                <a:ext cx="1560852" cy="1618599"/>
              </a:xfrm>
              <a:prstGeom prst="rect">
                <a:avLst/>
              </a:prstGeom>
              <a:noFill/>
            </p:spPr>
            <p:txBody>
              <a:bodyPr wrap="none" lIns="0" tIns="0" rIns="0" bIns="0" rtlCol="0" anchor="ctr" anchorCtr="0">
                <a:prstTxWarp prst="textArchUp">
                  <a:avLst/>
                </a:prstTxWarp>
                <a:spAutoFit/>
              </a:bodyPr>
              <a:lstStyle/>
              <a:p>
                <a:pPr algn="ctr"/>
                <a:r>
                  <a:rPr lang="en-US" b="1" dirty="0" err="1" smtClean="0">
                    <a:solidFill>
                      <a:srgbClr val="FFFFFF"/>
                    </a:solidFill>
                    <a:effectLst>
                      <a:outerShdw blurRad="190500" algn="ctr" rotWithShape="0">
                        <a:prstClr val="black">
                          <a:alpha val="50000"/>
                        </a:prstClr>
                      </a:outerShdw>
                    </a:effectLst>
                    <a:cs typeface="Arial" charset="0"/>
                  </a:rPr>
                  <a:t>Diseño</a:t>
                </a:r>
                <a:endParaRPr lang="en-US" b="1" dirty="0">
                  <a:solidFill>
                    <a:srgbClr val="FFFFFF"/>
                  </a:solidFill>
                  <a:effectLst>
                    <a:outerShdw blurRad="190500" algn="ctr" rotWithShape="0">
                      <a:prstClr val="black">
                        <a:alpha val="50000"/>
                      </a:prstClr>
                    </a:outerShdw>
                  </a:effectLst>
                  <a:cs typeface="Arial" charset="0"/>
                </a:endParaRPr>
              </a:p>
            </p:txBody>
          </p:sp>
          <p:sp>
            <p:nvSpPr>
              <p:cNvPr id="34" name="Textfeld 33"/>
              <p:cNvSpPr txBox="1"/>
              <p:nvPr/>
            </p:nvSpPr>
            <p:spPr>
              <a:xfrm rot="18000000">
                <a:off x="3574782" y="2765546"/>
                <a:ext cx="1705474" cy="1681823"/>
              </a:xfrm>
              <a:prstGeom prst="rect">
                <a:avLst/>
              </a:prstGeom>
              <a:noFill/>
            </p:spPr>
            <p:txBody>
              <a:bodyPr wrap="none" lIns="0" tIns="0" rIns="0" bIns="0" rtlCol="0" anchor="ctr" anchorCtr="0">
                <a:prstTxWarp prst="textArchUp">
                  <a:avLst/>
                </a:prstTxWarp>
                <a:spAutoFit/>
              </a:bodyPr>
              <a:lstStyle/>
              <a:p>
                <a:pPr algn="ctr"/>
                <a:r>
                  <a:rPr lang="en-US" b="1" dirty="0" err="1" smtClean="0">
                    <a:solidFill>
                      <a:srgbClr val="FFFFFF"/>
                    </a:solidFill>
                    <a:effectLst>
                      <a:outerShdw blurRad="190500" algn="ctr" rotWithShape="0">
                        <a:prstClr val="black">
                          <a:alpha val="50000"/>
                        </a:prstClr>
                      </a:outerShdw>
                    </a:effectLst>
                    <a:cs typeface="Arial" charset="0"/>
                  </a:rPr>
                  <a:t>Análisis</a:t>
                </a:r>
                <a:endParaRPr lang="en-US" b="1" dirty="0">
                  <a:solidFill>
                    <a:srgbClr val="FFFFFF"/>
                  </a:solidFill>
                  <a:effectLst>
                    <a:outerShdw blurRad="190500" algn="ctr" rotWithShape="0">
                      <a:prstClr val="black">
                        <a:alpha val="50000"/>
                      </a:prstClr>
                    </a:outerShdw>
                  </a:effectLst>
                  <a:cs typeface="Arial" charset="0"/>
                </a:endParaRPr>
              </a:p>
            </p:txBody>
          </p:sp>
          <p:sp>
            <p:nvSpPr>
              <p:cNvPr id="35" name="Textfeld 34"/>
              <p:cNvSpPr txBox="1"/>
              <p:nvPr/>
            </p:nvSpPr>
            <p:spPr>
              <a:xfrm>
                <a:off x="3735388" y="3061982"/>
                <a:ext cx="1671638" cy="1626704"/>
              </a:xfrm>
              <a:prstGeom prst="rect">
                <a:avLst/>
              </a:prstGeom>
              <a:noFill/>
            </p:spPr>
            <p:txBody>
              <a:bodyPr wrap="none" lIns="0" tIns="0" rIns="0" bIns="0" rtlCol="0" anchor="ctr" anchorCtr="0">
                <a:prstTxWarp prst="textArchDown">
                  <a:avLst/>
                </a:prstTxWarp>
                <a:spAutoFit/>
              </a:bodyPr>
              <a:lstStyle/>
              <a:p>
                <a:pPr algn="ctr"/>
                <a:r>
                  <a:rPr lang="en-US" b="1" dirty="0" err="1" smtClean="0">
                    <a:solidFill>
                      <a:srgbClr val="000000"/>
                    </a:solidFill>
                    <a:cs typeface="Arial" charset="0"/>
                  </a:rPr>
                  <a:t>Implementación</a:t>
                </a:r>
                <a:endParaRPr lang="en-US" b="1" dirty="0">
                  <a:solidFill>
                    <a:srgbClr val="000000"/>
                  </a:solidFill>
                  <a:cs typeface="Arial" charset="0"/>
                </a:endParaRPr>
              </a:p>
            </p:txBody>
          </p:sp>
        </p:grpSp>
        <p:cxnSp>
          <p:nvCxnSpPr>
            <p:cNvPr id="29" name="Gerade Verbindung 28"/>
            <p:cNvCxnSpPr/>
            <p:nvPr/>
          </p:nvCxnSpPr>
          <p:spPr bwMode="gray">
            <a:xfrm>
              <a:off x="-1198327" y="2083796"/>
              <a:ext cx="4235215" cy="0"/>
            </a:xfrm>
            <a:prstGeom prst="line">
              <a:avLst/>
            </a:prstGeom>
            <a:noFill/>
            <a:ln w="19050">
              <a:solidFill>
                <a:srgbClr val="969696"/>
              </a:solidFill>
              <a:prstDash val="sysDot"/>
              <a:round/>
              <a:headEnd/>
              <a:tailEnd/>
            </a:ln>
          </p:spPr>
        </p:cxnSp>
        <p:grpSp>
          <p:nvGrpSpPr>
            <p:cNvPr id="22" name="Gruppieren 21"/>
            <p:cNvGrpSpPr/>
            <p:nvPr/>
          </p:nvGrpSpPr>
          <p:grpSpPr bwMode="gray">
            <a:xfrm>
              <a:off x="6113463" y="2083795"/>
              <a:ext cx="4229809" cy="1937538"/>
              <a:chOff x="6113463" y="2083795"/>
              <a:chExt cx="4229809" cy="1937538"/>
            </a:xfrm>
          </p:grpSpPr>
          <p:cxnSp>
            <p:nvCxnSpPr>
              <p:cNvPr id="26" name="Gerade Verbindung 25"/>
              <p:cNvCxnSpPr/>
              <p:nvPr/>
            </p:nvCxnSpPr>
            <p:spPr bwMode="gray">
              <a:xfrm>
                <a:off x="6113463" y="2083796"/>
                <a:ext cx="4229808" cy="0"/>
              </a:xfrm>
              <a:prstGeom prst="line">
                <a:avLst/>
              </a:prstGeom>
              <a:noFill/>
              <a:ln w="19050">
                <a:solidFill>
                  <a:srgbClr val="969696"/>
                </a:solidFill>
                <a:prstDash val="sysDot"/>
                <a:round/>
                <a:headEnd/>
                <a:tailEnd/>
              </a:ln>
            </p:spPr>
          </p:cxnSp>
          <p:sp>
            <p:nvSpPr>
              <p:cNvPr id="28" name="Text Box 13"/>
              <p:cNvSpPr txBox="1">
                <a:spLocks noChangeArrowheads="1"/>
              </p:cNvSpPr>
              <p:nvPr/>
            </p:nvSpPr>
            <p:spPr bwMode="gray">
              <a:xfrm>
                <a:off x="6896459" y="2083795"/>
                <a:ext cx="3446813" cy="1937538"/>
              </a:xfrm>
              <a:prstGeom prst="rect">
                <a:avLst/>
              </a:prstGeom>
              <a:noFill/>
              <a:ln w="9525" algn="ctr">
                <a:noFill/>
                <a:miter lim="800000"/>
                <a:headEnd/>
                <a:tailEnd/>
              </a:ln>
            </p:spPr>
            <p:txBody>
              <a:bodyPr wrap="square" lIns="0" tIns="90000" rIns="0" bIns="0">
                <a:spAutoFit/>
              </a:bodyPr>
              <a:lstStyle/>
              <a:p>
                <a:pPr algn="r" defTabSz="801688"/>
                <a:r>
                  <a:rPr lang="en-US" sz="2400" b="1" dirty="0" err="1" smtClean="0">
                    <a:solidFill>
                      <a:prstClr val="black"/>
                    </a:solidFill>
                  </a:rPr>
                  <a:t>Diseño</a:t>
                </a:r>
                <a:r>
                  <a:rPr lang="en-US" sz="2400" b="1" dirty="0">
                    <a:solidFill>
                      <a:prstClr val="black"/>
                    </a:solidFill>
                  </a:rPr>
                  <a:t/>
                </a:r>
                <a:br>
                  <a:rPr lang="en-US" sz="2400" b="1" dirty="0">
                    <a:solidFill>
                      <a:prstClr val="black"/>
                    </a:solidFill>
                  </a:rPr>
                </a:br>
                <a:r>
                  <a:rPr lang="en-US" sz="1600" dirty="0" err="1" smtClean="0">
                    <a:solidFill>
                      <a:prstClr val="black">
                        <a:lumMod val="50000"/>
                        <a:lumOff val="50000"/>
                      </a:prstClr>
                    </a:solidFill>
                  </a:rPr>
                  <a:t>Diagrama</a:t>
                </a:r>
                <a:r>
                  <a:rPr lang="en-US" sz="1600" dirty="0" smtClean="0">
                    <a:solidFill>
                      <a:prstClr val="black">
                        <a:lumMod val="50000"/>
                        <a:lumOff val="50000"/>
                      </a:prstClr>
                    </a:solidFill>
                  </a:rPr>
                  <a:t> </a:t>
                </a:r>
                <a:r>
                  <a:rPr lang="en-US" sz="1600" dirty="0" err="1" smtClean="0">
                    <a:solidFill>
                      <a:prstClr val="black">
                        <a:lumMod val="50000"/>
                        <a:lumOff val="50000"/>
                      </a:prstClr>
                    </a:solidFill>
                  </a:rPr>
                  <a:t>Entidad</a:t>
                </a:r>
                <a:r>
                  <a:rPr lang="en-US" sz="1600" dirty="0" smtClean="0">
                    <a:solidFill>
                      <a:prstClr val="black">
                        <a:lumMod val="50000"/>
                        <a:lumOff val="50000"/>
                      </a:prstClr>
                    </a:solidFill>
                  </a:rPr>
                  <a:t> </a:t>
                </a:r>
                <a:r>
                  <a:rPr lang="en-US" sz="1600" dirty="0" err="1" smtClean="0">
                    <a:solidFill>
                      <a:prstClr val="black">
                        <a:lumMod val="50000"/>
                        <a:lumOff val="50000"/>
                      </a:prstClr>
                    </a:solidFill>
                  </a:rPr>
                  <a:t>Relacion</a:t>
                </a:r>
                <a:r>
                  <a:rPr lang="en-US" sz="1600" dirty="0" smtClean="0">
                    <a:solidFill>
                      <a:prstClr val="black">
                        <a:lumMod val="50000"/>
                        <a:lumOff val="50000"/>
                      </a:prstClr>
                    </a:solidFill>
                  </a:rPr>
                  <a:t>.</a:t>
                </a:r>
              </a:p>
              <a:p>
                <a:pPr algn="r" defTabSz="801688"/>
                <a:r>
                  <a:rPr lang="en-US" sz="1600" dirty="0" err="1" smtClean="0">
                    <a:solidFill>
                      <a:prstClr val="black">
                        <a:lumMod val="50000"/>
                        <a:lumOff val="50000"/>
                      </a:prstClr>
                    </a:solidFill>
                  </a:rPr>
                  <a:t>Diagrama</a:t>
                </a:r>
                <a:r>
                  <a:rPr lang="en-US" sz="1600" dirty="0" smtClean="0">
                    <a:solidFill>
                      <a:prstClr val="black">
                        <a:lumMod val="50000"/>
                        <a:lumOff val="50000"/>
                      </a:prstClr>
                    </a:solidFill>
                  </a:rPr>
                  <a:t> de </a:t>
                </a:r>
                <a:r>
                  <a:rPr lang="en-US" sz="1600" dirty="0" err="1" smtClean="0">
                    <a:solidFill>
                      <a:prstClr val="black">
                        <a:lumMod val="50000"/>
                        <a:lumOff val="50000"/>
                      </a:prstClr>
                    </a:solidFill>
                  </a:rPr>
                  <a:t>Clases</a:t>
                </a:r>
                <a:r>
                  <a:rPr lang="en-US" sz="1600" dirty="0" smtClean="0">
                    <a:solidFill>
                      <a:prstClr val="black">
                        <a:lumMod val="50000"/>
                        <a:lumOff val="50000"/>
                      </a:prstClr>
                    </a:solidFill>
                  </a:rPr>
                  <a:t>.</a:t>
                </a:r>
              </a:p>
              <a:p>
                <a:pPr algn="r" defTabSz="801688"/>
                <a:r>
                  <a:rPr lang="en-US" sz="1600" dirty="0" err="1" smtClean="0">
                    <a:solidFill>
                      <a:prstClr val="black">
                        <a:lumMod val="50000"/>
                        <a:lumOff val="50000"/>
                      </a:prstClr>
                    </a:solidFill>
                  </a:rPr>
                  <a:t>Diagrama</a:t>
                </a:r>
                <a:r>
                  <a:rPr lang="en-US" sz="1600" dirty="0" smtClean="0">
                    <a:solidFill>
                      <a:prstClr val="black">
                        <a:lumMod val="50000"/>
                        <a:lumOff val="50000"/>
                      </a:prstClr>
                    </a:solidFill>
                  </a:rPr>
                  <a:t> </a:t>
                </a:r>
                <a:r>
                  <a:rPr lang="en-US" sz="1600" dirty="0" err="1" smtClean="0">
                    <a:solidFill>
                      <a:prstClr val="black">
                        <a:lumMod val="50000"/>
                        <a:lumOff val="50000"/>
                      </a:prstClr>
                    </a:solidFill>
                  </a:rPr>
                  <a:t>Navegacional</a:t>
                </a:r>
                <a:r>
                  <a:rPr lang="en-US" sz="1600" dirty="0" smtClean="0">
                    <a:solidFill>
                      <a:prstClr val="black">
                        <a:lumMod val="50000"/>
                        <a:lumOff val="50000"/>
                      </a:prstClr>
                    </a:solidFill>
                  </a:rPr>
                  <a:t>.</a:t>
                </a:r>
              </a:p>
              <a:p>
                <a:pPr algn="r" defTabSz="801688"/>
                <a:endParaRPr lang="en-US" sz="1600" dirty="0" smtClean="0">
                  <a:solidFill>
                    <a:prstClr val="black">
                      <a:lumMod val="50000"/>
                      <a:lumOff val="50000"/>
                    </a:prstClr>
                  </a:solidFill>
                </a:endParaRPr>
              </a:p>
              <a:p>
                <a:pPr algn="r" defTabSz="801688"/>
                <a:endParaRPr lang="en-US" sz="1600" dirty="0" smtClean="0">
                  <a:solidFill>
                    <a:prstClr val="black">
                      <a:lumMod val="50000"/>
                      <a:lumOff val="50000"/>
                    </a:prstClr>
                  </a:solidFill>
                </a:endParaRPr>
              </a:p>
              <a:p>
                <a:pPr algn="r" defTabSz="801688"/>
                <a:endParaRPr lang="en-US" sz="1600" dirty="0">
                  <a:solidFill>
                    <a:prstClr val="black">
                      <a:lumMod val="50000"/>
                      <a:lumOff val="50000"/>
                    </a:prstClr>
                  </a:solidFill>
                </a:endParaRPr>
              </a:p>
            </p:txBody>
          </p:sp>
        </p:grpSp>
        <p:sp>
          <p:nvSpPr>
            <p:cNvPr id="25" name="Text Box 13"/>
            <p:cNvSpPr txBox="1">
              <a:spLocks noChangeArrowheads="1"/>
            </p:cNvSpPr>
            <p:nvPr/>
          </p:nvSpPr>
          <p:spPr bwMode="gray">
            <a:xfrm>
              <a:off x="1516472" y="5563661"/>
              <a:ext cx="6111056" cy="706432"/>
            </a:xfrm>
            <a:prstGeom prst="rect">
              <a:avLst/>
            </a:prstGeom>
            <a:noFill/>
            <a:ln w="9525" algn="ctr">
              <a:noFill/>
              <a:miter lim="800000"/>
              <a:headEnd/>
              <a:tailEnd/>
            </a:ln>
          </p:spPr>
          <p:txBody>
            <a:bodyPr wrap="square" lIns="0" tIns="90000" rIns="0" bIns="0">
              <a:spAutoFit/>
            </a:bodyPr>
            <a:lstStyle/>
            <a:p>
              <a:pPr algn="ctr" defTabSz="801688"/>
              <a:r>
                <a:rPr lang="en-US" sz="2400" b="1" dirty="0" err="1" smtClean="0">
                  <a:solidFill>
                    <a:prstClr val="black"/>
                  </a:solidFill>
                </a:rPr>
                <a:t>Implementación</a:t>
              </a:r>
              <a:r>
                <a:rPr lang="de-DE" sz="1600" dirty="0">
                  <a:solidFill>
                    <a:prstClr val="black"/>
                  </a:solidFill>
                </a:rPr>
                <a:t/>
              </a:r>
              <a:br>
                <a:rPr lang="de-DE" sz="1600" dirty="0">
                  <a:solidFill>
                    <a:prstClr val="black"/>
                  </a:solidFill>
                </a:rPr>
              </a:br>
              <a:endParaRPr lang="en-US" sz="1600" dirty="0">
                <a:solidFill>
                  <a:prstClr val="black">
                    <a:lumMod val="50000"/>
                    <a:lumOff val="50000"/>
                  </a:prstClr>
                </a:solidFill>
              </a:endParaRPr>
            </a:p>
          </p:txBody>
        </p:sp>
      </p:gr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577321" y="3200147"/>
            <a:ext cx="1106368" cy="584775"/>
          </a:xfrm>
          <a:prstGeom prst="rect">
            <a:avLst/>
          </a:prstGeom>
          <a:noFill/>
        </p:spPr>
        <p:txBody>
          <a:bodyPr wrap="square" rtlCol="0">
            <a:spAutoFit/>
          </a:bodyPr>
          <a:lstStyle/>
          <a:p>
            <a:r>
              <a:rPr lang="es-EC" sz="3200" b="1" dirty="0" smtClean="0"/>
              <a:t>UWE</a:t>
            </a:r>
            <a:endParaRPr lang="es-EC" sz="3200" b="1" dirty="0"/>
          </a:p>
        </p:txBody>
      </p:sp>
      <p:sp>
        <p:nvSpPr>
          <p:cNvPr id="48" name="Text Box 13"/>
          <p:cNvSpPr txBox="1">
            <a:spLocks noChangeArrowheads="1"/>
          </p:cNvSpPr>
          <p:nvPr/>
        </p:nvSpPr>
        <p:spPr bwMode="gray">
          <a:xfrm>
            <a:off x="337748" y="1914070"/>
            <a:ext cx="4600880" cy="706432"/>
          </a:xfrm>
          <a:prstGeom prst="rect">
            <a:avLst/>
          </a:prstGeom>
          <a:noFill/>
          <a:ln w="9525" algn="ctr">
            <a:noFill/>
            <a:miter lim="800000"/>
            <a:headEnd/>
            <a:tailEnd/>
          </a:ln>
        </p:spPr>
        <p:txBody>
          <a:bodyPr wrap="square" lIns="0" tIns="90000" rIns="0" bIns="0">
            <a:spAutoFit/>
          </a:bodyPr>
          <a:lstStyle/>
          <a:p>
            <a:pPr defTabSz="801688"/>
            <a:r>
              <a:rPr lang="en-US" sz="2400" b="1" dirty="0" err="1" smtClean="0">
                <a:solidFill>
                  <a:prstClr val="black"/>
                </a:solidFill>
              </a:rPr>
              <a:t>Análisis</a:t>
            </a:r>
            <a:r>
              <a:rPr lang="de-DE" sz="1600" dirty="0">
                <a:solidFill>
                  <a:prstClr val="black"/>
                </a:solidFill>
              </a:rPr>
              <a:t/>
            </a:r>
            <a:br>
              <a:rPr lang="de-DE" sz="1600" dirty="0">
                <a:solidFill>
                  <a:prstClr val="black"/>
                </a:solidFill>
              </a:rPr>
            </a:br>
            <a:r>
              <a:rPr lang="en-US" sz="1600" dirty="0" err="1" smtClean="0">
                <a:solidFill>
                  <a:prstClr val="black">
                    <a:lumMod val="50000"/>
                    <a:lumOff val="50000"/>
                  </a:prstClr>
                </a:solidFill>
              </a:rPr>
              <a:t>Análisis</a:t>
            </a:r>
            <a:r>
              <a:rPr lang="en-US" sz="1600" dirty="0" smtClean="0">
                <a:solidFill>
                  <a:prstClr val="black">
                    <a:lumMod val="50000"/>
                    <a:lumOff val="50000"/>
                  </a:prstClr>
                </a:solidFill>
              </a:rPr>
              <a:t> de </a:t>
            </a:r>
            <a:r>
              <a:rPr lang="en-US" sz="1600" dirty="0" err="1" smtClean="0">
                <a:solidFill>
                  <a:prstClr val="black">
                    <a:lumMod val="50000"/>
                    <a:lumOff val="50000"/>
                  </a:prstClr>
                </a:solidFill>
              </a:rPr>
              <a:t>requerimientos</a:t>
            </a:r>
            <a:r>
              <a:rPr lang="en-US" sz="1600" dirty="0" smtClean="0">
                <a:solidFill>
                  <a:prstClr val="black">
                    <a:lumMod val="50000"/>
                    <a:lumOff val="50000"/>
                  </a:prstClr>
                </a:solidFill>
              </a:rPr>
              <a:t>.</a:t>
            </a:r>
            <a:endParaRPr lang="en-US" sz="1600" dirty="0">
              <a:solidFill>
                <a:prstClr val="black">
                  <a:lumMod val="50000"/>
                  <a:lumOff val="50000"/>
                </a:prstClr>
              </a:solidFill>
            </a:endParaRPr>
          </a:p>
        </p:txBody>
      </p:sp>
    </p:spTree>
    <p:extLst>
      <p:ext uri="{BB962C8B-B14F-4D97-AF65-F5344CB8AC3E}">
        <p14:creationId xmlns:p14="http://schemas.microsoft.com/office/powerpoint/2010/main" val="30272541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Análisis</a:t>
            </a:r>
            <a:endParaRPr lang="en-US" dirty="0"/>
          </a:p>
        </p:txBody>
      </p:sp>
      <p:grpSp>
        <p:nvGrpSpPr>
          <p:cNvPr id="7" name="Gruppieren 6"/>
          <p:cNvGrpSpPr/>
          <p:nvPr/>
        </p:nvGrpSpPr>
        <p:grpSpPr>
          <a:xfrm>
            <a:off x="671696" y="1286196"/>
            <a:ext cx="8938446" cy="4246564"/>
            <a:chOff x="565016" y="1555748"/>
            <a:chExt cx="8938446" cy="4246564"/>
          </a:xfrm>
        </p:grpSpPr>
        <p:grpSp>
          <p:nvGrpSpPr>
            <p:cNvPr id="60" name="Gruppieren 59"/>
            <p:cNvGrpSpPr/>
            <p:nvPr/>
          </p:nvGrpSpPr>
          <p:grpSpPr>
            <a:xfrm>
              <a:off x="565016" y="1555748"/>
              <a:ext cx="1604010" cy="1943101"/>
              <a:chOff x="425440" y="1555748"/>
              <a:chExt cx="1604010" cy="1943101"/>
            </a:xfrm>
          </p:grpSpPr>
          <p:sp>
            <p:nvSpPr>
              <p:cNvPr id="85" name="Line 55" descr="© INSCALE GmbH, 26.05.2010&#10;http://www.presentationload.com/"/>
              <p:cNvSpPr>
                <a:spLocks noChangeShapeType="1"/>
              </p:cNvSpPr>
              <p:nvPr/>
            </p:nvSpPr>
            <p:spPr bwMode="gray">
              <a:xfrm flipV="1">
                <a:off x="478780" y="1555748"/>
                <a:ext cx="0" cy="1943101"/>
              </a:xfrm>
              <a:prstGeom prst="line">
                <a:avLst/>
              </a:prstGeom>
              <a:noFill/>
              <a:ln w="19050">
                <a:solidFill>
                  <a:srgbClr val="B2B2B2"/>
                </a:solidFill>
                <a:prstDash val="sysDot"/>
                <a:round/>
                <a:headEnd/>
                <a:tailEnd/>
              </a:ln>
              <a:effectLst/>
            </p:spPr>
            <p:txBody>
              <a:bodyPr/>
              <a:lstStyle/>
              <a:p>
                <a:endParaRPr lang="en-GB" dirty="0">
                  <a:solidFill>
                    <a:prstClr val="black"/>
                  </a:solidFill>
                  <a:cs typeface="Calibri" pitchFamily="34" charset="0"/>
                </a:endParaRPr>
              </a:p>
            </p:txBody>
          </p:sp>
          <p:sp>
            <p:nvSpPr>
              <p:cNvPr id="86" name="Text Box 56" descr="© INSCALE GmbH, 26.05.2010&#10;http://www.presentationload.com/"/>
              <p:cNvSpPr txBox="1">
                <a:spLocks noChangeArrowheads="1"/>
              </p:cNvSpPr>
              <p:nvPr/>
            </p:nvSpPr>
            <p:spPr bwMode="gray">
              <a:xfrm>
                <a:off x="478780" y="1555750"/>
                <a:ext cx="1550670" cy="723275"/>
              </a:xfrm>
              <a:prstGeom prst="rect">
                <a:avLst/>
              </a:prstGeom>
              <a:noFill/>
              <a:ln w="9525">
                <a:noFill/>
                <a:miter lim="800000"/>
                <a:headEnd/>
                <a:tailEnd/>
              </a:ln>
              <a:effectLst/>
            </p:spPr>
            <p:txBody>
              <a:bodyPr wrap="square" lIns="90000" tIns="0" rIns="72000">
                <a:spAutoFit/>
              </a:bodyPr>
              <a:lstStyle/>
              <a:p>
                <a:pPr>
                  <a:spcBef>
                    <a:spcPct val="50000"/>
                  </a:spcBef>
                </a:pPr>
                <a:r>
                  <a:rPr lang="en-US" sz="2000" b="1" noProof="1" smtClean="0">
                    <a:solidFill>
                      <a:srgbClr val="2A79FF"/>
                    </a:solidFill>
                    <a:cs typeface="Calibri" pitchFamily="34" charset="0"/>
                  </a:rPr>
                  <a:t>Fase 1</a:t>
                </a:r>
              </a:p>
              <a:p>
                <a:pPr>
                  <a:spcBef>
                    <a:spcPct val="50000"/>
                  </a:spcBef>
                </a:pPr>
                <a:r>
                  <a:rPr lang="en-US" sz="1600" noProof="1" smtClean="0">
                    <a:solidFill>
                      <a:prstClr val="black"/>
                    </a:solidFill>
                    <a:cs typeface="Calibri" pitchFamily="34" charset="0"/>
                  </a:rPr>
                  <a:t>Entrevistas.</a:t>
                </a:r>
                <a:endParaRPr lang="en-US" sz="1600" noProof="1">
                  <a:solidFill>
                    <a:prstClr val="black"/>
                  </a:solidFill>
                  <a:cs typeface="Calibri" pitchFamily="34" charset="0"/>
                </a:endParaRPr>
              </a:p>
            </p:txBody>
          </p:sp>
          <p:sp>
            <p:nvSpPr>
              <p:cNvPr id="87" name="Gleichschenkliges Dreieck 86"/>
              <p:cNvSpPr/>
              <p:nvPr/>
            </p:nvSpPr>
            <p:spPr bwMode="auto">
              <a:xfrm>
                <a:off x="425440" y="3406883"/>
                <a:ext cx="106680" cy="91966"/>
              </a:xfrm>
              <a:prstGeom prst="triangle">
                <a:avLst/>
              </a:prstGeom>
              <a:solidFill>
                <a:srgbClr val="7F7F7F"/>
              </a:solidFill>
              <a:ln w="12700">
                <a:noFill/>
                <a:round/>
                <a:headEnd/>
                <a:tailEnd/>
              </a:ln>
            </p:spPr>
            <p:txBody>
              <a:bodyPr rtlCol="0" anchor="ctr"/>
              <a:lstStyle/>
              <a:p>
                <a:pPr algn="ctr"/>
                <a:endParaRPr lang="de-DE" dirty="0">
                  <a:solidFill>
                    <a:prstClr val="black"/>
                  </a:solidFill>
                </a:endParaRPr>
              </a:p>
            </p:txBody>
          </p:sp>
        </p:grpSp>
        <p:grpSp>
          <p:nvGrpSpPr>
            <p:cNvPr id="62" name="Gruppieren 61"/>
            <p:cNvGrpSpPr/>
            <p:nvPr/>
          </p:nvGrpSpPr>
          <p:grpSpPr>
            <a:xfrm>
              <a:off x="6798102" y="1555748"/>
              <a:ext cx="2124074" cy="1943101"/>
              <a:chOff x="3912478" y="1555748"/>
              <a:chExt cx="2124074" cy="1943101"/>
            </a:xfrm>
          </p:grpSpPr>
          <p:sp>
            <p:nvSpPr>
              <p:cNvPr id="79" name="Text Box 58" descr="© INSCALE GmbH, 26.05.2010&#10;http://www.presentationload.com/"/>
              <p:cNvSpPr txBox="1">
                <a:spLocks noChangeArrowheads="1"/>
              </p:cNvSpPr>
              <p:nvPr/>
            </p:nvSpPr>
            <p:spPr bwMode="gray">
              <a:xfrm>
                <a:off x="3912478" y="1555749"/>
                <a:ext cx="2068354" cy="723275"/>
              </a:xfrm>
              <a:prstGeom prst="rect">
                <a:avLst/>
              </a:prstGeom>
              <a:noFill/>
              <a:ln w="9525">
                <a:noFill/>
                <a:miter lim="800000"/>
                <a:headEnd/>
                <a:tailEnd/>
              </a:ln>
              <a:effectLst/>
            </p:spPr>
            <p:txBody>
              <a:bodyPr wrap="square" lIns="72000" tIns="0" rIns="90000">
                <a:spAutoFit/>
              </a:bodyPr>
              <a:lstStyle/>
              <a:p>
                <a:pPr algn="r">
                  <a:spcBef>
                    <a:spcPct val="50000"/>
                  </a:spcBef>
                </a:pPr>
                <a:r>
                  <a:rPr lang="en-US" sz="2000" b="1" noProof="1" smtClean="0">
                    <a:solidFill>
                      <a:srgbClr val="2A79FF"/>
                    </a:solidFill>
                    <a:cs typeface="Calibri" pitchFamily="34" charset="0"/>
                  </a:rPr>
                  <a:t>Fase 3</a:t>
                </a:r>
              </a:p>
              <a:p>
                <a:pPr algn="r">
                  <a:spcBef>
                    <a:spcPct val="50000"/>
                  </a:spcBef>
                </a:pPr>
                <a:r>
                  <a:rPr lang="en-US" sz="1600" noProof="1" smtClean="0">
                    <a:solidFill>
                      <a:prstClr val="black"/>
                    </a:solidFill>
                    <a:cs typeface="Calibri" pitchFamily="34" charset="0"/>
                  </a:rPr>
                  <a:t>Casos de Uso.</a:t>
                </a:r>
                <a:endParaRPr lang="en-US" sz="1200" noProof="1">
                  <a:solidFill>
                    <a:prstClr val="black"/>
                  </a:solidFill>
                  <a:cs typeface="Calibri" pitchFamily="34" charset="0"/>
                </a:endParaRPr>
              </a:p>
            </p:txBody>
          </p:sp>
          <p:sp>
            <p:nvSpPr>
              <p:cNvPr id="80" name="Line 55" descr="© INSCALE GmbH, 26.05.2010&#10;http://www.presentationload.com/"/>
              <p:cNvSpPr>
                <a:spLocks noChangeShapeType="1"/>
              </p:cNvSpPr>
              <p:nvPr/>
            </p:nvSpPr>
            <p:spPr bwMode="gray">
              <a:xfrm flipV="1">
                <a:off x="5980831" y="1555748"/>
                <a:ext cx="0" cy="1943101"/>
              </a:xfrm>
              <a:prstGeom prst="line">
                <a:avLst/>
              </a:prstGeom>
              <a:noFill/>
              <a:ln w="19050">
                <a:solidFill>
                  <a:srgbClr val="B2B2B2"/>
                </a:solidFill>
                <a:prstDash val="sysDot"/>
                <a:round/>
                <a:headEnd/>
                <a:tailEnd/>
              </a:ln>
              <a:effectLst/>
            </p:spPr>
            <p:txBody>
              <a:bodyPr/>
              <a:lstStyle/>
              <a:p>
                <a:endParaRPr lang="en-GB" dirty="0">
                  <a:solidFill>
                    <a:prstClr val="black"/>
                  </a:solidFill>
                  <a:cs typeface="Calibri" pitchFamily="34" charset="0"/>
                </a:endParaRPr>
              </a:p>
            </p:txBody>
          </p:sp>
          <p:sp>
            <p:nvSpPr>
              <p:cNvPr id="81" name="Gleichschenkliges Dreieck 80"/>
              <p:cNvSpPr/>
              <p:nvPr/>
            </p:nvSpPr>
            <p:spPr bwMode="auto">
              <a:xfrm>
                <a:off x="5929872" y="3406883"/>
                <a:ext cx="106680" cy="91966"/>
              </a:xfrm>
              <a:prstGeom prst="triangle">
                <a:avLst/>
              </a:prstGeom>
              <a:solidFill>
                <a:srgbClr val="7F7F7F"/>
              </a:solidFill>
              <a:ln w="12700">
                <a:noFill/>
                <a:round/>
                <a:headEnd/>
                <a:tailEnd/>
              </a:ln>
            </p:spPr>
            <p:txBody>
              <a:bodyPr rtlCol="0" anchor="ctr"/>
              <a:lstStyle/>
              <a:p>
                <a:pPr algn="ctr"/>
                <a:endParaRPr lang="de-DE" dirty="0">
                  <a:solidFill>
                    <a:prstClr val="black"/>
                  </a:solidFill>
                </a:endParaRPr>
              </a:p>
            </p:txBody>
          </p:sp>
        </p:grpSp>
        <p:grpSp>
          <p:nvGrpSpPr>
            <p:cNvPr id="64" name="Gruppieren 63"/>
            <p:cNvGrpSpPr/>
            <p:nvPr/>
          </p:nvGrpSpPr>
          <p:grpSpPr>
            <a:xfrm>
              <a:off x="5275381" y="3859211"/>
              <a:ext cx="2930201" cy="1943101"/>
              <a:chOff x="3398202" y="3859211"/>
              <a:chExt cx="2930201" cy="1943101"/>
            </a:xfrm>
          </p:grpSpPr>
          <p:sp>
            <p:nvSpPr>
              <p:cNvPr id="73" name="Line 55" descr="© INSCALE GmbH, 26.05.2010&#10;http://www.presentationload.com/"/>
              <p:cNvSpPr>
                <a:spLocks noChangeShapeType="1"/>
              </p:cNvSpPr>
              <p:nvPr/>
            </p:nvSpPr>
            <p:spPr bwMode="gray">
              <a:xfrm flipV="1">
                <a:off x="3451542" y="3859211"/>
                <a:ext cx="0" cy="1943101"/>
              </a:xfrm>
              <a:prstGeom prst="line">
                <a:avLst/>
              </a:prstGeom>
              <a:noFill/>
              <a:ln w="19050">
                <a:solidFill>
                  <a:srgbClr val="B2B2B2"/>
                </a:solidFill>
                <a:prstDash val="sysDot"/>
                <a:round/>
                <a:headEnd/>
                <a:tailEnd/>
              </a:ln>
              <a:effectLst/>
            </p:spPr>
            <p:txBody>
              <a:bodyPr/>
              <a:lstStyle/>
              <a:p>
                <a:endParaRPr lang="en-GB" dirty="0">
                  <a:solidFill>
                    <a:prstClr val="black"/>
                  </a:solidFill>
                  <a:cs typeface="Calibri" pitchFamily="34" charset="0"/>
                </a:endParaRPr>
              </a:p>
            </p:txBody>
          </p:sp>
          <p:sp>
            <p:nvSpPr>
              <p:cNvPr id="74" name="Text Box 56" descr="© INSCALE GmbH, 26.05.2010&#10;http://www.presentationload.com/"/>
              <p:cNvSpPr txBox="1">
                <a:spLocks noChangeArrowheads="1"/>
              </p:cNvSpPr>
              <p:nvPr/>
            </p:nvSpPr>
            <p:spPr bwMode="gray">
              <a:xfrm>
                <a:off x="3451540" y="4617372"/>
                <a:ext cx="2876863" cy="1092607"/>
              </a:xfrm>
              <a:prstGeom prst="rect">
                <a:avLst/>
              </a:prstGeom>
              <a:noFill/>
              <a:ln w="9525">
                <a:noFill/>
                <a:miter lim="800000"/>
                <a:headEnd/>
                <a:tailEnd/>
              </a:ln>
              <a:effectLst/>
            </p:spPr>
            <p:txBody>
              <a:bodyPr wrap="square" lIns="90000" tIns="0" rIns="72000">
                <a:spAutoFit/>
              </a:bodyPr>
              <a:lstStyle/>
              <a:p>
                <a:pPr>
                  <a:spcBef>
                    <a:spcPct val="50000"/>
                  </a:spcBef>
                </a:pPr>
                <a:r>
                  <a:rPr lang="en-US" sz="2000" b="1" noProof="1" smtClean="0">
                    <a:solidFill>
                      <a:prstClr val="black"/>
                    </a:solidFill>
                    <a:cs typeface="Calibri" pitchFamily="34" charset="0"/>
                  </a:rPr>
                  <a:t>Fase 2</a:t>
                </a:r>
              </a:p>
              <a:p>
                <a:pPr>
                  <a:spcBef>
                    <a:spcPct val="50000"/>
                  </a:spcBef>
                </a:pPr>
                <a:r>
                  <a:rPr lang="en-US" sz="1600" noProof="1" smtClean="0">
                    <a:solidFill>
                      <a:prstClr val="black"/>
                    </a:solidFill>
                    <a:cs typeface="Calibri" pitchFamily="34" charset="0"/>
                  </a:rPr>
                  <a:t>Requerimientos Funcionales.</a:t>
                </a:r>
              </a:p>
              <a:p>
                <a:pPr>
                  <a:spcBef>
                    <a:spcPct val="50000"/>
                  </a:spcBef>
                </a:pPr>
                <a:r>
                  <a:rPr lang="en-US" sz="1600" noProof="1" smtClean="0">
                    <a:solidFill>
                      <a:prstClr val="black"/>
                    </a:solidFill>
                    <a:cs typeface="Calibri" pitchFamily="34" charset="0"/>
                  </a:rPr>
                  <a:t>Requerimientos no Funcionales.</a:t>
                </a:r>
                <a:endParaRPr lang="en-US" sz="1600" noProof="1">
                  <a:solidFill>
                    <a:prstClr val="black"/>
                  </a:solidFill>
                  <a:cs typeface="Calibri" pitchFamily="34" charset="0"/>
                </a:endParaRPr>
              </a:p>
            </p:txBody>
          </p:sp>
          <p:sp>
            <p:nvSpPr>
              <p:cNvPr id="75" name="Gleichschenkliges Dreieck 74"/>
              <p:cNvSpPr/>
              <p:nvPr/>
            </p:nvSpPr>
            <p:spPr bwMode="auto">
              <a:xfrm flipH="1" flipV="1">
                <a:off x="3398202" y="3859212"/>
                <a:ext cx="106680" cy="91966"/>
              </a:xfrm>
              <a:prstGeom prst="triangle">
                <a:avLst/>
              </a:prstGeom>
              <a:solidFill>
                <a:srgbClr val="7F7F7F"/>
              </a:solidFill>
              <a:ln w="12700">
                <a:noFill/>
                <a:round/>
                <a:headEnd/>
                <a:tailEnd/>
              </a:ln>
            </p:spPr>
            <p:txBody>
              <a:bodyPr rtlCol="0" anchor="ctr"/>
              <a:lstStyle/>
              <a:p>
                <a:pPr algn="ctr"/>
                <a:endParaRPr lang="de-DE" dirty="0">
                  <a:solidFill>
                    <a:prstClr val="black"/>
                  </a:solidFill>
                </a:endParaRPr>
              </a:p>
            </p:txBody>
          </p:sp>
        </p:grpSp>
        <p:grpSp>
          <p:nvGrpSpPr>
            <p:cNvPr id="6" name="Gruppieren 5"/>
            <p:cNvGrpSpPr/>
            <p:nvPr/>
          </p:nvGrpSpPr>
          <p:grpSpPr>
            <a:xfrm>
              <a:off x="572611" y="3498850"/>
              <a:ext cx="8930851" cy="376244"/>
              <a:chOff x="323850" y="3498850"/>
              <a:chExt cx="8930851" cy="376244"/>
            </a:xfrm>
          </p:grpSpPr>
          <p:sp>
            <p:nvSpPr>
              <p:cNvPr id="50" name="Rechteck 49"/>
              <p:cNvSpPr/>
              <p:nvPr/>
            </p:nvSpPr>
            <p:spPr bwMode="auto">
              <a:xfrm>
                <a:off x="323850" y="3498850"/>
                <a:ext cx="320834" cy="360362"/>
              </a:xfrm>
              <a:prstGeom prst="rect">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endParaRPr lang="en-US" b="1" noProof="1">
                  <a:solidFill>
                    <a:srgbClr val="FFFFFF"/>
                  </a:solidFill>
                  <a:effectLst>
                    <a:outerShdw blurRad="190500" algn="ctr" rotWithShape="0">
                      <a:prstClr val="black">
                        <a:alpha val="50000"/>
                      </a:prstClr>
                    </a:outerShdw>
                  </a:effectLst>
                  <a:cs typeface="Arial" charset="0"/>
                </a:endParaRPr>
              </a:p>
            </p:txBody>
          </p:sp>
          <p:sp>
            <p:nvSpPr>
              <p:cNvPr id="51" name="Rechteck 50"/>
              <p:cNvSpPr/>
              <p:nvPr/>
            </p:nvSpPr>
            <p:spPr bwMode="auto">
              <a:xfrm>
                <a:off x="644684" y="3498850"/>
                <a:ext cx="7953870" cy="360362"/>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endParaRPr lang="en-US" b="1" noProof="1">
                  <a:solidFill>
                    <a:srgbClr val="000000"/>
                  </a:solidFill>
                  <a:cs typeface="Arial" charset="0"/>
                </a:endParaRPr>
              </a:p>
            </p:txBody>
          </p:sp>
          <p:sp>
            <p:nvSpPr>
              <p:cNvPr id="59" name="Rechteck 58"/>
              <p:cNvSpPr/>
              <p:nvPr/>
            </p:nvSpPr>
            <p:spPr bwMode="auto">
              <a:xfrm>
                <a:off x="8598554" y="3514732"/>
                <a:ext cx="656147" cy="360362"/>
              </a:xfrm>
              <a:prstGeom prst="rect">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algn="ctr" defTabSz="801688" eaLnBrk="0" hangingPunct="0"/>
                <a:endParaRPr lang="en-US" b="1" noProof="1">
                  <a:solidFill>
                    <a:srgbClr val="FFFFFF"/>
                  </a:solidFill>
                  <a:effectLst>
                    <a:outerShdw blurRad="190500" algn="ctr" rotWithShape="0">
                      <a:prstClr val="black">
                        <a:alpha val="50000"/>
                      </a:prstClr>
                    </a:outerShdw>
                  </a:effectLst>
                  <a:cs typeface="Arial" charset="0"/>
                </a:endParaRPr>
              </a:p>
            </p:txBody>
          </p:sp>
        </p:grpSp>
      </p:grpSp>
      <p:pic>
        <p:nvPicPr>
          <p:cNvPr id="91"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cxnSp>
        <p:nvCxnSpPr>
          <p:cNvPr id="92" name="Gerade Verbindung 42"/>
          <p:cNvCxnSpPr>
            <a:stCxn id="59" idx="1"/>
          </p:cNvCxnSpPr>
          <p:nvPr/>
        </p:nvCxnSpPr>
        <p:spPr>
          <a:xfrm flipH="1" flipV="1">
            <a:off x="1322610" y="3409479"/>
            <a:ext cx="7631385" cy="15882"/>
          </a:xfrm>
          <a:prstGeom prst="line">
            <a:avLst/>
          </a:prstGeom>
          <a:ln w="19050">
            <a:solidFill>
              <a:schemeClr val="accent1"/>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Freeform 8"/>
          <p:cNvSpPr>
            <a:spLocks/>
          </p:cNvSpPr>
          <p:nvPr/>
        </p:nvSpPr>
        <p:spPr bwMode="auto">
          <a:xfrm rot="16200000">
            <a:off x="965304" y="3248238"/>
            <a:ext cx="392125" cy="322482"/>
          </a:xfrm>
          <a:custGeom>
            <a:avLst/>
            <a:gdLst/>
            <a:ahLst/>
            <a:cxnLst>
              <a:cxn ang="0">
                <a:pos x="1140" y="0"/>
              </a:cxn>
              <a:cxn ang="0">
                <a:pos x="1026" y="0"/>
              </a:cxn>
              <a:cxn ang="0">
                <a:pos x="127" y="0"/>
              </a:cxn>
              <a:cxn ang="0">
                <a:pos x="0" y="0"/>
              </a:cxn>
              <a:cxn ang="0">
                <a:pos x="0" y="84"/>
              </a:cxn>
              <a:cxn ang="0">
                <a:pos x="0" y="126"/>
              </a:cxn>
              <a:cxn ang="0">
                <a:pos x="0" y="318"/>
              </a:cxn>
              <a:cxn ang="0">
                <a:pos x="0" y="448"/>
              </a:cxn>
              <a:cxn ang="0">
                <a:pos x="0" y="578"/>
              </a:cxn>
              <a:cxn ang="0">
                <a:pos x="16" y="598"/>
              </a:cxn>
              <a:cxn ang="0">
                <a:pos x="521" y="922"/>
              </a:cxn>
              <a:cxn ang="0">
                <a:pos x="618" y="922"/>
              </a:cxn>
              <a:cxn ang="0">
                <a:pos x="1123" y="598"/>
              </a:cxn>
              <a:cxn ang="0">
                <a:pos x="1140" y="578"/>
              </a:cxn>
              <a:cxn ang="0">
                <a:pos x="1140" y="448"/>
              </a:cxn>
              <a:cxn ang="0">
                <a:pos x="1140" y="448"/>
              </a:cxn>
              <a:cxn ang="0">
                <a:pos x="1140" y="0"/>
              </a:cxn>
            </a:cxnLst>
            <a:rect l="0" t="0" r="r" b="b"/>
            <a:pathLst>
              <a:path w="1142" h="939">
                <a:moveTo>
                  <a:pt x="1140" y="0"/>
                </a:moveTo>
                <a:cubicBezTo>
                  <a:pt x="1026" y="0"/>
                  <a:pt x="1026" y="0"/>
                  <a:pt x="1026" y="0"/>
                </a:cubicBezTo>
                <a:cubicBezTo>
                  <a:pt x="127" y="0"/>
                  <a:pt x="127" y="0"/>
                  <a:pt x="127" y="0"/>
                </a:cubicBezTo>
                <a:cubicBezTo>
                  <a:pt x="0" y="0"/>
                  <a:pt x="0" y="0"/>
                  <a:pt x="0" y="0"/>
                </a:cubicBezTo>
                <a:cubicBezTo>
                  <a:pt x="0" y="84"/>
                  <a:pt x="0" y="84"/>
                  <a:pt x="0" y="84"/>
                </a:cubicBezTo>
                <a:cubicBezTo>
                  <a:pt x="0" y="126"/>
                  <a:pt x="0" y="126"/>
                  <a:pt x="0" y="126"/>
                </a:cubicBezTo>
                <a:cubicBezTo>
                  <a:pt x="0" y="195"/>
                  <a:pt x="0" y="259"/>
                  <a:pt x="0" y="318"/>
                </a:cubicBezTo>
                <a:cubicBezTo>
                  <a:pt x="0" y="371"/>
                  <a:pt x="0" y="414"/>
                  <a:pt x="0" y="448"/>
                </a:cubicBezTo>
                <a:cubicBezTo>
                  <a:pt x="0" y="578"/>
                  <a:pt x="0" y="578"/>
                  <a:pt x="0" y="578"/>
                </a:cubicBezTo>
                <a:cubicBezTo>
                  <a:pt x="0" y="584"/>
                  <a:pt x="5" y="591"/>
                  <a:pt x="16" y="598"/>
                </a:cubicBezTo>
                <a:cubicBezTo>
                  <a:pt x="521" y="922"/>
                  <a:pt x="521" y="922"/>
                  <a:pt x="521" y="922"/>
                </a:cubicBezTo>
                <a:cubicBezTo>
                  <a:pt x="549" y="939"/>
                  <a:pt x="592" y="939"/>
                  <a:pt x="618" y="922"/>
                </a:cubicBezTo>
                <a:cubicBezTo>
                  <a:pt x="1123" y="598"/>
                  <a:pt x="1123" y="598"/>
                  <a:pt x="1123" y="598"/>
                </a:cubicBezTo>
                <a:cubicBezTo>
                  <a:pt x="1136" y="591"/>
                  <a:pt x="1142" y="584"/>
                  <a:pt x="1140" y="578"/>
                </a:cubicBezTo>
                <a:cubicBezTo>
                  <a:pt x="1140" y="532"/>
                  <a:pt x="1140" y="489"/>
                  <a:pt x="1140" y="448"/>
                </a:cubicBezTo>
                <a:cubicBezTo>
                  <a:pt x="1140" y="448"/>
                  <a:pt x="1140" y="448"/>
                  <a:pt x="1140" y="448"/>
                </a:cubicBezTo>
                <a:lnTo>
                  <a:pt x="1140" y="0"/>
                </a:lnTo>
                <a:close/>
              </a:path>
            </a:pathLst>
          </a:custGeom>
          <a:gradFill flip="none" rotWithShape="1">
            <a:gsLst>
              <a:gs pos="0">
                <a:schemeClr val="accent1">
                  <a:lumMod val="60000"/>
                  <a:lumOff val="40000"/>
                </a:schemeClr>
              </a:gs>
              <a:gs pos="100000">
                <a:schemeClr val="accent1"/>
              </a:gs>
            </a:gsLst>
            <a:lin ang="16200000" scaled="1"/>
            <a:tileRect/>
          </a:gradFill>
          <a:ln w="12700">
            <a:noFill/>
            <a:miter lim="800000"/>
            <a:headEnd/>
            <a:tailEnd/>
          </a:ln>
          <a:effectLst>
            <a:outerShdw blurRad="50800" dist="25400" dir="5400000" algn="t" rotWithShape="0">
              <a:prstClr val="black">
                <a:alpha val="59000"/>
              </a:prstClr>
            </a:outerShdw>
          </a:effectLst>
          <a:scene3d>
            <a:camera prst="orthographicFront"/>
            <a:lightRig rig="balanced" dir="t"/>
          </a:scene3d>
          <a:sp3d>
            <a:bevelT w="25400" h="25400"/>
          </a:sp3d>
        </p:spPr>
        <p:txBody>
          <a:bodyPr wrap="none" anchor="ctr"/>
          <a:lstStyle/>
          <a:p>
            <a:pPr marL="174625" indent="-174625" algn="ctr">
              <a:spcBef>
                <a:spcPct val="50000"/>
              </a:spcBef>
            </a:pPr>
            <a:endParaRPr lang="de-DE" sz="1400" dirty="0">
              <a:solidFill>
                <a:prstClr val="white"/>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9240" y="2064635"/>
            <a:ext cx="1460311" cy="91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weycast.files.wordpress.com/2014/10/pregun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8578" y="3844701"/>
            <a:ext cx="1272576" cy="1433015"/>
          </a:xfrm>
          <a:prstGeom prst="rect">
            <a:avLst/>
          </a:prstGeom>
          <a:noFill/>
          <a:extLst>
            <a:ext uri="{909E8E84-426E-40DD-AFC4-6F175D3DCCD1}">
              <a14:hiddenFill xmlns:a14="http://schemas.microsoft.com/office/drawing/2010/main">
                <a:solidFill>
                  <a:srgbClr val="FFFFFF"/>
                </a:solidFill>
              </a14:hiddenFill>
            </a:ext>
          </a:extLst>
        </p:spPr>
      </p:pic>
      <p:pic>
        <p:nvPicPr>
          <p:cNvPr id="94" name="93 Imagen" descr="C:\Users\David\Desktop\Mai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8856" y="1495208"/>
            <a:ext cx="2432675" cy="1485045"/>
          </a:xfrm>
          <a:prstGeom prst="rect">
            <a:avLst/>
          </a:prstGeom>
          <a:noFill/>
          <a:ln>
            <a:noFill/>
          </a:ln>
        </p:spPr>
      </p:pic>
      <p:pic>
        <p:nvPicPr>
          <p:cNvPr id="95" name="Picture 6" descr="http://3.bp.blogspot.com/-guzvS4WRxi8/VQJbmi_8imI/AAAAAAAAAKk/fN4FmWcqpEI/s1600/UWELogoMai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9386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16071" y="4955342"/>
            <a:ext cx="11541600" cy="616455"/>
          </a:xfrm>
        </p:spPr>
        <p:txBody>
          <a:bodyPr/>
          <a:lstStyle/>
          <a:p>
            <a:pPr algn="ctr"/>
            <a:r>
              <a:rPr lang="en-US" sz="2800" noProof="1" smtClean="0"/>
              <a:t>Entrevistas</a:t>
            </a:r>
            <a:endParaRPr lang="en-US" sz="2800"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uppieren 19"/>
          <p:cNvGrpSpPr/>
          <p:nvPr/>
        </p:nvGrpSpPr>
        <p:grpSpPr bwMode="gray">
          <a:xfrm>
            <a:off x="323849" y="1349879"/>
            <a:ext cx="11541752" cy="2047874"/>
            <a:chOff x="323848" y="1554837"/>
            <a:chExt cx="11541752" cy="2047874"/>
          </a:xfrm>
        </p:grpSpPr>
        <p:grpSp>
          <p:nvGrpSpPr>
            <p:cNvPr id="74" name="Gruppieren 44"/>
            <p:cNvGrpSpPr/>
            <p:nvPr/>
          </p:nvGrpSpPr>
          <p:grpSpPr bwMode="gray">
            <a:xfrm>
              <a:off x="323848" y="1554837"/>
              <a:ext cx="4680001" cy="2047874"/>
              <a:chOff x="323848" y="1554837"/>
              <a:chExt cx="4680001" cy="2047874"/>
            </a:xfrm>
          </p:grpSpPr>
          <p:sp>
            <p:nvSpPr>
              <p:cNvPr id="93" name="Rectangle 19"/>
              <p:cNvSpPr>
                <a:spLocks noChangeArrowheads="1"/>
              </p:cNvSpPr>
              <p:nvPr/>
            </p:nvSpPr>
            <p:spPr bwMode="gray">
              <a:xfrm>
                <a:off x="323848" y="1554837"/>
                <a:ext cx="4680000" cy="360363"/>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lstStyle/>
              <a:p>
                <a:pPr defTabSz="801688" eaLnBrk="0" hangingPunct="0">
                  <a:defRPr/>
                </a:pPr>
                <a:r>
                  <a:rPr lang="de-DE" b="1" noProof="1" smtClean="0">
                    <a:solidFill>
                      <a:srgbClr val="000000"/>
                    </a:solidFill>
                    <a:cs typeface="Arial" charset="0"/>
                  </a:rPr>
                  <a:t>Entrevista </a:t>
                </a:r>
                <a:r>
                  <a:rPr lang="de-DE" b="1" noProof="1">
                    <a:solidFill>
                      <a:srgbClr val="000000"/>
                    </a:solidFill>
                    <a:cs typeface="Arial" charset="0"/>
                  </a:rPr>
                  <a:t>1</a:t>
                </a:r>
              </a:p>
            </p:txBody>
          </p:sp>
          <p:sp>
            <p:nvSpPr>
              <p:cNvPr id="94" name="Rectangle 5"/>
              <p:cNvSpPr>
                <a:spLocks noChangeArrowheads="1"/>
              </p:cNvSpPr>
              <p:nvPr/>
            </p:nvSpPr>
            <p:spPr bwMode="gray">
              <a:xfrm>
                <a:off x="323849" y="1915200"/>
                <a:ext cx="4680000" cy="1687511"/>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285750" indent="-285750">
                  <a:lnSpc>
                    <a:spcPct val="95000"/>
                  </a:lnSpc>
                  <a:spcAft>
                    <a:spcPts val="800"/>
                  </a:spcAft>
                  <a:buClr>
                    <a:srgbClr val="969696"/>
                  </a:buClr>
                  <a:buFont typeface="Wingdings" panose="05000000000000000000" pitchFamily="2" charset="2"/>
                  <a:buChar char="§"/>
                  <a:defRPr/>
                </a:pPr>
                <a:r>
                  <a:rPr lang="de-DE" noProof="1" smtClean="0">
                    <a:solidFill>
                      <a:srgbClr val="000000"/>
                    </a:solidFill>
                    <a:cs typeface="Arial" charset="0"/>
                  </a:rPr>
                  <a:t>Servidores Enterprise. </a:t>
                </a:r>
                <a:endParaRPr lang="de-DE" dirty="0">
                  <a:solidFill>
                    <a:srgbClr val="000000"/>
                  </a:solidFill>
                  <a:cs typeface="Arial" charset="0"/>
                </a:endParaRPr>
              </a:p>
              <a:p>
                <a:pPr marL="285750" indent="-285750">
                  <a:lnSpc>
                    <a:spcPct val="95000"/>
                  </a:lnSpc>
                  <a:spcAft>
                    <a:spcPts val="800"/>
                  </a:spcAft>
                  <a:buClr>
                    <a:srgbClr val="969696"/>
                  </a:buClr>
                  <a:buFont typeface="Wingdings" panose="05000000000000000000" pitchFamily="2" charset="2"/>
                  <a:buChar char="§"/>
                  <a:defRPr/>
                </a:pPr>
                <a:r>
                  <a:rPr lang="de-DE" noProof="1" smtClean="0">
                    <a:solidFill>
                      <a:srgbClr val="000000"/>
                    </a:solidFill>
                    <a:cs typeface="Arial" charset="0"/>
                  </a:rPr>
                  <a:t>Situación Actual.</a:t>
                </a:r>
              </a:p>
              <a:p>
                <a:pPr marL="285750" indent="-285750">
                  <a:lnSpc>
                    <a:spcPct val="95000"/>
                  </a:lnSpc>
                  <a:spcAft>
                    <a:spcPts val="800"/>
                  </a:spcAft>
                  <a:buClr>
                    <a:srgbClr val="969696"/>
                  </a:buClr>
                  <a:buFont typeface="Wingdings" panose="05000000000000000000" pitchFamily="2" charset="2"/>
                  <a:buChar char="§"/>
                  <a:defRPr/>
                </a:pPr>
                <a:r>
                  <a:rPr lang="de-DE" noProof="1" smtClean="0">
                    <a:solidFill>
                      <a:srgbClr val="000000"/>
                    </a:solidFill>
                    <a:cs typeface="Arial" charset="0"/>
                  </a:rPr>
                  <a:t>Etapas claves del desarrollo del estudio</a:t>
                </a:r>
              </a:p>
              <a:p>
                <a:pPr marL="285750" indent="-285750">
                  <a:lnSpc>
                    <a:spcPct val="95000"/>
                  </a:lnSpc>
                  <a:spcAft>
                    <a:spcPts val="800"/>
                  </a:spcAft>
                  <a:buClr>
                    <a:srgbClr val="969696"/>
                  </a:buClr>
                  <a:buFont typeface="Wingdings" panose="05000000000000000000" pitchFamily="2" charset="2"/>
                  <a:buChar char="§"/>
                  <a:defRPr/>
                </a:pPr>
                <a:r>
                  <a:rPr lang="de-DE" noProof="1" smtClean="0">
                    <a:solidFill>
                      <a:srgbClr val="000000"/>
                    </a:solidFill>
                    <a:cs typeface="Arial" charset="0"/>
                  </a:rPr>
                  <a:t>Beneficios del utilitario</a:t>
                </a:r>
                <a:endParaRPr lang="de-DE" noProof="1">
                  <a:solidFill>
                    <a:srgbClr val="000000"/>
                  </a:solidFill>
                  <a:cs typeface="Arial" charset="0"/>
                </a:endParaRPr>
              </a:p>
            </p:txBody>
          </p:sp>
        </p:grpSp>
        <p:grpSp>
          <p:nvGrpSpPr>
            <p:cNvPr id="76" name="Gruppieren 45"/>
            <p:cNvGrpSpPr/>
            <p:nvPr/>
          </p:nvGrpSpPr>
          <p:grpSpPr bwMode="gray">
            <a:xfrm>
              <a:off x="7185600" y="1554837"/>
              <a:ext cx="4680000" cy="2047874"/>
              <a:chOff x="7185600" y="1554837"/>
              <a:chExt cx="4680000" cy="2047874"/>
            </a:xfrm>
          </p:grpSpPr>
          <p:sp>
            <p:nvSpPr>
              <p:cNvPr id="90" name="Rectangle 19"/>
              <p:cNvSpPr>
                <a:spLocks noChangeArrowheads="1"/>
              </p:cNvSpPr>
              <p:nvPr/>
            </p:nvSpPr>
            <p:spPr bwMode="gray">
              <a:xfrm>
                <a:off x="7185600" y="1554837"/>
                <a:ext cx="4680000" cy="360363"/>
              </a:xfrm>
              <a:prstGeom prst="rect">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r>
                  <a:rPr lang="de-DE" b="1" noProof="1" smtClean="0">
                    <a:solidFill>
                      <a:srgbClr val="FFFFFF"/>
                    </a:solidFill>
                    <a:effectLst>
                      <a:outerShdw blurRad="190500" algn="ctr" rotWithShape="0">
                        <a:prstClr val="black">
                          <a:alpha val="50000"/>
                        </a:prstClr>
                      </a:outerShdw>
                    </a:effectLst>
                    <a:cs typeface="Arial" charset="0"/>
                  </a:rPr>
                  <a:t>Entrevista </a:t>
                </a:r>
                <a:r>
                  <a:rPr lang="de-DE" b="1" noProof="1">
                    <a:solidFill>
                      <a:srgbClr val="FFFFFF"/>
                    </a:solidFill>
                    <a:effectLst>
                      <a:outerShdw blurRad="190500" algn="ctr" rotWithShape="0">
                        <a:prstClr val="black">
                          <a:alpha val="50000"/>
                        </a:prstClr>
                      </a:outerShdw>
                    </a:effectLst>
                    <a:cs typeface="Arial" charset="0"/>
                  </a:rPr>
                  <a:t>2</a:t>
                </a:r>
              </a:p>
            </p:txBody>
          </p:sp>
          <p:sp>
            <p:nvSpPr>
              <p:cNvPr id="92" name="Rectangle 5"/>
              <p:cNvSpPr>
                <a:spLocks noChangeArrowheads="1"/>
              </p:cNvSpPr>
              <p:nvPr/>
            </p:nvSpPr>
            <p:spPr bwMode="gray">
              <a:xfrm>
                <a:off x="7185600" y="1915200"/>
                <a:ext cx="4680000" cy="1687511"/>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r>
                  <a:rPr lang="de-DE" noProof="1" smtClean="0">
                    <a:solidFill>
                      <a:srgbClr val="000000"/>
                    </a:solidFill>
                    <a:cs typeface="Arial" charset="0"/>
                  </a:rPr>
                  <a:t>Detalle de costos involucrados. </a:t>
                </a:r>
              </a:p>
              <a:p>
                <a:pPr marL="190500" indent="-190500">
                  <a:lnSpc>
                    <a:spcPct val="95000"/>
                  </a:lnSpc>
                  <a:spcAft>
                    <a:spcPts val="800"/>
                  </a:spcAft>
                  <a:buClr>
                    <a:srgbClr val="969696"/>
                  </a:buClr>
                  <a:buFont typeface="Wingdings" pitchFamily="2" charset="2"/>
                  <a:buChar char="§"/>
                  <a:defRPr/>
                </a:pPr>
                <a:r>
                  <a:rPr lang="es-EC" altLang="en-US" dirty="0" smtClean="0">
                    <a:solidFill>
                      <a:srgbClr val="080808"/>
                    </a:solidFill>
                  </a:rPr>
                  <a:t>Técnica de rendimiento aplicada.</a:t>
                </a:r>
                <a:endParaRPr lang="de-DE" noProof="1">
                  <a:solidFill>
                    <a:srgbClr val="000000"/>
                  </a:solidFill>
                  <a:cs typeface="Arial" charset="0"/>
                </a:endParaRPr>
              </a:p>
              <a:p>
                <a:pPr marL="190500" indent="-190500">
                  <a:lnSpc>
                    <a:spcPct val="95000"/>
                  </a:lnSpc>
                  <a:spcAft>
                    <a:spcPts val="800"/>
                  </a:spcAft>
                  <a:buClr>
                    <a:srgbClr val="969696"/>
                  </a:buClr>
                  <a:buFont typeface="Wingdings" pitchFamily="2" charset="2"/>
                  <a:buChar char="§"/>
                  <a:defRPr/>
                </a:pPr>
                <a:r>
                  <a:rPr lang="de-DE" noProof="1" smtClean="0">
                    <a:solidFill>
                      <a:srgbClr val="000000"/>
                    </a:solidFill>
                    <a:cs typeface="Arial" charset="0"/>
                  </a:rPr>
                  <a:t>Fases esenciales de la virtualización.</a:t>
                </a:r>
              </a:p>
              <a:p>
                <a:pPr marL="190500" indent="-190500">
                  <a:lnSpc>
                    <a:spcPct val="95000"/>
                  </a:lnSpc>
                  <a:spcAft>
                    <a:spcPts val="800"/>
                  </a:spcAft>
                  <a:buClr>
                    <a:srgbClr val="969696"/>
                  </a:buClr>
                  <a:buFont typeface="Wingdings" pitchFamily="2" charset="2"/>
                  <a:buChar char="§"/>
                  <a:defRPr/>
                </a:pPr>
                <a:r>
                  <a:rPr lang="de-DE" noProof="1" smtClean="0">
                    <a:solidFill>
                      <a:srgbClr val="000000"/>
                    </a:solidFill>
                    <a:cs typeface="Arial" charset="0"/>
                  </a:rPr>
                  <a:t>Balance de distribución.</a:t>
                </a:r>
                <a:endParaRPr lang="de-DE" noProof="1">
                  <a:solidFill>
                    <a:srgbClr val="000000"/>
                  </a:solidFill>
                  <a:cs typeface="Arial" charset="0"/>
                </a:endParaRPr>
              </a:p>
            </p:txBody>
          </p:sp>
        </p:grpSp>
      </p:grpSp>
      <p:pic>
        <p:nvPicPr>
          <p:cNvPr id="116" name="Picture 6" descr="http://3.bp.blogspot.com/-guzvS4WRxi8/VQJbmi_8imI/AAAAAAAAAKk/fN4FmWcqpEI/s1600/UWELogoM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72495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48813" y="4908044"/>
            <a:ext cx="11541600" cy="616455"/>
          </a:xfrm>
        </p:spPr>
        <p:txBody>
          <a:bodyPr/>
          <a:lstStyle/>
          <a:p>
            <a:pPr algn="ctr"/>
            <a:r>
              <a:rPr lang="en-US" sz="2800" noProof="1" smtClean="0"/>
              <a:t>Requerimientos</a:t>
            </a:r>
            <a:endParaRPr lang="en-US" sz="2800"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uppieren 19"/>
          <p:cNvGrpSpPr/>
          <p:nvPr/>
        </p:nvGrpSpPr>
        <p:grpSpPr bwMode="gray">
          <a:xfrm>
            <a:off x="323849" y="1050325"/>
            <a:ext cx="11541752" cy="3206349"/>
            <a:chOff x="323848" y="1554837"/>
            <a:chExt cx="11541752" cy="1386560"/>
          </a:xfrm>
        </p:grpSpPr>
        <p:grpSp>
          <p:nvGrpSpPr>
            <p:cNvPr id="74" name="Gruppieren 44"/>
            <p:cNvGrpSpPr/>
            <p:nvPr/>
          </p:nvGrpSpPr>
          <p:grpSpPr bwMode="gray">
            <a:xfrm>
              <a:off x="323848" y="1554837"/>
              <a:ext cx="4680001" cy="1386560"/>
              <a:chOff x="323848" y="1554837"/>
              <a:chExt cx="4680001" cy="1386560"/>
            </a:xfrm>
          </p:grpSpPr>
          <p:sp>
            <p:nvSpPr>
              <p:cNvPr id="93" name="Rectangle 19"/>
              <p:cNvSpPr>
                <a:spLocks noChangeArrowheads="1"/>
              </p:cNvSpPr>
              <p:nvPr/>
            </p:nvSpPr>
            <p:spPr bwMode="gray">
              <a:xfrm>
                <a:off x="323848" y="1554837"/>
                <a:ext cx="4680000" cy="198965"/>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0" rIns="0" bIns="0" anchor="ctr"/>
              <a:lstStyle/>
              <a:p>
                <a:pPr defTabSz="801688" eaLnBrk="0" hangingPunct="0">
                  <a:defRPr/>
                </a:pPr>
                <a:r>
                  <a:rPr lang="de-DE" b="1" noProof="1" smtClean="0">
                    <a:solidFill>
                      <a:srgbClr val="000000"/>
                    </a:solidFill>
                    <a:cs typeface="Arial" charset="0"/>
                  </a:rPr>
                  <a:t>Funcionales</a:t>
                </a:r>
                <a:endParaRPr lang="de-DE" b="1" noProof="1">
                  <a:solidFill>
                    <a:srgbClr val="000000"/>
                  </a:solidFill>
                  <a:cs typeface="Arial" charset="0"/>
                </a:endParaRPr>
              </a:p>
            </p:txBody>
          </p:sp>
          <p:sp>
            <p:nvSpPr>
              <p:cNvPr id="94" name="Rectangle 5"/>
              <p:cNvSpPr>
                <a:spLocks noChangeArrowheads="1"/>
              </p:cNvSpPr>
              <p:nvPr/>
            </p:nvSpPr>
            <p:spPr bwMode="gray">
              <a:xfrm>
                <a:off x="323849" y="1753802"/>
                <a:ext cx="4680000" cy="1187595"/>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285750" indent="-285750">
                  <a:lnSpc>
                    <a:spcPct val="95000"/>
                  </a:lnSpc>
                  <a:spcAft>
                    <a:spcPts val="800"/>
                  </a:spcAft>
                  <a:buClr>
                    <a:srgbClr val="969696"/>
                  </a:buClr>
                  <a:buFont typeface="Wingdings" panose="05000000000000000000" pitchFamily="2" charset="2"/>
                  <a:buChar char="§"/>
                  <a:defRPr/>
                </a:pPr>
                <a:endParaRPr lang="de-DE" noProof="1">
                  <a:solidFill>
                    <a:srgbClr val="000000"/>
                  </a:solidFill>
                  <a:cs typeface="Arial" charset="0"/>
                </a:endParaRPr>
              </a:p>
            </p:txBody>
          </p:sp>
        </p:grpSp>
        <p:grpSp>
          <p:nvGrpSpPr>
            <p:cNvPr id="76" name="Gruppieren 45"/>
            <p:cNvGrpSpPr/>
            <p:nvPr/>
          </p:nvGrpSpPr>
          <p:grpSpPr bwMode="gray">
            <a:xfrm>
              <a:off x="7185600" y="1554837"/>
              <a:ext cx="4680000" cy="1386560"/>
              <a:chOff x="7185600" y="1554837"/>
              <a:chExt cx="4680000" cy="1386560"/>
            </a:xfrm>
          </p:grpSpPr>
          <p:sp>
            <p:nvSpPr>
              <p:cNvPr id="90" name="Rectangle 19"/>
              <p:cNvSpPr>
                <a:spLocks noChangeArrowheads="1"/>
              </p:cNvSpPr>
              <p:nvPr/>
            </p:nvSpPr>
            <p:spPr bwMode="gray">
              <a:xfrm>
                <a:off x="7185600" y="1554837"/>
                <a:ext cx="4680000" cy="198965"/>
              </a:xfrm>
              <a:prstGeom prst="rect">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r>
                  <a:rPr lang="de-DE" b="1" noProof="1" smtClean="0">
                    <a:solidFill>
                      <a:srgbClr val="FFFFFF"/>
                    </a:solidFill>
                    <a:effectLst>
                      <a:outerShdw blurRad="190500" algn="ctr" rotWithShape="0">
                        <a:prstClr val="black">
                          <a:alpha val="50000"/>
                        </a:prstClr>
                      </a:outerShdw>
                    </a:effectLst>
                    <a:cs typeface="Arial" charset="0"/>
                  </a:rPr>
                  <a:t>No Funcionales</a:t>
                </a:r>
                <a:endParaRPr lang="de-DE" b="1" noProof="1">
                  <a:solidFill>
                    <a:srgbClr val="FFFFFF"/>
                  </a:solidFill>
                  <a:effectLst>
                    <a:outerShdw blurRad="190500" algn="ctr" rotWithShape="0">
                      <a:prstClr val="black">
                        <a:alpha val="50000"/>
                      </a:prstClr>
                    </a:outerShdw>
                  </a:effectLst>
                  <a:cs typeface="Arial" charset="0"/>
                </a:endParaRPr>
              </a:p>
            </p:txBody>
          </p:sp>
          <p:sp>
            <p:nvSpPr>
              <p:cNvPr id="92" name="Rectangle 5"/>
              <p:cNvSpPr>
                <a:spLocks noChangeArrowheads="1"/>
              </p:cNvSpPr>
              <p:nvPr/>
            </p:nvSpPr>
            <p:spPr bwMode="gray">
              <a:xfrm>
                <a:off x="7185600" y="1753802"/>
                <a:ext cx="4680000" cy="1187595"/>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r>
                  <a:rPr lang="de-DE" noProof="1" smtClean="0">
                    <a:solidFill>
                      <a:srgbClr val="000000"/>
                    </a:solidFill>
                    <a:cs typeface="Arial" charset="0"/>
                  </a:rPr>
                  <a:t>Confiabilidad. </a:t>
                </a:r>
              </a:p>
              <a:p>
                <a:pPr marL="190500" indent="-190500">
                  <a:lnSpc>
                    <a:spcPct val="95000"/>
                  </a:lnSpc>
                  <a:spcAft>
                    <a:spcPts val="800"/>
                  </a:spcAft>
                  <a:buClr>
                    <a:srgbClr val="969696"/>
                  </a:buClr>
                  <a:buFont typeface="Wingdings" pitchFamily="2" charset="2"/>
                  <a:buChar char="§"/>
                  <a:defRPr/>
                </a:pPr>
                <a:r>
                  <a:rPr lang="es-EC" noProof="1" smtClean="0">
                    <a:solidFill>
                      <a:srgbClr val="080808"/>
                    </a:solidFill>
                  </a:rPr>
                  <a:t>Usabilidad.</a:t>
                </a:r>
                <a:endParaRPr lang="de-DE" noProof="1">
                  <a:solidFill>
                    <a:srgbClr val="000000"/>
                  </a:solidFill>
                  <a:cs typeface="Arial" charset="0"/>
                </a:endParaRPr>
              </a:p>
            </p:txBody>
          </p:sp>
        </p:grpSp>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68" y="1800935"/>
            <a:ext cx="446301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descr="http://3.bp.blogspot.com/-guzvS4WRxi8/VQJbmi_8imI/AAAAAAAAAKk/fN4FmWcqpEI/s1600/UWELogoM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2440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16071" y="4925921"/>
            <a:ext cx="11541600" cy="616455"/>
          </a:xfrm>
        </p:spPr>
        <p:txBody>
          <a:bodyPr/>
          <a:lstStyle/>
          <a:p>
            <a:pPr algn="ctr"/>
            <a:r>
              <a:rPr lang="en-US" sz="2800" noProof="1" smtClean="0"/>
              <a:t>Casos de Uso</a:t>
            </a:r>
            <a:endParaRPr lang="en-US" sz="2800"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78" y="492382"/>
            <a:ext cx="9970880" cy="447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descr="http://3.bp.blogspot.com/-guzvS4WRxi8/VQJbmi_8imI/AAAAAAAAAKk/fN4FmWcqpEI/s1600/UWELogoM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5305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1634322" y="3955521"/>
            <a:ext cx="8639174" cy="3050610"/>
            <a:chOff x="324550" y="3638608"/>
            <a:chExt cx="8639174" cy="3050610"/>
          </a:xfrm>
        </p:grpSpPr>
        <p:sp>
          <p:nvSpPr>
            <p:cNvPr id="11" name="Ellipse 10"/>
            <p:cNvSpPr/>
            <p:nvPr/>
          </p:nvSpPr>
          <p:spPr bwMode="gray">
            <a:xfrm>
              <a:off x="324550" y="5885617"/>
              <a:ext cx="8639174" cy="803601"/>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de-DE" dirty="0">
                <a:solidFill>
                  <a:prstClr val="black"/>
                </a:solidFill>
              </a:endParaRPr>
            </a:p>
          </p:txBody>
        </p:sp>
        <p:grpSp>
          <p:nvGrpSpPr>
            <p:cNvPr id="12" name="Gruppieren 11"/>
            <p:cNvGrpSpPr/>
            <p:nvPr/>
          </p:nvGrpSpPr>
          <p:grpSpPr>
            <a:xfrm>
              <a:off x="865887" y="3638608"/>
              <a:ext cx="7556500" cy="2135188"/>
              <a:chOff x="1054100" y="1130300"/>
              <a:chExt cx="7556500" cy="2135188"/>
            </a:xfrm>
          </p:grpSpPr>
          <p:sp>
            <p:nvSpPr>
              <p:cNvPr id="13" name="Freeform 25"/>
              <p:cNvSpPr>
                <a:spLocks/>
              </p:cNvSpPr>
              <p:nvPr/>
            </p:nvSpPr>
            <p:spPr bwMode="auto">
              <a:xfrm>
                <a:off x="4992688" y="2917825"/>
                <a:ext cx="3446463" cy="263525"/>
              </a:xfrm>
              <a:custGeom>
                <a:avLst/>
                <a:gdLst>
                  <a:gd name="T0" fmla="*/ 0 w 2119"/>
                  <a:gd name="T1" fmla="*/ 69 h 162"/>
                  <a:gd name="T2" fmla="*/ 2119 w 2119"/>
                  <a:gd name="T3" fmla="*/ 162 h 162"/>
                  <a:gd name="T4" fmla="*/ 2057 w 2119"/>
                  <a:gd name="T5" fmla="*/ 67 h 162"/>
                  <a:gd name="T6" fmla="*/ 0 w 2119"/>
                  <a:gd name="T7" fmla="*/ 69 h 162"/>
                </a:gdLst>
                <a:ahLst/>
                <a:cxnLst>
                  <a:cxn ang="0">
                    <a:pos x="T0" y="T1"/>
                  </a:cxn>
                  <a:cxn ang="0">
                    <a:pos x="T2" y="T3"/>
                  </a:cxn>
                  <a:cxn ang="0">
                    <a:pos x="T4" y="T5"/>
                  </a:cxn>
                  <a:cxn ang="0">
                    <a:pos x="T6" y="T7"/>
                  </a:cxn>
                </a:cxnLst>
                <a:rect l="0" t="0" r="r" b="b"/>
                <a:pathLst>
                  <a:path w="2119" h="162">
                    <a:moveTo>
                      <a:pt x="0" y="69"/>
                    </a:moveTo>
                    <a:cubicBezTo>
                      <a:pt x="2119" y="162"/>
                      <a:pt x="2119" y="162"/>
                      <a:pt x="2119" y="162"/>
                    </a:cubicBezTo>
                    <a:cubicBezTo>
                      <a:pt x="2057" y="67"/>
                      <a:pt x="2057" y="67"/>
                      <a:pt x="2057" y="67"/>
                    </a:cubicBezTo>
                    <a:cubicBezTo>
                      <a:pt x="2057" y="67"/>
                      <a:pt x="1052" y="0"/>
                      <a:pt x="0" y="69"/>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31"/>
              <p:cNvSpPr>
                <a:spLocks/>
              </p:cNvSpPr>
              <p:nvPr/>
            </p:nvSpPr>
            <p:spPr bwMode="auto">
              <a:xfrm>
                <a:off x="1250950" y="2878138"/>
                <a:ext cx="3511550" cy="268288"/>
              </a:xfrm>
              <a:custGeom>
                <a:avLst/>
                <a:gdLst>
                  <a:gd name="T0" fmla="*/ 67 w 2159"/>
                  <a:gd name="T1" fmla="*/ 91 h 165"/>
                  <a:gd name="T2" fmla="*/ 0 w 2159"/>
                  <a:gd name="T3" fmla="*/ 165 h 165"/>
                  <a:gd name="T4" fmla="*/ 2153 w 2159"/>
                  <a:gd name="T5" fmla="*/ 115 h 165"/>
                  <a:gd name="T6" fmla="*/ 2159 w 2159"/>
                  <a:gd name="T7" fmla="*/ 104 h 165"/>
                  <a:gd name="T8" fmla="*/ 67 w 2159"/>
                  <a:gd name="T9" fmla="*/ 91 h 165"/>
                </a:gdLst>
                <a:ahLst/>
                <a:cxnLst>
                  <a:cxn ang="0">
                    <a:pos x="T0" y="T1"/>
                  </a:cxn>
                  <a:cxn ang="0">
                    <a:pos x="T2" y="T3"/>
                  </a:cxn>
                  <a:cxn ang="0">
                    <a:pos x="T4" y="T5"/>
                  </a:cxn>
                  <a:cxn ang="0">
                    <a:pos x="T6" y="T7"/>
                  </a:cxn>
                  <a:cxn ang="0">
                    <a:pos x="T8" y="T9"/>
                  </a:cxn>
                </a:cxnLst>
                <a:rect l="0" t="0" r="r" b="b"/>
                <a:pathLst>
                  <a:path w="2159" h="165">
                    <a:moveTo>
                      <a:pt x="67" y="91"/>
                    </a:moveTo>
                    <a:cubicBezTo>
                      <a:pt x="0" y="165"/>
                      <a:pt x="0" y="165"/>
                      <a:pt x="0" y="165"/>
                    </a:cubicBezTo>
                    <a:cubicBezTo>
                      <a:pt x="2153" y="115"/>
                      <a:pt x="2153" y="115"/>
                      <a:pt x="2153" y="115"/>
                    </a:cubicBezTo>
                    <a:cubicBezTo>
                      <a:pt x="2153" y="115"/>
                      <a:pt x="2156" y="111"/>
                      <a:pt x="2159" y="104"/>
                    </a:cubicBezTo>
                    <a:cubicBezTo>
                      <a:pt x="1140" y="0"/>
                      <a:pt x="67" y="91"/>
                      <a:pt x="67" y="91"/>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26"/>
              <p:cNvSpPr>
                <a:spLocks/>
              </p:cNvSpPr>
              <p:nvPr/>
            </p:nvSpPr>
            <p:spPr bwMode="auto">
              <a:xfrm>
                <a:off x="4921250" y="2719388"/>
                <a:ext cx="3584575" cy="327025"/>
              </a:xfrm>
              <a:custGeom>
                <a:avLst/>
                <a:gdLst>
                  <a:gd name="T0" fmla="*/ 2116 w 2204"/>
                  <a:gd name="T1" fmla="*/ 144 h 201"/>
                  <a:gd name="T2" fmla="*/ 53 w 2204"/>
                  <a:gd name="T3" fmla="*/ 160 h 201"/>
                  <a:gd name="T4" fmla="*/ 0 w 2204"/>
                  <a:gd name="T5" fmla="*/ 189 h 201"/>
                  <a:gd name="T6" fmla="*/ 44 w 2204"/>
                  <a:gd name="T7" fmla="*/ 191 h 201"/>
                  <a:gd name="T8" fmla="*/ 2101 w 2204"/>
                  <a:gd name="T9" fmla="*/ 189 h 201"/>
                  <a:gd name="T10" fmla="*/ 2204 w 2204"/>
                  <a:gd name="T11" fmla="*/ 201 h 201"/>
                  <a:gd name="T12" fmla="*/ 2116 w 2204"/>
                  <a:gd name="T13" fmla="*/ 144 h 201"/>
                </a:gdLst>
                <a:ahLst/>
                <a:cxnLst>
                  <a:cxn ang="0">
                    <a:pos x="T0" y="T1"/>
                  </a:cxn>
                  <a:cxn ang="0">
                    <a:pos x="T2" y="T3"/>
                  </a:cxn>
                  <a:cxn ang="0">
                    <a:pos x="T4" y="T5"/>
                  </a:cxn>
                  <a:cxn ang="0">
                    <a:pos x="T6" y="T7"/>
                  </a:cxn>
                  <a:cxn ang="0">
                    <a:pos x="T8" y="T9"/>
                  </a:cxn>
                  <a:cxn ang="0">
                    <a:pos x="T10" y="T11"/>
                  </a:cxn>
                  <a:cxn ang="0">
                    <a:pos x="T12" y="T13"/>
                  </a:cxn>
                </a:cxnLst>
                <a:rect l="0" t="0" r="r" b="b"/>
                <a:pathLst>
                  <a:path w="2204" h="201">
                    <a:moveTo>
                      <a:pt x="2116" y="144"/>
                    </a:moveTo>
                    <a:cubicBezTo>
                      <a:pt x="2116" y="143"/>
                      <a:pt x="1506" y="0"/>
                      <a:pt x="53" y="160"/>
                    </a:cubicBezTo>
                    <a:cubicBezTo>
                      <a:pt x="18" y="178"/>
                      <a:pt x="0" y="189"/>
                      <a:pt x="0" y="189"/>
                    </a:cubicBezTo>
                    <a:cubicBezTo>
                      <a:pt x="44" y="191"/>
                      <a:pt x="44" y="191"/>
                      <a:pt x="44" y="191"/>
                    </a:cubicBezTo>
                    <a:cubicBezTo>
                      <a:pt x="1096" y="122"/>
                      <a:pt x="2101" y="189"/>
                      <a:pt x="2101" y="189"/>
                    </a:cubicBezTo>
                    <a:cubicBezTo>
                      <a:pt x="2204" y="201"/>
                      <a:pt x="2204" y="201"/>
                      <a:pt x="2204" y="201"/>
                    </a:cubicBezTo>
                    <a:lnTo>
                      <a:pt x="2116" y="144"/>
                    </a:ln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24"/>
              <p:cNvSpPr>
                <a:spLocks/>
              </p:cNvSpPr>
              <p:nvPr/>
            </p:nvSpPr>
            <p:spPr bwMode="auto">
              <a:xfrm>
                <a:off x="5008563" y="2257425"/>
                <a:ext cx="3424238" cy="722313"/>
              </a:xfrm>
              <a:custGeom>
                <a:avLst/>
                <a:gdLst>
                  <a:gd name="T0" fmla="*/ 2063 w 2106"/>
                  <a:gd name="T1" fmla="*/ 428 h 444"/>
                  <a:gd name="T2" fmla="*/ 2056 w 2106"/>
                  <a:gd name="T3" fmla="*/ 423 h 444"/>
                  <a:gd name="T4" fmla="*/ 2106 w 2106"/>
                  <a:gd name="T5" fmla="*/ 399 h 444"/>
                  <a:gd name="T6" fmla="*/ 2006 w 2106"/>
                  <a:gd name="T7" fmla="*/ 340 h 444"/>
                  <a:gd name="T8" fmla="*/ 0 w 2106"/>
                  <a:gd name="T9" fmla="*/ 444 h 444"/>
                  <a:gd name="T10" fmla="*/ 2063 w 2106"/>
                  <a:gd name="T11" fmla="*/ 428 h 444"/>
                </a:gdLst>
                <a:ahLst/>
                <a:cxnLst>
                  <a:cxn ang="0">
                    <a:pos x="T0" y="T1"/>
                  </a:cxn>
                  <a:cxn ang="0">
                    <a:pos x="T2" y="T3"/>
                  </a:cxn>
                  <a:cxn ang="0">
                    <a:pos x="T4" y="T5"/>
                  </a:cxn>
                  <a:cxn ang="0">
                    <a:pos x="T6" y="T7"/>
                  </a:cxn>
                  <a:cxn ang="0">
                    <a:pos x="T8" y="T9"/>
                  </a:cxn>
                  <a:cxn ang="0">
                    <a:pos x="T10" y="T11"/>
                  </a:cxn>
                </a:cxnLst>
                <a:rect l="0" t="0" r="r" b="b"/>
                <a:pathLst>
                  <a:path w="2106" h="444">
                    <a:moveTo>
                      <a:pt x="2063" y="428"/>
                    </a:moveTo>
                    <a:cubicBezTo>
                      <a:pt x="2056" y="423"/>
                      <a:pt x="2056" y="423"/>
                      <a:pt x="2056" y="423"/>
                    </a:cubicBezTo>
                    <a:cubicBezTo>
                      <a:pt x="2106" y="399"/>
                      <a:pt x="2106" y="399"/>
                      <a:pt x="2106" y="399"/>
                    </a:cubicBezTo>
                    <a:cubicBezTo>
                      <a:pt x="2006" y="340"/>
                      <a:pt x="2006" y="340"/>
                      <a:pt x="2006" y="340"/>
                    </a:cubicBezTo>
                    <a:cubicBezTo>
                      <a:pt x="1003" y="0"/>
                      <a:pt x="208" y="339"/>
                      <a:pt x="0" y="444"/>
                    </a:cubicBezTo>
                    <a:cubicBezTo>
                      <a:pt x="1453" y="284"/>
                      <a:pt x="2063" y="427"/>
                      <a:pt x="2063" y="428"/>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33"/>
              <p:cNvSpPr>
                <a:spLocks/>
              </p:cNvSpPr>
              <p:nvPr/>
            </p:nvSpPr>
            <p:spPr bwMode="auto">
              <a:xfrm>
                <a:off x="4927600" y="2419350"/>
                <a:ext cx="3455988" cy="603250"/>
              </a:xfrm>
              <a:custGeom>
                <a:avLst/>
                <a:gdLst>
                  <a:gd name="T0" fmla="*/ 29 w 2124"/>
                  <a:gd name="T1" fmla="*/ 325 h 371"/>
                  <a:gd name="T2" fmla="*/ 1761 w 2124"/>
                  <a:gd name="T3" fmla="*/ 0 h 371"/>
                  <a:gd name="T4" fmla="*/ 2124 w 2124"/>
                  <a:gd name="T5" fmla="*/ 223 h 371"/>
                  <a:gd name="T6" fmla="*/ 37 w 2124"/>
                  <a:gd name="T7" fmla="*/ 371 h 371"/>
                  <a:gd name="T8" fmla="*/ 29 w 2124"/>
                  <a:gd name="T9" fmla="*/ 325 h 371"/>
                </a:gdLst>
                <a:ahLst/>
                <a:cxnLst>
                  <a:cxn ang="0">
                    <a:pos x="T0" y="T1"/>
                  </a:cxn>
                  <a:cxn ang="0">
                    <a:pos x="T2" y="T3"/>
                  </a:cxn>
                  <a:cxn ang="0">
                    <a:pos x="T4" y="T5"/>
                  </a:cxn>
                  <a:cxn ang="0">
                    <a:pos x="T6" y="T7"/>
                  </a:cxn>
                  <a:cxn ang="0">
                    <a:pos x="T8" y="T9"/>
                  </a:cxn>
                </a:cxnLst>
                <a:rect l="0" t="0" r="r" b="b"/>
                <a:pathLst>
                  <a:path w="2124" h="371">
                    <a:moveTo>
                      <a:pt x="29" y="325"/>
                    </a:moveTo>
                    <a:cubicBezTo>
                      <a:pt x="132" y="243"/>
                      <a:pt x="547" y="58"/>
                      <a:pt x="1761" y="0"/>
                    </a:cubicBezTo>
                    <a:cubicBezTo>
                      <a:pt x="2124" y="223"/>
                      <a:pt x="2124" y="223"/>
                      <a:pt x="2124" y="223"/>
                    </a:cubicBezTo>
                    <a:cubicBezTo>
                      <a:pt x="2124" y="223"/>
                      <a:pt x="656" y="43"/>
                      <a:pt x="37" y="371"/>
                    </a:cubicBezTo>
                    <a:cubicBezTo>
                      <a:pt x="37" y="371"/>
                      <a:pt x="0" y="348"/>
                      <a:pt x="29" y="325"/>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35"/>
              <p:cNvSpPr>
                <a:spLocks/>
              </p:cNvSpPr>
              <p:nvPr/>
            </p:nvSpPr>
            <p:spPr bwMode="auto">
              <a:xfrm>
                <a:off x="4886325" y="2190750"/>
                <a:ext cx="3355975" cy="766763"/>
              </a:xfrm>
              <a:custGeom>
                <a:avLst/>
                <a:gdLst>
                  <a:gd name="T0" fmla="*/ 20 w 2064"/>
                  <a:gd name="T1" fmla="*/ 452 h 472"/>
                  <a:gd name="T2" fmla="*/ 1767 w 2064"/>
                  <a:gd name="T3" fmla="*/ 42 h 472"/>
                  <a:gd name="T4" fmla="*/ 2064 w 2064"/>
                  <a:gd name="T5" fmla="*/ 198 h 472"/>
                  <a:gd name="T6" fmla="*/ 57 w 2064"/>
                  <a:gd name="T7" fmla="*/ 472 h 472"/>
                  <a:gd name="T8" fmla="*/ 20 w 2064"/>
                  <a:gd name="T9" fmla="*/ 452 h 472"/>
                </a:gdLst>
                <a:ahLst/>
                <a:cxnLst>
                  <a:cxn ang="0">
                    <a:pos x="T0" y="T1"/>
                  </a:cxn>
                  <a:cxn ang="0">
                    <a:pos x="T2" y="T3"/>
                  </a:cxn>
                  <a:cxn ang="0">
                    <a:pos x="T4" y="T5"/>
                  </a:cxn>
                  <a:cxn ang="0">
                    <a:pos x="T6" y="T7"/>
                  </a:cxn>
                  <a:cxn ang="0">
                    <a:pos x="T8" y="T9"/>
                  </a:cxn>
                </a:cxnLst>
                <a:rect l="0" t="0" r="r" b="b"/>
                <a:pathLst>
                  <a:path w="2064" h="472">
                    <a:moveTo>
                      <a:pt x="20" y="452"/>
                    </a:moveTo>
                    <a:cubicBezTo>
                      <a:pt x="142" y="352"/>
                      <a:pt x="719" y="0"/>
                      <a:pt x="1767" y="42"/>
                    </a:cubicBezTo>
                    <a:cubicBezTo>
                      <a:pt x="2064" y="198"/>
                      <a:pt x="2064" y="198"/>
                      <a:pt x="2064" y="198"/>
                    </a:cubicBezTo>
                    <a:cubicBezTo>
                      <a:pt x="2064" y="198"/>
                      <a:pt x="796" y="57"/>
                      <a:pt x="57" y="472"/>
                    </a:cubicBezTo>
                    <a:cubicBezTo>
                      <a:pt x="57" y="472"/>
                      <a:pt x="0" y="468"/>
                      <a:pt x="20" y="452"/>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37"/>
              <p:cNvSpPr>
                <a:spLocks/>
              </p:cNvSpPr>
              <p:nvPr/>
            </p:nvSpPr>
            <p:spPr bwMode="auto">
              <a:xfrm>
                <a:off x="4848225" y="1995488"/>
                <a:ext cx="3360738" cy="969963"/>
              </a:xfrm>
              <a:custGeom>
                <a:avLst/>
                <a:gdLst>
                  <a:gd name="T0" fmla="*/ 34 w 2066"/>
                  <a:gd name="T1" fmla="*/ 580 h 597"/>
                  <a:gd name="T2" fmla="*/ 2066 w 2066"/>
                  <a:gd name="T3" fmla="*/ 235 h 597"/>
                  <a:gd name="T4" fmla="*/ 1534 w 2066"/>
                  <a:gd name="T5" fmla="*/ 0 h 597"/>
                  <a:gd name="T6" fmla="*/ 0 w 2066"/>
                  <a:gd name="T7" fmla="*/ 584 h 597"/>
                  <a:gd name="T8" fmla="*/ 34 w 2066"/>
                  <a:gd name="T9" fmla="*/ 580 h 597"/>
                </a:gdLst>
                <a:ahLst/>
                <a:cxnLst>
                  <a:cxn ang="0">
                    <a:pos x="T0" y="T1"/>
                  </a:cxn>
                  <a:cxn ang="0">
                    <a:pos x="T2" y="T3"/>
                  </a:cxn>
                  <a:cxn ang="0">
                    <a:pos x="T4" y="T5"/>
                  </a:cxn>
                  <a:cxn ang="0">
                    <a:pos x="T6" y="T7"/>
                  </a:cxn>
                  <a:cxn ang="0">
                    <a:pos x="T8" y="T9"/>
                  </a:cxn>
                </a:cxnLst>
                <a:rect l="0" t="0" r="r" b="b"/>
                <a:pathLst>
                  <a:path w="2066" h="597">
                    <a:moveTo>
                      <a:pt x="34" y="580"/>
                    </a:moveTo>
                    <a:cubicBezTo>
                      <a:pt x="197" y="488"/>
                      <a:pt x="825" y="177"/>
                      <a:pt x="2066" y="235"/>
                    </a:cubicBezTo>
                    <a:cubicBezTo>
                      <a:pt x="1534" y="0"/>
                      <a:pt x="1534" y="0"/>
                      <a:pt x="1534" y="0"/>
                    </a:cubicBezTo>
                    <a:cubicBezTo>
                      <a:pt x="1534" y="0"/>
                      <a:pt x="408" y="124"/>
                      <a:pt x="0" y="584"/>
                    </a:cubicBezTo>
                    <a:cubicBezTo>
                      <a:pt x="0" y="584"/>
                      <a:pt x="4" y="597"/>
                      <a:pt x="34" y="580"/>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39"/>
              <p:cNvSpPr>
                <a:spLocks/>
              </p:cNvSpPr>
              <p:nvPr/>
            </p:nvSpPr>
            <p:spPr bwMode="auto">
              <a:xfrm>
                <a:off x="4848225" y="1668463"/>
                <a:ext cx="3276600" cy="1276350"/>
              </a:xfrm>
              <a:custGeom>
                <a:avLst/>
                <a:gdLst>
                  <a:gd name="T0" fmla="*/ 0 w 2014"/>
                  <a:gd name="T1" fmla="*/ 785 h 785"/>
                  <a:gd name="T2" fmla="*/ 2014 w 2014"/>
                  <a:gd name="T3" fmla="*/ 343 h 785"/>
                  <a:gd name="T4" fmla="*/ 1555 w 2014"/>
                  <a:gd name="T5" fmla="*/ 0 h 785"/>
                  <a:gd name="T6" fmla="*/ 0 w 2014"/>
                  <a:gd name="T7" fmla="*/ 785 h 785"/>
                </a:gdLst>
                <a:ahLst/>
                <a:cxnLst>
                  <a:cxn ang="0">
                    <a:pos x="T0" y="T1"/>
                  </a:cxn>
                  <a:cxn ang="0">
                    <a:pos x="T2" y="T3"/>
                  </a:cxn>
                  <a:cxn ang="0">
                    <a:pos x="T4" y="T5"/>
                  </a:cxn>
                  <a:cxn ang="0">
                    <a:pos x="T6" y="T7"/>
                  </a:cxn>
                </a:cxnLst>
                <a:rect l="0" t="0" r="r" b="b"/>
                <a:pathLst>
                  <a:path w="2014" h="785">
                    <a:moveTo>
                      <a:pt x="0" y="785"/>
                    </a:moveTo>
                    <a:cubicBezTo>
                      <a:pt x="0" y="785"/>
                      <a:pt x="788" y="187"/>
                      <a:pt x="2014" y="343"/>
                    </a:cubicBezTo>
                    <a:cubicBezTo>
                      <a:pt x="1555" y="0"/>
                      <a:pt x="1555" y="0"/>
                      <a:pt x="1555" y="0"/>
                    </a:cubicBezTo>
                    <a:cubicBezTo>
                      <a:pt x="1555" y="0"/>
                      <a:pt x="197" y="42"/>
                      <a:pt x="0" y="785"/>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41"/>
              <p:cNvSpPr>
                <a:spLocks/>
              </p:cNvSpPr>
              <p:nvPr/>
            </p:nvSpPr>
            <p:spPr bwMode="auto">
              <a:xfrm>
                <a:off x="4848225" y="1382713"/>
                <a:ext cx="3170238" cy="1522413"/>
              </a:xfrm>
              <a:custGeom>
                <a:avLst/>
                <a:gdLst>
                  <a:gd name="T0" fmla="*/ 0 w 1949"/>
                  <a:gd name="T1" fmla="*/ 937 h 937"/>
                  <a:gd name="T2" fmla="*/ 0 w 1949"/>
                  <a:gd name="T3" fmla="*/ 619 h 937"/>
                  <a:gd name="T4" fmla="*/ 1486 w 1949"/>
                  <a:gd name="T5" fmla="*/ 49 h 937"/>
                  <a:gd name="T6" fmla="*/ 1949 w 1949"/>
                  <a:gd name="T7" fmla="*/ 360 h 937"/>
                  <a:gd name="T8" fmla="*/ 0 w 1949"/>
                  <a:gd name="T9" fmla="*/ 937 h 937"/>
                </a:gdLst>
                <a:ahLst/>
                <a:cxnLst>
                  <a:cxn ang="0">
                    <a:pos x="T0" y="T1"/>
                  </a:cxn>
                  <a:cxn ang="0">
                    <a:pos x="T2" y="T3"/>
                  </a:cxn>
                  <a:cxn ang="0">
                    <a:pos x="T4" y="T5"/>
                  </a:cxn>
                  <a:cxn ang="0">
                    <a:pos x="T6" y="T7"/>
                  </a:cxn>
                  <a:cxn ang="0">
                    <a:pos x="T8" y="T9"/>
                  </a:cxn>
                </a:cxnLst>
                <a:rect l="0" t="0" r="r" b="b"/>
                <a:pathLst>
                  <a:path w="1949" h="937">
                    <a:moveTo>
                      <a:pt x="0" y="937"/>
                    </a:moveTo>
                    <a:cubicBezTo>
                      <a:pt x="0" y="619"/>
                      <a:pt x="0" y="619"/>
                      <a:pt x="0" y="619"/>
                    </a:cubicBezTo>
                    <a:cubicBezTo>
                      <a:pt x="0" y="619"/>
                      <a:pt x="632" y="0"/>
                      <a:pt x="1486" y="49"/>
                    </a:cubicBezTo>
                    <a:cubicBezTo>
                      <a:pt x="1949" y="360"/>
                      <a:pt x="1949" y="360"/>
                      <a:pt x="1949" y="360"/>
                    </a:cubicBezTo>
                    <a:cubicBezTo>
                      <a:pt x="1949" y="360"/>
                      <a:pt x="725" y="318"/>
                      <a:pt x="0" y="937"/>
                    </a:cubicBezTo>
                    <a:close/>
                  </a:path>
                </a:pathLst>
              </a:custGeom>
              <a:gradFill flip="none" rotWithShape="1">
                <a:gsLst>
                  <a:gs pos="0">
                    <a:srgbClr val="E6E6E6">
                      <a:lumMod val="0"/>
                      <a:lumOff val="100000"/>
                    </a:srgbClr>
                  </a:gs>
                  <a:gs pos="100000">
                    <a:srgbClr val="AFAFAF">
                      <a:lumMod val="95000"/>
                    </a:srgbClr>
                  </a:gs>
                  <a:gs pos="85000">
                    <a:srgbClr val="AFAFAF">
                      <a:lumMod val="22000"/>
                      <a:lumOff val="78000"/>
                    </a:srgbClr>
                  </a:gs>
                </a:gsLst>
                <a:lin ang="10800000" scaled="1"/>
                <a:tileRect/>
              </a:gradFill>
              <a:ln w="4445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30"/>
              <p:cNvSpPr>
                <a:spLocks/>
              </p:cNvSpPr>
              <p:nvPr/>
            </p:nvSpPr>
            <p:spPr bwMode="auto">
              <a:xfrm>
                <a:off x="1190625" y="2736850"/>
                <a:ext cx="3573463" cy="320675"/>
              </a:xfrm>
              <a:custGeom>
                <a:avLst/>
                <a:gdLst>
                  <a:gd name="T0" fmla="*/ 103 w 2197"/>
                  <a:gd name="T1" fmla="*/ 104 h 197"/>
                  <a:gd name="T2" fmla="*/ 0 w 2197"/>
                  <a:gd name="T3" fmla="*/ 197 h 197"/>
                  <a:gd name="T4" fmla="*/ 104 w 2197"/>
                  <a:gd name="T5" fmla="*/ 178 h 197"/>
                  <a:gd name="T6" fmla="*/ 2196 w 2197"/>
                  <a:gd name="T7" fmla="*/ 191 h 197"/>
                  <a:gd name="T8" fmla="*/ 2197 w 2197"/>
                  <a:gd name="T9" fmla="*/ 188 h 197"/>
                  <a:gd name="T10" fmla="*/ 103 w 2197"/>
                  <a:gd name="T11" fmla="*/ 104 h 197"/>
                </a:gdLst>
                <a:ahLst/>
                <a:cxnLst>
                  <a:cxn ang="0">
                    <a:pos x="T0" y="T1"/>
                  </a:cxn>
                  <a:cxn ang="0">
                    <a:pos x="T2" y="T3"/>
                  </a:cxn>
                  <a:cxn ang="0">
                    <a:pos x="T4" y="T5"/>
                  </a:cxn>
                  <a:cxn ang="0">
                    <a:pos x="T6" y="T7"/>
                  </a:cxn>
                  <a:cxn ang="0">
                    <a:pos x="T8" y="T9"/>
                  </a:cxn>
                  <a:cxn ang="0">
                    <a:pos x="T10" y="T11"/>
                  </a:cxn>
                </a:cxnLst>
                <a:rect l="0" t="0" r="r" b="b"/>
                <a:pathLst>
                  <a:path w="2197" h="197">
                    <a:moveTo>
                      <a:pt x="103" y="104"/>
                    </a:moveTo>
                    <a:cubicBezTo>
                      <a:pt x="0" y="197"/>
                      <a:pt x="0" y="197"/>
                      <a:pt x="0" y="197"/>
                    </a:cubicBezTo>
                    <a:cubicBezTo>
                      <a:pt x="104" y="178"/>
                      <a:pt x="104" y="178"/>
                      <a:pt x="104" y="178"/>
                    </a:cubicBezTo>
                    <a:cubicBezTo>
                      <a:pt x="104" y="178"/>
                      <a:pt x="1177" y="87"/>
                      <a:pt x="2196" y="191"/>
                    </a:cubicBezTo>
                    <a:cubicBezTo>
                      <a:pt x="2196" y="190"/>
                      <a:pt x="2197" y="189"/>
                      <a:pt x="2197" y="188"/>
                    </a:cubicBezTo>
                    <a:cubicBezTo>
                      <a:pt x="1100" y="0"/>
                      <a:pt x="103" y="104"/>
                      <a:pt x="103" y="104"/>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Freeform 32"/>
              <p:cNvSpPr>
                <a:spLocks/>
              </p:cNvSpPr>
              <p:nvPr/>
            </p:nvSpPr>
            <p:spPr bwMode="auto">
              <a:xfrm>
                <a:off x="1281113" y="2735263"/>
                <a:ext cx="3489325" cy="307975"/>
              </a:xfrm>
              <a:custGeom>
                <a:avLst/>
                <a:gdLst>
                  <a:gd name="T0" fmla="*/ 2142 w 2146"/>
                  <a:gd name="T1" fmla="*/ 189 h 189"/>
                  <a:gd name="T2" fmla="*/ 2146 w 2146"/>
                  <a:gd name="T3" fmla="*/ 172 h 189"/>
                  <a:gd name="T4" fmla="*/ 2017 w 2146"/>
                  <a:gd name="T5" fmla="*/ 141 h 189"/>
                  <a:gd name="T6" fmla="*/ 96 w 2146"/>
                  <a:gd name="T7" fmla="*/ 49 h 189"/>
                  <a:gd name="T8" fmla="*/ 0 w 2146"/>
                  <a:gd name="T9" fmla="*/ 105 h 189"/>
                  <a:gd name="T10" fmla="*/ 48 w 2146"/>
                  <a:gd name="T11" fmla="*/ 105 h 189"/>
                  <a:gd name="T12" fmla="*/ 2142 w 2146"/>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2146" h="189">
                    <a:moveTo>
                      <a:pt x="2142" y="189"/>
                    </a:moveTo>
                    <a:cubicBezTo>
                      <a:pt x="2144" y="184"/>
                      <a:pt x="2145" y="178"/>
                      <a:pt x="2146" y="172"/>
                    </a:cubicBezTo>
                    <a:cubicBezTo>
                      <a:pt x="2102" y="161"/>
                      <a:pt x="2060" y="151"/>
                      <a:pt x="2017" y="141"/>
                    </a:cubicBezTo>
                    <a:cubicBezTo>
                      <a:pt x="1219" y="0"/>
                      <a:pt x="96" y="49"/>
                      <a:pt x="96" y="49"/>
                    </a:cubicBezTo>
                    <a:cubicBezTo>
                      <a:pt x="0" y="105"/>
                      <a:pt x="0" y="105"/>
                      <a:pt x="0" y="105"/>
                    </a:cubicBezTo>
                    <a:cubicBezTo>
                      <a:pt x="48" y="105"/>
                      <a:pt x="48" y="105"/>
                      <a:pt x="48" y="105"/>
                    </a:cubicBezTo>
                    <a:cubicBezTo>
                      <a:pt x="48" y="105"/>
                      <a:pt x="1045" y="1"/>
                      <a:pt x="2142" y="189"/>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Freeform 29"/>
              <p:cNvSpPr>
                <a:spLocks/>
              </p:cNvSpPr>
              <p:nvPr/>
            </p:nvSpPr>
            <p:spPr bwMode="auto">
              <a:xfrm>
                <a:off x="1319213" y="2559050"/>
                <a:ext cx="3241675" cy="404813"/>
              </a:xfrm>
              <a:custGeom>
                <a:avLst/>
                <a:gdLst>
                  <a:gd name="T0" fmla="*/ 1993 w 1993"/>
                  <a:gd name="T1" fmla="*/ 249 h 249"/>
                  <a:gd name="T2" fmla="*/ 72 w 1993"/>
                  <a:gd name="T3" fmla="*/ 99 h 249"/>
                  <a:gd name="T4" fmla="*/ 0 w 1993"/>
                  <a:gd name="T5" fmla="*/ 157 h 249"/>
                  <a:gd name="T6" fmla="*/ 72 w 1993"/>
                  <a:gd name="T7" fmla="*/ 157 h 249"/>
                  <a:gd name="T8" fmla="*/ 1993 w 1993"/>
                  <a:gd name="T9" fmla="*/ 249 h 249"/>
                </a:gdLst>
                <a:ahLst/>
                <a:cxnLst>
                  <a:cxn ang="0">
                    <a:pos x="T0" y="T1"/>
                  </a:cxn>
                  <a:cxn ang="0">
                    <a:pos x="T2" y="T3"/>
                  </a:cxn>
                  <a:cxn ang="0">
                    <a:pos x="T4" y="T5"/>
                  </a:cxn>
                  <a:cxn ang="0">
                    <a:pos x="T6" y="T7"/>
                  </a:cxn>
                  <a:cxn ang="0">
                    <a:pos x="T8" y="T9"/>
                  </a:cxn>
                </a:cxnLst>
                <a:rect l="0" t="0" r="r" b="b"/>
                <a:pathLst>
                  <a:path w="1993" h="249">
                    <a:moveTo>
                      <a:pt x="1993" y="249"/>
                    </a:moveTo>
                    <a:cubicBezTo>
                      <a:pt x="924" y="0"/>
                      <a:pt x="72" y="99"/>
                      <a:pt x="72" y="99"/>
                    </a:cubicBezTo>
                    <a:cubicBezTo>
                      <a:pt x="0" y="157"/>
                      <a:pt x="0" y="157"/>
                      <a:pt x="0" y="157"/>
                    </a:cubicBezTo>
                    <a:cubicBezTo>
                      <a:pt x="72" y="157"/>
                      <a:pt x="72" y="157"/>
                      <a:pt x="72" y="157"/>
                    </a:cubicBezTo>
                    <a:cubicBezTo>
                      <a:pt x="72" y="157"/>
                      <a:pt x="1195" y="108"/>
                      <a:pt x="1993" y="249"/>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Freeform 27"/>
              <p:cNvSpPr>
                <a:spLocks/>
              </p:cNvSpPr>
              <p:nvPr/>
            </p:nvSpPr>
            <p:spPr bwMode="auto">
              <a:xfrm>
                <a:off x="1358900" y="2298700"/>
                <a:ext cx="3411538" cy="706438"/>
              </a:xfrm>
              <a:custGeom>
                <a:avLst/>
                <a:gdLst>
                  <a:gd name="T0" fmla="*/ 1969 w 2098"/>
                  <a:gd name="T1" fmla="*/ 409 h 434"/>
                  <a:gd name="T2" fmla="*/ 2098 w 2098"/>
                  <a:gd name="T3" fmla="*/ 434 h 434"/>
                  <a:gd name="T4" fmla="*/ 2087 w 2098"/>
                  <a:gd name="T5" fmla="*/ 405 h 434"/>
                  <a:gd name="T6" fmla="*/ 304 w 2098"/>
                  <a:gd name="T7" fmla="*/ 90 h 434"/>
                  <a:gd name="T8" fmla="*/ 0 w 2098"/>
                  <a:gd name="T9" fmla="*/ 259 h 434"/>
                  <a:gd name="T10" fmla="*/ 48 w 2098"/>
                  <a:gd name="T11" fmla="*/ 259 h 434"/>
                  <a:gd name="T12" fmla="*/ 1969 w 2098"/>
                  <a:gd name="T13" fmla="*/ 409 h 434"/>
                </a:gdLst>
                <a:ahLst/>
                <a:cxnLst>
                  <a:cxn ang="0">
                    <a:pos x="T0" y="T1"/>
                  </a:cxn>
                  <a:cxn ang="0">
                    <a:pos x="T2" y="T3"/>
                  </a:cxn>
                  <a:cxn ang="0">
                    <a:pos x="T4" y="T5"/>
                  </a:cxn>
                  <a:cxn ang="0">
                    <a:pos x="T6" y="T7"/>
                  </a:cxn>
                  <a:cxn ang="0">
                    <a:pos x="T8" y="T9"/>
                  </a:cxn>
                  <a:cxn ang="0">
                    <a:pos x="T10" y="T11"/>
                  </a:cxn>
                  <a:cxn ang="0">
                    <a:pos x="T12" y="T13"/>
                  </a:cxn>
                </a:cxnLst>
                <a:rect l="0" t="0" r="r" b="b"/>
                <a:pathLst>
                  <a:path w="2098" h="434">
                    <a:moveTo>
                      <a:pt x="1969" y="409"/>
                    </a:moveTo>
                    <a:cubicBezTo>
                      <a:pt x="2013" y="416"/>
                      <a:pt x="2056" y="425"/>
                      <a:pt x="2098" y="434"/>
                    </a:cubicBezTo>
                    <a:cubicBezTo>
                      <a:pt x="2098" y="424"/>
                      <a:pt x="2095" y="414"/>
                      <a:pt x="2087" y="405"/>
                    </a:cubicBezTo>
                    <a:cubicBezTo>
                      <a:pt x="1989" y="282"/>
                      <a:pt x="1583" y="0"/>
                      <a:pt x="304" y="90"/>
                    </a:cubicBezTo>
                    <a:cubicBezTo>
                      <a:pt x="0" y="259"/>
                      <a:pt x="0" y="259"/>
                      <a:pt x="0" y="259"/>
                    </a:cubicBezTo>
                    <a:cubicBezTo>
                      <a:pt x="48" y="259"/>
                      <a:pt x="48" y="259"/>
                      <a:pt x="48" y="259"/>
                    </a:cubicBezTo>
                    <a:cubicBezTo>
                      <a:pt x="48" y="259"/>
                      <a:pt x="900" y="160"/>
                      <a:pt x="1969" y="409"/>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headEnd/>
                <a:tailEnd/>
              </a:ln>
              <a:effectLst>
                <a:outerShdw blurRad="50800" dist="38100" dir="8100000" algn="tr" rotWithShape="0">
                  <a:prstClr val="black">
                    <a:alpha val="38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34"/>
              <p:cNvSpPr>
                <a:spLocks/>
              </p:cNvSpPr>
              <p:nvPr/>
            </p:nvSpPr>
            <p:spPr bwMode="auto">
              <a:xfrm>
                <a:off x="1436688" y="2146300"/>
                <a:ext cx="3495675" cy="841375"/>
              </a:xfrm>
              <a:custGeom>
                <a:avLst/>
                <a:gdLst>
                  <a:gd name="T0" fmla="*/ 0 w 2149"/>
                  <a:gd name="T1" fmla="*/ 221 h 517"/>
                  <a:gd name="T2" fmla="*/ 491 w 2149"/>
                  <a:gd name="T3" fmla="*/ 21 h 517"/>
                  <a:gd name="T4" fmla="*/ 2107 w 2149"/>
                  <a:gd name="T5" fmla="*/ 476 h 517"/>
                  <a:gd name="T6" fmla="*/ 2016 w 2149"/>
                  <a:gd name="T7" fmla="*/ 517 h 517"/>
                  <a:gd name="T8" fmla="*/ 0 w 2149"/>
                  <a:gd name="T9" fmla="*/ 221 h 517"/>
                </a:gdLst>
                <a:ahLst/>
                <a:cxnLst>
                  <a:cxn ang="0">
                    <a:pos x="T0" y="T1"/>
                  </a:cxn>
                  <a:cxn ang="0">
                    <a:pos x="T2" y="T3"/>
                  </a:cxn>
                  <a:cxn ang="0">
                    <a:pos x="T4" y="T5"/>
                  </a:cxn>
                  <a:cxn ang="0">
                    <a:pos x="T6" y="T7"/>
                  </a:cxn>
                  <a:cxn ang="0">
                    <a:pos x="T8" y="T9"/>
                  </a:cxn>
                </a:cxnLst>
                <a:rect l="0" t="0" r="r" b="b"/>
                <a:pathLst>
                  <a:path w="2149" h="517">
                    <a:moveTo>
                      <a:pt x="0" y="221"/>
                    </a:moveTo>
                    <a:cubicBezTo>
                      <a:pt x="0" y="221"/>
                      <a:pt x="329" y="42"/>
                      <a:pt x="491" y="21"/>
                    </a:cubicBezTo>
                    <a:cubicBezTo>
                      <a:pt x="652" y="0"/>
                      <a:pt x="1646" y="62"/>
                      <a:pt x="2107" y="476"/>
                    </a:cubicBezTo>
                    <a:cubicBezTo>
                      <a:pt x="2149" y="481"/>
                      <a:pt x="2012" y="513"/>
                      <a:pt x="2016" y="517"/>
                    </a:cubicBezTo>
                    <a:cubicBezTo>
                      <a:pt x="2016" y="517"/>
                      <a:pt x="1472" y="173"/>
                      <a:pt x="0" y="221"/>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headEnd/>
                <a:tailEnd/>
              </a:ln>
              <a:effectLst>
                <a:outerShdw blurRad="50800" dist="38100" dir="8100000" algn="tr" rotWithShape="0">
                  <a:prstClr val="black">
                    <a:alpha val="38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36"/>
              <p:cNvSpPr>
                <a:spLocks/>
              </p:cNvSpPr>
              <p:nvPr/>
            </p:nvSpPr>
            <p:spPr bwMode="auto">
              <a:xfrm>
                <a:off x="1482725" y="1897063"/>
                <a:ext cx="3333750" cy="1047750"/>
              </a:xfrm>
              <a:custGeom>
                <a:avLst/>
                <a:gdLst>
                  <a:gd name="T0" fmla="*/ 2043 w 2050"/>
                  <a:gd name="T1" fmla="*/ 633 h 644"/>
                  <a:gd name="T2" fmla="*/ 442 w 2050"/>
                  <a:gd name="T3" fmla="*/ 32 h 644"/>
                  <a:gd name="T4" fmla="*/ 0 w 2050"/>
                  <a:gd name="T5" fmla="*/ 267 h 644"/>
                  <a:gd name="T6" fmla="*/ 2011 w 2050"/>
                  <a:gd name="T7" fmla="*/ 644 h 644"/>
                  <a:gd name="T8" fmla="*/ 2043 w 2050"/>
                  <a:gd name="T9" fmla="*/ 633 h 644"/>
                </a:gdLst>
                <a:ahLst/>
                <a:cxnLst>
                  <a:cxn ang="0">
                    <a:pos x="T0" y="T1"/>
                  </a:cxn>
                  <a:cxn ang="0">
                    <a:pos x="T2" y="T3"/>
                  </a:cxn>
                  <a:cxn ang="0">
                    <a:pos x="T4" y="T5"/>
                  </a:cxn>
                  <a:cxn ang="0">
                    <a:pos x="T6" y="T7"/>
                  </a:cxn>
                  <a:cxn ang="0">
                    <a:pos x="T8" y="T9"/>
                  </a:cxn>
                </a:cxnLst>
                <a:rect l="0" t="0" r="r" b="b"/>
                <a:pathLst>
                  <a:path w="2050" h="644">
                    <a:moveTo>
                      <a:pt x="2043" y="633"/>
                    </a:moveTo>
                    <a:cubicBezTo>
                      <a:pt x="1952" y="556"/>
                      <a:pt x="1221" y="0"/>
                      <a:pt x="442" y="32"/>
                    </a:cubicBezTo>
                    <a:cubicBezTo>
                      <a:pt x="0" y="267"/>
                      <a:pt x="0" y="267"/>
                      <a:pt x="0" y="267"/>
                    </a:cubicBezTo>
                    <a:cubicBezTo>
                      <a:pt x="0" y="267"/>
                      <a:pt x="1085" y="129"/>
                      <a:pt x="2011" y="644"/>
                    </a:cubicBezTo>
                    <a:cubicBezTo>
                      <a:pt x="2011" y="644"/>
                      <a:pt x="2050" y="639"/>
                      <a:pt x="2043" y="633"/>
                    </a:cubicBezTo>
                    <a:close/>
                  </a:path>
                </a:pathLst>
              </a:custGeom>
              <a:gradFill>
                <a:gsLst>
                  <a:gs pos="24000">
                    <a:srgbClr val="E6E6E6">
                      <a:lumMod val="0"/>
                      <a:lumOff val="100000"/>
                    </a:srgbClr>
                  </a:gs>
                  <a:gs pos="95000">
                    <a:srgbClr val="AFAFAF">
                      <a:lumMod val="55000"/>
                      <a:lumOff val="45000"/>
                    </a:srgbClr>
                  </a:gs>
                </a:gsLst>
              </a:gradFill>
              <a:ln w="44450" cap="flat">
                <a:no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38"/>
              <p:cNvSpPr>
                <a:spLocks/>
              </p:cNvSpPr>
              <p:nvPr/>
            </p:nvSpPr>
            <p:spPr bwMode="auto">
              <a:xfrm>
                <a:off x="1600200" y="1612900"/>
                <a:ext cx="3248025" cy="1292225"/>
              </a:xfrm>
              <a:custGeom>
                <a:avLst/>
                <a:gdLst>
                  <a:gd name="T0" fmla="*/ 1949 w 1997"/>
                  <a:gd name="T1" fmla="*/ 788 h 795"/>
                  <a:gd name="T2" fmla="*/ 1997 w 1997"/>
                  <a:gd name="T3" fmla="*/ 795 h 795"/>
                  <a:gd name="T4" fmla="*/ 414 w 1997"/>
                  <a:gd name="T5" fmla="*/ 97 h 795"/>
                  <a:gd name="T6" fmla="*/ 0 w 1997"/>
                  <a:gd name="T7" fmla="*/ 314 h 795"/>
                  <a:gd name="T8" fmla="*/ 1949 w 1997"/>
                  <a:gd name="T9" fmla="*/ 788 h 795"/>
                </a:gdLst>
                <a:ahLst/>
                <a:cxnLst>
                  <a:cxn ang="0">
                    <a:pos x="T0" y="T1"/>
                  </a:cxn>
                  <a:cxn ang="0">
                    <a:pos x="T2" y="T3"/>
                  </a:cxn>
                  <a:cxn ang="0">
                    <a:pos x="T4" y="T5"/>
                  </a:cxn>
                  <a:cxn ang="0">
                    <a:pos x="T6" y="T7"/>
                  </a:cxn>
                  <a:cxn ang="0">
                    <a:pos x="T8" y="T9"/>
                  </a:cxn>
                </a:cxnLst>
                <a:rect l="0" t="0" r="r" b="b"/>
                <a:pathLst>
                  <a:path w="1997" h="795">
                    <a:moveTo>
                      <a:pt x="1949" y="788"/>
                    </a:moveTo>
                    <a:cubicBezTo>
                      <a:pt x="1961" y="795"/>
                      <a:pt x="1984" y="788"/>
                      <a:pt x="1997" y="795"/>
                    </a:cubicBezTo>
                    <a:cubicBezTo>
                      <a:pt x="1997" y="795"/>
                      <a:pt x="1561" y="0"/>
                      <a:pt x="414" y="97"/>
                    </a:cubicBezTo>
                    <a:cubicBezTo>
                      <a:pt x="0" y="314"/>
                      <a:pt x="0" y="314"/>
                      <a:pt x="0" y="314"/>
                    </a:cubicBezTo>
                    <a:cubicBezTo>
                      <a:pt x="0" y="314"/>
                      <a:pt x="817" y="156"/>
                      <a:pt x="1949" y="788"/>
                    </a:cubicBezTo>
                    <a:close/>
                  </a:path>
                </a:pathLst>
              </a:custGeom>
              <a:gradFill flip="none" rotWithShape="1">
                <a:gsLst>
                  <a:gs pos="0">
                    <a:srgbClr val="E6E6E6">
                      <a:lumMod val="0"/>
                      <a:lumOff val="100000"/>
                    </a:srgbClr>
                  </a:gs>
                  <a:gs pos="95000">
                    <a:srgbClr val="AFAFAF">
                      <a:lumMod val="37000"/>
                      <a:lumOff val="63000"/>
                    </a:srgbClr>
                  </a:gs>
                </a:gsLst>
                <a:lin ang="2700000" scaled="1"/>
                <a:tileRect/>
              </a:gradFill>
              <a:ln w="44450" cap="flat">
                <a:no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42"/>
              <p:cNvSpPr>
                <a:spLocks/>
              </p:cNvSpPr>
              <p:nvPr/>
            </p:nvSpPr>
            <p:spPr bwMode="auto">
              <a:xfrm>
                <a:off x="1728788" y="1130300"/>
                <a:ext cx="3119438" cy="1774825"/>
              </a:xfrm>
              <a:custGeom>
                <a:avLst/>
                <a:gdLst>
                  <a:gd name="T0" fmla="*/ 484 w 1918"/>
                  <a:gd name="T1" fmla="*/ 14 h 1092"/>
                  <a:gd name="T2" fmla="*/ 1918 w 1918"/>
                  <a:gd name="T3" fmla="*/ 781 h 1092"/>
                  <a:gd name="T4" fmla="*/ 1918 w 1918"/>
                  <a:gd name="T5" fmla="*/ 1092 h 1092"/>
                  <a:gd name="T6" fmla="*/ 0 w 1918"/>
                  <a:gd name="T7" fmla="*/ 231 h 1092"/>
                  <a:gd name="T8" fmla="*/ 484 w 1918"/>
                  <a:gd name="T9" fmla="*/ 14 h 1092"/>
                </a:gdLst>
                <a:ahLst/>
                <a:cxnLst>
                  <a:cxn ang="0">
                    <a:pos x="T0" y="T1"/>
                  </a:cxn>
                  <a:cxn ang="0">
                    <a:pos x="T2" y="T3"/>
                  </a:cxn>
                  <a:cxn ang="0">
                    <a:pos x="T4" y="T5"/>
                  </a:cxn>
                  <a:cxn ang="0">
                    <a:pos x="T6" y="T7"/>
                  </a:cxn>
                  <a:cxn ang="0">
                    <a:pos x="T8" y="T9"/>
                  </a:cxn>
                </a:cxnLst>
                <a:rect l="0" t="0" r="r" b="b"/>
                <a:pathLst>
                  <a:path w="1918" h="1092">
                    <a:moveTo>
                      <a:pt x="484" y="14"/>
                    </a:moveTo>
                    <a:cubicBezTo>
                      <a:pt x="484" y="14"/>
                      <a:pt x="1227" y="0"/>
                      <a:pt x="1918" y="781"/>
                    </a:cubicBezTo>
                    <a:cubicBezTo>
                      <a:pt x="1918" y="1092"/>
                      <a:pt x="1918" y="1092"/>
                      <a:pt x="1918" y="1092"/>
                    </a:cubicBezTo>
                    <a:cubicBezTo>
                      <a:pt x="1918" y="1092"/>
                      <a:pt x="1033" y="224"/>
                      <a:pt x="0" y="231"/>
                    </a:cubicBezTo>
                    <a:lnTo>
                      <a:pt x="484" y="14"/>
                    </a:lnTo>
                    <a:close/>
                  </a:path>
                </a:pathLst>
              </a:custGeom>
              <a:gradFill flip="none" rotWithShape="1">
                <a:gsLst>
                  <a:gs pos="0">
                    <a:srgbClr val="E6E6E6">
                      <a:lumMod val="0"/>
                      <a:lumOff val="100000"/>
                    </a:srgbClr>
                  </a:gs>
                  <a:gs pos="100000">
                    <a:srgbClr val="AFAFAF">
                      <a:lumMod val="79000"/>
                      <a:lumOff val="21000"/>
                    </a:srgbClr>
                  </a:gs>
                  <a:gs pos="85000">
                    <a:srgbClr val="AFAFAF">
                      <a:lumMod val="22000"/>
                      <a:lumOff val="78000"/>
                    </a:srgbClr>
                  </a:gs>
                </a:gsLst>
                <a:lin ang="0" scaled="1"/>
                <a:tileRect/>
              </a:gradFill>
              <a:ln w="44450" cap="flat">
                <a:no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40"/>
              <p:cNvSpPr>
                <a:spLocks/>
              </p:cNvSpPr>
              <p:nvPr/>
            </p:nvSpPr>
            <p:spPr bwMode="auto">
              <a:xfrm>
                <a:off x="1054100" y="3022600"/>
                <a:ext cx="7556500" cy="242888"/>
              </a:xfrm>
              <a:custGeom>
                <a:avLst/>
                <a:gdLst>
                  <a:gd name="T0" fmla="*/ 4760 w 4760"/>
                  <a:gd name="T1" fmla="*/ 153 h 153"/>
                  <a:gd name="T2" fmla="*/ 2380 w 4760"/>
                  <a:gd name="T3" fmla="*/ 43 h 153"/>
                  <a:gd name="T4" fmla="*/ 0 w 4760"/>
                  <a:gd name="T5" fmla="*/ 153 h 153"/>
                  <a:gd name="T6" fmla="*/ 110 w 4760"/>
                  <a:gd name="T7" fmla="*/ 89 h 153"/>
                  <a:gd name="T8" fmla="*/ 2401 w 4760"/>
                  <a:gd name="T9" fmla="*/ 0 h 153"/>
                  <a:gd name="T10" fmla="*/ 4646 w 4760"/>
                  <a:gd name="T11" fmla="*/ 89 h 153"/>
                  <a:gd name="T12" fmla="*/ 4760 w 4760"/>
                  <a:gd name="T13" fmla="*/ 153 h 153"/>
                </a:gdLst>
                <a:ahLst/>
                <a:cxnLst>
                  <a:cxn ang="0">
                    <a:pos x="T0" y="T1"/>
                  </a:cxn>
                  <a:cxn ang="0">
                    <a:pos x="T2" y="T3"/>
                  </a:cxn>
                  <a:cxn ang="0">
                    <a:pos x="T4" y="T5"/>
                  </a:cxn>
                  <a:cxn ang="0">
                    <a:pos x="T6" y="T7"/>
                  </a:cxn>
                  <a:cxn ang="0">
                    <a:pos x="T8" y="T9"/>
                  </a:cxn>
                  <a:cxn ang="0">
                    <a:pos x="T10" y="T11"/>
                  </a:cxn>
                  <a:cxn ang="0">
                    <a:pos x="T12" y="T13"/>
                  </a:cxn>
                </a:cxnLst>
                <a:rect l="0" t="0" r="r" b="b"/>
                <a:pathLst>
                  <a:path w="4760" h="153">
                    <a:moveTo>
                      <a:pt x="4760" y="153"/>
                    </a:moveTo>
                    <a:lnTo>
                      <a:pt x="2380" y="43"/>
                    </a:lnTo>
                    <a:lnTo>
                      <a:pt x="0" y="153"/>
                    </a:lnTo>
                    <a:lnTo>
                      <a:pt x="110" y="89"/>
                    </a:lnTo>
                    <a:lnTo>
                      <a:pt x="2401" y="0"/>
                    </a:lnTo>
                    <a:lnTo>
                      <a:pt x="4646" y="89"/>
                    </a:lnTo>
                    <a:lnTo>
                      <a:pt x="4760" y="153"/>
                    </a:lnTo>
                    <a:close/>
                  </a:path>
                </a:pathLst>
              </a:custGeom>
              <a:solidFill>
                <a:schemeClr val="accent1"/>
              </a:solidFill>
              <a:ln w="44450" cap="flat">
                <a:noFill/>
                <a:prstDash val="solid"/>
                <a:miter lim="800000"/>
                <a:headEnd/>
                <a:tailEnd/>
              </a:ln>
              <a:effectLst>
                <a:outerShdw blurRad="50800" dist="127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43"/>
              <p:cNvSpPr>
                <a:spLocks/>
              </p:cNvSpPr>
              <p:nvPr/>
            </p:nvSpPr>
            <p:spPr bwMode="auto">
              <a:xfrm>
                <a:off x="4489450" y="3025775"/>
                <a:ext cx="719138" cy="182563"/>
              </a:xfrm>
              <a:custGeom>
                <a:avLst/>
                <a:gdLst>
                  <a:gd name="T0" fmla="*/ 0 w 442"/>
                  <a:gd name="T1" fmla="*/ 0 h 112"/>
                  <a:gd name="T2" fmla="*/ 221 w 442"/>
                  <a:gd name="T3" fmla="*/ 98 h 112"/>
                  <a:gd name="T4" fmla="*/ 442 w 442"/>
                  <a:gd name="T5" fmla="*/ 0 h 112"/>
                  <a:gd name="T6" fmla="*/ 0 w 442"/>
                  <a:gd name="T7" fmla="*/ 0 h 112"/>
                </a:gdLst>
                <a:ahLst/>
                <a:cxnLst>
                  <a:cxn ang="0">
                    <a:pos x="T0" y="T1"/>
                  </a:cxn>
                  <a:cxn ang="0">
                    <a:pos x="T2" y="T3"/>
                  </a:cxn>
                  <a:cxn ang="0">
                    <a:pos x="T4" y="T5"/>
                  </a:cxn>
                  <a:cxn ang="0">
                    <a:pos x="T6" y="T7"/>
                  </a:cxn>
                </a:cxnLst>
                <a:rect l="0" t="0" r="r" b="b"/>
                <a:pathLst>
                  <a:path w="442" h="112">
                    <a:moveTo>
                      <a:pt x="0" y="0"/>
                    </a:moveTo>
                    <a:cubicBezTo>
                      <a:pt x="0" y="54"/>
                      <a:pt x="99" y="98"/>
                      <a:pt x="221" y="98"/>
                    </a:cubicBezTo>
                    <a:cubicBezTo>
                      <a:pt x="343" y="98"/>
                      <a:pt x="442" y="54"/>
                      <a:pt x="442" y="0"/>
                    </a:cubicBezTo>
                    <a:cubicBezTo>
                      <a:pt x="193" y="112"/>
                      <a:pt x="0" y="0"/>
                      <a:pt x="0" y="0"/>
                    </a:cubicBezTo>
                    <a:close/>
                  </a:path>
                </a:pathLst>
              </a:custGeom>
              <a:solidFill>
                <a:schemeClr val="accent1"/>
              </a:solidFill>
              <a:ln w="444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44"/>
              <p:cNvSpPr>
                <a:spLocks/>
              </p:cNvSpPr>
              <p:nvPr/>
            </p:nvSpPr>
            <p:spPr bwMode="auto">
              <a:xfrm>
                <a:off x="4489450" y="2865438"/>
                <a:ext cx="719138" cy="342900"/>
              </a:xfrm>
              <a:custGeom>
                <a:avLst/>
                <a:gdLst>
                  <a:gd name="T0" fmla="*/ 221 w 442"/>
                  <a:gd name="T1" fmla="*/ 0 h 211"/>
                  <a:gd name="T2" fmla="*/ 0 w 442"/>
                  <a:gd name="T3" fmla="*/ 99 h 211"/>
                  <a:gd name="T4" fmla="*/ 442 w 442"/>
                  <a:gd name="T5" fmla="*/ 99 h 211"/>
                  <a:gd name="T6" fmla="*/ 221 w 442"/>
                  <a:gd name="T7" fmla="*/ 0 h 211"/>
                </a:gdLst>
                <a:ahLst/>
                <a:cxnLst>
                  <a:cxn ang="0">
                    <a:pos x="T0" y="T1"/>
                  </a:cxn>
                  <a:cxn ang="0">
                    <a:pos x="T2" y="T3"/>
                  </a:cxn>
                  <a:cxn ang="0">
                    <a:pos x="T4" y="T5"/>
                  </a:cxn>
                  <a:cxn ang="0">
                    <a:pos x="T6" y="T7"/>
                  </a:cxn>
                </a:cxnLst>
                <a:rect l="0" t="0" r="r" b="b"/>
                <a:pathLst>
                  <a:path w="442" h="211">
                    <a:moveTo>
                      <a:pt x="221" y="0"/>
                    </a:moveTo>
                    <a:cubicBezTo>
                      <a:pt x="99" y="0"/>
                      <a:pt x="0" y="44"/>
                      <a:pt x="0" y="99"/>
                    </a:cubicBezTo>
                    <a:cubicBezTo>
                      <a:pt x="0" y="99"/>
                      <a:pt x="193" y="211"/>
                      <a:pt x="442" y="99"/>
                    </a:cubicBezTo>
                    <a:cubicBezTo>
                      <a:pt x="442" y="44"/>
                      <a:pt x="343" y="0"/>
                      <a:pt x="221" y="0"/>
                    </a:cubicBezTo>
                    <a:close/>
                  </a:path>
                </a:pathLst>
              </a:custGeom>
              <a:gradFill flip="none" rotWithShape="1">
                <a:gsLst>
                  <a:gs pos="0">
                    <a:srgbClr val="000000">
                      <a:lumMod val="0"/>
                    </a:srgbClr>
                  </a:gs>
                  <a:gs pos="100000">
                    <a:srgbClr val="AFAFAF">
                      <a:lumMod val="47000"/>
                    </a:srgbClr>
                  </a:gs>
                </a:gsLst>
                <a:lin ang="16200000" scaled="1"/>
                <a:tileRect/>
              </a:gradFill>
              <a:ln w="44450" cap="flat">
                <a:noFill/>
                <a:prstDash val="solid"/>
                <a:miter lim="800000"/>
                <a:headEnd/>
                <a:tailEnd/>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70" name="Gruppieren 69"/>
          <p:cNvGrpSpPr/>
          <p:nvPr/>
        </p:nvGrpSpPr>
        <p:grpSpPr>
          <a:xfrm>
            <a:off x="3853338" y="601542"/>
            <a:ext cx="916532" cy="916532"/>
            <a:chOff x="7012114" y="521424"/>
            <a:chExt cx="916532" cy="916532"/>
          </a:xfrm>
        </p:grpSpPr>
        <p:sp>
          <p:nvSpPr>
            <p:cNvPr id="71" name="Ellipse 70"/>
            <p:cNvSpPr/>
            <p:nvPr/>
          </p:nvSpPr>
          <p:spPr bwMode="gray">
            <a:xfrm>
              <a:off x="7012114" y="521424"/>
              <a:ext cx="916532" cy="916532"/>
            </a:xfrm>
            <a:prstGeom prst="ellipse">
              <a:avLst/>
            </a:prstGeom>
            <a:solidFill>
              <a:srgbClr val="92D050">
                <a:alpha val="50196"/>
              </a:srgbClr>
            </a:solidFill>
            <a:ln w="12700">
              <a:noFill/>
              <a:miter lim="800000"/>
              <a:headEnd/>
              <a:tailEnd/>
            </a:ln>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72" name="Freeform 45"/>
            <p:cNvSpPr>
              <a:spLocks noEditPoints="1"/>
            </p:cNvSpPr>
            <p:nvPr/>
          </p:nvSpPr>
          <p:spPr bwMode="auto">
            <a:xfrm>
              <a:off x="7244210" y="712108"/>
              <a:ext cx="520004" cy="521345"/>
            </a:xfrm>
            <a:custGeom>
              <a:avLst/>
              <a:gdLst>
                <a:gd name="T0" fmla="*/ 328 w 328"/>
                <a:gd name="T1" fmla="*/ 289 h 329"/>
                <a:gd name="T2" fmla="*/ 226 w 328"/>
                <a:gd name="T3" fmla="*/ 187 h 329"/>
                <a:gd name="T4" fmla="*/ 225 w 328"/>
                <a:gd name="T5" fmla="*/ 186 h 329"/>
                <a:gd name="T6" fmla="*/ 241 w 328"/>
                <a:gd name="T7" fmla="*/ 127 h 329"/>
                <a:gd name="T8" fmla="*/ 207 w 328"/>
                <a:gd name="T9" fmla="*/ 45 h 329"/>
                <a:gd name="T10" fmla="*/ 45 w 328"/>
                <a:gd name="T11" fmla="*/ 45 h 329"/>
                <a:gd name="T12" fmla="*/ 45 w 328"/>
                <a:gd name="T13" fmla="*/ 208 h 329"/>
                <a:gd name="T14" fmla="*/ 126 w 328"/>
                <a:gd name="T15" fmla="*/ 242 h 329"/>
                <a:gd name="T16" fmla="*/ 185 w 328"/>
                <a:gd name="T17" fmla="*/ 226 h 329"/>
                <a:gd name="T18" fmla="*/ 185 w 328"/>
                <a:gd name="T19" fmla="*/ 227 h 329"/>
                <a:gd name="T20" fmla="*/ 287 w 328"/>
                <a:gd name="T21" fmla="*/ 329 h 329"/>
                <a:gd name="T22" fmla="*/ 328 w 328"/>
                <a:gd name="T23" fmla="*/ 289 h 329"/>
                <a:gd name="T24" fmla="*/ 126 w 328"/>
                <a:gd name="T25" fmla="*/ 213 h 329"/>
                <a:gd name="T26" fmla="*/ 65 w 328"/>
                <a:gd name="T27" fmla="*/ 188 h 329"/>
                <a:gd name="T28" fmla="*/ 65 w 328"/>
                <a:gd name="T29" fmla="*/ 66 h 329"/>
                <a:gd name="T30" fmla="*/ 187 w 328"/>
                <a:gd name="T31" fmla="*/ 66 h 329"/>
                <a:gd name="T32" fmla="*/ 212 w 328"/>
                <a:gd name="T33" fmla="*/ 127 h 329"/>
                <a:gd name="T34" fmla="*/ 187 w 328"/>
                <a:gd name="T35" fmla="*/ 188 h 329"/>
                <a:gd name="T36" fmla="*/ 126 w 328"/>
                <a:gd name="T37" fmla="*/ 213 h 329"/>
                <a:gd name="T38" fmla="*/ 91 w 328"/>
                <a:gd name="T39" fmla="*/ 151 h 329"/>
                <a:gd name="T40" fmla="*/ 91 w 328"/>
                <a:gd name="T41" fmla="*/ 96 h 329"/>
                <a:gd name="T42" fmla="*/ 91 w 328"/>
                <a:gd name="T43" fmla="*/ 81 h 329"/>
                <a:gd name="T44" fmla="*/ 76 w 328"/>
                <a:gd name="T45" fmla="*/ 81 h 329"/>
                <a:gd name="T46" fmla="*/ 76 w 328"/>
                <a:gd name="T47" fmla="*/ 167 h 329"/>
                <a:gd name="T48" fmla="*/ 91 w 328"/>
                <a:gd name="T49" fmla="*/ 167 h 329"/>
                <a:gd name="T50" fmla="*/ 91 w 328"/>
                <a:gd name="T51" fmla="*/ 1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8" h="329">
                  <a:moveTo>
                    <a:pt x="328" y="289"/>
                  </a:moveTo>
                  <a:cubicBezTo>
                    <a:pt x="226" y="187"/>
                    <a:pt x="226" y="187"/>
                    <a:pt x="226" y="187"/>
                  </a:cubicBezTo>
                  <a:cubicBezTo>
                    <a:pt x="225" y="186"/>
                    <a:pt x="225" y="186"/>
                    <a:pt x="225" y="186"/>
                  </a:cubicBezTo>
                  <a:cubicBezTo>
                    <a:pt x="235" y="168"/>
                    <a:pt x="241" y="148"/>
                    <a:pt x="241" y="127"/>
                  </a:cubicBezTo>
                  <a:cubicBezTo>
                    <a:pt x="241" y="96"/>
                    <a:pt x="229" y="67"/>
                    <a:pt x="207" y="45"/>
                  </a:cubicBezTo>
                  <a:cubicBezTo>
                    <a:pt x="162" y="0"/>
                    <a:pt x="89" y="0"/>
                    <a:pt x="45" y="45"/>
                  </a:cubicBezTo>
                  <a:cubicBezTo>
                    <a:pt x="0" y="90"/>
                    <a:pt x="0" y="163"/>
                    <a:pt x="45" y="208"/>
                  </a:cubicBezTo>
                  <a:cubicBezTo>
                    <a:pt x="66" y="230"/>
                    <a:pt x="95" y="242"/>
                    <a:pt x="126" y="242"/>
                  </a:cubicBezTo>
                  <a:cubicBezTo>
                    <a:pt x="147" y="242"/>
                    <a:pt x="167" y="236"/>
                    <a:pt x="185" y="226"/>
                  </a:cubicBezTo>
                  <a:cubicBezTo>
                    <a:pt x="185" y="226"/>
                    <a:pt x="185" y="227"/>
                    <a:pt x="185" y="227"/>
                  </a:cubicBezTo>
                  <a:cubicBezTo>
                    <a:pt x="287" y="329"/>
                    <a:pt x="287" y="329"/>
                    <a:pt x="287" y="329"/>
                  </a:cubicBezTo>
                  <a:cubicBezTo>
                    <a:pt x="328" y="289"/>
                    <a:pt x="328" y="289"/>
                    <a:pt x="328" y="289"/>
                  </a:cubicBezTo>
                  <a:close/>
                  <a:moveTo>
                    <a:pt x="126" y="213"/>
                  </a:moveTo>
                  <a:cubicBezTo>
                    <a:pt x="103" y="213"/>
                    <a:pt x="81" y="204"/>
                    <a:pt x="65" y="188"/>
                  </a:cubicBezTo>
                  <a:cubicBezTo>
                    <a:pt x="32" y="154"/>
                    <a:pt x="32" y="100"/>
                    <a:pt x="65" y="66"/>
                  </a:cubicBezTo>
                  <a:cubicBezTo>
                    <a:pt x="99" y="32"/>
                    <a:pt x="153" y="32"/>
                    <a:pt x="187" y="66"/>
                  </a:cubicBezTo>
                  <a:cubicBezTo>
                    <a:pt x="203" y="82"/>
                    <a:pt x="212" y="104"/>
                    <a:pt x="212" y="127"/>
                  </a:cubicBezTo>
                  <a:cubicBezTo>
                    <a:pt x="212" y="150"/>
                    <a:pt x="203" y="172"/>
                    <a:pt x="187" y="188"/>
                  </a:cubicBezTo>
                  <a:cubicBezTo>
                    <a:pt x="170" y="204"/>
                    <a:pt x="149" y="213"/>
                    <a:pt x="126" y="213"/>
                  </a:cubicBezTo>
                  <a:close/>
                  <a:moveTo>
                    <a:pt x="91" y="151"/>
                  </a:moveTo>
                  <a:cubicBezTo>
                    <a:pt x="76" y="136"/>
                    <a:pt x="76" y="111"/>
                    <a:pt x="91" y="96"/>
                  </a:cubicBezTo>
                  <a:cubicBezTo>
                    <a:pt x="95" y="92"/>
                    <a:pt x="95" y="85"/>
                    <a:pt x="91" y="81"/>
                  </a:cubicBezTo>
                  <a:cubicBezTo>
                    <a:pt x="87" y="76"/>
                    <a:pt x="80" y="76"/>
                    <a:pt x="76" y="81"/>
                  </a:cubicBezTo>
                  <a:cubicBezTo>
                    <a:pt x="52" y="104"/>
                    <a:pt x="52" y="143"/>
                    <a:pt x="76" y="167"/>
                  </a:cubicBezTo>
                  <a:cubicBezTo>
                    <a:pt x="80" y="171"/>
                    <a:pt x="87" y="171"/>
                    <a:pt x="91" y="167"/>
                  </a:cubicBezTo>
                  <a:cubicBezTo>
                    <a:pt x="95" y="162"/>
                    <a:pt x="95" y="155"/>
                    <a:pt x="91" y="151"/>
                  </a:cubicBezTo>
                  <a:close/>
                </a:path>
              </a:pathLst>
            </a:custGeom>
            <a:solidFill>
              <a:srgbClr val="FFFFFF"/>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50" name="Textfeld 149"/>
          <p:cNvSpPr txBox="1"/>
          <p:nvPr/>
        </p:nvSpPr>
        <p:spPr>
          <a:xfrm>
            <a:off x="336195" y="248240"/>
            <a:ext cx="3996415" cy="1015663"/>
          </a:xfrm>
          <a:prstGeom prst="rect">
            <a:avLst/>
          </a:prstGeom>
          <a:noFill/>
        </p:spPr>
        <p:txBody>
          <a:bodyPr wrap="none" lIns="0" rtlCol="0">
            <a:spAutoFit/>
          </a:bodyPr>
          <a:lstStyle/>
          <a:p>
            <a:r>
              <a:rPr lang="de-DE" sz="6000" b="1" dirty="0" smtClean="0">
                <a:solidFill>
                  <a:prstClr val="black"/>
                </a:solidFill>
              </a:rPr>
              <a:t>CONTENIDO</a:t>
            </a:r>
            <a:endParaRPr lang="en-US" sz="8000" b="1" dirty="0">
              <a:solidFill>
                <a:prstClr val="black"/>
              </a:solidFill>
            </a:endParaRPr>
          </a:p>
        </p:txBody>
      </p:sp>
      <p:sp>
        <p:nvSpPr>
          <p:cNvPr id="127" name="126 CuadroTexto"/>
          <p:cNvSpPr txBox="1"/>
          <p:nvPr/>
        </p:nvSpPr>
        <p:spPr>
          <a:xfrm>
            <a:off x="4211558" y="1861600"/>
            <a:ext cx="5751308" cy="1815882"/>
          </a:xfrm>
          <a:prstGeom prst="rect">
            <a:avLst/>
          </a:prstGeom>
          <a:noFill/>
        </p:spPr>
        <p:txBody>
          <a:bodyPr wrap="square" rtlCol="0">
            <a:spAutoFit/>
          </a:bodyPr>
          <a:lstStyle/>
          <a:p>
            <a:pPr marL="285750" indent="-285750">
              <a:buFont typeface="Wingdings" pitchFamily="2" charset="2"/>
              <a:buChar char="q"/>
            </a:pPr>
            <a:r>
              <a:rPr lang="es-EC" sz="2800" dirty="0" smtClean="0"/>
              <a:t>Introducción</a:t>
            </a:r>
          </a:p>
          <a:p>
            <a:pPr marL="285750" indent="-285750">
              <a:buFont typeface="Wingdings" pitchFamily="2" charset="2"/>
              <a:buChar char="q"/>
            </a:pPr>
            <a:r>
              <a:rPr lang="es-EC" sz="2800" dirty="0" smtClean="0"/>
              <a:t>Marco Teórico</a:t>
            </a:r>
          </a:p>
          <a:p>
            <a:pPr marL="285750" indent="-285750">
              <a:buFont typeface="Wingdings" pitchFamily="2" charset="2"/>
              <a:buChar char="q"/>
            </a:pPr>
            <a:r>
              <a:rPr lang="es-EC" sz="2800" dirty="0" smtClean="0"/>
              <a:t>Metodología</a:t>
            </a:r>
          </a:p>
          <a:p>
            <a:pPr marL="285750" indent="-285750">
              <a:buFont typeface="Wingdings" pitchFamily="2" charset="2"/>
              <a:buChar char="q"/>
            </a:pPr>
            <a:r>
              <a:rPr lang="es-EC" sz="2800" dirty="0" smtClean="0"/>
              <a:t>Conclusiones y Recomendaciones</a:t>
            </a:r>
            <a:endParaRPr lang="es-EC" sz="2800" dirty="0"/>
          </a:p>
        </p:txBody>
      </p:sp>
      <p:pic>
        <p:nvPicPr>
          <p:cNvPr id="157" name="Picture 2" descr="C:\Users\Karla Ortiz Adame\Google Drive\TESI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002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4001" y="4936812"/>
            <a:ext cx="11541600" cy="616455"/>
          </a:xfrm>
        </p:spPr>
        <p:txBody>
          <a:bodyPr/>
          <a:lstStyle/>
          <a:p>
            <a:pPr algn="ctr"/>
            <a:r>
              <a:rPr lang="en-US" sz="2800" noProof="1" smtClean="0"/>
              <a:t>Casos de Uso</a:t>
            </a:r>
            <a:endParaRPr lang="en-US" sz="2800" dirty="0"/>
          </a:p>
        </p:txBody>
      </p:sp>
      <p:pic>
        <p:nvPicPr>
          <p:cNvPr id="37"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3.bp.blogspot.com/-guzvS4WRxi8/VQJbmi_8imI/AAAAAAAAAKk/fN4FmWcqpEI/s1600/UWELogoM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4138" y="429095"/>
            <a:ext cx="44005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6131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Diseño</a:t>
            </a:r>
            <a:endParaRPr lang="en-US" dirty="0"/>
          </a:p>
        </p:txBody>
      </p:sp>
      <p:pic>
        <p:nvPicPr>
          <p:cNvPr id="91"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http://3.bp.blogspot.com/-guzvS4WRxi8/VQJbmi_8imI/AAAAAAAAAKk/fN4FmWcqpEI/s1600/UWELogoM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24001" y="854999"/>
            <a:ext cx="6817778" cy="369332"/>
          </a:xfrm>
          <a:prstGeom prst="rect">
            <a:avLst/>
          </a:prstGeom>
          <a:noFill/>
        </p:spPr>
        <p:txBody>
          <a:bodyPr wrap="square" rtlCol="0">
            <a:spAutoFit/>
          </a:bodyPr>
          <a:lstStyle/>
          <a:p>
            <a:r>
              <a:rPr lang="es-EC" dirty="0" smtClean="0"/>
              <a:t>Diagrama Entidad </a:t>
            </a:r>
            <a:r>
              <a:rPr lang="es-EC" dirty="0"/>
              <a:t>R</a:t>
            </a:r>
            <a:r>
              <a:rPr lang="es-EC" dirty="0" smtClean="0"/>
              <a:t>elación</a:t>
            </a:r>
            <a:endParaRPr lang="es-EC"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488" y="1152196"/>
            <a:ext cx="9467850" cy="437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95112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Diseño</a:t>
            </a:r>
            <a:endParaRPr lang="en-US" dirty="0"/>
          </a:p>
        </p:txBody>
      </p:sp>
      <p:pic>
        <p:nvPicPr>
          <p:cNvPr id="91"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http://3.bp.blogspot.com/-guzvS4WRxi8/VQJbmi_8imI/AAAAAAAAAKk/fN4FmWcqpEI/s1600/UWELogoM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24001" y="854999"/>
            <a:ext cx="6817778" cy="369332"/>
          </a:xfrm>
          <a:prstGeom prst="rect">
            <a:avLst/>
          </a:prstGeom>
          <a:noFill/>
        </p:spPr>
        <p:txBody>
          <a:bodyPr wrap="square" rtlCol="0">
            <a:spAutoFit/>
          </a:bodyPr>
          <a:lstStyle/>
          <a:p>
            <a:r>
              <a:rPr lang="es-EC" dirty="0" smtClean="0"/>
              <a:t>Diagrama de Clases</a:t>
            </a:r>
            <a:endParaRPr lang="es-EC" dirty="0"/>
          </a:p>
        </p:txBody>
      </p:sp>
      <p:pic>
        <p:nvPicPr>
          <p:cNvPr id="6146" name="Picture 2" descr="C:\Users\Karla Ortiz Adame\Google Drive\TESIS\CAPITULO IV\DiagramasClasesImagenes\2.men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39" y="1528435"/>
            <a:ext cx="10391775"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4985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Diseño</a:t>
            </a:r>
            <a:endParaRPr lang="en-US" dirty="0"/>
          </a:p>
        </p:txBody>
      </p:sp>
      <p:pic>
        <p:nvPicPr>
          <p:cNvPr id="91"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http://3.bp.blogspot.com/-guzvS4WRxi8/VQJbmi_8imI/AAAAAAAAAKk/fN4FmWcqpEI/s1600/UWELogoM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24001" y="854999"/>
            <a:ext cx="6817778" cy="369332"/>
          </a:xfrm>
          <a:prstGeom prst="rect">
            <a:avLst/>
          </a:prstGeom>
          <a:noFill/>
        </p:spPr>
        <p:txBody>
          <a:bodyPr wrap="square" rtlCol="0">
            <a:spAutoFit/>
          </a:bodyPr>
          <a:lstStyle/>
          <a:p>
            <a:r>
              <a:rPr lang="es-EC" dirty="0" smtClean="0"/>
              <a:t>Diagrama </a:t>
            </a:r>
            <a:r>
              <a:rPr lang="es-EC" dirty="0" err="1" smtClean="0"/>
              <a:t>Navegacional</a:t>
            </a:r>
            <a:r>
              <a:rPr lang="es-EC" dirty="0" smtClean="0"/>
              <a:t> - Comportamiento</a:t>
            </a:r>
            <a:endParaRPr lang="es-EC" dirty="0"/>
          </a:p>
        </p:txBody>
      </p:sp>
      <p:pic>
        <p:nvPicPr>
          <p:cNvPr id="7170" name="Picture 2" descr="C:\Users\Karla Ortiz Adame\Documents\Tesis\Capitulo 4\navegac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1203" y="1148655"/>
            <a:ext cx="7249638" cy="437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1013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Diseño</a:t>
            </a:r>
            <a:endParaRPr lang="en-US" dirty="0"/>
          </a:p>
        </p:txBody>
      </p:sp>
      <p:pic>
        <p:nvPicPr>
          <p:cNvPr id="91"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http://3.bp.blogspot.com/-guzvS4WRxi8/VQJbmi_8imI/AAAAAAAAAKk/fN4FmWcqpEI/s1600/UWELogoM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24001" y="854999"/>
            <a:ext cx="6817778" cy="369332"/>
          </a:xfrm>
          <a:prstGeom prst="rect">
            <a:avLst/>
          </a:prstGeom>
          <a:noFill/>
        </p:spPr>
        <p:txBody>
          <a:bodyPr wrap="square" rtlCol="0">
            <a:spAutoFit/>
          </a:bodyPr>
          <a:lstStyle/>
          <a:p>
            <a:r>
              <a:rPr lang="es-EC" dirty="0" smtClean="0"/>
              <a:t>Diagrama </a:t>
            </a:r>
            <a:r>
              <a:rPr lang="es-EC" dirty="0" err="1" smtClean="0"/>
              <a:t>Navegacional</a:t>
            </a:r>
            <a:r>
              <a:rPr lang="es-EC" dirty="0" smtClean="0"/>
              <a:t> - Estructura</a:t>
            </a:r>
            <a:endParaRPr lang="es-EC"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014" y="1481833"/>
            <a:ext cx="52578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700" y="1224331"/>
            <a:ext cx="38290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29929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Implementación</a:t>
            </a:r>
            <a:endParaRPr lang="en-US" dirty="0"/>
          </a:p>
        </p:txBody>
      </p:sp>
      <p:pic>
        <p:nvPicPr>
          <p:cNvPr id="91"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http://3.bp.blogspot.com/-guzvS4WRxi8/VQJbmi_8imI/AAAAAAAAAKk/fN4FmWcqpEI/s1600/UWELogoM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24001" y="854999"/>
            <a:ext cx="6817778" cy="369332"/>
          </a:xfrm>
          <a:prstGeom prst="rect">
            <a:avLst/>
          </a:prstGeom>
          <a:noFill/>
        </p:spPr>
        <p:txBody>
          <a:bodyPr wrap="square" rtlCol="0">
            <a:spAutoFit/>
          </a:bodyPr>
          <a:lstStyle/>
          <a:p>
            <a:r>
              <a:rPr lang="es-EC" dirty="0" smtClean="0"/>
              <a:t>Diagrama </a:t>
            </a:r>
            <a:r>
              <a:rPr lang="es-EC" dirty="0" smtClean="0"/>
              <a:t>de Despliegue</a:t>
            </a:r>
            <a:endParaRPr lang="es-EC"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775" y="619936"/>
            <a:ext cx="486727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99536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Implementación</a:t>
            </a:r>
            <a:endParaRPr lang="en-US" dirty="0"/>
          </a:p>
        </p:txBody>
      </p:sp>
      <p:pic>
        <p:nvPicPr>
          <p:cNvPr id="91"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http://3.bp.blogspot.com/-guzvS4WRxi8/VQJbmi_8imI/AAAAAAAAAKk/fN4FmWcqpEI/s1600/UWELogoM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24001" y="854999"/>
            <a:ext cx="6817778" cy="369332"/>
          </a:xfrm>
          <a:prstGeom prst="rect">
            <a:avLst/>
          </a:prstGeom>
          <a:noFill/>
        </p:spPr>
        <p:txBody>
          <a:bodyPr wrap="square" rtlCol="0">
            <a:spAutoFit/>
          </a:bodyPr>
          <a:lstStyle/>
          <a:p>
            <a:r>
              <a:rPr lang="es-EC" dirty="0" smtClean="0"/>
              <a:t>Arquitectura de la aplicación</a:t>
            </a:r>
            <a:endParaRPr lang="es-EC" dirty="0"/>
          </a:p>
        </p:txBody>
      </p:sp>
      <p:pic>
        <p:nvPicPr>
          <p:cNvPr id="6" name="5 Imagen" descr="http://globalmentoring.com.mx/cursos-java/wp-content/uploads/2012/07/arquitrctura-multicapas1.jpg"/>
          <p:cNvPicPr/>
          <p:nvPr/>
        </p:nvPicPr>
        <p:blipFill>
          <a:blip r:embed="rId5">
            <a:extLst>
              <a:ext uri="{28A0092B-C50C-407E-A947-70E740481C1C}">
                <a14:useLocalDpi xmlns:a14="http://schemas.microsoft.com/office/drawing/2010/main" val="0"/>
              </a:ext>
            </a:extLst>
          </a:blip>
          <a:srcRect/>
          <a:stretch>
            <a:fillRect/>
          </a:stretch>
        </p:blipFill>
        <p:spPr bwMode="auto">
          <a:xfrm>
            <a:off x="3494881" y="1826577"/>
            <a:ext cx="5200650" cy="3204845"/>
          </a:xfrm>
          <a:prstGeom prst="rect">
            <a:avLst/>
          </a:prstGeom>
          <a:noFill/>
          <a:ln>
            <a:noFill/>
          </a:ln>
        </p:spPr>
      </p:pic>
    </p:spTree>
    <p:extLst>
      <p:ext uri="{BB962C8B-B14F-4D97-AF65-F5344CB8AC3E}">
        <p14:creationId xmlns:p14="http://schemas.microsoft.com/office/powerpoint/2010/main" val="418754149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1" smtClean="0"/>
              <a:t>Implementación</a:t>
            </a:r>
            <a:endParaRPr lang="en-US" dirty="0"/>
          </a:p>
        </p:txBody>
      </p:sp>
      <p:pic>
        <p:nvPicPr>
          <p:cNvPr id="91"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http://3.bp.blogspot.com/-guzvS4WRxi8/VQJbmi_8imI/AAAAAAAAAKk/fN4FmWcqpEI/s1600/UWELogoM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600" y="5524499"/>
            <a:ext cx="1752600" cy="1333501"/>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24001" y="854999"/>
            <a:ext cx="6817778" cy="369332"/>
          </a:xfrm>
          <a:prstGeom prst="rect">
            <a:avLst/>
          </a:prstGeom>
          <a:noFill/>
        </p:spPr>
        <p:txBody>
          <a:bodyPr wrap="square" rtlCol="0">
            <a:spAutoFit/>
          </a:bodyPr>
          <a:lstStyle/>
          <a:p>
            <a:r>
              <a:rPr lang="es-EC" dirty="0" smtClean="0"/>
              <a:t>Seguridades</a:t>
            </a:r>
            <a:endParaRPr lang="es-EC" dirty="0"/>
          </a:p>
        </p:txBody>
      </p:sp>
      <p:pic>
        <p:nvPicPr>
          <p:cNvPr id="6" name="5 Imagen" descr="MySQL Enterprise Encryption"/>
          <p:cNvPicPr/>
          <p:nvPr/>
        </p:nvPicPr>
        <p:blipFill>
          <a:blip r:embed="rId5">
            <a:extLst>
              <a:ext uri="{28A0092B-C50C-407E-A947-70E740481C1C}">
                <a14:useLocalDpi xmlns:a14="http://schemas.microsoft.com/office/drawing/2010/main" val="0"/>
              </a:ext>
            </a:extLst>
          </a:blip>
          <a:srcRect/>
          <a:stretch>
            <a:fillRect/>
          </a:stretch>
        </p:blipFill>
        <p:spPr bwMode="auto">
          <a:xfrm>
            <a:off x="2585546" y="1797269"/>
            <a:ext cx="7041370" cy="2952345"/>
          </a:xfrm>
          <a:prstGeom prst="rect">
            <a:avLst/>
          </a:prstGeom>
          <a:noFill/>
          <a:ln>
            <a:noFill/>
          </a:ln>
        </p:spPr>
      </p:pic>
    </p:spTree>
    <p:extLst>
      <p:ext uri="{BB962C8B-B14F-4D97-AF65-F5344CB8AC3E}">
        <p14:creationId xmlns:p14="http://schemas.microsoft.com/office/powerpoint/2010/main" val="1877417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flipV="1">
            <a:off x="-19050" y="1227931"/>
            <a:ext cx="9315451" cy="554038"/>
            <a:chOff x="-15876" y="2994005"/>
            <a:chExt cx="12891701" cy="766736"/>
          </a:xfrm>
          <a:solidFill>
            <a:schemeClr val="accent1"/>
          </a:solidFill>
        </p:grpSpPr>
        <p:sp>
          <p:nvSpPr>
            <p:cNvPr id="6" name="Freeform 7"/>
            <p:cNvSpPr>
              <a:spLocks/>
            </p:cNvSpPr>
            <p:nvPr/>
          </p:nvSpPr>
          <p:spPr bwMode="auto">
            <a:xfrm>
              <a:off x="-15876" y="3140102"/>
              <a:ext cx="9767637" cy="474541"/>
            </a:xfrm>
            <a:custGeom>
              <a:avLst/>
              <a:gdLst>
                <a:gd name="T0" fmla="*/ 0 w 2212"/>
                <a:gd name="T1" fmla="*/ 46 h 207"/>
                <a:gd name="T2" fmla="*/ 0 w 2212"/>
                <a:gd name="T3" fmla="*/ 58 h 207"/>
                <a:gd name="T4" fmla="*/ 281 w 2212"/>
                <a:gd name="T5" fmla="*/ 32 h 207"/>
                <a:gd name="T6" fmla="*/ 738 w 2212"/>
                <a:gd name="T7" fmla="*/ 110 h 207"/>
                <a:gd name="T8" fmla="*/ 1095 w 2212"/>
                <a:gd name="T9" fmla="*/ 179 h 207"/>
                <a:gd name="T10" fmla="*/ 1460 w 2212"/>
                <a:gd name="T11" fmla="*/ 202 h 207"/>
                <a:gd name="T12" fmla="*/ 1924 w 2212"/>
                <a:gd name="T13" fmla="*/ 137 h 207"/>
                <a:gd name="T14" fmla="*/ 2212 w 2212"/>
                <a:gd name="T15" fmla="*/ 30 h 207"/>
                <a:gd name="T16" fmla="*/ 1916 w 2212"/>
                <a:gd name="T17" fmla="*/ 107 h 207"/>
                <a:gd name="T18" fmla="*/ 1459 w 2212"/>
                <a:gd name="T19" fmla="*/ 171 h 207"/>
                <a:gd name="T20" fmla="*/ 1100 w 2212"/>
                <a:gd name="T21" fmla="*/ 148 h 207"/>
                <a:gd name="T22" fmla="*/ 744 w 2212"/>
                <a:gd name="T23" fmla="*/ 80 h 207"/>
                <a:gd name="T24" fmla="*/ 282 w 2212"/>
                <a:gd name="T25" fmla="*/ 1 h 207"/>
                <a:gd name="T26" fmla="*/ 0 w 2212"/>
                <a:gd name="T27" fmla="*/ 4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2" h="207">
                  <a:moveTo>
                    <a:pt x="0" y="46"/>
                  </a:moveTo>
                  <a:cubicBezTo>
                    <a:pt x="0" y="58"/>
                    <a:pt x="0" y="58"/>
                    <a:pt x="0" y="58"/>
                  </a:cubicBezTo>
                  <a:cubicBezTo>
                    <a:pt x="105" y="39"/>
                    <a:pt x="156" y="30"/>
                    <a:pt x="281" y="32"/>
                  </a:cubicBezTo>
                  <a:cubicBezTo>
                    <a:pt x="416" y="40"/>
                    <a:pt x="551" y="73"/>
                    <a:pt x="738" y="110"/>
                  </a:cubicBezTo>
                  <a:cubicBezTo>
                    <a:pt x="924" y="149"/>
                    <a:pt x="1095" y="179"/>
                    <a:pt x="1095" y="179"/>
                  </a:cubicBezTo>
                  <a:cubicBezTo>
                    <a:pt x="1095" y="179"/>
                    <a:pt x="1268" y="207"/>
                    <a:pt x="1460" y="202"/>
                  </a:cubicBezTo>
                  <a:cubicBezTo>
                    <a:pt x="1652" y="202"/>
                    <a:pt x="1858" y="156"/>
                    <a:pt x="1924" y="137"/>
                  </a:cubicBezTo>
                  <a:cubicBezTo>
                    <a:pt x="2048" y="104"/>
                    <a:pt x="2115" y="76"/>
                    <a:pt x="2212" y="30"/>
                  </a:cubicBezTo>
                  <a:cubicBezTo>
                    <a:pt x="2108" y="57"/>
                    <a:pt x="2039" y="75"/>
                    <a:pt x="1916" y="107"/>
                  </a:cubicBezTo>
                  <a:cubicBezTo>
                    <a:pt x="1850" y="126"/>
                    <a:pt x="1648" y="171"/>
                    <a:pt x="1459" y="171"/>
                  </a:cubicBezTo>
                  <a:cubicBezTo>
                    <a:pt x="1270" y="176"/>
                    <a:pt x="1099" y="148"/>
                    <a:pt x="1100" y="148"/>
                  </a:cubicBezTo>
                  <a:cubicBezTo>
                    <a:pt x="1100" y="148"/>
                    <a:pt x="930" y="118"/>
                    <a:pt x="744" y="80"/>
                  </a:cubicBezTo>
                  <a:cubicBezTo>
                    <a:pt x="558" y="43"/>
                    <a:pt x="388" y="6"/>
                    <a:pt x="282" y="1"/>
                  </a:cubicBezTo>
                  <a:cubicBezTo>
                    <a:pt x="189" y="0"/>
                    <a:pt x="75" y="9"/>
                    <a:pt x="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8"/>
            <p:cNvSpPr>
              <a:spLocks/>
            </p:cNvSpPr>
            <p:nvPr/>
          </p:nvSpPr>
          <p:spPr bwMode="auto">
            <a:xfrm>
              <a:off x="-15875" y="2994005"/>
              <a:ext cx="12891700" cy="766736"/>
            </a:xfrm>
            <a:custGeom>
              <a:avLst/>
              <a:gdLst>
                <a:gd name="T0" fmla="*/ 0 w 3260"/>
                <a:gd name="T1" fmla="*/ 181 h 257"/>
                <a:gd name="T2" fmla="*/ 0 w 3260"/>
                <a:gd name="T3" fmla="*/ 195 h 257"/>
                <a:gd name="T4" fmla="*/ 441 w 3260"/>
                <a:gd name="T5" fmla="*/ 134 h 257"/>
                <a:gd name="T6" fmla="*/ 1106 w 3260"/>
                <a:gd name="T7" fmla="*/ 44 h 257"/>
                <a:gd name="T8" fmla="*/ 1629 w 3260"/>
                <a:gd name="T9" fmla="*/ 64 h 257"/>
                <a:gd name="T10" fmla="*/ 2148 w 3260"/>
                <a:gd name="T11" fmla="*/ 136 h 257"/>
                <a:gd name="T12" fmla="*/ 2816 w 3260"/>
                <a:gd name="T13" fmla="*/ 240 h 257"/>
                <a:gd name="T14" fmla="*/ 3260 w 3260"/>
                <a:gd name="T15" fmla="*/ 221 h 257"/>
                <a:gd name="T16" fmla="*/ 2819 w 3260"/>
                <a:gd name="T17" fmla="*/ 209 h 257"/>
                <a:gd name="T18" fmla="*/ 2153 w 3260"/>
                <a:gd name="T19" fmla="*/ 105 h 257"/>
                <a:gd name="T20" fmla="*/ 1632 w 3260"/>
                <a:gd name="T21" fmla="*/ 33 h 257"/>
                <a:gd name="T22" fmla="*/ 1105 w 3260"/>
                <a:gd name="T23" fmla="*/ 12 h 257"/>
                <a:gd name="T24" fmla="*/ 434 w 3260"/>
                <a:gd name="T25" fmla="*/ 104 h 257"/>
                <a:gd name="T26" fmla="*/ 0 w 3260"/>
                <a:gd name="T27"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0" h="257">
                  <a:moveTo>
                    <a:pt x="0" y="181"/>
                  </a:moveTo>
                  <a:cubicBezTo>
                    <a:pt x="0" y="195"/>
                    <a:pt x="0" y="195"/>
                    <a:pt x="0" y="195"/>
                  </a:cubicBezTo>
                  <a:cubicBezTo>
                    <a:pt x="114" y="194"/>
                    <a:pt x="295" y="166"/>
                    <a:pt x="441" y="134"/>
                  </a:cubicBezTo>
                  <a:cubicBezTo>
                    <a:pt x="538" y="110"/>
                    <a:pt x="832" y="51"/>
                    <a:pt x="1106" y="44"/>
                  </a:cubicBezTo>
                  <a:cubicBezTo>
                    <a:pt x="1380" y="32"/>
                    <a:pt x="1629" y="65"/>
                    <a:pt x="1629" y="64"/>
                  </a:cubicBezTo>
                  <a:cubicBezTo>
                    <a:pt x="1629" y="63"/>
                    <a:pt x="1877" y="91"/>
                    <a:pt x="2148" y="136"/>
                  </a:cubicBezTo>
                  <a:cubicBezTo>
                    <a:pt x="2420" y="177"/>
                    <a:pt x="2715" y="233"/>
                    <a:pt x="2816" y="240"/>
                  </a:cubicBezTo>
                  <a:cubicBezTo>
                    <a:pt x="3001" y="257"/>
                    <a:pt x="3108" y="250"/>
                    <a:pt x="3260" y="221"/>
                  </a:cubicBezTo>
                  <a:cubicBezTo>
                    <a:pt x="3106" y="230"/>
                    <a:pt x="3002" y="226"/>
                    <a:pt x="2819" y="209"/>
                  </a:cubicBezTo>
                  <a:cubicBezTo>
                    <a:pt x="2720" y="202"/>
                    <a:pt x="2426" y="147"/>
                    <a:pt x="2153" y="105"/>
                  </a:cubicBezTo>
                  <a:cubicBezTo>
                    <a:pt x="1882" y="60"/>
                    <a:pt x="1632" y="32"/>
                    <a:pt x="1632" y="33"/>
                  </a:cubicBezTo>
                  <a:cubicBezTo>
                    <a:pt x="1632" y="34"/>
                    <a:pt x="1382" y="0"/>
                    <a:pt x="1105" y="12"/>
                  </a:cubicBezTo>
                  <a:cubicBezTo>
                    <a:pt x="828" y="19"/>
                    <a:pt x="531" y="79"/>
                    <a:pt x="434" y="104"/>
                  </a:cubicBezTo>
                  <a:cubicBezTo>
                    <a:pt x="255" y="143"/>
                    <a:pt x="154" y="169"/>
                    <a:pt x="0" y="18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uppieren 24"/>
          <p:cNvGrpSpPr/>
          <p:nvPr/>
        </p:nvGrpSpPr>
        <p:grpSpPr>
          <a:xfrm rot="10800000" flipV="1">
            <a:off x="2874962" y="5142706"/>
            <a:ext cx="9315451" cy="554038"/>
            <a:chOff x="-15876" y="2994005"/>
            <a:chExt cx="12891701" cy="766736"/>
          </a:xfrm>
          <a:solidFill>
            <a:schemeClr val="accent1"/>
          </a:solidFill>
        </p:grpSpPr>
        <p:sp>
          <p:nvSpPr>
            <p:cNvPr id="26" name="Freeform 7"/>
            <p:cNvSpPr>
              <a:spLocks/>
            </p:cNvSpPr>
            <p:nvPr/>
          </p:nvSpPr>
          <p:spPr bwMode="auto">
            <a:xfrm>
              <a:off x="-15876" y="3140102"/>
              <a:ext cx="9767637" cy="474541"/>
            </a:xfrm>
            <a:custGeom>
              <a:avLst/>
              <a:gdLst>
                <a:gd name="T0" fmla="*/ 0 w 2212"/>
                <a:gd name="T1" fmla="*/ 46 h 207"/>
                <a:gd name="T2" fmla="*/ 0 w 2212"/>
                <a:gd name="T3" fmla="*/ 58 h 207"/>
                <a:gd name="T4" fmla="*/ 281 w 2212"/>
                <a:gd name="T5" fmla="*/ 32 h 207"/>
                <a:gd name="T6" fmla="*/ 738 w 2212"/>
                <a:gd name="T7" fmla="*/ 110 h 207"/>
                <a:gd name="T8" fmla="*/ 1095 w 2212"/>
                <a:gd name="T9" fmla="*/ 179 h 207"/>
                <a:gd name="T10" fmla="*/ 1460 w 2212"/>
                <a:gd name="T11" fmla="*/ 202 h 207"/>
                <a:gd name="T12" fmla="*/ 1924 w 2212"/>
                <a:gd name="T13" fmla="*/ 137 h 207"/>
                <a:gd name="T14" fmla="*/ 2212 w 2212"/>
                <a:gd name="T15" fmla="*/ 30 h 207"/>
                <a:gd name="T16" fmla="*/ 1916 w 2212"/>
                <a:gd name="T17" fmla="*/ 107 h 207"/>
                <a:gd name="T18" fmla="*/ 1459 w 2212"/>
                <a:gd name="T19" fmla="*/ 171 h 207"/>
                <a:gd name="T20" fmla="*/ 1100 w 2212"/>
                <a:gd name="T21" fmla="*/ 148 h 207"/>
                <a:gd name="T22" fmla="*/ 744 w 2212"/>
                <a:gd name="T23" fmla="*/ 80 h 207"/>
                <a:gd name="T24" fmla="*/ 282 w 2212"/>
                <a:gd name="T25" fmla="*/ 1 h 207"/>
                <a:gd name="T26" fmla="*/ 0 w 2212"/>
                <a:gd name="T27" fmla="*/ 4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2" h="207">
                  <a:moveTo>
                    <a:pt x="0" y="46"/>
                  </a:moveTo>
                  <a:cubicBezTo>
                    <a:pt x="0" y="58"/>
                    <a:pt x="0" y="58"/>
                    <a:pt x="0" y="58"/>
                  </a:cubicBezTo>
                  <a:cubicBezTo>
                    <a:pt x="105" y="39"/>
                    <a:pt x="156" y="30"/>
                    <a:pt x="281" y="32"/>
                  </a:cubicBezTo>
                  <a:cubicBezTo>
                    <a:pt x="416" y="40"/>
                    <a:pt x="551" y="73"/>
                    <a:pt x="738" y="110"/>
                  </a:cubicBezTo>
                  <a:cubicBezTo>
                    <a:pt x="924" y="149"/>
                    <a:pt x="1095" y="179"/>
                    <a:pt x="1095" y="179"/>
                  </a:cubicBezTo>
                  <a:cubicBezTo>
                    <a:pt x="1095" y="179"/>
                    <a:pt x="1268" y="207"/>
                    <a:pt x="1460" y="202"/>
                  </a:cubicBezTo>
                  <a:cubicBezTo>
                    <a:pt x="1652" y="202"/>
                    <a:pt x="1858" y="156"/>
                    <a:pt x="1924" y="137"/>
                  </a:cubicBezTo>
                  <a:cubicBezTo>
                    <a:pt x="2048" y="104"/>
                    <a:pt x="2115" y="76"/>
                    <a:pt x="2212" y="30"/>
                  </a:cubicBezTo>
                  <a:cubicBezTo>
                    <a:pt x="2108" y="57"/>
                    <a:pt x="2039" y="75"/>
                    <a:pt x="1916" y="107"/>
                  </a:cubicBezTo>
                  <a:cubicBezTo>
                    <a:pt x="1850" y="126"/>
                    <a:pt x="1648" y="171"/>
                    <a:pt x="1459" y="171"/>
                  </a:cubicBezTo>
                  <a:cubicBezTo>
                    <a:pt x="1270" y="176"/>
                    <a:pt x="1099" y="148"/>
                    <a:pt x="1100" y="148"/>
                  </a:cubicBezTo>
                  <a:cubicBezTo>
                    <a:pt x="1100" y="148"/>
                    <a:pt x="930" y="118"/>
                    <a:pt x="744" y="80"/>
                  </a:cubicBezTo>
                  <a:cubicBezTo>
                    <a:pt x="558" y="43"/>
                    <a:pt x="388" y="6"/>
                    <a:pt x="282" y="1"/>
                  </a:cubicBezTo>
                  <a:cubicBezTo>
                    <a:pt x="189" y="0"/>
                    <a:pt x="75" y="9"/>
                    <a:pt x="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8"/>
            <p:cNvSpPr>
              <a:spLocks/>
            </p:cNvSpPr>
            <p:nvPr/>
          </p:nvSpPr>
          <p:spPr bwMode="auto">
            <a:xfrm>
              <a:off x="-15875" y="2994005"/>
              <a:ext cx="12891700" cy="766736"/>
            </a:xfrm>
            <a:custGeom>
              <a:avLst/>
              <a:gdLst>
                <a:gd name="T0" fmla="*/ 0 w 3260"/>
                <a:gd name="T1" fmla="*/ 181 h 257"/>
                <a:gd name="T2" fmla="*/ 0 w 3260"/>
                <a:gd name="T3" fmla="*/ 195 h 257"/>
                <a:gd name="T4" fmla="*/ 441 w 3260"/>
                <a:gd name="T5" fmla="*/ 134 h 257"/>
                <a:gd name="T6" fmla="*/ 1106 w 3260"/>
                <a:gd name="T7" fmla="*/ 44 h 257"/>
                <a:gd name="T8" fmla="*/ 1629 w 3260"/>
                <a:gd name="T9" fmla="*/ 64 h 257"/>
                <a:gd name="T10" fmla="*/ 2148 w 3260"/>
                <a:gd name="T11" fmla="*/ 136 h 257"/>
                <a:gd name="T12" fmla="*/ 2816 w 3260"/>
                <a:gd name="T13" fmla="*/ 240 h 257"/>
                <a:gd name="T14" fmla="*/ 3260 w 3260"/>
                <a:gd name="T15" fmla="*/ 221 h 257"/>
                <a:gd name="T16" fmla="*/ 2819 w 3260"/>
                <a:gd name="T17" fmla="*/ 209 h 257"/>
                <a:gd name="T18" fmla="*/ 2153 w 3260"/>
                <a:gd name="T19" fmla="*/ 105 h 257"/>
                <a:gd name="T20" fmla="*/ 1632 w 3260"/>
                <a:gd name="T21" fmla="*/ 33 h 257"/>
                <a:gd name="T22" fmla="*/ 1105 w 3260"/>
                <a:gd name="T23" fmla="*/ 12 h 257"/>
                <a:gd name="T24" fmla="*/ 434 w 3260"/>
                <a:gd name="T25" fmla="*/ 104 h 257"/>
                <a:gd name="T26" fmla="*/ 0 w 3260"/>
                <a:gd name="T27"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0" h="257">
                  <a:moveTo>
                    <a:pt x="0" y="181"/>
                  </a:moveTo>
                  <a:cubicBezTo>
                    <a:pt x="0" y="195"/>
                    <a:pt x="0" y="195"/>
                    <a:pt x="0" y="195"/>
                  </a:cubicBezTo>
                  <a:cubicBezTo>
                    <a:pt x="114" y="194"/>
                    <a:pt x="295" y="166"/>
                    <a:pt x="441" y="134"/>
                  </a:cubicBezTo>
                  <a:cubicBezTo>
                    <a:pt x="538" y="110"/>
                    <a:pt x="832" y="51"/>
                    <a:pt x="1106" y="44"/>
                  </a:cubicBezTo>
                  <a:cubicBezTo>
                    <a:pt x="1380" y="32"/>
                    <a:pt x="1629" y="65"/>
                    <a:pt x="1629" y="64"/>
                  </a:cubicBezTo>
                  <a:cubicBezTo>
                    <a:pt x="1629" y="63"/>
                    <a:pt x="1877" y="91"/>
                    <a:pt x="2148" y="136"/>
                  </a:cubicBezTo>
                  <a:cubicBezTo>
                    <a:pt x="2420" y="177"/>
                    <a:pt x="2715" y="233"/>
                    <a:pt x="2816" y="240"/>
                  </a:cubicBezTo>
                  <a:cubicBezTo>
                    <a:pt x="3001" y="257"/>
                    <a:pt x="3108" y="250"/>
                    <a:pt x="3260" y="221"/>
                  </a:cubicBezTo>
                  <a:cubicBezTo>
                    <a:pt x="3106" y="230"/>
                    <a:pt x="3002" y="226"/>
                    <a:pt x="2819" y="209"/>
                  </a:cubicBezTo>
                  <a:cubicBezTo>
                    <a:pt x="2720" y="202"/>
                    <a:pt x="2426" y="147"/>
                    <a:pt x="2153" y="105"/>
                  </a:cubicBezTo>
                  <a:cubicBezTo>
                    <a:pt x="1882" y="60"/>
                    <a:pt x="1632" y="32"/>
                    <a:pt x="1632" y="33"/>
                  </a:cubicBezTo>
                  <a:cubicBezTo>
                    <a:pt x="1632" y="34"/>
                    <a:pt x="1382" y="0"/>
                    <a:pt x="1105" y="12"/>
                  </a:cubicBezTo>
                  <a:cubicBezTo>
                    <a:pt x="828" y="19"/>
                    <a:pt x="531" y="79"/>
                    <a:pt x="434" y="104"/>
                  </a:cubicBezTo>
                  <a:cubicBezTo>
                    <a:pt x="255" y="143"/>
                    <a:pt x="154" y="169"/>
                    <a:pt x="0" y="18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Rechteck 3"/>
          <p:cNvSpPr/>
          <p:nvPr/>
        </p:nvSpPr>
        <p:spPr>
          <a:xfrm>
            <a:off x="665238" y="2333509"/>
            <a:ext cx="8277715" cy="707886"/>
          </a:xfrm>
          <a:prstGeom prst="rect">
            <a:avLst/>
          </a:prstGeom>
        </p:spPr>
        <p:txBody>
          <a:bodyPr wrap="none" lIns="0">
            <a:spAutoFit/>
          </a:bodyPr>
          <a:lstStyle/>
          <a:p>
            <a:r>
              <a:rPr lang="en-US" altLang="en-US" sz="4000" b="1" u="sng" dirty="0" smtClean="0">
                <a:effectLst>
                  <a:innerShdw blurRad="76200" dist="25400" dir="13500000">
                    <a:prstClr val="black">
                      <a:alpha val="40000"/>
                    </a:prstClr>
                  </a:innerShdw>
                </a:effectLst>
              </a:rPr>
              <a:t>CONCLUSIONES Y RECOMENDACIONES</a:t>
            </a:r>
          </a:p>
        </p:txBody>
      </p:sp>
      <p:pic>
        <p:nvPicPr>
          <p:cNvPr id="1026" name="Picture 2" descr="C:\Users\Karla Ortiz Adame\Google Drive\TESI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19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4"/>
            <a:ext cx="11541600" cy="616455"/>
          </a:xfrm>
        </p:spPr>
        <p:txBody>
          <a:bodyPr/>
          <a:lstStyle/>
          <a:p>
            <a:r>
              <a:rPr lang="en-US" altLang="en-US" dirty="0" err="1" smtClean="0"/>
              <a:t>Conclusiones</a:t>
            </a:r>
            <a:endParaRPr lang="en-GB" altLang="en-US" dirty="0"/>
          </a:p>
        </p:txBody>
      </p:sp>
      <p:grpSp>
        <p:nvGrpSpPr>
          <p:cNvPr id="8" name="Gruppieren 7"/>
          <p:cNvGrpSpPr/>
          <p:nvPr/>
        </p:nvGrpSpPr>
        <p:grpSpPr>
          <a:xfrm flipV="1">
            <a:off x="-19050" y="1227931"/>
            <a:ext cx="9315451" cy="554038"/>
            <a:chOff x="-15876" y="2994005"/>
            <a:chExt cx="12891701" cy="766736"/>
          </a:xfrm>
          <a:solidFill>
            <a:schemeClr val="accent1"/>
          </a:solidFill>
        </p:grpSpPr>
        <p:sp>
          <p:nvSpPr>
            <p:cNvPr id="6" name="Freeform 7"/>
            <p:cNvSpPr>
              <a:spLocks/>
            </p:cNvSpPr>
            <p:nvPr/>
          </p:nvSpPr>
          <p:spPr bwMode="auto">
            <a:xfrm>
              <a:off x="-15876" y="3140102"/>
              <a:ext cx="9767637" cy="474541"/>
            </a:xfrm>
            <a:custGeom>
              <a:avLst/>
              <a:gdLst>
                <a:gd name="T0" fmla="*/ 0 w 2212"/>
                <a:gd name="T1" fmla="*/ 46 h 207"/>
                <a:gd name="T2" fmla="*/ 0 w 2212"/>
                <a:gd name="T3" fmla="*/ 58 h 207"/>
                <a:gd name="T4" fmla="*/ 281 w 2212"/>
                <a:gd name="T5" fmla="*/ 32 h 207"/>
                <a:gd name="T6" fmla="*/ 738 w 2212"/>
                <a:gd name="T7" fmla="*/ 110 h 207"/>
                <a:gd name="T8" fmla="*/ 1095 w 2212"/>
                <a:gd name="T9" fmla="*/ 179 h 207"/>
                <a:gd name="T10" fmla="*/ 1460 w 2212"/>
                <a:gd name="T11" fmla="*/ 202 h 207"/>
                <a:gd name="T12" fmla="*/ 1924 w 2212"/>
                <a:gd name="T13" fmla="*/ 137 h 207"/>
                <a:gd name="T14" fmla="*/ 2212 w 2212"/>
                <a:gd name="T15" fmla="*/ 30 h 207"/>
                <a:gd name="T16" fmla="*/ 1916 w 2212"/>
                <a:gd name="T17" fmla="*/ 107 h 207"/>
                <a:gd name="T18" fmla="*/ 1459 w 2212"/>
                <a:gd name="T19" fmla="*/ 171 h 207"/>
                <a:gd name="T20" fmla="*/ 1100 w 2212"/>
                <a:gd name="T21" fmla="*/ 148 h 207"/>
                <a:gd name="T22" fmla="*/ 744 w 2212"/>
                <a:gd name="T23" fmla="*/ 80 h 207"/>
                <a:gd name="T24" fmla="*/ 282 w 2212"/>
                <a:gd name="T25" fmla="*/ 1 h 207"/>
                <a:gd name="T26" fmla="*/ 0 w 2212"/>
                <a:gd name="T27" fmla="*/ 4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2" h="207">
                  <a:moveTo>
                    <a:pt x="0" y="46"/>
                  </a:moveTo>
                  <a:cubicBezTo>
                    <a:pt x="0" y="58"/>
                    <a:pt x="0" y="58"/>
                    <a:pt x="0" y="58"/>
                  </a:cubicBezTo>
                  <a:cubicBezTo>
                    <a:pt x="105" y="39"/>
                    <a:pt x="156" y="30"/>
                    <a:pt x="281" y="32"/>
                  </a:cubicBezTo>
                  <a:cubicBezTo>
                    <a:pt x="416" y="40"/>
                    <a:pt x="551" y="73"/>
                    <a:pt x="738" y="110"/>
                  </a:cubicBezTo>
                  <a:cubicBezTo>
                    <a:pt x="924" y="149"/>
                    <a:pt x="1095" y="179"/>
                    <a:pt x="1095" y="179"/>
                  </a:cubicBezTo>
                  <a:cubicBezTo>
                    <a:pt x="1095" y="179"/>
                    <a:pt x="1268" y="207"/>
                    <a:pt x="1460" y="202"/>
                  </a:cubicBezTo>
                  <a:cubicBezTo>
                    <a:pt x="1652" y="202"/>
                    <a:pt x="1858" y="156"/>
                    <a:pt x="1924" y="137"/>
                  </a:cubicBezTo>
                  <a:cubicBezTo>
                    <a:pt x="2048" y="104"/>
                    <a:pt x="2115" y="76"/>
                    <a:pt x="2212" y="30"/>
                  </a:cubicBezTo>
                  <a:cubicBezTo>
                    <a:pt x="2108" y="57"/>
                    <a:pt x="2039" y="75"/>
                    <a:pt x="1916" y="107"/>
                  </a:cubicBezTo>
                  <a:cubicBezTo>
                    <a:pt x="1850" y="126"/>
                    <a:pt x="1648" y="171"/>
                    <a:pt x="1459" y="171"/>
                  </a:cubicBezTo>
                  <a:cubicBezTo>
                    <a:pt x="1270" y="176"/>
                    <a:pt x="1099" y="148"/>
                    <a:pt x="1100" y="148"/>
                  </a:cubicBezTo>
                  <a:cubicBezTo>
                    <a:pt x="1100" y="148"/>
                    <a:pt x="930" y="118"/>
                    <a:pt x="744" y="80"/>
                  </a:cubicBezTo>
                  <a:cubicBezTo>
                    <a:pt x="558" y="43"/>
                    <a:pt x="388" y="6"/>
                    <a:pt x="282" y="1"/>
                  </a:cubicBezTo>
                  <a:cubicBezTo>
                    <a:pt x="189" y="0"/>
                    <a:pt x="75" y="9"/>
                    <a:pt x="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 name="Freeform 8"/>
            <p:cNvSpPr>
              <a:spLocks/>
            </p:cNvSpPr>
            <p:nvPr/>
          </p:nvSpPr>
          <p:spPr bwMode="auto">
            <a:xfrm>
              <a:off x="-15875" y="2994005"/>
              <a:ext cx="12891700" cy="766736"/>
            </a:xfrm>
            <a:custGeom>
              <a:avLst/>
              <a:gdLst>
                <a:gd name="T0" fmla="*/ 0 w 3260"/>
                <a:gd name="T1" fmla="*/ 181 h 257"/>
                <a:gd name="T2" fmla="*/ 0 w 3260"/>
                <a:gd name="T3" fmla="*/ 195 h 257"/>
                <a:gd name="T4" fmla="*/ 441 w 3260"/>
                <a:gd name="T5" fmla="*/ 134 h 257"/>
                <a:gd name="T6" fmla="*/ 1106 w 3260"/>
                <a:gd name="T7" fmla="*/ 44 h 257"/>
                <a:gd name="T8" fmla="*/ 1629 w 3260"/>
                <a:gd name="T9" fmla="*/ 64 h 257"/>
                <a:gd name="T10" fmla="*/ 2148 w 3260"/>
                <a:gd name="T11" fmla="*/ 136 h 257"/>
                <a:gd name="T12" fmla="*/ 2816 w 3260"/>
                <a:gd name="T13" fmla="*/ 240 h 257"/>
                <a:gd name="T14" fmla="*/ 3260 w 3260"/>
                <a:gd name="T15" fmla="*/ 221 h 257"/>
                <a:gd name="T16" fmla="*/ 2819 w 3260"/>
                <a:gd name="T17" fmla="*/ 209 h 257"/>
                <a:gd name="T18" fmla="*/ 2153 w 3260"/>
                <a:gd name="T19" fmla="*/ 105 h 257"/>
                <a:gd name="T20" fmla="*/ 1632 w 3260"/>
                <a:gd name="T21" fmla="*/ 33 h 257"/>
                <a:gd name="T22" fmla="*/ 1105 w 3260"/>
                <a:gd name="T23" fmla="*/ 12 h 257"/>
                <a:gd name="T24" fmla="*/ 434 w 3260"/>
                <a:gd name="T25" fmla="*/ 104 h 257"/>
                <a:gd name="T26" fmla="*/ 0 w 3260"/>
                <a:gd name="T27"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0" h="257">
                  <a:moveTo>
                    <a:pt x="0" y="181"/>
                  </a:moveTo>
                  <a:cubicBezTo>
                    <a:pt x="0" y="195"/>
                    <a:pt x="0" y="195"/>
                    <a:pt x="0" y="195"/>
                  </a:cubicBezTo>
                  <a:cubicBezTo>
                    <a:pt x="114" y="194"/>
                    <a:pt x="295" y="166"/>
                    <a:pt x="441" y="134"/>
                  </a:cubicBezTo>
                  <a:cubicBezTo>
                    <a:pt x="538" y="110"/>
                    <a:pt x="832" y="51"/>
                    <a:pt x="1106" y="44"/>
                  </a:cubicBezTo>
                  <a:cubicBezTo>
                    <a:pt x="1380" y="32"/>
                    <a:pt x="1629" y="65"/>
                    <a:pt x="1629" y="64"/>
                  </a:cubicBezTo>
                  <a:cubicBezTo>
                    <a:pt x="1629" y="63"/>
                    <a:pt x="1877" y="91"/>
                    <a:pt x="2148" y="136"/>
                  </a:cubicBezTo>
                  <a:cubicBezTo>
                    <a:pt x="2420" y="177"/>
                    <a:pt x="2715" y="233"/>
                    <a:pt x="2816" y="240"/>
                  </a:cubicBezTo>
                  <a:cubicBezTo>
                    <a:pt x="3001" y="257"/>
                    <a:pt x="3108" y="250"/>
                    <a:pt x="3260" y="221"/>
                  </a:cubicBezTo>
                  <a:cubicBezTo>
                    <a:pt x="3106" y="230"/>
                    <a:pt x="3002" y="226"/>
                    <a:pt x="2819" y="209"/>
                  </a:cubicBezTo>
                  <a:cubicBezTo>
                    <a:pt x="2720" y="202"/>
                    <a:pt x="2426" y="147"/>
                    <a:pt x="2153" y="105"/>
                  </a:cubicBezTo>
                  <a:cubicBezTo>
                    <a:pt x="1882" y="60"/>
                    <a:pt x="1632" y="32"/>
                    <a:pt x="1632" y="33"/>
                  </a:cubicBezTo>
                  <a:cubicBezTo>
                    <a:pt x="1632" y="34"/>
                    <a:pt x="1382" y="0"/>
                    <a:pt x="1105" y="12"/>
                  </a:cubicBezTo>
                  <a:cubicBezTo>
                    <a:pt x="828" y="19"/>
                    <a:pt x="531" y="79"/>
                    <a:pt x="434" y="104"/>
                  </a:cubicBezTo>
                  <a:cubicBezTo>
                    <a:pt x="255" y="143"/>
                    <a:pt x="154" y="169"/>
                    <a:pt x="0" y="18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26" name="Picture 2" descr="C:\Users\Karla Ortiz Adame\Google Drive\TESI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29876" y="2112774"/>
            <a:ext cx="11635724" cy="3970318"/>
          </a:xfrm>
          <a:prstGeom prst="rect">
            <a:avLst/>
          </a:prstGeom>
        </p:spPr>
        <p:txBody>
          <a:bodyPr wrap="square">
            <a:spAutoFit/>
          </a:bodyPr>
          <a:lstStyle/>
          <a:p>
            <a:pPr marL="285750" lvl="0" indent="-285750">
              <a:buFont typeface="Arial" pitchFamily="34" charset="0"/>
              <a:buChar char="•"/>
            </a:pPr>
            <a:r>
              <a:rPr lang="es-EC" dirty="0"/>
              <a:t>El usuario que requiere tomar una decisión en inversión tecnológica, requiere trabajar con una herramienta práctica para virtualizar servidores, medir el entorno virtualizado y calcular ahorros financieros. </a:t>
            </a:r>
          </a:p>
          <a:p>
            <a:pPr marL="285750" lvl="0" indent="-285750">
              <a:buFont typeface="Arial" pitchFamily="34" charset="0"/>
              <a:buChar char="•"/>
            </a:pPr>
            <a:r>
              <a:rPr lang="es-EC" dirty="0"/>
              <a:t>Ante el requerimiento de un análisis profundo acerca de cómo virtualizar una gran cantidad de servidores se </a:t>
            </a:r>
            <a:r>
              <a:rPr lang="es-EC" dirty="0" smtClean="0"/>
              <a:t>priorizó </a:t>
            </a:r>
            <a:r>
              <a:rPr lang="es-EC" dirty="0"/>
              <a:t>la evaluación de parámetros (CPU, memoria, almacenamiento, entre otros) y de cálculos financieros comprendidos en los costos directos e indirectos involucrados en el proyecto de inversión, nivel de retorno y beneficio. </a:t>
            </a:r>
          </a:p>
          <a:p>
            <a:pPr marL="285750" lvl="0" indent="-285750">
              <a:buFont typeface="Arial" pitchFamily="34" charset="0"/>
              <a:buChar char="•"/>
            </a:pPr>
            <a:r>
              <a:rPr lang="es-EC" dirty="0"/>
              <a:t>En el desarrollo del utilitario se midió que las consecuencias de no demostrar la viabilidad de un proyecto tecnológico no permite disponer de información para la toma de decisiones por lo tanto existe el riesgo de perder parte del capital invertido por falta de información exacta de la contabilidad de costos, gastos e inversión.   </a:t>
            </a:r>
            <a:endParaRPr lang="es-EC" dirty="0" smtClean="0"/>
          </a:p>
          <a:p>
            <a:pPr marL="285750" lvl="0" indent="-285750">
              <a:buFont typeface="Arial" pitchFamily="34" charset="0"/>
              <a:buChar char="•"/>
            </a:pPr>
            <a:r>
              <a:rPr lang="es-EC" dirty="0"/>
              <a:t>Debido a la necesidad de que el utilitario se base en la planificación y presupuestación se determinó </a:t>
            </a:r>
            <a:r>
              <a:rPr lang="es-ES_tradnl" dirty="0"/>
              <a:t>la mejor combinación de servidores virtuales que produzcan el adecuado número de servidores E</a:t>
            </a:r>
            <a:r>
              <a:rPr lang="es-ES_tradnl" dirty="0" smtClean="0"/>
              <a:t>nterprise </a:t>
            </a:r>
            <a:r>
              <a:rPr lang="es-ES_tradnl" dirty="0"/>
              <a:t>requeridos a partir de un mínimo requerimiento de datos (número de servidores por funcionalidad).</a:t>
            </a:r>
            <a:endParaRPr lang="es-EC" dirty="0"/>
          </a:p>
          <a:p>
            <a:pPr marL="285750" lvl="0" indent="-285750">
              <a:buFont typeface="Arial" pitchFamily="34" charset="0"/>
              <a:buChar char="•"/>
            </a:pPr>
            <a:r>
              <a:rPr lang="es-EC" dirty="0"/>
              <a:t>Como resultado de la generación de reportes con los resultados de la distribución de los servidores virtuales se enfatizó la íntima relación entre la planificación de sistemas de información y la planificación del negocio.</a:t>
            </a:r>
          </a:p>
          <a:p>
            <a:pPr marL="285750" lvl="0" indent="-285750">
              <a:buFont typeface="Arial" pitchFamily="34" charset="0"/>
              <a:buChar char="•"/>
            </a:pPr>
            <a:endParaRPr lang="es-EC" dirty="0"/>
          </a:p>
        </p:txBody>
      </p:sp>
    </p:spTree>
    <p:extLst>
      <p:ext uri="{BB962C8B-B14F-4D97-AF65-F5344CB8AC3E}">
        <p14:creationId xmlns:p14="http://schemas.microsoft.com/office/powerpoint/2010/main" val="295274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65238" y="2333509"/>
            <a:ext cx="9635715" cy="1384995"/>
          </a:xfrm>
          <a:prstGeom prst="rect">
            <a:avLst/>
          </a:prstGeom>
        </p:spPr>
        <p:txBody>
          <a:bodyPr wrap="none" lIns="0">
            <a:spAutoFit/>
          </a:bodyPr>
          <a:lstStyle/>
          <a:p>
            <a:r>
              <a:rPr lang="en-US" altLang="en-US" sz="4400" b="1" u="sng" dirty="0" smtClean="0">
                <a:effectLst>
                  <a:innerShdw blurRad="76200" dist="25400" dir="13500000">
                    <a:prstClr val="black">
                      <a:alpha val="40000"/>
                    </a:prstClr>
                  </a:innerShdw>
                </a:effectLst>
              </a:rPr>
              <a:t>INTRODUCCIÓN</a:t>
            </a:r>
          </a:p>
          <a:p>
            <a:r>
              <a:rPr lang="de-DE" altLang="en-US" sz="4000" b="1" dirty="0" smtClean="0">
                <a:effectLst>
                  <a:innerShdw blurRad="76200" dist="25400" dir="13500000">
                    <a:prstClr val="black">
                      <a:alpha val="40000"/>
                    </a:prstClr>
                  </a:innerShdw>
                </a:effectLst>
              </a:rPr>
              <a:t>Problemática, Justificativo, Objetivo, Alcance</a:t>
            </a:r>
            <a:endParaRPr lang="en-US" altLang="en-US" sz="4000" b="1" dirty="0">
              <a:effectLst>
                <a:innerShdw blurRad="76200" dist="25400" dir="13500000">
                  <a:prstClr val="black">
                    <a:alpha val="40000"/>
                  </a:prstClr>
                </a:innerShdw>
              </a:effectLst>
            </a:endParaRPr>
          </a:p>
        </p:txBody>
      </p:sp>
      <p:grpSp>
        <p:nvGrpSpPr>
          <p:cNvPr id="3" name="Gruppieren 2"/>
          <p:cNvGrpSpPr/>
          <p:nvPr/>
        </p:nvGrpSpPr>
        <p:grpSpPr>
          <a:xfrm>
            <a:off x="-54451" y="-56175"/>
            <a:ext cx="5098677" cy="1891273"/>
            <a:chOff x="-54452" y="-56175"/>
            <a:chExt cx="5098677" cy="1891273"/>
          </a:xfrm>
        </p:grpSpPr>
        <p:sp>
          <p:nvSpPr>
            <p:cNvPr id="2" name="Ellipse 1"/>
            <p:cNvSpPr/>
            <p:nvPr/>
          </p:nvSpPr>
          <p:spPr bwMode="auto">
            <a:xfrm>
              <a:off x="-54452"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1" name="Ellipse 10"/>
            <p:cNvSpPr/>
            <p:nvPr/>
          </p:nvSpPr>
          <p:spPr bwMode="auto">
            <a:xfrm>
              <a:off x="26991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2" name="Ellipse 11"/>
            <p:cNvSpPr/>
            <p:nvPr/>
          </p:nvSpPr>
          <p:spPr bwMode="auto">
            <a:xfrm>
              <a:off x="59428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3" name="Ellipse 12"/>
            <p:cNvSpPr/>
            <p:nvPr/>
          </p:nvSpPr>
          <p:spPr bwMode="auto">
            <a:xfrm>
              <a:off x="91865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4" name="Ellipse 13"/>
            <p:cNvSpPr/>
            <p:nvPr/>
          </p:nvSpPr>
          <p:spPr bwMode="auto">
            <a:xfrm>
              <a:off x="124302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5" name="Ellipse 14"/>
            <p:cNvSpPr/>
            <p:nvPr/>
          </p:nvSpPr>
          <p:spPr bwMode="auto">
            <a:xfrm>
              <a:off x="156739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6" name="Ellipse 15"/>
            <p:cNvSpPr/>
            <p:nvPr/>
          </p:nvSpPr>
          <p:spPr bwMode="auto">
            <a:xfrm>
              <a:off x="254050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7" name="Ellipse 16"/>
            <p:cNvSpPr/>
            <p:nvPr/>
          </p:nvSpPr>
          <p:spPr bwMode="auto">
            <a:xfrm>
              <a:off x="286487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8" name="Ellipse 17"/>
            <p:cNvSpPr/>
            <p:nvPr/>
          </p:nvSpPr>
          <p:spPr bwMode="auto">
            <a:xfrm>
              <a:off x="189176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9" name="Ellipse 18"/>
            <p:cNvSpPr/>
            <p:nvPr/>
          </p:nvSpPr>
          <p:spPr bwMode="auto">
            <a:xfrm>
              <a:off x="221613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20" name="Ellipse 19"/>
            <p:cNvSpPr/>
            <p:nvPr/>
          </p:nvSpPr>
          <p:spPr bwMode="auto">
            <a:xfrm>
              <a:off x="318924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21" name="Ellipse 20"/>
            <p:cNvSpPr/>
            <p:nvPr/>
          </p:nvSpPr>
          <p:spPr bwMode="auto">
            <a:xfrm>
              <a:off x="351361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22" name="Ellipse 21"/>
            <p:cNvSpPr/>
            <p:nvPr/>
          </p:nvSpPr>
          <p:spPr bwMode="auto">
            <a:xfrm>
              <a:off x="383798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23" name="Ellipse 22"/>
            <p:cNvSpPr/>
            <p:nvPr/>
          </p:nvSpPr>
          <p:spPr bwMode="auto">
            <a:xfrm>
              <a:off x="4162364"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42" name="Ellipse 41"/>
            <p:cNvSpPr/>
            <p:nvPr/>
          </p:nvSpPr>
          <p:spPr bwMode="auto">
            <a:xfrm>
              <a:off x="-54452"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43" name="Ellipse 42"/>
            <p:cNvSpPr/>
            <p:nvPr/>
          </p:nvSpPr>
          <p:spPr bwMode="auto">
            <a:xfrm>
              <a:off x="26991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44" name="Ellipse 43"/>
            <p:cNvSpPr/>
            <p:nvPr/>
          </p:nvSpPr>
          <p:spPr bwMode="auto">
            <a:xfrm>
              <a:off x="59428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45" name="Ellipse 44"/>
            <p:cNvSpPr/>
            <p:nvPr/>
          </p:nvSpPr>
          <p:spPr bwMode="auto">
            <a:xfrm>
              <a:off x="91865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46" name="Ellipse 45"/>
            <p:cNvSpPr/>
            <p:nvPr/>
          </p:nvSpPr>
          <p:spPr bwMode="auto">
            <a:xfrm>
              <a:off x="124302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47" name="Ellipse 46"/>
            <p:cNvSpPr/>
            <p:nvPr/>
          </p:nvSpPr>
          <p:spPr bwMode="auto">
            <a:xfrm>
              <a:off x="156739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48" name="Ellipse 47"/>
            <p:cNvSpPr/>
            <p:nvPr/>
          </p:nvSpPr>
          <p:spPr bwMode="auto">
            <a:xfrm>
              <a:off x="254050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49" name="Ellipse 48"/>
            <p:cNvSpPr/>
            <p:nvPr/>
          </p:nvSpPr>
          <p:spPr bwMode="auto">
            <a:xfrm>
              <a:off x="286487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50" name="Ellipse 49"/>
            <p:cNvSpPr/>
            <p:nvPr/>
          </p:nvSpPr>
          <p:spPr bwMode="auto">
            <a:xfrm>
              <a:off x="189176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51" name="Ellipse 50"/>
            <p:cNvSpPr/>
            <p:nvPr/>
          </p:nvSpPr>
          <p:spPr bwMode="auto">
            <a:xfrm>
              <a:off x="221613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52" name="Ellipse 51"/>
            <p:cNvSpPr/>
            <p:nvPr/>
          </p:nvSpPr>
          <p:spPr bwMode="auto">
            <a:xfrm>
              <a:off x="318924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53" name="Ellipse 52"/>
            <p:cNvSpPr/>
            <p:nvPr/>
          </p:nvSpPr>
          <p:spPr bwMode="auto">
            <a:xfrm>
              <a:off x="351361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54" name="Ellipse 53"/>
            <p:cNvSpPr/>
            <p:nvPr/>
          </p:nvSpPr>
          <p:spPr bwMode="auto">
            <a:xfrm>
              <a:off x="383798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55" name="Ellipse 54"/>
            <p:cNvSpPr/>
            <p:nvPr/>
          </p:nvSpPr>
          <p:spPr bwMode="auto">
            <a:xfrm>
              <a:off x="4162364"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56" name="Ellipse 55"/>
            <p:cNvSpPr/>
            <p:nvPr/>
          </p:nvSpPr>
          <p:spPr bwMode="auto">
            <a:xfrm>
              <a:off x="-36384"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58" name="Ellipse 57"/>
            <p:cNvSpPr/>
            <p:nvPr/>
          </p:nvSpPr>
          <p:spPr bwMode="auto">
            <a:xfrm>
              <a:off x="61235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59" name="Ellipse 58"/>
            <p:cNvSpPr/>
            <p:nvPr/>
          </p:nvSpPr>
          <p:spPr bwMode="auto">
            <a:xfrm>
              <a:off x="93672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60" name="Ellipse 59"/>
            <p:cNvSpPr/>
            <p:nvPr/>
          </p:nvSpPr>
          <p:spPr bwMode="auto">
            <a:xfrm>
              <a:off x="126109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61" name="Ellipse 60"/>
            <p:cNvSpPr/>
            <p:nvPr/>
          </p:nvSpPr>
          <p:spPr bwMode="auto">
            <a:xfrm>
              <a:off x="158546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62" name="Ellipse 61"/>
            <p:cNvSpPr/>
            <p:nvPr/>
          </p:nvSpPr>
          <p:spPr bwMode="auto">
            <a:xfrm>
              <a:off x="255857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63" name="Ellipse 62"/>
            <p:cNvSpPr/>
            <p:nvPr/>
          </p:nvSpPr>
          <p:spPr bwMode="auto">
            <a:xfrm>
              <a:off x="288294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64" name="Ellipse 63"/>
            <p:cNvSpPr/>
            <p:nvPr/>
          </p:nvSpPr>
          <p:spPr bwMode="auto">
            <a:xfrm>
              <a:off x="190983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65" name="Ellipse 64"/>
            <p:cNvSpPr/>
            <p:nvPr/>
          </p:nvSpPr>
          <p:spPr bwMode="auto">
            <a:xfrm>
              <a:off x="223420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66" name="Ellipse 65"/>
            <p:cNvSpPr/>
            <p:nvPr/>
          </p:nvSpPr>
          <p:spPr bwMode="auto">
            <a:xfrm>
              <a:off x="320731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67" name="Ellipse 66"/>
            <p:cNvSpPr/>
            <p:nvPr/>
          </p:nvSpPr>
          <p:spPr bwMode="auto">
            <a:xfrm>
              <a:off x="353168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68" name="Ellipse 67"/>
            <p:cNvSpPr/>
            <p:nvPr/>
          </p:nvSpPr>
          <p:spPr bwMode="auto">
            <a:xfrm>
              <a:off x="385605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69" name="Ellipse 68"/>
            <p:cNvSpPr/>
            <p:nvPr/>
          </p:nvSpPr>
          <p:spPr bwMode="auto">
            <a:xfrm>
              <a:off x="4180432"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70" name="Ellipse 69"/>
            <p:cNvSpPr/>
            <p:nvPr/>
          </p:nvSpPr>
          <p:spPr bwMode="auto">
            <a:xfrm>
              <a:off x="-36384"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72" name="Ellipse 71"/>
            <p:cNvSpPr/>
            <p:nvPr/>
          </p:nvSpPr>
          <p:spPr bwMode="auto">
            <a:xfrm>
              <a:off x="61235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73" name="Ellipse 72"/>
            <p:cNvSpPr/>
            <p:nvPr/>
          </p:nvSpPr>
          <p:spPr bwMode="auto">
            <a:xfrm>
              <a:off x="93672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74" name="Ellipse 73"/>
            <p:cNvSpPr/>
            <p:nvPr/>
          </p:nvSpPr>
          <p:spPr bwMode="auto">
            <a:xfrm>
              <a:off x="126109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75" name="Ellipse 74"/>
            <p:cNvSpPr/>
            <p:nvPr/>
          </p:nvSpPr>
          <p:spPr bwMode="auto">
            <a:xfrm>
              <a:off x="158546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76" name="Ellipse 75"/>
            <p:cNvSpPr/>
            <p:nvPr/>
          </p:nvSpPr>
          <p:spPr bwMode="auto">
            <a:xfrm>
              <a:off x="255857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77" name="Ellipse 76"/>
            <p:cNvSpPr/>
            <p:nvPr/>
          </p:nvSpPr>
          <p:spPr bwMode="auto">
            <a:xfrm>
              <a:off x="288294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78" name="Ellipse 77"/>
            <p:cNvSpPr/>
            <p:nvPr/>
          </p:nvSpPr>
          <p:spPr bwMode="auto">
            <a:xfrm>
              <a:off x="190983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79" name="Ellipse 78"/>
            <p:cNvSpPr/>
            <p:nvPr/>
          </p:nvSpPr>
          <p:spPr bwMode="auto">
            <a:xfrm>
              <a:off x="223420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80" name="Ellipse 79"/>
            <p:cNvSpPr/>
            <p:nvPr/>
          </p:nvSpPr>
          <p:spPr bwMode="auto">
            <a:xfrm>
              <a:off x="320731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82" name="Ellipse 81"/>
            <p:cNvSpPr/>
            <p:nvPr/>
          </p:nvSpPr>
          <p:spPr bwMode="auto">
            <a:xfrm>
              <a:off x="385605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83" name="Ellipse 82"/>
            <p:cNvSpPr/>
            <p:nvPr/>
          </p:nvSpPr>
          <p:spPr bwMode="auto">
            <a:xfrm>
              <a:off x="4180432"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84" name="Ellipse 83"/>
            <p:cNvSpPr/>
            <p:nvPr/>
          </p:nvSpPr>
          <p:spPr bwMode="auto">
            <a:xfrm>
              <a:off x="-17334"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86" name="Ellipse 85"/>
            <p:cNvSpPr/>
            <p:nvPr/>
          </p:nvSpPr>
          <p:spPr bwMode="auto">
            <a:xfrm>
              <a:off x="63140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87" name="Ellipse 86"/>
            <p:cNvSpPr/>
            <p:nvPr/>
          </p:nvSpPr>
          <p:spPr bwMode="auto">
            <a:xfrm>
              <a:off x="95577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88" name="Ellipse 87"/>
            <p:cNvSpPr/>
            <p:nvPr/>
          </p:nvSpPr>
          <p:spPr bwMode="auto">
            <a:xfrm>
              <a:off x="128014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89" name="Ellipse 88"/>
            <p:cNvSpPr/>
            <p:nvPr/>
          </p:nvSpPr>
          <p:spPr bwMode="auto">
            <a:xfrm>
              <a:off x="160451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90" name="Ellipse 89"/>
            <p:cNvSpPr/>
            <p:nvPr/>
          </p:nvSpPr>
          <p:spPr bwMode="auto">
            <a:xfrm>
              <a:off x="257762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91" name="Ellipse 90"/>
            <p:cNvSpPr/>
            <p:nvPr/>
          </p:nvSpPr>
          <p:spPr bwMode="auto">
            <a:xfrm>
              <a:off x="290199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92" name="Ellipse 91"/>
            <p:cNvSpPr/>
            <p:nvPr/>
          </p:nvSpPr>
          <p:spPr bwMode="auto">
            <a:xfrm>
              <a:off x="192888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93" name="Ellipse 92"/>
            <p:cNvSpPr/>
            <p:nvPr/>
          </p:nvSpPr>
          <p:spPr bwMode="auto">
            <a:xfrm>
              <a:off x="225325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94" name="Ellipse 93"/>
            <p:cNvSpPr/>
            <p:nvPr/>
          </p:nvSpPr>
          <p:spPr bwMode="auto">
            <a:xfrm>
              <a:off x="322636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96" name="Ellipse 95"/>
            <p:cNvSpPr/>
            <p:nvPr/>
          </p:nvSpPr>
          <p:spPr bwMode="auto">
            <a:xfrm>
              <a:off x="387510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97" name="Ellipse 96"/>
            <p:cNvSpPr/>
            <p:nvPr/>
          </p:nvSpPr>
          <p:spPr bwMode="auto">
            <a:xfrm>
              <a:off x="4199482"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98" name="Ellipse 97"/>
            <p:cNvSpPr/>
            <p:nvPr/>
          </p:nvSpPr>
          <p:spPr bwMode="auto">
            <a:xfrm>
              <a:off x="-17334"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00" name="Ellipse 99"/>
            <p:cNvSpPr/>
            <p:nvPr/>
          </p:nvSpPr>
          <p:spPr bwMode="auto">
            <a:xfrm>
              <a:off x="63140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02" name="Ellipse 101"/>
            <p:cNvSpPr/>
            <p:nvPr/>
          </p:nvSpPr>
          <p:spPr bwMode="auto">
            <a:xfrm>
              <a:off x="128014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03" name="Ellipse 102"/>
            <p:cNvSpPr/>
            <p:nvPr/>
          </p:nvSpPr>
          <p:spPr bwMode="auto">
            <a:xfrm>
              <a:off x="160451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04" name="Ellipse 103"/>
            <p:cNvSpPr/>
            <p:nvPr/>
          </p:nvSpPr>
          <p:spPr bwMode="auto">
            <a:xfrm>
              <a:off x="257762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05" name="Ellipse 104"/>
            <p:cNvSpPr/>
            <p:nvPr/>
          </p:nvSpPr>
          <p:spPr bwMode="auto">
            <a:xfrm>
              <a:off x="290199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06" name="Ellipse 105"/>
            <p:cNvSpPr/>
            <p:nvPr/>
          </p:nvSpPr>
          <p:spPr bwMode="auto">
            <a:xfrm>
              <a:off x="192888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08" name="Ellipse 107"/>
            <p:cNvSpPr/>
            <p:nvPr/>
          </p:nvSpPr>
          <p:spPr bwMode="auto">
            <a:xfrm>
              <a:off x="322636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10" name="Ellipse 109"/>
            <p:cNvSpPr/>
            <p:nvPr/>
          </p:nvSpPr>
          <p:spPr bwMode="auto">
            <a:xfrm>
              <a:off x="387510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11" name="Ellipse 110"/>
            <p:cNvSpPr/>
            <p:nvPr/>
          </p:nvSpPr>
          <p:spPr bwMode="auto">
            <a:xfrm>
              <a:off x="4199482"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12" name="Ellipse 111"/>
            <p:cNvSpPr/>
            <p:nvPr/>
          </p:nvSpPr>
          <p:spPr bwMode="auto">
            <a:xfrm>
              <a:off x="171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14" name="Ellipse 113"/>
            <p:cNvSpPr/>
            <p:nvPr/>
          </p:nvSpPr>
          <p:spPr bwMode="auto">
            <a:xfrm>
              <a:off x="65045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16" name="Ellipse 115"/>
            <p:cNvSpPr/>
            <p:nvPr/>
          </p:nvSpPr>
          <p:spPr bwMode="auto">
            <a:xfrm>
              <a:off x="129919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17" name="Ellipse 116"/>
            <p:cNvSpPr/>
            <p:nvPr/>
          </p:nvSpPr>
          <p:spPr bwMode="auto">
            <a:xfrm>
              <a:off x="162356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18" name="Ellipse 117"/>
            <p:cNvSpPr/>
            <p:nvPr/>
          </p:nvSpPr>
          <p:spPr bwMode="auto">
            <a:xfrm>
              <a:off x="259667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19" name="Ellipse 118"/>
            <p:cNvSpPr/>
            <p:nvPr/>
          </p:nvSpPr>
          <p:spPr bwMode="auto">
            <a:xfrm>
              <a:off x="292104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20" name="Ellipse 119"/>
            <p:cNvSpPr/>
            <p:nvPr/>
          </p:nvSpPr>
          <p:spPr bwMode="auto">
            <a:xfrm>
              <a:off x="194793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22" name="Ellipse 121"/>
            <p:cNvSpPr/>
            <p:nvPr/>
          </p:nvSpPr>
          <p:spPr bwMode="auto">
            <a:xfrm>
              <a:off x="324541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24" name="Ellipse 123"/>
            <p:cNvSpPr/>
            <p:nvPr/>
          </p:nvSpPr>
          <p:spPr bwMode="auto">
            <a:xfrm>
              <a:off x="389415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25" name="Ellipse 124"/>
            <p:cNvSpPr/>
            <p:nvPr/>
          </p:nvSpPr>
          <p:spPr bwMode="auto">
            <a:xfrm>
              <a:off x="4218532"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26" name="Ellipse 125"/>
            <p:cNvSpPr/>
            <p:nvPr/>
          </p:nvSpPr>
          <p:spPr bwMode="auto">
            <a:xfrm>
              <a:off x="171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28" name="Ellipse 127"/>
            <p:cNvSpPr/>
            <p:nvPr/>
          </p:nvSpPr>
          <p:spPr bwMode="auto">
            <a:xfrm>
              <a:off x="65045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30" name="Ellipse 129"/>
            <p:cNvSpPr/>
            <p:nvPr/>
          </p:nvSpPr>
          <p:spPr bwMode="auto">
            <a:xfrm>
              <a:off x="129919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32" name="Ellipse 131"/>
            <p:cNvSpPr/>
            <p:nvPr/>
          </p:nvSpPr>
          <p:spPr bwMode="auto">
            <a:xfrm>
              <a:off x="259667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34" name="Ellipse 133"/>
            <p:cNvSpPr/>
            <p:nvPr/>
          </p:nvSpPr>
          <p:spPr bwMode="auto">
            <a:xfrm>
              <a:off x="194793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36" name="Ellipse 135"/>
            <p:cNvSpPr/>
            <p:nvPr/>
          </p:nvSpPr>
          <p:spPr bwMode="auto">
            <a:xfrm>
              <a:off x="324541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138" name="Ellipse 137"/>
            <p:cNvSpPr/>
            <p:nvPr/>
          </p:nvSpPr>
          <p:spPr bwMode="auto">
            <a:xfrm>
              <a:off x="389415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233" name="Ellipse 232"/>
            <p:cNvSpPr/>
            <p:nvPr/>
          </p:nvSpPr>
          <p:spPr bwMode="auto">
            <a:xfrm>
              <a:off x="-2160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34" name="Ellipse 233"/>
            <p:cNvSpPr/>
            <p:nvPr/>
          </p:nvSpPr>
          <p:spPr bwMode="auto">
            <a:xfrm>
              <a:off x="30276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35" name="Ellipse 234"/>
            <p:cNvSpPr/>
            <p:nvPr/>
          </p:nvSpPr>
          <p:spPr bwMode="auto">
            <a:xfrm>
              <a:off x="62713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36" name="Ellipse 235"/>
            <p:cNvSpPr/>
            <p:nvPr/>
          </p:nvSpPr>
          <p:spPr bwMode="auto">
            <a:xfrm>
              <a:off x="95150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37" name="Ellipse 236"/>
            <p:cNvSpPr/>
            <p:nvPr/>
          </p:nvSpPr>
          <p:spPr bwMode="auto">
            <a:xfrm>
              <a:off x="127587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38" name="Ellipse 237"/>
            <p:cNvSpPr/>
            <p:nvPr/>
          </p:nvSpPr>
          <p:spPr bwMode="auto">
            <a:xfrm>
              <a:off x="160024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39" name="Ellipse 238"/>
            <p:cNvSpPr/>
            <p:nvPr/>
          </p:nvSpPr>
          <p:spPr bwMode="auto">
            <a:xfrm>
              <a:off x="257335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40" name="Ellipse 239"/>
            <p:cNvSpPr/>
            <p:nvPr/>
          </p:nvSpPr>
          <p:spPr bwMode="auto">
            <a:xfrm>
              <a:off x="289772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41" name="Ellipse 240"/>
            <p:cNvSpPr/>
            <p:nvPr/>
          </p:nvSpPr>
          <p:spPr bwMode="auto">
            <a:xfrm>
              <a:off x="192461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42" name="Ellipse 241"/>
            <p:cNvSpPr/>
            <p:nvPr/>
          </p:nvSpPr>
          <p:spPr bwMode="auto">
            <a:xfrm>
              <a:off x="224898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43" name="Ellipse 242"/>
            <p:cNvSpPr/>
            <p:nvPr/>
          </p:nvSpPr>
          <p:spPr bwMode="auto">
            <a:xfrm>
              <a:off x="322209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44" name="Ellipse 243"/>
            <p:cNvSpPr/>
            <p:nvPr/>
          </p:nvSpPr>
          <p:spPr bwMode="auto">
            <a:xfrm>
              <a:off x="354646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45" name="Ellipse 244"/>
            <p:cNvSpPr/>
            <p:nvPr/>
          </p:nvSpPr>
          <p:spPr bwMode="auto">
            <a:xfrm>
              <a:off x="387083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46" name="Ellipse 245"/>
            <p:cNvSpPr/>
            <p:nvPr/>
          </p:nvSpPr>
          <p:spPr bwMode="auto">
            <a:xfrm>
              <a:off x="4195211"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47" name="Ellipse 246"/>
            <p:cNvSpPr/>
            <p:nvPr/>
          </p:nvSpPr>
          <p:spPr bwMode="auto">
            <a:xfrm>
              <a:off x="-2160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48" name="Ellipse 247"/>
            <p:cNvSpPr/>
            <p:nvPr/>
          </p:nvSpPr>
          <p:spPr bwMode="auto">
            <a:xfrm>
              <a:off x="30276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49" name="Ellipse 248"/>
            <p:cNvSpPr/>
            <p:nvPr/>
          </p:nvSpPr>
          <p:spPr bwMode="auto">
            <a:xfrm>
              <a:off x="62713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50" name="Ellipse 249"/>
            <p:cNvSpPr/>
            <p:nvPr/>
          </p:nvSpPr>
          <p:spPr bwMode="auto">
            <a:xfrm>
              <a:off x="95150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51" name="Ellipse 250"/>
            <p:cNvSpPr/>
            <p:nvPr/>
          </p:nvSpPr>
          <p:spPr bwMode="auto">
            <a:xfrm>
              <a:off x="127587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52" name="Ellipse 251"/>
            <p:cNvSpPr/>
            <p:nvPr/>
          </p:nvSpPr>
          <p:spPr bwMode="auto">
            <a:xfrm>
              <a:off x="160024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53" name="Ellipse 252"/>
            <p:cNvSpPr/>
            <p:nvPr/>
          </p:nvSpPr>
          <p:spPr bwMode="auto">
            <a:xfrm>
              <a:off x="257335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54" name="Ellipse 253"/>
            <p:cNvSpPr/>
            <p:nvPr/>
          </p:nvSpPr>
          <p:spPr bwMode="auto">
            <a:xfrm>
              <a:off x="289772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55" name="Ellipse 254"/>
            <p:cNvSpPr/>
            <p:nvPr/>
          </p:nvSpPr>
          <p:spPr bwMode="auto">
            <a:xfrm>
              <a:off x="192461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56" name="Ellipse 255"/>
            <p:cNvSpPr/>
            <p:nvPr/>
          </p:nvSpPr>
          <p:spPr bwMode="auto">
            <a:xfrm>
              <a:off x="224898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57" name="Ellipse 256"/>
            <p:cNvSpPr/>
            <p:nvPr/>
          </p:nvSpPr>
          <p:spPr bwMode="auto">
            <a:xfrm>
              <a:off x="322209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58" name="Ellipse 257"/>
            <p:cNvSpPr/>
            <p:nvPr/>
          </p:nvSpPr>
          <p:spPr bwMode="auto">
            <a:xfrm>
              <a:off x="354646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59" name="Ellipse 258"/>
            <p:cNvSpPr/>
            <p:nvPr/>
          </p:nvSpPr>
          <p:spPr bwMode="auto">
            <a:xfrm>
              <a:off x="387083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60" name="Ellipse 259"/>
            <p:cNvSpPr/>
            <p:nvPr/>
          </p:nvSpPr>
          <p:spPr bwMode="auto">
            <a:xfrm>
              <a:off x="4195211"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61" name="Ellipse 260"/>
            <p:cNvSpPr/>
            <p:nvPr/>
          </p:nvSpPr>
          <p:spPr bwMode="auto">
            <a:xfrm>
              <a:off x="-3537"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62" name="Ellipse 261"/>
            <p:cNvSpPr/>
            <p:nvPr/>
          </p:nvSpPr>
          <p:spPr bwMode="auto">
            <a:xfrm>
              <a:off x="64520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63" name="Ellipse 262"/>
            <p:cNvSpPr/>
            <p:nvPr/>
          </p:nvSpPr>
          <p:spPr bwMode="auto">
            <a:xfrm>
              <a:off x="96957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64" name="Ellipse 263"/>
            <p:cNvSpPr/>
            <p:nvPr/>
          </p:nvSpPr>
          <p:spPr bwMode="auto">
            <a:xfrm>
              <a:off x="129394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65" name="Ellipse 264"/>
            <p:cNvSpPr/>
            <p:nvPr/>
          </p:nvSpPr>
          <p:spPr bwMode="auto">
            <a:xfrm>
              <a:off x="161831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66" name="Ellipse 265"/>
            <p:cNvSpPr/>
            <p:nvPr/>
          </p:nvSpPr>
          <p:spPr bwMode="auto">
            <a:xfrm>
              <a:off x="259142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67" name="Ellipse 266"/>
            <p:cNvSpPr/>
            <p:nvPr/>
          </p:nvSpPr>
          <p:spPr bwMode="auto">
            <a:xfrm>
              <a:off x="291579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68" name="Ellipse 267"/>
            <p:cNvSpPr/>
            <p:nvPr/>
          </p:nvSpPr>
          <p:spPr bwMode="auto">
            <a:xfrm>
              <a:off x="194268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69" name="Ellipse 268"/>
            <p:cNvSpPr/>
            <p:nvPr/>
          </p:nvSpPr>
          <p:spPr bwMode="auto">
            <a:xfrm>
              <a:off x="226705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70" name="Ellipse 269"/>
            <p:cNvSpPr/>
            <p:nvPr/>
          </p:nvSpPr>
          <p:spPr bwMode="auto">
            <a:xfrm>
              <a:off x="324016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71" name="Ellipse 270"/>
            <p:cNvSpPr/>
            <p:nvPr/>
          </p:nvSpPr>
          <p:spPr bwMode="auto">
            <a:xfrm>
              <a:off x="356453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72" name="Ellipse 271"/>
            <p:cNvSpPr/>
            <p:nvPr/>
          </p:nvSpPr>
          <p:spPr bwMode="auto">
            <a:xfrm>
              <a:off x="388890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73" name="Ellipse 272"/>
            <p:cNvSpPr/>
            <p:nvPr/>
          </p:nvSpPr>
          <p:spPr bwMode="auto">
            <a:xfrm>
              <a:off x="4213279"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74" name="Ellipse 273"/>
            <p:cNvSpPr/>
            <p:nvPr/>
          </p:nvSpPr>
          <p:spPr bwMode="auto">
            <a:xfrm>
              <a:off x="-3537"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75" name="Ellipse 274"/>
            <p:cNvSpPr/>
            <p:nvPr/>
          </p:nvSpPr>
          <p:spPr bwMode="auto">
            <a:xfrm>
              <a:off x="64520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76" name="Ellipse 275"/>
            <p:cNvSpPr/>
            <p:nvPr/>
          </p:nvSpPr>
          <p:spPr bwMode="auto">
            <a:xfrm>
              <a:off x="96957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77" name="Ellipse 276"/>
            <p:cNvSpPr/>
            <p:nvPr/>
          </p:nvSpPr>
          <p:spPr bwMode="auto">
            <a:xfrm>
              <a:off x="129394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78" name="Ellipse 277"/>
            <p:cNvSpPr/>
            <p:nvPr/>
          </p:nvSpPr>
          <p:spPr bwMode="auto">
            <a:xfrm>
              <a:off x="161831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79" name="Ellipse 278"/>
            <p:cNvSpPr/>
            <p:nvPr/>
          </p:nvSpPr>
          <p:spPr bwMode="auto">
            <a:xfrm>
              <a:off x="259142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80" name="Ellipse 279"/>
            <p:cNvSpPr/>
            <p:nvPr/>
          </p:nvSpPr>
          <p:spPr bwMode="auto">
            <a:xfrm>
              <a:off x="291579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81" name="Ellipse 280"/>
            <p:cNvSpPr/>
            <p:nvPr/>
          </p:nvSpPr>
          <p:spPr bwMode="auto">
            <a:xfrm>
              <a:off x="194268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82" name="Ellipse 281"/>
            <p:cNvSpPr/>
            <p:nvPr/>
          </p:nvSpPr>
          <p:spPr bwMode="auto">
            <a:xfrm>
              <a:off x="226705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83" name="Ellipse 282"/>
            <p:cNvSpPr/>
            <p:nvPr/>
          </p:nvSpPr>
          <p:spPr bwMode="auto">
            <a:xfrm>
              <a:off x="324016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84" name="Ellipse 283"/>
            <p:cNvSpPr/>
            <p:nvPr/>
          </p:nvSpPr>
          <p:spPr bwMode="auto">
            <a:xfrm>
              <a:off x="388890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85" name="Ellipse 284"/>
            <p:cNvSpPr/>
            <p:nvPr/>
          </p:nvSpPr>
          <p:spPr bwMode="auto">
            <a:xfrm>
              <a:off x="4213279"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86" name="Ellipse 285"/>
            <p:cNvSpPr/>
            <p:nvPr/>
          </p:nvSpPr>
          <p:spPr bwMode="auto">
            <a:xfrm>
              <a:off x="1551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87" name="Ellipse 286"/>
            <p:cNvSpPr/>
            <p:nvPr/>
          </p:nvSpPr>
          <p:spPr bwMode="auto">
            <a:xfrm>
              <a:off x="66425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88" name="Ellipse 287"/>
            <p:cNvSpPr/>
            <p:nvPr/>
          </p:nvSpPr>
          <p:spPr bwMode="auto">
            <a:xfrm>
              <a:off x="98862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89" name="Ellipse 288"/>
            <p:cNvSpPr/>
            <p:nvPr/>
          </p:nvSpPr>
          <p:spPr bwMode="auto">
            <a:xfrm>
              <a:off x="131299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90" name="Ellipse 289"/>
            <p:cNvSpPr/>
            <p:nvPr/>
          </p:nvSpPr>
          <p:spPr bwMode="auto">
            <a:xfrm>
              <a:off x="163736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91" name="Ellipse 290"/>
            <p:cNvSpPr/>
            <p:nvPr/>
          </p:nvSpPr>
          <p:spPr bwMode="auto">
            <a:xfrm>
              <a:off x="261047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92" name="Ellipse 291"/>
            <p:cNvSpPr/>
            <p:nvPr/>
          </p:nvSpPr>
          <p:spPr bwMode="auto">
            <a:xfrm>
              <a:off x="293484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93" name="Ellipse 292"/>
            <p:cNvSpPr/>
            <p:nvPr/>
          </p:nvSpPr>
          <p:spPr bwMode="auto">
            <a:xfrm>
              <a:off x="196173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94" name="Ellipse 293"/>
            <p:cNvSpPr/>
            <p:nvPr/>
          </p:nvSpPr>
          <p:spPr bwMode="auto">
            <a:xfrm>
              <a:off x="228610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95" name="Ellipse 294"/>
            <p:cNvSpPr/>
            <p:nvPr/>
          </p:nvSpPr>
          <p:spPr bwMode="auto">
            <a:xfrm>
              <a:off x="325921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96" name="Ellipse 295"/>
            <p:cNvSpPr/>
            <p:nvPr/>
          </p:nvSpPr>
          <p:spPr bwMode="auto">
            <a:xfrm>
              <a:off x="390795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97" name="Ellipse 296"/>
            <p:cNvSpPr/>
            <p:nvPr/>
          </p:nvSpPr>
          <p:spPr bwMode="auto">
            <a:xfrm>
              <a:off x="4232329"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98" name="Ellipse 297"/>
            <p:cNvSpPr/>
            <p:nvPr/>
          </p:nvSpPr>
          <p:spPr bwMode="auto">
            <a:xfrm>
              <a:off x="1551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299" name="Ellipse 298"/>
            <p:cNvSpPr/>
            <p:nvPr/>
          </p:nvSpPr>
          <p:spPr bwMode="auto">
            <a:xfrm>
              <a:off x="66425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00" name="Ellipse 299"/>
            <p:cNvSpPr/>
            <p:nvPr/>
          </p:nvSpPr>
          <p:spPr bwMode="auto">
            <a:xfrm>
              <a:off x="131299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01" name="Ellipse 300"/>
            <p:cNvSpPr/>
            <p:nvPr/>
          </p:nvSpPr>
          <p:spPr bwMode="auto">
            <a:xfrm>
              <a:off x="163736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02" name="Ellipse 301"/>
            <p:cNvSpPr/>
            <p:nvPr/>
          </p:nvSpPr>
          <p:spPr bwMode="auto">
            <a:xfrm>
              <a:off x="261047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03" name="Ellipse 302"/>
            <p:cNvSpPr/>
            <p:nvPr/>
          </p:nvSpPr>
          <p:spPr bwMode="auto">
            <a:xfrm>
              <a:off x="293484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04" name="Ellipse 303"/>
            <p:cNvSpPr/>
            <p:nvPr/>
          </p:nvSpPr>
          <p:spPr bwMode="auto">
            <a:xfrm>
              <a:off x="196173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06" name="Ellipse 305"/>
            <p:cNvSpPr/>
            <p:nvPr/>
          </p:nvSpPr>
          <p:spPr bwMode="auto">
            <a:xfrm>
              <a:off x="325921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07" name="Ellipse 306"/>
            <p:cNvSpPr/>
            <p:nvPr/>
          </p:nvSpPr>
          <p:spPr bwMode="auto">
            <a:xfrm>
              <a:off x="390795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08" name="Ellipse 307"/>
            <p:cNvSpPr/>
            <p:nvPr/>
          </p:nvSpPr>
          <p:spPr bwMode="auto">
            <a:xfrm>
              <a:off x="4232329"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09" name="Ellipse 308"/>
            <p:cNvSpPr/>
            <p:nvPr/>
          </p:nvSpPr>
          <p:spPr bwMode="auto">
            <a:xfrm>
              <a:off x="3456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10" name="Ellipse 309"/>
            <p:cNvSpPr/>
            <p:nvPr/>
          </p:nvSpPr>
          <p:spPr bwMode="auto">
            <a:xfrm>
              <a:off x="68330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11" name="Ellipse 310"/>
            <p:cNvSpPr/>
            <p:nvPr/>
          </p:nvSpPr>
          <p:spPr bwMode="auto">
            <a:xfrm>
              <a:off x="133204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12" name="Ellipse 311"/>
            <p:cNvSpPr/>
            <p:nvPr/>
          </p:nvSpPr>
          <p:spPr bwMode="auto">
            <a:xfrm>
              <a:off x="165641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13" name="Ellipse 312"/>
            <p:cNvSpPr/>
            <p:nvPr/>
          </p:nvSpPr>
          <p:spPr bwMode="auto">
            <a:xfrm>
              <a:off x="262952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14" name="Ellipse 313"/>
            <p:cNvSpPr/>
            <p:nvPr/>
          </p:nvSpPr>
          <p:spPr bwMode="auto">
            <a:xfrm>
              <a:off x="295389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15" name="Ellipse 314"/>
            <p:cNvSpPr/>
            <p:nvPr/>
          </p:nvSpPr>
          <p:spPr bwMode="auto">
            <a:xfrm>
              <a:off x="198078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16" name="Ellipse 315"/>
            <p:cNvSpPr/>
            <p:nvPr/>
          </p:nvSpPr>
          <p:spPr bwMode="auto">
            <a:xfrm>
              <a:off x="327826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17" name="Ellipse 316"/>
            <p:cNvSpPr/>
            <p:nvPr/>
          </p:nvSpPr>
          <p:spPr bwMode="auto">
            <a:xfrm>
              <a:off x="392700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18" name="Ellipse 317"/>
            <p:cNvSpPr/>
            <p:nvPr/>
          </p:nvSpPr>
          <p:spPr bwMode="auto">
            <a:xfrm>
              <a:off x="4251379"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19" name="Ellipse 318"/>
            <p:cNvSpPr/>
            <p:nvPr/>
          </p:nvSpPr>
          <p:spPr bwMode="auto">
            <a:xfrm>
              <a:off x="3456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20" name="Ellipse 319"/>
            <p:cNvSpPr/>
            <p:nvPr/>
          </p:nvSpPr>
          <p:spPr bwMode="auto">
            <a:xfrm>
              <a:off x="68330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21" name="Ellipse 320"/>
            <p:cNvSpPr/>
            <p:nvPr/>
          </p:nvSpPr>
          <p:spPr bwMode="auto">
            <a:xfrm>
              <a:off x="133204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22" name="Ellipse 321"/>
            <p:cNvSpPr/>
            <p:nvPr/>
          </p:nvSpPr>
          <p:spPr bwMode="auto">
            <a:xfrm>
              <a:off x="262952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23" name="Ellipse 322"/>
            <p:cNvSpPr/>
            <p:nvPr/>
          </p:nvSpPr>
          <p:spPr bwMode="auto">
            <a:xfrm>
              <a:off x="198078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24" name="Ellipse 323"/>
            <p:cNvSpPr/>
            <p:nvPr/>
          </p:nvSpPr>
          <p:spPr bwMode="auto">
            <a:xfrm>
              <a:off x="327826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25" name="Ellipse 324"/>
            <p:cNvSpPr/>
            <p:nvPr/>
          </p:nvSpPr>
          <p:spPr bwMode="auto">
            <a:xfrm>
              <a:off x="392700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26" name="Ellipse 325"/>
            <p:cNvSpPr/>
            <p:nvPr/>
          </p:nvSpPr>
          <p:spPr bwMode="auto">
            <a:xfrm>
              <a:off x="269918"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327" name="Ellipse 326"/>
            <p:cNvSpPr/>
            <p:nvPr/>
          </p:nvSpPr>
          <p:spPr bwMode="auto">
            <a:xfrm>
              <a:off x="269918"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328" name="Ellipse 327"/>
            <p:cNvSpPr/>
            <p:nvPr/>
          </p:nvSpPr>
          <p:spPr bwMode="auto">
            <a:xfrm>
              <a:off x="288968"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329" name="Ellipse 328"/>
            <p:cNvSpPr/>
            <p:nvPr/>
          </p:nvSpPr>
          <p:spPr bwMode="auto">
            <a:xfrm>
              <a:off x="288968"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330" name="Ellipse 329"/>
            <p:cNvSpPr/>
            <p:nvPr/>
          </p:nvSpPr>
          <p:spPr bwMode="auto">
            <a:xfrm>
              <a:off x="308018"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331" name="Ellipse 330"/>
            <p:cNvSpPr/>
            <p:nvPr/>
          </p:nvSpPr>
          <p:spPr bwMode="auto">
            <a:xfrm>
              <a:off x="302765"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32" name="Ellipse 331"/>
            <p:cNvSpPr/>
            <p:nvPr/>
          </p:nvSpPr>
          <p:spPr bwMode="auto">
            <a:xfrm>
              <a:off x="302765"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33" name="Ellipse 332"/>
            <p:cNvSpPr/>
            <p:nvPr/>
          </p:nvSpPr>
          <p:spPr bwMode="auto">
            <a:xfrm>
              <a:off x="321815"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34" name="Ellipse 333"/>
            <p:cNvSpPr/>
            <p:nvPr/>
          </p:nvSpPr>
          <p:spPr bwMode="auto">
            <a:xfrm>
              <a:off x="321815"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35" name="Ellipse 334"/>
            <p:cNvSpPr/>
            <p:nvPr/>
          </p:nvSpPr>
          <p:spPr bwMode="auto">
            <a:xfrm>
              <a:off x="340865"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36" name="Ellipse 335"/>
            <p:cNvSpPr/>
            <p:nvPr/>
          </p:nvSpPr>
          <p:spPr bwMode="auto">
            <a:xfrm>
              <a:off x="4495739"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337" name="Ellipse 336"/>
            <p:cNvSpPr/>
            <p:nvPr/>
          </p:nvSpPr>
          <p:spPr bwMode="auto">
            <a:xfrm>
              <a:off x="4495739"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338" name="Ellipse 337"/>
            <p:cNvSpPr/>
            <p:nvPr/>
          </p:nvSpPr>
          <p:spPr bwMode="auto">
            <a:xfrm>
              <a:off x="4513807"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343" name="Ellipse 342"/>
            <p:cNvSpPr/>
            <p:nvPr/>
          </p:nvSpPr>
          <p:spPr bwMode="auto">
            <a:xfrm>
              <a:off x="4528586"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44" name="Ellipse 343"/>
            <p:cNvSpPr/>
            <p:nvPr/>
          </p:nvSpPr>
          <p:spPr bwMode="auto">
            <a:xfrm>
              <a:off x="4528586"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45" name="Ellipse 344"/>
            <p:cNvSpPr/>
            <p:nvPr/>
          </p:nvSpPr>
          <p:spPr bwMode="auto">
            <a:xfrm>
              <a:off x="4546654"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50" name="Ellipse 349"/>
            <p:cNvSpPr/>
            <p:nvPr/>
          </p:nvSpPr>
          <p:spPr bwMode="auto">
            <a:xfrm>
              <a:off x="483137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351" name="Ellipse 350"/>
            <p:cNvSpPr/>
            <p:nvPr/>
          </p:nvSpPr>
          <p:spPr bwMode="auto">
            <a:xfrm>
              <a:off x="483137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p>
          </p:txBody>
        </p:sp>
        <p:sp>
          <p:nvSpPr>
            <p:cNvPr id="353" name="Ellipse 352"/>
            <p:cNvSpPr/>
            <p:nvPr/>
          </p:nvSpPr>
          <p:spPr bwMode="auto">
            <a:xfrm>
              <a:off x="486422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sp>
          <p:nvSpPr>
            <p:cNvPr id="354" name="Ellipse 353"/>
            <p:cNvSpPr/>
            <p:nvPr/>
          </p:nvSpPr>
          <p:spPr bwMode="auto">
            <a:xfrm>
              <a:off x="486422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p>
          </p:txBody>
        </p:sp>
      </p:grpSp>
      <p:grpSp>
        <p:nvGrpSpPr>
          <p:cNvPr id="209" name="Gruppieren 208"/>
          <p:cNvGrpSpPr/>
          <p:nvPr/>
        </p:nvGrpSpPr>
        <p:grpSpPr>
          <a:xfrm>
            <a:off x="9860758" y="6125890"/>
            <a:ext cx="2005803" cy="360000"/>
            <a:chOff x="6896100" y="6163200"/>
            <a:chExt cx="2005803" cy="360000"/>
          </a:xfrm>
        </p:grpSpPr>
        <p:sp>
          <p:nvSpPr>
            <p:cNvPr id="210" name="Datumsplatzhalter 4"/>
            <p:cNvSpPr txBox="1">
              <a:spLocks/>
            </p:cNvSpPr>
            <p:nvPr userDrawn="1"/>
          </p:nvSpPr>
          <p:spPr>
            <a:xfrm>
              <a:off x="6896100" y="6163200"/>
              <a:ext cx="2005803" cy="360000"/>
            </a:xfrm>
            <a:prstGeom prst="rect">
              <a:avLst/>
            </a:prstGeom>
            <a:noFill/>
            <a:ln>
              <a:noFill/>
            </a:ln>
            <a:effectLst>
              <a:outerShdw blurRad="241300" sx="102000" sy="102000" algn="ctr" rotWithShape="0">
                <a:prstClr val="black">
                  <a:alpha val="15000"/>
                </a:prstClr>
              </a:outerShdw>
            </a:effectLst>
          </p:spPr>
          <p:txBody>
            <a:bodyPr lIns="432000" rIns="0" anchor="ctr"/>
            <a:lstStyle>
              <a:defPPr>
                <a:defRPr lang="de-DE"/>
              </a:defPPr>
              <a:lvl1pPr algn="ctr">
                <a:defRPr sz="2000">
                  <a:solidFill>
                    <a:schemeClr val="bg1"/>
                  </a:solidFill>
                </a:defRPr>
              </a:lvl1pPr>
            </a:lstStyle>
            <a:p>
              <a:pPr lvl="0"/>
              <a:r>
                <a:rPr lang="en-US" sz="1200" b="0" kern="1000" spc="200" noProof="0" dirty="0" smtClean="0">
                  <a:solidFill>
                    <a:schemeClr val="bg1">
                      <a:lumMod val="65000"/>
                    </a:schemeClr>
                  </a:solidFill>
                </a:rPr>
                <a:t>University</a:t>
              </a:r>
              <a:r>
                <a:rPr lang="en-US" sz="1200" b="0" kern="1000" spc="200" baseline="0" noProof="0" dirty="0" smtClean="0">
                  <a:solidFill>
                    <a:schemeClr val="bg1">
                      <a:lumMod val="65000"/>
                    </a:schemeClr>
                  </a:solidFill>
                </a:rPr>
                <a:t> </a:t>
              </a:r>
              <a:r>
                <a:rPr lang="en-US" sz="1200" b="1" kern="1000" spc="200" noProof="0" dirty="0" smtClean="0">
                  <a:solidFill>
                    <a:schemeClr val="bg1">
                      <a:lumMod val="65000"/>
                    </a:schemeClr>
                  </a:solidFill>
                </a:rPr>
                <a:t>LOGO</a:t>
              </a:r>
              <a:endParaRPr lang="en-US" sz="1200" b="1" kern="1000" spc="200" noProof="0" dirty="0">
                <a:solidFill>
                  <a:schemeClr val="bg1">
                    <a:lumMod val="65000"/>
                  </a:schemeClr>
                </a:solidFill>
              </a:endParaRPr>
            </a:p>
          </p:txBody>
        </p:sp>
        <p:grpSp>
          <p:nvGrpSpPr>
            <p:cNvPr id="211" name="Gruppieren 210"/>
            <p:cNvGrpSpPr/>
            <p:nvPr/>
          </p:nvGrpSpPr>
          <p:grpSpPr>
            <a:xfrm>
              <a:off x="7141229" y="6215923"/>
              <a:ext cx="189516" cy="255453"/>
              <a:chOff x="4967288" y="2282825"/>
              <a:chExt cx="2259012" cy="2284413"/>
            </a:xfrm>
          </p:grpSpPr>
          <p:sp>
            <p:nvSpPr>
              <p:cNvPr id="212" name="Freeform 6"/>
              <p:cNvSpPr>
                <a:spLocks/>
              </p:cNvSpPr>
              <p:nvPr/>
            </p:nvSpPr>
            <p:spPr bwMode="auto">
              <a:xfrm>
                <a:off x="6389688" y="2341563"/>
                <a:ext cx="836612" cy="2225675"/>
              </a:xfrm>
              <a:custGeom>
                <a:avLst/>
                <a:gdLst>
                  <a:gd name="T0" fmla="*/ 0 w 527"/>
                  <a:gd name="T1" fmla="*/ 461 h 1402"/>
                  <a:gd name="T2" fmla="*/ 522 w 527"/>
                  <a:gd name="T3" fmla="*/ 0 h 1402"/>
                  <a:gd name="T4" fmla="*/ 527 w 527"/>
                  <a:gd name="T5" fmla="*/ 804 h 1402"/>
                  <a:gd name="T6" fmla="*/ 137 w 527"/>
                  <a:gd name="T7" fmla="*/ 1402 h 1402"/>
                  <a:gd name="T8" fmla="*/ 0 w 527"/>
                  <a:gd name="T9" fmla="*/ 461 h 1402"/>
                </a:gdLst>
                <a:ahLst/>
                <a:cxnLst>
                  <a:cxn ang="0">
                    <a:pos x="T0" y="T1"/>
                  </a:cxn>
                  <a:cxn ang="0">
                    <a:pos x="T2" y="T3"/>
                  </a:cxn>
                  <a:cxn ang="0">
                    <a:pos x="T4" y="T5"/>
                  </a:cxn>
                  <a:cxn ang="0">
                    <a:pos x="T6" y="T7"/>
                  </a:cxn>
                  <a:cxn ang="0">
                    <a:pos x="T8" y="T9"/>
                  </a:cxn>
                </a:cxnLst>
                <a:rect l="0" t="0" r="r" b="b"/>
                <a:pathLst>
                  <a:path w="527" h="1402">
                    <a:moveTo>
                      <a:pt x="0" y="461"/>
                    </a:moveTo>
                    <a:lnTo>
                      <a:pt x="522" y="0"/>
                    </a:lnTo>
                    <a:lnTo>
                      <a:pt x="527" y="804"/>
                    </a:lnTo>
                    <a:lnTo>
                      <a:pt x="137" y="1402"/>
                    </a:lnTo>
                    <a:lnTo>
                      <a:pt x="0" y="461"/>
                    </a:lnTo>
                    <a:close/>
                  </a:path>
                </a:pathLst>
              </a:custGeom>
              <a:gradFill>
                <a:gsLst>
                  <a:gs pos="0">
                    <a:srgbClr val="C8C8C8"/>
                  </a:gs>
                  <a:gs pos="100000">
                    <a:srgbClr val="969696"/>
                  </a:gs>
                </a:gsLst>
                <a:lin ang="2700000" scaled="1"/>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213" name="Freeform 7"/>
              <p:cNvSpPr>
                <a:spLocks/>
              </p:cNvSpPr>
              <p:nvPr/>
            </p:nvSpPr>
            <p:spPr bwMode="auto">
              <a:xfrm>
                <a:off x="4967288" y="2282825"/>
                <a:ext cx="2251075" cy="790575"/>
              </a:xfrm>
              <a:custGeom>
                <a:avLst/>
                <a:gdLst>
                  <a:gd name="T0" fmla="*/ 0 w 1418"/>
                  <a:gd name="T1" fmla="*/ 328 h 498"/>
                  <a:gd name="T2" fmla="*/ 631 w 1418"/>
                  <a:gd name="T3" fmla="*/ 0 h 498"/>
                  <a:gd name="T4" fmla="*/ 1418 w 1418"/>
                  <a:gd name="T5" fmla="*/ 37 h 498"/>
                  <a:gd name="T6" fmla="*/ 896 w 1418"/>
                  <a:gd name="T7" fmla="*/ 498 h 498"/>
                  <a:gd name="T8" fmla="*/ 0 w 1418"/>
                  <a:gd name="T9" fmla="*/ 328 h 498"/>
                </a:gdLst>
                <a:ahLst/>
                <a:cxnLst>
                  <a:cxn ang="0">
                    <a:pos x="T0" y="T1"/>
                  </a:cxn>
                  <a:cxn ang="0">
                    <a:pos x="T2" y="T3"/>
                  </a:cxn>
                  <a:cxn ang="0">
                    <a:pos x="T4" y="T5"/>
                  </a:cxn>
                  <a:cxn ang="0">
                    <a:pos x="T6" y="T7"/>
                  </a:cxn>
                  <a:cxn ang="0">
                    <a:pos x="T8" y="T9"/>
                  </a:cxn>
                </a:cxnLst>
                <a:rect l="0" t="0" r="r" b="b"/>
                <a:pathLst>
                  <a:path w="1418" h="498">
                    <a:moveTo>
                      <a:pt x="0" y="328"/>
                    </a:moveTo>
                    <a:lnTo>
                      <a:pt x="631" y="0"/>
                    </a:lnTo>
                    <a:lnTo>
                      <a:pt x="1418" y="37"/>
                    </a:lnTo>
                    <a:lnTo>
                      <a:pt x="896" y="498"/>
                    </a:lnTo>
                    <a:lnTo>
                      <a:pt x="0" y="328"/>
                    </a:lnTo>
                    <a:close/>
                  </a:path>
                </a:pathLst>
              </a:custGeom>
              <a:gradFill>
                <a:gsLst>
                  <a:gs pos="0">
                    <a:srgbClr val="FFFFFF"/>
                  </a:gs>
                  <a:gs pos="100000">
                    <a:srgbClr val="EAEAEA"/>
                  </a:gs>
                </a:gsLst>
                <a:lin ang="2700000" scaled="1"/>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214" name="Freeform 8"/>
              <p:cNvSpPr>
                <a:spLocks/>
              </p:cNvSpPr>
              <p:nvPr/>
            </p:nvSpPr>
            <p:spPr bwMode="auto">
              <a:xfrm>
                <a:off x="4967288" y="2803525"/>
                <a:ext cx="1639887" cy="1763713"/>
              </a:xfrm>
              <a:custGeom>
                <a:avLst/>
                <a:gdLst>
                  <a:gd name="T0" fmla="*/ 896 w 1033"/>
                  <a:gd name="T1" fmla="*/ 170 h 1111"/>
                  <a:gd name="T2" fmla="*/ 1033 w 1033"/>
                  <a:gd name="T3" fmla="*/ 1111 h 1111"/>
                  <a:gd name="T4" fmla="*/ 286 w 1033"/>
                  <a:gd name="T5" fmla="*/ 780 h 1111"/>
                  <a:gd name="T6" fmla="*/ 0 w 1033"/>
                  <a:gd name="T7" fmla="*/ 0 h 1111"/>
                  <a:gd name="T8" fmla="*/ 896 w 1033"/>
                  <a:gd name="T9" fmla="*/ 170 h 1111"/>
                </a:gdLst>
                <a:ahLst/>
                <a:cxnLst>
                  <a:cxn ang="0">
                    <a:pos x="T0" y="T1"/>
                  </a:cxn>
                  <a:cxn ang="0">
                    <a:pos x="T2" y="T3"/>
                  </a:cxn>
                  <a:cxn ang="0">
                    <a:pos x="T4" y="T5"/>
                  </a:cxn>
                  <a:cxn ang="0">
                    <a:pos x="T6" y="T7"/>
                  </a:cxn>
                  <a:cxn ang="0">
                    <a:pos x="T8" y="T9"/>
                  </a:cxn>
                </a:cxnLst>
                <a:rect l="0" t="0" r="r" b="b"/>
                <a:pathLst>
                  <a:path w="1033" h="1111">
                    <a:moveTo>
                      <a:pt x="896" y="170"/>
                    </a:moveTo>
                    <a:lnTo>
                      <a:pt x="1033" y="1111"/>
                    </a:lnTo>
                    <a:lnTo>
                      <a:pt x="286" y="780"/>
                    </a:lnTo>
                    <a:lnTo>
                      <a:pt x="0" y="0"/>
                    </a:lnTo>
                    <a:lnTo>
                      <a:pt x="896" y="170"/>
                    </a:lnTo>
                    <a:close/>
                  </a:path>
                </a:pathLst>
              </a:custGeom>
              <a:gradFill>
                <a:gsLst>
                  <a:gs pos="0">
                    <a:srgbClr val="DDDDDD"/>
                  </a:gs>
                  <a:gs pos="100000">
                    <a:srgbClr val="DDDDDD"/>
                  </a:gs>
                </a:gsLst>
                <a:lin ang="2700000" scaled="1"/>
              </a:gradFill>
              <a:ln>
                <a:noFill/>
              </a:ln>
            </p:spPr>
            <p:txBody>
              <a:bodyPr vert="horz" wrap="square" lIns="91440" tIns="45720" rIns="91440" bIns="45720" numCol="1" anchor="t" anchorCtr="0" compatLnSpc="1">
                <a:prstTxWarp prst="textNoShape">
                  <a:avLst/>
                </a:prstTxWarp>
              </a:bodyPr>
              <a:lstStyle/>
              <a:p>
                <a:endParaRPr lang="en-US" noProof="0" dirty="0"/>
              </a:p>
            </p:txBody>
          </p:sp>
        </p:grpSp>
      </p:grpSp>
      <p:pic>
        <p:nvPicPr>
          <p:cNvPr id="215" name="Picture 2" descr="C:\Users\Karla Ortiz Adame\Google Drive\TESI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733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4"/>
            <a:ext cx="11541600" cy="616455"/>
          </a:xfrm>
        </p:spPr>
        <p:txBody>
          <a:bodyPr/>
          <a:lstStyle/>
          <a:p>
            <a:r>
              <a:rPr lang="en-US" altLang="en-US" dirty="0" err="1" smtClean="0"/>
              <a:t>Recomendaciones</a:t>
            </a:r>
            <a:endParaRPr lang="en-GB" altLang="en-US" dirty="0"/>
          </a:p>
        </p:txBody>
      </p:sp>
      <p:grpSp>
        <p:nvGrpSpPr>
          <p:cNvPr id="8" name="Gruppieren 7"/>
          <p:cNvGrpSpPr/>
          <p:nvPr/>
        </p:nvGrpSpPr>
        <p:grpSpPr>
          <a:xfrm flipV="1">
            <a:off x="-19050" y="1227931"/>
            <a:ext cx="9315451" cy="554038"/>
            <a:chOff x="-15876" y="2994005"/>
            <a:chExt cx="12891701" cy="766736"/>
          </a:xfrm>
          <a:solidFill>
            <a:schemeClr val="accent1"/>
          </a:solidFill>
        </p:grpSpPr>
        <p:sp>
          <p:nvSpPr>
            <p:cNvPr id="6" name="Freeform 7"/>
            <p:cNvSpPr>
              <a:spLocks/>
            </p:cNvSpPr>
            <p:nvPr/>
          </p:nvSpPr>
          <p:spPr bwMode="auto">
            <a:xfrm>
              <a:off x="-15876" y="3140102"/>
              <a:ext cx="9767637" cy="474541"/>
            </a:xfrm>
            <a:custGeom>
              <a:avLst/>
              <a:gdLst>
                <a:gd name="T0" fmla="*/ 0 w 2212"/>
                <a:gd name="T1" fmla="*/ 46 h 207"/>
                <a:gd name="T2" fmla="*/ 0 w 2212"/>
                <a:gd name="T3" fmla="*/ 58 h 207"/>
                <a:gd name="T4" fmla="*/ 281 w 2212"/>
                <a:gd name="T5" fmla="*/ 32 h 207"/>
                <a:gd name="T6" fmla="*/ 738 w 2212"/>
                <a:gd name="T7" fmla="*/ 110 h 207"/>
                <a:gd name="T8" fmla="*/ 1095 w 2212"/>
                <a:gd name="T9" fmla="*/ 179 h 207"/>
                <a:gd name="T10" fmla="*/ 1460 w 2212"/>
                <a:gd name="T11" fmla="*/ 202 h 207"/>
                <a:gd name="T12" fmla="*/ 1924 w 2212"/>
                <a:gd name="T13" fmla="*/ 137 h 207"/>
                <a:gd name="T14" fmla="*/ 2212 w 2212"/>
                <a:gd name="T15" fmla="*/ 30 h 207"/>
                <a:gd name="T16" fmla="*/ 1916 w 2212"/>
                <a:gd name="T17" fmla="*/ 107 h 207"/>
                <a:gd name="T18" fmla="*/ 1459 w 2212"/>
                <a:gd name="T19" fmla="*/ 171 h 207"/>
                <a:gd name="T20" fmla="*/ 1100 w 2212"/>
                <a:gd name="T21" fmla="*/ 148 h 207"/>
                <a:gd name="T22" fmla="*/ 744 w 2212"/>
                <a:gd name="T23" fmla="*/ 80 h 207"/>
                <a:gd name="T24" fmla="*/ 282 w 2212"/>
                <a:gd name="T25" fmla="*/ 1 h 207"/>
                <a:gd name="T26" fmla="*/ 0 w 2212"/>
                <a:gd name="T27" fmla="*/ 4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2" h="207">
                  <a:moveTo>
                    <a:pt x="0" y="46"/>
                  </a:moveTo>
                  <a:cubicBezTo>
                    <a:pt x="0" y="58"/>
                    <a:pt x="0" y="58"/>
                    <a:pt x="0" y="58"/>
                  </a:cubicBezTo>
                  <a:cubicBezTo>
                    <a:pt x="105" y="39"/>
                    <a:pt x="156" y="30"/>
                    <a:pt x="281" y="32"/>
                  </a:cubicBezTo>
                  <a:cubicBezTo>
                    <a:pt x="416" y="40"/>
                    <a:pt x="551" y="73"/>
                    <a:pt x="738" y="110"/>
                  </a:cubicBezTo>
                  <a:cubicBezTo>
                    <a:pt x="924" y="149"/>
                    <a:pt x="1095" y="179"/>
                    <a:pt x="1095" y="179"/>
                  </a:cubicBezTo>
                  <a:cubicBezTo>
                    <a:pt x="1095" y="179"/>
                    <a:pt x="1268" y="207"/>
                    <a:pt x="1460" y="202"/>
                  </a:cubicBezTo>
                  <a:cubicBezTo>
                    <a:pt x="1652" y="202"/>
                    <a:pt x="1858" y="156"/>
                    <a:pt x="1924" y="137"/>
                  </a:cubicBezTo>
                  <a:cubicBezTo>
                    <a:pt x="2048" y="104"/>
                    <a:pt x="2115" y="76"/>
                    <a:pt x="2212" y="30"/>
                  </a:cubicBezTo>
                  <a:cubicBezTo>
                    <a:pt x="2108" y="57"/>
                    <a:pt x="2039" y="75"/>
                    <a:pt x="1916" y="107"/>
                  </a:cubicBezTo>
                  <a:cubicBezTo>
                    <a:pt x="1850" y="126"/>
                    <a:pt x="1648" y="171"/>
                    <a:pt x="1459" y="171"/>
                  </a:cubicBezTo>
                  <a:cubicBezTo>
                    <a:pt x="1270" y="176"/>
                    <a:pt x="1099" y="148"/>
                    <a:pt x="1100" y="148"/>
                  </a:cubicBezTo>
                  <a:cubicBezTo>
                    <a:pt x="1100" y="148"/>
                    <a:pt x="930" y="118"/>
                    <a:pt x="744" y="80"/>
                  </a:cubicBezTo>
                  <a:cubicBezTo>
                    <a:pt x="558" y="43"/>
                    <a:pt x="388" y="6"/>
                    <a:pt x="282" y="1"/>
                  </a:cubicBezTo>
                  <a:cubicBezTo>
                    <a:pt x="189" y="0"/>
                    <a:pt x="75" y="9"/>
                    <a:pt x="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 name="Freeform 8"/>
            <p:cNvSpPr>
              <a:spLocks/>
            </p:cNvSpPr>
            <p:nvPr/>
          </p:nvSpPr>
          <p:spPr bwMode="auto">
            <a:xfrm>
              <a:off x="-15875" y="2994005"/>
              <a:ext cx="12891700" cy="766736"/>
            </a:xfrm>
            <a:custGeom>
              <a:avLst/>
              <a:gdLst>
                <a:gd name="T0" fmla="*/ 0 w 3260"/>
                <a:gd name="T1" fmla="*/ 181 h 257"/>
                <a:gd name="T2" fmla="*/ 0 w 3260"/>
                <a:gd name="T3" fmla="*/ 195 h 257"/>
                <a:gd name="T4" fmla="*/ 441 w 3260"/>
                <a:gd name="T5" fmla="*/ 134 h 257"/>
                <a:gd name="T6" fmla="*/ 1106 w 3260"/>
                <a:gd name="T7" fmla="*/ 44 h 257"/>
                <a:gd name="T8" fmla="*/ 1629 w 3260"/>
                <a:gd name="T9" fmla="*/ 64 h 257"/>
                <a:gd name="T10" fmla="*/ 2148 w 3260"/>
                <a:gd name="T11" fmla="*/ 136 h 257"/>
                <a:gd name="T12" fmla="*/ 2816 w 3260"/>
                <a:gd name="T13" fmla="*/ 240 h 257"/>
                <a:gd name="T14" fmla="*/ 3260 w 3260"/>
                <a:gd name="T15" fmla="*/ 221 h 257"/>
                <a:gd name="T16" fmla="*/ 2819 w 3260"/>
                <a:gd name="T17" fmla="*/ 209 h 257"/>
                <a:gd name="T18" fmla="*/ 2153 w 3260"/>
                <a:gd name="T19" fmla="*/ 105 h 257"/>
                <a:gd name="T20" fmla="*/ 1632 w 3260"/>
                <a:gd name="T21" fmla="*/ 33 h 257"/>
                <a:gd name="T22" fmla="*/ 1105 w 3260"/>
                <a:gd name="T23" fmla="*/ 12 h 257"/>
                <a:gd name="T24" fmla="*/ 434 w 3260"/>
                <a:gd name="T25" fmla="*/ 104 h 257"/>
                <a:gd name="T26" fmla="*/ 0 w 3260"/>
                <a:gd name="T27"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0" h="257">
                  <a:moveTo>
                    <a:pt x="0" y="181"/>
                  </a:moveTo>
                  <a:cubicBezTo>
                    <a:pt x="0" y="195"/>
                    <a:pt x="0" y="195"/>
                    <a:pt x="0" y="195"/>
                  </a:cubicBezTo>
                  <a:cubicBezTo>
                    <a:pt x="114" y="194"/>
                    <a:pt x="295" y="166"/>
                    <a:pt x="441" y="134"/>
                  </a:cubicBezTo>
                  <a:cubicBezTo>
                    <a:pt x="538" y="110"/>
                    <a:pt x="832" y="51"/>
                    <a:pt x="1106" y="44"/>
                  </a:cubicBezTo>
                  <a:cubicBezTo>
                    <a:pt x="1380" y="32"/>
                    <a:pt x="1629" y="65"/>
                    <a:pt x="1629" y="64"/>
                  </a:cubicBezTo>
                  <a:cubicBezTo>
                    <a:pt x="1629" y="63"/>
                    <a:pt x="1877" y="91"/>
                    <a:pt x="2148" y="136"/>
                  </a:cubicBezTo>
                  <a:cubicBezTo>
                    <a:pt x="2420" y="177"/>
                    <a:pt x="2715" y="233"/>
                    <a:pt x="2816" y="240"/>
                  </a:cubicBezTo>
                  <a:cubicBezTo>
                    <a:pt x="3001" y="257"/>
                    <a:pt x="3108" y="250"/>
                    <a:pt x="3260" y="221"/>
                  </a:cubicBezTo>
                  <a:cubicBezTo>
                    <a:pt x="3106" y="230"/>
                    <a:pt x="3002" y="226"/>
                    <a:pt x="2819" y="209"/>
                  </a:cubicBezTo>
                  <a:cubicBezTo>
                    <a:pt x="2720" y="202"/>
                    <a:pt x="2426" y="147"/>
                    <a:pt x="2153" y="105"/>
                  </a:cubicBezTo>
                  <a:cubicBezTo>
                    <a:pt x="1882" y="60"/>
                    <a:pt x="1632" y="32"/>
                    <a:pt x="1632" y="33"/>
                  </a:cubicBezTo>
                  <a:cubicBezTo>
                    <a:pt x="1632" y="34"/>
                    <a:pt x="1382" y="0"/>
                    <a:pt x="1105" y="12"/>
                  </a:cubicBezTo>
                  <a:cubicBezTo>
                    <a:pt x="828" y="19"/>
                    <a:pt x="531" y="79"/>
                    <a:pt x="434" y="104"/>
                  </a:cubicBezTo>
                  <a:cubicBezTo>
                    <a:pt x="255" y="143"/>
                    <a:pt x="154" y="169"/>
                    <a:pt x="0" y="18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9" name="Picture 2" descr="C:\Users\Karla Ortiz Adame\Google Drive\TESI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229876" y="2112774"/>
            <a:ext cx="11635724" cy="3139321"/>
          </a:xfrm>
          <a:prstGeom prst="rect">
            <a:avLst/>
          </a:prstGeom>
        </p:spPr>
        <p:txBody>
          <a:bodyPr wrap="square">
            <a:spAutoFit/>
          </a:bodyPr>
          <a:lstStyle/>
          <a:p>
            <a:pPr marL="285750" lvl="0" indent="-285750">
              <a:buFont typeface="Arial" pitchFamily="34" charset="0"/>
              <a:buChar char="•"/>
            </a:pPr>
            <a:r>
              <a:rPr lang="es-EC" dirty="0"/>
              <a:t>Utilizar metodologías de desarrollo de software ágiles, basadas en el desarrollo iterativo e incremental, donde los requisitos se desarrollan mediante la colaboración de grupos organizados. </a:t>
            </a:r>
          </a:p>
          <a:p>
            <a:pPr marL="285750" lvl="0" indent="-285750">
              <a:buFont typeface="Arial" pitchFamily="34" charset="0"/>
              <a:buChar char="•"/>
            </a:pPr>
            <a:r>
              <a:rPr lang="es-EC" dirty="0"/>
              <a:t>Validar el correcto funcionamiento de los componentes de web como </a:t>
            </a:r>
            <a:r>
              <a:rPr lang="es-EC" dirty="0" err="1"/>
              <a:t>Richfaces</a:t>
            </a:r>
            <a:r>
              <a:rPr lang="es-EC" dirty="0"/>
              <a:t> con test unitarios, ya que en el desarrollo del aplicativo se tuvo que bajar la versión de las librerías de </a:t>
            </a:r>
            <a:r>
              <a:rPr lang="es-EC" dirty="0" err="1"/>
              <a:t>Richfaces</a:t>
            </a:r>
            <a:r>
              <a:rPr lang="es-EC" dirty="0"/>
              <a:t>, para obtener la funcionalidad completa del componente para cargar y subir archivos.</a:t>
            </a:r>
          </a:p>
          <a:p>
            <a:pPr marL="285750" lvl="0" indent="-285750">
              <a:buFont typeface="Arial" pitchFamily="34" charset="0"/>
              <a:buChar char="•"/>
            </a:pPr>
            <a:r>
              <a:rPr lang="es-EC" dirty="0"/>
              <a:t>Especificar correctamente los casos de uso, sus relaciones y prioridad, ya que de esta forma se agilizara el análisis de los sistemas de información y del software a ser desarrollado. </a:t>
            </a:r>
          </a:p>
          <a:p>
            <a:pPr marL="285750" lvl="0" indent="-285750">
              <a:buFont typeface="Arial" pitchFamily="34" charset="0"/>
              <a:buChar char="•"/>
            </a:pPr>
            <a:r>
              <a:rPr lang="es-EC" dirty="0"/>
              <a:t>Definir requerimientos y requisitos mediante reuniones de seguimiento con el </a:t>
            </a:r>
            <a:r>
              <a:rPr lang="es-EC" dirty="0" err="1"/>
              <a:t>stakeholder</a:t>
            </a:r>
            <a:r>
              <a:rPr lang="es-EC" dirty="0"/>
              <a:t>, optimiza el desarrollo del aplicativo y reduce los cambios de gran impacto significativamente.</a:t>
            </a:r>
          </a:p>
          <a:p>
            <a:pPr marL="285750" indent="-285750">
              <a:buFont typeface="Arial" pitchFamily="34" charset="0"/>
              <a:buChar char="•"/>
            </a:pPr>
            <a:r>
              <a:rPr lang="es-EC" dirty="0"/>
              <a:t>Usar herramientas para modelar la base de datos ya que son muy útiles para la generación de los diagramas y permiten llevar un mejor control de las entidades que intervienen en la base datos.</a:t>
            </a:r>
          </a:p>
        </p:txBody>
      </p:sp>
    </p:spTree>
    <p:extLst>
      <p:ext uri="{BB962C8B-B14F-4D97-AF65-F5344CB8AC3E}">
        <p14:creationId xmlns:p14="http://schemas.microsoft.com/office/powerpoint/2010/main" val="3064099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0" y="2"/>
            <a:ext cx="12217013" cy="6858001"/>
            <a:chOff x="-1" y="0"/>
            <a:chExt cx="12217013" cy="6858001"/>
          </a:xfrm>
        </p:grpSpPr>
        <p:pic>
          <p:nvPicPr>
            <p:cNvPr id="6"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Lst>
            </a:blip>
            <a:srcRect l="22326"/>
            <a:stretch/>
          </p:blipFill>
          <p:spPr bwMode="auto">
            <a:xfrm flipV="1">
              <a:off x="5099775" y="0"/>
              <a:ext cx="7117237" cy="6858000"/>
            </a:xfrm>
            <a:prstGeom prst="rect">
              <a:avLst/>
            </a:prstGeom>
            <a:noFill/>
          </p:spPr>
        </p:pic>
        <p:sp>
          <p:nvSpPr>
            <p:cNvPr id="9" name="Rechteck 8"/>
            <p:cNvSpPr/>
            <p:nvPr/>
          </p:nvSpPr>
          <p:spPr bwMode="gray">
            <a:xfrm>
              <a:off x="-1" y="1"/>
              <a:ext cx="5099776" cy="6858000"/>
            </a:xfrm>
            <a:prstGeom prst="rect">
              <a:avLst/>
            </a:prstGeom>
            <a:solidFill>
              <a:srgbClr val="FFFFFF"/>
            </a:solidFill>
            <a:ln w="12700">
              <a:noFill/>
              <a:miter lim="800000"/>
              <a:headEnd/>
              <a:tailEnd/>
            </a:ln>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grpSp>
      <p:grpSp>
        <p:nvGrpSpPr>
          <p:cNvPr id="11" name="Gruppieren 10"/>
          <p:cNvGrpSpPr/>
          <p:nvPr/>
        </p:nvGrpSpPr>
        <p:grpSpPr>
          <a:xfrm>
            <a:off x="577074" y="2281594"/>
            <a:ext cx="7715572" cy="2646878"/>
            <a:chOff x="577073" y="2281594"/>
            <a:chExt cx="7715572" cy="2646878"/>
          </a:xfrm>
        </p:grpSpPr>
        <p:sp>
          <p:nvSpPr>
            <p:cNvPr id="7" name="Textfeld 6"/>
            <p:cNvSpPr txBox="1"/>
            <p:nvPr/>
          </p:nvSpPr>
          <p:spPr bwMode="gray">
            <a:xfrm>
              <a:off x="577073" y="3035069"/>
              <a:ext cx="3100079" cy="1893403"/>
            </a:xfrm>
            <a:prstGeom prst="rect">
              <a:avLst/>
            </a:prstGeom>
            <a:noFill/>
          </p:spPr>
          <p:txBody>
            <a:bodyPr wrap="none" lIns="0" tIns="0" rIns="0" bIns="0" rtlCol="0">
              <a:spAutoFit/>
            </a:bodyPr>
            <a:lstStyle/>
            <a:p>
              <a:pPr>
                <a:lnSpc>
                  <a:spcPct val="80000"/>
                </a:lnSpc>
              </a:pPr>
              <a:r>
                <a:rPr lang="de-DE" sz="8000" b="1" noProof="1" smtClean="0">
                  <a:ln w="12700">
                    <a:noFill/>
                  </a:ln>
                  <a:solidFill>
                    <a:srgbClr val="B2B2B2"/>
                  </a:solidFill>
                  <a:effectLst>
                    <a:innerShdw blurRad="63500" dist="50800" dir="13500000">
                      <a:prstClr val="black">
                        <a:alpha val="50000"/>
                      </a:prstClr>
                    </a:innerShdw>
                  </a:effectLst>
                </a:rPr>
                <a:t>Gracias</a:t>
              </a:r>
              <a:r>
                <a:rPr lang="de-DE" sz="6600" noProof="1" smtClean="0">
                  <a:ln w="12700">
                    <a:noFill/>
                  </a:ln>
                  <a:solidFill>
                    <a:srgbClr val="B2B2B2"/>
                  </a:solidFill>
                  <a:effectLst>
                    <a:innerShdw blurRad="63500" dist="50800" dir="13500000">
                      <a:prstClr val="black">
                        <a:alpha val="50000"/>
                      </a:prstClr>
                    </a:innerShdw>
                  </a:effectLst>
                </a:rPr>
                <a:t/>
              </a:r>
              <a:br>
                <a:rPr lang="de-DE" sz="6600" noProof="1" smtClean="0">
                  <a:ln w="12700">
                    <a:noFill/>
                  </a:ln>
                  <a:solidFill>
                    <a:srgbClr val="B2B2B2"/>
                  </a:solidFill>
                  <a:effectLst>
                    <a:innerShdw blurRad="63500" dist="50800" dir="13500000">
                      <a:prstClr val="black">
                        <a:alpha val="50000"/>
                      </a:prstClr>
                    </a:innerShdw>
                  </a:effectLst>
                </a:rPr>
              </a:br>
              <a:endParaRPr lang="de-DE" sz="7200" noProof="1">
                <a:ln w="12700">
                  <a:noFill/>
                </a:ln>
                <a:solidFill>
                  <a:srgbClr val="B2B2B2"/>
                </a:solidFill>
                <a:effectLst>
                  <a:innerShdw blurRad="63500" dist="50800" dir="13500000">
                    <a:prstClr val="black">
                      <a:alpha val="50000"/>
                    </a:prstClr>
                  </a:innerShdw>
                </a:effectLst>
              </a:endParaRPr>
            </a:p>
          </p:txBody>
        </p:sp>
        <p:sp>
          <p:nvSpPr>
            <p:cNvPr id="8" name="Textfeld 7"/>
            <p:cNvSpPr txBox="1"/>
            <p:nvPr/>
          </p:nvSpPr>
          <p:spPr>
            <a:xfrm>
              <a:off x="7413878" y="2281594"/>
              <a:ext cx="878767" cy="2646878"/>
            </a:xfrm>
            <a:prstGeom prst="rect">
              <a:avLst/>
            </a:prstGeom>
            <a:noFill/>
          </p:spPr>
          <p:txBody>
            <a:bodyPr wrap="none" rtlCol="0">
              <a:spAutoFit/>
            </a:bodyPr>
            <a:lstStyle/>
            <a:p>
              <a:r>
                <a:rPr lang="de-DE" sz="16600" b="1" noProof="1" smtClean="0">
                  <a:ln w="12700">
                    <a:noFill/>
                  </a:ln>
                  <a:solidFill>
                    <a:srgbClr val="B2B2B2"/>
                  </a:solidFill>
                  <a:effectLst>
                    <a:innerShdw blurRad="63500" dist="50800" dir="13500000">
                      <a:prstClr val="black">
                        <a:alpha val="50000"/>
                      </a:prstClr>
                    </a:innerShdw>
                  </a:effectLst>
                </a:rPr>
                <a:t>!</a:t>
              </a:r>
            </a:p>
          </p:txBody>
        </p:sp>
      </p:grpSp>
    </p:spTree>
    <p:extLst>
      <p:ext uri="{BB962C8B-B14F-4D97-AF65-F5344CB8AC3E}">
        <p14:creationId xmlns:p14="http://schemas.microsoft.com/office/powerpoint/2010/main" val="3928790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7" y="0"/>
            <a:ext cx="12187762" cy="6858000"/>
          </a:xfrm>
          <a:prstGeom prst="rect">
            <a:avLst/>
          </a:prstGeom>
        </p:spPr>
      </p:pic>
      <p:sp>
        <p:nvSpPr>
          <p:cNvPr id="29" name="Rechteck 28"/>
          <p:cNvSpPr/>
          <p:nvPr/>
        </p:nvSpPr>
        <p:spPr>
          <a:xfrm>
            <a:off x="1654902" y="1690421"/>
            <a:ext cx="8687278" cy="2154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70000"/>
              </a:lnSpc>
            </a:pPr>
            <a:r>
              <a:rPr lang="en-US" sz="40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NUESTRA MAYOR </a:t>
            </a:r>
            <a:r>
              <a:rPr lang="en-US" sz="4000" dirty="0" smtClean="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DEBILIDAD </a:t>
            </a:r>
            <a:r>
              <a:rPr lang="en-US" sz="40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RADICA EN RENUNCIAR. LA FORMA </a:t>
            </a:r>
            <a:r>
              <a:rPr lang="en-US" sz="4000" dirty="0" smtClean="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MAS </a:t>
            </a:r>
            <a:r>
              <a:rPr lang="en-US" sz="40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SEGURA DE </a:t>
            </a:r>
            <a:endParaRPr lang="en-US" sz="4000" dirty="0" smtClean="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a:lnSpc>
                <a:spcPct val="70000"/>
              </a:lnSpc>
            </a:pPr>
            <a:r>
              <a:rPr lang="en-US" sz="4000" dirty="0" smtClean="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TENER ÉXITO </a:t>
            </a:r>
            <a:r>
              <a:rPr lang="en-US" sz="40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ES </a:t>
            </a:r>
            <a:r>
              <a:rPr lang="en-US" sz="4000" dirty="0" smtClean="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rPr>
              <a:t>SIEMRE </a:t>
            </a:r>
          </a:p>
          <a:p>
            <a:pPr>
              <a:lnSpc>
                <a:spcPct val="70000"/>
              </a:lnSpc>
            </a:pPr>
            <a:r>
              <a:rPr lang="en-US" sz="4000" dirty="0">
                <a:solidFill>
                  <a:srgbClr val="2890C4">
                    <a:lumMod val="40000"/>
                    <a:lumOff val="60000"/>
                  </a:srgbClr>
                </a:solidFill>
                <a:latin typeface="Open Sans Condensed" panose="020B0806030504020204" pitchFamily="34" charset="0"/>
                <a:ea typeface="Open Sans Condensed" panose="020B0806030504020204" pitchFamily="34" charset="0"/>
                <a:cs typeface="Open Sans Condensed" panose="020B0806030504020204" pitchFamily="34" charset="0"/>
              </a:rPr>
              <a:t>INTENTARLO UNA VEZ MAS </a:t>
            </a:r>
          </a:p>
        </p:txBody>
      </p:sp>
      <p:sp>
        <p:nvSpPr>
          <p:cNvPr id="10" name="Rechteck 9"/>
          <p:cNvSpPr/>
          <p:nvPr/>
        </p:nvSpPr>
        <p:spPr>
          <a:xfrm>
            <a:off x="1654900" y="5092273"/>
            <a:ext cx="4780846"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108000" bIns="0" rtlCol="0" anchor="ctr">
            <a:spAutoFit/>
          </a:body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rPr>
              <a:t>Thomas A. Edison  (1847 – 1931) </a:t>
            </a:r>
          </a:p>
        </p:txBody>
      </p:sp>
      <p:sp>
        <p:nvSpPr>
          <p:cNvPr id="25" name="Freeform 11"/>
          <p:cNvSpPr>
            <a:spLocks/>
          </p:cNvSpPr>
          <p:nvPr/>
        </p:nvSpPr>
        <p:spPr bwMode="auto">
          <a:xfrm>
            <a:off x="580169" y="1309301"/>
            <a:ext cx="691130" cy="1385988"/>
          </a:xfrm>
          <a:custGeom>
            <a:avLst/>
            <a:gdLst>
              <a:gd name="T0" fmla="*/ 741 w 741"/>
              <a:gd name="T1" fmla="*/ 283 h 1485"/>
              <a:gd name="T2" fmla="*/ 607 w 741"/>
              <a:gd name="T3" fmla="*/ 0 h 1485"/>
              <a:gd name="T4" fmla="*/ 245 w 741"/>
              <a:gd name="T5" fmla="*/ 215 h 1485"/>
              <a:gd name="T6" fmla="*/ 52 w 741"/>
              <a:gd name="T7" fmla="*/ 524 h 1485"/>
              <a:gd name="T8" fmla="*/ 0 w 741"/>
              <a:gd name="T9" fmla="*/ 994 h 1485"/>
              <a:gd name="T10" fmla="*/ 0 w 741"/>
              <a:gd name="T11" fmla="*/ 1485 h 1485"/>
              <a:gd name="T12" fmla="*/ 684 w 741"/>
              <a:gd name="T13" fmla="*/ 1485 h 1485"/>
              <a:gd name="T14" fmla="*/ 684 w 741"/>
              <a:gd name="T15" fmla="*/ 797 h 1485"/>
              <a:gd name="T16" fmla="*/ 353 w 741"/>
              <a:gd name="T17" fmla="*/ 797 h 1485"/>
              <a:gd name="T18" fmla="*/ 447 w 741"/>
              <a:gd name="T19" fmla="*/ 473 h 1485"/>
              <a:gd name="T20" fmla="*/ 741 w 741"/>
              <a:gd name="T21" fmla="*/ 283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1" h="1485">
                <a:moveTo>
                  <a:pt x="741" y="283"/>
                </a:moveTo>
                <a:cubicBezTo>
                  <a:pt x="607" y="0"/>
                  <a:pt x="607" y="0"/>
                  <a:pt x="607" y="0"/>
                </a:cubicBezTo>
                <a:cubicBezTo>
                  <a:pt x="460" y="52"/>
                  <a:pt x="340" y="124"/>
                  <a:pt x="245" y="215"/>
                </a:cubicBezTo>
                <a:cubicBezTo>
                  <a:pt x="151" y="306"/>
                  <a:pt x="87" y="409"/>
                  <a:pt x="52" y="524"/>
                </a:cubicBezTo>
                <a:cubicBezTo>
                  <a:pt x="17" y="639"/>
                  <a:pt x="0" y="796"/>
                  <a:pt x="0" y="994"/>
                </a:cubicBezTo>
                <a:cubicBezTo>
                  <a:pt x="0" y="1485"/>
                  <a:pt x="0" y="1485"/>
                  <a:pt x="0" y="1485"/>
                </a:cubicBezTo>
                <a:cubicBezTo>
                  <a:pt x="684" y="1485"/>
                  <a:pt x="684" y="1485"/>
                  <a:pt x="684" y="1485"/>
                </a:cubicBezTo>
                <a:cubicBezTo>
                  <a:pt x="684" y="797"/>
                  <a:pt x="684" y="797"/>
                  <a:pt x="684" y="797"/>
                </a:cubicBezTo>
                <a:cubicBezTo>
                  <a:pt x="353" y="797"/>
                  <a:pt x="353" y="797"/>
                  <a:pt x="353" y="797"/>
                </a:cubicBezTo>
                <a:cubicBezTo>
                  <a:pt x="356" y="665"/>
                  <a:pt x="387" y="554"/>
                  <a:pt x="447" y="473"/>
                </a:cubicBezTo>
                <a:cubicBezTo>
                  <a:pt x="506" y="392"/>
                  <a:pt x="604" y="329"/>
                  <a:pt x="741" y="2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Tree>
    <p:extLst>
      <p:ext uri="{BB962C8B-B14F-4D97-AF65-F5344CB8AC3E}">
        <p14:creationId xmlns:p14="http://schemas.microsoft.com/office/powerpoint/2010/main" val="550504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 name="Picture 2" descr="C:\Users\Karla Ortiz Adame\Google Drive\TESI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24000" y="238544"/>
            <a:ext cx="11541600" cy="616455"/>
          </a:xfrm>
        </p:spPr>
        <p:txBody>
          <a:bodyPr/>
          <a:lstStyle/>
          <a:p>
            <a:r>
              <a:rPr lang="en-US" altLang="en-US" dirty="0" smtClean="0"/>
              <a:t>Problemática</a:t>
            </a:r>
            <a:endParaRPr lang="en-GB" altLang="en-US" dirty="0"/>
          </a:p>
        </p:txBody>
      </p:sp>
      <p:grpSp>
        <p:nvGrpSpPr>
          <p:cNvPr id="25" name="Gruppieren 24"/>
          <p:cNvGrpSpPr/>
          <p:nvPr/>
        </p:nvGrpSpPr>
        <p:grpSpPr>
          <a:xfrm rot="5400000">
            <a:off x="8704874" y="1527690"/>
            <a:ext cx="5098677" cy="1891273"/>
            <a:chOff x="-54452" y="-56175"/>
            <a:chExt cx="5098677" cy="1891273"/>
          </a:xfrm>
        </p:grpSpPr>
        <p:sp>
          <p:nvSpPr>
            <p:cNvPr id="26" name="Ellipse 25"/>
            <p:cNvSpPr/>
            <p:nvPr/>
          </p:nvSpPr>
          <p:spPr bwMode="auto">
            <a:xfrm>
              <a:off x="-54452"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 name="Ellipse 26"/>
            <p:cNvSpPr/>
            <p:nvPr/>
          </p:nvSpPr>
          <p:spPr bwMode="auto">
            <a:xfrm>
              <a:off x="26991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 name="Ellipse 27"/>
            <p:cNvSpPr/>
            <p:nvPr/>
          </p:nvSpPr>
          <p:spPr bwMode="auto">
            <a:xfrm>
              <a:off x="59428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 name="Ellipse 28"/>
            <p:cNvSpPr/>
            <p:nvPr/>
          </p:nvSpPr>
          <p:spPr bwMode="auto">
            <a:xfrm>
              <a:off x="91865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 name="Ellipse 29"/>
            <p:cNvSpPr/>
            <p:nvPr/>
          </p:nvSpPr>
          <p:spPr bwMode="auto">
            <a:xfrm>
              <a:off x="124302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 name="Ellipse 30"/>
            <p:cNvSpPr/>
            <p:nvPr/>
          </p:nvSpPr>
          <p:spPr bwMode="auto">
            <a:xfrm>
              <a:off x="156739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2" name="Ellipse 31"/>
            <p:cNvSpPr/>
            <p:nvPr/>
          </p:nvSpPr>
          <p:spPr bwMode="auto">
            <a:xfrm>
              <a:off x="254050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3" name="Ellipse 32"/>
            <p:cNvSpPr/>
            <p:nvPr/>
          </p:nvSpPr>
          <p:spPr bwMode="auto">
            <a:xfrm>
              <a:off x="286487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4" name="Ellipse 33"/>
            <p:cNvSpPr/>
            <p:nvPr/>
          </p:nvSpPr>
          <p:spPr bwMode="auto">
            <a:xfrm>
              <a:off x="189176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5" name="Ellipse 34"/>
            <p:cNvSpPr/>
            <p:nvPr/>
          </p:nvSpPr>
          <p:spPr bwMode="auto">
            <a:xfrm>
              <a:off x="221613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6" name="Ellipse 35"/>
            <p:cNvSpPr/>
            <p:nvPr/>
          </p:nvSpPr>
          <p:spPr bwMode="auto">
            <a:xfrm>
              <a:off x="318924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7" name="Ellipse 36"/>
            <p:cNvSpPr/>
            <p:nvPr/>
          </p:nvSpPr>
          <p:spPr bwMode="auto">
            <a:xfrm>
              <a:off x="351361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8" name="Ellipse 37"/>
            <p:cNvSpPr/>
            <p:nvPr/>
          </p:nvSpPr>
          <p:spPr bwMode="auto">
            <a:xfrm>
              <a:off x="383798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9" name="Ellipse 38"/>
            <p:cNvSpPr/>
            <p:nvPr/>
          </p:nvSpPr>
          <p:spPr bwMode="auto">
            <a:xfrm>
              <a:off x="4162364"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0" name="Ellipse 39"/>
            <p:cNvSpPr/>
            <p:nvPr/>
          </p:nvSpPr>
          <p:spPr bwMode="auto">
            <a:xfrm>
              <a:off x="-54452"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1" name="Ellipse 40"/>
            <p:cNvSpPr/>
            <p:nvPr/>
          </p:nvSpPr>
          <p:spPr bwMode="auto">
            <a:xfrm>
              <a:off x="26991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 name="Ellipse 41"/>
            <p:cNvSpPr/>
            <p:nvPr/>
          </p:nvSpPr>
          <p:spPr bwMode="auto">
            <a:xfrm>
              <a:off x="59428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 name="Ellipse 42"/>
            <p:cNvSpPr/>
            <p:nvPr/>
          </p:nvSpPr>
          <p:spPr bwMode="auto">
            <a:xfrm>
              <a:off x="91865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4" name="Ellipse 43"/>
            <p:cNvSpPr/>
            <p:nvPr/>
          </p:nvSpPr>
          <p:spPr bwMode="auto">
            <a:xfrm>
              <a:off x="124302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5" name="Ellipse 44"/>
            <p:cNvSpPr/>
            <p:nvPr/>
          </p:nvSpPr>
          <p:spPr bwMode="auto">
            <a:xfrm>
              <a:off x="156739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6" name="Ellipse 45"/>
            <p:cNvSpPr/>
            <p:nvPr/>
          </p:nvSpPr>
          <p:spPr bwMode="auto">
            <a:xfrm>
              <a:off x="254050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7" name="Ellipse 46"/>
            <p:cNvSpPr/>
            <p:nvPr/>
          </p:nvSpPr>
          <p:spPr bwMode="auto">
            <a:xfrm>
              <a:off x="286487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8" name="Ellipse 47"/>
            <p:cNvSpPr/>
            <p:nvPr/>
          </p:nvSpPr>
          <p:spPr bwMode="auto">
            <a:xfrm>
              <a:off x="189176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9" name="Ellipse 48"/>
            <p:cNvSpPr/>
            <p:nvPr/>
          </p:nvSpPr>
          <p:spPr bwMode="auto">
            <a:xfrm>
              <a:off x="221613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0" name="Ellipse 49"/>
            <p:cNvSpPr/>
            <p:nvPr/>
          </p:nvSpPr>
          <p:spPr bwMode="auto">
            <a:xfrm>
              <a:off x="318924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1" name="Ellipse 50"/>
            <p:cNvSpPr/>
            <p:nvPr/>
          </p:nvSpPr>
          <p:spPr bwMode="auto">
            <a:xfrm>
              <a:off x="351361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2" name="Ellipse 51"/>
            <p:cNvSpPr/>
            <p:nvPr/>
          </p:nvSpPr>
          <p:spPr bwMode="auto">
            <a:xfrm>
              <a:off x="383798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3" name="Ellipse 52"/>
            <p:cNvSpPr/>
            <p:nvPr/>
          </p:nvSpPr>
          <p:spPr bwMode="auto">
            <a:xfrm>
              <a:off x="4162364"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4" name="Ellipse 53"/>
            <p:cNvSpPr/>
            <p:nvPr/>
          </p:nvSpPr>
          <p:spPr bwMode="auto">
            <a:xfrm>
              <a:off x="-36384"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5" name="Ellipse 54"/>
            <p:cNvSpPr/>
            <p:nvPr/>
          </p:nvSpPr>
          <p:spPr bwMode="auto">
            <a:xfrm>
              <a:off x="61235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6" name="Ellipse 55"/>
            <p:cNvSpPr/>
            <p:nvPr/>
          </p:nvSpPr>
          <p:spPr bwMode="auto">
            <a:xfrm>
              <a:off x="93672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7" name="Ellipse 56"/>
            <p:cNvSpPr/>
            <p:nvPr/>
          </p:nvSpPr>
          <p:spPr bwMode="auto">
            <a:xfrm>
              <a:off x="126109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8" name="Ellipse 57"/>
            <p:cNvSpPr/>
            <p:nvPr/>
          </p:nvSpPr>
          <p:spPr bwMode="auto">
            <a:xfrm>
              <a:off x="158546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9" name="Ellipse 58"/>
            <p:cNvSpPr/>
            <p:nvPr/>
          </p:nvSpPr>
          <p:spPr bwMode="auto">
            <a:xfrm>
              <a:off x="255857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0" name="Ellipse 59"/>
            <p:cNvSpPr/>
            <p:nvPr/>
          </p:nvSpPr>
          <p:spPr bwMode="auto">
            <a:xfrm>
              <a:off x="288294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1" name="Ellipse 60"/>
            <p:cNvSpPr/>
            <p:nvPr/>
          </p:nvSpPr>
          <p:spPr bwMode="auto">
            <a:xfrm>
              <a:off x="190983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2" name="Ellipse 61"/>
            <p:cNvSpPr/>
            <p:nvPr/>
          </p:nvSpPr>
          <p:spPr bwMode="auto">
            <a:xfrm>
              <a:off x="223420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3" name="Ellipse 62"/>
            <p:cNvSpPr/>
            <p:nvPr/>
          </p:nvSpPr>
          <p:spPr bwMode="auto">
            <a:xfrm>
              <a:off x="320731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4" name="Ellipse 63"/>
            <p:cNvSpPr/>
            <p:nvPr/>
          </p:nvSpPr>
          <p:spPr bwMode="auto">
            <a:xfrm>
              <a:off x="353168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5" name="Ellipse 64"/>
            <p:cNvSpPr/>
            <p:nvPr/>
          </p:nvSpPr>
          <p:spPr bwMode="auto">
            <a:xfrm>
              <a:off x="385605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6" name="Ellipse 65"/>
            <p:cNvSpPr/>
            <p:nvPr/>
          </p:nvSpPr>
          <p:spPr bwMode="auto">
            <a:xfrm>
              <a:off x="4180432"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7" name="Ellipse 66"/>
            <p:cNvSpPr/>
            <p:nvPr/>
          </p:nvSpPr>
          <p:spPr bwMode="auto">
            <a:xfrm>
              <a:off x="-36384"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8" name="Ellipse 67"/>
            <p:cNvSpPr/>
            <p:nvPr/>
          </p:nvSpPr>
          <p:spPr bwMode="auto">
            <a:xfrm>
              <a:off x="61235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9" name="Ellipse 68"/>
            <p:cNvSpPr/>
            <p:nvPr/>
          </p:nvSpPr>
          <p:spPr bwMode="auto">
            <a:xfrm>
              <a:off x="93672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0" name="Ellipse 69"/>
            <p:cNvSpPr/>
            <p:nvPr/>
          </p:nvSpPr>
          <p:spPr bwMode="auto">
            <a:xfrm>
              <a:off x="126109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1" name="Ellipse 70"/>
            <p:cNvSpPr/>
            <p:nvPr/>
          </p:nvSpPr>
          <p:spPr bwMode="auto">
            <a:xfrm>
              <a:off x="158546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2" name="Ellipse 71"/>
            <p:cNvSpPr/>
            <p:nvPr/>
          </p:nvSpPr>
          <p:spPr bwMode="auto">
            <a:xfrm>
              <a:off x="255857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3" name="Ellipse 72"/>
            <p:cNvSpPr/>
            <p:nvPr/>
          </p:nvSpPr>
          <p:spPr bwMode="auto">
            <a:xfrm>
              <a:off x="288294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4" name="Ellipse 73"/>
            <p:cNvSpPr/>
            <p:nvPr/>
          </p:nvSpPr>
          <p:spPr bwMode="auto">
            <a:xfrm>
              <a:off x="190983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5" name="Ellipse 74"/>
            <p:cNvSpPr/>
            <p:nvPr/>
          </p:nvSpPr>
          <p:spPr bwMode="auto">
            <a:xfrm>
              <a:off x="223420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6" name="Ellipse 75"/>
            <p:cNvSpPr/>
            <p:nvPr/>
          </p:nvSpPr>
          <p:spPr bwMode="auto">
            <a:xfrm>
              <a:off x="320731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7" name="Ellipse 76"/>
            <p:cNvSpPr/>
            <p:nvPr/>
          </p:nvSpPr>
          <p:spPr bwMode="auto">
            <a:xfrm>
              <a:off x="385605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8" name="Ellipse 77"/>
            <p:cNvSpPr/>
            <p:nvPr/>
          </p:nvSpPr>
          <p:spPr bwMode="auto">
            <a:xfrm>
              <a:off x="4180432"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9" name="Ellipse 78"/>
            <p:cNvSpPr/>
            <p:nvPr/>
          </p:nvSpPr>
          <p:spPr bwMode="auto">
            <a:xfrm>
              <a:off x="-17334"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0" name="Ellipse 79"/>
            <p:cNvSpPr/>
            <p:nvPr/>
          </p:nvSpPr>
          <p:spPr bwMode="auto">
            <a:xfrm>
              <a:off x="63140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1" name="Ellipse 80"/>
            <p:cNvSpPr/>
            <p:nvPr/>
          </p:nvSpPr>
          <p:spPr bwMode="auto">
            <a:xfrm>
              <a:off x="95577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2" name="Ellipse 81"/>
            <p:cNvSpPr/>
            <p:nvPr/>
          </p:nvSpPr>
          <p:spPr bwMode="auto">
            <a:xfrm>
              <a:off x="128014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3" name="Ellipse 82"/>
            <p:cNvSpPr/>
            <p:nvPr/>
          </p:nvSpPr>
          <p:spPr bwMode="auto">
            <a:xfrm>
              <a:off x="160451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4" name="Ellipse 83"/>
            <p:cNvSpPr/>
            <p:nvPr/>
          </p:nvSpPr>
          <p:spPr bwMode="auto">
            <a:xfrm>
              <a:off x="257762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5" name="Ellipse 84"/>
            <p:cNvSpPr/>
            <p:nvPr/>
          </p:nvSpPr>
          <p:spPr bwMode="auto">
            <a:xfrm>
              <a:off x="290199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6" name="Ellipse 85"/>
            <p:cNvSpPr/>
            <p:nvPr/>
          </p:nvSpPr>
          <p:spPr bwMode="auto">
            <a:xfrm>
              <a:off x="192888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7" name="Ellipse 86"/>
            <p:cNvSpPr/>
            <p:nvPr/>
          </p:nvSpPr>
          <p:spPr bwMode="auto">
            <a:xfrm>
              <a:off x="225325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8" name="Ellipse 87"/>
            <p:cNvSpPr/>
            <p:nvPr/>
          </p:nvSpPr>
          <p:spPr bwMode="auto">
            <a:xfrm>
              <a:off x="322636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9" name="Ellipse 88"/>
            <p:cNvSpPr/>
            <p:nvPr/>
          </p:nvSpPr>
          <p:spPr bwMode="auto">
            <a:xfrm>
              <a:off x="387510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0" name="Ellipse 89"/>
            <p:cNvSpPr/>
            <p:nvPr/>
          </p:nvSpPr>
          <p:spPr bwMode="auto">
            <a:xfrm>
              <a:off x="4199482"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1" name="Ellipse 90"/>
            <p:cNvSpPr/>
            <p:nvPr/>
          </p:nvSpPr>
          <p:spPr bwMode="auto">
            <a:xfrm>
              <a:off x="-17334"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2" name="Ellipse 91"/>
            <p:cNvSpPr/>
            <p:nvPr/>
          </p:nvSpPr>
          <p:spPr bwMode="auto">
            <a:xfrm>
              <a:off x="63140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3" name="Ellipse 92"/>
            <p:cNvSpPr/>
            <p:nvPr/>
          </p:nvSpPr>
          <p:spPr bwMode="auto">
            <a:xfrm>
              <a:off x="128014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4" name="Ellipse 93"/>
            <p:cNvSpPr/>
            <p:nvPr/>
          </p:nvSpPr>
          <p:spPr bwMode="auto">
            <a:xfrm>
              <a:off x="160451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5" name="Ellipse 94"/>
            <p:cNvSpPr/>
            <p:nvPr/>
          </p:nvSpPr>
          <p:spPr bwMode="auto">
            <a:xfrm>
              <a:off x="257762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6" name="Ellipse 95"/>
            <p:cNvSpPr/>
            <p:nvPr/>
          </p:nvSpPr>
          <p:spPr bwMode="auto">
            <a:xfrm>
              <a:off x="290199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7" name="Ellipse 96"/>
            <p:cNvSpPr/>
            <p:nvPr/>
          </p:nvSpPr>
          <p:spPr bwMode="auto">
            <a:xfrm>
              <a:off x="192888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8" name="Ellipse 97"/>
            <p:cNvSpPr/>
            <p:nvPr/>
          </p:nvSpPr>
          <p:spPr bwMode="auto">
            <a:xfrm>
              <a:off x="322636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9" name="Ellipse 98"/>
            <p:cNvSpPr/>
            <p:nvPr/>
          </p:nvSpPr>
          <p:spPr bwMode="auto">
            <a:xfrm>
              <a:off x="387510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0" name="Ellipse 99"/>
            <p:cNvSpPr/>
            <p:nvPr/>
          </p:nvSpPr>
          <p:spPr bwMode="auto">
            <a:xfrm>
              <a:off x="4199482"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1" name="Ellipse 100"/>
            <p:cNvSpPr/>
            <p:nvPr/>
          </p:nvSpPr>
          <p:spPr bwMode="auto">
            <a:xfrm>
              <a:off x="171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2" name="Ellipse 101"/>
            <p:cNvSpPr/>
            <p:nvPr/>
          </p:nvSpPr>
          <p:spPr bwMode="auto">
            <a:xfrm>
              <a:off x="65045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3" name="Ellipse 102"/>
            <p:cNvSpPr/>
            <p:nvPr/>
          </p:nvSpPr>
          <p:spPr bwMode="auto">
            <a:xfrm>
              <a:off x="129919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4" name="Ellipse 103"/>
            <p:cNvSpPr/>
            <p:nvPr/>
          </p:nvSpPr>
          <p:spPr bwMode="auto">
            <a:xfrm>
              <a:off x="162356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5" name="Ellipse 104"/>
            <p:cNvSpPr/>
            <p:nvPr/>
          </p:nvSpPr>
          <p:spPr bwMode="auto">
            <a:xfrm>
              <a:off x="259667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6" name="Ellipse 105"/>
            <p:cNvSpPr/>
            <p:nvPr/>
          </p:nvSpPr>
          <p:spPr bwMode="auto">
            <a:xfrm>
              <a:off x="292104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7" name="Ellipse 106"/>
            <p:cNvSpPr/>
            <p:nvPr/>
          </p:nvSpPr>
          <p:spPr bwMode="auto">
            <a:xfrm>
              <a:off x="194793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8" name="Ellipse 107"/>
            <p:cNvSpPr/>
            <p:nvPr/>
          </p:nvSpPr>
          <p:spPr bwMode="auto">
            <a:xfrm>
              <a:off x="324541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9" name="Ellipse 108"/>
            <p:cNvSpPr/>
            <p:nvPr/>
          </p:nvSpPr>
          <p:spPr bwMode="auto">
            <a:xfrm>
              <a:off x="389415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0" name="Ellipse 109"/>
            <p:cNvSpPr/>
            <p:nvPr/>
          </p:nvSpPr>
          <p:spPr bwMode="auto">
            <a:xfrm>
              <a:off x="4218532"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1" name="Ellipse 110"/>
            <p:cNvSpPr/>
            <p:nvPr/>
          </p:nvSpPr>
          <p:spPr bwMode="auto">
            <a:xfrm>
              <a:off x="171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2" name="Ellipse 111"/>
            <p:cNvSpPr/>
            <p:nvPr/>
          </p:nvSpPr>
          <p:spPr bwMode="auto">
            <a:xfrm>
              <a:off x="65045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3" name="Ellipse 112"/>
            <p:cNvSpPr/>
            <p:nvPr/>
          </p:nvSpPr>
          <p:spPr bwMode="auto">
            <a:xfrm>
              <a:off x="129919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4" name="Ellipse 113"/>
            <p:cNvSpPr/>
            <p:nvPr/>
          </p:nvSpPr>
          <p:spPr bwMode="auto">
            <a:xfrm>
              <a:off x="259667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5" name="Ellipse 114"/>
            <p:cNvSpPr/>
            <p:nvPr/>
          </p:nvSpPr>
          <p:spPr bwMode="auto">
            <a:xfrm>
              <a:off x="194793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6" name="Ellipse 115"/>
            <p:cNvSpPr/>
            <p:nvPr/>
          </p:nvSpPr>
          <p:spPr bwMode="auto">
            <a:xfrm>
              <a:off x="324541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7" name="Ellipse 116"/>
            <p:cNvSpPr/>
            <p:nvPr/>
          </p:nvSpPr>
          <p:spPr bwMode="auto">
            <a:xfrm>
              <a:off x="389415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8" name="Ellipse 117"/>
            <p:cNvSpPr/>
            <p:nvPr/>
          </p:nvSpPr>
          <p:spPr bwMode="auto">
            <a:xfrm>
              <a:off x="-2160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19" name="Ellipse 118"/>
            <p:cNvSpPr/>
            <p:nvPr/>
          </p:nvSpPr>
          <p:spPr bwMode="auto">
            <a:xfrm>
              <a:off x="30276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0" name="Ellipse 119"/>
            <p:cNvSpPr/>
            <p:nvPr/>
          </p:nvSpPr>
          <p:spPr bwMode="auto">
            <a:xfrm>
              <a:off x="62713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1" name="Ellipse 120"/>
            <p:cNvSpPr/>
            <p:nvPr/>
          </p:nvSpPr>
          <p:spPr bwMode="auto">
            <a:xfrm>
              <a:off x="95150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2" name="Ellipse 121"/>
            <p:cNvSpPr/>
            <p:nvPr/>
          </p:nvSpPr>
          <p:spPr bwMode="auto">
            <a:xfrm>
              <a:off x="127587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3" name="Ellipse 122"/>
            <p:cNvSpPr/>
            <p:nvPr/>
          </p:nvSpPr>
          <p:spPr bwMode="auto">
            <a:xfrm>
              <a:off x="160024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4" name="Ellipse 123"/>
            <p:cNvSpPr/>
            <p:nvPr/>
          </p:nvSpPr>
          <p:spPr bwMode="auto">
            <a:xfrm>
              <a:off x="257335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5" name="Ellipse 124"/>
            <p:cNvSpPr/>
            <p:nvPr/>
          </p:nvSpPr>
          <p:spPr bwMode="auto">
            <a:xfrm>
              <a:off x="289772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6" name="Ellipse 125"/>
            <p:cNvSpPr/>
            <p:nvPr/>
          </p:nvSpPr>
          <p:spPr bwMode="auto">
            <a:xfrm>
              <a:off x="192461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7" name="Ellipse 126"/>
            <p:cNvSpPr/>
            <p:nvPr/>
          </p:nvSpPr>
          <p:spPr bwMode="auto">
            <a:xfrm>
              <a:off x="224898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8" name="Ellipse 127"/>
            <p:cNvSpPr/>
            <p:nvPr/>
          </p:nvSpPr>
          <p:spPr bwMode="auto">
            <a:xfrm>
              <a:off x="322209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9" name="Ellipse 128"/>
            <p:cNvSpPr/>
            <p:nvPr/>
          </p:nvSpPr>
          <p:spPr bwMode="auto">
            <a:xfrm>
              <a:off x="354646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0" name="Ellipse 129"/>
            <p:cNvSpPr/>
            <p:nvPr/>
          </p:nvSpPr>
          <p:spPr bwMode="auto">
            <a:xfrm>
              <a:off x="387083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1" name="Ellipse 130"/>
            <p:cNvSpPr/>
            <p:nvPr/>
          </p:nvSpPr>
          <p:spPr bwMode="auto">
            <a:xfrm>
              <a:off x="4195211"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2" name="Ellipse 131"/>
            <p:cNvSpPr/>
            <p:nvPr/>
          </p:nvSpPr>
          <p:spPr bwMode="auto">
            <a:xfrm>
              <a:off x="-2160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3" name="Ellipse 132"/>
            <p:cNvSpPr/>
            <p:nvPr/>
          </p:nvSpPr>
          <p:spPr bwMode="auto">
            <a:xfrm>
              <a:off x="30276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4" name="Ellipse 133"/>
            <p:cNvSpPr/>
            <p:nvPr/>
          </p:nvSpPr>
          <p:spPr bwMode="auto">
            <a:xfrm>
              <a:off x="62713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5" name="Ellipse 134"/>
            <p:cNvSpPr/>
            <p:nvPr/>
          </p:nvSpPr>
          <p:spPr bwMode="auto">
            <a:xfrm>
              <a:off x="95150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6" name="Ellipse 135"/>
            <p:cNvSpPr/>
            <p:nvPr/>
          </p:nvSpPr>
          <p:spPr bwMode="auto">
            <a:xfrm>
              <a:off x="127587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7" name="Ellipse 136"/>
            <p:cNvSpPr/>
            <p:nvPr/>
          </p:nvSpPr>
          <p:spPr bwMode="auto">
            <a:xfrm>
              <a:off x="160024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8" name="Ellipse 137"/>
            <p:cNvSpPr/>
            <p:nvPr/>
          </p:nvSpPr>
          <p:spPr bwMode="auto">
            <a:xfrm>
              <a:off x="257335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9" name="Ellipse 138"/>
            <p:cNvSpPr/>
            <p:nvPr/>
          </p:nvSpPr>
          <p:spPr bwMode="auto">
            <a:xfrm>
              <a:off x="289772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0" name="Ellipse 139"/>
            <p:cNvSpPr/>
            <p:nvPr/>
          </p:nvSpPr>
          <p:spPr bwMode="auto">
            <a:xfrm>
              <a:off x="192461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1" name="Ellipse 140"/>
            <p:cNvSpPr/>
            <p:nvPr/>
          </p:nvSpPr>
          <p:spPr bwMode="auto">
            <a:xfrm>
              <a:off x="224898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2" name="Ellipse 141"/>
            <p:cNvSpPr/>
            <p:nvPr/>
          </p:nvSpPr>
          <p:spPr bwMode="auto">
            <a:xfrm>
              <a:off x="322209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3" name="Ellipse 142"/>
            <p:cNvSpPr/>
            <p:nvPr/>
          </p:nvSpPr>
          <p:spPr bwMode="auto">
            <a:xfrm>
              <a:off x="354646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4" name="Ellipse 143"/>
            <p:cNvSpPr/>
            <p:nvPr/>
          </p:nvSpPr>
          <p:spPr bwMode="auto">
            <a:xfrm>
              <a:off x="387083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5" name="Ellipse 144"/>
            <p:cNvSpPr/>
            <p:nvPr/>
          </p:nvSpPr>
          <p:spPr bwMode="auto">
            <a:xfrm>
              <a:off x="4195211"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6" name="Ellipse 145"/>
            <p:cNvSpPr/>
            <p:nvPr/>
          </p:nvSpPr>
          <p:spPr bwMode="auto">
            <a:xfrm>
              <a:off x="-3537"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7" name="Ellipse 146"/>
            <p:cNvSpPr/>
            <p:nvPr/>
          </p:nvSpPr>
          <p:spPr bwMode="auto">
            <a:xfrm>
              <a:off x="64520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8" name="Ellipse 147"/>
            <p:cNvSpPr/>
            <p:nvPr/>
          </p:nvSpPr>
          <p:spPr bwMode="auto">
            <a:xfrm>
              <a:off x="96957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9" name="Ellipse 148"/>
            <p:cNvSpPr/>
            <p:nvPr/>
          </p:nvSpPr>
          <p:spPr bwMode="auto">
            <a:xfrm>
              <a:off x="129394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0" name="Ellipse 149"/>
            <p:cNvSpPr/>
            <p:nvPr/>
          </p:nvSpPr>
          <p:spPr bwMode="auto">
            <a:xfrm>
              <a:off x="161831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1" name="Ellipse 150"/>
            <p:cNvSpPr/>
            <p:nvPr/>
          </p:nvSpPr>
          <p:spPr bwMode="auto">
            <a:xfrm>
              <a:off x="259142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2" name="Ellipse 151"/>
            <p:cNvSpPr/>
            <p:nvPr/>
          </p:nvSpPr>
          <p:spPr bwMode="auto">
            <a:xfrm>
              <a:off x="291579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3" name="Ellipse 152"/>
            <p:cNvSpPr/>
            <p:nvPr/>
          </p:nvSpPr>
          <p:spPr bwMode="auto">
            <a:xfrm>
              <a:off x="194268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4" name="Ellipse 153"/>
            <p:cNvSpPr/>
            <p:nvPr/>
          </p:nvSpPr>
          <p:spPr bwMode="auto">
            <a:xfrm>
              <a:off x="226705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5" name="Ellipse 154"/>
            <p:cNvSpPr/>
            <p:nvPr/>
          </p:nvSpPr>
          <p:spPr bwMode="auto">
            <a:xfrm>
              <a:off x="324016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6" name="Ellipse 155"/>
            <p:cNvSpPr/>
            <p:nvPr/>
          </p:nvSpPr>
          <p:spPr bwMode="auto">
            <a:xfrm>
              <a:off x="356453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7" name="Ellipse 156"/>
            <p:cNvSpPr/>
            <p:nvPr/>
          </p:nvSpPr>
          <p:spPr bwMode="auto">
            <a:xfrm>
              <a:off x="388890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8" name="Ellipse 157"/>
            <p:cNvSpPr/>
            <p:nvPr/>
          </p:nvSpPr>
          <p:spPr bwMode="auto">
            <a:xfrm>
              <a:off x="4213279"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9" name="Ellipse 158"/>
            <p:cNvSpPr/>
            <p:nvPr/>
          </p:nvSpPr>
          <p:spPr bwMode="auto">
            <a:xfrm>
              <a:off x="-3537"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0" name="Ellipse 159"/>
            <p:cNvSpPr/>
            <p:nvPr/>
          </p:nvSpPr>
          <p:spPr bwMode="auto">
            <a:xfrm>
              <a:off x="64520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1" name="Ellipse 160"/>
            <p:cNvSpPr/>
            <p:nvPr/>
          </p:nvSpPr>
          <p:spPr bwMode="auto">
            <a:xfrm>
              <a:off x="96957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2" name="Ellipse 161"/>
            <p:cNvSpPr/>
            <p:nvPr/>
          </p:nvSpPr>
          <p:spPr bwMode="auto">
            <a:xfrm>
              <a:off x="129394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3" name="Ellipse 162"/>
            <p:cNvSpPr/>
            <p:nvPr/>
          </p:nvSpPr>
          <p:spPr bwMode="auto">
            <a:xfrm>
              <a:off x="161831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4" name="Ellipse 163"/>
            <p:cNvSpPr/>
            <p:nvPr/>
          </p:nvSpPr>
          <p:spPr bwMode="auto">
            <a:xfrm>
              <a:off x="259142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5" name="Ellipse 164"/>
            <p:cNvSpPr/>
            <p:nvPr/>
          </p:nvSpPr>
          <p:spPr bwMode="auto">
            <a:xfrm>
              <a:off x="291579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6" name="Ellipse 165"/>
            <p:cNvSpPr/>
            <p:nvPr/>
          </p:nvSpPr>
          <p:spPr bwMode="auto">
            <a:xfrm>
              <a:off x="194268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7" name="Ellipse 166"/>
            <p:cNvSpPr/>
            <p:nvPr/>
          </p:nvSpPr>
          <p:spPr bwMode="auto">
            <a:xfrm>
              <a:off x="226705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8" name="Ellipse 167"/>
            <p:cNvSpPr/>
            <p:nvPr/>
          </p:nvSpPr>
          <p:spPr bwMode="auto">
            <a:xfrm>
              <a:off x="324016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9" name="Ellipse 168"/>
            <p:cNvSpPr/>
            <p:nvPr/>
          </p:nvSpPr>
          <p:spPr bwMode="auto">
            <a:xfrm>
              <a:off x="388890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0" name="Ellipse 169"/>
            <p:cNvSpPr/>
            <p:nvPr/>
          </p:nvSpPr>
          <p:spPr bwMode="auto">
            <a:xfrm>
              <a:off x="4213279"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1" name="Ellipse 170"/>
            <p:cNvSpPr/>
            <p:nvPr/>
          </p:nvSpPr>
          <p:spPr bwMode="auto">
            <a:xfrm>
              <a:off x="1551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2" name="Ellipse 171"/>
            <p:cNvSpPr/>
            <p:nvPr/>
          </p:nvSpPr>
          <p:spPr bwMode="auto">
            <a:xfrm>
              <a:off x="66425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3" name="Ellipse 172"/>
            <p:cNvSpPr/>
            <p:nvPr/>
          </p:nvSpPr>
          <p:spPr bwMode="auto">
            <a:xfrm>
              <a:off x="98862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4" name="Ellipse 173"/>
            <p:cNvSpPr/>
            <p:nvPr/>
          </p:nvSpPr>
          <p:spPr bwMode="auto">
            <a:xfrm>
              <a:off x="131299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5" name="Ellipse 174"/>
            <p:cNvSpPr/>
            <p:nvPr/>
          </p:nvSpPr>
          <p:spPr bwMode="auto">
            <a:xfrm>
              <a:off x="163736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6" name="Ellipse 175"/>
            <p:cNvSpPr/>
            <p:nvPr/>
          </p:nvSpPr>
          <p:spPr bwMode="auto">
            <a:xfrm>
              <a:off x="261047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7" name="Ellipse 176"/>
            <p:cNvSpPr/>
            <p:nvPr/>
          </p:nvSpPr>
          <p:spPr bwMode="auto">
            <a:xfrm>
              <a:off x="293484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8" name="Ellipse 177"/>
            <p:cNvSpPr/>
            <p:nvPr/>
          </p:nvSpPr>
          <p:spPr bwMode="auto">
            <a:xfrm>
              <a:off x="196173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9" name="Ellipse 178"/>
            <p:cNvSpPr/>
            <p:nvPr/>
          </p:nvSpPr>
          <p:spPr bwMode="auto">
            <a:xfrm>
              <a:off x="228610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0" name="Ellipse 179"/>
            <p:cNvSpPr/>
            <p:nvPr/>
          </p:nvSpPr>
          <p:spPr bwMode="auto">
            <a:xfrm>
              <a:off x="325921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1" name="Ellipse 180"/>
            <p:cNvSpPr/>
            <p:nvPr/>
          </p:nvSpPr>
          <p:spPr bwMode="auto">
            <a:xfrm>
              <a:off x="390795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2" name="Ellipse 181"/>
            <p:cNvSpPr/>
            <p:nvPr/>
          </p:nvSpPr>
          <p:spPr bwMode="auto">
            <a:xfrm>
              <a:off x="4232329"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3" name="Ellipse 182"/>
            <p:cNvSpPr/>
            <p:nvPr/>
          </p:nvSpPr>
          <p:spPr bwMode="auto">
            <a:xfrm>
              <a:off x="1551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4" name="Ellipse 183"/>
            <p:cNvSpPr/>
            <p:nvPr/>
          </p:nvSpPr>
          <p:spPr bwMode="auto">
            <a:xfrm>
              <a:off x="66425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5" name="Ellipse 184"/>
            <p:cNvSpPr/>
            <p:nvPr/>
          </p:nvSpPr>
          <p:spPr bwMode="auto">
            <a:xfrm>
              <a:off x="131299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6" name="Ellipse 185"/>
            <p:cNvSpPr/>
            <p:nvPr/>
          </p:nvSpPr>
          <p:spPr bwMode="auto">
            <a:xfrm>
              <a:off x="163736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7" name="Ellipse 186"/>
            <p:cNvSpPr/>
            <p:nvPr/>
          </p:nvSpPr>
          <p:spPr bwMode="auto">
            <a:xfrm>
              <a:off x="261047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8" name="Ellipse 187"/>
            <p:cNvSpPr/>
            <p:nvPr/>
          </p:nvSpPr>
          <p:spPr bwMode="auto">
            <a:xfrm>
              <a:off x="293484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9" name="Ellipse 188"/>
            <p:cNvSpPr/>
            <p:nvPr/>
          </p:nvSpPr>
          <p:spPr bwMode="auto">
            <a:xfrm>
              <a:off x="196173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0" name="Ellipse 189"/>
            <p:cNvSpPr/>
            <p:nvPr/>
          </p:nvSpPr>
          <p:spPr bwMode="auto">
            <a:xfrm>
              <a:off x="325921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1" name="Ellipse 190"/>
            <p:cNvSpPr/>
            <p:nvPr/>
          </p:nvSpPr>
          <p:spPr bwMode="auto">
            <a:xfrm>
              <a:off x="390795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2" name="Ellipse 191"/>
            <p:cNvSpPr/>
            <p:nvPr/>
          </p:nvSpPr>
          <p:spPr bwMode="auto">
            <a:xfrm>
              <a:off x="4232329"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3" name="Ellipse 192"/>
            <p:cNvSpPr/>
            <p:nvPr/>
          </p:nvSpPr>
          <p:spPr bwMode="auto">
            <a:xfrm>
              <a:off x="3456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4" name="Ellipse 193"/>
            <p:cNvSpPr/>
            <p:nvPr/>
          </p:nvSpPr>
          <p:spPr bwMode="auto">
            <a:xfrm>
              <a:off x="68330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5" name="Ellipse 194"/>
            <p:cNvSpPr/>
            <p:nvPr/>
          </p:nvSpPr>
          <p:spPr bwMode="auto">
            <a:xfrm>
              <a:off x="133204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6" name="Ellipse 195"/>
            <p:cNvSpPr/>
            <p:nvPr/>
          </p:nvSpPr>
          <p:spPr bwMode="auto">
            <a:xfrm>
              <a:off x="165641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7" name="Ellipse 196"/>
            <p:cNvSpPr/>
            <p:nvPr/>
          </p:nvSpPr>
          <p:spPr bwMode="auto">
            <a:xfrm>
              <a:off x="262952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8" name="Ellipse 197"/>
            <p:cNvSpPr/>
            <p:nvPr/>
          </p:nvSpPr>
          <p:spPr bwMode="auto">
            <a:xfrm>
              <a:off x="295389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9" name="Ellipse 198"/>
            <p:cNvSpPr/>
            <p:nvPr/>
          </p:nvSpPr>
          <p:spPr bwMode="auto">
            <a:xfrm>
              <a:off x="198078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0" name="Ellipse 199"/>
            <p:cNvSpPr/>
            <p:nvPr/>
          </p:nvSpPr>
          <p:spPr bwMode="auto">
            <a:xfrm>
              <a:off x="327826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1" name="Ellipse 200"/>
            <p:cNvSpPr/>
            <p:nvPr/>
          </p:nvSpPr>
          <p:spPr bwMode="auto">
            <a:xfrm>
              <a:off x="392700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2" name="Ellipse 201"/>
            <p:cNvSpPr/>
            <p:nvPr/>
          </p:nvSpPr>
          <p:spPr bwMode="auto">
            <a:xfrm>
              <a:off x="4251379"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3" name="Ellipse 202"/>
            <p:cNvSpPr/>
            <p:nvPr/>
          </p:nvSpPr>
          <p:spPr bwMode="auto">
            <a:xfrm>
              <a:off x="3456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4" name="Ellipse 203"/>
            <p:cNvSpPr/>
            <p:nvPr/>
          </p:nvSpPr>
          <p:spPr bwMode="auto">
            <a:xfrm>
              <a:off x="68330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5" name="Ellipse 204"/>
            <p:cNvSpPr/>
            <p:nvPr/>
          </p:nvSpPr>
          <p:spPr bwMode="auto">
            <a:xfrm>
              <a:off x="133204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6" name="Ellipse 205"/>
            <p:cNvSpPr/>
            <p:nvPr/>
          </p:nvSpPr>
          <p:spPr bwMode="auto">
            <a:xfrm>
              <a:off x="262952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7" name="Ellipse 206"/>
            <p:cNvSpPr/>
            <p:nvPr/>
          </p:nvSpPr>
          <p:spPr bwMode="auto">
            <a:xfrm>
              <a:off x="198078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8" name="Ellipse 207"/>
            <p:cNvSpPr/>
            <p:nvPr/>
          </p:nvSpPr>
          <p:spPr bwMode="auto">
            <a:xfrm>
              <a:off x="327826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9" name="Ellipse 208"/>
            <p:cNvSpPr/>
            <p:nvPr/>
          </p:nvSpPr>
          <p:spPr bwMode="auto">
            <a:xfrm>
              <a:off x="392700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0" name="Ellipse 209"/>
            <p:cNvSpPr/>
            <p:nvPr/>
          </p:nvSpPr>
          <p:spPr bwMode="auto">
            <a:xfrm>
              <a:off x="269918"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1" name="Ellipse 210"/>
            <p:cNvSpPr/>
            <p:nvPr/>
          </p:nvSpPr>
          <p:spPr bwMode="auto">
            <a:xfrm>
              <a:off x="269918"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2" name="Ellipse 211"/>
            <p:cNvSpPr/>
            <p:nvPr/>
          </p:nvSpPr>
          <p:spPr bwMode="auto">
            <a:xfrm>
              <a:off x="288968"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3" name="Ellipse 212"/>
            <p:cNvSpPr/>
            <p:nvPr/>
          </p:nvSpPr>
          <p:spPr bwMode="auto">
            <a:xfrm>
              <a:off x="288968"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4" name="Ellipse 213"/>
            <p:cNvSpPr/>
            <p:nvPr/>
          </p:nvSpPr>
          <p:spPr bwMode="auto">
            <a:xfrm>
              <a:off x="308018"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5" name="Ellipse 214"/>
            <p:cNvSpPr/>
            <p:nvPr/>
          </p:nvSpPr>
          <p:spPr bwMode="auto">
            <a:xfrm>
              <a:off x="302765"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6" name="Ellipse 215"/>
            <p:cNvSpPr/>
            <p:nvPr/>
          </p:nvSpPr>
          <p:spPr bwMode="auto">
            <a:xfrm>
              <a:off x="302765"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7" name="Ellipse 216"/>
            <p:cNvSpPr/>
            <p:nvPr/>
          </p:nvSpPr>
          <p:spPr bwMode="auto">
            <a:xfrm>
              <a:off x="321815"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8" name="Ellipse 217"/>
            <p:cNvSpPr/>
            <p:nvPr/>
          </p:nvSpPr>
          <p:spPr bwMode="auto">
            <a:xfrm>
              <a:off x="321815"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9" name="Ellipse 218"/>
            <p:cNvSpPr/>
            <p:nvPr/>
          </p:nvSpPr>
          <p:spPr bwMode="auto">
            <a:xfrm>
              <a:off x="340865"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0" name="Ellipse 219"/>
            <p:cNvSpPr/>
            <p:nvPr/>
          </p:nvSpPr>
          <p:spPr bwMode="auto">
            <a:xfrm>
              <a:off x="4495739"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1" name="Ellipse 220"/>
            <p:cNvSpPr/>
            <p:nvPr/>
          </p:nvSpPr>
          <p:spPr bwMode="auto">
            <a:xfrm>
              <a:off x="4495739"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2" name="Ellipse 221"/>
            <p:cNvSpPr/>
            <p:nvPr/>
          </p:nvSpPr>
          <p:spPr bwMode="auto">
            <a:xfrm>
              <a:off x="4513807"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3" name="Ellipse 222"/>
            <p:cNvSpPr/>
            <p:nvPr/>
          </p:nvSpPr>
          <p:spPr bwMode="auto">
            <a:xfrm>
              <a:off x="4528586"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4" name="Ellipse 223"/>
            <p:cNvSpPr/>
            <p:nvPr/>
          </p:nvSpPr>
          <p:spPr bwMode="auto">
            <a:xfrm>
              <a:off x="4528586"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5" name="Ellipse 224"/>
            <p:cNvSpPr/>
            <p:nvPr/>
          </p:nvSpPr>
          <p:spPr bwMode="auto">
            <a:xfrm>
              <a:off x="4546654"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6" name="Ellipse 225"/>
            <p:cNvSpPr/>
            <p:nvPr/>
          </p:nvSpPr>
          <p:spPr bwMode="auto">
            <a:xfrm>
              <a:off x="483137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7" name="Ellipse 226"/>
            <p:cNvSpPr/>
            <p:nvPr/>
          </p:nvSpPr>
          <p:spPr bwMode="auto">
            <a:xfrm>
              <a:off x="483137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8" name="Ellipse 227"/>
            <p:cNvSpPr/>
            <p:nvPr/>
          </p:nvSpPr>
          <p:spPr bwMode="auto">
            <a:xfrm>
              <a:off x="486422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9" name="Ellipse 228"/>
            <p:cNvSpPr/>
            <p:nvPr/>
          </p:nvSpPr>
          <p:spPr bwMode="auto">
            <a:xfrm>
              <a:off x="486422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grpSp>
      <p:grpSp>
        <p:nvGrpSpPr>
          <p:cNvPr id="11" name="Gruppieren 10"/>
          <p:cNvGrpSpPr/>
          <p:nvPr/>
        </p:nvGrpSpPr>
        <p:grpSpPr>
          <a:xfrm rot="5400000" flipH="1">
            <a:off x="583100" y="4725903"/>
            <a:ext cx="1561073" cy="2828087"/>
            <a:chOff x="7724765" y="915164"/>
            <a:chExt cx="1561073" cy="2828087"/>
          </a:xfrm>
        </p:grpSpPr>
        <p:sp>
          <p:nvSpPr>
            <p:cNvPr id="237" name="Ellipse 236"/>
            <p:cNvSpPr/>
            <p:nvPr/>
          </p:nvSpPr>
          <p:spPr bwMode="auto">
            <a:xfrm rot="16200000">
              <a:off x="7724765" y="323888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38" name="Ellipse 237"/>
            <p:cNvSpPr/>
            <p:nvPr/>
          </p:nvSpPr>
          <p:spPr bwMode="auto">
            <a:xfrm rot="16200000">
              <a:off x="7724765" y="29145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0" name="Ellipse 239"/>
            <p:cNvSpPr/>
            <p:nvPr/>
          </p:nvSpPr>
          <p:spPr bwMode="auto">
            <a:xfrm rot="16200000">
              <a:off x="7724765" y="356325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1" name="Ellipse 240"/>
            <p:cNvSpPr/>
            <p:nvPr/>
          </p:nvSpPr>
          <p:spPr bwMode="auto">
            <a:xfrm rot="16200000">
              <a:off x="7724765" y="259014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2" name="Ellipse 241"/>
            <p:cNvSpPr/>
            <p:nvPr/>
          </p:nvSpPr>
          <p:spPr bwMode="auto">
            <a:xfrm rot="16200000">
              <a:off x="7724765" y="226577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3" name="Ellipse 242"/>
            <p:cNvSpPr/>
            <p:nvPr/>
          </p:nvSpPr>
          <p:spPr bwMode="auto">
            <a:xfrm rot="16200000">
              <a:off x="7724765" y="194140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4" name="Ellipse 243"/>
            <p:cNvSpPr/>
            <p:nvPr/>
          </p:nvSpPr>
          <p:spPr bwMode="auto">
            <a:xfrm rot="16200000">
              <a:off x="7724765" y="161702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1" name="Ellipse 250"/>
            <p:cNvSpPr/>
            <p:nvPr/>
          </p:nvSpPr>
          <p:spPr bwMode="auto">
            <a:xfrm rot="16200000">
              <a:off x="7943840" y="323888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2" name="Ellipse 251"/>
            <p:cNvSpPr/>
            <p:nvPr/>
          </p:nvSpPr>
          <p:spPr bwMode="auto">
            <a:xfrm rot="16200000">
              <a:off x="7943840" y="29145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4" name="Ellipse 253"/>
            <p:cNvSpPr/>
            <p:nvPr/>
          </p:nvSpPr>
          <p:spPr bwMode="auto">
            <a:xfrm rot="16200000">
              <a:off x="7943840" y="356325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5" name="Ellipse 254"/>
            <p:cNvSpPr/>
            <p:nvPr/>
          </p:nvSpPr>
          <p:spPr bwMode="auto">
            <a:xfrm rot="16200000">
              <a:off x="7943840" y="259014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6" name="Ellipse 255"/>
            <p:cNvSpPr/>
            <p:nvPr/>
          </p:nvSpPr>
          <p:spPr bwMode="auto">
            <a:xfrm rot="16200000">
              <a:off x="7943840" y="226577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7" name="Ellipse 256"/>
            <p:cNvSpPr/>
            <p:nvPr/>
          </p:nvSpPr>
          <p:spPr bwMode="auto">
            <a:xfrm rot="16200000">
              <a:off x="7943840" y="194140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8" name="Ellipse 257"/>
            <p:cNvSpPr/>
            <p:nvPr/>
          </p:nvSpPr>
          <p:spPr bwMode="auto">
            <a:xfrm rot="16200000">
              <a:off x="7943840" y="161702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4" name="Ellipse 263"/>
            <p:cNvSpPr/>
            <p:nvPr/>
          </p:nvSpPr>
          <p:spPr bwMode="auto">
            <a:xfrm rot="16200000">
              <a:off x="8210540" y="325681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5" name="Ellipse 264"/>
            <p:cNvSpPr/>
            <p:nvPr/>
          </p:nvSpPr>
          <p:spPr bwMode="auto">
            <a:xfrm rot="16200000">
              <a:off x="8210540" y="293244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7" name="Ellipse 266"/>
            <p:cNvSpPr/>
            <p:nvPr/>
          </p:nvSpPr>
          <p:spPr bwMode="auto">
            <a:xfrm rot="16200000">
              <a:off x="8210540" y="358118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8" name="Ellipse 267"/>
            <p:cNvSpPr/>
            <p:nvPr/>
          </p:nvSpPr>
          <p:spPr bwMode="auto">
            <a:xfrm rot="16200000">
              <a:off x="8210540" y="260807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9" name="Ellipse 268"/>
            <p:cNvSpPr/>
            <p:nvPr/>
          </p:nvSpPr>
          <p:spPr bwMode="auto">
            <a:xfrm rot="16200000">
              <a:off x="8210540" y="228370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0" name="Ellipse 269"/>
            <p:cNvSpPr/>
            <p:nvPr/>
          </p:nvSpPr>
          <p:spPr bwMode="auto">
            <a:xfrm rot="16200000">
              <a:off x="8210540" y="195933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1" name="Ellipse 270"/>
            <p:cNvSpPr/>
            <p:nvPr/>
          </p:nvSpPr>
          <p:spPr bwMode="auto">
            <a:xfrm rot="16200000">
              <a:off x="8210540" y="1634957"/>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7" name="Ellipse 276"/>
            <p:cNvSpPr/>
            <p:nvPr/>
          </p:nvSpPr>
          <p:spPr bwMode="auto">
            <a:xfrm rot="16200000">
              <a:off x="8420090" y="325681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8" name="Ellipse 277"/>
            <p:cNvSpPr/>
            <p:nvPr/>
          </p:nvSpPr>
          <p:spPr bwMode="auto">
            <a:xfrm rot="16200000">
              <a:off x="8420090" y="293244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0" name="Ellipse 279"/>
            <p:cNvSpPr/>
            <p:nvPr/>
          </p:nvSpPr>
          <p:spPr bwMode="auto">
            <a:xfrm rot="16200000">
              <a:off x="8420090" y="358118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1" name="Ellipse 280"/>
            <p:cNvSpPr/>
            <p:nvPr/>
          </p:nvSpPr>
          <p:spPr bwMode="auto">
            <a:xfrm rot="16200000">
              <a:off x="8420090" y="260807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2" name="Ellipse 281"/>
            <p:cNvSpPr/>
            <p:nvPr/>
          </p:nvSpPr>
          <p:spPr bwMode="auto">
            <a:xfrm rot="16200000">
              <a:off x="8420090" y="195933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3" name="Ellipse 282"/>
            <p:cNvSpPr/>
            <p:nvPr/>
          </p:nvSpPr>
          <p:spPr bwMode="auto">
            <a:xfrm rot="16200000">
              <a:off x="8420090" y="1634957"/>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9" name="Ellipse 288"/>
            <p:cNvSpPr/>
            <p:nvPr/>
          </p:nvSpPr>
          <p:spPr bwMode="auto">
            <a:xfrm rot="16200000">
              <a:off x="8696315" y="327376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0" name="Ellipse 289"/>
            <p:cNvSpPr/>
            <p:nvPr/>
          </p:nvSpPr>
          <p:spPr bwMode="auto">
            <a:xfrm rot="16200000">
              <a:off x="8696315" y="294939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2" name="Ellipse 291"/>
            <p:cNvSpPr/>
            <p:nvPr/>
          </p:nvSpPr>
          <p:spPr bwMode="auto">
            <a:xfrm rot="16200000">
              <a:off x="8696315" y="359813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3" name="Ellipse 292"/>
            <p:cNvSpPr/>
            <p:nvPr/>
          </p:nvSpPr>
          <p:spPr bwMode="auto">
            <a:xfrm rot="16200000">
              <a:off x="8696315" y="262502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4" name="Ellipse 293"/>
            <p:cNvSpPr/>
            <p:nvPr/>
          </p:nvSpPr>
          <p:spPr bwMode="auto">
            <a:xfrm rot="16200000">
              <a:off x="8696315" y="197628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5" name="Ellipse 294"/>
            <p:cNvSpPr/>
            <p:nvPr/>
          </p:nvSpPr>
          <p:spPr bwMode="auto">
            <a:xfrm rot="16200000">
              <a:off x="8696315" y="1651907"/>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0" name="Ellipse 299"/>
            <p:cNvSpPr/>
            <p:nvPr/>
          </p:nvSpPr>
          <p:spPr bwMode="auto">
            <a:xfrm rot="16200000">
              <a:off x="8928090" y="327376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3" name="Ellipse 302"/>
            <p:cNvSpPr/>
            <p:nvPr/>
          </p:nvSpPr>
          <p:spPr bwMode="auto">
            <a:xfrm rot="16200000">
              <a:off x="8928090" y="262502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4" name="Ellipse 303"/>
            <p:cNvSpPr/>
            <p:nvPr/>
          </p:nvSpPr>
          <p:spPr bwMode="auto">
            <a:xfrm rot="16200000">
              <a:off x="8928090" y="197628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5" name="Ellipse 304"/>
            <p:cNvSpPr/>
            <p:nvPr/>
          </p:nvSpPr>
          <p:spPr bwMode="auto">
            <a:xfrm rot="16200000">
              <a:off x="8928090" y="1651907"/>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3" name="Ellipse 312"/>
            <p:cNvSpPr/>
            <p:nvPr/>
          </p:nvSpPr>
          <p:spPr bwMode="auto">
            <a:xfrm rot="16200000">
              <a:off x="9194790" y="2641973"/>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4" name="Ellipse 313"/>
            <p:cNvSpPr/>
            <p:nvPr/>
          </p:nvSpPr>
          <p:spPr bwMode="auto">
            <a:xfrm rot="16200000">
              <a:off x="9194790" y="1993233"/>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5" name="Ellipse 314"/>
            <p:cNvSpPr/>
            <p:nvPr/>
          </p:nvSpPr>
          <p:spPr bwMode="auto">
            <a:xfrm rot="16200000">
              <a:off x="9194790" y="1668857"/>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29" name="Ellipse 328"/>
            <p:cNvSpPr/>
            <p:nvPr/>
          </p:nvSpPr>
          <p:spPr bwMode="auto">
            <a:xfrm rot="16200000">
              <a:off x="7743813" y="320603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0" name="Ellipse 329"/>
            <p:cNvSpPr/>
            <p:nvPr/>
          </p:nvSpPr>
          <p:spPr bwMode="auto">
            <a:xfrm rot="16200000">
              <a:off x="7743813" y="28816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2" name="Ellipse 331"/>
            <p:cNvSpPr/>
            <p:nvPr/>
          </p:nvSpPr>
          <p:spPr bwMode="auto">
            <a:xfrm rot="16200000">
              <a:off x="7743813" y="353040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3" name="Ellipse 332"/>
            <p:cNvSpPr/>
            <p:nvPr/>
          </p:nvSpPr>
          <p:spPr bwMode="auto">
            <a:xfrm rot="16200000">
              <a:off x="7743813" y="255729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4" name="Ellipse 333"/>
            <p:cNvSpPr/>
            <p:nvPr/>
          </p:nvSpPr>
          <p:spPr bwMode="auto">
            <a:xfrm rot="16200000">
              <a:off x="7743813" y="223292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5" name="Ellipse 334"/>
            <p:cNvSpPr/>
            <p:nvPr/>
          </p:nvSpPr>
          <p:spPr bwMode="auto">
            <a:xfrm rot="16200000">
              <a:off x="7743813" y="190855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6" name="Ellipse 335"/>
            <p:cNvSpPr/>
            <p:nvPr/>
          </p:nvSpPr>
          <p:spPr bwMode="auto">
            <a:xfrm rot="16200000">
              <a:off x="7743813" y="158417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3" name="Ellipse 342"/>
            <p:cNvSpPr/>
            <p:nvPr/>
          </p:nvSpPr>
          <p:spPr bwMode="auto">
            <a:xfrm rot="16200000">
              <a:off x="7962888" y="320603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4" name="Ellipse 343"/>
            <p:cNvSpPr/>
            <p:nvPr/>
          </p:nvSpPr>
          <p:spPr bwMode="auto">
            <a:xfrm rot="16200000">
              <a:off x="7962888" y="28816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6" name="Ellipse 345"/>
            <p:cNvSpPr/>
            <p:nvPr/>
          </p:nvSpPr>
          <p:spPr bwMode="auto">
            <a:xfrm rot="16200000">
              <a:off x="7962888" y="353040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7" name="Ellipse 346"/>
            <p:cNvSpPr/>
            <p:nvPr/>
          </p:nvSpPr>
          <p:spPr bwMode="auto">
            <a:xfrm rot="16200000">
              <a:off x="7962888" y="255729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8" name="Ellipse 347"/>
            <p:cNvSpPr/>
            <p:nvPr/>
          </p:nvSpPr>
          <p:spPr bwMode="auto">
            <a:xfrm rot="16200000">
              <a:off x="7962888" y="223292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9" name="Ellipse 348"/>
            <p:cNvSpPr/>
            <p:nvPr/>
          </p:nvSpPr>
          <p:spPr bwMode="auto">
            <a:xfrm rot="16200000">
              <a:off x="7962888" y="190855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0" name="Ellipse 349"/>
            <p:cNvSpPr/>
            <p:nvPr/>
          </p:nvSpPr>
          <p:spPr bwMode="auto">
            <a:xfrm rot="16200000">
              <a:off x="7962888" y="158417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6" name="Ellipse 355"/>
            <p:cNvSpPr/>
            <p:nvPr/>
          </p:nvSpPr>
          <p:spPr bwMode="auto">
            <a:xfrm rot="16200000">
              <a:off x="8229588" y="322396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7" name="Ellipse 356"/>
            <p:cNvSpPr/>
            <p:nvPr/>
          </p:nvSpPr>
          <p:spPr bwMode="auto">
            <a:xfrm rot="16200000">
              <a:off x="8229588" y="289959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9" name="Ellipse 358"/>
            <p:cNvSpPr/>
            <p:nvPr/>
          </p:nvSpPr>
          <p:spPr bwMode="auto">
            <a:xfrm rot="16200000">
              <a:off x="8229588" y="354833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0" name="Ellipse 359"/>
            <p:cNvSpPr/>
            <p:nvPr/>
          </p:nvSpPr>
          <p:spPr bwMode="auto">
            <a:xfrm rot="16200000">
              <a:off x="8229588" y="257522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1" name="Ellipse 360"/>
            <p:cNvSpPr/>
            <p:nvPr/>
          </p:nvSpPr>
          <p:spPr bwMode="auto">
            <a:xfrm rot="16200000">
              <a:off x="8229588" y="225085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2" name="Ellipse 361"/>
            <p:cNvSpPr/>
            <p:nvPr/>
          </p:nvSpPr>
          <p:spPr bwMode="auto">
            <a:xfrm rot="16200000">
              <a:off x="8229588" y="192648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3" name="Ellipse 362"/>
            <p:cNvSpPr/>
            <p:nvPr/>
          </p:nvSpPr>
          <p:spPr bwMode="auto">
            <a:xfrm rot="16200000">
              <a:off x="8229588" y="1602110"/>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9" name="Ellipse 368"/>
            <p:cNvSpPr/>
            <p:nvPr/>
          </p:nvSpPr>
          <p:spPr bwMode="auto">
            <a:xfrm rot="16200000">
              <a:off x="8439138" y="322396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0" name="Ellipse 369"/>
            <p:cNvSpPr/>
            <p:nvPr/>
          </p:nvSpPr>
          <p:spPr bwMode="auto">
            <a:xfrm rot="16200000">
              <a:off x="8439138" y="289959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2" name="Ellipse 371"/>
            <p:cNvSpPr/>
            <p:nvPr/>
          </p:nvSpPr>
          <p:spPr bwMode="auto">
            <a:xfrm rot="16200000">
              <a:off x="8439138" y="354833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3" name="Ellipse 372"/>
            <p:cNvSpPr/>
            <p:nvPr/>
          </p:nvSpPr>
          <p:spPr bwMode="auto">
            <a:xfrm rot="16200000">
              <a:off x="8439138" y="257522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4" name="Ellipse 373"/>
            <p:cNvSpPr/>
            <p:nvPr/>
          </p:nvSpPr>
          <p:spPr bwMode="auto">
            <a:xfrm rot="16200000">
              <a:off x="8439138" y="192648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5" name="Ellipse 374"/>
            <p:cNvSpPr/>
            <p:nvPr/>
          </p:nvSpPr>
          <p:spPr bwMode="auto">
            <a:xfrm rot="16200000">
              <a:off x="8439138" y="1602110"/>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1" name="Ellipse 380"/>
            <p:cNvSpPr/>
            <p:nvPr/>
          </p:nvSpPr>
          <p:spPr bwMode="auto">
            <a:xfrm rot="16200000">
              <a:off x="8715363" y="324091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2" name="Ellipse 381"/>
            <p:cNvSpPr/>
            <p:nvPr/>
          </p:nvSpPr>
          <p:spPr bwMode="auto">
            <a:xfrm rot="16200000">
              <a:off x="8715363" y="291654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4" name="Ellipse 383"/>
            <p:cNvSpPr/>
            <p:nvPr/>
          </p:nvSpPr>
          <p:spPr bwMode="auto">
            <a:xfrm rot="16200000">
              <a:off x="8715363" y="356528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5" name="Ellipse 384"/>
            <p:cNvSpPr/>
            <p:nvPr/>
          </p:nvSpPr>
          <p:spPr bwMode="auto">
            <a:xfrm rot="16200000">
              <a:off x="8715363" y="259217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6" name="Ellipse 385"/>
            <p:cNvSpPr/>
            <p:nvPr/>
          </p:nvSpPr>
          <p:spPr bwMode="auto">
            <a:xfrm rot="16200000">
              <a:off x="8715363" y="194343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7" name="Ellipse 386"/>
            <p:cNvSpPr/>
            <p:nvPr/>
          </p:nvSpPr>
          <p:spPr bwMode="auto">
            <a:xfrm rot="16200000">
              <a:off x="8715363" y="1619060"/>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2" name="Ellipse 391"/>
            <p:cNvSpPr/>
            <p:nvPr/>
          </p:nvSpPr>
          <p:spPr bwMode="auto">
            <a:xfrm rot="16200000">
              <a:off x="8947138" y="324091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5" name="Ellipse 394"/>
            <p:cNvSpPr/>
            <p:nvPr/>
          </p:nvSpPr>
          <p:spPr bwMode="auto">
            <a:xfrm rot="16200000">
              <a:off x="8947138" y="259217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6" name="Ellipse 395"/>
            <p:cNvSpPr/>
            <p:nvPr/>
          </p:nvSpPr>
          <p:spPr bwMode="auto">
            <a:xfrm rot="16200000">
              <a:off x="8947138" y="194343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7" name="Ellipse 396"/>
            <p:cNvSpPr/>
            <p:nvPr/>
          </p:nvSpPr>
          <p:spPr bwMode="auto">
            <a:xfrm rot="16200000">
              <a:off x="8947138" y="1619060"/>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5" name="Ellipse 404"/>
            <p:cNvSpPr/>
            <p:nvPr/>
          </p:nvSpPr>
          <p:spPr bwMode="auto">
            <a:xfrm rot="16200000">
              <a:off x="9213838" y="2609126"/>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6" name="Ellipse 405"/>
            <p:cNvSpPr/>
            <p:nvPr/>
          </p:nvSpPr>
          <p:spPr bwMode="auto">
            <a:xfrm rot="16200000">
              <a:off x="9213838" y="1960386"/>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7" name="Ellipse 406"/>
            <p:cNvSpPr/>
            <p:nvPr/>
          </p:nvSpPr>
          <p:spPr bwMode="auto">
            <a:xfrm rot="16200000">
              <a:off x="9213838" y="1636010"/>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25" name="Ellipse 424"/>
            <p:cNvSpPr/>
            <p:nvPr/>
          </p:nvSpPr>
          <p:spPr bwMode="auto">
            <a:xfrm rot="16200000">
              <a:off x="7724765" y="128365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6" name="Ellipse 425"/>
            <p:cNvSpPr/>
            <p:nvPr/>
          </p:nvSpPr>
          <p:spPr bwMode="auto">
            <a:xfrm rot="16200000">
              <a:off x="7943840" y="128365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7" name="Ellipse 426"/>
            <p:cNvSpPr/>
            <p:nvPr/>
          </p:nvSpPr>
          <p:spPr bwMode="auto">
            <a:xfrm rot="16200000">
              <a:off x="8210540" y="1301582"/>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8" name="Ellipse 427"/>
            <p:cNvSpPr/>
            <p:nvPr/>
          </p:nvSpPr>
          <p:spPr bwMode="auto">
            <a:xfrm rot="16200000">
              <a:off x="7743813" y="1250803"/>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29" name="Ellipse 428"/>
            <p:cNvSpPr/>
            <p:nvPr/>
          </p:nvSpPr>
          <p:spPr bwMode="auto">
            <a:xfrm rot="16200000">
              <a:off x="7962888" y="1250803"/>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0" name="Ellipse 429"/>
            <p:cNvSpPr/>
            <p:nvPr/>
          </p:nvSpPr>
          <p:spPr bwMode="auto">
            <a:xfrm rot="16200000">
              <a:off x="8229588" y="1268735"/>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1" name="Ellipse 430"/>
            <p:cNvSpPr/>
            <p:nvPr/>
          </p:nvSpPr>
          <p:spPr bwMode="auto">
            <a:xfrm rot="16200000">
              <a:off x="7724765" y="9480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2" name="Ellipse 431"/>
            <p:cNvSpPr/>
            <p:nvPr/>
          </p:nvSpPr>
          <p:spPr bwMode="auto">
            <a:xfrm rot="16200000">
              <a:off x="7943840" y="9480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3" name="Ellipse 432"/>
            <p:cNvSpPr/>
            <p:nvPr/>
          </p:nvSpPr>
          <p:spPr bwMode="auto">
            <a:xfrm rot="16200000">
              <a:off x="7743813" y="9151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4" name="Ellipse 433"/>
            <p:cNvSpPr/>
            <p:nvPr/>
          </p:nvSpPr>
          <p:spPr bwMode="auto">
            <a:xfrm rot="16200000">
              <a:off x="7962888" y="9151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grpSp>
      <p:sp>
        <p:nvSpPr>
          <p:cNvPr id="317" name="Rectangle 13"/>
          <p:cNvSpPr>
            <a:spLocks noChangeArrowheads="1"/>
          </p:cNvSpPr>
          <p:nvPr/>
        </p:nvSpPr>
        <p:spPr bwMode="gray">
          <a:xfrm>
            <a:off x="787401" y="2751958"/>
            <a:ext cx="11078200" cy="723900"/>
          </a:xfrm>
          <a:prstGeom prst="rect">
            <a:avLst/>
          </a:prstGeom>
          <a:noFill/>
          <a:ln w="12700">
            <a:noFill/>
            <a:miter lim="800000"/>
            <a:headEnd/>
            <a:tailEnd/>
          </a:ln>
          <a:effectLst/>
          <a:extLst/>
        </p:spPr>
        <p:txBody>
          <a:bodyPr lIns="216000" tIns="108000" rIns="144000" bIns="72000" anchor="ctr"/>
          <a:lstStyle/>
          <a:p>
            <a:pPr>
              <a:lnSpc>
                <a:spcPct val="95000"/>
              </a:lnSpc>
              <a:spcAft>
                <a:spcPts val="400"/>
              </a:spcAft>
              <a:buClr>
                <a:srgbClr val="969696"/>
              </a:buClr>
            </a:pPr>
            <a:r>
              <a:rPr lang="en-US" altLang="en-US" sz="2400" dirty="0" err="1" smtClean="0">
                <a:solidFill>
                  <a:srgbClr val="080808"/>
                </a:solidFill>
              </a:rPr>
              <a:t>Desarrollo</a:t>
            </a:r>
            <a:r>
              <a:rPr lang="en-US" altLang="en-US" sz="2400" dirty="0" smtClean="0">
                <a:solidFill>
                  <a:srgbClr val="080808"/>
                </a:solidFill>
              </a:rPr>
              <a:t> del </a:t>
            </a:r>
            <a:r>
              <a:rPr lang="en-US" altLang="en-US" sz="2400" dirty="0" err="1" smtClean="0">
                <a:solidFill>
                  <a:srgbClr val="080808"/>
                </a:solidFill>
              </a:rPr>
              <a:t>proceso</a:t>
            </a:r>
            <a:r>
              <a:rPr lang="en-US" altLang="en-US" sz="2400" dirty="0" smtClean="0">
                <a:solidFill>
                  <a:srgbClr val="080808"/>
                </a:solidFill>
              </a:rPr>
              <a:t> </a:t>
            </a:r>
            <a:r>
              <a:rPr lang="en-US" altLang="en-US" sz="2400" dirty="0" err="1" smtClean="0">
                <a:solidFill>
                  <a:srgbClr val="080808"/>
                </a:solidFill>
              </a:rPr>
              <a:t>manualmente</a:t>
            </a:r>
            <a:r>
              <a:rPr lang="en-US" altLang="en-US" sz="2400" dirty="0" smtClean="0">
                <a:solidFill>
                  <a:srgbClr val="080808"/>
                </a:solidFill>
              </a:rPr>
              <a:t> .</a:t>
            </a:r>
            <a:endParaRPr lang="en-US" altLang="en-US" sz="2400" dirty="0">
              <a:solidFill>
                <a:srgbClr val="080808"/>
              </a:solidFill>
            </a:endParaRPr>
          </a:p>
        </p:txBody>
      </p:sp>
      <p:sp>
        <p:nvSpPr>
          <p:cNvPr id="320" name="Rectangle 3"/>
          <p:cNvSpPr>
            <a:spLocks noChangeArrowheads="1"/>
          </p:cNvSpPr>
          <p:nvPr/>
        </p:nvSpPr>
        <p:spPr bwMode="gray">
          <a:xfrm>
            <a:off x="787401" y="1870208"/>
            <a:ext cx="11078200" cy="723900"/>
          </a:xfrm>
          <a:prstGeom prst="rect">
            <a:avLst/>
          </a:prstGeom>
          <a:noFill/>
          <a:ln w="12700">
            <a:noFill/>
            <a:miter lim="800000"/>
            <a:headEnd/>
            <a:tailEnd/>
          </a:ln>
          <a:effectLst/>
          <a:extLst/>
        </p:spPr>
        <p:txBody>
          <a:bodyPr lIns="216000" tIns="108000" rIns="144000" bIns="72000" anchor="ctr"/>
          <a:lstStyle/>
          <a:p>
            <a:r>
              <a:rPr lang="en-US" altLang="en-US" sz="2400" dirty="0" err="1" smtClean="0">
                <a:solidFill>
                  <a:srgbClr val="080808"/>
                </a:solidFill>
              </a:rPr>
              <a:t>Inexistencia</a:t>
            </a:r>
            <a:r>
              <a:rPr lang="en-US" altLang="en-US" sz="2400" dirty="0" smtClean="0">
                <a:solidFill>
                  <a:srgbClr val="080808"/>
                </a:solidFill>
              </a:rPr>
              <a:t> de </a:t>
            </a:r>
            <a:r>
              <a:rPr lang="en-US" altLang="en-US" sz="2400" dirty="0" err="1" smtClean="0">
                <a:solidFill>
                  <a:srgbClr val="080808"/>
                </a:solidFill>
              </a:rPr>
              <a:t>una</a:t>
            </a:r>
            <a:r>
              <a:rPr lang="en-US" altLang="en-US" sz="2400" dirty="0" smtClean="0">
                <a:solidFill>
                  <a:srgbClr val="080808"/>
                </a:solidFill>
              </a:rPr>
              <a:t> </a:t>
            </a:r>
            <a:r>
              <a:rPr lang="en-US" altLang="en-US" sz="2400" dirty="0" err="1" smtClean="0">
                <a:solidFill>
                  <a:srgbClr val="080808"/>
                </a:solidFill>
              </a:rPr>
              <a:t>herramienta</a:t>
            </a:r>
            <a:r>
              <a:rPr lang="en-US" altLang="en-US" sz="2400" dirty="0" smtClean="0">
                <a:solidFill>
                  <a:srgbClr val="080808"/>
                </a:solidFill>
              </a:rPr>
              <a:t> </a:t>
            </a:r>
            <a:r>
              <a:rPr lang="en-US" altLang="en-US" sz="2400" dirty="0" err="1" smtClean="0">
                <a:solidFill>
                  <a:srgbClr val="080808"/>
                </a:solidFill>
              </a:rPr>
              <a:t>para</a:t>
            </a:r>
            <a:r>
              <a:rPr lang="en-US" altLang="en-US" sz="2400" dirty="0" smtClean="0">
                <a:solidFill>
                  <a:srgbClr val="080808"/>
                </a:solidFill>
              </a:rPr>
              <a:t> </a:t>
            </a:r>
            <a:r>
              <a:rPr lang="en-US" altLang="en-US" sz="2400" dirty="0" err="1">
                <a:solidFill>
                  <a:srgbClr val="080808"/>
                </a:solidFill>
              </a:rPr>
              <a:t>decisiones</a:t>
            </a:r>
            <a:r>
              <a:rPr lang="en-US" altLang="en-US" sz="2400" dirty="0">
                <a:solidFill>
                  <a:srgbClr val="080808"/>
                </a:solidFill>
              </a:rPr>
              <a:t> de </a:t>
            </a:r>
            <a:r>
              <a:rPr lang="en-US" altLang="en-US" sz="2400" dirty="0" err="1">
                <a:solidFill>
                  <a:srgbClr val="080808"/>
                </a:solidFill>
              </a:rPr>
              <a:t>inversión</a:t>
            </a:r>
            <a:r>
              <a:rPr lang="en-US" altLang="en-US" sz="2400" dirty="0" smtClean="0">
                <a:solidFill>
                  <a:prstClr val="black"/>
                </a:solidFill>
              </a:rPr>
              <a:t>. </a:t>
            </a:r>
            <a:endParaRPr lang="de-DE" altLang="en-US" sz="2400" dirty="0">
              <a:solidFill>
                <a:prstClr val="black"/>
              </a:solidFill>
            </a:endParaRPr>
          </a:p>
        </p:txBody>
      </p:sp>
      <p:sp>
        <p:nvSpPr>
          <p:cNvPr id="323" name="Rectangle 4"/>
          <p:cNvSpPr>
            <a:spLocks noChangeArrowheads="1"/>
          </p:cNvSpPr>
          <p:nvPr/>
        </p:nvSpPr>
        <p:spPr bwMode="gray">
          <a:xfrm>
            <a:off x="812576" y="3648599"/>
            <a:ext cx="11078198" cy="725487"/>
          </a:xfrm>
          <a:prstGeom prst="rect">
            <a:avLst/>
          </a:prstGeom>
          <a:noFill/>
          <a:ln w="12700">
            <a:noFill/>
            <a:miter lim="800000"/>
            <a:headEnd/>
            <a:tailEnd/>
          </a:ln>
          <a:effectLst/>
          <a:extLst/>
        </p:spPr>
        <p:txBody>
          <a:bodyPr lIns="216000" tIns="108000" rIns="144000" bIns="72000" anchor="ctr"/>
          <a:lstStyle/>
          <a:p>
            <a:r>
              <a:rPr lang="en-US" altLang="en-US" sz="2400" dirty="0" err="1" smtClean="0">
                <a:solidFill>
                  <a:srgbClr val="080808"/>
                </a:solidFill>
              </a:rPr>
              <a:t>Resultados</a:t>
            </a:r>
            <a:r>
              <a:rPr lang="en-US" altLang="en-US" sz="2400" dirty="0" smtClean="0">
                <a:solidFill>
                  <a:srgbClr val="080808"/>
                </a:solidFill>
              </a:rPr>
              <a:t> en </a:t>
            </a:r>
            <a:r>
              <a:rPr lang="en-US" altLang="en-US" sz="2400" dirty="0" err="1" smtClean="0">
                <a:solidFill>
                  <a:srgbClr val="080808"/>
                </a:solidFill>
              </a:rPr>
              <a:t>corto</a:t>
            </a:r>
            <a:r>
              <a:rPr lang="en-US" altLang="en-US" sz="2400" dirty="0" smtClean="0">
                <a:solidFill>
                  <a:srgbClr val="080808"/>
                </a:solidFill>
              </a:rPr>
              <a:t> </a:t>
            </a:r>
            <a:r>
              <a:rPr lang="en-US" altLang="en-US" sz="2400" dirty="0" err="1" smtClean="0">
                <a:solidFill>
                  <a:srgbClr val="080808"/>
                </a:solidFill>
              </a:rPr>
              <a:t>tiempo</a:t>
            </a:r>
            <a:r>
              <a:rPr lang="en-US" altLang="en-US" sz="2400" dirty="0" smtClean="0">
                <a:solidFill>
                  <a:srgbClr val="080808"/>
                </a:solidFill>
              </a:rPr>
              <a:t>.</a:t>
            </a:r>
            <a:endParaRPr lang="en-US" altLang="en-US" sz="2400" dirty="0">
              <a:solidFill>
                <a:srgbClr val="080808"/>
              </a:solidFill>
            </a:endParaRPr>
          </a:p>
        </p:txBody>
      </p:sp>
      <p:grpSp>
        <p:nvGrpSpPr>
          <p:cNvPr id="328" name="Gruppieren 54"/>
          <p:cNvGrpSpPr/>
          <p:nvPr/>
        </p:nvGrpSpPr>
        <p:grpSpPr>
          <a:xfrm>
            <a:off x="170744" y="1915947"/>
            <a:ext cx="690863" cy="690863"/>
            <a:chOff x="4731421" y="3485908"/>
            <a:chExt cx="690863" cy="690863"/>
          </a:xfrm>
        </p:grpSpPr>
        <p:sp>
          <p:nvSpPr>
            <p:cNvPr id="331" name="Ellipse 55"/>
            <p:cNvSpPr/>
            <p:nvPr/>
          </p:nvSpPr>
          <p:spPr bwMode="gray">
            <a:xfrm>
              <a:off x="4731421" y="3485908"/>
              <a:ext cx="690863" cy="690863"/>
            </a:xfrm>
            <a:prstGeom prst="ellipse">
              <a:avLst/>
            </a:prstGeom>
            <a:solidFill>
              <a:srgbClr val="005EF6">
                <a:alpha val="50196"/>
              </a:srgbClr>
            </a:solidFill>
            <a:ln w="12700">
              <a:noFill/>
              <a:miter lim="800000"/>
              <a:headEnd/>
              <a:tailEnd/>
            </a:ln>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grpSp>
          <p:nvGrpSpPr>
            <p:cNvPr id="337" name="Gruppieren 56"/>
            <p:cNvGrpSpPr/>
            <p:nvPr/>
          </p:nvGrpSpPr>
          <p:grpSpPr>
            <a:xfrm>
              <a:off x="4819756" y="3634266"/>
              <a:ext cx="517111" cy="394145"/>
              <a:chOff x="2378075" y="2760663"/>
              <a:chExt cx="1755775" cy="1338262"/>
            </a:xfrm>
          </p:grpSpPr>
          <p:sp>
            <p:nvSpPr>
              <p:cNvPr id="338" name="Freeform 48"/>
              <p:cNvSpPr>
                <a:spLocks/>
              </p:cNvSpPr>
              <p:nvPr/>
            </p:nvSpPr>
            <p:spPr bwMode="auto">
              <a:xfrm>
                <a:off x="2460625" y="3232150"/>
                <a:ext cx="903288" cy="787400"/>
              </a:xfrm>
              <a:custGeom>
                <a:avLst/>
                <a:gdLst>
                  <a:gd name="T0" fmla="*/ 142 w 569"/>
                  <a:gd name="T1" fmla="*/ 496 h 496"/>
                  <a:gd name="T2" fmla="*/ 0 w 569"/>
                  <a:gd name="T3" fmla="*/ 248 h 496"/>
                  <a:gd name="T4" fmla="*/ 142 w 569"/>
                  <a:gd name="T5" fmla="*/ 0 h 496"/>
                  <a:gd name="T6" fmla="*/ 428 w 569"/>
                  <a:gd name="T7" fmla="*/ 0 h 496"/>
                  <a:gd name="T8" fmla="*/ 569 w 569"/>
                  <a:gd name="T9" fmla="*/ 248 h 496"/>
                  <a:gd name="T10" fmla="*/ 428 w 569"/>
                  <a:gd name="T11" fmla="*/ 496 h 496"/>
                  <a:gd name="T12" fmla="*/ 142 w 569"/>
                  <a:gd name="T13" fmla="*/ 496 h 496"/>
                </a:gdLst>
                <a:ahLst/>
                <a:cxnLst>
                  <a:cxn ang="0">
                    <a:pos x="T0" y="T1"/>
                  </a:cxn>
                  <a:cxn ang="0">
                    <a:pos x="T2" y="T3"/>
                  </a:cxn>
                  <a:cxn ang="0">
                    <a:pos x="T4" y="T5"/>
                  </a:cxn>
                  <a:cxn ang="0">
                    <a:pos x="T6" y="T7"/>
                  </a:cxn>
                  <a:cxn ang="0">
                    <a:pos x="T8" y="T9"/>
                  </a:cxn>
                  <a:cxn ang="0">
                    <a:pos x="T10" y="T11"/>
                  </a:cxn>
                  <a:cxn ang="0">
                    <a:pos x="T12" y="T13"/>
                  </a:cxn>
                </a:cxnLst>
                <a:rect l="0" t="0" r="r" b="b"/>
                <a:pathLst>
                  <a:path w="569" h="496">
                    <a:moveTo>
                      <a:pt x="142" y="496"/>
                    </a:moveTo>
                    <a:lnTo>
                      <a:pt x="0" y="248"/>
                    </a:lnTo>
                    <a:lnTo>
                      <a:pt x="142" y="0"/>
                    </a:lnTo>
                    <a:lnTo>
                      <a:pt x="428" y="0"/>
                    </a:lnTo>
                    <a:lnTo>
                      <a:pt x="569" y="248"/>
                    </a:lnTo>
                    <a:lnTo>
                      <a:pt x="428" y="496"/>
                    </a:lnTo>
                    <a:lnTo>
                      <a:pt x="142" y="496"/>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9" name="Freeform 49"/>
              <p:cNvSpPr>
                <a:spLocks/>
              </p:cNvSpPr>
              <p:nvPr/>
            </p:nvSpPr>
            <p:spPr bwMode="auto">
              <a:xfrm>
                <a:off x="3143250" y="2843213"/>
                <a:ext cx="908050" cy="782637"/>
              </a:xfrm>
              <a:custGeom>
                <a:avLst/>
                <a:gdLst>
                  <a:gd name="T0" fmla="*/ 144 w 572"/>
                  <a:gd name="T1" fmla="*/ 493 h 493"/>
                  <a:gd name="T2" fmla="*/ 0 w 572"/>
                  <a:gd name="T3" fmla="*/ 245 h 493"/>
                  <a:gd name="T4" fmla="*/ 144 w 572"/>
                  <a:gd name="T5" fmla="*/ 0 h 493"/>
                  <a:gd name="T6" fmla="*/ 428 w 572"/>
                  <a:gd name="T7" fmla="*/ 0 h 493"/>
                  <a:gd name="T8" fmla="*/ 572 w 572"/>
                  <a:gd name="T9" fmla="*/ 245 h 493"/>
                  <a:gd name="T10" fmla="*/ 428 w 572"/>
                  <a:gd name="T11" fmla="*/ 493 h 493"/>
                  <a:gd name="T12" fmla="*/ 144 w 572"/>
                  <a:gd name="T13" fmla="*/ 493 h 493"/>
                </a:gdLst>
                <a:ahLst/>
                <a:cxnLst>
                  <a:cxn ang="0">
                    <a:pos x="T0" y="T1"/>
                  </a:cxn>
                  <a:cxn ang="0">
                    <a:pos x="T2" y="T3"/>
                  </a:cxn>
                  <a:cxn ang="0">
                    <a:pos x="T4" y="T5"/>
                  </a:cxn>
                  <a:cxn ang="0">
                    <a:pos x="T6" y="T7"/>
                  </a:cxn>
                  <a:cxn ang="0">
                    <a:pos x="T8" y="T9"/>
                  </a:cxn>
                  <a:cxn ang="0">
                    <a:pos x="T10" y="T11"/>
                  </a:cxn>
                  <a:cxn ang="0">
                    <a:pos x="T12" y="T13"/>
                  </a:cxn>
                </a:cxnLst>
                <a:rect l="0" t="0" r="r" b="b"/>
                <a:pathLst>
                  <a:path w="572" h="493">
                    <a:moveTo>
                      <a:pt x="144" y="493"/>
                    </a:moveTo>
                    <a:lnTo>
                      <a:pt x="0" y="245"/>
                    </a:lnTo>
                    <a:lnTo>
                      <a:pt x="144" y="0"/>
                    </a:lnTo>
                    <a:lnTo>
                      <a:pt x="428" y="0"/>
                    </a:lnTo>
                    <a:lnTo>
                      <a:pt x="572" y="245"/>
                    </a:lnTo>
                    <a:lnTo>
                      <a:pt x="428" y="493"/>
                    </a:lnTo>
                    <a:lnTo>
                      <a:pt x="144" y="493"/>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0" name="Oval 50"/>
              <p:cNvSpPr>
                <a:spLocks noChangeArrowheads="1"/>
              </p:cNvSpPr>
              <p:nvPr/>
            </p:nvSpPr>
            <p:spPr bwMode="auto">
              <a:xfrm>
                <a:off x="2600325" y="3154363"/>
                <a:ext cx="163513"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1" name="Oval 51"/>
              <p:cNvSpPr>
                <a:spLocks noChangeArrowheads="1"/>
              </p:cNvSpPr>
              <p:nvPr/>
            </p:nvSpPr>
            <p:spPr bwMode="auto">
              <a:xfrm>
                <a:off x="2378075" y="3543300"/>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2" name="Oval 52"/>
              <p:cNvSpPr>
                <a:spLocks noChangeArrowheads="1"/>
              </p:cNvSpPr>
              <p:nvPr/>
            </p:nvSpPr>
            <p:spPr bwMode="auto">
              <a:xfrm>
                <a:off x="2600325" y="3937000"/>
                <a:ext cx="163513" cy="161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5" name="Oval 53"/>
              <p:cNvSpPr>
                <a:spLocks noChangeArrowheads="1"/>
              </p:cNvSpPr>
              <p:nvPr/>
            </p:nvSpPr>
            <p:spPr bwMode="auto">
              <a:xfrm>
                <a:off x="3060700" y="3937000"/>
                <a:ext cx="165100" cy="161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1" name="Oval 54"/>
              <p:cNvSpPr>
                <a:spLocks noChangeArrowheads="1"/>
              </p:cNvSpPr>
              <p:nvPr/>
            </p:nvSpPr>
            <p:spPr bwMode="auto">
              <a:xfrm>
                <a:off x="3286125" y="3543300"/>
                <a:ext cx="160338"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2" name="Oval 55"/>
              <p:cNvSpPr>
                <a:spLocks noChangeArrowheads="1"/>
              </p:cNvSpPr>
              <p:nvPr/>
            </p:nvSpPr>
            <p:spPr bwMode="auto">
              <a:xfrm>
                <a:off x="3060700" y="3149600"/>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3" name="Oval 56"/>
              <p:cNvSpPr>
                <a:spLocks noChangeArrowheads="1"/>
              </p:cNvSpPr>
              <p:nvPr/>
            </p:nvSpPr>
            <p:spPr bwMode="auto">
              <a:xfrm>
                <a:off x="3286125" y="2760663"/>
                <a:ext cx="160338"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4" name="Oval 57"/>
              <p:cNvSpPr>
                <a:spLocks noChangeArrowheads="1"/>
              </p:cNvSpPr>
              <p:nvPr/>
            </p:nvSpPr>
            <p:spPr bwMode="auto">
              <a:xfrm>
                <a:off x="3740150" y="2760663"/>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5" name="Oval 58"/>
              <p:cNvSpPr>
                <a:spLocks noChangeArrowheads="1"/>
              </p:cNvSpPr>
              <p:nvPr/>
            </p:nvSpPr>
            <p:spPr bwMode="auto">
              <a:xfrm>
                <a:off x="3968750" y="3154363"/>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8" name="Oval 59"/>
              <p:cNvSpPr>
                <a:spLocks noChangeArrowheads="1"/>
              </p:cNvSpPr>
              <p:nvPr/>
            </p:nvSpPr>
            <p:spPr bwMode="auto">
              <a:xfrm>
                <a:off x="3740150" y="3543300"/>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364" name="Gruppieren 54"/>
          <p:cNvGrpSpPr/>
          <p:nvPr/>
        </p:nvGrpSpPr>
        <p:grpSpPr>
          <a:xfrm>
            <a:off x="139006" y="2800972"/>
            <a:ext cx="690863" cy="690863"/>
            <a:chOff x="4731421" y="3485908"/>
            <a:chExt cx="690863" cy="690863"/>
          </a:xfrm>
        </p:grpSpPr>
        <p:sp>
          <p:nvSpPr>
            <p:cNvPr id="365" name="Ellipse 55"/>
            <p:cNvSpPr/>
            <p:nvPr/>
          </p:nvSpPr>
          <p:spPr bwMode="gray">
            <a:xfrm>
              <a:off x="4731421" y="3485908"/>
              <a:ext cx="690863" cy="690863"/>
            </a:xfrm>
            <a:prstGeom prst="ellipse">
              <a:avLst/>
            </a:prstGeom>
            <a:solidFill>
              <a:srgbClr val="005EF6">
                <a:alpha val="50196"/>
              </a:srgbClr>
            </a:solidFill>
            <a:ln w="12700">
              <a:noFill/>
              <a:miter lim="800000"/>
              <a:headEnd/>
              <a:tailEnd/>
            </a:ln>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grpSp>
          <p:nvGrpSpPr>
            <p:cNvPr id="366" name="Gruppieren 56"/>
            <p:cNvGrpSpPr/>
            <p:nvPr/>
          </p:nvGrpSpPr>
          <p:grpSpPr>
            <a:xfrm>
              <a:off x="4819756" y="3634266"/>
              <a:ext cx="517111" cy="394145"/>
              <a:chOff x="2378075" y="2760663"/>
              <a:chExt cx="1755775" cy="1338262"/>
            </a:xfrm>
          </p:grpSpPr>
          <p:sp>
            <p:nvSpPr>
              <p:cNvPr id="367" name="Freeform 48"/>
              <p:cNvSpPr>
                <a:spLocks/>
              </p:cNvSpPr>
              <p:nvPr/>
            </p:nvSpPr>
            <p:spPr bwMode="auto">
              <a:xfrm>
                <a:off x="2460625" y="3232150"/>
                <a:ext cx="903288" cy="787400"/>
              </a:xfrm>
              <a:custGeom>
                <a:avLst/>
                <a:gdLst>
                  <a:gd name="T0" fmla="*/ 142 w 569"/>
                  <a:gd name="T1" fmla="*/ 496 h 496"/>
                  <a:gd name="T2" fmla="*/ 0 w 569"/>
                  <a:gd name="T3" fmla="*/ 248 h 496"/>
                  <a:gd name="T4" fmla="*/ 142 w 569"/>
                  <a:gd name="T5" fmla="*/ 0 h 496"/>
                  <a:gd name="T6" fmla="*/ 428 w 569"/>
                  <a:gd name="T7" fmla="*/ 0 h 496"/>
                  <a:gd name="T8" fmla="*/ 569 w 569"/>
                  <a:gd name="T9" fmla="*/ 248 h 496"/>
                  <a:gd name="T10" fmla="*/ 428 w 569"/>
                  <a:gd name="T11" fmla="*/ 496 h 496"/>
                  <a:gd name="T12" fmla="*/ 142 w 569"/>
                  <a:gd name="T13" fmla="*/ 496 h 496"/>
                </a:gdLst>
                <a:ahLst/>
                <a:cxnLst>
                  <a:cxn ang="0">
                    <a:pos x="T0" y="T1"/>
                  </a:cxn>
                  <a:cxn ang="0">
                    <a:pos x="T2" y="T3"/>
                  </a:cxn>
                  <a:cxn ang="0">
                    <a:pos x="T4" y="T5"/>
                  </a:cxn>
                  <a:cxn ang="0">
                    <a:pos x="T6" y="T7"/>
                  </a:cxn>
                  <a:cxn ang="0">
                    <a:pos x="T8" y="T9"/>
                  </a:cxn>
                  <a:cxn ang="0">
                    <a:pos x="T10" y="T11"/>
                  </a:cxn>
                  <a:cxn ang="0">
                    <a:pos x="T12" y="T13"/>
                  </a:cxn>
                </a:cxnLst>
                <a:rect l="0" t="0" r="r" b="b"/>
                <a:pathLst>
                  <a:path w="569" h="496">
                    <a:moveTo>
                      <a:pt x="142" y="496"/>
                    </a:moveTo>
                    <a:lnTo>
                      <a:pt x="0" y="248"/>
                    </a:lnTo>
                    <a:lnTo>
                      <a:pt x="142" y="0"/>
                    </a:lnTo>
                    <a:lnTo>
                      <a:pt x="428" y="0"/>
                    </a:lnTo>
                    <a:lnTo>
                      <a:pt x="569" y="248"/>
                    </a:lnTo>
                    <a:lnTo>
                      <a:pt x="428" y="496"/>
                    </a:lnTo>
                    <a:lnTo>
                      <a:pt x="142" y="496"/>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49"/>
              <p:cNvSpPr>
                <a:spLocks/>
              </p:cNvSpPr>
              <p:nvPr/>
            </p:nvSpPr>
            <p:spPr bwMode="auto">
              <a:xfrm>
                <a:off x="3143250" y="2843213"/>
                <a:ext cx="908050" cy="782637"/>
              </a:xfrm>
              <a:custGeom>
                <a:avLst/>
                <a:gdLst>
                  <a:gd name="T0" fmla="*/ 144 w 572"/>
                  <a:gd name="T1" fmla="*/ 493 h 493"/>
                  <a:gd name="T2" fmla="*/ 0 w 572"/>
                  <a:gd name="T3" fmla="*/ 245 h 493"/>
                  <a:gd name="T4" fmla="*/ 144 w 572"/>
                  <a:gd name="T5" fmla="*/ 0 h 493"/>
                  <a:gd name="T6" fmla="*/ 428 w 572"/>
                  <a:gd name="T7" fmla="*/ 0 h 493"/>
                  <a:gd name="T8" fmla="*/ 572 w 572"/>
                  <a:gd name="T9" fmla="*/ 245 h 493"/>
                  <a:gd name="T10" fmla="*/ 428 w 572"/>
                  <a:gd name="T11" fmla="*/ 493 h 493"/>
                  <a:gd name="T12" fmla="*/ 144 w 572"/>
                  <a:gd name="T13" fmla="*/ 493 h 493"/>
                </a:gdLst>
                <a:ahLst/>
                <a:cxnLst>
                  <a:cxn ang="0">
                    <a:pos x="T0" y="T1"/>
                  </a:cxn>
                  <a:cxn ang="0">
                    <a:pos x="T2" y="T3"/>
                  </a:cxn>
                  <a:cxn ang="0">
                    <a:pos x="T4" y="T5"/>
                  </a:cxn>
                  <a:cxn ang="0">
                    <a:pos x="T6" y="T7"/>
                  </a:cxn>
                  <a:cxn ang="0">
                    <a:pos x="T8" y="T9"/>
                  </a:cxn>
                  <a:cxn ang="0">
                    <a:pos x="T10" y="T11"/>
                  </a:cxn>
                  <a:cxn ang="0">
                    <a:pos x="T12" y="T13"/>
                  </a:cxn>
                </a:cxnLst>
                <a:rect l="0" t="0" r="r" b="b"/>
                <a:pathLst>
                  <a:path w="572" h="493">
                    <a:moveTo>
                      <a:pt x="144" y="493"/>
                    </a:moveTo>
                    <a:lnTo>
                      <a:pt x="0" y="245"/>
                    </a:lnTo>
                    <a:lnTo>
                      <a:pt x="144" y="0"/>
                    </a:lnTo>
                    <a:lnTo>
                      <a:pt x="428" y="0"/>
                    </a:lnTo>
                    <a:lnTo>
                      <a:pt x="572" y="245"/>
                    </a:lnTo>
                    <a:lnTo>
                      <a:pt x="428" y="493"/>
                    </a:lnTo>
                    <a:lnTo>
                      <a:pt x="144" y="493"/>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1" name="Oval 50"/>
              <p:cNvSpPr>
                <a:spLocks noChangeArrowheads="1"/>
              </p:cNvSpPr>
              <p:nvPr/>
            </p:nvSpPr>
            <p:spPr bwMode="auto">
              <a:xfrm>
                <a:off x="2600325" y="3154363"/>
                <a:ext cx="163513"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6" name="Oval 51"/>
              <p:cNvSpPr>
                <a:spLocks noChangeArrowheads="1"/>
              </p:cNvSpPr>
              <p:nvPr/>
            </p:nvSpPr>
            <p:spPr bwMode="auto">
              <a:xfrm>
                <a:off x="2378075" y="3543300"/>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7" name="Oval 52"/>
              <p:cNvSpPr>
                <a:spLocks noChangeArrowheads="1"/>
              </p:cNvSpPr>
              <p:nvPr/>
            </p:nvSpPr>
            <p:spPr bwMode="auto">
              <a:xfrm>
                <a:off x="2600325" y="3937000"/>
                <a:ext cx="163513" cy="161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8" name="Oval 53"/>
              <p:cNvSpPr>
                <a:spLocks noChangeArrowheads="1"/>
              </p:cNvSpPr>
              <p:nvPr/>
            </p:nvSpPr>
            <p:spPr bwMode="auto">
              <a:xfrm>
                <a:off x="3060700" y="3937000"/>
                <a:ext cx="165100" cy="161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9" name="Oval 54"/>
              <p:cNvSpPr>
                <a:spLocks noChangeArrowheads="1"/>
              </p:cNvSpPr>
              <p:nvPr/>
            </p:nvSpPr>
            <p:spPr bwMode="auto">
              <a:xfrm>
                <a:off x="3286125" y="3543300"/>
                <a:ext cx="160338"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0" name="Oval 55"/>
              <p:cNvSpPr>
                <a:spLocks noChangeArrowheads="1"/>
              </p:cNvSpPr>
              <p:nvPr/>
            </p:nvSpPr>
            <p:spPr bwMode="auto">
              <a:xfrm>
                <a:off x="3060700" y="3149600"/>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3" name="Oval 56"/>
              <p:cNvSpPr>
                <a:spLocks noChangeArrowheads="1"/>
              </p:cNvSpPr>
              <p:nvPr/>
            </p:nvSpPr>
            <p:spPr bwMode="auto">
              <a:xfrm>
                <a:off x="3286125" y="2760663"/>
                <a:ext cx="160338"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8" name="Oval 57"/>
              <p:cNvSpPr>
                <a:spLocks noChangeArrowheads="1"/>
              </p:cNvSpPr>
              <p:nvPr/>
            </p:nvSpPr>
            <p:spPr bwMode="auto">
              <a:xfrm>
                <a:off x="3740150" y="2760663"/>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Oval 58"/>
              <p:cNvSpPr>
                <a:spLocks noChangeArrowheads="1"/>
              </p:cNvSpPr>
              <p:nvPr/>
            </p:nvSpPr>
            <p:spPr bwMode="auto">
              <a:xfrm>
                <a:off x="3968750" y="3154363"/>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0" name="Oval 59"/>
              <p:cNvSpPr>
                <a:spLocks noChangeArrowheads="1"/>
              </p:cNvSpPr>
              <p:nvPr/>
            </p:nvSpPr>
            <p:spPr bwMode="auto">
              <a:xfrm>
                <a:off x="3740150" y="3543300"/>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391" name="Gruppieren 54"/>
          <p:cNvGrpSpPr/>
          <p:nvPr/>
        </p:nvGrpSpPr>
        <p:grpSpPr>
          <a:xfrm>
            <a:off x="205438" y="3662788"/>
            <a:ext cx="690863" cy="690863"/>
            <a:chOff x="4731421" y="3485908"/>
            <a:chExt cx="690863" cy="690863"/>
          </a:xfrm>
        </p:grpSpPr>
        <p:sp>
          <p:nvSpPr>
            <p:cNvPr id="393" name="Ellipse 55"/>
            <p:cNvSpPr/>
            <p:nvPr/>
          </p:nvSpPr>
          <p:spPr bwMode="gray">
            <a:xfrm>
              <a:off x="4731421" y="3485908"/>
              <a:ext cx="690863" cy="690863"/>
            </a:xfrm>
            <a:prstGeom prst="ellipse">
              <a:avLst/>
            </a:prstGeom>
            <a:solidFill>
              <a:srgbClr val="005EF6">
                <a:alpha val="50196"/>
              </a:srgbClr>
            </a:solidFill>
            <a:ln w="12700">
              <a:noFill/>
              <a:miter lim="800000"/>
              <a:headEnd/>
              <a:tailEnd/>
            </a:ln>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grpSp>
          <p:nvGrpSpPr>
            <p:cNvPr id="394" name="Gruppieren 56"/>
            <p:cNvGrpSpPr/>
            <p:nvPr/>
          </p:nvGrpSpPr>
          <p:grpSpPr>
            <a:xfrm>
              <a:off x="4819756" y="3634266"/>
              <a:ext cx="517111" cy="394145"/>
              <a:chOff x="2378075" y="2760663"/>
              <a:chExt cx="1755775" cy="1338262"/>
            </a:xfrm>
          </p:grpSpPr>
          <p:sp>
            <p:nvSpPr>
              <p:cNvPr id="398" name="Freeform 48"/>
              <p:cNvSpPr>
                <a:spLocks/>
              </p:cNvSpPr>
              <p:nvPr/>
            </p:nvSpPr>
            <p:spPr bwMode="auto">
              <a:xfrm>
                <a:off x="2460625" y="3232150"/>
                <a:ext cx="903288" cy="787400"/>
              </a:xfrm>
              <a:custGeom>
                <a:avLst/>
                <a:gdLst>
                  <a:gd name="T0" fmla="*/ 142 w 569"/>
                  <a:gd name="T1" fmla="*/ 496 h 496"/>
                  <a:gd name="T2" fmla="*/ 0 w 569"/>
                  <a:gd name="T3" fmla="*/ 248 h 496"/>
                  <a:gd name="T4" fmla="*/ 142 w 569"/>
                  <a:gd name="T5" fmla="*/ 0 h 496"/>
                  <a:gd name="T6" fmla="*/ 428 w 569"/>
                  <a:gd name="T7" fmla="*/ 0 h 496"/>
                  <a:gd name="T8" fmla="*/ 569 w 569"/>
                  <a:gd name="T9" fmla="*/ 248 h 496"/>
                  <a:gd name="T10" fmla="*/ 428 w 569"/>
                  <a:gd name="T11" fmla="*/ 496 h 496"/>
                  <a:gd name="T12" fmla="*/ 142 w 569"/>
                  <a:gd name="T13" fmla="*/ 496 h 496"/>
                </a:gdLst>
                <a:ahLst/>
                <a:cxnLst>
                  <a:cxn ang="0">
                    <a:pos x="T0" y="T1"/>
                  </a:cxn>
                  <a:cxn ang="0">
                    <a:pos x="T2" y="T3"/>
                  </a:cxn>
                  <a:cxn ang="0">
                    <a:pos x="T4" y="T5"/>
                  </a:cxn>
                  <a:cxn ang="0">
                    <a:pos x="T6" y="T7"/>
                  </a:cxn>
                  <a:cxn ang="0">
                    <a:pos x="T8" y="T9"/>
                  </a:cxn>
                  <a:cxn ang="0">
                    <a:pos x="T10" y="T11"/>
                  </a:cxn>
                  <a:cxn ang="0">
                    <a:pos x="T12" y="T13"/>
                  </a:cxn>
                </a:cxnLst>
                <a:rect l="0" t="0" r="r" b="b"/>
                <a:pathLst>
                  <a:path w="569" h="496">
                    <a:moveTo>
                      <a:pt x="142" y="496"/>
                    </a:moveTo>
                    <a:lnTo>
                      <a:pt x="0" y="248"/>
                    </a:lnTo>
                    <a:lnTo>
                      <a:pt x="142" y="0"/>
                    </a:lnTo>
                    <a:lnTo>
                      <a:pt x="428" y="0"/>
                    </a:lnTo>
                    <a:lnTo>
                      <a:pt x="569" y="248"/>
                    </a:lnTo>
                    <a:lnTo>
                      <a:pt x="428" y="496"/>
                    </a:lnTo>
                    <a:lnTo>
                      <a:pt x="142" y="496"/>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9" name="Freeform 49"/>
              <p:cNvSpPr>
                <a:spLocks/>
              </p:cNvSpPr>
              <p:nvPr/>
            </p:nvSpPr>
            <p:spPr bwMode="auto">
              <a:xfrm>
                <a:off x="3143250" y="2843213"/>
                <a:ext cx="908050" cy="782637"/>
              </a:xfrm>
              <a:custGeom>
                <a:avLst/>
                <a:gdLst>
                  <a:gd name="T0" fmla="*/ 144 w 572"/>
                  <a:gd name="T1" fmla="*/ 493 h 493"/>
                  <a:gd name="T2" fmla="*/ 0 w 572"/>
                  <a:gd name="T3" fmla="*/ 245 h 493"/>
                  <a:gd name="T4" fmla="*/ 144 w 572"/>
                  <a:gd name="T5" fmla="*/ 0 h 493"/>
                  <a:gd name="T6" fmla="*/ 428 w 572"/>
                  <a:gd name="T7" fmla="*/ 0 h 493"/>
                  <a:gd name="T8" fmla="*/ 572 w 572"/>
                  <a:gd name="T9" fmla="*/ 245 h 493"/>
                  <a:gd name="T10" fmla="*/ 428 w 572"/>
                  <a:gd name="T11" fmla="*/ 493 h 493"/>
                  <a:gd name="T12" fmla="*/ 144 w 572"/>
                  <a:gd name="T13" fmla="*/ 493 h 493"/>
                </a:gdLst>
                <a:ahLst/>
                <a:cxnLst>
                  <a:cxn ang="0">
                    <a:pos x="T0" y="T1"/>
                  </a:cxn>
                  <a:cxn ang="0">
                    <a:pos x="T2" y="T3"/>
                  </a:cxn>
                  <a:cxn ang="0">
                    <a:pos x="T4" y="T5"/>
                  </a:cxn>
                  <a:cxn ang="0">
                    <a:pos x="T6" y="T7"/>
                  </a:cxn>
                  <a:cxn ang="0">
                    <a:pos x="T8" y="T9"/>
                  </a:cxn>
                  <a:cxn ang="0">
                    <a:pos x="T10" y="T11"/>
                  </a:cxn>
                  <a:cxn ang="0">
                    <a:pos x="T12" y="T13"/>
                  </a:cxn>
                </a:cxnLst>
                <a:rect l="0" t="0" r="r" b="b"/>
                <a:pathLst>
                  <a:path w="572" h="493">
                    <a:moveTo>
                      <a:pt x="144" y="493"/>
                    </a:moveTo>
                    <a:lnTo>
                      <a:pt x="0" y="245"/>
                    </a:lnTo>
                    <a:lnTo>
                      <a:pt x="144" y="0"/>
                    </a:lnTo>
                    <a:lnTo>
                      <a:pt x="428" y="0"/>
                    </a:lnTo>
                    <a:lnTo>
                      <a:pt x="572" y="245"/>
                    </a:lnTo>
                    <a:lnTo>
                      <a:pt x="428" y="493"/>
                    </a:lnTo>
                    <a:lnTo>
                      <a:pt x="144" y="493"/>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0" name="Oval 50"/>
              <p:cNvSpPr>
                <a:spLocks noChangeArrowheads="1"/>
              </p:cNvSpPr>
              <p:nvPr/>
            </p:nvSpPr>
            <p:spPr bwMode="auto">
              <a:xfrm>
                <a:off x="2600325" y="3154363"/>
                <a:ext cx="163513"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1" name="Oval 51"/>
              <p:cNvSpPr>
                <a:spLocks noChangeArrowheads="1"/>
              </p:cNvSpPr>
              <p:nvPr/>
            </p:nvSpPr>
            <p:spPr bwMode="auto">
              <a:xfrm>
                <a:off x="2378075" y="3543300"/>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2" name="Oval 52"/>
              <p:cNvSpPr>
                <a:spLocks noChangeArrowheads="1"/>
              </p:cNvSpPr>
              <p:nvPr/>
            </p:nvSpPr>
            <p:spPr bwMode="auto">
              <a:xfrm>
                <a:off x="2600325" y="3937000"/>
                <a:ext cx="163513" cy="161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3" name="Oval 53"/>
              <p:cNvSpPr>
                <a:spLocks noChangeArrowheads="1"/>
              </p:cNvSpPr>
              <p:nvPr/>
            </p:nvSpPr>
            <p:spPr bwMode="auto">
              <a:xfrm>
                <a:off x="3060700" y="3937000"/>
                <a:ext cx="165100" cy="161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4" name="Oval 54"/>
              <p:cNvSpPr>
                <a:spLocks noChangeArrowheads="1"/>
              </p:cNvSpPr>
              <p:nvPr/>
            </p:nvSpPr>
            <p:spPr bwMode="auto">
              <a:xfrm>
                <a:off x="3286125" y="3543300"/>
                <a:ext cx="160338"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8" name="Oval 55"/>
              <p:cNvSpPr>
                <a:spLocks noChangeArrowheads="1"/>
              </p:cNvSpPr>
              <p:nvPr/>
            </p:nvSpPr>
            <p:spPr bwMode="auto">
              <a:xfrm>
                <a:off x="3060700" y="3149600"/>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9" name="Oval 56"/>
              <p:cNvSpPr>
                <a:spLocks noChangeArrowheads="1"/>
              </p:cNvSpPr>
              <p:nvPr/>
            </p:nvSpPr>
            <p:spPr bwMode="auto">
              <a:xfrm>
                <a:off x="3286125" y="2760663"/>
                <a:ext cx="160338"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0" name="Oval 57"/>
              <p:cNvSpPr>
                <a:spLocks noChangeArrowheads="1"/>
              </p:cNvSpPr>
              <p:nvPr/>
            </p:nvSpPr>
            <p:spPr bwMode="auto">
              <a:xfrm>
                <a:off x="3740150" y="2760663"/>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1" name="Oval 58"/>
              <p:cNvSpPr>
                <a:spLocks noChangeArrowheads="1"/>
              </p:cNvSpPr>
              <p:nvPr/>
            </p:nvSpPr>
            <p:spPr bwMode="auto">
              <a:xfrm>
                <a:off x="3968750" y="3154363"/>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2" name="Oval 59"/>
              <p:cNvSpPr>
                <a:spLocks noChangeArrowheads="1"/>
              </p:cNvSpPr>
              <p:nvPr/>
            </p:nvSpPr>
            <p:spPr bwMode="auto">
              <a:xfrm>
                <a:off x="3740150" y="3543300"/>
                <a:ext cx="165100" cy="165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spTree>
    <p:extLst>
      <p:ext uri="{BB962C8B-B14F-4D97-AF65-F5344CB8AC3E}">
        <p14:creationId xmlns:p14="http://schemas.microsoft.com/office/powerpoint/2010/main" val="234027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 name="Picture 2" descr="C:\Users\Karla Ortiz Adame\Google Drive\TESI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24000" y="238544"/>
            <a:ext cx="11541600" cy="616455"/>
          </a:xfrm>
        </p:spPr>
        <p:txBody>
          <a:bodyPr/>
          <a:lstStyle/>
          <a:p>
            <a:r>
              <a:rPr lang="en-US" altLang="en-US" dirty="0" err="1" smtClean="0"/>
              <a:t>Justificación</a:t>
            </a:r>
            <a:endParaRPr lang="en-GB" altLang="en-US" dirty="0"/>
          </a:p>
        </p:txBody>
      </p:sp>
      <p:grpSp>
        <p:nvGrpSpPr>
          <p:cNvPr id="25" name="Gruppieren 24"/>
          <p:cNvGrpSpPr/>
          <p:nvPr/>
        </p:nvGrpSpPr>
        <p:grpSpPr>
          <a:xfrm rot="5400000">
            <a:off x="8704874" y="1527690"/>
            <a:ext cx="5098677" cy="1891273"/>
            <a:chOff x="-54452" y="-56175"/>
            <a:chExt cx="5098677" cy="1891273"/>
          </a:xfrm>
        </p:grpSpPr>
        <p:sp>
          <p:nvSpPr>
            <p:cNvPr id="26" name="Ellipse 25"/>
            <p:cNvSpPr/>
            <p:nvPr/>
          </p:nvSpPr>
          <p:spPr bwMode="auto">
            <a:xfrm>
              <a:off x="-54452"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 name="Ellipse 26"/>
            <p:cNvSpPr/>
            <p:nvPr/>
          </p:nvSpPr>
          <p:spPr bwMode="auto">
            <a:xfrm>
              <a:off x="26991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 name="Ellipse 27"/>
            <p:cNvSpPr/>
            <p:nvPr/>
          </p:nvSpPr>
          <p:spPr bwMode="auto">
            <a:xfrm>
              <a:off x="59428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 name="Ellipse 28"/>
            <p:cNvSpPr/>
            <p:nvPr/>
          </p:nvSpPr>
          <p:spPr bwMode="auto">
            <a:xfrm>
              <a:off x="91865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 name="Ellipse 29"/>
            <p:cNvSpPr/>
            <p:nvPr/>
          </p:nvSpPr>
          <p:spPr bwMode="auto">
            <a:xfrm>
              <a:off x="124302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 name="Ellipse 30"/>
            <p:cNvSpPr/>
            <p:nvPr/>
          </p:nvSpPr>
          <p:spPr bwMode="auto">
            <a:xfrm>
              <a:off x="156739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2" name="Ellipse 31"/>
            <p:cNvSpPr/>
            <p:nvPr/>
          </p:nvSpPr>
          <p:spPr bwMode="auto">
            <a:xfrm>
              <a:off x="254050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3" name="Ellipse 32"/>
            <p:cNvSpPr/>
            <p:nvPr/>
          </p:nvSpPr>
          <p:spPr bwMode="auto">
            <a:xfrm>
              <a:off x="286487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4" name="Ellipse 33"/>
            <p:cNvSpPr/>
            <p:nvPr/>
          </p:nvSpPr>
          <p:spPr bwMode="auto">
            <a:xfrm>
              <a:off x="189176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5" name="Ellipse 34"/>
            <p:cNvSpPr/>
            <p:nvPr/>
          </p:nvSpPr>
          <p:spPr bwMode="auto">
            <a:xfrm>
              <a:off x="221613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6" name="Ellipse 35"/>
            <p:cNvSpPr/>
            <p:nvPr/>
          </p:nvSpPr>
          <p:spPr bwMode="auto">
            <a:xfrm>
              <a:off x="318924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7" name="Ellipse 36"/>
            <p:cNvSpPr/>
            <p:nvPr/>
          </p:nvSpPr>
          <p:spPr bwMode="auto">
            <a:xfrm>
              <a:off x="351361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8" name="Ellipse 37"/>
            <p:cNvSpPr/>
            <p:nvPr/>
          </p:nvSpPr>
          <p:spPr bwMode="auto">
            <a:xfrm>
              <a:off x="383798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9" name="Ellipse 38"/>
            <p:cNvSpPr/>
            <p:nvPr/>
          </p:nvSpPr>
          <p:spPr bwMode="auto">
            <a:xfrm>
              <a:off x="4162364"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0" name="Ellipse 39"/>
            <p:cNvSpPr/>
            <p:nvPr/>
          </p:nvSpPr>
          <p:spPr bwMode="auto">
            <a:xfrm>
              <a:off x="-54452"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1" name="Ellipse 40"/>
            <p:cNvSpPr/>
            <p:nvPr/>
          </p:nvSpPr>
          <p:spPr bwMode="auto">
            <a:xfrm>
              <a:off x="26991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 name="Ellipse 41"/>
            <p:cNvSpPr/>
            <p:nvPr/>
          </p:nvSpPr>
          <p:spPr bwMode="auto">
            <a:xfrm>
              <a:off x="59428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 name="Ellipse 42"/>
            <p:cNvSpPr/>
            <p:nvPr/>
          </p:nvSpPr>
          <p:spPr bwMode="auto">
            <a:xfrm>
              <a:off x="91865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4" name="Ellipse 43"/>
            <p:cNvSpPr/>
            <p:nvPr/>
          </p:nvSpPr>
          <p:spPr bwMode="auto">
            <a:xfrm>
              <a:off x="124302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5" name="Ellipse 44"/>
            <p:cNvSpPr/>
            <p:nvPr/>
          </p:nvSpPr>
          <p:spPr bwMode="auto">
            <a:xfrm>
              <a:off x="156739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6" name="Ellipse 45"/>
            <p:cNvSpPr/>
            <p:nvPr/>
          </p:nvSpPr>
          <p:spPr bwMode="auto">
            <a:xfrm>
              <a:off x="254050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7" name="Ellipse 46"/>
            <p:cNvSpPr/>
            <p:nvPr/>
          </p:nvSpPr>
          <p:spPr bwMode="auto">
            <a:xfrm>
              <a:off x="286487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8" name="Ellipse 47"/>
            <p:cNvSpPr/>
            <p:nvPr/>
          </p:nvSpPr>
          <p:spPr bwMode="auto">
            <a:xfrm>
              <a:off x="189176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9" name="Ellipse 48"/>
            <p:cNvSpPr/>
            <p:nvPr/>
          </p:nvSpPr>
          <p:spPr bwMode="auto">
            <a:xfrm>
              <a:off x="221613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0" name="Ellipse 49"/>
            <p:cNvSpPr/>
            <p:nvPr/>
          </p:nvSpPr>
          <p:spPr bwMode="auto">
            <a:xfrm>
              <a:off x="318924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1" name="Ellipse 50"/>
            <p:cNvSpPr/>
            <p:nvPr/>
          </p:nvSpPr>
          <p:spPr bwMode="auto">
            <a:xfrm>
              <a:off x="351361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2" name="Ellipse 51"/>
            <p:cNvSpPr/>
            <p:nvPr/>
          </p:nvSpPr>
          <p:spPr bwMode="auto">
            <a:xfrm>
              <a:off x="383798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3" name="Ellipse 52"/>
            <p:cNvSpPr/>
            <p:nvPr/>
          </p:nvSpPr>
          <p:spPr bwMode="auto">
            <a:xfrm>
              <a:off x="4162364"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4" name="Ellipse 53"/>
            <p:cNvSpPr/>
            <p:nvPr/>
          </p:nvSpPr>
          <p:spPr bwMode="auto">
            <a:xfrm>
              <a:off x="-36384"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5" name="Ellipse 54"/>
            <p:cNvSpPr/>
            <p:nvPr/>
          </p:nvSpPr>
          <p:spPr bwMode="auto">
            <a:xfrm>
              <a:off x="61235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6" name="Ellipse 55"/>
            <p:cNvSpPr/>
            <p:nvPr/>
          </p:nvSpPr>
          <p:spPr bwMode="auto">
            <a:xfrm>
              <a:off x="93672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7" name="Ellipse 56"/>
            <p:cNvSpPr/>
            <p:nvPr/>
          </p:nvSpPr>
          <p:spPr bwMode="auto">
            <a:xfrm>
              <a:off x="126109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8" name="Ellipse 57"/>
            <p:cNvSpPr/>
            <p:nvPr/>
          </p:nvSpPr>
          <p:spPr bwMode="auto">
            <a:xfrm>
              <a:off x="158546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9" name="Ellipse 58"/>
            <p:cNvSpPr/>
            <p:nvPr/>
          </p:nvSpPr>
          <p:spPr bwMode="auto">
            <a:xfrm>
              <a:off x="255857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0" name="Ellipse 59"/>
            <p:cNvSpPr/>
            <p:nvPr/>
          </p:nvSpPr>
          <p:spPr bwMode="auto">
            <a:xfrm>
              <a:off x="288294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1" name="Ellipse 60"/>
            <p:cNvSpPr/>
            <p:nvPr/>
          </p:nvSpPr>
          <p:spPr bwMode="auto">
            <a:xfrm>
              <a:off x="190983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2" name="Ellipse 61"/>
            <p:cNvSpPr/>
            <p:nvPr/>
          </p:nvSpPr>
          <p:spPr bwMode="auto">
            <a:xfrm>
              <a:off x="223420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3" name="Ellipse 62"/>
            <p:cNvSpPr/>
            <p:nvPr/>
          </p:nvSpPr>
          <p:spPr bwMode="auto">
            <a:xfrm>
              <a:off x="320731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4" name="Ellipse 63"/>
            <p:cNvSpPr/>
            <p:nvPr/>
          </p:nvSpPr>
          <p:spPr bwMode="auto">
            <a:xfrm>
              <a:off x="353168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5" name="Ellipse 64"/>
            <p:cNvSpPr/>
            <p:nvPr/>
          </p:nvSpPr>
          <p:spPr bwMode="auto">
            <a:xfrm>
              <a:off x="385605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6" name="Ellipse 65"/>
            <p:cNvSpPr/>
            <p:nvPr/>
          </p:nvSpPr>
          <p:spPr bwMode="auto">
            <a:xfrm>
              <a:off x="4180432"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7" name="Ellipse 66"/>
            <p:cNvSpPr/>
            <p:nvPr/>
          </p:nvSpPr>
          <p:spPr bwMode="auto">
            <a:xfrm>
              <a:off x="-36384"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8" name="Ellipse 67"/>
            <p:cNvSpPr/>
            <p:nvPr/>
          </p:nvSpPr>
          <p:spPr bwMode="auto">
            <a:xfrm>
              <a:off x="61235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9" name="Ellipse 68"/>
            <p:cNvSpPr/>
            <p:nvPr/>
          </p:nvSpPr>
          <p:spPr bwMode="auto">
            <a:xfrm>
              <a:off x="93672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0" name="Ellipse 69"/>
            <p:cNvSpPr/>
            <p:nvPr/>
          </p:nvSpPr>
          <p:spPr bwMode="auto">
            <a:xfrm>
              <a:off x="126109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1" name="Ellipse 70"/>
            <p:cNvSpPr/>
            <p:nvPr/>
          </p:nvSpPr>
          <p:spPr bwMode="auto">
            <a:xfrm>
              <a:off x="158546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2" name="Ellipse 71"/>
            <p:cNvSpPr/>
            <p:nvPr/>
          </p:nvSpPr>
          <p:spPr bwMode="auto">
            <a:xfrm>
              <a:off x="255857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3" name="Ellipse 72"/>
            <p:cNvSpPr/>
            <p:nvPr/>
          </p:nvSpPr>
          <p:spPr bwMode="auto">
            <a:xfrm>
              <a:off x="288294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4" name="Ellipse 73"/>
            <p:cNvSpPr/>
            <p:nvPr/>
          </p:nvSpPr>
          <p:spPr bwMode="auto">
            <a:xfrm>
              <a:off x="190983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5" name="Ellipse 74"/>
            <p:cNvSpPr/>
            <p:nvPr/>
          </p:nvSpPr>
          <p:spPr bwMode="auto">
            <a:xfrm>
              <a:off x="223420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6" name="Ellipse 75"/>
            <p:cNvSpPr/>
            <p:nvPr/>
          </p:nvSpPr>
          <p:spPr bwMode="auto">
            <a:xfrm>
              <a:off x="320731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7" name="Ellipse 76"/>
            <p:cNvSpPr/>
            <p:nvPr/>
          </p:nvSpPr>
          <p:spPr bwMode="auto">
            <a:xfrm>
              <a:off x="385605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8" name="Ellipse 77"/>
            <p:cNvSpPr/>
            <p:nvPr/>
          </p:nvSpPr>
          <p:spPr bwMode="auto">
            <a:xfrm>
              <a:off x="4180432"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9" name="Ellipse 78"/>
            <p:cNvSpPr/>
            <p:nvPr/>
          </p:nvSpPr>
          <p:spPr bwMode="auto">
            <a:xfrm>
              <a:off x="-17334"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0" name="Ellipse 79"/>
            <p:cNvSpPr/>
            <p:nvPr/>
          </p:nvSpPr>
          <p:spPr bwMode="auto">
            <a:xfrm>
              <a:off x="63140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1" name="Ellipse 80"/>
            <p:cNvSpPr/>
            <p:nvPr/>
          </p:nvSpPr>
          <p:spPr bwMode="auto">
            <a:xfrm>
              <a:off x="95577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2" name="Ellipse 81"/>
            <p:cNvSpPr/>
            <p:nvPr/>
          </p:nvSpPr>
          <p:spPr bwMode="auto">
            <a:xfrm>
              <a:off x="128014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3" name="Ellipse 82"/>
            <p:cNvSpPr/>
            <p:nvPr/>
          </p:nvSpPr>
          <p:spPr bwMode="auto">
            <a:xfrm>
              <a:off x="160451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4" name="Ellipse 83"/>
            <p:cNvSpPr/>
            <p:nvPr/>
          </p:nvSpPr>
          <p:spPr bwMode="auto">
            <a:xfrm>
              <a:off x="257762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5" name="Ellipse 84"/>
            <p:cNvSpPr/>
            <p:nvPr/>
          </p:nvSpPr>
          <p:spPr bwMode="auto">
            <a:xfrm>
              <a:off x="290199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6" name="Ellipse 85"/>
            <p:cNvSpPr/>
            <p:nvPr/>
          </p:nvSpPr>
          <p:spPr bwMode="auto">
            <a:xfrm>
              <a:off x="192888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7" name="Ellipse 86"/>
            <p:cNvSpPr/>
            <p:nvPr/>
          </p:nvSpPr>
          <p:spPr bwMode="auto">
            <a:xfrm>
              <a:off x="225325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8" name="Ellipse 87"/>
            <p:cNvSpPr/>
            <p:nvPr/>
          </p:nvSpPr>
          <p:spPr bwMode="auto">
            <a:xfrm>
              <a:off x="322636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9" name="Ellipse 88"/>
            <p:cNvSpPr/>
            <p:nvPr/>
          </p:nvSpPr>
          <p:spPr bwMode="auto">
            <a:xfrm>
              <a:off x="387510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0" name="Ellipse 89"/>
            <p:cNvSpPr/>
            <p:nvPr/>
          </p:nvSpPr>
          <p:spPr bwMode="auto">
            <a:xfrm>
              <a:off x="4199482"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1" name="Ellipse 90"/>
            <p:cNvSpPr/>
            <p:nvPr/>
          </p:nvSpPr>
          <p:spPr bwMode="auto">
            <a:xfrm>
              <a:off x="-17334"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2" name="Ellipse 91"/>
            <p:cNvSpPr/>
            <p:nvPr/>
          </p:nvSpPr>
          <p:spPr bwMode="auto">
            <a:xfrm>
              <a:off x="63140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3" name="Ellipse 92"/>
            <p:cNvSpPr/>
            <p:nvPr/>
          </p:nvSpPr>
          <p:spPr bwMode="auto">
            <a:xfrm>
              <a:off x="128014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4" name="Ellipse 93"/>
            <p:cNvSpPr/>
            <p:nvPr/>
          </p:nvSpPr>
          <p:spPr bwMode="auto">
            <a:xfrm>
              <a:off x="160451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5" name="Ellipse 94"/>
            <p:cNvSpPr/>
            <p:nvPr/>
          </p:nvSpPr>
          <p:spPr bwMode="auto">
            <a:xfrm>
              <a:off x="257762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6" name="Ellipse 95"/>
            <p:cNvSpPr/>
            <p:nvPr/>
          </p:nvSpPr>
          <p:spPr bwMode="auto">
            <a:xfrm>
              <a:off x="290199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7" name="Ellipse 96"/>
            <p:cNvSpPr/>
            <p:nvPr/>
          </p:nvSpPr>
          <p:spPr bwMode="auto">
            <a:xfrm>
              <a:off x="192888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8" name="Ellipse 97"/>
            <p:cNvSpPr/>
            <p:nvPr/>
          </p:nvSpPr>
          <p:spPr bwMode="auto">
            <a:xfrm>
              <a:off x="322636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9" name="Ellipse 98"/>
            <p:cNvSpPr/>
            <p:nvPr/>
          </p:nvSpPr>
          <p:spPr bwMode="auto">
            <a:xfrm>
              <a:off x="387510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0" name="Ellipse 99"/>
            <p:cNvSpPr/>
            <p:nvPr/>
          </p:nvSpPr>
          <p:spPr bwMode="auto">
            <a:xfrm>
              <a:off x="4199482"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1" name="Ellipse 100"/>
            <p:cNvSpPr/>
            <p:nvPr/>
          </p:nvSpPr>
          <p:spPr bwMode="auto">
            <a:xfrm>
              <a:off x="171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2" name="Ellipse 101"/>
            <p:cNvSpPr/>
            <p:nvPr/>
          </p:nvSpPr>
          <p:spPr bwMode="auto">
            <a:xfrm>
              <a:off x="65045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3" name="Ellipse 102"/>
            <p:cNvSpPr/>
            <p:nvPr/>
          </p:nvSpPr>
          <p:spPr bwMode="auto">
            <a:xfrm>
              <a:off x="129919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4" name="Ellipse 103"/>
            <p:cNvSpPr/>
            <p:nvPr/>
          </p:nvSpPr>
          <p:spPr bwMode="auto">
            <a:xfrm>
              <a:off x="162356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5" name="Ellipse 104"/>
            <p:cNvSpPr/>
            <p:nvPr/>
          </p:nvSpPr>
          <p:spPr bwMode="auto">
            <a:xfrm>
              <a:off x="259667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6" name="Ellipse 105"/>
            <p:cNvSpPr/>
            <p:nvPr/>
          </p:nvSpPr>
          <p:spPr bwMode="auto">
            <a:xfrm>
              <a:off x="292104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7" name="Ellipse 106"/>
            <p:cNvSpPr/>
            <p:nvPr/>
          </p:nvSpPr>
          <p:spPr bwMode="auto">
            <a:xfrm>
              <a:off x="194793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8" name="Ellipse 107"/>
            <p:cNvSpPr/>
            <p:nvPr/>
          </p:nvSpPr>
          <p:spPr bwMode="auto">
            <a:xfrm>
              <a:off x="324541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9" name="Ellipse 108"/>
            <p:cNvSpPr/>
            <p:nvPr/>
          </p:nvSpPr>
          <p:spPr bwMode="auto">
            <a:xfrm>
              <a:off x="389415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0" name="Ellipse 109"/>
            <p:cNvSpPr/>
            <p:nvPr/>
          </p:nvSpPr>
          <p:spPr bwMode="auto">
            <a:xfrm>
              <a:off x="4218532"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1" name="Ellipse 110"/>
            <p:cNvSpPr/>
            <p:nvPr/>
          </p:nvSpPr>
          <p:spPr bwMode="auto">
            <a:xfrm>
              <a:off x="171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2" name="Ellipse 111"/>
            <p:cNvSpPr/>
            <p:nvPr/>
          </p:nvSpPr>
          <p:spPr bwMode="auto">
            <a:xfrm>
              <a:off x="65045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3" name="Ellipse 112"/>
            <p:cNvSpPr/>
            <p:nvPr/>
          </p:nvSpPr>
          <p:spPr bwMode="auto">
            <a:xfrm>
              <a:off x="129919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4" name="Ellipse 113"/>
            <p:cNvSpPr/>
            <p:nvPr/>
          </p:nvSpPr>
          <p:spPr bwMode="auto">
            <a:xfrm>
              <a:off x="259667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5" name="Ellipse 114"/>
            <p:cNvSpPr/>
            <p:nvPr/>
          </p:nvSpPr>
          <p:spPr bwMode="auto">
            <a:xfrm>
              <a:off x="194793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6" name="Ellipse 115"/>
            <p:cNvSpPr/>
            <p:nvPr/>
          </p:nvSpPr>
          <p:spPr bwMode="auto">
            <a:xfrm>
              <a:off x="324541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7" name="Ellipse 116"/>
            <p:cNvSpPr/>
            <p:nvPr/>
          </p:nvSpPr>
          <p:spPr bwMode="auto">
            <a:xfrm>
              <a:off x="389415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8" name="Ellipse 117"/>
            <p:cNvSpPr/>
            <p:nvPr/>
          </p:nvSpPr>
          <p:spPr bwMode="auto">
            <a:xfrm>
              <a:off x="-2160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19" name="Ellipse 118"/>
            <p:cNvSpPr/>
            <p:nvPr/>
          </p:nvSpPr>
          <p:spPr bwMode="auto">
            <a:xfrm>
              <a:off x="30276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0" name="Ellipse 119"/>
            <p:cNvSpPr/>
            <p:nvPr/>
          </p:nvSpPr>
          <p:spPr bwMode="auto">
            <a:xfrm>
              <a:off x="62713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1" name="Ellipse 120"/>
            <p:cNvSpPr/>
            <p:nvPr/>
          </p:nvSpPr>
          <p:spPr bwMode="auto">
            <a:xfrm>
              <a:off x="95150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2" name="Ellipse 121"/>
            <p:cNvSpPr/>
            <p:nvPr/>
          </p:nvSpPr>
          <p:spPr bwMode="auto">
            <a:xfrm>
              <a:off x="127587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3" name="Ellipse 122"/>
            <p:cNvSpPr/>
            <p:nvPr/>
          </p:nvSpPr>
          <p:spPr bwMode="auto">
            <a:xfrm>
              <a:off x="160024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4" name="Ellipse 123"/>
            <p:cNvSpPr/>
            <p:nvPr/>
          </p:nvSpPr>
          <p:spPr bwMode="auto">
            <a:xfrm>
              <a:off x="257335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5" name="Ellipse 124"/>
            <p:cNvSpPr/>
            <p:nvPr/>
          </p:nvSpPr>
          <p:spPr bwMode="auto">
            <a:xfrm>
              <a:off x="289772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6" name="Ellipse 125"/>
            <p:cNvSpPr/>
            <p:nvPr/>
          </p:nvSpPr>
          <p:spPr bwMode="auto">
            <a:xfrm>
              <a:off x="192461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7" name="Ellipse 126"/>
            <p:cNvSpPr/>
            <p:nvPr/>
          </p:nvSpPr>
          <p:spPr bwMode="auto">
            <a:xfrm>
              <a:off x="224898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8" name="Ellipse 127"/>
            <p:cNvSpPr/>
            <p:nvPr/>
          </p:nvSpPr>
          <p:spPr bwMode="auto">
            <a:xfrm>
              <a:off x="322209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9" name="Ellipse 128"/>
            <p:cNvSpPr/>
            <p:nvPr/>
          </p:nvSpPr>
          <p:spPr bwMode="auto">
            <a:xfrm>
              <a:off x="354646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0" name="Ellipse 129"/>
            <p:cNvSpPr/>
            <p:nvPr/>
          </p:nvSpPr>
          <p:spPr bwMode="auto">
            <a:xfrm>
              <a:off x="387083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1" name="Ellipse 130"/>
            <p:cNvSpPr/>
            <p:nvPr/>
          </p:nvSpPr>
          <p:spPr bwMode="auto">
            <a:xfrm>
              <a:off x="4195211"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2" name="Ellipse 131"/>
            <p:cNvSpPr/>
            <p:nvPr/>
          </p:nvSpPr>
          <p:spPr bwMode="auto">
            <a:xfrm>
              <a:off x="-2160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3" name="Ellipse 132"/>
            <p:cNvSpPr/>
            <p:nvPr/>
          </p:nvSpPr>
          <p:spPr bwMode="auto">
            <a:xfrm>
              <a:off x="30276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4" name="Ellipse 133"/>
            <p:cNvSpPr/>
            <p:nvPr/>
          </p:nvSpPr>
          <p:spPr bwMode="auto">
            <a:xfrm>
              <a:off x="62713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5" name="Ellipse 134"/>
            <p:cNvSpPr/>
            <p:nvPr/>
          </p:nvSpPr>
          <p:spPr bwMode="auto">
            <a:xfrm>
              <a:off x="95150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6" name="Ellipse 135"/>
            <p:cNvSpPr/>
            <p:nvPr/>
          </p:nvSpPr>
          <p:spPr bwMode="auto">
            <a:xfrm>
              <a:off x="127587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7" name="Ellipse 136"/>
            <p:cNvSpPr/>
            <p:nvPr/>
          </p:nvSpPr>
          <p:spPr bwMode="auto">
            <a:xfrm>
              <a:off x="160024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8" name="Ellipse 137"/>
            <p:cNvSpPr/>
            <p:nvPr/>
          </p:nvSpPr>
          <p:spPr bwMode="auto">
            <a:xfrm>
              <a:off x="257335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9" name="Ellipse 138"/>
            <p:cNvSpPr/>
            <p:nvPr/>
          </p:nvSpPr>
          <p:spPr bwMode="auto">
            <a:xfrm>
              <a:off x="289772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0" name="Ellipse 139"/>
            <p:cNvSpPr/>
            <p:nvPr/>
          </p:nvSpPr>
          <p:spPr bwMode="auto">
            <a:xfrm>
              <a:off x="192461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1" name="Ellipse 140"/>
            <p:cNvSpPr/>
            <p:nvPr/>
          </p:nvSpPr>
          <p:spPr bwMode="auto">
            <a:xfrm>
              <a:off x="224898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2" name="Ellipse 141"/>
            <p:cNvSpPr/>
            <p:nvPr/>
          </p:nvSpPr>
          <p:spPr bwMode="auto">
            <a:xfrm>
              <a:off x="322209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3" name="Ellipse 142"/>
            <p:cNvSpPr/>
            <p:nvPr/>
          </p:nvSpPr>
          <p:spPr bwMode="auto">
            <a:xfrm>
              <a:off x="354646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4" name="Ellipse 143"/>
            <p:cNvSpPr/>
            <p:nvPr/>
          </p:nvSpPr>
          <p:spPr bwMode="auto">
            <a:xfrm>
              <a:off x="387083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5" name="Ellipse 144"/>
            <p:cNvSpPr/>
            <p:nvPr/>
          </p:nvSpPr>
          <p:spPr bwMode="auto">
            <a:xfrm>
              <a:off x="4195211"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6" name="Ellipse 145"/>
            <p:cNvSpPr/>
            <p:nvPr/>
          </p:nvSpPr>
          <p:spPr bwMode="auto">
            <a:xfrm>
              <a:off x="-3537"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7" name="Ellipse 146"/>
            <p:cNvSpPr/>
            <p:nvPr/>
          </p:nvSpPr>
          <p:spPr bwMode="auto">
            <a:xfrm>
              <a:off x="64520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8" name="Ellipse 147"/>
            <p:cNvSpPr/>
            <p:nvPr/>
          </p:nvSpPr>
          <p:spPr bwMode="auto">
            <a:xfrm>
              <a:off x="96957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9" name="Ellipse 148"/>
            <p:cNvSpPr/>
            <p:nvPr/>
          </p:nvSpPr>
          <p:spPr bwMode="auto">
            <a:xfrm>
              <a:off x="129394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0" name="Ellipse 149"/>
            <p:cNvSpPr/>
            <p:nvPr/>
          </p:nvSpPr>
          <p:spPr bwMode="auto">
            <a:xfrm>
              <a:off x="161831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1" name="Ellipse 150"/>
            <p:cNvSpPr/>
            <p:nvPr/>
          </p:nvSpPr>
          <p:spPr bwMode="auto">
            <a:xfrm>
              <a:off x="259142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2" name="Ellipse 151"/>
            <p:cNvSpPr/>
            <p:nvPr/>
          </p:nvSpPr>
          <p:spPr bwMode="auto">
            <a:xfrm>
              <a:off x="291579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3" name="Ellipse 152"/>
            <p:cNvSpPr/>
            <p:nvPr/>
          </p:nvSpPr>
          <p:spPr bwMode="auto">
            <a:xfrm>
              <a:off x="194268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4" name="Ellipse 153"/>
            <p:cNvSpPr/>
            <p:nvPr/>
          </p:nvSpPr>
          <p:spPr bwMode="auto">
            <a:xfrm>
              <a:off x="226705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5" name="Ellipse 154"/>
            <p:cNvSpPr/>
            <p:nvPr/>
          </p:nvSpPr>
          <p:spPr bwMode="auto">
            <a:xfrm>
              <a:off x="324016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6" name="Ellipse 155"/>
            <p:cNvSpPr/>
            <p:nvPr/>
          </p:nvSpPr>
          <p:spPr bwMode="auto">
            <a:xfrm>
              <a:off x="356453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7" name="Ellipse 156"/>
            <p:cNvSpPr/>
            <p:nvPr/>
          </p:nvSpPr>
          <p:spPr bwMode="auto">
            <a:xfrm>
              <a:off x="388890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8" name="Ellipse 157"/>
            <p:cNvSpPr/>
            <p:nvPr/>
          </p:nvSpPr>
          <p:spPr bwMode="auto">
            <a:xfrm>
              <a:off x="4213279"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9" name="Ellipse 158"/>
            <p:cNvSpPr/>
            <p:nvPr/>
          </p:nvSpPr>
          <p:spPr bwMode="auto">
            <a:xfrm>
              <a:off x="-3537"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0" name="Ellipse 159"/>
            <p:cNvSpPr/>
            <p:nvPr/>
          </p:nvSpPr>
          <p:spPr bwMode="auto">
            <a:xfrm>
              <a:off x="64520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1" name="Ellipse 160"/>
            <p:cNvSpPr/>
            <p:nvPr/>
          </p:nvSpPr>
          <p:spPr bwMode="auto">
            <a:xfrm>
              <a:off x="96957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2" name="Ellipse 161"/>
            <p:cNvSpPr/>
            <p:nvPr/>
          </p:nvSpPr>
          <p:spPr bwMode="auto">
            <a:xfrm>
              <a:off x="129394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3" name="Ellipse 162"/>
            <p:cNvSpPr/>
            <p:nvPr/>
          </p:nvSpPr>
          <p:spPr bwMode="auto">
            <a:xfrm>
              <a:off x="161831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4" name="Ellipse 163"/>
            <p:cNvSpPr/>
            <p:nvPr/>
          </p:nvSpPr>
          <p:spPr bwMode="auto">
            <a:xfrm>
              <a:off x="259142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5" name="Ellipse 164"/>
            <p:cNvSpPr/>
            <p:nvPr/>
          </p:nvSpPr>
          <p:spPr bwMode="auto">
            <a:xfrm>
              <a:off x="291579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6" name="Ellipse 165"/>
            <p:cNvSpPr/>
            <p:nvPr/>
          </p:nvSpPr>
          <p:spPr bwMode="auto">
            <a:xfrm>
              <a:off x="194268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7" name="Ellipse 166"/>
            <p:cNvSpPr/>
            <p:nvPr/>
          </p:nvSpPr>
          <p:spPr bwMode="auto">
            <a:xfrm>
              <a:off x="226705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8" name="Ellipse 167"/>
            <p:cNvSpPr/>
            <p:nvPr/>
          </p:nvSpPr>
          <p:spPr bwMode="auto">
            <a:xfrm>
              <a:off x="324016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9" name="Ellipse 168"/>
            <p:cNvSpPr/>
            <p:nvPr/>
          </p:nvSpPr>
          <p:spPr bwMode="auto">
            <a:xfrm>
              <a:off x="388890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0" name="Ellipse 169"/>
            <p:cNvSpPr/>
            <p:nvPr/>
          </p:nvSpPr>
          <p:spPr bwMode="auto">
            <a:xfrm>
              <a:off x="4213279"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1" name="Ellipse 170"/>
            <p:cNvSpPr/>
            <p:nvPr/>
          </p:nvSpPr>
          <p:spPr bwMode="auto">
            <a:xfrm>
              <a:off x="1551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2" name="Ellipse 171"/>
            <p:cNvSpPr/>
            <p:nvPr/>
          </p:nvSpPr>
          <p:spPr bwMode="auto">
            <a:xfrm>
              <a:off x="66425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3" name="Ellipse 172"/>
            <p:cNvSpPr/>
            <p:nvPr/>
          </p:nvSpPr>
          <p:spPr bwMode="auto">
            <a:xfrm>
              <a:off x="98862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4" name="Ellipse 173"/>
            <p:cNvSpPr/>
            <p:nvPr/>
          </p:nvSpPr>
          <p:spPr bwMode="auto">
            <a:xfrm>
              <a:off x="131299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5" name="Ellipse 174"/>
            <p:cNvSpPr/>
            <p:nvPr/>
          </p:nvSpPr>
          <p:spPr bwMode="auto">
            <a:xfrm>
              <a:off x="163736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6" name="Ellipse 175"/>
            <p:cNvSpPr/>
            <p:nvPr/>
          </p:nvSpPr>
          <p:spPr bwMode="auto">
            <a:xfrm>
              <a:off x="261047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7" name="Ellipse 176"/>
            <p:cNvSpPr/>
            <p:nvPr/>
          </p:nvSpPr>
          <p:spPr bwMode="auto">
            <a:xfrm>
              <a:off x="293484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8" name="Ellipse 177"/>
            <p:cNvSpPr/>
            <p:nvPr/>
          </p:nvSpPr>
          <p:spPr bwMode="auto">
            <a:xfrm>
              <a:off x="196173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9" name="Ellipse 178"/>
            <p:cNvSpPr/>
            <p:nvPr/>
          </p:nvSpPr>
          <p:spPr bwMode="auto">
            <a:xfrm>
              <a:off x="228610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0" name="Ellipse 179"/>
            <p:cNvSpPr/>
            <p:nvPr/>
          </p:nvSpPr>
          <p:spPr bwMode="auto">
            <a:xfrm>
              <a:off x="325921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1" name="Ellipse 180"/>
            <p:cNvSpPr/>
            <p:nvPr/>
          </p:nvSpPr>
          <p:spPr bwMode="auto">
            <a:xfrm>
              <a:off x="390795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2" name="Ellipse 181"/>
            <p:cNvSpPr/>
            <p:nvPr/>
          </p:nvSpPr>
          <p:spPr bwMode="auto">
            <a:xfrm>
              <a:off x="4232329"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3" name="Ellipse 182"/>
            <p:cNvSpPr/>
            <p:nvPr/>
          </p:nvSpPr>
          <p:spPr bwMode="auto">
            <a:xfrm>
              <a:off x="1551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4" name="Ellipse 183"/>
            <p:cNvSpPr/>
            <p:nvPr/>
          </p:nvSpPr>
          <p:spPr bwMode="auto">
            <a:xfrm>
              <a:off x="66425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5" name="Ellipse 184"/>
            <p:cNvSpPr/>
            <p:nvPr/>
          </p:nvSpPr>
          <p:spPr bwMode="auto">
            <a:xfrm>
              <a:off x="131299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6" name="Ellipse 185"/>
            <p:cNvSpPr/>
            <p:nvPr/>
          </p:nvSpPr>
          <p:spPr bwMode="auto">
            <a:xfrm>
              <a:off x="163736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7" name="Ellipse 186"/>
            <p:cNvSpPr/>
            <p:nvPr/>
          </p:nvSpPr>
          <p:spPr bwMode="auto">
            <a:xfrm>
              <a:off x="261047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8" name="Ellipse 187"/>
            <p:cNvSpPr/>
            <p:nvPr/>
          </p:nvSpPr>
          <p:spPr bwMode="auto">
            <a:xfrm>
              <a:off x="293484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9" name="Ellipse 188"/>
            <p:cNvSpPr/>
            <p:nvPr/>
          </p:nvSpPr>
          <p:spPr bwMode="auto">
            <a:xfrm>
              <a:off x="196173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0" name="Ellipse 189"/>
            <p:cNvSpPr/>
            <p:nvPr/>
          </p:nvSpPr>
          <p:spPr bwMode="auto">
            <a:xfrm>
              <a:off x="325921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1" name="Ellipse 190"/>
            <p:cNvSpPr/>
            <p:nvPr/>
          </p:nvSpPr>
          <p:spPr bwMode="auto">
            <a:xfrm>
              <a:off x="390795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2" name="Ellipse 191"/>
            <p:cNvSpPr/>
            <p:nvPr/>
          </p:nvSpPr>
          <p:spPr bwMode="auto">
            <a:xfrm>
              <a:off x="4232329"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3" name="Ellipse 192"/>
            <p:cNvSpPr/>
            <p:nvPr/>
          </p:nvSpPr>
          <p:spPr bwMode="auto">
            <a:xfrm>
              <a:off x="3456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4" name="Ellipse 193"/>
            <p:cNvSpPr/>
            <p:nvPr/>
          </p:nvSpPr>
          <p:spPr bwMode="auto">
            <a:xfrm>
              <a:off x="68330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5" name="Ellipse 194"/>
            <p:cNvSpPr/>
            <p:nvPr/>
          </p:nvSpPr>
          <p:spPr bwMode="auto">
            <a:xfrm>
              <a:off x="133204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6" name="Ellipse 195"/>
            <p:cNvSpPr/>
            <p:nvPr/>
          </p:nvSpPr>
          <p:spPr bwMode="auto">
            <a:xfrm>
              <a:off x="165641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7" name="Ellipse 196"/>
            <p:cNvSpPr/>
            <p:nvPr/>
          </p:nvSpPr>
          <p:spPr bwMode="auto">
            <a:xfrm>
              <a:off x="262952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8" name="Ellipse 197"/>
            <p:cNvSpPr/>
            <p:nvPr/>
          </p:nvSpPr>
          <p:spPr bwMode="auto">
            <a:xfrm>
              <a:off x="295389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9" name="Ellipse 198"/>
            <p:cNvSpPr/>
            <p:nvPr/>
          </p:nvSpPr>
          <p:spPr bwMode="auto">
            <a:xfrm>
              <a:off x="198078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0" name="Ellipse 199"/>
            <p:cNvSpPr/>
            <p:nvPr/>
          </p:nvSpPr>
          <p:spPr bwMode="auto">
            <a:xfrm>
              <a:off x="327826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1" name="Ellipse 200"/>
            <p:cNvSpPr/>
            <p:nvPr/>
          </p:nvSpPr>
          <p:spPr bwMode="auto">
            <a:xfrm>
              <a:off x="392700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2" name="Ellipse 201"/>
            <p:cNvSpPr/>
            <p:nvPr/>
          </p:nvSpPr>
          <p:spPr bwMode="auto">
            <a:xfrm>
              <a:off x="4251379"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3" name="Ellipse 202"/>
            <p:cNvSpPr/>
            <p:nvPr/>
          </p:nvSpPr>
          <p:spPr bwMode="auto">
            <a:xfrm>
              <a:off x="3456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4" name="Ellipse 203"/>
            <p:cNvSpPr/>
            <p:nvPr/>
          </p:nvSpPr>
          <p:spPr bwMode="auto">
            <a:xfrm>
              <a:off x="68330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5" name="Ellipse 204"/>
            <p:cNvSpPr/>
            <p:nvPr/>
          </p:nvSpPr>
          <p:spPr bwMode="auto">
            <a:xfrm>
              <a:off x="133204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6" name="Ellipse 205"/>
            <p:cNvSpPr/>
            <p:nvPr/>
          </p:nvSpPr>
          <p:spPr bwMode="auto">
            <a:xfrm>
              <a:off x="262952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7" name="Ellipse 206"/>
            <p:cNvSpPr/>
            <p:nvPr/>
          </p:nvSpPr>
          <p:spPr bwMode="auto">
            <a:xfrm>
              <a:off x="198078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8" name="Ellipse 207"/>
            <p:cNvSpPr/>
            <p:nvPr/>
          </p:nvSpPr>
          <p:spPr bwMode="auto">
            <a:xfrm>
              <a:off x="327826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9" name="Ellipse 208"/>
            <p:cNvSpPr/>
            <p:nvPr/>
          </p:nvSpPr>
          <p:spPr bwMode="auto">
            <a:xfrm>
              <a:off x="392700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0" name="Ellipse 209"/>
            <p:cNvSpPr/>
            <p:nvPr/>
          </p:nvSpPr>
          <p:spPr bwMode="auto">
            <a:xfrm>
              <a:off x="269918"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1" name="Ellipse 210"/>
            <p:cNvSpPr/>
            <p:nvPr/>
          </p:nvSpPr>
          <p:spPr bwMode="auto">
            <a:xfrm>
              <a:off x="269918"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2" name="Ellipse 211"/>
            <p:cNvSpPr/>
            <p:nvPr/>
          </p:nvSpPr>
          <p:spPr bwMode="auto">
            <a:xfrm>
              <a:off x="288968"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3" name="Ellipse 212"/>
            <p:cNvSpPr/>
            <p:nvPr/>
          </p:nvSpPr>
          <p:spPr bwMode="auto">
            <a:xfrm>
              <a:off x="288968"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4" name="Ellipse 213"/>
            <p:cNvSpPr/>
            <p:nvPr/>
          </p:nvSpPr>
          <p:spPr bwMode="auto">
            <a:xfrm>
              <a:off x="308018"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5" name="Ellipse 214"/>
            <p:cNvSpPr/>
            <p:nvPr/>
          </p:nvSpPr>
          <p:spPr bwMode="auto">
            <a:xfrm>
              <a:off x="302765"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6" name="Ellipse 215"/>
            <p:cNvSpPr/>
            <p:nvPr/>
          </p:nvSpPr>
          <p:spPr bwMode="auto">
            <a:xfrm>
              <a:off x="302765"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7" name="Ellipse 216"/>
            <p:cNvSpPr/>
            <p:nvPr/>
          </p:nvSpPr>
          <p:spPr bwMode="auto">
            <a:xfrm>
              <a:off x="321815"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8" name="Ellipse 217"/>
            <p:cNvSpPr/>
            <p:nvPr/>
          </p:nvSpPr>
          <p:spPr bwMode="auto">
            <a:xfrm>
              <a:off x="321815"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9" name="Ellipse 218"/>
            <p:cNvSpPr/>
            <p:nvPr/>
          </p:nvSpPr>
          <p:spPr bwMode="auto">
            <a:xfrm>
              <a:off x="340865"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0" name="Ellipse 219"/>
            <p:cNvSpPr/>
            <p:nvPr/>
          </p:nvSpPr>
          <p:spPr bwMode="auto">
            <a:xfrm>
              <a:off x="4495739"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1" name="Ellipse 220"/>
            <p:cNvSpPr/>
            <p:nvPr/>
          </p:nvSpPr>
          <p:spPr bwMode="auto">
            <a:xfrm>
              <a:off x="4495739"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2" name="Ellipse 221"/>
            <p:cNvSpPr/>
            <p:nvPr/>
          </p:nvSpPr>
          <p:spPr bwMode="auto">
            <a:xfrm>
              <a:off x="4513807"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3" name="Ellipse 222"/>
            <p:cNvSpPr/>
            <p:nvPr/>
          </p:nvSpPr>
          <p:spPr bwMode="auto">
            <a:xfrm>
              <a:off x="4528586"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4" name="Ellipse 223"/>
            <p:cNvSpPr/>
            <p:nvPr/>
          </p:nvSpPr>
          <p:spPr bwMode="auto">
            <a:xfrm>
              <a:off x="4528586"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5" name="Ellipse 224"/>
            <p:cNvSpPr/>
            <p:nvPr/>
          </p:nvSpPr>
          <p:spPr bwMode="auto">
            <a:xfrm>
              <a:off x="4546654"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6" name="Ellipse 225"/>
            <p:cNvSpPr/>
            <p:nvPr/>
          </p:nvSpPr>
          <p:spPr bwMode="auto">
            <a:xfrm>
              <a:off x="483137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7" name="Ellipse 226"/>
            <p:cNvSpPr/>
            <p:nvPr/>
          </p:nvSpPr>
          <p:spPr bwMode="auto">
            <a:xfrm>
              <a:off x="483137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8" name="Ellipse 227"/>
            <p:cNvSpPr/>
            <p:nvPr/>
          </p:nvSpPr>
          <p:spPr bwMode="auto">
            <a:xfrm>
              <a:off x="486422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9" name="Ellipse 228"/>
            <p:cNvSpPr/>
            <p:nvPr/>
          </p:nvSpPr>
          <p:spPr bwMode="auto">
            <a:xfrm>
              <a:off x="486422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grpSp>
      <p:grpSp>
        <p:nvGrpSpPr>
          <p:cNvPr id="11" name="Gruppieren 10"/>
          <p:cNvGrpSpPr/>
          <p:nvPr/>
        </p:nvGrpSpPr>
        <p:grpSpPr>
          <a:xfrm rot="5400000" flipH="1">
            <a:off x="583100" y="4725903"/>
            <a:ext cx="1561073" cy="2828087"/>
            <a:chOff x="7724765" y="915164"/>
            <a:chExt cx="1561073" cy="2828087"/>
          </a:xfrm>
        </p:grpSpPr>
        <p:sp>
          <p:nvSpPr>
            <p:cNvPr id="237" name="Ellipse 236"/>
            <p:cNvSpPr/>
            <p:nvPr/>
          </p:nvSpPr>
          <p:spPr bwMode="auto">
            <a:xfrm rot="16200000">
              <a:off x="7724765" y="323888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38" name="Ellipse 237"/>
            <p:cNvSpPr/>
            <p:nvPr/>
          </p:nvSpPr>
          <p:spPr bwMode="auto">
            <a:xfrm rot="16200000">
              <a:off x="7724765" y="29145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0" name="Ellipse 239"/>
            <p:cNvSpPr/>
            <p:nvPr/>
          </p:nvSpPr>
          <p:spPr bwMode="auto">
            <a:xfrm rot="16200000">
              <a:off x="7724765" y="356325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1" name="Ellipse 240"/>
            <p:cNvSpPr/>
            <p:nvPr/>
          </p:nvSpPr>
          <p:spPr bwMode="auto">
            <a:xfrm rot="16200000">
              <a:off x="7724765" y="259014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2" name="Ellipse 241"/>
            <p:cNvSpPr/>
            <p:nvPr/>
          </p:nvSpPr>
          <p:spPr bwMode="auto">
            <a:xfrm rot="16200000">
              <a:off x="7724765" y="226577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3" name="Ellipse 242"/>
            <p:cNvSpPr/>
            <p:nvPr/>
          </p:nvSpPr>
          <p:spPr bwMode="auto">
            <a:xfrm rot="16200000">
              <a:off x="7724765" y="194140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4" name="Ellipse 243"/>
            <p:cNvSpPr/>
            <p:nvPr/>
          </p:nvSpPr>
          <p:spPr bwMode="auto">
            <a:xfrm rot="16200000">
              <a:off x="7724765" y="161702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1" name="Ellipse 250"/>
            <p:cNvSpPr/>
            <p:nvPr/>
          </p:nvSpPr>
          <p:spPr bwMode="auto">
            <a:xfrm rot="16200000">
              <a:off x="7943840" y="323888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2" name="Ellipse 251"/>
            <p:cNvSpPr/>
            <p:nvPr/>
          </p:nvSpPr>
          <p:spPr bwMode="auto">
            <a:xfrm rot="16200000">
              <a:off x="7943840" y="29145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4" name="Ellipse 253"/>
            <p:cNvSpPr/>
            <p:nvPr/>
          </p:nvSpPr>
          <p:spPr bwMode="auto">
            <a:xfrm rot="16200000">
              <a:off x="7943840" y="356325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5" name="Ellipse 254"/>
            <p:cNvSpPr/>
            <p:nvPr/>
          </p:nvSpPr>
          <p:spPr bwMode="auto">
            <a:xfrm rot="16200000">
              <a:off x="7943840" y="259014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6" name="Ellipse 255"/>
            <p:cNvSpPr/>
            <p:nvPr/>
          </p:nvSpPr>
          <p:spPr bwMode="auto">
            <a:xfrm rot="16200000">
              <a:off x="7943840" y="226577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7" name="Ellipse 256"/>
            <p:cNvSpPr/>
            <p:nvPr/>
          </p:nvSpPr>
          <p:spPr bwMode="auto">
            <a:xfrm rot="16200000">
              <a:off x="7943840" y="194140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8" name="Ellipse 257"/>
            <p:cNvSpPr/>
            <p:nvPr/>
          </p:nvSpPr>
          <p:spPr bwMode="auto">
            <a:xfrm rot="16200000">
              <a:off x="7943840" y="161702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4" name="Ellipse 263"/>
            <p:cNvSpPr/>
            <p:nvPr/>
          </p:nvSpPr>
          <p:spPr bwMode="auto">
            <a:xfrm rot="16200000">
              <a:off x="8210540" y="325681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5" name="Ellipse 264"/>
            <p:cNvSpPr/>
            <p:nvPr/>
          </p:nvSpPr>
          <p:spPr bwMode="auto">
            <a:xfrm rot="16200000">
              <a:off x="8210540" y="293244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7" name="Ellipse 266"/>
            <p:cNvSpPr/>
            <p:nvPr/>
          </p:nvSpPr>
          <p:spPr bwMode="auto">
            <a:xfrm rot="16200000">
              <a:off x="8210540" y="358118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8" name="Ellipse 267"/>
            <p:cNvSpPr/>
            <p:nvPr/>
          </p:nvSpPr>
          <p:spPr bwMode="auto">
            <a:xfrm rot="16200000">
              <a:off x="8210540" y="260807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9" name="Ellipse 268"/>
            <p:cNvSpPr/>
            <p:nvPr/>
          </p:nvSpPr>
          <p:spPr bwMode="auto">
            <a:xfrm rot="16200000">
              <a:off x="8210540" y="228370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0" name="Ellipse 269"/>
            <p:cNvSpPr/>
            <p:nvPr/>
          </p:nvSpPr>
          <p:spPr bwMode="auto">
            <a:xfrm rot="16200000">
              <a:off x="8210540" y="195933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1" name="Ellipse 270"/>
            <p:cNvSpPr/>
            <p:nvPr/>
          </p:nvSpPr>
          <p:spPr bwMode="auto">
            <a:xfrm rot="16200000">
              <a:off x="8210540" y="1634957"/>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7" name="Ellipse 276"/>
            <p:cNvSpPr/>
            <p:nvPr/>
          </p:nvSpPr>
          <p:spPr bwMode="auto">
            <a:xfrm rot="16200000">
              <a:off x="8420090" y="325681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8" name="Ellipse 277"/>
            <p:cNvSpPr/>
            <p:nvPr/>
          </p:nvSpPr>
          <p:spPr bwMode="auto">
            <a:xfrm rot="16200000">
              <a:off x="8420090" y="293244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0" name="Ellipse 279"/>
            <p:cNvSpPr/>
            <p:nvPr/>
          </p:nvSpPr>
          <p:spPr bwMode="auto">
            <a:xfrm rot="16200000">
              <a:off x="8420090" y="358118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1" name="Ellipse 280"/>
            <p:cNvSpPr/>
            <p:nvPr/>
          </p:nvSpPr>
          <p:spPr bwMode="auto">
            <a:xfrm rot="16200000">
              <a:off x="8420090" y="260807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2" name="Ellipse 281"/>
            <p:cNvSpPr/>
            <p:nvPr/>
          </p:nvSpPr>
          <p:spPr bwMode="auto">
            <a:xfrm rot="16200000">
              <a:off x="8420090" y="195933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3" name="Ellipse 282"/>
            <p:cNvSpPr/>
            <p:nvPr/>
          </p:nvSpPr>
          <p:spPr bwMode="auto">
            <a:xfrm rot="16200000">
              <a:off x="8420090" y="1634957"/>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9" name="Ellipse 288"/>
            <p:cNvSpPr/>
            <p:nvPr/>
          </p:nvSpPr>
          <p:spPr bwMode="auto">
            <a:xfrm rot="16200000">
              <a:off x="8696315" y="327376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0" name="Ellipse 289"/>
            <p:cNvSpPr/>
            <p:nvPr/>
          </p:nvSpPr>
          <p:spPr bwMode="auto">
            <a:xfrm rot="16200000">
              <a:off x="8696315" y="294939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2" name="Ellipse 291"/>
            <p:cNvSpPr/>
            <p:nvPr/>
          </p:nvSpPr>
          <p:spPr bwMode="auto">
            <a:xfrm rot="16200000">
              <a:off x="8696315" y="359813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3" name="Ellipse 292"/>
            <p:cNvSpPr/>
            <p:nvPr/>
          </p:nvSpPr>
          <p:spPr bwMode="auto">
            <a:xfrm rot="16200000">
              <a:off x="8696315" y="262502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4" name="Ellipse 293"/>
            <p:cNvSpPr/>
            <p:nvPr/>
          </p:nvSpPr>
          <p:spPr bwMode="auto">
            <a:xfrm rot="16200000">
              <a:off x="8696315" y="197628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5" name="Ellipse 294"/>
            <p:cNvSpPr/>
            <p:nvPr/>
          </p:nvSpPr>
          <p:spPr bwMode="auto">
            <a:xfrm rot="16200000">
              <a:off x="8696315" y="1651907"/>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0" name="Ellipse 299"/>
            <p:cNvSpPr/>
            <p:nvPr/>
          </p:nvSpPr>
          <p:spPr bwMode="auto">
            <a:xfrm rot="16200000">
              <a:off x="8928090" y="327376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3" name="Ellipse 302"/>
            <p:cNvSpPr/>
            <p:nvPr/>
          </p:nvSpPr>
          <p:spPr bwMode="auto">
            <a:xfrm rot="16200000">
              <a:off x="8928090" y="262502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4" name="Ellipse 303"/>
            <p:cNvSpPr/>
            <p:nvPr/>
          </p:nvSpPr>
          <p:spPr bwMode="auto">
            <a:xfrm rot="16200000">
              <a:off x="8928090" y="197628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5" name="Ellipse 304"/>
            <p:cNvSpPr/>
            <p:nvPr/>
          </p:nvSpPr>
          <p:spPr bwMode="auto">
            <a:xfrm rot="16200000">
              <a:off x="8928090" y="1651907"/>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3" name="Ellipse 312"/>
            <p:cNvSpPr/>
            <p:nvPr/>
          </p:nvSpPr>
          <p:spPr bwMode="auto">
            <a:xfrm rot="16200000">
              <a:off x="9194790" y="2641973"/>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4" name="Ellipse 313"/>
            <p:cNvSpPr/>
            <p:nvPr/>
          </p:nvSpPr>
          <p:spPr bwMode="auto">
            <a:xfrm rot="16200000">
              <a:off x="9194790" y="1993233"/>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5" name="Ellipse 314"/>
            <p:cNvSpPr/>
            <p:nvPr/>
          </p:nvSpPr>
          <p:spPr bwMode="auto">
            <a:xfrm rot="16200000">
              <a:off x="9194790" y="1668857"/>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29" name="Ellipse 328"/>
            <p:cNvSpPr/>
            <p:nvPr/>
          </p:nvSpPr>
          <p:spPr bwMode="auto">
            <a:xfrm rot="16200000">
              <a:off x="7743813" y="320603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0" name="Ellipse 329"/>
            <p:cNvSpPr/>
            <p:nvPr/>
          </p:nvSpPr>
          <p:spPr bwMode="auto">
            <a:xfrm rot="16200000">
              <a:off x="7743813" y="28816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2" name="Ellipse 331"/>
            <p:cNvSpPr/>
            <p:nvPr/>
          </p:nvSpPr>
          <p:spPr bwMode="auto">
            <a:xfrm rot="16200000">
              <a:off x="7743813" y="353040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3" name="Ellipse 332"/>
            <p:cNvSpPr/>
            <p:nvPr/>
          </p:nvSpPr>
          <p:spPr bwMode="auto">
            <a:xfrm rot="16200000">
              <a:off x="7743813" y="255729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4" name="Ellipse 333"/>
            <p:cNvSpPr/>
            <p:nvPr/>
          </p:nvSpPr>
          <p:spPr bwMode="auto">
            <a:xfrm rot="16200000">
              <a:off x="7743813" y="223292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5" name="Ellipse 334"/>
            <p:cNvSpPr/>
            <p:nvPr/>
          </p:nvSpPr>
          <p:spPr bwMode="auto">
            <a:xfrm rot="16200000">
              <a:off x="7743813" y="190855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6" name="Ellipse 335"/>
            <p:cNvSpPr/>
            <p:nvPr/>
          </p:nvSpPr>
          <p:spPr bwMode="auto">
            <a:xfrm rot="16200000">
              <a:off x="7743813" y="158417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3" name="Ellipse 342"/>
            <p:cNvSpPr/>
            <p:nvPr/>
          </p:nvSpPr>
          <p:spPr bwMode="auto">
            <a:xfrm rot="16200000">
              <a:off x="7962888" y="320603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4" name="Ellipse 343"/>
            <p:cNvSpPr/>
            <p:nvPr/>
          </p:nvSpPr>
          <p:spPr bwMode="auto">
            <a:xfrm rot="16200000">
              <a:off x="7962888" y="28816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6" name="Ellipse 345"/>
            <p:cNvSpPr/>
            <p:nvPr/>
          </p:nvSpPr>
          <p:spPr bwMode="auto">
            <a:xfrm rot="16200000">
              <a:off x="7962888" y="353040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7" name="Ellipse 346"/>
            <p:cNvSpPr/>
            <p:nvPr/>
          </p:nvSpPr>
          <p:spPr bwMode="auto">
            <a:xfrm rot="16200000">
              <a:off x="7962888" y="255729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8" name="Ellipse 347"/>
            <p:cNvSpPr/>
            <p:nvPr/>
          </p:nvSpPr>
          <p:spPr bwMode="auto">
            <a:xfrm rot="16200000">
              <a:off x="7962888" y="223292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9" name="Ellipse 348"/>
            <p:cNvSpPr/>
            <p:nvPr/>
          </p:nvSpPr>
          <p:spPr bwMode="auto">
            <a:xfrm rot="16200000">
              <a:off x="7962888" y="190855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0" name="Ellipse 349"/>
            <p:cNvSpPr/>
            <p:nvPr/>
          </p:nvSpPr>
          <p:spPr bwMode="auto">
            <a:xfrm rot="16200000">
              <a:off x="7962888" y="158417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6" name="Ellipse 355"/>
            <p:cNvSpPr/>
            <p:nvPr/>
          </p:nvSpPr>
          <p:spPr bwMode="auto">
            <a:xfrm rot="16200000">
              <a:off x="8229588" y="322396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7" name="Ellipse 356"/>
            <p:cNvSpPr/>
            <p:nvPr/>
          </p:nvSpPr>
          <p:spPr bwMode="auto">
            <a:xfrm rot="16200000">
              <a:off x="8229588" y="289959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9" name="Ellipse 358"/>
            <p:cNvSpPr/>
            <p:nvPr/>
          </p:nvSpPr>
          <p:spPr bwMode="auto">
            <a:xfrm rot="16200000">
              <a:off x="8229588" y="354833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0" name="Ellipse 359"/>
            <p:cNvSpPr/>
            <p:nvPr/>
          </p:nvSpPr>
          <p:spPr bwMode="auto">
            <a:xfrm rot="16200000">
              <a:off x="8229588" y="257522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1" name="Ellipse 360"/>
            <p:cNvSpPr/>
            <p:nvPr/>
          </p:nvSpPr>
          <p:spPr bwMode="auto">
            <a:xfrm rot="16200000">
              <a:off x="8229588" y="225085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2" name="Ellipse 361"/>
            <p:cNvSpPr/>
            <p:nvPr/>
          </p:nvSpPr>
          <p:spPr bwMode="auto">
            <a:xfrm rot="16200000">
              <a:off x="8229588" y="192648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3" name="Ellipse 362"/>
            <p:cNvSpPr/>
            <p:nvPr/>
          </p:nvSpPr>
          <p:spPr bwMode="auto">
            <a:xfrm rot="16200000">
              <a:off x="8229588" y="1602110"/>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9" name="Ellipse 368"/>
            <p:cNvSpPr/>
            <p:nvPr/>
          </p:nvSpPr>
          <p:spPr bwMode="auto">
            <a:xfrm rot="16200000">
              <a:off x="8439138" y="322396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0" name="Ellipse 369"/>
            <p:cNvSpPr/>
            <p:nvPr/>
          </p:nvSpPr>
          <p:spPr bwMode="auto">
            <a:xfrm rot="16200000">
              <a:off x="8439138" y="289959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2" name="Ellipse 371"/>
            <p:cNvSpPr/>
            <p:nvPr/>
          </p:nvSpPr>
          <p:spPr bwMode="auto">
            <a:xfrm rot="16200000">
              <a:off x="8439138" y="354833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3" name="Ellipse 372"/>
            <p:cNvSpPr/>
            <p:nvPr/>
          </p:nvSpPr>
          <p:spPr bwMode="auto">
            <a:xfrm rot="16200000">
              <a:off x="8439138" y="257522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4" name="Ellipse 373"/>
            <p:cNvSpPr/>
            <p:nvPr/>
          </p:nvSpPr>
          <p:spPr bwMode="auto">
            <a:xfrm rot="16200000">
              <a:off x="8439138" y="192648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5" name="Ellipse 374"/>
            <p:cNvSpPr/>
            <p:nvPr/>
          </p:nvSpPr>
          <p:spPr bwMode="auto">
            <a:xfrm rot="16200000">
              <a:off x="8439138" y="1602110"/>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1" name="Ellipse 380"/>
            <p:cNvSpPr/>
            <p:nvPr/>
          </p:nvSpPr>
          <p:spPr bwMode="auto">
            <a:xfrm rot="16200000">
              <a:off x="8715363" y="324091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2" name="Ellipse 381"/>
            <p:cNvSpPr/>
            <p:nvPr/>
          </p:nvSpPr>
          <p:spPr bwMode="auto">
            <a:xfrm rot="16200000">
              <a:off x="8715363" y="291654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4" name="Ellipse 383"/>
            <p:cNvSpPr/>
            <p:nvPr/>
          </p:nvSpPr>
          <p:spPr bwMode="auto">
            <a:xfrm rot="16200000">
              <a:off x="8715363" y="356528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5" name="Ellipse 384"/>
            <p:cNvSpPr/>
            <p:nvPr/>
          </p:nvSpPr>
          <p:spPr bwMode="auto">
            <a:xfrm rot="16200000">
              <a:off x="8715363" y="259217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6" name="Ellipse 385"/>
            <p:cNvSpPr/>
            <p:nvPr/>
          </p:nvSpPr>
          <p:spPr bwMode="auto">
            <a:xfrm rot="16200000">
              <a:off x="8715363" y="194343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7" name="Ellipse 386"/>
            <p:cNvSpPr/>
            <p:nvPr/>
          </p:nvSpPr>
          <p:spPr bwMode="auto">
            <a:xfrm rot="16200000">
              <a:off x="8715363" y="1619060"/>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2" name="Ellipse 391"/>
            <p:cNvSpPr/>
            <p:nvPr/>
          </p:nvSpPr>
          <p:spPr bwMode="auto">
            <a:xfrm rot="16200000">
              <a:off x="8947138" y="324091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5" name="Ellipse 394"/>
            <p:cNvSpPr/>
            <p:nvPr/>
          </p:nvSpPr>
          <p:spPr bwMode="auto">
            <a:xfrm rot="16200000">
              <a:off x="8947138" y="259217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6" name="Ellipse 395"/>
            <p:cNvSpPr/>
            <p:nvPr/>
          </p:nvSpPr>
          <p:spPr bwMode="auto">
            <a:xfrm rot="16200000">
              <a:off x="8947138" y="194343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7" name="Ellipse 396"/>
            <p:cNvSpPr/>
            <p:nvPr/>
          </p:nvSpPr>
          <p:spPr bwMode="auto">
            <a:xfrm rot="16200000">
              <a:off x="8947138" y="1619060"/>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5" name="Ellipse 404"/>
            <p:cNvSpPr/>
            <p:nvPr/>
          </p:nvSpPr>
          <p:spPr bwMode="auto">
            <a:xfrm rot="16200000">
              <a:off x="9213838" y="2609126"/>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6" name="Ellipse 405"/>
            <p:cNvSpPr/>
            <p:nvPr/>
          </p:nvSpPr>
          <p:spPr bwMode="auto">
            <a:xfrm rot="16200000">
              <a:off x="9213838" y="1960386"/>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7" name="Ellipse 406"/>
            <p:cNvSpPr/>
            <p:nvPr/>
          </p:nvSpPr>
          <p:spPr bwMode="auto">
            <a:xfrm rot="16200000">
              <a:off x="9213838" y="1636010"/>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25" name="Ellipse 424"/>
            <p:cNvSpPr/>
            <p:nvPr/>
          </p:nvSpPr>
          <p:spPr bwMode="auto">
            <a:xfrm rot="16200000">
              <a:off x="7724765" y="128365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6" name="Ellipse 425"/>
            <p:cNvSpPr/>
            <p:nvPr/>
          </p:nvSpPr>
          <p:spPr bwMode="auto">
            <a:xfrm rot="16200000">
              <a:off x="7943840" y="128365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7" name="Ellipse 426"/>
            <p:cNvSpPr/>
            <p:nvPr/>
          </p:nvSpPr>
          <p:spPr bwMode="auto">
            <a:xfrm rot="16200000">
              <a:off x="8210540" y="1301582"/>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8" name="Ellipse 427"/>
            <p:cNvSpPr/>
            <p:nvPr/>
          </p:nvSpPr>
          <p:spPr bwMode="auto">
            <a:xfrm rot="16200000">
              <a:off x="7743813" y="1250803"/>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29" name="Ellipse 428"/>
            <p:cNvSpPr/>
            <p:nvPr/>
          </p:nvSpPr>
          <p:spPr bwMode="auto">
            <a:xfrm rot="16200000">
              <a:off x="7962888" y="1250803"/>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0" name="Ellipse 429"/>
            <p:cNvSpPr/>
            <p:nvPr/>
          </p:nvSpPr>
          <p:spPr bwMode="auto">
            <a:xfrm rot="16200000">
              <a:off x="8229588" y="1268735"/>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1" name="Ellipse 430"/>
            <p:cNvSpPr/>
            <p:nvPr/>
          </p:nvSpPr>
          <p:spPr bwMode="auto">
            <a:xfrm rot="16200000">
              <a:off x="7724765" y="9480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2" name="Ellipse 431"/>
            <p:cNvSpPr/>
            <p:nvPr/>
          </p:nvSpPr>
          <p:spPr bwMode="auto">
            <a:xfrm rot="16200000">
              <a:off x="7943840" y="9480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3" name="Ellipse 432"/>
            <p:cNvSpPr/>
            <p:nvPr/>
          </p:nvSpPr>
          <p:spPr bwMode="auto">
            <a:xfrm rot="16200000">
              <a:off x="7743813" y="9151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4" name="Ellipse 433"/>
            <p:cNvSpPr/>
            <p:nvPr/>
          </p:nvSpPr>
          <p:spPr bwMode="auto">
            <a:xfrm rot="16200000">
              <a:off x="7962888" y="9151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grpSp>
      <p:sp>
        <p:nvSpPr>
          <p:cNvPr id="317" name="Rectangle 13"/>
          <p:cNvSpPr>
            <a:spLocks noChangeArrowheads="1"/>
          </p:cNvSpPr>
          <p:nvPr/>
        </p:nvSpPr>
        <p:spPr bwMode="gray">
          <a:xfrm>
            <a:off x="787401" y="2751958"/>
            <a:ext cx="11078200" cy="723900"/>
          </a:xfrm>
          <a:prstGeom prst="rect">
            <a:avLst/>
          </a:prstGeom>
          <a:noFill/>
          <a:ln w="12700">
            <a:noFill/>
            <a:miter lim="800000"/>
            <a:headEnd/>
            <a:tailEnd/>
          </a:ln>
          <a:effectLst/>
          <a:extLst/>
        </p:spPr>
        <p:txBody>
          <a:bodyPr lIns="216000" tIns="108000" rIns="144000" bIns="72000" anchor="ctr"/>
          <a:lstStyle/>
          <a:p>
            <a:pPr>
              <a:lnSpc>
                <a:spcPct val="95000"/>
              </a:lnSpc>
              <a:spcAft>
                <a:spcPts val="400"/>
              </a:spcAft>
              <a:buClr>
                <a:srgbClr val="969696"/>
              </a:buClr>
            </a:pPr>
            <a:r>
              <a:rPr lang="en-US" altLang="en-US" sz="2400" dirty="0" err="1" smtClean="0">
                <a:solidFill>
                  <a:srgbClr val="080808"/>
                </a:solidFill>
              </a:rPr>
              <a:t>Herramienta</a:t>
            </a:r>
            <a:r>
              <a:rPr lang="en-US" altLang="en-US" sz="2400" dirty="0" smtClean="0">
                <a:solidFill>
                  <a:srgbClr val="080808"/>
                </a:solidFill>
              </a:rPr>
              <a:t> </a:t>
            </a:r>
            <a:r>
              <a:rPr lang="en-US" altLang="en-US" sz="2400" dirty="0" err="1" smtClean="0">
                <a:solidFill>
                  <a:srgbClr val="080808"/>
                </a:solidFill>
              </a:rPr>
              <a:t>practica</a:t>
            </a:r>
            <a:r>
              <a:rPr lang="en-US" altLang="en-US" sz="2400" dirty="0" smtClean="0">
                <a:solidFill>
                  <a:srgbClr val="080808"/>
                </a:solidFill>
              </a:rPr>
              <a:t> de </a:t>
            </a:r>
            <a:r>
              <a:rPr lang="en-US" altLang="en-US" sz="2400" dirty="0" err="1" smtClean="0">
                <a:solidFill>
                  <a:srgbClr val="080808"/>
                </a:solidFill>
              </a:rPr>
              <a:t>virtualización</a:t>
            </a:r>
            <a:r>
              <a:rPr lang="en-US" altLang="en-US" sz="2400" dirty="0" smtClean="0">
                <a:solidFill>
                  <a:srgbClr val="080808"/>
                </a:solidFill>
              </a:rPr>
              <a:t> y </a:t>
            </a:r>
            <a:r>
              <a:rPr lang="en-US" altLang="en-US" sz="2400" dirty="0" err="1" smtClean="0">
                <a:solidFill>
                  <a:srgbClr val="080808"/>
                </a:solidFill>
              </a:rPr>
              <a:t>análisis</a:t>
            </a:r>
            <a:r>
              <a:rPr lang="en-US" altLang="en-US" sz="2400" dirty="0" smtClean="0">
                <a:solidFill>
                  <a:srgbClr val="080808"/>
                </a:solidFill>
              </a:rPr>
              <a:t> de </a:t>
            </a:r>
            <a:r>
              <a:rPr lang="en-US" altLang="en-US" sz="2400" dirty="0" err="1" smtClean="0">
                <a:solidFill>
                  <a:srgbClr val="080808"/>
                </a:solidFill>
              </a:rPr>
              <a:t>costos</a:t>
            </a:r>
            <a:r>
              <a:rPr lang="en-US" altLang="en-US" sz="2400" dirty="0" smtClean="0">
                <a:solidFill>
                  <a:srgbClr val="080808"/>
                </a:solidFill>
              </a:rPr>
              <a:t> .</a:t>
            </a:r>
            <a:endParaRPr lang="en-US" altLang="en-US" sz="2400" dirty="0">
              <a:solidFill>
                <a:srgbClr val="080808"/>
              </a:solidFill>
            </a:endParaRPr>
          </a:p>
        </p:txBody>
      </p:sp>
      <p:sp>
        <p:nvSpPr>
          <p:cNvPr id="320" name="Rectangle 3"/>
          <p:cNvSpPr>
            <a:spLocks noChangeArrowheads="1"/>
          </p:cNvSpPr>
          <p:nvPr/>
        </p:nvSpPr>
        <p:spPr bwMode="gray">
          <a:xfrm>
            <a:off x="787401" y="1870208"/>
            <a:ext cx="11078200" cy="723900"/>
          </a:xfrm>
          <a:prstGeom prst="rect">
            <a:avLst/>
          </a:prstGeom>
          <a:noFill/>
          <a:ln w="12700">
            <a:noFill/>
            <a:miter lim="800000"/>
            <a:headEnd/>
            <a:tailEnd/>
          </a:ln>
          <a:effectLst/>
          <a:extLst/>
        </p:spPr>
        <p:txBody>
          <a:bodyPr lIns="216000" tIns="108000" rIns="144000" bIns="72000" anchor="ctr"/>
          <a:lstStyle/>
          <a:p>
            <a:r>
              <a:rPr lang="en-US" altLang="en-US" sz="2400" dirty="0" err="1" smtClean="0">
                <a:solidFill>
                  <a:prstClr val="black"/>
                </a:solidFill>
              </a:rPr>
              <a:t>Descubrimiento</a:t>
            </a:r>
            <a:r>
              <a:rPr lang="en-US" altLang="en-US" sz="2400" dirty="0" smtClean="0">
                <a:solidFill>
                  <a:prstClr val="black"/>
                </a:solidFill>
              </a:rPr>
              <a:t> de </a:t>
            </a:r>
            <a:r>
              <a:rPr lang="en-US" altLang="en-US" sz="2400" dirty="0" err="1" smtClean="0">
                <a:solidFill>
                  <a:prstClr val="black"/>
                </a:solidFill>
              </a:rPr>
              <a:t>procesos</a:t>
            </a:r>
            <a:r>
              <a:rPr lang="en-US" altLang="en-US" sz="2400" dirty="0" smtClean="0">
                <a:solidFill>
                  <a:prstClr val="black"/>
                </a:solidFill>
              </a:rPr>
              <a:t> </a:t>
            </a:r>
            <a:r>
              <a:rPr lang="en-US" altLang="en-US" sz="2400" dirty="0" err="1" smtClean="0">
                <a:solidFill>
                  <a:prstClr val="black"/>
                </a:solidFill>
              </a:rPr>
              <a:t>efectivos</a:t>
            </a:r>
            <a:r>
              <a:rPr lang="en-US" altLang="en-US" sz="2400" dirty="0" smtClean="0">
                <a:solidFill>
                  <a:prstClr val="black"/>
                </a:solidFill>
              </a:rPr>
              <a:t> </a:t>
            </a:r>
            <a:r>
              <a:rPr lang="en-US" altLang="en-US" sz="2400" dirty="0" err="1" smtClean="0">
                <a:solidFill>
                  <a:prstClr val="black"/>
                </a:solidFill>
              </a:rPr>
              <a:t>para</a:t>
            </a:r>
            <a:r>
              <a:rPr lang="en-US" altLang="en-US" sz="2400" dirty="0" smtClean="0">
                <a:solidFill>
                  <a:prstClr val="black"/>
                </a:solidFill>
              </a:rPr>
              <a:t> la </a:t>
            </a:r>
            <a:r>
              <a:rPr lang="en-US" altLang="en-US" sz="2400" dirty="0" err="1" smtClean="0">
                <a:solidFill>
                  <a:prstClr val="black"/>
                </a:solidFill>
              </a:rPr>
              <a:t>inversión</a:t>
            </a:r>
            <a:r>
              <a:rPr lang="en-US" altLang="en-US" sz="2400" dirty="0" smtClean="0">
                <a:solidFill>
                  <a:prstClr val="black"/>
                </a:solidFill>
              </a:rPr>
              <a:t>. </a:t>
            </a:r>
            <a:endParaRPr lang="de-DE" altLang="en-US" sz="2400" dirty="0">
              <a:solidFill>
                <a:prstClr val="black"/>
              </a:solidFill>
            </a:endParaRPr>
          </a:p>
        </p:txBody>
      </p:sp>
      <p:sp>
        <p:nvSpPr>
          <p:cNvPr id="323" name="Rectangle 4"/>
          <p:cNvSpPr>
            <a:spLocks noChangeArrowheads="1"/>
          </p:cNvSpPr>
          <p:nvPr/>
        </p:nvSpPr>
        <p:spPr bwMode="gray">
          <a:xfrm>
            <a:off x="812576" y="3648599"/>
            <a:ext cx="11078198" cy="725487"/>
          </a:xfrm>
          <a:prstGeom prst="rect">
            <a:avLst/>
          </a:prstGeom>
          <a:noFill/>
          <a:ln w="12700">
            <a:noFill/>
            <a:miter lim="800000"/>
            <a:headEnd/>
            <a:tailEnd/>
          </a:ln>
          <a:effectLst/>
          <a:extLst/>
        </p:spPr>
        <p:txBody>
          <a:bodyPr lIns="216000" tIns="108000" rIns="144000" bIns="72000" anchor="ctr"/>
          <a:lstStyle/>
          <a:p>
            <a:r>
              <a:rPr lang="en-US" altLang="en-US" sz="2400" dirty="0" err="1" smtClean="0">
                <a:solidFill>
                  <a:srgbClr val="080808"/>
                </a:solidFill>
              </a:rPr>
              <a:t>Resultados</a:t>
            </a:r>
            <a:r>
              <a:rPr lang="en-US" altLang="en-US" sz="2400" dirty="0" smtClean="0">
                <a:solidFill>
                  <a:srgbClr val="080808"/>
                </a:solidFill>
              </a:rPr>
              <a:t> </a:t>
            </a:r>
            <a:r>
              <a:rPr lang="en-US" altLang="en-US" sz="2400" dirty="0">
                <a:solidFill>
                  <a:srgbClr val="080808"/>
                </a:solidFill>
              </a:rPr>
              <a:t>de la </a:t>
            </a:r>
            <a:r>
              <a:rPr lang="en-US" altLang="en-US" sz="2400" dirty="0" err="1">
                <a:solidFill>
                  <a:srgbClr val="080808"/>
                </a:solidFill>
              </a:rPr>
              <a:t>viabilidad</a:t>
            </a:r>
            <a:r>
              <a:rPr lang="en-US" altLang="en-US" sz="2400" dirty="0">
                <a:solidFill>
                  <a:srgbClr val="080808"/>
                </a:solidFill>
              </a:rPr>
              <a:t> del </a:t>
            </a:r>
            <a:r>
              <a:rPr lang="en-US" altLang="en-US" sz="2400" dirty="0" err="1">
                <a:solidFill>
                  <a:srgbClr val="080808"/>
                </a:solidFill>
              </a:rPr>
              <a:t>proyecto</a:t>
            </a:r>
            <a:r>
              <a:rPr lang="en-US" altLang="en-US" sz="2400" dirty="0">
                <a:solidFill>
                  <a:srgbClr val="080808"/>
                </a:solidFill>
              </a:rPr>
              <a:t>.</a:t>
            </a:r>
          </a:p>
        </p:txBody>
      </p:sp>
      <p:grpSp>
        <p:nvGrpSpPr>
          <p:cNvPr id="413" name="Gruppieren 123"/>
          <p:cNvGrpSpPr/>
          <p:nvPr/>
        </p:nvGrpSpPr>
        <p:grpSpPr>
          <a:xfrm>
            <a:off x="162441" y="1880818"/>
            <a:ext cx="695362" cy="663655"/>
            <a:chOff x="8319109" y="314926"/>
            <a:chExt cx="1444900" cy="1444900"/>
          </a:xfrm>
        </p:grpSpPr>
        <p:sp>
          <p:nvSpPr>
            <p:cNvPr id="414" name="Ellipse 130"/>
            <p:cNvSpPr/>
            <p:nvPr/>
          </p:nvSpPr>
          <p:spPr bwMode="gray">
            <a:xfrm>
              <a:off x="8319109" y="314926"/>
              <a:ext cx="1444900" cy="1444900"/>
            </a:xfrm>
            <a:prstGeom prst="ellipse">
              <a:avLst/>
            </a:prstGeom>
            <a:solidFill>
              <a:srgbClr val="7030A0">
                <a:alpha val="50196"/>
              </a:srgbClr>
            </a:solidFill>
            <a:ln w="12700">
              <a:noFill/>
              <a:miter lim="800000"/>
              <a:headEnd/>
              <a:tailEnd/>
            </a:ln>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415" name="Freeform 32"/>
            <p:cNvSpPr>
              <a:spLocks/>
            </p:cNvSpPr>
            <p:nvPr/>
          </p:nvSpPr>
          <p:spPr bwMode="auto">
            <a:xfrm rot="1005544">
              <a:off x="8832089" y="460180"/>
              <a:ext cx="365125" cy="1138335"/>
            </a:xfrm>
            <a:custGeom>
              <a:avLst/>
              <a:gdLst>
                <a:gd name="T0" fmla="*/ 52 w 68"/>
                <a:gd name="T1" fmla="*/ 0 h 212"/>
                <a:gd name="T2" fmla="*/ 35 w 68"/>
                <a:gd name="T3" fmla="*/ 85 h 212"/>
                <a:gd name="T4" fmla="*/ 0 w 68"/>
                <a:gd name="T5" fmla="*/ 97 h 212"/>
                <a:gd name="T6" fmla="*/ 16 w 68"/>
                <a:gd name="T7" fmla="*/ 212 h 212"/>
                <a:gd name="T8" fmla="*/ 28 w 68"/>
                <a:gd name="T9" fmla="*/ 125 h 212"/>
                <a:gd name="T10" fmla="*/ 68 w 68"/>
                <a:gd name="T11" fmla="*/ 104 h 212"/>
                <a:gd name="T12" fmla="*/ 52 w 68"/>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68" h="212">
                  <a:moveTo>
                    <a:pt x="52" y="0"/>
                  </a:moveTo>
                  <a:lnTo>
                    <a:pt x="35" y="85"/>
                  </a:lnTo>
                  <a:lnTo>
                    <a:pt x="0" y="97"/>
                  </a:lnTo>
                  <a:lnTo>
                    <a:pt x="16" y="212"/>
                  </a:lnTo>
                  <a:lnTo>
                    <a:pt x="28" y="125"/>
                  </a:lnTo>
                  <a:lnTo>
                    <a:pt x="68" y="104"/>
                  </a:lnTo>
                  <a:lnTo>
                    <a:pt x="52"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6" name="Gruppieren 123"/>
          <p:cNvGrpSpPr/>
          <p:nvPr/>
        </p:nvGrpSpPr>
        <p:grpSpPr>
          <a:xfrm>
            <a:off x="161516" y="2724337"/>
            <a:ext cx="695362" cy="663655"/>
            <a:chOff x="8319109" y="314926"/>
            <a:chExt cx="1444900" cy="1444900"/>
          </a:xfrm>
        </p:grpSpPr>
        <p:sp>
          <p:nvSpPr>
            <p:cNvPr id="417" name="Ellipse 130"/>
            <p:cNvSpPr/>
            <p:nvPr/>
          </p:nvSpPr>
          <p:spPr bwMode="gray">
            <a:xfrm>
              <a:off x="8319109" y="314926"/>
              <a:ext cx="1444900" cy="1444900"/>
            </a:xfrm>
            <a:prstGeom prst="ellipse">
              <a:avLst/>
            </a:prstGeom>
            <a:solidFill>
              <a:srgbClr val="7030A0">
                <a:alpha val="50196"/>
              </a:srgbClr>
            </a:solidFill>
            <a:ln w="12700">
              <a:noFill/>
              <a:miter lim="800000"/>
              <a:headEnd/>
              <a:tailEnd/>
            </a:ln>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418" name="Freeform 32"/>
            <p:cNvSpPr>
              <a:spLocks/>
            </p:cNvSpPr>
            <p:nvPr/>
          </p:nvSpPr>
          <p:spPr bwMode="auto">
            <a:xfrm rot="1005544">
              <a:off x="8832089" y="460180"/>
              <a:ext cx="365125" cy="1138335"/>
            </a:xfrm>
            <a:custGeom>
              <a:avLst/>
              <a:gdLst>
                <a:gd name="T0" fmla="*/ 52 w 68"/>
                <a:gd name="T1" fmla="*/ 0 h 212"/>
                <a:gd name="T2" fmla="*/ 35 w 68"/>
                <a:gd name="T3" fmla="*/ 85 h 212"/>
                <a:gd name="T4" fmla="*/ 0 w 68"/>
                <a:gd name="T5" fmla="*/ 97 h 212"/>
                <a:gd name="T6" fmla="*/ 16 w 68"/>
                <a:gd name="T7" fmla="*/ 212 h 212"/>
                <a:gd name="T8" fmla="*/ 28 w 68"/>
                <a:gd name="T9" fmla="*/ 125 h 212"/>
                <a:gd name="T10" fmla="*/ 68 w 68"/>
                <a:gd name="T11" fmla="*/ 104 h 212"/>
                <a:gd name="T12" fmla="*/ 52 w 68"/>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68" h="212">
                  <a:moveTo>
                    <a:pt x="52" y="0"/>
                  </a:moveTo>
                  <a:lnTo>
                    <a:pt x="35" y="85"/>
                  </a:lnTo>
                  <a:lnTo>
                    <a:pt x="0" y="97"/>
                  </a:lnTo>
                  <a:lnTo>
                    <a:pt x="16" y="212"/>
                  </a:lnTo>
                  <a:lnTo>
                    <a:pt x="28" y="125"/>
                  </a:lnTo>
                  <a:lnTo>
                    <a:pt x="68" y="104"/>
                  </a:lnTo>
                  <a:lnTo>
                    <a:pt x="52"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19" name="Gruppieren 123"/>
          <p:cNvGrpSpPr/>
          <p:nvPr/>
        </p:nvGrpSpPr>
        <p:grpSpPr>
          <a:xfrm>
            <a:off x="162441" y="3623896"/>
            <a:ext cx="695362" cy="663655"/>
            <a:chOff x="8319109" y="314926"/>
            <a:chExt cx="1444900" cy="1444900"/>
          </a:xfrm>
        </p:grpSpPr>
        <p:sp>
          <p:nvSpPr>
            <p:cNvPr id="420" name="Ellipse 130"/>
            <p:cNvSpPr/>
            <p:nvPr/>
          </p:nvSpPr>
          <p:spPr bwMode="gray">
            <a:xfrm>
              <a:off x="8319109" y="314926"/>
              <a:ext cx="1444900" cy="1444900"/>
            </a:xfrm>
            <a:prstGeom prst="ellipse">
              <a:avLst/>
            </a:prstGeom>
            <a:solidFill>
              <a:srgbClr val="7030A0">
                <a:alpha val="50196"/>
              </a:srgbClr>
            </a:solidFill>
            <a:ln w="12700">
              <a:noFill/>
              <a:miter lim="800000"/>
              <a:headEnd/>
              <a:tailEnd/>
            </a:ln>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421" name="Freeform 32"/>
            <p:cNvSpPr>
              <a:spLocks/>
            </p:cNvSpPr>
            <p:nvPr/>
          </p:nvSpPr>
          <p:spPr bwMode="auto">
            <a:xfrm rot="1005544">
              <a:off x="8832089" y="460180"/>
              <a:ext cx="365125" cy="1138335"/>
            </a:xfrm>
            <a:custGeom>
              <a:avLst/>
              <a:gdLst>
                <a:gd name="T0" fmla="*/ 52 w 68"/>
                <a:gd name="T1" fmla="*/ 0 h 212"/>
                <a:gd name="T2" fmla="*/ 35 w 68"/>
                <a:gd name="T3" fmla="*/ 85 h 212"/>
                <a:gd name="T4" fmla="*/ 0 w 68"/>
                <a:gd name="T5" fmla="*/ 97 h 212"/>
                <a:gd name="T6" fmla="*/ 16 w 68"/>
                <a:gd name="T7" fmla="*/ 212 h 212"/>
                <a:gd name="T8" fmla="*/ 28 w 68"/>
                <a:gd name="T9" fmla="*/ 125 h 212"/>
                <a:gd name="T10" fmla="*/ 68 w 68"/>
                <a:gd name="T11" fmla="*/ 104 h 212"/>
                <a:gd name="T12" fmla="*/ 52 w 68"/>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68" h="212">
                  <a:moveTo>
                    <a:pt x="52" y="0"/>
                  </a:moveTo>
                  <a:lnTo>
                    <a:pt x="35" y="85"/>
                  </a:lnTo>
                  <a:lnTo>
                    <a:pt x="0" y="97"/>
                  </a:lnTo>
                  <a:lnTo>
                    <a:pt x="16" y="212"/>
                  </a:lnTo>
                  <a:lnTo>
                    <a:pt x="28" y="125"/>
                  </a:lnTo>
                  <a:lnTo>
                    <a:pt x="68" y="104"/>
                  </a:lnTo>
                  <a:lnTo>
                    <a:pt x="52"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42183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Gruppieren 19"/>
          <p:cNvGrpSpPr/>
          <p:nvPr/>
        </p:nvGrpSpPr>
        <p:grpSpPr bwMode="gray">
          <a:xfrm>
            <a:off x="323851" y="1555751"/>
            <a:ext cx="11534229" cy="4246563"/>
            <a:chOff x="323850" y="1555750"/>
            <a:chExt cx="11534229" cy="4246563"/>
          </a:xfrm>
        </p:grpSpPr>
        <p:grpSp>
          <p:nvGrpSpPr>
            <p:cNvPr id="338" name="Gruppieren 33"/>
            <p:cNvGrpSpPr/>
            <p:nvPr/>
          </p:nvGrpSpPr>
          <p:grpSpPr bwMode="gray">
            <a:xfrm>
              <a:off x="323850" y="1555750"/>
              <a:ext cx="5699356" cy="4246563"/>
              <a:chOff x="323850" y="1555750"/>
              <a:chExt cx="5699356" cy="4246563"/>
            </a:xfrm>
          </p:grpSpPr>
          <p:sp>
            <p:nvSpPr>
              <p:cNvPr id="345" name="Rectangle 19"/>
              <p:cNvSpPr>
                <a:spLocks noChangeArrowheads="1"/>
              </p:cNvSpPr>
              <p:nvPr/>
            </p:nvSpPr>
            <p:spPr bwMode="gray">
              <a:xfrm>
                <a:off x="323850" y="1555750"/>
                <a:ext cx="5699356" cy="360363"/>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defRPr/>
                </a:pPr>
                <a:r>
                  <a:rPr lang="de-DE" b="1" noProof="1" smtClean="0">
                    <a:solidFill>
                      <a:srgbClr val="000000"/>
                    </a:solidFill>
                    <a:cs typeface="Arial" charset="0"/>
                  </a:rPr>
                  <a:t>Obejtivo General</a:t>
                </a:r>
                <a:endParaRPr lang="de-DE" b="1" noProof="1">
                  <a:solidFill>
                    <a:srgbClr val="000000"/>
                  </a:solidFill>
                  <a:cs typeface="Arial" charset="0"/>
                </a:endParaRPr>
              </a:p>
            </p:txBody>
          </p:sp>
          <p:sp>
            <p:nvSpPr>
              <p:cNvPr id="351" name="Rectangle 5"/>
              <p:cNvSpPr>
                <a:spLocks noChangeArrowheads="1"/>
              </p:cNvSpPr>
              <p:nvPr/>
            </p:nvSpPr>
            <p:spPr bwMode="gray">
              <a:xfrm>
                <a:off x="323850" y="1916113"/>
                <a:ext cx="5699356" cy="38862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800" indent="-190800" algn="just">
                  <a:lnSpc>
                    <a:spcPct val="95000"/>
                  </a:lnSpc>
                  <a:spcAft>
                    <a:spcPts val="800"/>
                  </a:spcAft>
                  <a:buClr>
                    <a:srgbClr val="969696"/>
                  </a:buClr>
                  <a:buFont typeface="Wingdings" pitchFamily="2" charset="2"/>
                  <a:buChar char="§"/>
                </a:pPr>
                <a:r>
                  <a:rPr lang="es-EC" noProof="1" smtClean="0">
                    <a:solidFill>
                      <a:srgbClr val="000000"/>
                    </a:solidFill>
                    <a:cs typeface="Arial" charset="0"/>
                  </a:rPr>
                  <a:t>Desarrollar </a:t>
                </a:r>
                <a:r>
                  <a:rPr lang="es-EC" noProof="1">
                    <a:solidFill>
                      <a:srgbClr val="000000"/>
                    </a:solidFill>
                    <a:cs typeface="Arial" charset="0"/>
                  </a:rPr>
                  <a:t>un aplicativo para el dimensionamiento del entorno virtualizado de servidores y cálculo de ahorros financieros en proyectos de adquisición tecnológica, mediante el uso de tecnologías en aplicaciones web para servidores Enterprise</a:t>
                </a:r>
                <a:r>
                  <a:rPr lang="de-DE" noProof="1" smtClean="0">
                    <a:solidFill>
                      <a:srgbClr val="000000"/>
                    </a:solidFill>
                    <a:cs typeface="Arial" charset="0"/>
                  </a:rPr>
                  <a:t>. </a:t>
                </a:r>
                <a:endParaRPr lang="de-DE" dirty="0">
                  <a:solidFill>
                    <a:srgbClr val="000000"/>
                  </a:solidFill>
                  <a:cs typeface="Arial" charset="0"/>
                </a:endParaRPr>
              </a:p>
            </p:txBody>
          </p:sp>
        </p:grpSp>
        <p:grpSp>
          <p:nvGrpSpPr>
            <p:cNvPr id="339" name="Gruppieren 34"/>
            <p:cNvGrpSpPr/>
            <p:nvPr/>
          </p:nvGrpSpPr>
          <p:grpSpPr bwMode="gray">
            <a:xfrm>
              <a:off x="6167207" y="1555750"/>
              <a:ext cx="5690872" cy="4246563"/>
              <a:chOff x="6167207" y="1555750"/>
              <a:chExt cx="5690872" cy="4246563"/>
            </a:xfrm>
          </p:grpSpPr>
          <p:sp>
            <p:nvSpPr>
              <p:cNvPr id="341" name="Rectangle 19"/>
              <p:cNvSpPr>
                <a:spLocks noChangeArrowheads="1"/>
              </p:cNvSpPr>
              <p:nvPr/>
            </p:nvSpPr>
            <p:spPr bwMode="gray">
              <a:xfrm>
                <a:off x="6167207" y="1555750"/>
                <a:ext cx="5690872" cy="360363"/>
              </a:xfrm>
              <a:prstGeom prst="rect">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r>
                  <a:rPr lang="de-DE" b="1" noProof="1" smtClean="0">
                    <a:solidFill>
                      <a:srgbClr val="FFFFFF"/>
                    </a:solidFill>
                    <a:effectLst>
                      <a:outerShdw blurRad="190500" algn="ctr" rotWithShape="0">
                        <a:prstClr val="black">
                          <a:alpha val="50000"/>
                        </a:prstClr>
                      </a:outerShdw>
                    </a:effectLst>
                    <a:cs typeface="Arial" charset="0"/>
                  </a:rPr>
                  <a:t>Objetivos Especificos</a:t>
                </a:r>
                <a:endParaRPr lang="de-DE" b="1" noProof="1">
                  <a:solidFill>
                    <a:srgbClr val="FFFFFF"/>
                  </a:solidFill>
                  <a:effectLst>
                    <a:outerShdw blurRad="190500" algn="ctr" rotWithShape="0">
                      <a:prstClr val="black">
                        <a:alpha val="50000"/>
                      </a:prstClr>
                    </a:outerShdw>
                  </a:effectLst>
                  <a:cs typeface="Arial" charset="0"/>
                </a:endParaRPr>
              </a:p>
            </p:txBody>
          </p:sp>
          <p:sp>
            <p:nvSpPr>
              <p:cNvPr id="342" name="Rectangle 5"/>
              <p:cNvSpPr>
                <a:spLocks noChangeArrowheads="1"/>
              </p:cNvSpPr>
              <p:nvPr/>
            </p:nvSpPr>
            <p:spPr bwMode="gray">
              <a:xfrm>
                <a:off x="6167207" y="1916113"/>
                <a:ext cx="5690872" cy="38862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800" indent="-190800">
                  <a:lnSpc>
                    <a:spcPct val="95000"/>
                  </a:lnSpc>
                  <a:spcAft>
                    <a:spcPts val="800"/>
                  </a:spcAft>
                  <a:buClr>
                    <a:srgbClr val="969696"/>
                  </a:buClr>
                  <a:buFont typeface="Wingdings" pitchFamily="2" charset="2"/>
                  <a:buChar char="§"/>
                </a:pPr>
                <a:r>
                  <a:rPr lang="es-EC" noProof="1" smtClean="0">
                    <a:solidFill>
                      <a:srgbClr val="000000"/>
                    </a:solidFill>
                    <a:cs typeface="Arial" charset="0"/>
                  </a:rPr>
                  <a:t>Identificar </a:t>
                </a:r>
                <a:r>
                  <a:rPr lang="es-EC" noProof="1">
                    <a:solidFill>
                      <a:srgbClr val="000000"/>
                    </a:solidFill>
                    <a:cs typeface="Arial" charset="0"/>
                  </a:rPr>
                  <a:t>procedimientos efectivos para la consolidación en servidores enterprise</a:t>
                </a:r>
                <a:r>
                  <a:rPr lang="de-DE" noProof="1" smtClean="0">
                    <a:solidFill>
                      <a:srgbClr val="000000"/>
                    </a:solidFill>
                    <a:cs typeface="Arial" charset="0"/>
                  </a:rPr>
                  <a:t>. </a:t>
                </a:r>
              </a:p>
              <a:p>
                <a:pPr marL="190800" indent="-190800">
                  <a:lnSpc>
                    <a:spcPct val="95000"/>
                  </a:lnSpc>
                  <a:spcAft>
                    <a:spcPts val="800"/>
                  </a:spcAft>
                  <a:buClr>
                    <a:srgbClr val="969696"/>
                  </a:buClr>
                  <a:buFont typeface="Wingdings" pitchFamily="2" charset="2"/>
                  <a:buChar char="§"/>
                </a:pPr>
                <a:r>
                  <a:rPr lang="de-DE" noProof="1" smtClean="0">
                    <a:solidFill>
                      <a:srgbClr val="000000"/>
                    </a:solidFill>
                    <a:cs typeface="Arial" charset="0"/>
                  </a:rPr>
                  <a:t>Cálculo de costos</a:t>
                </a:r>
              </a:p>
              <a:p>
                <a:pPr marL="190800" indent="-190800">
                  <a:lnSpc>
                    <a:spcPct val="95000"/>
                  </a:lnSpc>
                  <a:spcAft>
                    <a:spcPts val="800"/>
                  </a:spcAft>
                  <a:buClr>
                    <a:srgbClr val="969696"/>
                  </a:buClr>
                  <a:buFont typeface="Wingdings" pitchFamily="2" charset="2"/>
                  <a:buChar char="§"/>
                </a:pPr>
                <a:r>
                  <a:rPr lang="de-DE" noProof="1" smtClean="0">
                    <a:solidFill>
                      <a:srgbClr val="000000"/>
                    </a:solidFill>
                    <a:cs typeface="Arial" charset="0"/>
                  </a:rPr>
                  <a:t>Determinar </a:t>
                </a:r>
                <a:r>
                  <a:rPr lang="de-DE" noProof="1">
                    <a:solidFill>
                      <a:srgbClr val="000000"/>
                    </a:solidFill>
                    <a:cs typeface="Arial" charset="0"/>
                  </a:rPr>
                  <a:t>la mejor combinación </a:t>
                </a:r>
                <a:r>
                  <a:rPr lang="de-DE" noProof="1" smtClean="0">
                    <a:solidFill>
                      <a:srgbClr val="000000"/>
                    </a:solidFill>
                    <a:cs typeface="Arial" charset="0"/>
                  </a:rPr>
                  <a:t>en el proceso de virtualización</a:t>
                </a:r>
              </a:p>
              <a:p>
                <a:pPr marL="190800" indent="-190800">
                  <a:lnSpc>
                    <a:spcPct val="95000"/>
                  </a:lnSpc>
                  <a:spcAft>
                    <a:spcPts val="800"/>
                  </a:spcAft>
                  <a:buClr>
                    <a:srgbClr val="969696"/>
                  </a:buClr>
                  <a:buFont typeface="Wingdings" pitchFamily="2" charset="2"/>
                  <a:buChar char="§"/>
                </a:pPr>
                <a:r>
                  <a:rPr lang="de-DE" noProof="1" smtClean="0">
                    <a:solidFill>
                      <a:srgbClr val="000000"/>
                    </a:solidFill>
                    <a:cs typeface="Arial" charset="0"/>
                  </a:rPr>
                  <a:t>Generación de reportes</a:t>
                </a:r>
                <a:endParaRPr lang="de-DE" noProof="1">
                  <a:solidFill>
                    <a:srgbClr val="000000"/>
                  </a:solidFill>
                  <a:cs typeface="Arial" charset="0"/>
                </a:endParaRPr>
              </a:p>
              <a:p>
                <a:pPr marL="190800" indent="-190800">
                  <a:lnSpc>
                    <a:spcPct val="95000"/>
                  </a:lnSpc>
                  <a:spcAft>
                    <a:spcPts val="800"/>
                  </a:spcAft>
                  <a:buClr>
                    <a:srgbClr val="969696"/>
                  </a:buClr>
                  <a:buFont typeface="Wingdings" pitchFamily="2" charset="2"/>
                  <a:buChar char="§"/>
                </a:pPr>
                <a:endParaRPr lang="de-DE" noProof="1">
                  <a:solidFill>
                    <a:srgbClr val="000000"/>
                  </a:solidFill>
                  <a:cs typeface="Arial" charset="0"/>
                </a:endParaRPr>
              </a:p>
            </p:txBody>
          </p:sp>
        </p:grpSp>
        <p:sp>
          <p:nvSpPr>
            <p:cNvPr id="340" name="Pfeil nach links und rechts 35"/>
            <p:cNvSpPr/>
            <p:nvPr/>
          </p:nvSpPr>
          <p:spPr bwMode="gray">
            <a:xfrm>
              <a:off x="5402798" y="4083530"/>
              <a:ext cx="1384816" cy="759134"/>
            </a:xfrm>
            <a:prstGeom prst="leftRightArrow">
              <a:avLst/>
            </a:prstGeom>
            <a:gradFill rotWithShape="1">
              <a:gsLst>
                <a:gs pos="50000">
                  <a:srgbClr val="FFFFFF"/>
                </a:gs>
                <a:gs pos="100000">
                  <a:srgbClr val="B2B2B2"/>
                </a:gs>
                <a:gs pos="0">
                  <a:srgbClr val="DDDDDD"/>
                </a:gs>
              </a:gsLst>
              <a:lin ang="0" scaled="0"/>
            </a:gradFill>
            <a:ln w="12700" algn="ctr">
              <a:solidFill>
                <a:srgbClr val="C0C0C0"/>
              </a:solidFill>
              <a:miter lim="800000"/>
              <a:headEnd/>
              <a:tailEnd/>
            </a:ln>
            <a:effectLst>
              <a:outerShdw blurRad="127000" dist="63500" dir="2700000" algn="tl" rotWithShape="0">
                <a:prstClr val="black">
                  <a:alpha val="40000"/>
                </a:prstClr>
              </a:outerShdw>
            </a:effectLst>
          </p:spPr>
          <p:txBody>
            <a:bodyPr lIns="288000" tIns="0" rIns="0" bIns="0" anchor="ctr"/>
            <a:lstStyle/>
            <a:p>
              <a:pPr defTabSz="801688" eaLnBrk="0" hangingPunct="0"/>
              <a:endParaRPr lang="de-DE" sz="1600" b="1" dirty="0">
                <a:solidFill>
                  <a:srgbClr val="000000"/>
                </a:solidFill>
                <a:cs typeface="Arial" charset="0"/>
              </a:endParaRPr>
            </a:p>
          </p:txBody>
        </p:sp>
      </p:grpSp>
      <p:pic>
        <p:nvPicPr>
          <p:cNvPr id="327" name="Picture 2" descr="C:\Users\Karla Ortiz Adame\Google Drive\TESI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24000" y="238544"/>
            <a:ext cx="11541600" cy="616455"/>
          </a:xfrm>
        </p:spPr>
        <p:txBody>
          <a:bodyPr/>
          <a:lstStyle/>
          <a:p>
            <a:r>
              <a:rPr lang="en-US" altLang="en-US" dirty="0" err="1" smtClean="0"/>
              <a:t>Objetivos</a:t>
            </a:r>
            <a:endParaRPr lang="en-GB" altLang="en-US" dirty="0"/>
          </a:p>
        </p:txBody>
      </p:sp>
      <p:grpSp>
        <p:nvGrpSpPr>
          <p:cNvPr id="25" name="Gruppieren 24"/>
          <p:cNvGrpSpPr/>
          <p:nvPr/>
        </p:nvGrpSpPr>
        <p:grpSpPr>
          <a:xfrm rot="5400000">
            <a:off x="8704874" y="1527690"/>
            <a:ext cx="5098677" cy="1891273"/>
            <a:chOff x="-54452" y="-56175"/>
            <a:chExt cx="5098677" cy="1891273"/>
          </a:xfrm>
        </p:grpSpPr>
        <p:sp>
          <p:nvSpPr>
            <p:cNvPr id="26" name="Ellipse 25"/>
            <p:cNvSpPr/>
            <p:nvPr/>
          </p:nvSpPr>
          <p:spPr bwMode="auto">
            <a:xfrm>
              <a:off x="-54452"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 name="Ellipse 26"/>
            <p:cNvSpPr/>
            <p:nvPr/>
          </p:nvSpPr>
          <p:spPr bwMode="auto">
            <a:xfrm>
              <a:off x="26991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 name="Ellipse 27"/>
            <p:cNvSpPr/>
            <p:nvPr/>
          </p:nvSpPr>
          <p:spPr bwMode="auto">
            <a:xfrm>
              <a:off x="59428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 name="Ellipse 28"/>
            <p:cNvSpPr/>
            <p:nvPr/>
          </p:nvSpPr>
          <p:spPr bwMode="auto">
            <a:xfrm>
              <a:off x="91865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 name="Ellipse 29"/>
            <p:cNvSpPr/>
            <p:nvPr/>
          </p:nvSpPr>
          <p:spPr bwMode="auto">
            <a:xfrm>
              <a:off x="124302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 name="Ellipse 30"/>
            <p:cNvSpPr/>
            <p:nvPr/>
          </p:nvSpPr>
          <p:spPr bwMode="auto">
            <a:xfrm>
              <a:off x="156739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2" name="Ellipse 31"/>
            <p:cNvSpPr/>
            <p:nvPr/>
          </p:nvSpPr>
          <p:spPr bwMode="auto">
            <a:xfrm>
              <a:off x="254050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3" name="Ellipse 32"/>
            <p:cNvSpPr/>
            <p:nvPr/>
          </p:nvSpPr>
          <p:spPr bwMode="auto">
            <a:xfrm>
              <a:off x="286487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4" name="Ellipse 33"/>
            <p:cNvSpPr/>
            <p:nvPr/>
          </p:nvSpPr>
          <p:spPr bwMode="auto">
            <a:xfrm>
              <a:off x="189176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5" name="Ellipse 34"/>
            <p:cNvSpPr/>
            <p:nvPr/>
          </p:nvSpPr>
          <p:spPr bwMode="auto">
            <a:xfrm>
              <a:off x="221613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6" name="Ellipse 35"/>
            <p:cNvSpPr/>
            <p:nvPr/>
          </p:nvSpPr>
          <p:spPr bwMode="auto">
            <a:xfrm>
              <a:off x="318924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7" name="Ellipse 36"/>
            <p:cNvSpPr/>
            <p:nvPr/>
          </p:nvSpPr>
          <p:spPr bwMode="auto">
            <a:xfrm>
              <a:off x="351361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8" name="Ellipse 37"/>
            <p:cNvSpPr/>
            <p:nvPr/>
          </p:nvSpPr>
          <p:spPr bwMode="auto">
            <a:xfrm>
              <a:off x="383798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9" name="Ellipse 38"/>
            <p:cNvSpPr/>
            <p:nvPr/>
          </p:nvSpPr>
          <p:spPr bwMode="auto">
            <a:xfrm>
              <a:off x="4162364"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0" name="Ellipse 39"/>
            <p:cNvSpPr/>
            <p:nvPr/>
          </p:nvSpPr>
          <p:spPr bwMode="auto">
            <a:xfrm>
              <a:off x="-54452"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1" name="Ellipse 40"/>
            <p:cNvSpPr/>
            <p:nvPr/>
          </p:nvSpPr>
          <p:spPr bwMode="auto">
            <a:xfrm>
              <a:off x="26991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 name="Ellipse 41"/>
            <p:cNvSpPr/>
            <p:nvPr/>
          </p:nvSpPr>
          <p:spPr bwMode="auto">
            <a:xfrm>
              <a:off x="59428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 name="Ellipse 42"/>
            <p:cNvSpPr/>
            <p:nvPr/>
          </p:nvSpPr>
          <p:spPr bwMode="auto">
            <a:xfrm>
              <a:off x="91865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4" name="Ellipse 43"/>
            <p:cNvSpPr/>
            <p:nvPr/>
          </p:nvSpPr>
          <p:spPr bwMode="auto">
            <a:xfrm>
              <a:off x="124302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5" name="Ellipse 44"/>
            <p:cNvSpPr/>
            <p:nvPr/>
          </p:nvSpPr>
          <p:spPr bwMode="auto">
            <a:xfrm>
              <a:off x="156739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6" name="Ellipse 45"/>
            <p:cNvSpPr/>
            <p:nvPr/>
          </p:nvSpPr>
          <p:spPr bwMode="auto">
            <a:xfrm>
              <a:off x="254050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7" name="Ellipse 46"/>
            <p:cNvSpPr/>
            <p:nvPr/>
          </p:nvSpPr>
          <p:spPr bwMode="auto">
            <a:xfrm>
              <a:off x="286487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8" name="Ellipse 47"/>
            <p:cNvSpPr/>
            <p:nvPr/>
          </p:nvSpPr>
          <p:spPr bwMode="auto">
            <a:xfrm>
              <a:off x="189176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9" name="Ellipse 48"/>
            <p:cNvSpPr/>
            <p:nvPr/>
          </p:nvSpPr>
          <p:spPr bwMode="auto">
            <a:xfrm>
              <a:off x="221613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0" name="Ellipse 49"/>
            <p:cNvSpPr/>
            <p:nvPr/>
          </p:nvSpPr>
          <p:spPr bwMode="auto">
            <a:xfrm>
              <a:off x="318924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1" name="Ellipse 50"/>
            <p:cNvSpPr/>
            <p:nvPr/>
          </p:nvSpPr>
          <p:spPr bwMode="auto">
            <a:xfrm>
              <a:off x="351361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2" name="Ellipse 51"/>
            <p:cNvSpPr/>
            <p:nvPr/>
          </p:nvSpPr>
          <p:spPr bwMode="auto">
            <a:xfrm>
              <a:off x="383798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3" name="Ellipse 52"/>
            <p:cNvSpPr/>
            <p:nvPr/>
          </p:nvSpPr>
          <p:spPr bwMode="auto">
            <a:xfrm>
              <a:off x="4162364"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4" name="Ellipse 53"/>
            <p:cNvSpPr/>
            <p:nvPr/>
          </p:nvSpPr>
          <p:spPr bwMode="auto">
            <a:xfrm>
              <a:off x="-36384"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5" name="Ellipse 54"/>
            <p:cNvSpPr/>
            <p:nvPr/>
          </p:nvSpPr>
          <p:spPr bwMode="auto">
            <a:xfrm>
              <a:off x="61235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6" name="Ellipse 55"/>
            <p:cNvSpPr/>
            <p:nvPr/>
          </p:nvSpPr>
          <p:spPr bwMode="auto">
            <a:xfrm>
              <a:off x="93672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7" name="Ellipse 56"/>
            <p:cNvSpPr/>
            <p:nvPr/>
          </p:nvSpPr>
          <p:spPr bwMode="auto">
            <a:xfrm>
              <a:off x="126109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8" name="Ellipse 57"/>
            <p:cNvSpPr/>
            <p:nvPr/>
          </p:nvSpPr>
          <p:spPr bwMode="auto">
            <a:xfrm>
              <a:off x="158546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9" name="Ellipse 58"/>
            <p:cNvSpPr/>
            <p:nvPr/>
          </p:nvSpPr>
          <p:spPr bwMode="auto">
            <a:xfrm>
              <a:off x="255857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0" name="Ellipse 59"/>
            <p:cNvSpPr/>
            <p:nvPr/>
          </p:nvSpPr>
          <p:spPr bwMode="auto">
            <a:xfrm>
              <a:off x="288294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1" name="Ellipse 60"/>
            <p:cNvSpPr/>
            <p:nvPr/>
          </p:nvSpPr>
          <p:spPr bwMode="auto">
            <a:xfrm>
              <a:off x="190983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2" name="Ellipse 61"/>
            <p:cNvSpPr/>
            <p:nvPr/>
          </p:nvSpPr>
          <p:spPr bwMode="auto">
            <a:xfrm>
              <a:off x="223420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3" name="Ellipse 62"/>
            <p:cNvSpPr/>
            <p:nvPr/>
          </p:nvSpPr>
          <p:spPr bwMode="auto">
            <a:xfrm>
              <a:off x="320731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4" name="Ellipse 63"/>
            <p:cNvSpPr/>
            <p:nvPr/>
          </p:nvSpPr>
          <p:spPr bwMode="auto">
            <a:xfrm>
              <a:off x="353168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5" name="Ellipse 64"/>
            <p:cNvSpPr/>
            <p:nvPr/>
          </p:nvSpPr>
          <p:spPr bwMode="auto">
            <a:xfrm>
              <a:off x="385605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6" name="Ellipse 65"/>
            <p:cNvSpPr/>
            <p:nvPr/>
          </p:nvSpPr>
          <p:spPr bwMode="auto">
            <a:xfrm>
              <a:off x="4180432"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7" name="Ellipse 66"/>
            <p:cNvSpPr/>
            <p:nvPr/>
          </p:nvSpPr>
          <p:spPr bwMode="auto">
            <a:xfrm>
              <a:off x="-36384"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8" name="Ellipse 67"/>
            <p:cNvSpPr/>
            <p:nvPr/>
          </p:nvSpPr>
          <p:spPr bwMode="auto">
            <a:xfrm>
              <a:off x="61235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9" name="Ellipse 68"/>
            <p:cNvSpPr/>
            <p:nvPr/>
          </p:nvSpPr>
          <p:spPr bwMode="auto">
            <a:xfrm>
              <a:off x="93672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0" name="Ellipse 69"/>
            <p:cNvSpPr/>
            <p:nvPr/>
          </p:nvSpPr>
          <p:spPr bwMode="auto">
            <a:xfrm>
              <a:off x="126109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1" name="Ellipse 70"/>
            <p:cNvSpPr/>
            <p:nvPr/>
          </p:nvSpPr>
          <p:spPr bwMode="auto">
            <a:xfrm>
              <a:off x="158546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2" name="Ellipse 71"/>
            <p:cNvSpPr/>
            <p:nvPr/>
          </p:nvSpPr>
          <p:spPr bwMode="auto">
            <a:xfrm>
              <a:off x="255857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3" name="Ellipse 72"/>
            <p:cNvSpPr/>
            <p:nvPr/>
          </p:nvSpPr>
          <p:spPr bwMode="auto">
            <a:xfrm>
              <a:off x="288294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4" name="Ellipse 73"/>
            <p:cNvSpPr/>
            <p:nvPr/>
          </p:nvSpPr>
          <p:spPr bwMode="auto">
            <a:xfrm>
              <a:off x="190983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5" name="Ellipse 74"/>
            <p:cNvSpPr/>
            <p:nvPr/>
          </p:nvSpPr>
          <p:spPr bwMode="auto">
            <a:xfrm>
              <a:off x="223420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6" name="Ellipse 75"/>
            <p:cNvSpPr/>
            <p:nvPr/>
          </p:nvSpPr>
          <p:spPr bwMode="auto">
            <a:xfrm>
              <a:off x="320731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7" name="Ellipse 76"/>
            <p:cNvSpPr/>
            <p:nvPr/>
          </p:nvSpPr>
          <p:spPr bwMode="auto">
            <a:xfrm>
              <a:off x="385605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8" name="Ellipse 77"/>
            <p:cNvSpPr/>
            <p:nvPr/>
          </p:nvSpPr>
          <p:spPr bwMode="auto">
            <a:xfrm>
              <a:off x="4180432"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9" name="Ellipse 78"/>
            <p:cNvSpPr/>
            <p:nvPr/>
          </p:nvSpPr>
          <p:spPr bwMode="auto">
            <a:xfrm>
              <a:off x="-17334"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0" name="Ellipse 79"/>
            <p:cNvSpPr/>
            <p:nvPr/>
          </p:nvSpPr>
          <p:spPr bwMode="auto">
            <a:xfrm>
              <a:off x="63140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1" name="Ellipse 80"/>
            <p:cNvSpPr/>
            <p:nvPr/>
          </p:nvSpPr>
          <p:spPr bwMode="auto">
            <a:xfrm>
              <a:off x="95577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2" name="Ellipse 81"/>
            <p:cNvSpPr/>
            <p:nvPr/>
          </p:nvSpPr>
          <p:spPr bwMode="auto">
            <a:xfrm>
              <a:off x="128014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3" name="Ellipse 82"/>
            <p:cNvSpPr/>
            <p:nvPr/>
          </p:nvSpPr>
          <p:spPr bwMode="auto">
            <a:xfrm>
              <a:off x="160451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4" name="Ellipse 83"/>
            <p:cNvSpPr/>
            <p:nvPr/>
          </p:nvSpPr>
          <p:spPr bwMode="auto">
            <a:xfrm>
              <a:off x="257762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5" name="Ellipse 84"/>
            <p:cNvSpPr/>
            <p:nvPr/>
          </p:nvSpPr>
          <p:spPr bwMode="auto">
            <a:xfrm>
              <a:off x="290199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6" name="Ellipse 85"/>
            <p:cNvSpPr/>
            <p:nvPr/>
          </p:nvSpPr>
          <p:spPr bwMode="auto">
            <a:xfrm>
              <a:off x="192888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7" name="Ellipse 86"/>
            <p:cNvSpPr/>
            <p:nvPr/>
          </p:nvSpPr>
          <p:spPr bwMode="auto">
            <a:xfrm>
              <a:off x="225325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8" name="Ellipse 87"/>
            <p:cNvSpPr/>
            <p:nvPr/>
          </p:nvSpPr>
          <p:spPr bwMode="auto">
            <a:xfrm>
              <a:off x="322636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9" name="Ellipse 88"/>
            <p:cNvSpPr/>
            <p:nvPr/>
          </p:nvSpPr>
          <p:spPr bwMode="auto">
            <a:xfrm>
              <a:off x="387510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0" name="Ellipse 89"/>
            <p:cNvSpPr/>
            <p:nvPr/>
          </p:nvSpPr>
          <p:spPr bwMode="auto">
            <a:xfrm>
              <a:off x="4199482"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1" name="Ellipse 90"/>
            <p:cNvSpPr/>
            <p:nvPr/>
          </p:nvSpPr>
          <p:spPr bwMode="auto">
            <a:xfrm>
              <a:off x="-17334"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2" name="Ellipse 91"/>
            <p:cNvSpPr/>
            <p:nvPr/>
          </p:nvSpPr>
          <p:spPr bwMode="auto">
            <a:xfrm>
              <a:off x="63140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3" name="Ellipse 92"/>
            <p:cNvSpPr/>
            <p:nvPr/>
          </p:nvSpPr>
          <p:spPr bwMode="auto">
            <a:xfrm>
              <a:off x="128014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4" name="Ellipse 93"/>
            <p:cNvSpPr/>
            <p:nvPr/>
          </p:nvSpPr>
          <p:spPr bwMode="auto">
            <a:xfrm>
              <a:off x="160451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5" name="Ellipse 94"/>
            <p:cNvSpPr/>
            <p:nvPr/>
          </p:nvSpPr>
          <p:spPr bwMode="auto">
            <a:xfrm>
              <a:off x="257762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6" name="Ellipse 95"/>
            <p:cNvSpPr/>
            <p:nvPr/>
          </p:nvSpPr>
          <p:spPr bwMode="auto">
            <a:xfrm>
              <a:off x="290199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7" name="Ellipse 96"/>
            <p:cNvSpPr/>
            <p:nvPr/>
          </p:nvSpPr>
          <p:spPr bwMode="auto">
            <a:xfrm>
              <a:off x="192888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9" name="Ellipse 98"/>
            <p:cNvSpPr/>
            <p:nvPr/>
          </p:nvSpPr>
          <p:spPr bwMode="auto">
            <a:xfrm>
              <a:off x="387510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0" name="Ellipse 99"/>
            <p:cNvSpPr/>
            <p:nvPr/>
          </p:nvSpPr>
          <p:spPr bwMode="auto">
            <a:xfrm>
              <a:off x="4199482"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1" name="Ellipse 100"/>
            <p:cNvSpPr/>
            <p:nvPr/>
          </p:nvSpPr>
          <p:spPr bwMode="auto">
            <a:xfrm>
              <a:off x="171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2" name="Ellipse 101"/>
            <p:cNvSpPr/>
            <p:nvPr/>
          </p:nvSpPr>
          <p:spPr bwMode="auto">
            <a:xfrm>
              <a:off x="65045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3" name="Ellipse 102"/>
            <p:cNvSpPr/>
            <p:nvPr/>
          </p:nvSpPr>
          <p:spPr bwMode="auto">
            <a:xfrm>
              <a:off x="129919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4" name="Ellipse 103"/>
            <p:cNvSpPr/>
            <p:nvPr/>
          </p:nvSpPr>
          <p:spPr bwMode="auto">
            <a:xfrm>
              <a:off x="162356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5" name="Ellipse 104"/>
            <p:cNvSpPr/>
            <p:nvPr/>
          </p:nvSpPr>
          <p:spPr bwMode="auto">
            <a:xfrm>
              <a:off x="259667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6" name="Ellipse 105"/>
            <p:cNvSpPr/>
            <p:nvPr/>
          </p:nvSpPr>
          <p:spPr bwMode="auto">
            <a:xfrm>
              <a:off x="292104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7" name="Ellipse 106"/>
            <p:cNvSpPr/>
            <p:nvPr/>
          </p:nvSpPr>
          <p:spPr bwMode="auto">
            <a:xfrm>
              <a:off x="194793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8" name="Ellipse 107"/>
            <p:cNvSpPr/>
            <p:nvPr/>
          </p:nvSpPr>
          <p:spPr bwMode="auto">
            <a:xfrm>
              <a:off x="324541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9" name="Ellipse 108"/>
            <p:cNvSpPr/>
            <p:nvPr/>
          </p:nvSpPr>
          <p:spPr bwMode="auto">
            <a:xfrm>
              <a:off x="389415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0" name="Ellipse 109"/>
            <p:cNvSpPr/>
            <p:nvPr/>
          </p:nvSpPr>
          <p:spPr bwMode="auto">
            <a:xfrm>
              <a:off x="4218532"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1" name="Ellipse 110"/>
            <p:cNvSpPr/>
            <p:nvPr/>
          </p:nvSpPr>
          <p:spPr bwMode="auto">
            <a:xfrm>
              <a:off x="171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2" name="Ellipse 111"/>
            <p:cNvSpPr/>
            <p:nvPr/>
          </p:nvSpPr>
          <p:spPr bwMode="auto">
            <a:xfrm>
              <a:off x="65045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3" name="Ellipse 112"/>
            <p:cNvSpPr/>
            <p:nvPr/>
          </p:nvSpPr>
          <p:spPr bwMode="auto">
            <a:xfrm>
              <a:off x="129919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4" name="Ellipse 113"/>
            <p:cNvSpPr/>
            <p:nvPr/>
          </p:nvSpPr>
          <p:spPr bwMode="auto">
            <a:xfrm>
              <a:off x="259667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5" name="Ellipse 114"/>
            <p:cNvSpPr/>
            <p:nvPr/>
          </p:nvSpPr>
          <p:spPr bwMode="auto">
            <a:xfrm>
              <a:off x="194793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6" name="Ellipse 115"/>
            <p:cNvSpPr/>
            <p:nvPr/>
          </p:nvSpPr>
          <p:spPr bwMode="auto">
            <a:xfrm>
              <a:off x="324541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7" name="Ellipse 116"/>
            <p:cNvSpPr/>
            <p:nvPr/>
          </p:nvSpPr>
          <p:spPr bwMode="auto">
            <a:xfrm>
              <a:off x="389415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8" name="Ellipse 117"/>
            <p:cNvSpPr/>
            <p:nvPr/>
          </p:nvSpPr>
          <p:spPr bwMode="auto">
            <a:xfrm>
              <a:off x="-2160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19" name="Ellipse 118"/>
            <p:cNvSpPr/>
            <p:nvPr/>
          </p:nvSpPr>
          <p:spPr bwMode="auto">
            <a:xfrm>
              <a:off x="30276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0" name="Ellipse 119"/>
            <p:cNvSpPr/>
            <p:nvPr/>
          </p:nvSpPr>
          <p:spPr bwMode="auto">
            <a:xfrm>
              <a:off x="62713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1" name="Ellipse 120"/>
            <p:cNvSpPr/>
            <p:nvPr/>
          </p:nvSpPr>
          <p:spPr bwMode="auto">
            <a:xfrm>
              <a:off x="95150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2" name="Ellipse 121"/>
            <p:cNvSpPr/>
            <p:nvPr/>
          </p:nvSpPr>
          <p:spPr bwMode="auto">
            <a:xfrm>
              <a:off x="127587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3" name="Ellipse 122"/>
            <p:cNvSpPr/>
            <p:nvPr/>
          </p:nvSpPr>
          <p:spPr bwMode="auto">
            <a:xfrm>
              <a:off x="160024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4" name="Ellipse 123"/>
            <p:cNvSpPr/>
            <p:nvPr/>
          </p:nvSpPr>
          <p:spPr bwMode="auto">
            <a:xfrm>
              <a:off x="257335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5" name="Ellipse 124"/>
            <p:cNvSpPr/>
            <p:nvPr/>
          </p:nvSpPr>
          <p:spPr bwMode="auto">
            <a:xfrm>
              <a:off x="289772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6" name="Ellipse 125"/>
            <p:cNvSpPr/>
            <p:nvPr/>
          </p:nvSpPr>
          <p:spPr bwMode="auto">
            <a:xfrm>
              <a:off x="192461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7" name="Ellipse 126"/>
            <p:cNvSpPr/>
            <p:nvPr/>
          </p:nvSpPr>
          <p:spPr bwMode="auto">
            <a:xfrm>
              <a:off x="224898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8" name="Ellipse 127"/>
            <p:cNvSpPr/>
            <p:nvPr/>
          </p:nvSpPr>
          <p:spPr bwMode="auto">
            <a:xfrm>
              <a:off x="322209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9" name="Ellipse 128"/>
            <p:cNvSpPr/>
            <p:nvPr/>
          </p:nvSpPr>
          <p:spPr bwMode="auto">
            <a:xfrm>
              <a:off x="354646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0" name="Ellipse 129"/>
            <p:cNvSpPr/>
            <p:nvPr/>
          </p:nvSpPr>
          <p:spPr bwMode="auto">
            <a:xfrm>
              <a:off x="387083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1" name="Ellipse 130"/>
            <p:cNvSpPr/>
            <p:nvPr/>
          </p:nvSpPr>
          <p:spPr bwMode="auto">
            <a:xfrm>
              <a:off x="4195211"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2" name="Ellipse 131"/>
            <p:cNvSpPr/>
            <p:nvPr/>
          </p:nvSpPr>
          <p:spPr bwMode="auto">
            <a:xfrm>
              <a:off x="-2160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3" name="Ellipse 132"/>
            <p:cNvSpPr/>
            <p:nvPr/>
          </p:nvSpPr>
          <p:spPr bwMode="auto">
            <a:xfrm>
              <a:off x="30276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4" name="Ellipse 133"/>
            <p:cNvSpPr/>
            <p:nvPr/>
          </p:nvSpPr>
          <p:spPr bwMode="auto">
            <a:xfrm>
              <a:off x="62713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5" name="Ellipse 134"/>
            <p:cNvSpPr/>
            <p:nvPr/>
          </p:nvSpPr>
          <p:spPr bwMode="auto">
            <a:xfrm>
              <a:off x="95150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6" name="Ellipse 135"/>
            <p:cNvSpPr/>
            <p:nvPr/>
          </p:nvSpPr>
          <p:spPr bwMode="auto">
            <a:xfrm>
              <a:off x="127587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7" name="Ellipse 136"/>
            <p:cNvSpPr/>
            <p:nvPr/>
          </p:nvSpPr>
          <p:spPr bwMode="auto">
            <a:xfrm>
              <a:off x="160024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8" name="Ellipse 137"/>
            <p:cNvSpPr/>
            <p:nvPr/>
          </p:nvSpPr>
          <p:spPr bwMode="auto">
            <a:xfrm>
              <a:off x="257335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9" name="Ellipse 138"/>
            <p:cNvSpPr/>
            <p:nvPr/>
          </p:nvSpPr>
          <p:spPr bwMode="auto">
            <a:xfrm>
              <a:off x="289772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0" name="Ellipse 139"/>
            <p:cNvSpPr/>
            <p:nvPr/>
          </p:nvSpPr>
          <p:spPr bwMode="auto">
            <a:xfrm>
              <a:off x="192461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1" name="Ellipse 140"/>
            <p:cNvSpPr/>
            <p:nvPr/>
          </p:nvSpPr>
          <p:spPr bwMode="auto">
            <a:xfrm>
              <a:off x="224898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2" name="Ellipse 141"/>
            <p:cNvSpPr/>
            <p:nvPr/>
          </p:nvSpPr>
          <p:spPr bwMode="auto">
            <a:xfrm>
              <a:off x="322209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3" name="Ellipse 142"/>
            <p:cNvSpPr/>
            <p:nvPr/>
          </p:nvSpPr>
          <p:spPr bwMode="auto">
            <a:xfrm>
              <a:off x="354646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4" name="Ellipse 143"/>
            <p:cNvSpPr/>
            <p:nvPr/>
          </p:nvSpPr>
          <p:spPr bwMode="auto">
            <a:xfrm>
              <a:off x="387083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5" name="Ellipse 144"/>
            <p:cNvSpPr/>
            <p:nvPr/>
          </p:nvSpPr>
          <p:spPr bwMode="auto">
            <a:xfrm>
              <a:off x="4195211"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6" name="Ellipse 145"/>
            <p:cNvSpPr/>
            <p:nvPr/>
          </p:nvSpPr>
          <p:spPr bwMode="auto">
            <a:xfrm>
              <a:off x="-3537"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7" name="Ellipse 146"/>
            <p:cNvSpPr/>
            <p:nvPr/>
          </p:nvSpPr>
          <p:spPr bwMode="auto">
            <a:xfrm>
              <a:off x="64520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8" name="Ellipse 147"/>
            <p:cNvSpPr/>
            <p:nvPr/>
          </p:nvSpPr>
          <p:spPr bwMode="auto">
            <a:xfrm>
              <a:off x="96957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9" name="Ellipse 148"/>
            <p:cNvSpPr/>
            <p:nvPr/>
          </p:nvSpPr>
          <p:spPr bwMode="auto">
            <a:xfrm>
              <a:off x="129394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0" name="Ellipse 149"/>
            <p:cNvSpPr/>
            <p:nvPr/>
          </p:nvSpPr>
          <p:spPr bwMode="auto">
            <a:xfrm>
              <a:off x="161831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1" name="Ellipse 150"/>
            <p:cNvSpPr/>
            <p:nvPr/>
          </p:nvSpPr>
          <p:spPr bwMode="auto">
            <a:xfrm>
              <a:off x="259142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2" name="Ellipse 151"/>
            <p:cNvSpPr/>
            <p:nvPr/>
          </p:nvSpPr>
          <p:spPr bwMode="auto">
            <a:xfrm>
              <a:off x="291579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3" name="Ellipse 152"/>
            <p:cNvSpPr/>
            <p:nvPr/>
          </p:nvSpPr>
          <p:spPr bwMode="auto">
            <a:xfrm>
              <a:off x="194268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4" name="Ellipse 153"/>
            <p:cNvSpPr/>
            <p:nvPr/>
          </p:nvSpPr>
          <p:spPr bwMode="auto">
            <a:xfrm>
              <a:off x="226705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5" name="Ellipse 154"/>
            <p:cNvSpPr/>
            <p:nvPr/>
          </p:nvSpPr>
          <p:spPr bwMode="auto">
            <a:xfrm>
              <a:off x="324016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6" name="Ellipse 155"/>
            <p:cNvSpPr/>
            <p:nvPr/>
          </p:nvSpPr>
          <p:spPr bwMode="auto">
            <a:xfrm>
              <a:off x="356453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7" name="Ellipse 156"/>
            <p:cNvSpPr/>
            <p:nvPr/>
          </p:nvSpPr>
          <p:spPr bwMode="auto">
            <a:xfrm>
              <a:off x="388890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8" name="Ellipse 157"/>
            <p:cNvSpPr/>
            <p:nvPr/>
          </p:nvSpPr>
          <p:spPr bwMode="auto">
            <a:xfrm>
              <a:off x="4213279"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9" name="Ellipse 158"/>
            <p:cNvSpPr/>
            <p:nvPr/>
          </p:nvSpPr>
          <p:spPr bwMode="auto">
            <a:xfrm>
              <a:off x="-3537"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0" name="Ellipse 159"/>
            <p:cNvSpPr/>
            <p:nvPr/>
          </p:nvSpPr>
          <p:spPr bwMode="auto">
            <a:xfrm>
              <a:off x="64520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1" name="Ellipse 160"/>
            <p:cNvSpPr/>
            <p:nvPr/>
          </p:nvSpPr>
          <p:spPr bwMode="auto">
            <a:xfrm>
              <a:off x="96957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2" name="Ellipse 161"/>
            <p:cNvSpPr/>
            <p:nvPr/>
          </p:nvSpPr>
          <p:spPr bwMode="auto">
            <a:xfrm>
              <a:off x="129394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3" name="Ellipse 162"/>
            <p:cNvSpPr/>
            <p:nvPr/>
          </p:nvSpPr>
          <p:spPr bwMode="auto">
            <a:xfrm>
              <a:off x="161831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4" name="Ellipse 163"/>
            <p:cNvSpPr/>
            <p:nvPr/>
          </p:nvSpPr>
          <p:spPr bwMode="auto">
            <a:xfrm>
              <a:off x="259142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5" name="Ellipse 164"/>
            <p:cNvSpPr/>
            <p:nvPr/>
          </p:nvSpPr>
          <p:spPr bwMode="auto">
            <a:xfrm>
              <a:off x="291579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6" name="Ellipse 165"/>
            <p:cNvSpPr/>
            <p:nvPr/>
          </p:nvSpPr>
          <p:spPr bwMode="auto">
            <a:xfrm>
              <a:off x="194268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7" name="Ellipse 166"/>
            <p:cNvSpPr/>
            <p:nvPr/>
          </p:nvSpPr>
          <p:spPr bwMode="auto">
            <a:xfrm>
              <a:off x="226705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8" name="Ellipse 167"/>
            <p:cNvSpPr/>
            <p:nvPr/>
          </p:nvSpPr>
          <p:spPr bwMode="auto">
            <a:xfrm>
              <a:off x="324016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9" name="Ellipse 168"/>
            <p:cNvSpPr/>
            <p:nvPr/>
          </p:nvSpPr>
          <p:spPr bwMode="auto">
            <a:xfrm>
              <a:off x="388890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0" name="Ellipse 169"/>
            <p:cNvSpPr/>
            <p:nvPr/>
          </p:nvSpPr>
          <p:spPr bwMode="auto">
            <a:xfrm>
              <a:off x="4213279"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1" name="Ellipse 170"/>
            <p:cNvSpPr/>
            <p:nvPr/>
          </p:nvSpPr>
          <p:spPr bwMode="auto">
            <a:xfrm>
              <a:off x="1551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2" name="Ellipse 171"/>
            <p:cNvSpPr/>
            <p:nvPr/>
          </p:nvSpPr>
          <p:spPr bwMode="auto">
            <a:xfrm>
              <a:off x="66425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3" name="Ellipse 172"/>
            <p:cNvSpPr/>
            <p:nvPr/>
          </p:nvSpPr>
          <p:spPr bwMode="auto">
            <a:xfrm>
              <a:off x="98862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4" name="Ellipse 173"/>
            <p:cNvSpPr/>
            <p:nvPr/>
          </p:nvSpPr>
          <p:spPr bwMode="auto">
            <a:xfrm>
              <a:off x="131299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5" name="Ellipse 174"/>
            <p:cNvSpPr/>
            <p:nvPr/>
          </p:nvSpPr>
          <p:spPr bwMode="auto">
            <a:xfrm>
              <a:off x="163736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6" name="Ellipse 175"/>
            <p:cNvSpPr/>
            <p:nvPr/>
          </p:nvSpPr>
          <p:spPr bwMode="auto">
            <a:xfrm>
              <a:off x="261047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7" name="Ellipse 176"/>
            <p:cNvSpPr/>
            <p:nvPr/>
          </p:nvSpPr>
          <p:spPr bwMode="auto">
            <a:xfrm>
              <a:off x="293484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8" name="Ellipse 177"/>
            <p:cNvSpPr/>
            <p:nvPr/>
          </p:nvSpPr>
          <p:spPr bwMode="auto">
            <a:xfrm>
              <a:off x="196173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9" name="Ellipse 178"/>
            <p:cNvSpPr/>
            <p:nvPr/>
          </p:nvSpPr>
          <p:spPr bwMode="auto">
            <a:xfrm>
              <a:off x="228610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0" name="Ellipse 179"/>
            <p:cNvSpPr/>
            <p:nvPr/>
          </p:nvSpPr>
          <p:spPr bwMode="auto">
            <a:xfrm>
              <a:off x="325921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1" name="Ellipse 180"/>
            <p:cNvSpPr/>
            <p:nvPr/>
          </p:nvSpPr>
          <p:spPr bwMode="auto">
            <a:xfrm>
              <a:off x="390795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2" name="Ellipse 181"/>
            <p:cNvSpPr/>
            <p:nvPr/>
          </p:nvSpPr>
          <p:spPr bwMode="auto">
            <a:xfrm>
              <a:off x="4232329"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3" name="Ellipse 182"/>
            <p:cNvSpPr/>
            <p:nvPr/>
          </p:nvSpPr>
          <p:spPr bwMode="auto">
            <a:xfrm>
              <a:off x="1551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4" name="Ellipse 183"/>
            <p:cNvSpPr/>
            <p:nvPr/>
          </p:nvSpPr>
          <p:spPr bwMode="auto">
            <a:xfrm>
              <a:off x="66425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5" name="Ellipse 184"/>
            <p:cNvSpPr/>
            <p:nvPr/>
          </p:nvSpPr>
          <p:spPr bwMode="auto">
            <a:xfrm>
              <a:off x="131299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6" name="Ellipse 185"/>
            <p:cNvSpPr/>
            <p:nvPr/>
          </p:nvSpPr>
          <p:spPr bwMode="auto">
            <a:xfrm>
              <a:off x="163736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7" name="Ellipse 186"/>
            <p:cNvSpPr/>
            <p:nvPr/>
          </p:nvSpPr>
          <p:spPr bwMode="auto">
            <a:xfrm>
              <a:off x="261047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8" name="Ellipse 187"/>
            <p:cNvSpPr/>
            <p:nvPr/>
          </p:nvSpPr>
          <p:spPr bwMode="auto">
            <a:xfrm>
              <a:off x="293484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9" name="Ellipse 188"/>
            <p:cNvSpPr/>
            <p:nvPr/>
          </p:nvSpPr>
          <p:spPr bwMode="auto">
            <a:xfrm>
              <a:off x="196173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1" name="Ellipse 190"/>
            <p:cNvSpPr/>
            <p:nvPr/>
          </p:nvSpPr>
          <p:spPr bwMode="auto">
            <a:xfrm>
              <a:off x="390795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2" name="Ellipse 191"/>
            <p:cNvSpPr/>
            <p:nvPr/>
          </p:nvSpPr>
          <p:spPr bwMode="auto">
            <a:xfrm>
              <a:off x="4232329"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3" name="Ellipse 192"/>
            <p:cNvSpPr/>
            <p:nvPr/>
          </p:nvSpPr>
          <p:spPr bwMode="auto">
            <a:xfrm>
              <a:off x="3456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4" name="Ellipse 193"/>
            <p:cNvSpPr/>
            <p:nvPr/>
          </p:nvSpPr>
          <p:spPr bwMode="auto">
            <a:xfrm>
              <a:off x="68330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5" name="Ellipse 194"/>
            <p:cNvSpPr/>
            <p:nvPr/>
          </p:nvSpPr>
          <p:spPr bwMode="auto">
            <a:xfrm>
              <a:off x="133204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6" name="Ellipse 195"/>
            <p:cNvSpPr/>
            <p:nvPr/>
          </p:nvSpPr>
          <p:spPr bwMode="auto">
            <a:xfrm>
              <a:off x="165641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7" name="Ellipse 196"/>
            <p:cNvSpPr/>
            <p:nvPr/>
          </p:nvSpPr>
          <p:spPr bwMode="auto">
            <a:xfrm>
              <a:off x="262952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8" name="Ellipse 197"/>
            <p:cNvSpPr/>
            <p:nvPr/>
          </p:nvSpPr>
          <p:spPr bwMode="auto">
            <a:xfrm>
              <a:off x="295389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9" name="Ellipse 198"/>
            <p:cNvSpPr/>
            <p:nvPr/>
          </p:nvSpPr>
          <p:spPr bwMode="auto">
            <a:xfrm>
              <a:off x="198078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0" name="Ellipse 199"/>
            <p:cNvSpPr/>
            <p:nvPr/>
          </p:nvSpPr>
          <p:spPr bwMode="auto">
            <a:xfrm>
              <a:off x="327826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1" name="Ellipse 200"/>
            <p:cNvSpPr/>
            <p:nvPr/>
          </p:nvSpPr>
          <p:spPr bwMode="auto">
            <a:xfrm>
              <a:off x="392700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2" name="Ellipse 201"/>
            <p:cNvSpPr/>
            <p:nvPr/>
          </p:nvSpPr>
          <p:spPr bwMode="auto">
            <a:xfrm>
              <a:off x="4251379"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3" name="Ellipse 202"/>
            <p:cNvSpPr/>
            <p:nvPr/>
          </p:nvSpPr>
          <p:spPr bwMode="auto">
            <a:xfrm>
              <a:off x="3456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4" name="Ellipse 203"/>
            <p:cNvSpPr/>
            <p:nvPr/>
          </p:nvSpPr>
          <p:spPr bwMode="auto">
            <a:xfrm>
              <a:off x="68330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5" name="Ellipse 204"/>
            <p:cNvSpPr/>
            <p:nvPr/>
          </p:nvSpPr>
          <p:spPr bwMode="auto">
            <a:xfrm>
              <a:off x="133204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6" name="Ellipse 205"/>
            <p:cNvSpPr/>
            <p:nvPr/>
          </p:nvSpPr>
          <p:spPr bwMode="auto">
            <a:xfrm>
              <a:off x="262952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7" name="Ellipse 206"/>
            <p:cNvSpPr/>
            <p:nvPr/>
          </p:nvSpPr>
          <p:spPr bwMode="auto">
            <a:xfrm>
              <a:off x="198078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8" name="Ellipse 207"/>
            <p:cNvSpPr/>
            <p:nvPr/>
          </p:nvSpPr>
          <p:spPr bwMode="auto">
            <a:xfrm>
              <a:off x="327826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9" name="Ellipse 208"/>
            <p:cNvSpPr/>
            <p:nvPr/>
          </p:nvSpPr>
          <p:spPr bwMode="auto">
            <a:xfrm>
              <a:off x="392700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0" name="Ellipse 209"/>
            <p:cNvSpPr/>
            <p:nvPr/>
          </p:nvSpPr>
          <p:spPr bwMode="auto">
            <a:xfrm>
              <a:off x="269918"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1" name="Ellipse 210"/>
            <p:cNvSpPr/>
            <p:nvPr/>
          </p:nvSpPr>
          <p:spPr bwMode="auto">
            <a:xfrm>
              <a:off x="269918"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2" name="Ellipse 211"/>
            <p:cNvSpPr/>
            <p:nvPr/>
          </p:nvSpPr>
          <p:spPr bwMode="auto">
            <a:xfrm>
              <a:off x="288968"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3" name="Ellipse 212"/>
            <p:cNvSpPr/>
            <p:nvPr/>
          </p:nvSpPr>
          <p:spPr bwMode="auto">
            <a:xfrm>
              <a:off x="288968"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4" name="Ellipse 213"/>
            <p:cNvSpPr/>
            <p:nvPr/>
          </p:nvSpPr>
          <p:spPr bwMode="auto">
            <a:xfrm>
              <a:off x="308018"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5" name="Ellipse 214"/>
            <p:cNvSpPr/>
            <p:nvPr/>
          </p:nvSpPr>
          <p:spPr bwMode="auto">
            <a:xfrm>
              <a:off x="302765"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6" name="Ellipse 215"/>
            <p:cNvSpPr/>
            <p:nvPr/>
          </p:nvSpPr>
          <p:spPr bwMode="auto">
            <a:xfrm>
              <a:off x="302765"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7" name="Ellipse 216"/>
            <p:cNvSpPr/>
            <p:nvPr/>
          </p:nvSpPr>
          <p:spPr bwMode="auto">
            <a:xfrm>
              <a:off x="321815"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8" name="Ellipse 217"/>
            <p:cNvSpPr/>
            <p:nvPr/>
          </p:nvSpPr>
          <p:spPr bwMode="auto">
            <a:xfrm>
              <a:off x="321815"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9" name="Ellipse 218"/>
            <p:cNvSpPr/>
            <p:nvPr/>
          </p:nvSpPr>
          <p:spPr bwMode="auto">
            <a:xfrm>
              <a:off x="340865"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0" name="Ellipse 219"/>
            <p:cNvSpPr/>
            <p:nvPr/>
          </p:nvSpPr>
          <p:spPr bwMode="auto">
            <a:xfrm>
              <a:off x="4495739"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1" name="Ellipse 220"/>
            <p:cNvSpPr/>
            <p:nvPr/>
          </p:nvSpPr>
          <p:spPr bwMode="auto">
            <a:xfrm>
              <a:off x="4495739"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2" name="Ellipse 221"/>
            <p:cNvSpPr/>
            <p:nvPr/>
          </p:nvSpPr>
          <p:spPr bwMode="auto">
            <a:xfrm>
              <a:off x="4513807"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3" name="Ellipse 222"/>
            <p:cNvSpPr/>
            <p:nvPr/>
          </p:nvSpPr>
          <p:spPr bwMode="auto">
            <a:xfrm>
              <a:off x="4528586"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4" name="Ellipse 223"/>
            <p:cNvSpPr/>
            <p:nvPr/>
          </p:nvSpPr>
          <p:spPr bwMode="auto">
            <a:xfrm>
              <a:off x="4528586"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5" name="Ellipse 224"/>
            <p:cNvSpPr/>
            <p:nvPr/>
          </p:nvSpPr>
          <p:spPr bwMode="auto">
            <a:xfrm>
              <a:off x="4546654"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6" name="Ellipse 225"/>
            <p:cNvSpPr/>
            <p:nvPr/>
          </p:nvSpPr>
          <p:spPr bwMode="auto">
            <a:xfrm>
              <a:off x="483137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7" name="Ellipse 226"/>
            <p:cNvSpPr/>
            <p:nvPr/>
          </p:nvSpPr>
          <p:spPr bwMode="auto">
            <a:xfrm>
              <a:off x="483137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8" name="Ellipse 227"/>
            <p:cNvSpPr/>
            <p:nvPr/>
          </p:nvSpPr>
          <p:spPr bwMode="auto">
            <a:xfrm>
              <a:off x="486422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9" name="Ellipse 228"/>
            <p:cNvSpPr/>
            <p:nvPr/>
          </p:nvSpPr>
          <p:spPr bwMode="auto">
            <a:xfrm>
              <a:off x="486422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grpSp>
      <p:grpSp>
        <p:nvGrpSpPr>
          <p:cNvPr id="11" name="Gruppieren 10"/>
          <p:cNvGrpSpPr/>
          <p:nvPr/>
        </p:nvGrpSpPr>
        <p:grpSpPr>
          <a:xfrm rot="5400000" flipH="1">
            <a:off x="583100" y="4725903"/>
            <a:ext cx="1561073" cy="2828087"/>
            <a:chOff x="7724765" y="915164"/>
            <a:chExt cx="1561073" cy="2828087"/>
          </a:xfrm>
        </p:grpSpPr>
        <p:sp>
          <p:nvSpPr>
            <p:cNvPr id="237" name="Ellipse 236"/>
            <p:cNvSpPr/>
            <p:nvPr/>
          </p:nvSpPr>
          <p:spPr bwMode="auto">
            <a:xfrm rot="16200000">
              <a:off x="7724765" y="323888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38" name="Ellipse 237"/>
            <p:cNvSpPr/>
            <p:nvPr/>
          </p:nvSpPr>
          <p:spPr bwMode="auto">
            <a:xfrm rot="16200000">
              <a:off x="7724765" y="29145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0" name="Ellipse 239"/>
            <p:cNvSpPr/>
            <p:nvPr/>
          </p:nvSpPr>
          <p:spPr bwMode="auto">
            <a:xfrm rot="16200000">
              <a:off x="7724765" y="356325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1" name="Ellipse 240"/>
            <p:cNvSpPr/>
            <p:nvPr/>
          </p:nvSpPr>
          <p:spPr bwMode="auto">
            <a:xfrm rot="16200000">
              <a:off x="7724765" y="259014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2" name="Ellipse 241"/>
            <p:cNvSpPr/>
            <p:nvPr/>
          </p:nvSpPr>
          <p:spPr bwMode="auto">
            <a:xfrm rot="16200000">
              <a:off x="7724765" y="226577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3" name="Ellipse 242"/>
            <p:cNvSpPr/>
            <p:nvPr/>
          </p:nvSpPr>
          <p:spPr bwMode="auto">
            <a:xfrm rot="16200000">
              <a:off x="7724765" y="194140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4" name="Ellipse 243"/>
            <p:cNvSpPr/>
            <p:nvPr/>
          </p:nvSpPr>
          <p:spPr bwMode="auto">
            <a:xfrm rot="16200000">
              <a:off x="7724765" y="161702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1" name="Ellipse 250"/>
            <p:cNvSpPr/>
            <p:nvPr/>
          </p:nvSpPr>
          <p:spPr bwMode="auto">
            <a:xfrm rot="16200000">
              <a:off x="7943840" y="323888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2" name="Ellipse 251"/>
            <p:cNvSpPr/>
            <p:nvPr/>
          </p:nvSpPr>
          <p:spPr bwMode="auto">
            <a:xfrm rot="16200000">
              <a:off x="7943840" y="29145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4" name="Ellipse 253"/>
            <p:cNvSpPr/>
            <p:nvPr/>
          </p:nvSpPr>
          <p:spPr bwMode="auto">
            <a:xfrm rot="16200000">
              <a:off x="7943840" y="356325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5" name="Ellipse 254"/>
            <p:cNvSpPr/>
            <p:nvPr/>
          </p:nvSpPr>
          <p:spPr bwMode="auto">
            <a:xfrm rot="16200000">
              <a:off x="7943840" y="259014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6" name="Ellipse 255"/>
            <p:cNvSpPr/>
            <p:nvPr/>
          </p:nvSpPr>
          <p:spPr bwMode="auto">
            <a:xfrm rot="16200000">
              <a:off x="7943840" y="226577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7" name="Ellipse 256"/>
            <p:cNvSpPr/>
            <p:nvPr/>
          </p:nvSpPr>
          <p:spPr bwMode="auto">
            <a:xfrm rot="16200000">
              <a:off x="7943840" y="194140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8" name="Ellipse 257"/>
            <p:cNvSpPr/>
            <p:nvPr/>
          </p:nvSpPr>
          <p:spPr bwMode="auto">
            <a:xfrm rot="16200000">
              <a:off x="7943840" y="161702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4" name="Ellipse 263"/>
            <p:cNvSpPr/>
            <p:nvPr/>
          </p:nvSpPr>
          <p:spPr bwMode="auto">
            <a:xfrm rot="16200000">
              <a:off x="8210540" y="325681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5" name="Ellipse 264"/>
            <p:cNvSpPr/>
            <p:nvPr/>
          </p:nvSpPr>
          <p:spPr bwMode="auto">
            <a:xfrm rot="16200000">
              <a:off x="8210540" y="293244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7" name="Ellipse 266"/>
            <p:cNvSpPr/>
            <p:nvPr/>
          </p:nvSpPr>
          <p:spPr bwMode="auto">
            <a:xfrm rot="16200000">
              <a:off x="8210540" y="358118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8" name="Ellipse 267"/>
            <p:cNvSpPr/>
            <p:nvPr/>
          </p:nvSpPr>
          <p:spPr bwMode="auto">
            <a:xfrm rot="16200000">
              <a:off x="8210540" y="260807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9" name="Ellipse 268"/>
            <p:cNvSpPr/>
            <p:nvPr/>
          </p:nvSpPr>
          <p:spPr bwMode="auto">
            <a:xfrm rot="16200000">
              <a:off x="8210540" y="228370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0" name="Ellipse 269"/>
            <p:cNvSpPr/>
            <p:nvPr/>
          </p:nvSpPr>
          <p:spPr bwMode="auto">
            <a:xfrm rot="16200000">
              <a:off x="8210540" y="195933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1" name="Ellipse 270"/>
            <p:cNvSpPr/>
            <p:nvPr/>
          </p:nvSpPr>
          <p:spPr bwMode="auto">
            <a:xfrm rot="16200000">
              <a:off x="8210540" y="1634957"/>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7" name="Ellipse 276"/>
            <p:cNvSpPr/>
            <p:nvPr/>
          </p:nvSpPr>
          <p:spPr bwMode="auto">
            <a:xfrm rot="16200000">
              <a:off x="8420090" y="325681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8" name="Ellipse 277"/>
            <p:cNvSpPr/>
            <p:nvPr/>
          </p:nvSpPr>
          <p:spPr bwMode="auto">
            <a:xfrm rot="16200000">
              <a:off x="8420090" y="293244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0" name="Ellipse 279"/>
            <p:cNvSpPr/>
            <p:nvPr/>
          </p:nvSpPr>
          <p:spPr bwMode="auto">
            <a:xfrm rot="16200000">
              <a:off x="8420090" y="358118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1" name="Ellipse 280"/>
            <p:cNvSpPr/>
            <p:nvPr/>
          </p:nvSpPr>
          <p:spPr bwMode="auto">
            <a:xfrm rot="16200000">
              <a:off x="8420090" y="260807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2" name="Ellipse 281"/>
            <p:cNvSpPr/>
            <p:nvPr/>
          </p:nvSpPr>
          <p:spPr bwMode="auto">
            <a:xfrm rot="16200000">
              <a:off x="8420090" y="195933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3" name="Ellipse 282"/>
            <p:cNvSpPr/>
            <p:nvPr/>
          </p:nvSpPr>
          <p:spPr bwMode="auto">
            <a:xfrm rot="16200000">
              <a:off x="8420090" y="1634957"/>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9" name="Ellipse 288"/>
            <p:cNvSpPr/>
            <p:nvPr/>
          </p:nvSpPr>
          <p:spPr bwMode="auto">
            <a:xfrm rot="16200000">
              <a:off x="8696315" y="327376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0" name="Ellipse 289"/>
            <p:cNvSpPr/>
            <p:nvPr/>
          </p:nvSpPr>
          <p:spPr bwMode="auto">
            <a:xfrm rot="16200000">
              <a:off x="8696315" y="294939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2" name="Ellipse 291"/>
            <p:cNvSpPr/>
            <p:nvPr/>
          </p:nvSpPr>
          <p:spPr bwMode="auto">
            <a:xfrm rot="16200000">
              <a:off x="8696315" y="359813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3" name="Ellipse 292"/>
            <p:cNvSpPr/>
            <p:nvPr/>
          </p:nvSpPr>
          <p:spPr bwMode="auto">
            <a:xfrm rot="16200000">
              <a:off x="8696315" y="262502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4" name="Ellipse 293"/>
            <p:cNvSpPr/>
            <p:nvPr/>
          </p:nvSpPr>
          <p:spPr bwMode="auto">
            <a:xfrm rot="16200000">
              <a:off x="8696315" y="197628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5" name="Ellipse 294"/>
            <p:cNvSpPr/>
            <p:nvPr/>
          </p:nvSpPr>
          <p:spPr bwMode="auto">
            <a:xfrm rot="16200000">
              <a:off x="8696315" y="1651907"/>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0" name="Ellipse 299"/>
            <p:cNvSpPr/>
            <p:nvPr/>
          </p:nvSpPr>
          <p:spPr bwMode="auto">
            <a:xfrm rot="16200000">
              <a:off x="8928090" y="327376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3" name="Ellipse 302"/>
            <p:cNvSpPr/>
            <p:nvPr/>
          </p:nvSpPr>
          <p:spPr bwMode="auto">
            <a:xfrm rot="16200000">
              <a:off x="8928090" y="262502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4" name="Ellipse 303"/>
            <p:cNvSpPr/>
            <p:nvPr/>
          </p:nvSpPr>
          <p:spPr bwMode="auto">
            <a:xfrm rot="16200000">
              <a:off x="8928090" y="197628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5" name="Ellipse 304"/>
            <p:cNvSpPr/>
            <p:nvPr/>
          </p:nvSpPr>
          <p:spPr bwMode="auto">
            <a:xfrm rot="16200000">
              <a:off x="8928090" y="1651907"/>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3" name="Ellipse 312"/>
            <p:cNvSpPr/>
            <p:nvPr/>
          </p:nvSpPr>
          <p:spPr bwMode="auto">
            <a:xfrm rot="16200000">
              <a:off x="9194790" y="2641973"/>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4" name="Ellipse 313"/>
            <p:cNvSpPr/>
            <p:nvPr/>
          </p:nvSpPr>
          <p:spPr bwMode="auto">
            <a:xfrm rot="16200000">
              <a:off x="9194790" y="1993233"/>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5" name="Ellipse 314"/>
            <p:cNvSpPr/>
            <p:nvPr/>
          </p:nvSpPr>
          <p:spPr bwMode="auto">
            <a:xfrm rot="16200000">
              <a:off x="9194790" y="1668857"/>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29" name="Ellipse 328"/>
            <p:cNvSpPr/>
            <p:nvPr/>
          </p:nvSpPr>
          <p:spPr bwMode="auto">
            <a:xfrm rot="16200000">
              <a:off x="7743813" y="320603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0" name="Ellipse 329"/>
            <p:cNvSpPr/>
            <p:nvPr/>
          </p:nvSpPr>
          <p:spPr bwMode="auto">
            <a:xfrm rot="16200000">
              <a:off x="7743813" y="28816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2" name="Ellipse 331"/>
            <p:cNvSpPr/>
            <p:nvPr/>
          </p:nvSpPr>
          <p:spPr bwMode="auto">
            <a:xfrm rot="16200000">
              <a:off x="7743813" y="353040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3" name="Ellipse 332"/>
            <p:cNvSpPr/>
            <p:nvPr/>
          </p:nvSpPr>
          <p:spPr bwMode="auto">
            <a:xfrm rot="16200000">
              <a:off x="7743813" y="255729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4" name="Ellipse 333"/>
            <p:cNvSpPr/>
            <p:nvPr/>
          </p:nvSpPr>
          <p:spPr bwMode="auto">
            <a:xfrm rot="16200000">
              <a:off x="7743813" y="223292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5" name="Ellipse 334"/>
            <p:cNvSpPr/>
            <p:nvPr/>
          </p:nvSpPr>
          <p:spPr bwMode="auto">
            <a:xfrm rot="16200000">
              <a:off x="7743813" y="190855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6" name="Ellipse 335"/>
            <p:cNvSpPr/>
            <p:nvPr/>
          </p:nvSpPr>
          <p:spPr bwMode="auto">
            <a:xfrm rot="16200000">
              <a:off x="7743813" y="158417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3" name="Ellipse 342"/>
            <p:cNvSpPr/>
            <p:nvPr/>
          </p:nvSpPr>
          <p:spPr bwMode="auto">
            <a:xfrm rot="16200000">
              <a:off x="7962888" y="320603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4" name="Ellipse 343"/>
            <p:cNvSpPr/>
            <p:nvPr/>
          </p:nvSpPr>
          <p:spPr bwMode="auto">
            <a:xfrm rot="16200000">
              <a:off x="7962888" y="28816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6" name="Ellipse 345"/>
            <p:cNvSpPr/>
            <p:nvPr/>
          </p:nvSpPr>
          <p:spPr bwMode="auto">
            <a:xfrm rot="16200000">
              <a:off x="7962888" y="353040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7" name="Ellipse 346"/>
            <p:cNvSpPr/>
            <p:nvPr/>
          </p:nvSpPr>
          <p:spPr bwMode="auto">
            <a:xfrm rot="16200000">
              <a:off x="7962888" y="255729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8" name="Ellipse 347"/>
            <p:cNvSpPr/>
            <p:nvPr/>
          </p:nvSpPr>
          <p:spPr bwMode="auto">
            <a:xfrm rot="16200000">
              <a:off x="7962888" y="223292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9" name="Ellipse 348"/>
            <p:cNvSpPr/>
            <p:nvPr/>
          </p:nvSpPr>
          <p:spPr bwMode="auto">
            <a:xfrm rot="16200000">
              <a:off x="7962888" y="190855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0" name="Ellipse 349"/>
            <p:cNvSpPr/>
            <p:nvPr/>
          </p:nvSpPr>
          <p:spPr bwMode="auto">
            <a:xfrm rot="16200000">
              <a:off x="7962888" y="158417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6" name="Ellipse 355"/>
            <p:cNvSpPr/>
            <p:nvPr/>
          </p:nvSpPr>
          <p:spPr bwMode="auto">
            <a:xfrm rot="16200000">
              <a:off x="8229588" y="322396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7" name="Ellipse 356"/>
            <p:cNvSpPr/>
            <p:nvPr/>
          </p:nvSpPr>
          <p:spPr bwMode="auto">
            <a:xfrm rot="16200000">
              <a:off x="8229588" y="289959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9" name="Ellipse 358"/>
            <p:cNvSpPr/>
            <p:nvPr/>
          </p:nvSpPr>
          <p:spPr bwMode="auto">
            <a:xfrm rot="16200000">
              <a:off x="8229588" y="354833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0" name="Ellipse 359"/>
            <p:cNvSpPr/>
            <p:nvPr/>
          </p:nvSpPr>
          <p:spPr bwMode="auto">
            <a:xfrm rot="16200000">
              <a:off x="8229588" y="257522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1" name="Ellipse 360"/>
            <p:cNvSpPr/>
            <p:nvPr/>
          </p:nvSpPr>
          <p:spPr bwMode="auto">
            <a:xfrm rot="16200000">
              <a:off x="8229588" y="225085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2" name="Ellipse 361"/>
            <p:cNvSpPr/>
            <p:nvPr/>
          </p:nvSpPr>
          <p:spPr bwMode="auto">
            <a:xfrm rot="16200000">
              <a:off x="8229588" y="192648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3" name="Ellipse 362"/>
            <p:cNvSpPr/>
            <p:nvPr/>
          </p:nvSpPr>
          <p:spPr bwMode="auto">
            <a:xfrm rot="16200000">
              <a:off x="8229588" y="1602110"/>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9" name="Ellipse 368"/>
            <p:cNvSpPr/>
            <p:nvPr/>
          </p:nvSpPr>
          <p:spPr bwMode="auto">
            <a:xfrm rot="16200000">
              <a:off x="8439138" y="322396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0" name="Ellipse 369"/>
            <p:cNvSpPr/>
            <p:nvPr/>
          </p:nvSpPr>
          <p:spPr bwMode="auto">
            <a:xfrm rot="16200000">
              <a:off x="8439138" y="289959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2" name="Ellipse 371"/>
            <p:cNvSpPr/>
            <p:nvPr/>
          </p:nvSpPr>
          <p:spPr bwMode="auto">
            <a:xfrm rot="16200000">
              <a:off x="8439138" y="354833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3" name="Ellipse 372"/>
            <p:cNvSpPr/>
            <p:nvPr/>
          </p:nvSpPr>
          <p:spPr bwMode="auto">
            <a:xfrm rot="16200000">
              <a:off x="8439138" y="257522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4" name="Ellipse 373"/>
            <p:cNvSpPr/>
            <p:nvPr/>
          </p:nvSpPr>
          <p:spPr bwMode="auto">
            <a:xfrm rot="16200000">
              <a:off x="8439138" y="192648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5" name="Ellipse 374"/>
            <p:cNvSpPr/>
            <p:nvPr/>
          </p:nvSpPr>
          <p:spPr bwMode="auto">
            <a:xfrm rot="16200000">
              <a:off x="8439138" y="1602110"/>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1" name="Ellipse 380"/>
            <p:cNvSpPr/>
            <p:nvPr/>
          </p:nvSpPr>
          <p:spPr bwMode="auto">
            <a:xfrm rot="16200000">
              <a:off x="8715363" y="324091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2" name="Ellipse 381"/>
            <p:cNvSpPr/>
            <p:nvPr/>
          </p:nvSpPr>
          <p:spPr bwMode="auto">
            <a:xfrm rot="16200000">
              <a:off x="8715363" y="291654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4" name="Ellipse 383"/>
            <p:cNvSpPr/>
            <p:nvPr/>
          </p:nvSpPr>
          <p:spPr bwMode="auto">
            <a:xfrm rot="16200000">
              <a:off x="8715363" y="356528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5" name="Ellipse 384"/>
            <p:cNvSpPr/>
            <p:nvPr/>
          </p:nvSpPr>
          <p:spPr bwMode="auto">
            <a:xfrm rot="16200000">
              <a:off x="8715363" y="259217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6" name="Ellipse 385"/>
            <p:cNvSpPr/>
            <p:nvPr/>
          </p:nvSpPr>
          <p:spPr bwMode="auto">
            <a:xfrm rot="16200000">
              <a:off x="8715363" y="194343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7" name="Ellipse 386"/>
            <p:cNvSpPr/>
            <p:nvPr/>
          </p:nvSpPr>
          <p:spPr bwMode="auto">
            <a:xfrm rot="16200000">
              <a:off x="8715363" y="1619060"/>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2" name="Ellipse 391"/>
            <p:cNvSpPr/>
            <p:nvPr/>
          </p:nvSpPr>
          <p:spPr bwMode="auto">
            <a:xfrm rot="16200000">
              <a:off x="8947138" y="324091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5" name="Ellipse 394"/>
            <p:cNvSpPr/>
            <p:nvPr/>
          </p:nvSpPr>
          <p:spPr bwMode="auto">
            <a:xfrm rot="16200000">
              <a:off x="8947138" y="259217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6" name="Ellipse 395"/>
            <p:cNvSpPr/>
            <p:nvPr/>
          </p:nvSpPr>
          <p:spPr bwMode="auto">
            <a:xfrm rot="16200000">
              <a:off x="8947138" y="194343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7" name="Ellipse 396"/>
            <p:cNvSpPr/>
            <p:nvPr/>
          </p:nvSpPr>
          <p:spPr bwMode="auto">
            <a:xfrm rot="16200000">
              <a:off x="8947138" y="1619060"/>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5" name="Ellipse 404"/>
            <p:cNvSpPr/>
            <p:nvPr/>
          </p:nvSpPr>
          <p:spPr bwMode="auto">
            <a:xfrm rot="16200000">
              <a:off x="9213838" y="2609126"/>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6" name="Ellipse 405"/>
            <p:cNvSpPr/>
            <p:nvPr/>
          </p:nvSpPr>
          <p:spPr bwMode="auto">
            <a:xfrm rot="16200000">
              <a:off x="9213838" y="1960386"/>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7" name="Ellipse 406"/>
            <p:cNvSpPr/>
            <p:nvPr/>
          </p:nvSpPr>
          <p:spPr bwMode="auto">
            <a:xfrm rot="16200000">
              <a:off x="9213838" y="1636010"/>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25" name="Ellipse 424"/>
            <p:cNvSpPr/>
            <p:nvPr/>
          </p:nvSpPr>
          <p:spPr bwMode="auto">
            <a:xfrm rot="16200000">
              <a:off x="7724765" y="128365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6" name="Ellipse 425"/>
            <p:cNvSpPr/>
            <p:nvPr/>
          </p:nvSpPr>
          <p:spPr bwMode="auto">
            <a:xfrm rot="16200000">
              <a:off x="7943840" y="128365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7" name="Ellipse 426"/>
            <p:cNvSpPr/>
            <p:nvPr/>
          </p:nvSpPr>
          <p:spPr bwMode="auto">
            <a:xfrm rot="16200000">
              <a:off x="8210540" y="1301582"/>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8" name="Ellipse 427"/>
            <p:cNvSpPr/>
            <p:nvPr/>
          </p:nvSpPr>
          <p:spPr bwMode="auto">
            <a:xfrm rot="16200000">
              <a:off x="7743813" y="1250803"/>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29" name="Ellipse 428"/>
            <p:cNvSpPr/>
            <p:nvPr/>
          </p:nvSpPr>
          <p:spPr bwMode="auto">
            <a:xfrm rot="16200000">
              <a:off x="7962888" y="1250803"/>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0" name="Ellipse 429"/>
            <p:cNvSpPr/>
            <p:nvPr/>
          </p:nvSpPr>
          <p:spPr bwMode="auto">
            <a:xfrm rot="16200000">
              <a:off x="8229588" y="1268735"/>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1" name="Ellipse 430"/>
            <p:cNvSpPr/>
            <p:nvPr/>
          </p:nvSpPr>
          <p:spPr bwMode="auto">
            <a:xfrm rot="16200000">
              <a:off x="7724765" y="9480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2" name="Ellipse 431"/>
            <p:cNvSpPr/>
            <p:nvPr/>
          </p:nvSpPr>
          <p:spPr bwMode="auto">
            <a:xfrm rot="16200000">
              <a:off x="7943840" y="9480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3" name="Ellipse 432"/>
            <p:cNvSpPr/>
            <p:nvPr/>
          </p:nvSpPr>
          <p:spPr bwMode="auto">
            <a:xfrm rot="16200000">
              <a:off x="7743813" y="9151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4" name="Ellipse 433"/>
            <p:cNvSpPr/>
            <p:nvPr/>
          </p:nvSpPr>
          <p:spPr bwMode="auto">
            <a:xfrm rot="16200000">
              <a:off x="7962888" y="9151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grpSp>
    </p:spTree>
    <p:extLst>
      <p:ext uri="{BB962C8B-B14F-4D97-AF65-F5344CB8AC3E}">
        <p14:creationId xmlns:p14="http://schemas.microsoft.com/office/powerpoint/2010/main" val="2960094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 name="Gruppieren 14"/>
          <p:cNvGrpSpPr/>
          <p:nvPr/>
        </p:nvGrpSpPr>
        <p:grpSpPr>
          <a:xfrm>
            <a:off x="323850" y="1555200"/>
            <a:ext cx="5699357" cy="4246563"/>
            <a:chOff x="323850" y="1555750"/>
            <a:chExt cx="4175125" cy="4246563"/>
          </a:xfrm>
        </p:grpSpPr>
        <p:sp>
          <p:nvSpPr>
            <p:cNvPr id="307" name="Rectangle 19"/>
            <p:cNvSpPr>
              <a:spLocks noChangeArrowheads="1"/>
            </p:cNvSpPr>
            <p:nvPr/>
          </p:nvSpPr>
          <p:spPr bwMode="gray">
            <a:xfrm>
              <a:off x="323850" y="1555750"/>
              <a:ext cx="4175125" cy="360363"/>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108000" tIns="72000" rIns="108000" bIns="72000" anchor="ctr"/>
            <a:lstStyle/>
            <a:p>
              <a:pPr defTabSz="801688" eaLnBrk="0" hangingPunct="0">
                <a:defRPr/>
              </a:pPr>
              <a:r>
                <a:rPr lang="de-DE" b="1" noProof="1" smtClean="0">
                  <a:solidFill>
                    <a:srgbClr val="000000"/>
                  </a:solidFill>
                  <a:cs typeface="Arial" charset="0"/>
                </a:rPr>
                <a:t>Aplicativo WEB</a:t>
              </a:r>
              <a:endParaRPr lang="de-DE" b="1" noProof="1">
                <a:solidFill>
                  <a:srgbClr val="000000"/>
                </a:solidFill>
                <a:cs typeface="Arial" charset="0"/>
              </a:endParaRPr>
            </a:p>
          </p:txBody>
        </p:sp>
        <p:sp>
          <p:nvSpPr>
            <p:cNvPr id="308" name="Rectangle 5"/>
            <p:cNvSpPr>
              <a:spLocks noChangeArrowheads="1"/>
            </p:cNvSpPr>
            <p:nvPr/>
          </p:nvSpPr>
          <p:spPr bwMode="gray">
            <a:xfrm>
              <a:off x="323850" y="1916113"/>
              <a:ext cx="4175125" cy="38862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marL="190800" indent="-190800">
                <a:lnSpc>
                  <a:spcPct val="95000"/>
                </a:lnSpc>
                <a:spcAft>
                  <a:spcPts val="800"/>
                </a:spcAft>
                <a:buClr>
                  <a:srgbClr val="969696"/>
                </a:buClr>
                <a:buFont typeface="Wingdings" pitchFamily="2" charset="2"/>
                <a:buChar char="§"/>
              </a:pPr>
              <a:r>
                <a:rPr lang="de-DE" noProof="1" smtClean="0">
                  <a:solidFill>
                    <a:srgbClr val="000000"/>
                  </a:solidFill>
                  <a:cs typeface="Arial" charset="0"/>
                </a:rPr>
                <a:t>Orientado a empresas privadas. </a:t>
              </a:r>
              <a:endParaRPr lang="de-DE" dirty="0">
                <a:solidFill>
                  <a:srgbClr val="000000"/>
                </a:solidFill>
                <a:cs typeface="Arial" charset="0"/>
              </a:endParaRPr>
            </a:p>
            <a:p>
              <a:pPr marL="190800" indent="-190800">
                <a:lnSpc>
                  <a:spcPct val="95000"/>
                </a:lnSpc>
                <a:spcAft>
                  <a:spcPts val="800"/>
                </a:spcAft>
                <a:buClr>
                  <a:srgbClr val="969696"/>
                </a:buClr>
                <a:buFont typeface="Wingdings" pitchFamily="2" charset="2"/>
                <a:buChar char="§"/>
              </a:pPr>
              <a:r>
                <a:rPr lang="es-EC" dirty="0" smtClean="0">
                  <a:solidFill>
                    <a:srgbClr val="000000"/>
                  </a:solidFill>
                  <a:cs typeface="Arial" charset="0"/>
                </a:rPr>
                <a:t>Pruebas de </a:t>
              </a:r>
              <a:r>
                <a:rPr lang="es-EC" dirty="0">
                  <a:solidFill>
                    <a:srgbClr val="000000"/>
                  </a:solidFill>
                  <a:cs typeface="Arial" charset="0"/>
                </a:rPr>
                <a:t>rendimiento Standard Performance </a:t>
              </a:r>
              <a:r>
                <a:rPr lang="es-EC" dirty="0" err="1">
                  <a:solidFill>
                    <a:srgbClr val="000000"/>
                  </a:solidFill>
                  <a:cs typeface="Arial" charset="0"/>
                </a:rPr>
                <a:t>Evaluation</a:t>
              </a:r>
              <a:r>
                <a:rPr lang="es-EC" dirty="0">
                  <a:solidFill>
                    <a:srgbClr val="000000"/>
                  </a:solidFill>
                  <a:cs typeface="Arial" charset="0"/>
                </a:rPr>
                <a:t> </a:t>
              </a:r>
              <a:r>
                <a:rPr lang="es-EC" dirty="0" err="1">
                  <a:solidFill>
                    <a:srgbClr val="000000"/>
                  </a:solidFill>
                  <a:cs typeface="Arial" charset="0"/>
                </a:rPr>
                <a:t>Corporation</a:t>
              </a:r>
              <a:r>
                <a:rPr lang="es-EC" dirty="0">
                  <a:solidFill>
                    <a:srgbClr val="000000"/>
                  </a:solidFill>
                  <a:cs typeface="Arial" charset="0"/>
                </a:rPr>
                <a:t> (</a:t>
              </a:r>
              <a:r>
                <a:rPr lang="es-EC" dirty="0" smtClean="0">
                  <a:solidFill>
                    <a:srgbClr val="000000"/>
                  </a:solidFill>
                  <a:cs typeface="Arial" charset="0"/>
                </a:rPr>
                <a:t>SPEC).</a:t>
              </a:r>
              <a:endParaRPr lang="de-DE" dirty="0">
                <a:solidFill>
                  <a:srgbClr val="000000"/>
                </a:solidFill>
                <a:cs typeface="Arial" charset="0"/>
              </a:endParaRPr>
            </a:p>
            <a:p>
              <a:pPr marL="190800" indent="-190800">
                <a:lnSpc>
                  <a:spcPct val="95000"/>
                </a:lnSpc>
                <a:spcAft>
                  <a:spcPts val="800"/>
                </a:spcAft>
                <a:buClr>
                  <a:srgbClr val="969696"/>
                </a:buClr>
                <a:buFont typeface="Wingdings" pitchFamily="2" charset="2"/>
                <a:buChar char="§"/>
              </a:pPr>
              <a:r>
                <a:rPr lang="de-DE" noProof="1" smtClean="0">
                  <a:solidFill>
                    <a:srgbClr val="000000"/>
                  </a:solidFill>
                  <a:cs typeface="Arial" charset="0"/>
                </a:rPr>
                <a:t>Establecimiento de límites de consolidación.</a:t>
              </a:r>
            </a:p>
            <a:p>
              <a:pPr marL="190800" indent="-190800">
                <a:lnSpc>
                  <a:spcPct val="95000"/>
                </a:lnSpc>
                <a:spcAft>
                  <a:spcPts val="800"/>
                </a:spcAft>
                <a:buClr>
                  <a:srgbClr val="969696"/>
                </a:buClr>
                <a:buFont typeface="Wingdings" pitchFamily="2" charset="2"/>
                <a:buChar char="§"/>
              </a:pPr>
              <a:r>
                <a:rPr lang="de-DE" noProof="1" smtClean="0">
                  <a:solidFill>
                    <a:srgbClr val="000000"/>
                  </a:solidFill>
                  <a:cs typeface="Arial" charset="0"/>
                </a:rPr>
                <a:t>Balanc e de distribución de los servidores  virtualizados.</a:t>
              </a:r>
            </a:p>
            <a:p>
              <a:pPr marL="190800" indent="-190800">
                <a:lnSpc>
                  <a:spcPct val="95000"/>
                </a:lnSpc>
                <a:spcAft>
                  <a:spcPts val="800"/>
                </a:spcAft>
                <a:buClr>
                  <a:srgbClr val="969696"/>
                </a:buClr>
                <a:buFont typeface="Wingdings" pitchFamily="2" charset="2"/>
                <a:buChar char="§"/>
              </a:pPr>
              <a:r>
                <a:rPr lang="de-DE" noProof="1" smtClean="0">
                  <a:solidFill>
                    <a:srgbClr val="000000"/>
                  </a:solidFill>
                  <a:cs typeface="Arial" charset="0"/>
                </a:rPr>
                <a:t>Análisi de costos ROI y TCO</a:t>
              </a:r>
            </a:p>
            <a:p>
              <a:pPr marL="190800" indent="-190800">
                <a:lnSpc>
                  <a:spcPct val="95000"/>
                </a:lnSpc>
                <a:spcAft>
                  <a:spcPts val="800"/>
                </a:spcAft>
                <a:buClr>
                  <a:srgbClr val="969696"/>
                </a:buClr>
                <a:buFont typeface="Wingdings" pitchFamily="2" charset="2"/>
                <a:buChar char="§"/>
              </a:pPr>
              <a:endParaRPr lang="de-DE" noProof="1">
                <a:solidFill>
                  <a:srgbClr val="000000"/>
                </a:solidFill>
                <a:cs typeface="Arial" charset="0"/>
              </a:endParaRPr>
            </a:p>
          </p:txBody>
        </p:sp>
      </p:grpSp>
      <p:pic>
        <p:nvPicPr>
          <p:cNvPr id="327" name="Picture 2" descr="C:\Users\Karla Ortiz Adame\Google Drive\TESI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24000" y="238544"/>
            <a:ext cx="11541600" cy="616455"/>
          </a:xfrm>
        </p:spPr>
        <p:txBody>
          <a:bodyPr/>
          <a:lstStyle/>
          <a:p>
            <a:r>
              <a:rPr lang="en-US" altLang="en-US" dirty="0" err="1" smtClean="0"/>
              <a:t>Alcance</a:t>
            </a:r>
            <a:endParaRPr lang="en-GB" altLang="en-US" dirty="0"/>
          </a:p>
        </p:txBody>
      </p:sp>
      <p:grpSp>
        <p:nvGrpSpPr>
          <p:cNvPr id="25" name="Gruppieren 24"/>
          <p:cNvGrpSpPr/>
          <p:nvPr/>
        </p:nvGrpSpPr>
        <p:grpSpPr>
          <a:xfrm rot="5400000">
            <a:off x="8704874" y="1527690"/>
            <a:ext cx="5098677" cy="1891273"/>
            <a:chOff x="-54452" y="-56175"/>
            <a:chExt cx="5098677" cy="1891273"/>
          </a:xfrm>
        </p:grpSpPr>
        <p:sp>
          <p:nvSpPr>
            <p:cNvPr id="26" name="Ellipse 25"/>
            <p:cNvSpPr/>
            <p:nvPr/>
          </p:nvSpPr>
          <p:spPr bwMode="auto">
            <a:xfrm>
              <a:off x="-54452"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 name="Ellipse 26"/>
            <p:cNvSpPr/>
            <p:nvPr/>
          </p:nvSpPr>
          <p:spPr bwMode="auto">
            <a:xfrm>
              <a:off x="26991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 name="Ellipse 27"/>
            <p:cNvSpPr/>
            <p:nvPr/>
          </p:nvSpPr>
          <p:spPr bwMode="auto">
            <a:xfrm>
              <a:off x="59428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 name="Ellipse 28"/>
            <p:cNvSpPr/>
            <p:nvPr/>
          </p:nvSpPr>
          <p:spPr bwMode="auto">
            <a:xfrm>
              <a:off x="91865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 name="Ellipse 29"/>
            <p:cNvSpPr/>
            <p:nvPr/>
          </p:nvSpPr>
          <p:spPr bwMode="auto">
            <a:xfrm>
              <a:off x="124302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 name="Ellipse 30"/>
            <p:cNvSpPr/>
            <p:nvPr/>
          </p:nvSpPr>
          <p:spPr bwMode="auto">
            <a:xfrm>
              <a:off x="156739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2" name="Ellipse 31"/>
            <p:cNvSpPr/>
            <p:nvPr/>
          </p:nvSpPr>
          <p:spPr bwMode="auto">
            <a:xfrm>
              <a:off x="254050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3" name="Ellipse 32"/>
            <p:cNvSpPr/>
            <p:nvPr/>
          </p:nvSpPr>
          <p:spPr bwMode="auto">
            <a:xfrm>
              <a:off x="286487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4" name="Ellipse 33"/>
            <p:cNvSpPr/>
            <p:nvPr/>
          </p:nvSpPr>
          <p:spPr bwMode="auto">
            <a:xfrm>
              <a:off x="189176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5" name="Ellipse 34"/>
            <p:cNvSpPr/>
            <p:nvPr/>
          </p:nvSpPr>
          <p:spPr bwMode="auto">
            <a:xfrm>
              <a:off x="221613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6" name="Ellipse 35"/>
            <p:cNvSpPr/>
            <p:nvPr/>
          </p:nvSpPr>
          <p:spPr bwMode="auto">
            <a:xfrm>
              <a:off x="318924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7" name="Ellipse 36"/>
            <p:cNvSpPr/>
            <p:nvPr/>
          </p:nvSpPr>
          <p:spPr bwMode="auto">
            <a:xfrm>
              <a:off x="351361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8" name="Ellipse 37"/>
            <p:cNvSpPr/>
            <p:nvPr/>
          </p:nvSpPr>
          <p:spPr bwMode="auto">
            <a:xfrm>
              <a:off x="383798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9" name="Ellipse 38"/>
            <p:cNvSpPr/>
            <p:nvPr/>
          </p:nvSpPr>
          <p:spPr bwMode="auto">
            <a:xfrm>
              <a:off x="4162364"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0" name="Ellipse 39"/>
            <p:cNvSpPr/>
            <p:nvPr/>
          </p:nvSpPr>
          <p:spPr bwMode="auto">
            <a:xfrm>
              <a:off x="-54452"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1" name="Ellipse 40"/>
            <p:cNvSpPr/>
            <p:nvPr/>
          </p:nvSpPr>
          <p:spPr bwMode="auto">
            <a:xfrm>
              <a:off x="26991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 name="Ellipse 41"/>
            <p:cNvSpPr/>
            <p:nvPr/>
          </p:nvSpPr>
          <p:spPr bwMode="auto">
            <a:xfrm>
              <a:off x="59428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 name="Ellipse 42"/>
            <p:cNvSpPr/>
            <p:nvPr/>
          </p:nvSpPr>
          <p:spPr bwMode="auto">
            <a:xfrm>
              <a:off x="91865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4" name="Ellipse 43"/>
            <p:cNvSpPr/>
            <p:nvPr/>
          </p:nvSpPr>
          <p:spPr bwMode="auto">
            <a:xfrm>
              <a:off x="124302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5" name="Ellipse 44"/>
            <p:cNvSpPr/>
            <p:nvPr/>
          </p:nvSpPr>
          <p:spPr bwMode="auto">
            <a:xfrm>
              <a:off x="156739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6" name="Ellipse 45"/>
            <p:cNvSpPr/>
            <p:nvPr/>
          </p:nvSpPr>
          <p:spPr bwMode="auto">
            <a:xfrm>
              <a:off x="254050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7" name="Ellipse 46"/>
            <p:cNvSpPr/>
            <p:nvPr/>
          </p:nvSpPr>
          <p:spPr bwMode="auto">
            <a:xfrm>
              <a:off x="286487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8" name="Ellipse 47"/>
            <p:cNvSpPr/>
            <p:nvPr/>
          </p:nvSpPr>
          <p:spPr bwMode="auto">
            <a:xfrm>
              <a:off x="189176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9" name="Ellipse 48"/>
            <p:cNvSpPr/>
            <p:nvPr/>
          </p:nvSpPr>
          <p:spPr bwMode="auto">
            <a:xfrm>
              <a:off x="221613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0" name="Ellipse 49"/>
            <p:cNvSpPr/>
            <p:nvPr/>
          </p:nvSpPr>
          <p:spPr bwMode="auto">
            <a:xfrm>
              <a:off x="318924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1" name="Ellipse 50"/>
            <p:cNvSpPr/>
            <p:nvPr/>
          </p:nvSpPr>
          <p:spPr bwMode="auto">
            <a:xfrm>
              <a:off x="351361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2" name="Ellipse 51"/>
            <p:cNvSpPr/>
            <p:nvPr/>
          </p:nvSpPr>
          <p:spPr bwMode="auto">
            <a:xfrm>
              <a:off x="383798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3" name="Ellipse 52"/>
            <p:cNvSpPr/>
            <p:nvPr/>
          </p:nvSpPr>
          <p:spPr bwMode="auto">
            <a:xfrm>
              <a:off x="4162364"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4" name="Ellipse 53"/>
            <p:cNvSpPr/>
            <p:nvPr/>
          </p:nvSpPr>
          <p:spPr bwMode="auto">
            <a:xfrm>
              <a:off x="-36384"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5" name="Ellipse 54"/>
            <p:cNvSpPr/>
            <p:nvPr/>
          </p:nvSpPr>
          <p:spPr bwMode="auto">
            <a:xfrm>
              <a:off x="61235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6" name="Ellipse 55"/>
            <p:cNvSpPr/>
            <p:nvPr/>
          </p:nvSpPr>
          <p:spPr bwMode="auto">
            <a:xfrm>
              <a:off x="93672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7" name="Ellipse 56"/>
            <p:cNvSpPr/>
            <p:nvPr/>
          </p:nvSpPr>
          <p:spPr bwMode="auto">
            <a:xfrm>
              <a:off x="126109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8" name="Ellipse 57"/>
            <p:cNvSpPr/>
            <p:nvPr/>
          </p:nvSpPr>
          <p:spPr bwMode="auto">
            <a:xfrm>
              <a:off x="158546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59" name="Ellipse 58"/>
            <p:cNvSpPr/>
            <p:nvPr/>
          </p:nvSpPr>
          <p:spPr bwMode="auto">
            <a:xfrm>
              <a:off x="255857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0" name="Ellipse 59"/>
            <p:cNvSpPr/>
            <p:nvPr/>
          </p:nvSpPr>
          <p:spPr bwMode="auto">
            <a:xfrm>
              <a:off x="288294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1" name="Ellipse 60"/>
            <p:cNvSpPr/>
            <p:nvPr/>
          </p:nvSpPr>
          <p:spPr bwMode="auto">
            <a:xfrm>
              <a:off x="190983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2" name="Ellipse 61"/>
            <p:cNvSpPr/>
            <p:nvPr/>
          </p:nvSpPr>
          <p:spPr bwMode="auto">
            <a:xfrm>
              <a:off x="223420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3" name="Ellipse 62"/>
            <p:cNvSpPr/>
            <p:nvPr/>
          </p:nvSpPr>
          <p:spPr bwMode="auto">
            <a:xfrm>
              <a:off x="320731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4" name="Ellipse 63"/>
            <p:cNvSpPr/>
            <p:nvPr/>
          </p:nvSpPr>
          <p:spPr bwMode="auto">
            <a:xfrm>
              <a:off x="353168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5" name="Ellipse 64"/>
            <p:cNvSpPr/>
            <p:nvPr/>
          </p:nvSpPr>
          <p:spPr bwMode="auto">
            <a:xfrm>
              <a:off x="3856056"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6" name="Ellipse 65"/>
            <p:cNvSpPr/>
            <p:nvPr/>
          </p:nvSpPr>
          <p:spPr bwMode="auto">
            <a:xfrm>
              <a:off x="4180432"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7" name="Ellipse 66"/>
            <p:cNvSpPr/>
            <p:nvPr/>
          </p:nvSpPr>
          <p:spPr bwMode="auto">
            <a:xfrm>
              <a:off x="-36384"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8" name="Ellipse 67"/>
            <p:cNvSpPr/>
            <p:nvPr/>
          </p:nvSpPr>
          <p:spPr bwMode="auto">
            <a:xfrm>
              <a:off x="61235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69" name="Ellipse 68"/>
            <p:cNvSpPr/>
            <p:nvPr/>
          </p:nvSpPr>
          <p:spPr bwMode="auto">
            <a:xfrm>
              <a:off x="93672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0" name="Ellipse 69"/>
            <p:cNvSpPr/>
            <p:nvPr/>
          </p:nvSpPr>
          <p:spPr bwMode="auto">
            <a:xfrm>
              <a:off x="126109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1" name="Ellipse 70"/>
            <p:cNvSpPr/>
            <p:nvPr/>
          </p:nvSpPr>
          <p:spPr bwMode="auto">
            <a:xfrm>
              <a:off x="158546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2" name="Ellipse 71"/>
            <p:cNvSpPr/>
            <p:nvPr/>
          </p:nvSpPr>
          <p:spPr bwMode="auto">
            <a:xfrm>
              <a:off x="255857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3" name="Ellipse 72"/>
            <p:cNvSpPr/>
            <p:nvPr/>
          </p:nvSpPr>
          <p:spPr bwMode="auto">
            <a:xfrm>
              <a:off x="288294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4" name="Ellipse 73"/>
            <p:cNvSpPr/>
            <p:nvPr/>
          </p:nvSpPr>
          <p:spPr bwMode="auto">
            <a:xfrm>
              <a:off x="190983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5" name="Ellipse 74"/>
            <p:cNvSpPr/>
            <p:nvPr/>
          </p:nvSpPr>
          <p:spPr bwMode="auto">
            <a:xfrm>
              <a:off x="223420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6" name="Ellipse 75"/>
            <p:cNvSpPr/>
            <p:nvPr/>
          </p:nvSpPr>
          <p:spPr bwMode="auto">
            <a:xfrm>
              <a:off x="320731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7" name="Ellipse 76"/>
            <p:cNvSpPr/>
            <p:nvPr/>
          </p:nvSpPr>
          <p:spPr bwMode="auto">
            <a:xfrm>
              <a:off x="3856056"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8" name="Ellipse 77"/>
            <p:cNvSpPr/>
            <p:nvPr/>
          </p:nvSpPr>
          <p:spPr bwMode="auto">
            <a:xfrm>
              <a:off x="4180432"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79" name="Ellipse 78"/>
            <p:cNvSpPr/>
            <p:nvPr/>
          </p:nvSpPr>
          <p:spPr bwMode="auto">
            <a:xfrm>
              <a:off x="-17334"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0" name="Ellipse 79"/>
            <p:cNvSpPr/>
            <p:nvPr/>
          </p:nvSpPr>
          <p:spPr bwMode="auto">
            <a:xfrm>
              <a:off x="63140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1" name="Ellipse 80"/>
            <p:cNvSpPr/>
            <p:nvPr/>
          </p:nvSpPr>
          <p:spPr bwMode="auto">
            <a:xfrm>
              <a:off x="95577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2" name="Ellipse 81"/>
            <p:cNvSpPr/>
            <p:nvPr/>
          </p:nvSpPr>
          <p:spPr bwMode="auto">
            <a:xfrm>
              <a:off x="128014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3" name="Ellipse 82"/>
            <p:cNvSpPr/>
            <p:nvPr/>
          </p:nvSpPr>
          <p:spPr bwMode="auto">
            <a:xfrm>
              <a:off x="160451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4" name="Ellipse 83"/>
            <p:cNvSpPr/>
            <p:nvPr/>
          </p:nvSpPr>
          <p:spPr bwMode="auto">
            <a:xfrm>
              <a:off x="257762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5" name="Ellipse 84"/>
            <p:cNvSpPr/>
            <p:nvPr/>
          </p:nvSpPr>
          <p:spPr bwMode="auto">
            <a:xfrm>
              <a:off x="290199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6" name="Ellipse 85"/>
            <p:cNvSpPr/>
            <p:nvPr/>
          </p:nvSpPr>
          <p:spPr bwMode="auto">
            <a:xfrm>
              <a:off x="192888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7" name="Ellipse 86"/>
            <p:cNvSpPr/>
            <p:nvPr/>
          </p:nvSpPr>
          <p:spPr bwMode="auto">
            <a:xfrm>
              <a:off x="225325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8" name="Ellipse 87"/>
            <p:cNvSpPr/>
            <p:nvPr/>
          </p:nvSpPr>
          <p:spPr bwMode="auto">
            <a:xfrm>
              <a:off x="322636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89" name="Ellipse 88"/>
            <p:cNvSpPr/>
            <p:nvPr/>
          </p:nvSpPr>
          <p:spPr bwMode="auto">
            <a:xfrm>
              <a:off x="3875106"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0" name="Ellipse 89"/>
            <p:cNvSpPr/>
            <p:nvPr/>
          </p:nvSpPr>
          <p:spPr bwMode="auto">
            <a:xfrm>
              <a:off x="4199482"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1" name="Ellipse 90"/>
            <p:cNvSpPr/>
            <p:nvPr/>
          </p:nvSpPr>
          <p:spPr bwMode="auto">
            <a:xfrm>
              <a:off x="-17334"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2" name="Ellipse 91"/>
            <p:cNvSpPr/>
            <p:nvPr/>
          </p:nvSpPr>
          <p:spPr bwMode="auto">
            <a:xfrm>
              <a:off x="63140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3" name="Ellipse 92"/>
            <p:cNvSpPr/>
            <p:nvPr/>
          </p:nvSpPr>
          <p:spPr bwMode="auto">
            <a:xfrm>
              <a:off x="128014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4" name="Ellipse 93"/>
            <p:cNvSpPr/>
            <p:nvPr/>
          </p:nvSpPr>
          <p:spPr bwMode="auto">
            <a:xfrm>
              <a:off x="160451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5" name="Ellipse 94"/>
            <p:cNvSpPr/>
            <p:nvPr/>
          </p:nvSpPr>
          <p:spPr bwMode="auto">
            <a:xfrm>
              <a:off x="257762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6" name="Ellipse 95"/>
            <p:cNvSpPr/>
            <p:nvPr/>
          </p:nvSpPr>
          <p:spPr bwMode="auto">
            <a:xfrm>
              <a:off x="290199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7" name="Ellipse 96"/>
            <p:cNvSpPr/>
            <p:nvPr/>
          </p:nvSpPr>
          <p:spPr bwMode="auto">
            <a:xfrm>
              <a:off x="192888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99" name="Ellipse 98"/>
            <p:cNvSpPr/>
            <p:nvPr/>
          </p:nvSpPr>
          <p:spPr bwMode="auto">
            <a:xfrm>
              <a:off x="3875106"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0" name="Ellipse 99"/>
            <p:cNvSpPr/>
            <p:nvPr/>
          </p:nvSpPr>
          <p:spPr bwMode="auto">
            <a:xfrm>
              <a:off x="4199482"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1" name="Ellipse 100"/>
            <p:cNvSpPr/>
            <p:nvPr/>
          </p:nvSpPr>
          <p:spPr bwMode="auto">
            <a:xfrm>
              <a:off x="171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2" name="Ellipse 101"/>
            <p:cNvSpPr/>
            <p:nvPr/>
          </p:nvSpPr>
          <p:spPr bwMode="auto">
            <a:xfrm>
              <a:off x="65045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3" name="Ellipse 102"/>
            <p:cNvSpPr/>
            <p:nvPr/>
          </p:nvSpPr>
          <p:spPr bwMode="auto">
            <a:xfrm>
              <a:off x="129919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4" name="Ellipse 103"/>
            <p:cNvSpPr/>
            <p:nvPr/>
          </p:nvSpPr>
          <p:spPr bwMode="auto">
            <a:xfrm>
              <a:off x="162356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5" name="Ellipse 104"/>
            <p:cNvSpPr/>
            <p:nvPr/>
          </p:nvSpPr>
          <p:spPr bwMode="auto">
            <a:xfrm>
              <a:off x="259667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6" name="Ellipse 105"/>
            <p:cNvSpPr/>
            <p:nvPr/>
          </p:nvSpPr>
          <p:spPr bwMode="auto">
            <a:xfrm>
              <a:off x="292104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7" name="Ellipse 106"/>
            <p:cNvSpPr/>
            <p:nvPr/>
          </p:nvSpPr>
          <p:spPr bwMode="auto">
            <a:xfrm>
              <a:off x="194793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8" name="Ellipse 107"/>
            <p:cNvSpPr/>
            <p:nvPr/>
          </p:nvSpPr>
          <p:spPr bwMode="auto">
            <a:xfrm>
              <a:off x="324541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09" name="Ellipse 108"/>
            <p:cNvSpPr/>
            <p:nvPr/>
          </p:nvSpPr>
          <p:spPr bwMode="auto">
            <a:xfrm>
              <a:off x="3894156"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0" name="Ellipse 109"/>
            <p:cNvSpPr/>
            <p:nvPr/>
          </p:nvSpPr>
          <p:spPr bwMode="auto">
            <a:xfrm>
              <a:off x="4218532"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1" name="Ellipse 110"/>
            <p:cNvSpPr/>
            <p:nvPr/>
          </p:nvSpPr>
          <p:spPr bwMode="auto">
            <a:xfrm>
              <a:off x="171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2" name="Ellipse 111"/>
            <p:cNvSpPr/>
            <p:nvPr/>
          </p:nvSpPr>
          <p:spPr bwMode="auto">
            <a:xfrm>
              <a:off x="65045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3" name="Ellipse 112"/>
            <p:cNvSpPr/>
            <p:nvPr/>
          </p:nvSpPr>
          <p:spPr bwMode="auto">
            <a:xfrm>
              <a:off x="129919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4" name="Ellipse 113"/>
            <p:cNvSpPr/>
            <p:nvPr/>
          </p:nvSpPr>
          <p:spPr bwMode="auto">
            <a:xfrm>
              <a:off x="259667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5" name="Ellipse 114"/>
            <p:cNvSpPr/>
            <p:nvPr/>
          </p:nvSpPr>
          <p:spPr bwMode="auto">
            <a:xfrm>
              <a:off x="194793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6" name="Ellipse 115"/>
            <p:cNvSpPr/>
            <p:nvPr/>
          </p:nvSpPr>
          <p:spPr bwMode="auto">
            <a:xfrm>
              <a:off x="324541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7" name="Ellipse 116"/>
            <p:cNvSpPr/>
            <p:nvPr/>
          </p:nvSpPr>
          <p:spPr bwMode="auto">
            <a:xfrm>
              <a:off x="3894156" y="17440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118" name="Ellipse 117"/>
            <p:cNvSpPr/>
            <p:nvPr/>
          </p:nvSpPr>
          <p:spPr bwMode="auto">
            <a:xfrm>
              <a:off x="-2160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19" name="Ellipse 118"/>
            <p:cNvSpPr/>
            <p:nvPr/>
          </p:nvSpPr>
          <p:spPr bwMode="auto">
            <a:xfrm>
              <a:off x="30276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0" name="Ellipse 119"/>
            <p:cNvSpPr/>
            <p:nvPr/>
          </p:nvSpPr>
          <p:spPr bwMode="auto">
            <a:xfrm>
              <a:off x="62713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1" name="Ellipse 120"/>
            <p:cNvSpPr/>
            <p:nvPr/>
          </p:nvSpPr>
          <p:spPr bwMode="auto">
            <a:xfrm>
              <a:off x="95150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2" name="Ellipse 121"/>
            <p:cNvSpPr/>
            <p:nvPr/>
          </p:nvSpPr>
          <p:spPr bwMode="auto">
            <a:xfrm>
              <a:off x="127587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3" name="Ellipse 122"/>
            <p:cNvSpPr/>
            <p:nvPr/>
          </p:nvSpPr>
          <p:spPr bwMode="auto">
            <a:xfrm>
              <a:off x="160024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4" name="Ellipse 123"/>
            <p:cNvSpPr/>
            <p:nvPr/>
          </p:nvSpPr>
          <p:spPr bwMode="auto">
            <a:xfrm>
              <a:off x="257335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5" name="Ellipse 124"/>
            <p:cNvSpPr/>
            <p:nvPr/>
          </p:nvSpPr>
          <p:spPr bwMode="auto">
            <a:xfrm>
              <a:off x="289772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6" name="Ellipse 125"/>
            <p:cNvSpPr/>
            <p:nvPr/>
          </p:nvSpPr>
          <p:spPr bwMode="auto">
            <a:xfrm>
              <a:off x="192461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7" name="Ellipse 126"/>
            <p:cNvSpPr/>
            <p:nvPr/>
          </p:nvSpPr>
          <p:spPr bwMode="auto">
            <a:xfrm>
              <a:off x="224898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8" name="Ellipse 127"/>
            <p:cNvSpPr/>
            <p:nvPr/>
          </p:nvSpPr>
          <p:spPr bwMode="auto">
            <a:xfrm>
              <a:off x="322209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29" name="Ellipse 128"/>
            <p:cNvSpPr/>
            <p:nvPr/>
          </p:nvSpPr>
          <p:spPr bwMode="auto">
            <a:xfrm>
              <a:off x="354646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0" name="Ellipse 129"/>
            <p:cNvSpPr/>
            <p:nvPr/>
          </p:nvSpPr>
          <p:spPr bwMode="auto">
            <a:xfrm>
              <a:off x="387083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1" name="Ellipse 130"/>
            <p:cNvSpPr/>
            <p:nvPr/>
          </p:nvSpPr>
          <p:spPr bwMode="auto">
            <a:xfrm>
              <a:off x="4195211"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2" name="Ellipse 131"/>
            <p:cNvSpPr/>
            <p:nvPr/>
          </p:nvSpPr>
          <p:spPr bwMode="auto">
            <a:xfrm>
              <a:off x="-2160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3" name="Ellipse 132"/>
            <p:cNvSpPr/>
            <p:nvPr/>
          </p:nvSpPr>
          <p:spPr bwMode="auto">
            <a:xfrm>
              <a:off x="30276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4" name="Ellipse 133"/>
            <p:cNvSpPr/>
            <p:nvPr/>
          </p:nvSpPr>
          <p:spPr bwMode="auto">
            <a:xfrm>
              <a:off x="62713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5" name="Ellipse 134"/>
            <p:cNvSpPr/>
            <p:nvPr/>
          </p:nvSpPr>
          <p:spPr bwMode="auto">
            <a:xfrm>
              <a:off x="95150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6" name="Ellipse 135"/>
            <p:cNvSpPr/>
            <p:nvPr/>
          </p:nvSpPr>
          <p:spPr bwMode="auto">
            <a:xfrm>
              <a:off x="127587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7" name="Ellipse 136"/>
            <p:cNvSpPr/>
            <p:nvPr/>
          </p:nvSpPr>
          <p:spPr bwMode="auto">
            <a:xfrm>
              <a:off x="160024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8" name="Ellipse 137"/>
            <p:cNvSpPr/>
            <p:nvPr/>
          </p:nvSpPr>
          <p:spPr bwMode="auto">
            <a:xfrm>
              <a:off x="257335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39" name="Ellipse 138"/>
            <p:cNvSpPr/>
            <p:nvPr/>
          </p:nvSpPr>
          <p:spPr bwMode="auto">
            <a:xfrm>
              <a:off x="289772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0" name="Ellipse 139"/>
            <p:cNvSpPr/>
            <p:nvPr/>
          </p:nvSpPr>
          <p:spPr bwMode="auto">
            <a:xfrm>
              <a:off x="192461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1" name="Ellipse 140"/>
            <p:cNvSpPr/>
            <p:nvPr/>
          </p:nvSpPr>
          <p:spPr bwMode="auto">
            <a:xfrm>
              <a:off x="224898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2" name="Ellipse 141"/>
            <p:cNvSpPr/>
            <p:nvPr/>
          </p:nvSpPr>
          <p:spPr bwMode="auto">
            <a:xfrm>
              <a:off x="322209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3" name="Ellipse 142"/>
            <p:cNvSpPr/>
            <p:nvPr/>
          </p:nvSpPr>
          <p:spPr bwMode="auto">
            <a:xfrm>
              <a:off x="354646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4" name="Ellipse 143"/>
            <p:cNvSpPr/>
            <p:nvPr/>
          </p:nvSpPr>
          <p:spPr bwMode="auto">
            <a:xfrm>
              <a:off x="387083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5" name="Ellipse 144"/>
            <p:cNvSpPr/>
            <p:nvPr/>
          </p:nvSpPr>
          <p:spPr bwMode="auto">
            <a:xfrm>
              <a:off x="4195211"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6" name="Ellipse 145"/>
            <p:cNvSpPr/>
            <p:nvPr/>
          </p:nvSpPr>
          <p:spPr bwMode="auto">
            <a:xfrm>
              <a:off x="-3537"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7" name="Ellipse 146"/>
            <p:cNvSpPr/>
            <p:nvPr/>
          </p:nvSpPr>
          <p:spPr bwMode="auto">
            <a:xfrm>
              <a:off x="64520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8" name="Ellipse 147"/>
            <p:cNvSpPr/>
            <p:nvPr/>
          </p:nvSpPr>
          <p:spPr bwMode="auto">
            <a:xfrm>
              <a:off x="96957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49" name="Ellipse 148"/>
            <p:cNvSpPr/>
            <p:nvPr/>
          </p:nvSpPr>
          <p:spPr bwMode="auto">
            <a:xfrm>
              <a:off x="129394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0" name="Ellipse 149"/>
            <p:cNvSpPr/>
            <p:nvPr/>
          </p:nvSpPr>
          <p:spPr bwMode="auto">
            <a:xfrm>
              <a:off x="161831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1" name="Ellipse 150"/>
            <p:cNvSpPr/>
            <p:nvPr/>
          </p:nvSpPr>
          <p:spPr bwMode="auto">
            <a:xfrm>
              <a:off x="259142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2" name="Ellipse 151"/>
            <p:cNvSpPr/>
            <p:nvPr/>
          </p:nvSpPr>
          <p:spPr bwMode="auto">
            <a:xfrm>
              <a:off x="291579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3" name="Ellipse 152"/>
            <p:cNvSpPr/>
            <p:nvPr/>
          </p:nvSpPr>
          <p:spPr bwMode="auto">
            <a:xfrm>
              <a:off x="194268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4" name="Ellipse 153"/>
            <p:cNvSpPr/>
            <p:nvPr/>
          </p:nvSpPr>
          <p:spPr bwMode="auto">
            <a:xfrm>
              <a:off x="226705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5" name="Ellipse 154"/>
            <p:cNvSpPr/>
            <p:nvPr/>
          </p:nvSpPr>
          <p:spPr bwMode="auto">
            <a:xfrm>
              <a:off x="324016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6" name="Ellipse 155"/>
            <p:cNvSpPr/>
            <p:nvPr/>
          </p:nvSpPr>
          <p:spPr bwMode="auto">
            <a:xfrm>
              <a:off x="356453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7" name="Ellipse 156"/>
            <p:cNvSpPr/>
            <p:nvPr/>
          </p:nvSpPr>
          <p:spPr bwMode="auto">
            <a:xfrm>
              <a:off x="3888903"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8" name="Ellipse 157"/>
            <p:cNvSpPr/>
            <p:nvPr/>
          </p:nvSpPr>
          <p:spPr bwMode="auto">
            <a:xfrm>
              <a:off x="4213279"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59" name="Ellipse 158"/>
            <p:cNvSpPr/>
            <p:nvPr/>
          </p:nvSpPr>
          <p:spPr bwMode="auto">
            <a:xfrm>
              <a:off x="-3537"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0" name="Ellipse 159"/>
            <p:cNvSpPr/>
            <p:nvPr/>
          </p:nvSpPr>
          <p:spPr bwMode="auto">
            <a:xfrm>
              <a:off x="64520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1" name="Ellipse 160"/>
            <p:cNvSpPr/>
            <p:nvPr/>
          </p:nvSpPr>
          <p:spPr bwMode="auto">
            <a:xfrm>
              <a:off x="96957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2" name="Ellipse 161"/>
            <p:cNvSpPr/>
            <p:nvPr/>
          </p:nvSpPr>
          <p:spPr bwMode="auto">
            <a:xfrm>
              <a:off x="129394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3" name="Ellipse 162"/>
            <p:cNvSpPr/>
            <p:nvPr/>
          </p:nvSpPr>
          <p:spPr bwMode="auto">
            <a:xfrm>
              <a:off x="161831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4" name="Ellipse 163"/>
            <p:cNvSpPr/>
            <p:nvPr/>
          </p:nvSpPr>
          <p:spPr bwMode="auto">
            <a:xfrm>
              <a:off x="259142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5" name="Ellipse 164"/>
            <p:cNvSpPr/>
            <p:nvPr/>
          </p:nvSpPr>
          <p:spPr bwMode="auto">
            <a:xfrm>
              <a:off x="291579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6" name="Ellipse 165"/>
            <p:cNvSpPr/>
            <p:nvPr/>
          </p:nvSpPr>
          <p:spPr bwMode="auto">
            <a:xfrm>
              <a:off x="194268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7" name="Ellipse 166"/>
            <p:cNvSpPr/>
            <p:nvPr/>
          </p:nvSpPr>
          <p:spPr bwMode="auto">
            <a:xfrm>
              <a:off x="226705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8" name="Ellipse 167"/>
            <p:cNvSpPr/>
            <p:nvPr/>
          </p:nvSpPr>
          <p:spPr bwMode="auto">
            <a:xfrm>
              <a:off x="324016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69" name="Ellipse 168"/>
            <p:cNvSpPr/>
            <p:nvPr/>
          </p:nvSpPr>
          <p:spPr bwMode="auto">
            <a:xfrm>
              <a:off x="3888903"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0" name="Ellipse 169"/>
            <p:cNvSpPr/>
            <p:nvPr/>
          </p:nvSpPr>
          <p:spPr bwMode="auto">
            <a:xfrm>
              <a:off x="4213279"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1" name="Ellipse 170"/>
            <p:cNvSpPr/>
            <p:nvPr/>
          </p:nvSpPr>
          <p:spPr bwMode="auto">
            <a:xfrm>
              <a:off x="1551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2" name="Ellipse 171"/>
            <p:cNvSpPr/>
            <p:nvPr/>
          </p:nvSpPr>
          <p:spPr bwMode="auto">
            <a:xfrm>
              <a:off x="66425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3" name="Ellipse 172"/>
            <p:cNvSpPr/>
            <p:nvPr/>
          </p:nvSpPr>
          <p:spPr bwMode="auto">
            <a:xfrm>
              <a:off x="98862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4" name="Ellipse 173"/>
            <p:cNvSpPr/>
            <p:nvPr/>
          </p:nvSpPr>
          <p:spPr bwMode="auto">
            <a:xfrm>
              <a:off x="131299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5" name="Ellipse 174"/>
            <p:cNvSpPr/>
            <p:nvPr/>
          </p:nvSpPr>
          <p:spPr bwMode="auto">
            <a:xfrm>
              <a:off x="163736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6" name="Ellipse 175"/>
            <p:cNvSpPr/>
            <p:nvPr/>
          </p:nvSpPr>
          <p:spPr bwMode="auto">
            <a:xfrm>
              <a:off x="261047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7" name="Ellipse 176"/>
            <p:cNvSpPr/>
            <p:nvPr/>
          </p:nvSpPr>
          <p:spPr bwMode="auto">
            <a:xfrm>
              <a:off x="293484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8" name="Ellipse 177"/>
            <p:cNvSpPr/>
            <p:nvPr/>
          </p:nvSpPr>
          <p:spPr bwMode="auto">
            <a:xfrm>
              <a:off x="196173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79" name="Ellipse 178"/>
            <p:cNvSpPr/>
            <p:nvPr/>
          </p:nvSpPr>
          <p:spPr bwMode="auto">
            <a:xfrm>
              <a:off x="228610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0" name="Ellipse 179"/>
            <p:cNvSpPr/>
            <p:nvPr/>
          </p:nvSpPr>
          <p:spPr bwMode="auto">
            <a:xfrm>
              <a:off x="325921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1" name="Ellipse 180"/>
            <p:cNvSpPr/>
            <p:nvPr/>
          </p:nvSpPr>
          <p:spPr bwMode="auto">
            <a:xfrm>
              <a:off x="3907953"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2" name="Ellipse 181"/>
            <p:cNvSpPr/>
            <p:nvPr/>
          </p:nvSpPr>
          <p:spPr bwMode="auto">
            <a:xfrm>
              <a:off x="4232329"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3" name="Ellipse 182"/>
            <p:cNvSpPr/>
            <p:nvPr/>
          </p:nvSpPr>
          <p:spPr bwMode="auto">
            <a:xfrm>
              <a:off x="1551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4" name="Ellipse 183"/>
            <p:cNvSpPr/>
            <p:nvPr/>
          </p:nvSpPr>
          <p:spPr bwMode="auto">
            <a:xfrm>
              <a:off x="66425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5" name="Ellipse 184"/>
            <p:cNvSpPr/>
            <p:nvPr/>
          </p:nvSpPr>
          <p:spPr bwMode="auto">
            <a:xfrm>
              <a:off x="131299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6" name="Ellipse 185"/>
            <p:cNvSpPr/>
            <p:nvPr/>
          </p:nvSpPr>
          <p:spPr bwMode="auto">
            <a:xfrm>
              <a:off x="163736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7" name="Ellipse 186"/>
            <p:cNvSpPr/>
            <p:nvPr/>
          </p:nvSpPr>
          <p:spPr bwMode="auto">
            <a:xfrm>
              <a:off x="261047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8" name="Ellipse 187"/>
            <p:cNvSpPr/>
            <p:nvPr/>
          </p:nvSpPr>
          <p:spPr bwMode="auto">
            <a:xfrm>
              <a:off x="293484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89" name="Ellipse 188"/>
            <p:cNvSpPr/>
            <p:nvPr/>
          </p:nvSpPr>
          <p:spPr bwMode="auto">
            <a:xfrm>
              <a:off x="196173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1" name="Ellipse 190"/>
            <p:cNvSpPr/>
            <p:nvPr/>
          </p:nvSpPr>
          <p:spPr bwMode="auto">
            <a:xfrm>
              <a:off x="3907953"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2" name="Ellipse 191"/>
            <p:cNvSpPr/>
            <p:nvPr/>
          </p:nvSpPr>
          <p:spPr bwMode="auto">
            <a:xfrm>
              <a:off x="4232329"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3" name="Ellipse 192"/>
            <p:cNvSpPr/>
            <p:nvPr/>
          </p:nvSpPr>
          <p:spPr bwMode="auto">
            <a:xfrm>
              <a:off x="3456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4" name="Ellipse 193"/>
            <p:cNvSpPr/>
            <p:nvPr/>
          </p:nvSpPr>
          <p:spPr bwMode="auto">
            <a:xfrm>
              <a:off x="68330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5" name="Ellipse 194"/>
            <p:cNvSpPr/>
            <p:nvPr/>
          </p:nvSpPr>
          <p:spPr bwMode="auto">
            <a:xfrm>
              <a:off x="133204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6" name="Ellipse 195"/>
            <p:cNvSpPr/>
            <p:nvPr/>
          </p:nvSpPr>
          <p:spPr bwMode="auto">
            <a:xfrm>
              <a:off x="165641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7" name="Ellipse 196"/>
            <p:cNvSpPr/>
            <p:nvPr/>
          </p:nvSpPr>
          <p:spPr bwMode="auto">
            <a:xfrm>
              <a:off x="262952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8" name="Ellipse 197"/>
            <p:cNvSpPr/>
            <p:nvPr/>
          </p:nvSpPr>
          <p:spPr bwMode="auto">
            <a:xfrm>
              <a:off x="295389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199" name="Ellipse 198"/>
            <p:cNvSpPr/>
            <p:nvPr/>
          </p:nvSpPr>
          <p:spPr bwMode="auto">
            <a:xfrm>
              <a:off x="198078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0" name="Ellipse 199"/>
            <p:cNvSpPr/>
            <p:nvPr/>
          </p:nvSpPr>
          <p:spPr bwMode="auto">
            <a:xfrm>
              <a:off x="327826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1" name="Ellipse 200"/>
            <p:cNvSpPr/>
            <p:nvPr/>
          </p:nvSpPr>
          <p:spPr bwMode="auto">
            <a:xfrm>
              <a:off x="3927003"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2" name="Ellipse 201"/>
            <p:cNvSpPr/>
            <p:nvPr/>
          </p:nvSpPr>
          <p:spPr bwMode="auto">
            <a:xfrm>
              <a:off x="4251379"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3" name="Ellipse 202"/>
            <p:cNvSpPr/>
            <p:nvPr/>
          </p:nvSpPr>
          <p:spPr bwMode="auto">
            <a:xfrm>
              <a:off x="3456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4" name="Ellipse 203"/>
            <p:cNvSpPr/>
            <p:nvPr/>
          </p:nvSpPr>
          <p:spPr bwMode="auto">
            <a:xfrm>
              <a:off x="68330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5" name="Ellipse 204"/>
            <p:cNvSpPr/>
            <p:nvPr/>
          </p:nvSpPr>
          <p:spPr bwMode="auto">
            <a:xfrm>
              <a:off x="133204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6" name="Ellipse 205"/>
            <p:cNvSpPr/>
            <p:nvPr/>
          </p:nvSpPr>
          <p:spPr bwMode="auto">
            <a:xfrm>
              <a:off x="262952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7" name="Ellipse 206"/>
            <p:cNvSpPr/>
            <p:nvPr/>
          </p:nvSpPr>
          <p:spPr bwMode="auto">
            <a:xfrm>
              <a:off x="198078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8" name="Ellipse 207"/>
            <p:cNvSpPr/>
            <p:nvPr/>
          </p:nvSpPr>
          <p:spPr bwMode="auto">
            <a:xfrm>
              <a:off x="327826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09" name="Ellipse 208"/>
            <p:cNvSpPr/>
            <p:nvPr/>
          </p:nvSpPr>
          <p:spPr bwMode="auto">
            <a:xfrm>
              <a:off x="3927003" y="17630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0" name="Ellipse 209"/>
            <p:cNvSpPr/>
            <p:nvPr/>
          </p:nvSpPr>
          <p:spPr bwMode="auto">
            <a:xfrm>
              <a:off x="269918"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1" name="Ellipse 210"/>
            <p:cNvSpPr/>
            <p:nvPr/>
          </p:nvSpPr>
          <p:spPr bwMode="auto">
            <a:xfrm>
              <a:off x="269918" y="63915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2" name="Ellipse 211"/>
            <p:cNvSpPr/>
            <p:nvPr/>
          </p:nvSpPr>
          <p:spPr bwMode="auto">
            <a:xfrm>
              <a:off x="288968" y="915375"/>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3" name="Ellipse 212"/>
            <p:cNvSpPr/>
            <p:nvPr/>
          </p:nvSpPr>
          <p:spPr bwMode="auto">
            <a:xfrm>
              <a:off x="288968" y="1147150"/>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4" name="Ellipse 213"/>
            <p:cNvSpPr/>
            <p:nvPr/>
          </p:nvSpPr>
          <p:spPr bwMode="auto">
            <a:xfrm>
              <a:off x="308018" y="1413850"/>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15" name="Ellipse 214"/>
            <p:cNvSpPr/>
            <p:nvPr/>
          </p:nvSpPr>
          <p:spPr bwMode="auto">
            <a:xfrm>
              <a:off x="302765"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6" name="Ellipse 215"/>
            <p:cNvSpPr/>
            <p:nvPr/>
          </p:nvSpPr>
          <p:spPr bwMode="auto">
            <a:xfrm>
              <a:off x="302765" y="65819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7" name="Ellipse 216"/>
            <p:cNvSpPr/>
            <p:nvPr/>
          </p:nvSpPr>
          <p:spPr bwMode="auto">
            <a:xfrm>
              <a:off x="321815" y="934423"/>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8" name="Ellipse 217"/>
            <p:cNvSpPr/>
            <p:nvPr/>
          </p:nvSpPr>
          <p:spPr bwMode="auto">
            <a:xfrm>
              <a:off x="321815" y="1166198"/>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19" name="Ellipse 218"/>
            <p:cNvSpPr/>
            <p:nvPr/>
          </p:nvSpPr>
          <p:spPr bwMode="auto">
            <a:xfrm>
              <a:off x="340865" y="1432898"/>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0" name="Ellipse 219"/>
            <p:cNvSpPr/>
            <p:nvPr/>
          </p:nvSpPr>
          <p:spPr bwMode="auto">
            <a:xfrm>
              <a:off x="4495739"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1" name="Ellipse 220"/>
            <p:cNvSpPr/>
            <p:nvPr/>
          </p:nvSpPr>
          <p:spPr bwMode="auto">
            <a:xfrm>
              <a:off x="4495739"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2" name="Ellipse 221"/>
            <p:cNvSpPr/>
            <p:nvPr/>
          </p:nvSpPr>
          <p:spPr bwMode="auto">
            <a:xfrm>
              <a:off x="4513807" y="429600"/>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3" name="Ellipse 222"/>
            <p:cNvSpPr/>
            <p:nvPr/>
          </p:nvSpPr>
          <p:spPr bwMode="auto">
            <a:xfrm>
              <a:off x="4528586"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4" name="Ellipse 223"/>
            <p:cNvSpPr/>
            <p:nvPr/>
          </p:nvSpPr>
          <p:spPr bwMode="auto">
            <a:xfrm>
              <a:off x="4528586"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5" name="Ellipse 224"/>
            <p:cNvSpPr/>
            <p:nvPr/>
          </p:nvSpPr>
          <p:spPr bwMode="auto">
            <a:xfrm>
              <a:off x="4546654" y="448648"/>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6" name="Ellipse 225"/>
            <p:cNvSpPr/>
            <p:nvPr/>
          </p:nvSpPr>
          <p:spPr bwMode="auto">
            <a:xfrm>
              <a:off x="4831378" y="-5617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7" name="Ellipse 226"/>
            <p:cNvSpPr/>
            <p:nvPr/>
          </p:nvSpPr>
          <p:spPr bwMode="auto">
            <a:xfrm>
              <a:off x="4831378" y="16290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28" name="Ellipse 227"/>
            <p:cNvSpPr/>
            <p:nvPr/>
          </p:nvSpPr>
          <p:spPr bwMode="auto">
            <a:xfrm>
              <a:off x="4864225" y="-37127"/>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229" name="Ellipse 228"/>
            <p:cNvSpPr/>
            <p:nvPr/>
          </p:nvSpPr>
          <p:spPr bwMode="auto">
            <a:xfrm>
              <a:off x="4864225" y="18194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grpSp>
      <p:grpSp>
        <p:nvGrpSpPr>
          <p:cNvPr id="11" name="Gruppieren 10"/>
          <p:cNvGrpSpPr/>
          <p:nvPr/>
        </p:nvGrpSpPr>
        <p:grpSpPr>
          <a:xfrm rot="5400000" flipH="1">
            <a:off x="583100" y="4725903"/>
            <a:ext cx="1561073" cy="2828087"/>
            <a:chOff x="7724765" y="915164"/>
            <a:chExt cx="1561073" cy="2828087"/>
          </a:xfrm>
        </p:grpSpPr>
        <p:sp>
          <p:nvSpPr>
            <p:cNvPr id="237" name="Ellipse 236"/>
            <p:cNvSpPr/>
            <p:nvPr/>
          </p:nvSpPr>
          <p:spPr bwMode="auto">
            <a:xfrm rot="16200000">
              <a:off x="7724765" y="323888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38" name="Ellipse 237"/>
            <p:cNvSpPr/>
            <p:nvPr/>
          </p:nvSpPr>
          <p:spPr bwMode="auto">
            <a:xfrm rot="16200000">
              <a:off x="7724765" y="29145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0" name="Ellipse 239"/>
            <p:cNvSpPr/>
            <p:nvPr/>
          </p:nvSpPr>
          <p:spPr bwMode="auto">
            <a:xfrm rot="16200000">
              <a:off x="7724765" y="356325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1" name="Ellipse 240"/>
            <p:cNvSpPr/>
            <p:nvPr/>
          </p:nvSpPr>
          <p:spPr bwMode="auto">
            <a:xfrm rot="16200000">
              <a:off x="7724765" y="259014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2" name="Ellipse 241"/>
            <p:cNvSpPr/>
            <p:nvPr/>
          </p:nvSpPr>
          <p:spPr bwMode="auto">
            <a:xfrm rot="16200000">
              <a:off x="7724765" y="226577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3" name="Ellipse 242"/>
            <p:cNvSpPr/>
            <p:nvPr/>
          </p:nvSpPr>
          <p:spPr bwMode="auto">
            <a:xfrm rot="16200000">
              <a:off x="7724765" y="194140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44" name="Ellipse 243"/>
            <p:cNvSpPr/>
            <p:nvPr/>
          </p:nvSpPr>
          <p:spPr bwMode="auto">
            <a:xfrm rot="16200000">
              <a:off x="7724765" y="161702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1" name="Ellipse 250"/>
            <p:cNvSpPr/>
            <p:nvPr/>
          </p:nvSpPr>
          <p:spPr bwMode="auto">
            <a:xfrm rot="16200000">
              <a:off x="7943840" y="323888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2" name="Ellipse 251"/>
            <p:cNvSpPr/>
            <p:nvPr/>
          </p:nvSpPr>
          <p:spPr bwMode="auto">
            <a:xfrm rot="16200000">
              <a:off x="7943840" y="29145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4" name="Ellipse 253"/>
            <p:cNvSpPr/>
            <p:nvPr/>
          </p:nvSpPr>
          <p:spPr bwMode="auto">
            <a:xfrm rot="16200000">
              <a:off x="7943840" y="356325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5" name="Ellipse 254"/>
            <p:cNvSpPr/>
            <p:nvPr/>
          </p:nvSpPr>
          <p:spPr bwMode="auto">
            <a:xfrm rot="16200000">
              <a:off x="7943840" y="259014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6" name="Ellipse 255"/>
            <p:cNvSpPr/>
            <p:nvPr/>
          </p:nvSpPr>
          <p:spPr bwMode="auto">
            <a:xfrm rot="16200000">
              <a:off x="7943840" y="226577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7" name="Ellipse 256"/>
            <p:cNvSpPr/>
            <p:nvPr/>
          </p:nvSpPr>
          <p:spPr bwMode="auto">
            <a:xfrm rot="16200000">
              <a:off x="7943840" y="194140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58" name="Ellipse 257"/>
            <p:cNvSpPr/>
            <p:nvPr/>
          </p:nvSpPr>
          <p:spPr bwMode="auto">
            <a:xfrm rot="16200000">
              <a:off x="7943840" y="1617025"/>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4" name="Ellipse 263"/>
            <p:cNvSpPr/>
            <p:nvPr/>
          </p:nvSpPr>
          <p:spPr bwMode="auto">
            <a:xfrm rot="16200000">
              <a:off x="8210540" y="325681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5" name="Ellipse 264"/>
            <p:cNvSpPr/>
            <p:nvPr/>
          </p:nvSpPr>
          <p:spPr bwMode="auto">
            <a:xfrm rot="16200000">
              <a:off x="8210540" y="293244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7" name="Ellipse 266"/>
            <p:cNvSpPr/>
            <p:nvPr/>
          </p:nvSpPr>
          <p:spPr bwMode="auto">
            <a:xfrm rot="16200000">
              <a:off x="8210540" y="358118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8" name="Ellipse 267"/>
            <p:cNvSpPr/>
            <p:nvPr/>
          </p:nvSpPr>
          <p:spPr bwMode="auto">
            <a:xfrm rot="16200000">
              <a:off x="8210540" y="260807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69" name="Ellipse 268"/>
            <p:cNvSpPr/>
            <p:nvPr/>
          </p:nvSpPr>
          <p:spPr bwMode="auto">
            <a:xfrm rot="16200000">
              <a:off x="8210540" y="228370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0" name="Ellipse 269"/>
            <p:cNvSpPr/>
            <p:nvPr/>
          </p:nvSpPr>
          <p:spPr bwMode="auto">
            <a:xfrm rot="16200000">
              <a:off x="8210540" y="195933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1" name="Ellipse 270"/>
            <p:cNvSpPr/>
            <p:nvPr/>
          </p:nvSpPr>
          <p:spPr bwMode="auto">
            <a:xfrm rot="16200000">
              <a:off x="8210540" y="1634957"/>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7" name="Ellipse 276"/>
            <p:cNvSpPr/>
            <p:nvPr/>
          </p:nvSpPr>
          <p:spPr bwMode="auto">
            <a:xfrm rot="16200000">
              <a:off x="8420090" y="325681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78" name="Ellipse 277"/>
            <p:cNvSpPr/>
            <p:nvPr/>
          </p:nvSpPr>
          <p:spPr bwMode="auto">
            <a:xfrm rot="16200000">
              <a:off x="8420090" y="293244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0" name="Ellipse 279"/>
            <p:cNvSpPr/>
            <p:nvPr/>
          </p:nvSpPr>
          <p:spPr bwMode="auto">
            <a:xfrm rot="16200000">
              <a:off x="8420090" y="358118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1" name="Ellipse 280"/>
            <p:cNvSpPr/>
            <p:nvPr/>
          </p:nvSpPr>
          <p:spPr bwMode="auto">
            <a:xfrm rot="16200000">
              <a:off x="8420090" y="260807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2" name="Ellipse 281"/>
            <p:cNvSpPr/>
            <p:nvPr/>
          </p:nvSpPr>
          <p:spPr bwMode="auto">
            <a:xfrm rot="16200000">
              <a:off x="8420090" y="1959333"/>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3" name="Ellipse 282"/>
            <p:cNvSpPr/>
            <p:nvPr/>
          </p:nvSpPr>
          <p:spPr bwMode="auto">
            <a:xfrm rot="16200000">
              <a:off x="8420090" y="1634957"/>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89" name="Ellipse 288"/>
            <p:cNvSpPr/>
            <p:nvPr/>
          </p:nvSpPr>
          <p:spPr bwMode="auto">
            <a:xfrm rot="16200000">
              <a:off x="8696315" y="327376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0" name="Ellipse 289"/>
            <p:cNvSpPr/>
            <p:nvPr/>
          </p:nvSpPr>
          <p:spPr bwMode="auto">
            <a:xfrm rot="16200000">
              <a:off x="8696315" y="294939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2" name="Ellipse 291"/>
            <p:cNvSpPr/>
            <p:nvPr/>
          </p:nvSpPr>
          <p:spPr bwMode="auto">
            <a:xfrm rot="16200000">
              <a:off x="8696315" y="359813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3" name="Ellipse 292"/>
            <p:cNvSpPr/>
            <p:nvPr/>
          </p:nvSpPr>
          <p:spPr bwMode="auto">
            <a:xfrm rot="16200000">
              <a:off x="8696315" y="262502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4" name="Ellipse 293"/>
            <p:cNvSpPr/>
            <p:nvPr/>
          </p:nvSpPr>
          <p:spPr bwMode="auto">
            <a:xfrm rot="16200000">
              <a:off x="8696315" y="197628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295" name="Ellipse 294"/>
            <p:cNvSpPr/>
            <p:nvPr/>
          </p:nvSpPr>
          <p:spPr bwMode="auto">
            <a:xfrm rot="16200000">
              <a:off x="8696315" y="1651907"/>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0" name="Ellipse 299"/>
            <p:cNvSpPr/>
            <p:nvPr/>
          </p:nvSpPr>
          <p:spPr bwMode="auto">
            <a:xfrm rot="16200000">
              <a:off x="8928090" y="327376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3" name="Ellipse 302"/>
            <p:cNvSpPr/>
            <p:nvPr/>
          </p:nvSpPr>
          <p:spPr bwMode="auto">
            <a:xfrm rot="16200000">
              <a:off x="8928090" y="262502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4" name="Ellipse 303"/>
            <p:cNvSpPr/>
            <p:nvPr/>
          </p:nvSpPr>
          <p:spPr bwMode="auto">
            <a:xfrm rot="16200000">
              <a:off x="8928090" y="1976283"/>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05" name="Ellipse 304"/>
            <p:cNvSpPr/>
            <p:nvPr/>
          </p:nvSpPr>
          <p:spPr bwMode="auto">
            <a:xfrm rot="16200000">
              <a:off x="8928090" y="1651907"/>
              <a:ext cx="108000" cy="108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3" name="Ellipse 312"/>
            <p:cNvSpPr/>
            <p:nvPr/>
          </p:nvSpPr>
          <p:spPr bwMode="auto">
            <a:xfrm rot="16200000">
              <a:off x="9194790" y="2641973"/>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4" name="Ellipse 313"/>
            <p:cNvSpPr/>
            <p:nvPr/>
          </p:nvSpPr>
          <p:spPr bwMode="auto">
            <a:xfrm rot="16200000">
              <a:off x="9194790" y="1993233"/>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15" name="Ellipse 314"/>
            <p:cNvSpPr/>
            <p:nvPr/>
          </p:nvSpPr>
          <p:spPr bwMode="auto">
            <a:xfrm rot="16200000">
              <a:off x="9194790" y="1668857"/>
              <a:ext cx="72000" cy="72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329" name="Ellipse 328"/>
            <p:cNvSpPr/>
            <p:nvPr/>
          </p:nvSpPr>
          <p:spPr bwMode="auto">
            <a:xfrm rot="16200000">
              <a:off x="7743813" y="320603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0" name="Ellipse 329"/>
            <p:cNvSpPr/>
            <p:nvPr/>
          </p:nvSpPr>
          <p:spPr bwMode="auto">
            <a:xfrm rot="16200000">
              <a:off x="7743813" y="28816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2" name="Ellipse 331"/>
            <p:cNvSpPr/>
            <p:nvPr/>
          </p:nvSpPr>
          <p:spPr bwMode="auto">
            <a:xfrm rot="16200000">
              <a:off x="7743813" y="353040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3" name="Ellipse 332"/>
            <p:cNvSpPr/>
            <p:nvPr/>
          </p:nvSpPr>
          <p:spPr bwMode="auto">
            <a:xfrm rot="16200000">
              <a:off x="7743813" y="255729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4" name="Ellipse 333"/>
            <p:cNvSpPr/>
            <p:nvPr/>
          </p:nvSpPr>
          <p:spPr bwMode="auto">
            <a:xfrm rot="16200000">
              <a:off x="7743813" y="223292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5" name="Ellipse 334"/>
            <p:cNvSpPr/>
            <p:nvPr/>
          </p:nvSpPr>
          <p:spPr bwMode="auto">
            <a:xfrm rot="16200000">
              <a:off x="7743813" y="190855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36" name="Ellipse 335"/>
            <p:cNvSpPr/>
            <p:nvPr/>
          </p:nvSpPr>
          <p:spPr bwMode="auto">
            <a:xfrm rot="16200000">
              <a:off x="7743813" y="158417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3" name="Ellipse 342"/>
            <p:cNvSpPr/>
            <p:nvPr/>
          </p:nvSpPr>
          <p:spPr bwMode="auto">
            <a:xfrm rot="16200000">
              <a:off x="7962888" y="320603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4" name="Ellipse 343"/>
            <p:cNvSpPr/>
            <p:nvPr/>
          </p:nvSpPr>
          <p:spPr bwMode="auto">
            <a:xfrm rot="16200000">
              <a:off x="7962888" y="28816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6" name="Ellipse 345"/>
            <p:cNvSpPr/>
            <p:nvPr/>
          </p:nvSpPr>
          <p:spPr bwMode="auto">
            <a:xfrm rot="16200000">
              <a:off x="7962888" y="353040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7" name="Ellipse 346"/>
            <p:cNvSpPr/>
            <p:nvPr/>
          </p:nvSpPr>
          <p:spPr bwMode="auto">
            <a:xfrm rot="16200000">
              <a:off x="7962888" y="255729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8" name="Ellipse 347"/>
            <p:cNvSpPr/>
            <p:nvPr/>
          </p:nvSpPr>
          <p:spPr bwMode="auto">
            <a:xfrm rot="16200000">
              <a:off x="7962888" y="223292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49" name="Ellipse 348"/>
            <p:cNvSpPr/>
            <p:nvPr/>
          </p:nvSpPr>
          <p:spPr bwMode="auto">
            <a:xfrm rot="16200000">
              <a:off x="7962888" y="190855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0" name="Ellipse 349"/>
            <p:cNvSpPr/>
            <p:nvPr/>
          </p:nvSpPr>
          <p:spPr bwMode="auto">
            <a:xfrm rot="16200000">
              <a:off x="7962888" y="1584178"/>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6" name="Ellipse 355"/>
            <p:cNvSpPr/>
            <p:nvPr/>
          </p:nvSpPr>
          <p:spPr bwMode="auto">
            <a:xfrm rot="16200000">
              <a:off x="8229588" y="322396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7" name="Ellipse 356"/>
            <p:cNvSpPr/>
            <p:nvPr/>
          </p:nvSpPr>
          <p:spPr bwMode="auto">
            <a:xfrm rot="16200000">
              <a:off x="8229588" y="289959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59" name="Ellipse 358"/>
            <p:cNvSpPr/>
            <p:nvPr/>
          </p:nvSpPr>
          <p:spPr bwMode="auto">
            <a:xfrm rot="16200000">
              <a:off x="8229588" y="354833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0" name="Ellipse 359"/>
            <p:cNvSpPr/>
            <p:nvPr/>
          </p:nvSpPr>
          <p:spPr bwMode="auto">
            <a:xfrm rot="16200000">
              <a:off x="8229588" y="257522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1" name="Ellipse 360"/>
            <p:cNvSpPr/>
            <p:nvPr/>
          </p:nvSpPr>
          <p:spPr bwMode="auto">
            <a:xfrm rot="16200000">
              <a:off x="8229588" y="225085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2" name="Ellipse 361"/>
            <p:cNvSpPr/>
            <p:nvPr/>
          </p:nvSpPr>
          <p:spPr bwMode="auto">
            <a:xfrm rot="16200000">
              <a:off x="8229588" y="192648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3" name="Ellipse 362"/>
            <p:cNvSpPr/>
            <p:nvPr/>
          </p:nvSpPr>
          <p:spPr bwMode="auto">
            <a:xfrm rot="16200000">
              <a:off x="8229588" y="1602110"/>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69" name="Ellipse 368"/>
            <p:cNvSpPr/>
            <p:nvPr/>
          </p:nvSpPr>
          <p:spPr bwMode="auto">
            <a:xfrm rot="16200000">
              <a:off x="8439138" y="322396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0" name="Ellipse 369"/>
            <p:cNvSpPr/>
            <p:nvPr/>
          </p:nvSpPr>
          <p:spPr bwMode="auto">
            <a:xfrm rot="16200000">
              <a:off x="8439138" y="289959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2" name="Ellipse 371"/>
            <p:cNvSpPr/>
            <p:nvPr/>
          </p:nvSpPr>
          <p:spPr bwMode="auto">
            <a:xfrm rot="16200000">
              <a:off x="8439138" y="354833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3" name="Ellipse 372"/>
            <p:cNvSpPr/>
            <p:nvPr/>
          </p:nvSpPr>
          <p:spPr bwMode="auto">
            <a:xfrm rot="16200000">
              <a:off x="8439138" y="257522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4" name="Ellipse 373"/>
            <p:cNvSpPr/>
            <p:nvPr/>
          </p:nvSpPr>
          <p:spPr bwMode="auto">
            <a:xfrm rot="16200000">
              <a:off x="8439138" y="1926486"/>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75" name="Ellipse 374"/>
            <p:cNvSpPr/>
            <p:nvPr/>
          </p:nvSpPr>
          <p:spPr bwMode="auto">
            <a:xfrm rot="16200000">
              <a:off x="8439138" y="1602110"/>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1" name="Ellipse 380"/>
            <p:cNvSpPr/>
            <p:nvPr/>
          </p:nvSpPr>
          <p:spPr bwMode="auto">
            <a:xfrm rot="16200000">
              <a:off x="8715363" y="324091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2" name="Ellipse 381"/>
            <p:cNvSpPr/>
            <p:nvPr/>
          </p:nvSpPr>
          <p:spPr bwMode="auto">
            <a:xfrm rot="16200000">
              <a:off x="8715363" y="291654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4" name="Ellipse 383"/>
            <p:cNvSpPr/>
            <p:nvPr/>
          </p:nvSpPr>
          <p:spPr bwMode="auto">
            <a:xfrm rot="16200000">
              <a:off x="8715363" y="356528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5" name="Ellipse 384"/>
            <p:cNvSpPr/>
            <p:nvPr/>
          </p:nvSpPr>
          <p:spPr bwMode="auto">
            <a:xfrm rot="16200000">
              <a:off x="8715363" y="259217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6" name="Ellipse 385"/>
            <p:cNvSpPr/>
            <p:nvPr/>
          </p:nvSpPr>
          <p:spPr bwMode="auto">
            <a:xfrm rot="16200000">
              <a:off x="8715363" y="194343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87" name="Ellipse 386"/>
            <p:cNvSpPr/>
            <p:nvPr/>
          </p:nvSpPr>
          <p:spPr bwMode="auto">
            <a:xfrm rot="16200000">
              <a:off x="8715363" y="1619060"/>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2" name="Ellipse 391"/>
            <p:cNvSpPr/>
            <p:nvPr/>
          </p:nvSpPr>
          <p:spPr bwMode="auto">
            <a:xfrm rot="16200000">
              <a:off x="8947138" y="324091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5" name="Ellipse 394"/>
            <p:cNvSpPr/>
            <p:nvPr/>
          </p:nvSpPr>
          <p:spPr bwMode="auto">
            <a:xfrm rot="16200000">
              <a:off x="8947138" y="259217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6" name="Ellipse 395"/>
            <p:cNvSpPr/>
            <p:nvPr/>
          </p:nvSpPr>
          <p:spPr bwMode="auto">
            <a:xfrm rot="16200000">
              <a:off x="8947138" y="1943436"/>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397" name="Ellipse 396"/>
            <p:cNvSpPr/>
            <p:nvPr/>
          </p:nvSpPr>
          <p:spPr bwMode="auto">
            <a:xfrm rot="16200000">
              <a:off x="8947138" y="1619060"/>
              <a:ext cx="108000" cy="108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5" name="Ellipse 404"/>
            <p:cNvSpPr/>
            <p:nvPr/>
          </p:nvSpPr>
          <p:spPr bwMode="auto">
            <a:xfrm rot="16200000">
              <a:off x="9213838" y="2609126"/>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6" name="Ellipse 405"/>
            <p:cNvSpPr/>
            <p:nvPr/>
          </p:nvSpPr>
          <p:spPr bwMode="auto">
            <a:xfrm rot="16200000">
              <a:off x="9213838" y="1960386"/>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07" name="Ellipse 406"/>
            <p:cNvSpPr/>
            <p:nvPr/>
          </p:nvSpPr>
          <p:spPr bwMode="auto">
            <a:xfrm rot="16200000">
              <a:off x="9213838" y="1636010"/>
              <a:ext cx="72000" cy="72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25" name="Ellipse 424"/>
            <p:cNvSpPr/>
            <p:nvPr/>
          </p:nvSpPr>
          <p:spPr bwMode="auto">
            <a:xfrm rot="16200000">
              <a:off x="7724765" y="128365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6" name="Ellipse 425"/>
            <p:cNvSpPr/>
            <p:nvPr/>
          </p:nvSpPr>
          <p:spPr bwMode="auto">
            <a:xfrm rot="16200000">
              <a:off x="7943840" y="1283650"/>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7" name="Ellipse 426"/>
            <p:cNvSpPr/>
            <p:nvPr/>
          </p:nvSpPr>
          <p:spPr bwMode="auto">
            <a:xfrm rot="16200000">
              <a:off x="8210540" y="1301582"/>
              <a:ext cx="144000" cy="144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28" name="Ellipse 427"/>
            <p:cNvSpPr/>
            <p:nvPr/>
          </p:nvSpPr>
          <p:spPr bwMode="auto">
            <a:xfrm rot="16200000">
              <a:off x="7743813" y="1250803"/>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29" name="Ellipse 428"/>
            <p:cNvSpPr/>
            <p:nvPr/>
          </p:nvSpPr>
          <p:spPr bwMode="auto">
            <a:xfrm rot="16200000">
              <a:off x="7962888" y="1250803"/>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0" name="Ellipse 429"/>
            <p:cNvSpPr/>
            <p:nvPr/>
          </p:nvSpPr>
          <p:spPr bwMode="auto">
            <a:xfrm rot="16200000">
              <a:off x="8229588" y="1268735"/>
              <a:ext cx="144000" cy="144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1" name="Ellipse 430"/>
            <p:cNvSpPr/>
            <p:nvPr/>
          </p:nvSpPr>
          <p:spPr bwMode="auto">
            <a:xfrm rot="16200000">
              <a:off x="7724765" y="9480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2" name="Ellipse 431"/>
            <p:cNvSpPr/>
            <p:nvPr/>
          </p:nvSpPr>
          <p:spPr bwMode="auto">
            <a:xfrm rot="16200000">
              <a:off x="7943840" y="948011"/>
              <a:ext cx="180000" cy="180000"/>
            </a:xfrm>
            <a:prstGeom prst="ellipse">
              <a:avLst/>
            </a:prstGeom>
            <a:solidFill>
              <a:schemeClr val="accent1">
                <a:alpha val="30000"/>
              </a:schemeClr>
            </a:solidFill>
            <a:ln w="12700">
              <a:noFill/>
              <a:round/>
              <a:headEnd/>
              <a:tailEnd/>
            </a:ln>
          </p:spPr>
          <p:txBody>
            <a:bodyPr rtlCol="0" anchor="ctr"/>
            <a:lstStyle/>
            <a:p>
              <a:pPr algn="ctr"/>
              <a:endParaRPr lang="en-US" dirty="0">
                <a:solidFill>
                  <a:prstClr val="black"/>
                </a:solidFill>
              </a:endParaRPr>
            </a:p>
          </p:txBody>
        </p:sp>
        <p:sp>
          <p:nvSpPr>
            <p:cNvPr id="433" name="Ellipse 432"/>
            <p:cNvSpPr/>
            <p:nvPr/>
          </p:nvSpPr>
          <p:spPr bwMode="auto">
            <a:xfrm rot="16200000">
              <a:off x="7743813" y="9151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sp>
          <p:nvSpPr>
            <p:cNvPr id="434" name="Ellipse 433"/>
            <p:cNvSpPr/>
            <p:nvPr/>
          </p:nvSpPr>
          <p:spPr bwMode="auto">
            <a:xfrm rot="16200000">
              <a:off x="7962888" y="915164"/>
              <a:ext cx="180000" cy="180000"/>
            </a:xfrm>
            <a:prstGeom prst="ellipse">
              <a:avLst/>
            </a:prstGeom>
            <a:solidFill>
              <a:srgbClr val="4BDFB1">
                <a:alpha val="29804"/>
              </a:srgbClr>
            </a:solidFill>
            <a:ln w="12700">
              <a:noFill/>
              <a:round/>
              <a:headEnd/>
              <a:tailEnd/>
            </a:ln>
          </p:spPr>
          <p:txBody>
            <a:bodyPr rtlCol="0" anchor="ctr"/>
            <a:lstStyle/>
            <a:p>
              <a:pPr algn="ctr"/>
              <a:endParaRPr lang="en-US" dirty="0">
                <a:solidFill>
                  <a:prstClr val="black"/>
                </a:solidFill>
              </a:endParaRPr>
            </a:p>
          </p:txBody>
        </p:sp>
      </p:grpSp>
      <p:grpSp>
        <p:nvGrpSpPr>
          <p:cNvPr id="309" name="Gruppieren 32"/>
          <p:cNvGrpSpPr/>
          <p:nvPr/>
        </p:nvGrpSpPr>
        <p:grpSpPr>
          <a:xfrm>
            <a:off x="4683119" y="4484396"/>
            <a:ext cx="1162604" cy="1162604"/>
            <a:chOff x="6603838" y="2413781"/>
            <a:chExt cx="816551" cy="816551"/>
          </a:xfrm>
        </p:grpSpPr>
        <p:sp>
          <p:nvSpPr>
            <p:cNvPr id="310" name="Ellipse 33"/>
            <p:cNvSpPr/>
            <p:nvPr/>
          </p:nvSpPr>
          <p:spPr bwMode="gray">
            <a:xfrm>
              <a:off x="6603838" y="2413781"/>
              <a:ext cx="816551" cy="816551"/>
            </a:xfrm>
            <a:prstGeom prst="ellipse">
              <a:avLst/>
            </a:prstGeom>
            <a:solidFill>
              <a:srgbClr val="0070C0">
                <a:alpha val="50196"/>
              </a:srgbClr>
            </a:solidFill>
            <a:ln w="12700">
              <a:noFill/>
              <a:miter lim="800000"/>
              <a:headEnd/>
              <a:tailEnd/>
            </a:ln>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311" name="Freeform 62"/>
            <p:cNvSpPr>
              <a:spLocks noEditPoints="1"/>
            </p:cNvSpPr>
            <p:nvPr/>
          </p:nvSpPr>
          <p:spPr bwMode="auto">
            <a:xfrm>
              <a:off x="6771628" y="2602696"/>
              <a:ext cx="480971" cy="438719"/>
            </a:xfrm>
            <a:custGeom>
              <a:avLst/>
              <a:gdLst>
                <a:gd name="T0" fmla="*/ 831 w 831"/>
                <a:gd name="T1" fmla="*/ 0 h 758"/>
                <a:gd name="T2" fmla="*/ 229 w 831"/>
                <a:gd name="T3" fmla="*/ 0 h 758"/>
                <a:gd name="T4" fmla="*/ 0 w 831"/>
                <a:gd name="T5" fmla="*/ 151 h 758"/>
                <a:gd name="T6" fmla="*/ 0 w 831"/>
                <a:gd name="T7" fmla="*/ 758 h 758"/>
                <a:gd name="T8" fmla="*/ 607 w 831"/>
                <a:gd name="T9" fmla="*/ 758 h 758"/>
                <a:gd name="T10" fmla="*/ 607 w 831"/>
                <a:gd name="T11" fmla="*/ 753 h 758"/>
                <a:gd name="T12" fmla="*/ 607 w 831"/>
                <a:gd name="T13" fmla="*/ 755 h 758"/>
                <a:gd name="T14" fmla="*/ 831 w 831"/>
                <a:gd name="T15" fmla="*/ 606 h 758"/>
                <a:gd name="T16" fmla="*/ 831 w 831"/>
                <a:gd name="T17" fmla="*/ 0 h 758"/>
                <a:gd name="T18" fmla="*/ 815 w 831"/>
                <a:gd name="T19" fmla="*/ 585 h 758"/>
                <a:gd name="T20" fmla="*/ 614 w 831"/>
                <a:gd name="T21" fmla="*/ 585 h 758"/>
                <a:gd name="T22" fmla="*/ 614 w 831"/>
                <a:gd name="T23" fmla="*/ 158 h 758"/>
                <a:gd name="T24" fmla="*/ 815 w 831"/>
                <a:gd name="T25" fmla="*/ 28 h 758"/>
                <a:gd name="T26" fmla="*/ 815 w 831"/>
                <a:gd name="T27" fmla="*/ 585 h 758"/>
                <a:gd name="T28" fmla="*/ 229 w 831"/>
                <a:gd name="T29" fmla="*/ 590 h 758"/>
                <a:gd name="T30" fmla="*/ 19 w 831"/>
                <a:gd name="T31" fmla="*/ 729 h 758"/>
                <a:gd name="T32" fmla="*/ 19 w 831"/>
                <a:gd name="T33" fmla="*/ 163 h 758"/>
                <a:gd name="T34" fmla="*/ 229 w 831"/>
                <a:gd name="T35" fmla="*/ 163 h 758"/>
                <a:gd name="T36" fmla="*/ 229 w 831"/>
                <a:gd name="T37" fmla="*/ 590 h 758"/>
                <a:gd name="T38" fmla="*/ 248 w 831"/>
                <a:gd name="T39" fmla="*/ 163 h 758"/>
                <a:gd name="T40" fmla="*/ 595 w 831"/>
                <a:gd name="T41" fmla="*/ 163 h 758"/>
                <a:gd name="T42" fmla="*/ 595 w 831"/>
                <a:gd name="T43" fmla="*/ 585 h 758"/>
                <a:gd name="T44" fmla="*/ 248 w 831"/>
                <a:gd name="T45" fmla="*/ 585 h 758"/>
                <a:gd name="T46" fmla="*/ 248 w 831"/>
                <a:gd name="T47" fmla="*/ 163 h 758"/>
                <a:gd name="T48" fmla="*/ 805 w 831"/>
                <a:gd name="T49" fmla="*/ 14 h 758"/>
                <a:gd name="T50" fmla="*/ 607 w 831"/>
                <a:gd name="T51" fmla="*/ 144 h 758"/>
                <a:gd name="T52" fmla="*/ 248 w 831"/>
                <a:gd name="T53" fmla="*/ 144 h 758"/>
                <a:gd name="T54" fmla="*/ 248 w 831"/>
                <a:gd name="T55" fmla="*/ 14 h 758"/>
                <a:gd name="T56" fmla="*/ 805 w 831"/>
                <a:gd name="T57" fmla="*/ 14 h 758"/>
                <a:gd name="T58" fmla="*/ 229 w 831"/>
                <a:gd name="T59" fmla="*/ 19 h 758"/>
                <a:gd name="T60" fmla="*/ 229 w 831"/>
                <a:gd name="T61" fmla="*/ 144 h 758"/>
                <a:gd name="T62" fmla="*/ 40 w 831"/>
                <a:gd name="T63" fmla="*/ 144 h 758"/>
                <a:gd name="T64" fmla="*/ 229 w 831"/>
                <a:gd name="T65" fmla="*/ 19 h 758"/>
                <a:gd name="T66" fmla="*/ 40 w 831"/>
                <a:gd name="T67" fmla="*/ 739 h 758"/>
                <a:gd name="T68" fmla="*/ 241 w 831"/>
                <a:gd name="T69" fmla="*/ 604 h 758"/>
                <a:gd name="T70" fmla="*/ 595 w 831"/>
                <a:gd name="T71" fmla="*/ 604 h 758"/>
                <a:gd name="T72" fmla="*/ 595 w 831"/>
                <a:gd name="T73" fmla="*/ 739 h 758"/>
                <a:gd name="T74" fmla="*/ 40 w 831"/>
                <a:gd name="T75" fmla="*/ 739 h 758"/>
                <a:gd name="T76" fmla="*/ 614 w 831"/>
                <a:gd name="T77" fmla="*/ 734 h 758"/>
                <a:gd name="T78" fmla="*/ 614 w 831"/>
                <a:gd name="T79" fmla="*/ 604 h 758"/>
                <a:gd name="T80" fmla="*/ 807 w 831"/>
                <a:gd name="T81" fmla="*/ 604 h 758"/>
                <a:gd name="T82" fmla="*/ 614 w 831"/>
                <a:gd name="T83" fmla="*/ 734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1" h="758">
                  <a:moveTo>
                    <a:pt x="831" y="0"/>
                  </a:moveTo>
                  <a:lnTo>
                    <a:pt x="229" y="0"/>
                  </a:lnTo>
                  <a:lnTo>
                    <a:pt x="0" y="151"/>
                  </a:lnTo>
                  <a:lnTo>
                    <a:pt x="0" y="758"/>
                  </a:lnTo>
                  <a:lnTo>
                    <a:pt x="607" y="758"/>
                  </a:lnTo>
                  <a:lnTo>
                    <a:pt x="607" y="753"/>
                  </a:lnTo>
                  <a:lnTo>
                    <a:pt x="607" y="755"/>
                  </a:lnTo>
                  <a:lnTo>
                    <a:pt x="831" y="606"/>
                  </a:lnTo>
                  <a:lnTo>
                    <a:pt x="831" y="0"/>
                  </a:lnTo>
                  <a:close/>
                  <a:moveTo>
                    <a:pt x="815" y="585"/>
                  </a:moveTo>
                  <a:lnTo>
                    <a:pt x="614" y="585"/>
                  </a:lnTo>
                  <a:lnTo>
                    <a:pt x="614" y="158"/>
                  </a:lnTo>
                  <a:lnTo>
                    <a:pt x="815" y="28"/>
                  </a:lnTo>
                  <a:lnTo>
                    <a:pt x="815" y="585"/>
                  </a:lnTo>
                  <a:close/>
                  <a:moveTo>
                    <a:pt x="229" y="590"/>
                  </a:moveTo>
                  <a:lnTo>
                    <a:pt x="19" y="729"/>
                  </a:lnTo>
                  <a:lnTo>
                    <a:pt x="19" y="163"/>
                  </a:lnTo>
                  <a:lnTo>
                    <a:pt x="229" y="163"/>
                  </a:lnTo>
                  <a:lnTo>
                    <a:pt x="229" y="590"/>
                  </a:lnTo>
                  <a:close/>
                  <a:moveTo>
                    <a:pt x="248" y="163"/>
                  </a:moveTo>
                  <a:lnTo>
                    <a:pt x="595" y="163"/>
                  </a:lnTo>
                  <a:lnTo>
                    <a:pt x="595" y="585"/>
                  </a:lnTo>
                  <a:lnTo>
                    <a:pt x="248" y="585"/>
                  </a:lnTo>
                  <a:lnTo>
                    <a:pt x="248" y="163"/>
                  </a:lnTo>
                  <a:close/>
                  <a:moveTo>
                    <a:pt x="805" y="14"/>
                  </a:moveTo>
                  <a:lnTo>
                    <a:pt x="607" y="144"/>
                  </a:lnTo>
                  <a:lnTo>
                    <a:pt x="248" y="144"/>
                  </a:lnTo>
                  <a:lnTo>
                    <a:pt x="248" y="14"/>
                  </a:lnTo>
                  <a:lnTo>
                    <a:pt x="805" y="14"/>
                  </a:lnTo>
                  <a:close/>
                  <a:moveTo>
                    <a:pt x="229" y="19"/>
                  </a:moveTo>
                  <a:lnTo>
                    <a:pt x="229" y="144"/>
                  </a:lnTo>
                  <a:lnTo>
                    <a:pt x="40" y="144"/>
                  </a:lnTo>
                  <a:lnTo>
                    <a:pt x="229" y="19"/>
                  </a:lnTo>
                  <a:close/>
                  <a:moveTo>
                    <a:pt x="40" y="739"/>
                  </a:moveTo>
                  <a:lnTo>
                    <a:pt x="241" y="604"/>
                  </a:lnTo>
                  <a:lnTo>
                    <a:pt x="595" y="604"/>
                  </a:lnTo>
                  <a:lnTo>
                    <a:pt x="595" y="739"/>
                  </a:lnTo>
                  <a:lnTo>
                    <a:pt x="40" y="739"/>
                  </a:lnTo>
                  <a:close/>
                  <a:moveTo>
                    <a:pt x="614" y="734"/>
                  </a:moveTo>
                  <a:lnTo>
                    <a:pt x="614" y="604"/>
                  </a:lnTo>
                  <a:lnTo>
                    <a:pt x="807" y="604"/>
                  </a:lnTo>
                  <a:lnTo>
                    <a:pt x="614" y="7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2155169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sz="4400" u="sng" noProof="1" smtClean="0"/>
              <a:t>MARCO TEÓRICO</a:t>
            </a:r>
            <a:endParaRPr lang="en-US" altLang="de-DE" sz="4400" u="sng" noProof="1"/>
          </a:p>
        </p:txBody>
      </p:sp>
      <p:grpSp>
        <p:nvGrpSpPr>
          <p:cNvPr id="210" name="Gruppieren 209"/>
          <p:cNvGrpSpPr/>
          <p:nvPr/>
        </p:nvGrpSpPr>
        <p:grpSpPr>
          <a:xfrm>
            <a:off x="328614" y="1555752"/>
            <a:ext cx="11536987" cy="3360738"/>
            <a:chOff x="328613" y="1555750"/>
            <a:chExt cx="11536987" cy="3360738"/>
          </a:xfrm>
        </p:grpSpPr>
        <p:sp>
          <p:nvSpPr>
            <p:cNvPr id="225" name="Rectangle 13"/>
            <p:cNvSpPr>
              <a:spLocks noChangeArrowheads="1"/>
            </p:cNvSpPr>
            <p:nvPr/>
          </p:nvSpPr>
          <p:spPr bwMode="gray">
            <a:xfrm>
              <a:off x="787400" y="2433638"/>
              <a:ext cx="11078200" cy="7239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a:extLst/>
          </p:spPr>
          <p:txBody>
            <a:bodyPr lIns="216000" tIns="108000" rIns="144000" bIns="72000" anchor="ctr"/>
            <a:lstStyle/>
            <a:p>
              <a:pPr>
                <a:lnSpc>
                  <a:spcPct val="95000"/>
                </a:lnSpc>
                <a:spcAft>
                  <a:spcPts val="400"/>
                </a:spcAft>
                <a:buClr>
                  <a:srgbClr val="969696"/>
                </a:buClr>
              </a:pPr>
              <a:r>
                <a:rPr lang="de-DE" altLang="de-DE" sz="2400" noProof="1" smtClean="0">
                  <a:solidFill>
                    <a:srgbClr val="000000"/>
                  </a:solidFill>
                  <a:cs typeface="Arial" charset="0"/>
                </a:rPr>
                <a:t>Rendimiento de los servidores</a:t>
              </a:r>
              <a:endParaRPr lang="de-DE" altLang="de-DE" sz="2400" noProof="1">
                <a:solidFill>
                  <a:srgbClr val="000000"/>
                </a:solidFill>
                <a:cs typeface="Arial" charset="0"/>
              </a:endParaRPr>
            </a:p>
          </p:txBody>
        </p:sp>
        <p:grpSp>
          <p:nvGrpSpPr>
            <p:cNvPr id="212" name="Gruppieren 211"/>
            <p:cNvGrpSpPr/>
            <p:nvPr/>
          </p:nvGrpSpPr>
          <p:grpSpPr>
            <a:xfrm>
              <a:off x="328613" y="1555750"/>
              <a:ext cx="11536987" cy="723900"/>
              <a:chOff x="328613" y="1555750"/>
              <a:chExt cx="11536987" cy="723900"/>
            </a:xfrm>
          </p:grpSpPr>
          <p:sp>
            <p:nvSpPr>
              <p:cNvPr id="222" name="Rectangle 7"/>
              <p:cNvSpPr>
                <a:spLocks noChangeArrowheads="1"/>
              </p:cNvSpPr>
              <p:nvPr/>
            </p:nvSpPr>
            <p:spPr bwMode="gray">
              <a:xfrm>
                <a:off x="328613" y="1555750"/>
                <a:ext cx="463550" cy="723900"/>
              </a:xfrm>
              <a:prstGeom prst="rect">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a:extLst/>
            </p:spPr>
            <p:txBody>
              <a:bodyPr lIns="108000" tIns="72000" rIns="108000" bIns="72000" anchor="ctr"/>
              <a:lstStyle/>
              <a:p>
                <a:pPr algn="ctr" defTabSz="801688" eaLnBrk="0" hangingPunct="0"/>
                <a:r>
                  <a:rPr lang="de-DE" altLang="de-DE" sz="2800" b="1" noProof="1">
                    <a:solidFill>
                      <a:srgbClr val="FFFFFF"/>
                    </a:solidFill>
                    <a:effectLst>
                      <a:outerShdw blurRad="190500" algn="ctr" rotWithShape="0">
                        <a:prstClr val="black">
                          <a:alpha val="50000"/>
                        </a:prstClr>
                      </a:outerShdw>
                    </a:effectLst>
                    <a:cs typeface="Arial" charset="0"/>
                  </a:rPr>
                  <a:t>1</a:t>
                </a:r>
              </a:p>
            </p:txBody>
          </p:sp>
          <p:sp>
            <p:nvSpPr>
              <p:cNvPr id="223" name="Rectangle 3"/>
              <p:cNvSpPr>
                <a:spLocks noChangeArrowheads="1"/>
              </p:cNvSpPr>
              <p:nvPr/>
            </p:nvSpPr>
            <p:spPr bwMode="gray">
              <a:xfrm>
                <a:off x="787400" y="1555750"/>
                <a:ext cx="11078200" cy="7239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a:extLst/>
            </p:spPr>
            <p:txBody>
              <a:bodyPr lIns="216000" tIns="108000" rIns="144000" bIns="72000" anchor="ctr"/>
              <a:lstStyle/>
              <a:p>
                <a:pPr>
                  <a:lnSpc>
                    <a:spcPct val="95000"/>
                  </a:lnSpc>
                  <a:spcAft>
                    <a:spcPts val="400"/>
                  </a:spcAft>
                  <a:buClr>
                    <a:srgbClr val="969696"/>
                  </a:buClr>
                </a:pPr>
                <a:r>
                  <a:rPr lang="de-DE" altLang="de-DE" sz="2400" noProof="1" smtClean="0">
                    <a:solidFill>
                      <a:srgbClr val="000000"/>
                    </a:solidFill>
                    <a:cs typeface="Arial" charset="0"/>
                  </a:rPr>
                  <a:t>Servidores Enterprise</a:t>
                </a:r>
                <a:endParaRPr lang="de-DE" altLang="de-DE" sz="2400" noProof="1">
                  <a:solidFill>
                    <a:srgbClr val="000000"/>
                  </a:solidFill>
                  <a:cs typeface="Arial" charset="0"/>
                </a:endParaRPr>
              </a:p>
            </p:txBody>
          </p:sp>
        </p:grpSp>
        <p:sp>
          <p:nvSpPr>
            <p:cNvPr id="221" name="Rectangle 4"/>
            <p:cNvSpPr>
              <a:spLocks noChangeArrowheads="1"/>
            </p:cNvSpPr>
            <p:nvPr/>
          </p:nvSpPr>
          <p:spPr bwMode="gray">
            <a:xfrm>
              <a:off x="787400" y="3313113"/>
              <a:ext cx="11078198" cy="725487"/>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a:extLst/>
          </p:spPr>
          <p:txBody>
            <a:bodyPr lIns="216000" tIns="108000" rIns="144000" bIns="72000" anchor="ctr"/>
            <a:lstStyle/>
            <a:p>
              <a:pPr>
                <a:lnSpc>
                  <a:spcPct val="95000"/>
                </a:lnSpc>
                <a:spcAft>
                  <a:spcPts val="400"/>
                </a:spcAft>
                <a:buClr>
                  <a:srgbClr val="969696"/>
                </a:buClr>
              </a:pPr>
              <a:r>
                <a:rPr lang="de-DE" altLang="de-DE" sz="2400" noProof="1">
                  <a:solidFill>
                    <a:srgbClr val="000000"/>
                  </a:solidFill>
                  <a:cs typeface="Arial" charset="0"/>
                </a:rPr>
                <a:t>Virtualización</a:t>
              </a:r>
            </a:p>
          </p:txBody>
        </p:sp>
        <p:sp>
          <p:nvSpPr>
            <p:cNvPr id="219" name="Rectangle 5"/>
            <p:cNvSpPr>
              <a:spLocks noChangeArrowheads="1"/>
            </p:cNvSpPr>
            <p:nvPr/>
          </p:nvSpPr>
          <p:spPr bwMode="gray">
            <a:xfrm>
              <a:off x="787400" y="4192588"/>
              <a:ext cx="11078200" cy="7239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a:extLst/>
          </p:spPr>
          <p:txBody>
            <a:bodyPr lIns="216000" tIns="108000" rIns="144000" bIns="72000" anchor="ctr"/>
            <a:lstStyle/>
            <a:p>
              <a:pPr>
                <a:lnSpc>
                  <a:spcPct val="95000"/>
                </a:lnSpc>
                <a:spcAft>
                  <a:spcPts val="400"/>
                </a:spcAft>
                <a:buClr>
                  <a:srgbClr val="969696"/>
                </a:buClr>
              </a:pPr>
              <a:r>
                <a:rPr lang="de-DE" altLang="de-DE" sz="2400" noProof="1">
                  <a:solidFill>
                    <a:srgbClr val="000000"/>
                  </a:solidFill>
                  <a:cs typeface="Arial" charset="0"/>
                </a:rPr>
                <a:t>Metodología de Ubicación</a:t>
              </a:r>
            </a:p>
          </p:txBody>
        </p:sp>
      </p:grpSp>
      <p:pic>
        <p:nvPicPr>
          <p:cNvPr id="20" name="Picture 2" descr="C:\Users\Karla Ortiz Adame\Google Drive\TESI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958" y="117729"/>
            <a:ext cx="1331713" cy="45904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7"/>
          <p:cNvSpPr>
            <a:spLocks noChangeArrowheads="1"/>
          </p:cNvSpPr>
          <p:nvPr/>
        </p:nvSpPr>
        <p:spPr bwMode="gray">
          <a:xfrm>
            <a:off x="323851" y="2432052"/>
            <a:ext cx="463550" cy="723900"/>
          </a:xfrm>
          <a:prstGeom prst="rect">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a:extLst/>
        </p:spPr>
        <p:txBody>
          <a:bodyPr lIns="108000" tIns="72000" rIns="108000" bIns="72000" anchor="ctr"/>
          <a:lstStyle/>
          <a:p>
            <a:pPr algn="ctr" defTabSz="801688" eaLnBrk="0" hangingPunct="0"/>
            <a:r>
              <a:rPr lang="de-DE" altLang="de-DE" sz="2800" b="1" noProof="1">
                <a:solidFill>
                  <a:srgbClr val="FFFFFF"/>
                </a:solidFill>
                <a:effectLst>
                  <a:outerShdw blurRad="190500" algn="ctr" rotWithShape="0">
                    <a:prstClr val="black">
                      <a:alpha val="50000"/>
                    </a:prstClr>
                  </a:outerShdw>
                </a:effectLst>
                <a:cs typeface="Arial" charset="0"/>
              </a:rPr>
              <a:t>2</a:t>
            </a:r>
          </a:p>
        </p:txBody>
      </p:sp>
      <p:sp>
        <p:nvSpPr>
          <p:cNvPr id="22" name="Rectangle 7"/>
          <p:cNvSpPr>
            <a:spLocks noChangeArrowheads="1"/>
          </p:cNvSpPr>
          <p:nvPr/>
        </p:nvSpPr>
        <p:spPr bwMode="gray">
          <a:xfrm>
            <a:off x="323851" y="3291421"/>
            <a:ext cx="463550" cy="723900"/>
          </a:xfrm>
          <a:prstGeom prst="rect">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a:extLst/>
        </p:spPr>
        <p:txBody>
          <a:bodyPr lIns="108000" tIns="72000" rIns="108000" bIns="72000" anchor="ctr"/>
          <a:lstStyle/>
          <a:p>
            <a:pPr algn="ctr" defTabSz="801688" eaLnBrk="0" hangingPunct="0"/>
            <a:r>
              <a:rPr lang="de-DE" altLang="de-DE" sz="2800" b="1" noProof="1">
                <a:solidFill>
                  <a:srgbClr val="FFFFFF"/>
                </a:solidFill>
                <a:effectLst>
                  <a:outerShdw blurRad="190500" algn="ctr" rotWithShape="0">
                    <a:prstClr val="black">
                      <a:alpha val="50000"/>
                    </a:prstClr>
                  </a:outerShdw>
                </a:effectLst>
                <a:cs typeface="Arial" charset="0"/>
              </a:rPr>
              <a:t>3</a:t>
            </a:r>
          </a:p>
        </p:txBody>
      </p:sp>
      <p:sp>
        <p:nvSpPr>
          <p:cNvPr id="23" name="Rectangle 7"/>
          <p:cNvSpPr>
            <a:spLocks noChangeArrowheads="1"/>
          </p:cNvSpPr>
          <p:nvPr/>
        </p:nvSpPr>
        <p:spPr bwMode="gray">
          <a:xfrm>
            <a:off x="323851" y="4189415"/>
            <a:ext cx="463550" cy="723900"/>
          </a:xfrm>
          <a:prstGeom prst="rect">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a:extLst/>
        </p:spPr>
        <p:txBody>
          <a:bodyPr lIns="108000" tIns="72000" rIns="108000" bIns="72000" anchor="ctr"/>
          <a:lstStyle/>
          <a:p>
            <a:pPr algn="ctr" defTabSz="801688" eaLnBrk="0" hangingPunct="0"/>
            <a:r>
              <a:rPr lang="de-DE" altLang="de-DE" sz="2800" b="1" noProof="1">
                <a:solidFill>
                  <a:srgbClr val="FFFFFF"/>
                </a:solidFill>
                <a:effectLst>
                  <a:outerShdw blurRad="190500" algn="ctr" rotWithShape="0">
                    <a:prstClr val="black">
                      <a:alpha val="50000"/>
                    </a:prstClr>
                  </a:outerShdw>
                </a:effectLst>
                <a:cs typeface="Arial" charset="0"/>
              </a:rPr>
              <a:t>4</a:t>
            </a:r>
          </a:p>
        </p:txBody>
      </p:sp>
      <p:sp>
        <p:nvSpPr>
          <p:cNvPr id="14" name="Rectangle 13"/>
          <p:cNvSpPr>
            <a:spLocks noChangeArrowheads="1"/>
          </p:cNvSpPr>
          <p:nvPr/>
        </p:nvSpPr>
        <p:spPr bwMode="gray">
          <a:xfrm>
            <a:off x="792164" y="5087409"/>
            <a:ext cx="11078200" cy="723900"/>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a:extLst/>
        </p:spPr>
        <p:txBody>
          <a:bodyPr lIns="216000" tIns="108000" rIns="144000" bIns="72000" anchor="ctr"/>
          <a:lstStyle/>
          <a:p>
            <a:pPr>
              <a:lnSpc>
                <a:spcPct val="95000"/>
              </a:lnSpc>
              <a:spcAft>
                <a:spcPts val="400"/>
              </a:spcAft>
              <a:buClr>
                <a:srgbClr val="969696"/>
              </a:buClr>
            </a:pPr>
            <a:r>
              <a:rPr lang="de-DE" altLang="de-DE" sz="2400" noProof="1">
                <a:solidFill>
                  <a:srgbClr val="000000"/>
                </a:solidFill>
                <a:cs typeface="Arial" charset="0"/>
              </a:rPr>
              <a:t>Análisis ROI</a:t>
            </a:r>
          </a:p>
        </p:txBody>
      </p:sp>
      <p:sp>
        <p:nvSpPr>
          <p:cNvPr id="15" name="Rectangle 7"/>
          <p:cNvSpPr>
            <a:spLocks noChangeArrowheads="1"/>
          </p:cNvSpPr>
          <p:nvPr/>
        </p:nvSpPr>
        <p:spPr bwMode="gray">
          <a:xfrm>
            <a:off x="323851" y="5087409"/>
            <a:ext cx="463550" cy="723900"/>
          </a:xfrm>
          <a:prstGeom prst="rect">
            <a:avLst/>
          </a:prstGeom>
          <a:gradFill>
            <a:gsLst>
              <a:gs pos="0">
                <a:schemeClr val="accent1">
                  <a:lumMod val="60000"/>
                  <a:lumOff val="40000"/>
                </a:schemeClr>
              </a:gs>
              <a:gs pos="100000">
                <a:schemeClr val="accent1"/>
              </a:gs>
            </a:gsLst>
            <a:lin ang="5400000" scaled="0"/>
          </a:gradFill>
          <a:ln w="12700">
            <a:solidFill>
              <a:srgbClr val="C0C0C0"/>
            </a:solidFill>
            <a:miter lim="800000"/>
            <a:headEnd/>
            <a:tailEnd/>
          </a:ln>
          <a:effectLst>
            <a:outerShdw blurRad="127000" dist="63500" dir="2700000" algn="tl" rotWithShape="0">
              <a:prstClr val="black">
                <a:alpha val="40000"/>
              </a:prstClr>
            </a:outerShdw>
          </a:effectLst>
          <a:extLst/>
        </p:spPr>
        <p:txBody>
          <a:bodyPr lIns="108000" tIns="72000" rIns="108000" bIns="72000" anchor="ctr"/>
          <a:lstStyle/>
          <a:p>
            <a:pPr algn="ctr" defTabSz="801688" eaLnBrk="0" hangingPunct="0"/>
            <a:r>
              <a:rPr lang="de-DE" altLang="de-DE" sz="2800" b="1" noProof="1">
                <a:solidFill>
                  <a:srgbClr val="FFFFFF"/>
                </a:solidFill>
                <a:effectLst>
                  <a:outerShdw blurRad="190500" algn="ctr" rotWithShape="0">
                    <a:prstClr val="black">
                      <a:alpha val="50000"/>
                    </a:prstClr>
                  </a:outerShdw>
                </a:effectLst>
                <a:cs typeface="Arial" charset="0"/>
              </a:rPr>
              <a:t>5</a:t>
            </a:r>
          </a:p>
        </p:txBody>
      </p:sp>
    </p:spTree>
    <p:extLst>
      <p:ext uri="{BB962C8B-B14F-4D97-AF65-F5344CB8AC3E}">
        <p14:creationId xmlns:p14="http://schemas.microsoft.com/office/powerpoint/2010/main" val="420110658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1_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3.xml><?xml version="1.0" encoding="utf-8"?>
<a:theme xmlns:a="http://schemas.openxmlformats.org/drawingml/2006/main" name="2_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4.xml><?xml version="1.0" encoding="utf-8"?>
<a:theme xmlns:a="http://schemas.openxmlformats.org/drawingml/2006/main" name="3_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5.xml><?xml version="1.0" encoding="utf-8"?>
<a:theme xmlns:a="http://schemas.openxmlformats.org/drawingml/2006/main" name="5_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6.xml><?xml version="1.0" encoding="utf-8"?>
<a:theme xmlns:a="http://schemas.openxmlformats.org/drawingml/2006/main" name="7_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7.xml><?xml version="1.0" encoding="utf-8"?>
<a:theme xmlns:a="http://schemas.openxmlformats.org/drawingml/2006/main" name="Office Theme">
  <a:themeElements>
    <a:clrScheme name="Benutzerdefiniert 12">
      <a:dk1>
        <a:sysClr val="windowText" lastClr="000000"/>
      </a:dk1>
      <a:lt1>
        <a:sysClr val="window" lastClr="FFFFFF"/>
      </a:lt1>
      <a:dk2>
        <a:srgbClr val="262626"/>
      </a:dk2>
      <a:lt2>
        <a:srgbClr val="FFFFFF"/>
      </a:lt2>
      <a:accent1>
        <a:srgbClr val="2890C4"/>
      </a:accent1>
      <a:accent2>
        <a:srgbClr val="6B9B1A"/>
      </a:accent2>
      <a:accent3>
        <a:srgbClr val="FB9B03"/>
      </a:accent3>
      <a:accent4>
        <a:srgbClr val="FBBE09"/>
      </a:accent4>
      <a:accent5>
        <a:srgbClr val="7E4E96"/>
      </a:accent5>
      <a:accent6>
        <a:srgbClr val="C00000"/>
      </a:accent6>
      <a:hlink>
        <a:srgbClr val="C00000"/>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_Office Theme">
  <a:themeElements>
    <a:clrScheme name="Benutzerdefiniert 12">
      <a:dk1>
        <a:sysClr val="windowText" lastClr="000000"/>
      </a:dk1>
      <a:lt1>
        <a:sysClr val="window" lastClr="FFFFFF"/>
      </a:lt1>
      <a:dk2>
        <a:srgbClr val="262626"/>
      </a:dk2>
      <a:lt2>
        <a:srgbClr val="FFFFFF"/>
      </a:lt2>
      <a:accent1>
        <a:srgbClr val="2890C4"/>
      </a:accent1>
      <a:accent2>
        <a:srgbClr val="6B9B1A"/>
      </a:accent2>
      <a:accent3>
        <a:srgbClr val="FB9B03"/>
      </a:accent3>
      <a:accent4>
        <a:srgbClr val="FBBE09"/>
      </a:accent4>
      <a:accent5>
        <a:srgbClr val="7E4E96"/>
      </a:accent5>
      <a:accent6>
        <a:srgbClr val="C00000"/>
      </a:accent6>
      <a:hlink>
        <a:srgbClr val="C00000"/>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1017</TotalTime>
  <Words>2047</Words>
  <Application>Microsoft Office PowerPoint</Application>
  <PresentationFormat>Personalizado</PresentationFormat>
  <Paragraphs>798</Paragraphs>
  <Slides>42</Slides>
  <Notes>29</Notes>
  <HiddenSlides>0</HiddenSlides>
  <MMClips>0</MMClips>
  <ScaleCrop>false</ScaleCrop>
  <HeadingPairs>
    <vt:vector size="4" baseType="variant">
      <vt:variant>
        <vt:lpstr>Tema</vt:lpstr>
      </vt:variant>
      <vt:variant>
        <vt:i4>8</vt:i4>
      </vt:variant>
      <vt:variant>
        <vt:lpstr>Títulos de diapositiva</vt:lpstr>
      </vt:variant>
      <vt:variant>
        <vt:i4>42</vt:i4>
      </vt:variant>
    </vt:vector>
  </HeadingPairs>
  <TitlesOfParts>
    <vt:vector size="50" baseType="lpstr">
      <vt:lpstr>Larissa-Design</vt:lpstr>
      <vt:lpstr>1_Larissa-Design</vt:lpstr>
      <vt:lpstr>2_Larissa-Design</vt:lpstr>
      <vt:lpstr>3_Larissa-Design</vt:lpstr>
      <vt:lpstr>5_Larissa-Design</vt:lpstr>
      <vt:lpstr>7_Larissa-Design</vt:lpstr>
      <vt:lpstr>Office Theme</vt:lpstr>
      <vt:lpstr>1_Office Theme</vt:lpstr>
      <vt:lpstr>Presentación de PowerPoint</vt:lpstr>
      <vt:lpstr>Presentación de PowerPoint</vt:lpstr>
      <vt:lpstr>Presentación de PowerPoint</vt:lpstr>
      <vt:lpstr>Presentación de PowerPoint</vt:lpstr>
      <vt:lpstr>Problemática</vt:lpstr>
      <vt:lpstr>Justificación</vt:lpstr>
      <vt:lpstr>Objetivos</vt:lpstr>
      <vt:lpstr>Alcance</vt:lpstr>
      <vt:lpstr>MARCO TEÓRICO</vt:lpstr>
      <vt:lpstr>Servidor Enterprise</vt:lpstr>
      <vt:lpstr>Rendimiento de los Servidores</vt:lpstr>
      <vt:lpstr>Virtualización</vt:lpstr>
      <vt:lpstr>Metodología de Ubicación</vt:lpstr>
      <vt:lpstr>Metodología de Ubicación</vt:lpstr>
      <vt:lpstr>Metodología de Ubicación</vt:lpstr>
      <vt:lpstr>Metodología de Ubicación</vt:lpstr>
      <vt:lpstr>Metodología de Ubicación</vt:lpstr>
      <vt:lpstr>Metodología de Ubicación</vt:lpstr>
      <vt:lpstr>Metodología de Ubicación</vt:lpstr>
      <vt:lpstr>Metodología de Ubicación</vt:lpstr>
      <vt:lpstr>Metodología de Ubicación</vt:lpstr>
      <vt:lpstr>Metodología de Ubicación</vt:lpstr>
      <vt:lpstr>Metodología de Ubicación</vt:lpstr>
      <vt:lpstr>Análisis ROI</vt:lpstr>
      <vt:lpstr>METODOLOGÍA</vt:lpstr>
      <vt:lpstr>Análisis</vt:lpstr>
      <vt:lpstr>Entrevistas</vt:lpstr>
      <vt:lpstr>Requerimientos</vt:lpstr>
      <vt:lpstr>Casos de Uso</vt:lpstr>
      <vt:lpstr>Casos de Uso</vt:lpstr>
      <vt:lpstr>Diseño</vt:lpstr>
      <vt:lpstr>Diseño</vt:lpstr>
      <vt:lpstr>Diseño</vt:lpstr>
      <vt:lpstr>Diseño</vt:lpstr>
      <vt:lpstr>Implementación</vt:lpstr>
      <vt:lpstr>Implementación</vt:lpstr>
      <vt:lpstr>Implementación</vt:lpstr>
      <vt:lpstr>Presentación de PowerPoint</vt:lpstr>
      <vt:lpstr>Conclusiones</vt:lpstr>
      <vt:lpstr>Recomendaciones</vt:lpstr>
      <vt:lpstr>Presentación de PowerPoint</vt:lpstr>
      <vt:lpstr>Presentación de PowerPoint</vt:lpstr>
    </vt:vector>
  </TitlesOfParts>
  <Company>Inscale GmbH</Company>
  <LinksUpToDate>false</LinksUpToDate>
  <SharedDoc>false</SharedDoc>
  <HyperlinkBase>www.presentationload.com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FP100_Science-Education-Templates_EN_16x9</dc:title>
  <dc:creator>PresentationLoad</dc:creator>
  <dc:description>Professional PowerPoint templates for download</dc:description>
  <cp:lastModifiedBy>David</cp:lastModifiedBy>
  <cp:revision>434</cp:revision>
  <dcterms:created xsi:type="dcterms:W3CDTF">2010-05-21T10:35:54Z</dcterms:created>
  <dcterms:modified xsi:type="dcterms:W3CDTF">2015-07-31T15:53:44Z</dcterms:modified>
</cp:coreProperties>
</file>