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12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2" r:id="rId7"/>
    <p:sldId id="281" r:id="rId8"/>
    <p:sldId id="282" r:id="rId9"/>
    <p:sldId id="283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3" r:id="rId19"/>
    <p:sldId id="284" r:id="rId20"/>
    <p:sldId id="285" r:id="rId21"/>
    <p:sldId id="278" r:id="rId22"/>
    <p:sldId id="286" r:id="rId23"/>
    <p:sldId id="287" r:id="rId24"/>
    <p:sldId id="291" r:id="rId25"/>
    <p:sldId id="292" r:id="rId26"/>
    <p:sldId id="293" r:id="rId27"/>
    <p:sldId id="288" r:id="rId28"/>
    <p:sldId id="289" r:id="rId29"/>
    <p:sldId id="290" r:id="rId30"/>
    <p:sldId id="294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57D11-748E-4C16-861A-113265FD544F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B6D0CF5-5A4B-4048-B50A-F46BF106257F}">
      <dgm:prSet phldrT="[Texto]" custT="1"/>
      <dgm:spPr/>
      <dgm:t>
        <a:bodyPr/>
        <a:lstStyle/>
        <a:p>
          <a:r>
            <a:rPr lang="es-EC" sz="2000" dirty="0" smtClean="0"/>
            <a:t>Empresa ecuatoriana</a:t>
          </a:r>
          <a:endParaRPr lang="es-EC" sz="2000" dirty="0"/>
        </a:p>
      </dgm:t>
    </dgm:pt>
    <dgm:pt modelId="{0B2B860C-A699-4E21-BCE4-3EAED6BB259D}" type="parTrans" cxnId="{4978DF89-1B60-4B7C-BD8E-22CF67ED534D}">
      <dgm:prSet/>
      <dgm:spPr/>
      <dgm:t>
        <a:bodyPr/>
        <a:lstStyle/>
        <a:p>
          <a:endParaRPr lang="es-EC" sz="2400"/>
        </a:p>
      </dgm:t>
    </dgm:pt>
    <dgm:pt modelId="{A75C984A-21B5-479B-9F92-50EC3F6ACB6E}" type="sibTrans" cxnId="{4978DF89-1B60-4B7C-BD8E-22CF67ED534D}">
      <dgm:prSet/>
      <dgm:spPr/>
      <dgm:t>
        <a:bodyPr/>
        <a:lstStyle/>
        <a:p>
          <a:endParaRPr lang="es-EC" sz="2400"/>
        </a:p>
      </dgm:t>
    </dgm:pt>
    <dgm:pt modelId="{C47F5AAA-F4E8-4F67-9D39-F26EDF564E69}">
      <dgm:prSet phldrT="[Texto]" custT="1"/>
      <dgm:spPr/>
      <dgm:t>
        <a:bodyPr/>
        <a:lstStyle/>
        <a:p>
          <a:r>
            <a:rPr lang="es-EC" sz="2000" dirty="0" smtClean="0"/>
            <a:t>Brinda soluciones para la gestión, administración y control</a:t>
          </a:r>
          <a:endParaRPr lang="es-EC" sz="2000" dirty="0"/>
        </a:p>
      </dgm:t>
    </dgm:pt>
    <dgm:pt modelId="{D4C513C0-2EE7-4ED9-B005-49BA88ACD495}" type="parTrans" cxnId="{D2DA4640-0DA3-408C-8EB4-E1A60C4D9961}">
      <dgm:prSet/>
      <dgm:spPr/>
      <dgm:t>
        <a:bodyPr/>
        <a:lstStyle/>
        <a:p>
          <a:endParaRPr lang="es-EC" sz="2400"/>
        </a:p>
      </dgm:t>
    </dgm:pt>
    <dgm:pt modelId="{873C12CA-E801-4587-AC59-C82A88D7B4A7}" type="sibTrans" cxnId="{D2DA4640-0DA3-408C-8EB4-E1A60C4D9961}">
      <dgm:prSet/>
      <dgm:spPr/>
      <dgm:t>
        <a:bodyPr/>
        <a:lstStyle/>
        <a:p>
          <a:endParaRPr lang="es-EC" sz="2400"/>
        </a:p>
      </dgm:t>
    </dgm:pt>
    <dgm:pt modelId="{BFCC039D-6721-44C9-8DD2-4AC044BA8D72}">
      <dgm:prSet phldrT="[Texto]" custT="1"/>
      <dgm:spPr/>
      <dgm:t>
        <a:bodyPr/>
        <a:lstStyle/>
        <a:p>
          <a:r>
            <a:rPr lang="es-EC" sz="2000" dirty="0" smtClean="0"/>
            <a:t>Especializada en proveer mecanismos tecnológicos en la Administración de Recursos Humanos</a:t>
          </a:r>
          <a:endParaRPr lang="es-EC" sz="2000" dirty="0"/>
        </a:p>
      </dgm:t>
    </dgm:pt>
    <dgm:pt modelId="{96B7A5D3-7750-4EA7-9BB6-AE04979188D1}" type="parTrans" cxnId="{61E43176-655A-4F56-8A11-C34D486750FC}">
      <dgm:prSet/>
      <dgm:spPr/>
      <dgm:t>
        <a:bodyPr/>
        <a:lstStyle/>
        <a:p>
          <a:endParaRPr lang="es-EC"/>
        </a:p>
      </dgm:t>
    </dgm:pt>
    <dgm:pt modelId="{F4C9FEDB-C8EB-4A28-9D51-2C855A437067}" type="sibTrans" cxnId="{61E43176-655A-4F56-8A11-C34D486750FC}">
      <dgm:prSet/>
      <dgm:spPr/>
      <dgm:t>
        <a:bodyPr/>
        <a:lstStyle/>
        <a:p>
          <a:endParaRPr lang="es-EC"/>
        </a:p>
      </dgm:t>
    </dgm:pt>
    <dgm:pt modelId="{6234F61D-96EF-4B3A-A31F-0504C2FD10DC}" type="pres">
      <dgm:prSet presAssocID="{97057D11-748E-4C16-861A-113265FD544F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949C89D6-B586-48EA-BDB4-B54F14EDB94C}" type="pres">
      <dgm:prSet presAssocID="{3B6D0CF5-5A4B-4048-B50A-F46BF106257F}" presName="noChildren" presStyleCnt="0"/>
      <dgm:spPr/>
    </dgm:pt>
    <dgm:pt modelId="{47E88E0A-A3F1-4AF6-9E5E-2A9A3D3910BE}" type="pres">
      <dgm:prSet presAssocID="{3B6D0CF5-5A4B-4048-B50A-F46BF106257F}" presName="gap" presStyleCnt="0"/>
      <dgm:spPr/>
    </dgm:pt>
    <dgm:pt modelId="{2E1B5533-F4CA-4C02-A781-2E2687E32147}" type="pres">
      <dgm:prSet presAssocID="{3B6D0CF5-5A4B-4048-B50A-F46BF106257F}" presName="medCircle2" presStyleLbl="vennNode1" presStyleIdx="0" presStyleCnt="3" custLinFactNeighborY="-83964"/>
      <dgm:spPr/>
    </dgm:pt>
    <dgm:pt modelId="{19917BB8-85AA-4C1E-BFA8-48022D9CD729}" type="pres">
      <dgm:prSet presAssocID="{3B6D0CF5-5A4B-4048-B50A-F46BF106257F}" presName="txLvlOnly1" presStyleLbl="revTx" presStyleIdx="0" presStyleCnt="3" custLinFactNeighborY="-83964"/>
      <dgm:spPr/>
      <dgm:t>
        <a:bodyPr/>
        <a:lstStyle/>
        <a:p>
          <a:endParaRPr lang="es-EC"/>
        </a:p>
      </dgm:t>
    </dgm:pt>
    <dgm:pt modelId="{4932AA20-A102-4B87-A26E-758234C44BC9}" type="pres">
      <dgm:prSet presAssocID="{C47F5AAA-F4E8-4F67-9D39-F26EDF564E69}" presName="noChildren" presStyleCnt="0"/>
      <dgm:spPr/>
    </dgm:pt>
    <dgm:pt modelId="{0B36B4D8-74CB-4871-AEAA-B5E07E2E6B31}" type="pres">
      <dgm:prSet presAssocID="{C47F5AAA-F4E8-4F67-9D39-F26EDF564E69}" presName="gap" presStyleCnt="0"/>
      <dgm:spPr/>
    </dgm:pt>
    <dgm:pt modelId="{B97A98F0-2D8A-451E-9E7C-FFF7B55B10F8}" type="pres">
      <dgm:prSet presAssocID="{C47F5AAA-F4E8-4F67-9D39-F26EDF564E69}" presName="medCircle2" presStyleLbl="vennNode1" presStyleIdx="1" presStyleCnt="3"/>
      <dgm:spPr/>
    </dgm:pt>
    <dgm:pt modelId="{339D0517-B20F-4072-B603-F4E1A98E36E3}" type="pres">
      <dgm:prSet presAssocID="{C47F5AAA-F4E8-4F67-9D39-F26EDF564E69}" presName="txLvlOnly1" presStyleLbl="revTx" presStyleIdx="1" presStyleCnt="3"/>
      <dgm:spPr/>
      <dgm:t>
        <a:bodyPr/>
        <a:lstStyle/>
        <a:p>
          <a:endParaRPr lang="es-EC"/>
        </a:p>
      </dgm:t>
    </dgm:pt>
    <dgm:pt modelId="{65C57769-10BB-415C-8D48-82C13C9A89A7}" type="pres">
      <dgm:prSet presAssocID="{BFCC039D-6721-44C9-8DD2-4AC044BA8D72}" presName="noChildren" presStyleCnt="0"/>
      <dgm:spPr/>
    </dgm:pt>
    <dgm:pt modelId="{4600C02C-5B8C-4340-983A-4276A852B251}" type="pres">
      <dgm:prSet presAssocID="{BFCC039D-6721-44C9-8DD2-4AC044BA8D72}" presName="gap" presStyleCnt="0"/>
      <dgm:spPr/>
    </dgm:pt>
    <dgm:pt modelId="{30387A90-EC33-455F-8640-723C5B9270DE}" type="pres">
      <dgm:prSet presAssocID="{BFCC039D-6721-44C9-8DD2-4AC044BA8D72}" presName="medCircle2" presStyleLbl="vennNode1" presStyleIdx="2" presStyleCnt="3" custLinFactNeighborY="99971"/>
      <dgm:spPr/>
    </dgm:pt>
    <dgm:pt modelId="{5C9D85F2-7F25-40BD-8756-5228EB954F8B}" type="pres">
      <dgm:prSet presAssocID="{BFCC039D-6721-44C9-8DD2-4AC044BA8D72}" presName="txLvlOnly1" presStyleLbl="revTx" presStyleIdx="2" presStyleCnt="3" custLinFactNeighborY="99971"/>
      <dgm:spPr/>
      <dgm:t>
        <a:bodyPr/>
        <a:lstStyle/>
        <a:p>
          <a:endParaRPr lang="es-EC"/>
        </a:p>
      </dgm:t>
    </dgm:pt>
  </dgm:ptLst>
  <dgm:cxnLst>
    <dgm:cxn modelId="{D2DA4640-0DA3-408C-8EB4-E1A60C4D9961}" srcId="{97057D11-748E-4C16-861A-113265FD544F}" destId="{C47F5AAA-F4E8-4F67-9D39-F26EDF564E69}" srcOrd="1" destOrd="0" parTransId="{D4C513C0-2EE7-4ED9-B005-49BA88ACD495}" sibTransId="{873C12CA-E801-4587-AC59-C82A88D7B4A7}"/>
    <dgm:cxn modelId="{4978DF89-1B60-4B7C-BD8E-22CF67ED534D}" srcId="{97057D11-748E-4C16-861A-113265FD544F}" destId="{3B6D0CF5-5A4B-4048-B50A-F46BF106257F}" srcOrd="0" destOrd="0" parTransId="{0B2B860C-A699-4E21-BCE4-3EAED6BB259D}" sibTransId="{A75C984A-21B5-479B-9F92-50EC3F6ACB6E}"/>
    <dgm:cxn modelId="{BDB6D94D-BDFF-45FE-9323-CEC6C3E38F9D}" type="presOf" srcId="{C47F5AAA-F4E8-4F67-9D39-F26EDF564E69}" destId="{339D0517-B20F-4072-B603-F4E1A98E36E3}" srcOrd="0" destOrd="0" presId="urn:microsoft.com/office/officeart/2008/layout/VerticalCircleList"/>
    <dgm:cxn modelId="{61E43176-655A-4F56-8A11-C34D486750FC}" srcId="{97057D11-748E-4C16-861A-113265FD544F}" destId="{BFCC039D-6721-44C9-8DD2-4AC044BA8D72}" srcOrd="2" destOrd="0" parTransId="{96B7A5D3-7750-4EA7-9BB6-AE04979188D1}" sibTransId="{F4C9FEDB-C8EB-4A28-9D51-2C855A437067}"/>
    <dgm:cxn modelId="{7A696674-BE10-4967-B43A-B666D1328848}" type="presOf" srcId="{3B6D0CF5-5A4B-4048-B50A-F46BF106257F}" destId="{19917BB8-85AA-4C1E-BFA8-48022D9CD729}" srcOrd="0" destOrd="0" presId="urn:microsoft.com/office/officeart/2008/layout/VerticalCircleList"/>
    <dgm:cxn modelId="{576C10F3-8937-4346-AA81-B1F35132BE44}" type="presOf" srcId="{97057D11-748E-4C16-861A-113265FD544F}" destId="{6234F61D-96EF-4B3A-A31F-0504C2FD10DC}" srcOrd="0" destOrd="0" presId="urn:microsoft.com/office/officeart/2008/layout/VerticalCircleList"/>
    <dgm:cxn modelId="{D4FC689A-57E6-47F8-B7FB-683C702067E6}" type="presOf" srcId="{BFCC039D-6721-44C9-8DD2-4AC044BA8D72}" destId="{5C9D85F2-7F25-40BD-8756-5228EB954F8B}" srcOrd="0" destOrd="0" presId="urn:microsoft.com/office/officeart/2008/layout/VerticalCircleList"/>
    <dgm:cxn modelId="{FB579D45-68DE-4F11-B293-DEC336052A79}" type="presParOf" srcId="{6234F61D-96EF-4B3A-A31F-0504C2FD10DC}" destId="{949C89D6-B586-48EA-BDB4-B54F14EDB94C}" srcOrd="0" destOrd="0" presId="urn:microsoft.com/office/officeart/2008/layout/VerticalCircleList"/>
    <dgm:cxn modelId="{0D2D4621-06CE-475A-A31F-DB2218B6F610}" type="presParOf" srcId="{949C89D6-B586-48EA-BDB4-B54F14EDB94C}" destId="{47E88E0A-A3F1-4AF6-9E5E-2A9A3D3910BE}" srcOrd="0" destOrd="0" presId="urn:microsoft.com/office/officeart/2008/layout/VerticalCircleList"/>
    <dgm:cxn modelId="{249898B5-DF99-421A-B24F-5DE0A84E3C0B}" type="presParOf" srcId="{949C89D6-B586-48EA-BDB4-B54F14EDB94C}" destId="{2E1B5533-F4CA-4C02-A781-2E2687E32147}" srcOrd="1" destOrd="0" presId="urn:microsoft.com/office/officeart/2008/layout/VerticalCircleList"/>
    <dgm:cxn modelId="{88B5F35C-79EE-4E66-813B-367831A3C016}" type="presParOf" srcId="{949C89D6-B586-48EA-BDB4-B54F14EDB94C}" destId="{19917BB8-85AA-4C1E-BFA8-48022D9CD729}" srcOrd="2" destOrd="0" presId="urn:microsoft.com/office/officeart/2008/layout/VerticalCircleList"/>
    <dgm:cxn modelId="{BB96FA8E-8492-4899-AC53-4A013E62E389}" type="presParOf" srcId="{6234F61D-96EF-4B3A-A31F-0504C2FD10DC}" destId="{4932AA20-A102-4B87-A26E-758234C44BC9}" srcOrd="1" destOrd="0" presId="urn:microsoft.com/office/officeart/2008/layout/VerticalCircleList"/>
    <dgm:cxn modelId="{0D569B0F-6905-46DF-B65E-7A873103C5D4}" type="presParOf" srcId="{4932AA20-A102-4B87-A26E-758234C44BC9}" destId="{0B36B4D8-74CB-4871-AEAA-B5E07E2E6B31}" srcOrd="0" destOrd="0" presId="urn:microsoft.com/office/officeart/2008/layout/VerticalCircleList"/>
    <dgm:cxn modelId="{E2873538-4AAB-42F2-9355-183EE0D1F7C9}" type="presParOf" srcId="{4932AA20-A102-4B87-A26E-758234C44BC9}" destId="{B97A98F0-2D8A-451E-9E7C-FFF7B55B10F8}" srcOrd="1" destOrd="0" presId="urn:microsoft.com/office/officeart/2008/layout/VerticalCircleList"/>
    <dgm:cxn modelId="{9144CE2F-EC24-4906-BAC8-01AC5E85B625}" type="presParOf" srcId="{4932AA20-A102-4B87-A26E-758234C44BC9}" destId="{339D0517-B20F-4072-B603-F4E1A98E36E3}" srcOrd="2" destOrd="0" presId="urn:microsoft.com/office/officeart/2008/layout/VerticalCircleList"/>
    <dgm:cxn modelId="{60DEC94A-BA8A-441A-9022-B6D85B8B68EB}" type="presParOf" srcId="{6234F61D-96EF-4B3A-A31F-0504C2FD10DC}" destId="{65C57769-10BB-415C-8D48-82C13C9A89A7}" srcOrd="2" destOrd="0" presId="urn:microsoft.com/office/officeart/2008/layout/VerticalCircleList"/>
    <dgm:cxn modelId="{6E5A3B7D-395E-46F1-BCEB-BAD7408A88EC}" type="presParOf" srcId="{65C57769-10BB-415C-8D48-82C13C9A89A7}" destId="{4600C02C-5B8C-4340-983A-4276A852B251}" srcOrd="0" destOrd="0" presId="urn:microsoft.com/office/officeart/2008/layout/VerticalCircleList"/>
    <dgm:cxn modelId="{38FA7AE7-E533-45FB-B3E8-C7B39FBF7BCF}" type="presParOf" srcId="{65C57769-10BB-415C-8D48-82C13C9A89A7}" destId="{30387A90-EC33-455F-8640-723C5B9270DE}" srcOrd="1" destOrd="0" presId="urn:microsoft.com/office/officeart/2008/layout/VerticalCircleList"/>
    <dgm:cxn modelId="{D52DF018-562E-4C82-8586-F2DEFEAE0EF7}" type="presParOf" srcId="{65C57769-10BB-415C-8D48-82C13C9A89A7}" destId="{5C9D85F2-7F25-40BD-8756-5228EB954F8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CED814-173A-4008-BDAC-FE6A9C24045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B573617A-A64C-47EA-B189-C59303FCCEC8}">
      <dgm:prSet phldrT="[Texto]" custT="1"/>
      <dgm:spPr/>
      <dgm:t>
        <a:bodyPr/>
        <a:lstStyle/>
        <a:p>
          <a:pPr algn="l"/>
          <a:r>
            <a:rPr lang="es-EC" sz="2000" dirty="0" smtClean="0"/>
            <a:t>Propuesta de </a:t>
          </a:r>
        </a:p>
        <a:p>
          <a:pPr algn="l"/>
          <a:r>
            <a:rPr lang="es-EC" sz="2000" dirty="0" smtClean="0"/>
            <a:t>    Misión:</a:t>
          </a:r>
          <a:endParaRPr lang="es-EC" sz="2000" dirty="0"/>
        </a:p>
      </dgm:t>
    </dgm:pt>
    <dgm:pt modelId="{ED84E061-52C8-4059-A175-90F2D9C511A2}" type="parTrans" cxnId="{247C5097-76E6-4754-BB61-028875CDA455}">
      <dgm:prSet/>
      <dgm:spPr/>
      <dgm:t>
        <a:bodyPr/>
        <a:lstStyle/>
        <a:p>
          <a:endParaRPr lang="es-EC" sz="2000"/>
        </a:p>
      </dgm:t>
    </dgm:pt>
    <dgm:pt modelId="{70F42D23-2C4D-4537-857F-F8050B0FFBF9}" type="sibTrans" cxnId="{247C5097-76E6-4754-BB61-028875CDA455}">
      <dgm:prSet/>
      <dgm:spPr/>
      <dgm:t>
        <a:bodyPr/>
        <a:lstStyle/>
        <a:p>
          <a:endParaRPr lang="es-EC" sz="2000"/>
        </a:p>
      </dgm:t>
    </dgm:pt>
    <dgm:pt modelId="{B907732D-30CB-4B6A-929A-23B1F104CCA3}">
      <dgm:prSet custT="1"/>
      <dgm:spPr/>
      <dgm:t>
        <a:bodyPr/>
        <a:lstStyle/>
        <a:p>
          <a:pPr algn="l"/>
          <a:r>
            <a:rPr lang="es-EC" sz="2000" dirty="0" smtClean="0"/>
            <a:t>Propuesta de </a:t>
          </a:r>
        </a:p>
        <a:p>
          <a:pPr algn="l"/>
          <a:r>
            <a:rPr lang="es-EC" sz="2000" dirty="0" smtClean="0"/>
            <a:t>     Visión:</a:t>
          </a:r>
        </a:p>
      </dgm:t>
    </dgm:pt>
    <dgm:pt modelId="{89DD41EC-93DF-47C2-B8CC-5F3CD5C90203}" type="parTrans" cxnId="{1A732EF8-FF3A-4256-B575-68E2E5B6A60B}">
      <dgm:prSet/>
      <dgm:spPr/>
      <dgm:t>
        <a:bodyPr/>
        <a:lstStyle/>
        <a:p>
          <a:endParaRPr lang="es-EC" sz="2000"/>
        </a:p>
      </dgm:t>
    </dgm:pt>
    <dgm:pt modelId="{3C46D9D5-3E92-4F1A-8C59-38B08992866D}" type="sibTrans" cxnId="{1A732EF8-FF3A-4256-B575-68E2E5B6A60B}">
      <dgm:prSet/>
      <dgm:spPr/>
      <dgm:t>
        <a:bodyPr/>
        <a:lstStyle/>
        <a:p>
          <a:endParaRPr lang="es-EC" sz="2000"/>
        </a:p>
      </dgm:t>
    </dgm:pt>
    <dgm:pt modelId="{67D96C63-CD64-41EE-AF2D-D712EA89A639}">
      <dgm:prSet custT="1"/>
      <dgm:spPr/>
      <dgm:t>
        <a:bodyPr/>
        <a:lstStyle/>
        <a:p>
          <a:r>
            <a:rPr lang="es-EC" sz="2000" dirty="0" smtClean="0"/>
            <a:t>“Al año 2020, se posicionará a nivel nacional como una empresa líder en el sector informático, brindad soluciones integrales para el desarrollo del Talento Intelectual y Humano de las Organizaciones.”</a:t>
          </a:r>
        </a:p>
      </dgm:t>
    </dgm:pt>
    <dgm:pt modelId="{C002F6DF-B672-4E74-AF69-BF0EB98CB6E3}" type="parTrans" cxnId="{43C89AAA-19A4-4FAD-837D-666977FFCEC7}">
      <dgm:prSet/>
      <dgm:spPr/>
      <dgm:t>
        <a:bodyPr/>
        <a:lstStyle/>
        <a:p>
          <a:endParaRPr lang="es-EC" sz="2000"/>
        </a:p>
      </dgm:t>
    </dgm:pt>
    <dgm:pt modelId="{BE7CA145-E955-4CE1-8160-890157A59530}" type="sibTrans" cxnId="{43C89AAA-19A4-4FAD-837D-666977FFCEC7}">
      <dgm:prSet/>
      <dgm:spPr/>
      <dgm:t>
        <a:bodyPr/>
        <a:lstStyle/>
        <a:p>
          <a:endParaRPr lang="es-EC" sz="2000"/>
        </a:p>
      </dgm:t>
    </dgm:pt>
    <dgm:pt modelId="{71CCF6E9-A6B3-4693-B5C1-8B759E62FE6D}">
      <dgm:prSet custT="1"/>
      <dgm:spPr/>
      <dgm:t>
        <a:bodyPr/>
        <a:lstStyle/>
        <a:p>
          <a:r>
            <a:rPr lang="es-EC" sz="2000" dirty="0" smtClean="0"/>
            <a:t>“Somos una empresa socialmente responsable, que aporta en la búsqueda de soluciones integrales para nuestros clientes, especializándonos en proveer avanzadas herramientas informáticas con un alto valor agregado.»</a:t>
          </a:r>
        </a:p>
      </dgm:t>
    </dgm:pt>
    <dgm:pt modelId="{D0E781BA-344D-4E91-B4D4-FB20A20796B8}" type="sibTrans" cxnId="{11150449-690C-440C-9524-6DFD32CEDBEE}">
      <dgm:prSet/>
      <dgm:spPr/>
      <dgm:t>
        <a:bodyPr/>
        <a:lstStyle/>
        <a:p>
          <a:endParaRPr lang="es-EC" sz="2000"/>
        </a:p>
      </dgm:t>
    </dgm:pt>
    <dgm:pt modelId="{D62C8C38-D230-4B66-8100-7486E037BA8E}" type="parTrans" cxnId="{11150449-690C-440C-9524-6DFD32CEDBEE}">
      <dgm:prSet/>
      <dgm:spPr/>
      <dgm:t>
        <a:bodyPr/>
        <a:lstStyle/>
        <a:p>
          <a:endParaRPr lang="es-EC" sz="2000"/>
        </a:p>
      </dgm:t>
    </dgm:pt>
    <dgm:pt modelId="{6E11B18B-9CDE-41E3-9EEA-911940DCD417}" type="pres">
      <dgm:prSet presAssocID="{69CED814-173A-4008-BDAC-FE6A9C24045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26EA8FC-A059-48D5-8E5F-80570CDEA2E3}" type="pres">
      <dgm:prSet presAssocID="{B573617A-A64C-47EA-B189-C59303FCCEC8}" presName="circle1" presStyleLbl="node1" presStyleIdx="0" presStyleCnt="2"/>
      <dgm:spPr/>
    </dgm:pt>
    <dgm:pt modelId="{A57BF7B8-BFC7-4362-8335-BFA250AA984D}" type="pres">
      <dgm:prSet presAssocID="{B573617A-A64C-47EA-B189-C59303FCCEC8}" presName="space" presStyleCnt="0"/>
      <dgm:spPr/>
    </dgm:pt>
    <dgm:pt modelId="{950A1AAA-60D7-487F-A81E-CE00A960FD2D}" type="pres">
      <dgm:prSet presAssocID="{B573617A-A64C-47EA-B189-C59303FCCEC8}" presName="rect1" presStyleLbl="alignAcc1" presStyleIdx="0" presStyleCnt="2"/>
      <dgm:spPr/>
      <dgm:t>
        <a:bodyPr/>
        <a:lstStyle/>
        <a:p>
          <a:endParaRPr lang="es-EC"/>
        </a:p>
      </dgm:t>
    </dgm:pt>
    <dgm:pt modelId="{B7F0E65C-4E46-4532-AA76-D9C7D8BFAFA7}" type="pres">
      <dgm:prSet presAssocID="{B907732D-30CB-4B6A-929A-23B1F104CCA3}" presName="vertSpace2" presStyleLbl="node1" presStyleIdx="0" presStyleCnt="2"/>
      <dgm:spPr/>
    </dgm:pt>
    <dgm:pt modelId="{5EDCFEAA-9D3D-4B95-B5DA-138012D7D7D3}" type="pres">
      <dgm:prSet presAssocID="{B907732D-30CB-4B6A-929A-23B1F104CCA3}" presName="circle2" presStyleLbl="node1" presStyleIdx="1" presStyleCnt="2"/>
      <dgm:spPr/>
    </dgm:pt>
    <dgm:pt modelId="{5303DD6A-281B-4182-87A8-B9AD22733AC1}" type="pres">
      <dgm:prSet presAssocID="{B907732D-30CB-4B6A-929A-23B1F104CCA3}" presName="rect2" presStyleLbl="alignAcc1" presStyleIdx="1" presStyleCnt="2"/>
      <dgm:spPr/>
      <dgm:t>
        <a:bodyPr/>
        <a:lstStyle/>
        <a:p>
          <a:endParaRPr lang="es-EC"/>
        </a:p>
      </dgm:t>
    </dgm:pt>
    <dgm:pt modelId="{13D0E41F-544F-4CA1-A3C4-DB0C2D2F219B}" type="pres">
      <dgm:prSet presAssocID="{B573617A-A64C-47EA-B189-C59303FCCEC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D146D2-3E7C-49A1-80D3-39056665A7B1}" type="pres">
      <dgm:prSet presAssocID="{B573617A-A64C-47EA-B189-C59303FCCEC8}" presName="rect1ChTx" presStyleLbl="alignAcc1" presStyleIdx="1" presStyleCnt="2" custScaleX="157938" custLinFactNeighborX="-249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F63823-F3F1-47B1-B6CB-D341DBBD48F7}" type="pres">
      <dgm:prSet presAssocID="{B907732D-30CB-4B6A-929A-23B1F104CCA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14C4B3-463D-4FEC-9F08-B626BD9EAE77}" type="pres">
      <dgm:prSet presAssocID="{B907732D-30CB-4B6A-929A-23B1F104CCA3}" presName="rect2ChTx" presStyleLbl="alignAcc1" presStyleIdx="1" presStyleCnt="2" custScaleX="163636" custLinFactNeighborX="-206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732EF8-FF3A-4256-B575-68E2E5B6A60B}" srcId="{69CED814-173A-4008-BDAC-FE6A9C240456}" destId="{B907732D-30CB-4B6A-929A-23B1F104CCA3}" srcOrd="1" destOrd="0" parTransId="{89DD41EC-93DF-47C2-B8CC-5F3CD5C90203}" sibTransId="{3C46D9D5-3E92-4F1A-8C59-38B08992866D}"/>
    <dgm:cxn modelId="{43C89AAA-19A4-4FAD-837D-666977FFCEC7}" srcId="{B907732D-30CB-4B6A-929A-23B1F104CCA3}" destId="{67D96C63-CD64-41EE-AF2D-D712EA89A639}" srcOrd="0" destOrd="0" parTransId="{C002F6DF-B672-4E74-AF69-BF0EB98CB6E3}" sibTransId="{BE7CA145-E955-4CE1-8160-890157A59530}"/>
    <dgm:cxn modelId="{4FB143CA-89F0-4D0E-9B8E-58B7B319833D}" type="presOf" srcId="{67D96C63-CD64-41EE-AF2D-D712EA89A639}" destId="{BB14C4B3-463D-4FEC-9F08-B626BD9EAE77}" srcOrd="0" destOrd="0" presId="urn:microsoft.com/office/officeart/2005/8/layout/target3"/>
    <dgm:cxn modelId="{87FC1C9A-D44B-4E0D-A259-AF5FC1B659E8}" type="presOf" srcId="{69CED814-173A-4008-BDAC-FE6A9C240456}" destId="{6E11B18B-9CDE-41E3-9EEA-911940DCD417}" srcOrd="0" destOrd="0" presId="urn:microsoft.com/office/officeart/2005/8/layout/target3"/>
    <dgm:cxn modelId="{247C5097-76E6-4754-BB61-028875CDA455}" srcId="{69CED814-173A-4008-BDAC-FE6A9C240456}" destId="{B573617A-A64C-47EA-B189-C59303FCCEC8}" srcOrd="0" destOrd="0" parTransId="{ED84E061-52C8-4059-A175-90F2D9C511A2}" sibTransId="{70F42D23-2C4D-4537-857F-F8050B0FFBF9}"/>
    <dgm:cxn modelId="{0674AF8A-002C-4F82-B010-1F6F0D80D6BD}" type="presOf" srcId="{B907732D-30CB-4B6A-929A-23B1F104CCA3}" destId="{5303DD6A-281B-4182-87A8-B9AD22733AC1}" srcOrd="0" destOrd="0" presId="urn:microsoft.com/office/officeart/2005/8/layout/target3"/>
    <dgm:cxn modelId="{E3BCE449-CFCD-4A15-B92B-BE7E19DC488B}" type="presOf" srcId="{B573617A-A64C-47EA-B189-C59303FCCEC8}" destId="{13D0E41F-544F-4CA1-A3C4-DB0C2D2F219B}" srcOrd="1" destOrd="0" presId="urn:microsoft.com/office/officeart/2005/8/layout/target3"/>
    <dgm:cxn modelId="{EBBA695A-A1A4-4654-A3FA-43ABDF0B2B28}" type="presOf" srcId="{71CCF6E9-A6B3-4693-B5C1-8B759E62FE6D}" destId="{82D146D2-3E7C-49A1-80D3-39056665A7B1}" srcOrd="0" destOrd="0" presId="urn:microsoft.com/office/officeart/2005/8/layout/target3"/>
    <dgm:cxn modelId="{545BFA53-CC0F-4A52-944F-244275A5FFE6}" type="presOf" srcId="{B907732D-30CB-4B6A-929A-23B1F104CCA3}" destId="{6AF63823-F3F1-47B1-B6CB-D341DBBD48F7}" srcOrd="1" destOrd="0" presId="urn:microsoft.com/office/officeart/2005/8/layout/target3"/>
    <dgm:cxn modelId="{11150449-690C-440C-9524-6DFD32CEDBEE}" srcId="{B573617A-A64C-47EA-B189-C59303FCCEC8}" destId="{71CCF6E9-A6B3-4693-B5C1-8B759E62FE6D}" srcOrd="0" destOrd="0" parTransId="{D62C8C38-D230-4B66-8100-7486E037BA8E}" sibTransId="{D0E781BA-344D-4E91-B4D4-FB20A20796B8}"/>
    <dgm:cxn modelId="{417B8FE6-ED53-404C-80DF-810E5C821B29}" type="presOf" srcId="{B573617A-A64C-47EA-B189-C59303FCCEC8}" destId="{950A1AAA-60D7-487F-A81E-CE00A960FD2D}" srcOrd="0" destOrd="0" presId="urn:microsoft.com/office/officeart/2005/8/layout/target3"/>
    <dgm:cxn modelId="{5C0C8381-4799-44E7-B124-173E0962C469}" type="presParOf" srcId="{6E11B18B-9CDE-41E3-9EEA-911940DCD417}" destId="{826EA8FC-A059-48D5-8E5F-80570CDEA2E3}" srcOrd="0" destOrd="0" presId="urn:microsoft.com/office/officeart/2005/8/layout/target3"/>
    <dgm:cxn modelId="{6ECEBAFE-3012-4F2D-B401-31900E56483B}" type="presParOf" srcId="{6E11B18B-9CDE-41E3-9EEA-911940DCD417}" destId="{A57BF7B8-BFC7-4362-8335-BFA250AA984D}" srcOrd="1" destOrd="0" presId="urn:microsoft.com/office/officeart/2005/8/layout/target3"/>
    <dgm:cxn modelId="{A2FFE949-2EEA-4CFC-A57D-FC09388D4C3B}" type="presParOf" srcId="{6E11B18B-9CDE-41E3-9EEA-911940DCD417}" destId="{950A1AAA-60D7-487F-A81E-CE00A960FD2D}" srcOrd="2" destOrd="0" presId="urn:microsoft.com/office/officeart/2005/8/layout/target3"/>
    <dgm:cxn modelId="{F55BB22E-A29E-4761-9D35-D8A983ACA7FC}" type="presParOf" srcId="{6E11B18B-9CDE-41E3-9EEA-911940DCD417}" destId="{B7F0E65C-4E46-4532-AA76-D9C7D8BFAFA7}" srcOrd="3" destOrd="0" presId="urn:microsoft.com/office/officeart/2005/8/layout/target3"/>
    <dgm:cxn modelId="{92112E35-7D47-44E2-B145-000F66B74253}" type="presParOf" srcId="{6E11B18B-9CDE-41E3-9EEA-911940DCD417}" destId="{5EDCFEAA-9D3D-4B95-B5DA-138012D7D7D3}" srcOrd="4" destOrd="0" presId="urn:microsoft.com/office/officeart/2005/8/layout/target3"/>
    <dgm:cxn modelId="{84E793AE-97E1-4DCA-8000-2F13304E5F97}" type="presParOf" srcId="{6E11B18B-9CDE-41E3-9EEA-911940DCD417}" destId="{5303DD6A-281B-4182-87A8-B9AD22733AC1}" srcOrd="5" destOrd="0" presId="urn:microsoft.com/office/officeart/2005/8/layout/target3"/>
    <dgm:cxn modelId="{6CAF3509-CB3E-4B29-BE82-C114585A55CB}" type="presParOf" srcId="{6E11B18B-9CDE-41E3-9EEA-911940DCD417}" destId="{13D0E41F-544F-4CA1-A3C4-DB0C2D2F219B}" srcOrd="6" destOrd="0" presId="urn:microsoft.com/office/officeart/2005/8/layout/target3"/>
    <dgm:cxn modelId="{1A0EFC79-7E35-42AF-B5FC-AACF80049921}" type="presParOf" srcId="{6E11B18B-9CDE-41E3-9EEA-911940DCD417}" destId="{82D146D2-3E7C-49A1-80D3-39056665A7B1}" srcOrd="7" destOrd="0" presId="urn:microsoft.com/office/officeart/2005/8/layout/target3"/>
    <dgm:cxn modelId="{1A07996F-AE65-4730-97D3-14C96584620A}" type="presParOf" srcId="{6E11B18B-9CDE-41E3-9EEA-911940DCD417}" destId="{6AF63823-F3F1-47B1-B6CB-D341DBBD48F7}" srcOrd="8" destOrd="0" presId="urn:microsoft.com/office/officeart/2005/8/layout/target3"/>
    <dgm:cxn modelId="{6BB34DAD-6891-410B-AD21-0601119AE10B}" type="presParOf" srcId="{6E11B18B-9CDE-41E3-9EEA-911940DCD417}" destId="{BB14C4B3-463D-4FEC-9F08-B626BD9EAE7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CC3007-11FC-4ED8-BD76-B832B9D3E493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BCF63F7-5020-4D18-819C-51A8E9178C39}">
      <dgm:prSet phldrT="[Texto]" custT="1"/>
      <dgm:spPr/>
      <dgm:t>
        <a:bodyPr/>
        <a:lstStyle/>
        <a:p>
          <a:pPr rtl="0"/>
          <a:r>
            <a:rPr lang="es-EC" sz="2400" dirty="0" smtClean="0"/>
            <a:t>Fortalezas</a:t>
          </a:r>
          <a:endParaRPr lang="es-EC" sz="2400" dirty="0"/>
        </a:p>
      </dgm:t>
    </dgm:pt>
    <dgm:pt modelId="{B88B05BE-E671-4A63-A228-44904169A461}" type="parTrans" cxnId="{EADC54F6-D81E-4814-8FAC-238343A59C36}">
      <dgm:prSet/>
      <dgm:spPr/>
      <dgm:t>
        <a:bodyPr/>
        <a:lstStyle/>
        <a:p>
          <a:endParaRPr lang="es-EC" sz="2400"/>
        </a:p>
      </dgm:t>
    </dgm:pt>
    <dgm:pt modelId="{329D2F8B-F4D2-4555-987E-D68153797BF1}" type="sibTrans" cxnId="{EADC54F6-D81E-4814-8FAC-238343A59C36}">
      <dgm:prSet/>
      <dgm:spPr/>
      <dgm:t>
        <a:bodyPr/>
        <a:lstStyle/>
        <a:p>
          <a:endParaRPr lang="es-EC" sz="2400"/>
        </a:p>
      </dgm:t>
    </dgm:pt>
    <dgm:pt modelId="{86034C1D-C5DC-4974-8720-965BC57AF33E}">
      <dgm:prSet phldrT="[Texto]" custT="1"/>
      <dgm:spPr/>
      <dgm:t>
        <a:bodyPr/>
        <a:lstStyle/>
        <a:p>
          <a:r>
            <a:rPr lang="es-EC" sz="2400" dirty="0" smtClean="0"/>
            <a:t>Debilidades</a:t>
          </a:r>
          <a:endParaRPr lang="es-EC" sz="2400" dirty="0"/>
        </a:p>
      </dgm:t>
    </dgm:pt>
    <dgm:pt modelId="{2AE1A40F-5E2B-48D4-A591-0528C65CF6F5}" type="parTrans" cxnId="{63FEA410-21C7-4FB8-B73B-A2F08F87374E}">
      <dgm:prSet/>
      <dgm:spPr/>
      <dgm:t>
        <a:bodyPr/>
        <a:lstStyle/>
        <a:p>
          <a:endParaRPr lang="es-EC" sz="2400"/>
        </a:p>
      </dgm:t>
    </dgm:pt>
    <dgm:pt modelId="{620B07EA-DFBE-4DF1-943F-B597D92DDA8B}" type="sibTrans" cxnId="{63FEA410-21C7-4FB8-B73B-A2F08F87374E}">
      <dgm:prSet/>
      <dgm:spPr/>
      <dgm:t>
        <a:bodyPr/>
        <a:lstStyle/>
        <a:p>
          <a:endParaRPr lang="es-EC" sz="2400"/>
        </a:p>
      </dgm:t>
    </dgm:pt>
    <dgm:pt modelId="{9E73DFD5-85AF-49B8-B5C8-C4F830C8C7A6}">
      <dgm:prSet custT="1"/>
      <dgm:spPr/>
      <dgm:t>
        <a:bodyPr/>
        <a:lstStyle/>
        <a:p>
          <a:r>
            <a:rPr lang="es-EC" sz="1800" dirty="0" smtClean="0"/>
            <a:t>La empresa desarrolla productos personalizados</a:t>
          </a:r>
          <a:endParaRPr lang="es-EC" sz="1800" dirty="0"/>
        </a:p>
      </dgm:t>
    </dgm:pt>
    <dgm:pt modelId="{122591B1-341D-45B4-8959-0DF8F44A3984}" type="parTrans" cxnId="{82A45F47-61E5-4F94-9976-E69504A8396B}">
      <dgm:prSet/>
      <dgm:spPr/>
      <dgm:t>
        <a:bodyPr/>
        <a:lstStyle/>
        <a:p>
          <a:endParaRPr lang="es-EC" sz="2400"/>
        </a:p>
      </dgm:t>
    </dgm:pt>
    <dgm:pt modelId="{1D6D89B7-CEEA-4BCA-B9E9-E3F39C05F45F}" type="sibTrans" cxnId="{82A45F47-61E5-4F94-9976-E69504A8396B}">
      <dgm:prSet/>
      <dgm:spPr/>
      <dgm:t>
        <a:bodyPr/>
        <a:lstStyle/>
        <a:p>
          <a:endParaRPr lang="es-EC" sz="2400"/>
        </a:p>
      </dgm:t>
    </dgm:pt>
    <dgm:pt modelId="{B5C12730-9A5A-4231-968C-CFC4A8639A28}">
      <dgm:prSet custT="1"/>
      <dgm:spPr/>
      <dgm:t>
        <a:bodyPr/>
        <a:lstStyle/>
        <a:p>
          <a:r>
            <a:rPr lang="es-EC" sz="1800" dirty="0" smtClean="0"/>
            <a:t>Alianzas estratégicas con proveedores que refieren continuamente nuevos clientes a la empresa</a:t>
          </a:r>
          <a:endParaRPr lang="es-EC" sz="1800" dirty="0"/>
        </a:p>
      </dgm:t>
    </dgm:pt>
    <dgm:pt modelId="{C64B2FDD-44A4-4471-A4DD-1A6D99565EAD}" type="parTrans" cxnId="{8D901C1B-6DE5-4DDB-B583-7D3407BFE00F}">
      <dgm:prSet/>
      <dgm:spPr/>
      <dgm:t>
        <a:bodyPr/>
        <a:lstStyle/>
        <a:p>
          <a:endParaRPr lang="es-EC" sz="2400"/>
        </a:p>
      </dgm:t>
    </dgm:pt>
    <dgm:pt modelId="{73B80E6E-3FCA-43F6-9198-73CEF6AAA106}" type="sibTrans" cxnId="{8D901C1B-6DE5-4DDB-B583-7D3407BFE00F}">
      <dgm:prSet/>
      <dgm:spPr/>
      <dgm:t>
        <a:bodyPr/>
        <a:lstStyle/>
        <a:p>
          <a:endParaRPr lang="es-EC" sz="2400"/>
        </a:p>
      </dgm:t>
    </dgm:pt>
    <dgm:pt modelId="{F6292DB9-9BCB-4B04-BD24-DB6654063B18}">
      <dgm:prSet custT="1"/>
      <dgm:spPr/>
      <dgm:t>
        <a:bodyPr/>
        <a:lstStyle/>
        <a:p>
          <a:r>
            <a:rPr lang="es-EC" sz="1800" dirty="0" smtClean="0"/>
            <a:t>Precios competitivos dentro de la industria.</a:t>
          </a:r>
          <a:endParaRPr lang="es-EC" sz="1800" dirty="0"/>
        </a:p>
      </dgm:t>
    </dgm:pt>
    <dgm:pt modelId="{53C77CE3-2A42-47E5-8886-0F3EAF0D47B6}" type="parTrans" cxnId="{B7A61AB9-EE90-4B91-B6ED-42FD9A5B4DE3}">
      <dgm:prSet/>
      <dgm:spPr/>
      <dgm:t>
        <a:bodyPr/>
        <a:lstStyle/>
        <a:p>
          <a:endParaRPr lang="es-EC" sz="2400"/>
        </a:p>
      </dgm:t>
    </dgm:pt>
    <dgm:pt modelId="{E4D6A52D-6B95-47A0-86F8-3232AFF3F16B}" type="sibTrans" cxnId="{B7A61AB9-EE90-4B91-B6ED-42FD9A5B4DE3}">
      <dgm:prSet/>
      <dgm:spPr/>
      <dgm:t>
        <a:bodyPr/>
        <a:lstStyle/>
        <a:p>
          <a:endParaRPr lang="es-EC" sz="2400"/>
        </a:p>
      </dgm:t>
    </dgm:pt>
    <dgm:pt modelId="{744A6F9B-76AC-481F-B5C6-743F74E2EBAE}">
      <dgm:prSet custT="1"/>
      <dgm:spPr/>
      <dgm:t>
        <a:bodyPr/>
        <a:lstStyle/>
        <a:p>
          <a:r>
            <a:rPr lang="es-EC" sz="1800" dirty="0" smtClean="0"/>
            <a:t>Los productos y servicios son tecnológicamente competitivos.</a:t>
          </a:r>
          <a:endParaRPr lang="es-EC" sz="1800" dirty="0"/>
        </a:p>
      </dgm:t>
    </dgm:pt>
    <dgm:pt modelId="{6FBA78C6-6BD6-4B62-834E-E527F6AB49A8}" type="parTrans" cxnId="{5091F9E2-D8F0-45AB-BB00-59BA330E8396}">
      <dgm:prSet/>
      <dgm:spPr/>
      <dgm:t>
        <a:bodyPr/>
        <a:lstStyle/>
        <a:p>
          <a:endParaRPr lang="es-EC" sz="2400"/>
        </a:p>
      </dgm:t>
    </dgm:pt>
    <dgm:pt modelId="{C852EFD1-D6DC-4FA1-AAC4-D14C947CB332}" type="sibTrans" cxnId="{5091F9E2-D8F0-45AB-BB00-59BA330E8396}">
      <dgm:prSet/>
      <dgm:spPr/>
      <dgm:t>
        <a:bodyPr/>
        <a:lstStyle/>
        <a:p>
          <a:endParaRPr lang="es-EC" sz="2400"/>
        </a:p>
      </dgm:t>
    </dgm:pt>
    <dgm:pt modelId="{606C3A7B-3C5F-414F-AD39-FF7D81D8E29A}">
      <dgm:prSet phldrT="[Texto]" custT="1"/>
      <dgm:spPr/>
      <dgm:t>
        <a:bodyPr/>
        <a:lstStyle/>
        <a:p>
          <a:pPr rtl="0"/>
          <a:r>
            <a:rPr lang="es-EC" sz="1800" dirty="0" smtClean="0"/>
            <a:t>Quince años de experiencia</a:t>
          </a:r>
          <a:endParaRPr lang="es-EC" sz="1800" dirty="0"/>
        </a:p>
      </dgm:t>
    </dgm:pt>
    <dgm:pt modelId="{06C3E1D7-81DA-4C9C-A6BB-8CAA4806F4B5}" type="parTrans" cxnId="{F8C6E699-6B76-40C5-A073-76C79045531A}">
      <dgm:prSet/>
      <dgm:spPr/>
      <dgm:t>
        <a:bodyPr/>
        <a:lstStyle/>
        <a:p>
          <a:endParaRPr lang="es-EC" sz="2400"/>
        </a:p>
      </dgm:t>
    </dgm:pt>
    <dgm:pt modelId="{3F34EB75-DE23-4A54-A965-18F06BE5FDF5}" type="sibTrans" cxnId="{F8C6E699-6B76-40C5-A073-76C79045531A}">
      <dgm:prSet/>
      <dgm:spPr/>
      <dgm:t>
        <a:bodyPr/>
        <a:lstStyle/>
        <a:p>
          <a:endParaRPr lang="es-EC" sz="2400"/>
        </a:p>
      </dgm:t>
    </dgm:pt>
    <dgm:pt modelId="{FC278C18-2328-4931-847C-B1031426DE49}">
      <dgm:prSet phldrT="[Texto]" custT="1"/>
      <dgm:spPr/>
      <dgm:t>
        <a:bodyPr/>
        <a:lstStyle/>
        <a:p>
          <a:pPr rtl="0"/>
          <a:r>
            <a:rPr lang="es-EC" sz="1800" dirty="0" smtClean="0"/>
            <a:t>Personal con conocimiento y experiencia en el sector.</a:t>
          </a:r>
          <a:endParaRPr lang="es-EC" sz="1800" dirty="0"/>
        </a:p>
      </dgm:t>
    </dgm:pt>
    <dgm:pt modelId="{723AE158-5C6A-4D8C-84FB-47A58A2C08E8}" type="parTrans" cxnId="{8F69792F-9094-4D76-90C4-52AF30D4A8D7}">
      <dgm:prSet/>
      <dgm:spPr/>
      <dgm:t>
        <a:bodyPr/>
        <a:lstStyle/>
        <a:p>
          <a:endParaRPr lang="es-EC" sz="2400"/>
        </a:p>
      </dgm:t>
    </dgm:pt>
    <dgm:pt modelId="{BEE4CB9F-5868-4F75-B957-5DA0310A0592}" type="sibTrans" cxnId="{8F69792F-9094-4D76-90C4-52AF30D4A8D7}">
      <dgm:prSet/>
      <dgm:spPr/>
      <dgm:t>
        <a:bodyPr/>
        <a:lstStyle/>
        <a:p>
          <a:endParaRPr lang="es-EC" sz="2400"/>
        </a:p>
      </dgm:t>
    </dgm:pt>
    <dgm:pt modelId="{7346EE5F-5C02-47E0-9C62-9F0A8ADA1B2E}">
      <dgm:prSet custT="1"/>
      <dgm:spPr/>
      <dgm:t>
        <a:bodyPr/>
        <a:lstStyle/>
        <a:p>
          <a:r>
            <a:rPr lang="es-EC" sz="1800" dirty="0" smtClean="0"/>
            <a:t>Estrategias de Marketing no definidas.</a:t>
          </a:r>
          <a:endParaRPr lang="es-EC" sz="1800" dirty="0"/>
        </a:p>
      </dgm:t>
    </dgm:pt>
    <dgm:pt modelId="{47B0785B-69DA-4E68-BE19-8420F2AE8307}" type="parTrans" cxnId="{CFB67677-5626-4C03-979F-E92CB51CFFC4}">
      <dgm:prSet/>
      <dgm:spPr/>
      <dgm:t>
        <a:bodyPr/>
        <a:lstStyle/>
        <a:p>
          <a:endParaRPr lang="es-EC" sz="2400"/>
        </a:p>
      </dgm:t>
    </dgm:pt>
    <dgm:pt modelId="{51CE689F-E8C1-45FA-9EC7-888757D15F8B}" type="sibTrans" cxnId="{CFB67677-5626-4C03-979F-E92CB51CFFC4}">
      <dgm:prSet/>
      <dgm:spPr/>
      <dgm:t>
        <a:bodyPr/>
        <a:lstStyle/>
        <a:p>
          <a:endParaRPr lang="es-EC" sz="2400"/>
        </a:p>
      </dgm:t>
    </dgm:pt>
    <dgm:pt modelId="{B2BC01C7-395D-4758-B83F-49A4AF1A605F}">
      <dgm:prSet custT="1"/>
      <dgm:spPr/>
      <dgm:t>
        <a:bodyPr/>
        <a:lstStyle/>
        <a:p>
          <a:r>
            <a:rPr lang="es-EC" sz="1800" dirty="0" smtClean="0"/>
            <a:t>Los objetivos de la empresa no son medibles</a:t>
          </a:r>
          <a:endParaRPr lang="es-EC" sz="1800" dirty="0"/>
        </a:p>
      </dgm:t>
    </dgm:pt>
    <dgm:pt modelId="{7435D33A-221D-4F84-A0E9-CE1BF08E3617}" type="parTrans" cxnId="{3AE0CE26-3A44-4B87-A6C7-BD43BA8CCE99}">
      <dgm:prSet/>
      <dgm:spPr/>
      <dgm:t>
        <a:bodyPr/>
        <a:lstStyle/>
        <a:p>
          <a:endParaRPr lang="es-EC" sz="2400"/>
        </a:p>
      </dgm:t>
    </dgm:pt>
    <dgm:pt modelId="{C411E53E-2383-46A1-AE32-5963AEA85269}" type="sibTrans" cxnId="{3AE0CE26-3A44-4B87-A6C7-BD43BA8CCE99}">
      <dgm:prSet/>
      <dgm:spPr/>
      <dgm:t>
        <a:bodyPr/>
        <a:lstStyle/>
        <a:p>
          <a:endParaRPr lang="es-EC" sz="2400"/>
        </a:p>
      </dgm:t>
    </dgm:pt>
    <dgm:pt modelId="{60E2774A-C9BF-4DF9-BA0D-914CD025932C}">
      <dgm:prSet custT="1"/>
      <dgm:spPr/>
      <dgm:t>
        <a:bodyPr/>
        <a:lstStyle/>
        <a:p>
          <a:r>
            <a:rPr lang="es-EC" sz="1800" dirty="0" smtClean="0"/>
            <a:t>La empresa no cuenta con una organización para las ventas.</a:t>
          </a:r>
          <a:endParaRPr lang="es-EC" sz="1800" dirty="0"/>
        </a:p>
      </dgm:t>
    </dgm:pt>
    <dgm:pt modelId="{9A8BACD2-484C-4D7F-9867-CD755EC3BCF5}" type="parTrans" cxnId="{2DDDDDAA-47D9-4779-B885-B5FDA812FEFF}">
      <dgm:prSet/>
      <dgm:spPr/>
      <dgm:t>
        <a:bodyPr/>
        <a:lstStyle/>
        <a:p>
          <a:endParaRPr lang="es-EC" sz="2400"/>
        </a:p>
      </dgm:t>
    </dgm:pt>
    <dgm:pt modelId="{4E2D6E9D-C487-4080-B14F-093C1E68BBA3}" type="sibTrans" cxnId="{2DDDDDAA-47D9-4779-B885-B5FDA812FEFF}">
      <dgm:prSet/>
      <dgm:spPr/>
      <dgm:t>
        <a:bodyPr/>
        <a:lstStyle/>
        <a:p>
          <a:endParaRPr lang="es-EC" sz="2400"/>
        </a:p>
      </dgm:t>
    </dgm:pt>
    <dgm:pt modelId="{E5B7F531-A57F-427E-AD98-DD8443F0FF0F}">
      <dgm:prSet custT="1"/>
      <dgm:spPr/>
      <dgm:t>
        <a:bodyPr/>
        <a:lstStyle/>
        <a:p>
          <a:r>
            <a:rPr lang="es-EC" sz="1800" dirty="0" smtClean="0"/>
            <a:t>La empresa no realiza investigación y desarrollo.</a:t>
          </a:r>
          <a:endParaRPr lang="es-EC" sz="1800" dirty="0"/>
        </a:p>
      </dgm:t>
    </dgm:pt>
    <dgm:pt modelId="{1B20E686-A5E9-4F92-94F0-6FE710426062}" type="parTrans" cxnId="{C22D37AF-8775-461B-98EE-6C9910168670}">
      <dgm:prSet/>
      <dgm:spPr/>
      <dgm:t>
        <a:bodyPr/>
        <a:lstStyle/>
        <a:p>
          <a:endParaRPr lang="es-EC" sz="2400"/>
        </a:p>
      </dgm:t>
    </dgm:pt>
    <dgm:pt modelId="{EB89860F-47AF-46FC-B36D-0F357639FDF0}" type="sibTrans" cxnId="{C22D37AF-8775-461B-98EE-6C9910168670}">
      <dgm:prSet/>
      <dgm:spPr/>
      <dgm:t>
        <a:bodyPr/>
        <a:lstStyle/>
        <a:p>
          <a:endParaRPr lang="es-EC" sz="2400"/>
        </a:p>
      </dgm:t>
    </dgm:pt>
    <dgm:pt modelId="{FE5DA11E-D57A-487C-905D-7A77D99552CC}">
      <dgm:prSet custT="1"/>
      <dgm:spPr/>
      <dgm:t>
        <a:bodyPr/>
        <a:lstStyle/>
        <a:p>
          <a:r>
            <a:rPr lang="es-EC" sz="1800" dirty="0" smtClean="0"/>
            <a:t>Escasa comunicación interna.</a:t>
          </a:r>
          <a:endParaRPr lang="es-EC" sz="1800" dirty="0"/>
        </a:p>
      </dgm:t>
    </dgm:pt>
    <dgm:pt modelId="{E205931F-6B8A-4A21-8BD9-BB3DA3BBDE4F}" type="parTrans" cxnId="{A5FED9D4-A1FC-4417-B045-F3094DE477B8}">
      <dgm:prSet/>
      <dgm:spPr/>
      <dgm:t>
        <a:bodyPr/>
        <a:lstStyle/>
        <a:p>
          <a:endParaRPr lang="es-EC" sz="2400"/>
        </a:p>
      </dgm:t>
    </dgm:pt>
    <dgm:pt modelId="{A9930ECD-99FB-4A07-AF1A-5E6FF0E1DE62}" type="sibTrans" cxnId="{A5FED9D4-A1FC-4417-B045-F3094DE477B8}">
      <dgm:prSet/>
      <dgm:spPr/>
      <dgm:t>
        <a:bodyPr/>
        <a:lstStyle/>
        <a:p>
          <a:endParaRPr lang="es-EC" sz="2400"/>
        </a:p>
      </dgm:t>
    </dgm:pt>
    <dgm:pt modelId="{B006DD00-B074-4CE3-B33A-1A7774CD6AEE}">
      <dgm:prSet phldrT="[Texto]" custT="1"/>
      <dgm:spPr/>
      <dgm:t>
        <a:bodyPr/>
        <a:lstStyle/>
        <a:p>
          <a:pPr rtl="0"/>
          <a:r>
            <a:rPr lang="es-EC" sz="1800" dirty="0" smtClean="0"/>
            <a:t>No se ha segmentado adecuadamente su mercado.</a:t>
          </a:r>
          <a:endParaRPr lang="es-EC" sz="1800" dirty="0"/>
        </a:p>
      </dgm:t>
    </dgm:pt>
    <dgm:pt modelId="{EFDF068D-6C79-45E9-AF03-079499001FB9}" type="parTrans" cxnId="{EBE8D64D-2743-40A9-B715-A588D66CE14E}">
      <dgm:prSet/>
      <dgm:spPr/>
      <dgm:t>
        <a:bodyPr/>
        <a:lstStyle/>
        <a:p>
          <a:endParaRPr lang="es-EC" sz="2400"/>
        </a:p>
      </dgm:t>
    </dgm:pt>
    <dgm:pt modelId="{C0548058-7406-4A5D-AED9-6925482D5F9D}" type="sibTrans" cxnId="{EBE8D64D-2743-40A9-B715-A588D66CE14E}">
      <dgm:prSet/>
      <dgm:spPr/>
      <dgm:t>
        <a:bodyPr/>
        <a:lstStyle/>
        <a:p>
          <a:endParaRPr lang="es-EC" sz="2400"/>
        </a:p>
      </dgm:t>
    </dgm:pt>
    <dgm:pt modelId="{7B230809-8152-4CEA-B766-C22DB33044FD}" type="pres">
      <dgm:prSet presAssocID="{C8CC3007-11FC-4ED8-BD76-B832B9D3E49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464131-1AA4-42CD-A15D-3BA1B8FFC56F}" type="pres">
      <dgm:prSet presAssocID="{4BCF63F7-5020-4D18-819C-51A8E9178C39}" presName="upArrow" presStyleLbl="node1" presStyleIdx="0" presStyleCnt="2"/>
      <dgm:spPr/>
      <dgm:t>
        <a:bodyPr/>
        <a:lstStyle/>
        <a:p>
          <a:endParaRPr lang="es-EC"/>
        </a:p>
      </dgm:t>
    </dgm:pt>
    <dgm:pt modelId="{6FB6FC42-86FB-4252-849B-EB13F805AE00}" type="pres">
      <dgm:prSet presAssocID="{4BCF63F7-5020-4D18-819C-51A8E9178C3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0CC16F-E04D-4A4F-BBEB-E966D6036166}" type="pres">
      <dgm:prSet presAssocID="{86034C1D-C5DC-4974-8720-965BC57AF33E}" presName="downArrow" presStyleLbl="node1" presStyleIdx="1" presStyleCnt="2"/>
      <dgm:spPr/>
      <dgm:t>
        <a:bodyPr/>
        <a:lstStyle/>
        <a:p>
          <a:endParaRPr lang="es-EC"/>
        </a:p>
      </dgm:t>
    </dgm:pt>
    <dgm:pt modelId="{F4E0547C-C8E8-4A58-AC4F-ED667C07E78E}" type="pres">
      <dgm:prSet presAssocID="{86034C1D-C5DC-4974-8720-965BC57AF33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414A97-065D-432A-8F62-5CD1D6C05B14}" type="presOf" srcId="{9E73DFD5-85AF-49B8-B5C8-C4F830C8C7A6}" destId="{6FB6FC42-86FB-4252-849B-EB13F805AE00}" srcOrd="0" destOrd="3" presId="urn:microsoft.com/office/officeart/2005/8/layout/arrow4"/>
    <dgm:cxn modelId="{2D47E18F-3959-442E-9CCA-9857CAC589BD}" type="presOf" srcId="{FC278C18-2328-4931-847C-B1031426DE49}" destId="{6FB6FC42-86FB-4252-849B-EB13F805AE00}" srcOrd="0" destOrd="1" presId="urn:microsoft.com/office/officeart/2005/8/layout/arrow4"/>
    <dgm:cxn modelId="{F8C6E699-6B76-40C5-A073-76C79045531A}" srcId="{4BCF63F7-5020-4D18-819C-51A8E9178C39}" destId="{606C3A7B-3C5F-414F-AD39-FF7D81D8E29A}" srcOrd="1" destOrd="0" parTransId="{06C3E1D7-81DA-4C9C-A6BB-8CAA4806F4B5}" sibTransId="{3F34EB75-DE23-4A54-A965-18F06BE5FDF5}"/>
    <dgm:cxn modelId="{5091F9E2-D8F0-45AB-BB00-59BA330E8396}" srcId="{4BCF63F7-5020-4D18-819C-51A8E9178C39}" destId="{744A6F9B-76AC-481F-B5C6-743F74E2EBAE}" srcOrd="5" destOrd="0" parTransId="{6FBA78C6-6BD6-4B62-834E-E527F6AB49A8}" sibTransId="{C852EFD1-D6DC-4FA1-AAC4-D14C947CB332}"/>
    <dgm:cxn modelId="{82A45F47-61E5-4F94-9976-E69504A8396B}" srcId="{4BCF63F7-5020-4D18-819C-51A8E9178C39}" destId="{9E73DFD5-85AF-49B8-B5C8-C4F830C8C7A6}" srcOrd="2" destOrd="0" parTransId="{122591B1-341D-45B4-8959-0DF8F44A3984}" sibTransId="{1D6D89B7-CEEA-4BCA-B9E9-E3F39C05F45F}"/>
    <dgm:cxn modelId="{4D954556-2648-402C-BBC4-D05F931BED9D}" type="presOf" srcId="{C8CC3007-11FC-4ED8-BD76-B832B9D3E493}" destId="{7B230809-8152-4CEA-B766-C22DB33044FD}" srcOrd="0" destOrd="0" presId="urn:microsoft.com/office/officeart/2005/8/layout/arrow4"/>
    <dgm:cxn modelId="{3AE0CE26-3A44-4B87-A6C7-BD43BA8CCE99}" srcId="{86034C1D-C5DC-4974-8720-965BC57AF33E}" destId="{B2BC01C7-395D-4758-B83F-49A4AF1A605F}" srcOrd="2" destOrd="0" parTransId="{7435D33A-221D-4F84-A0E9-CE1BF08E3617}" sibTransId="{C411E53E-2383-46A1-AE32-5963AEA85269}"/>
    <dgm:cxn modelId="{EF70C8F6-F175-4E01-A213-6A0052DCA870}" type="presOf" srcId="{B5C12730-9A5A-4231-968C-CFC4A8639A28}" destId="{6FB6FC42-86FB-4252-849B-EB13F805AE00}" srcOrd="0" destOrd="4" presId="urn:microsoft.com/office/officeart/2005/8/layout/arrow4"/>
    <dgm:cxn modelId="{CD1BF43A-8163-4AAC-BCD2-DC11E2F29DA7}" type="presOf" srcId="{606C3A7B-3C5F-414F-AD39-FF7D81D8E29A}" destId="{6FB6FC42-86FB-4252-849B-EB13F805AE00}" srcOrd="0" destOrd="2" presId="urn:microsoft.com/office/officeart/2005/8/layout/arrow4"/>
    <dgm:cxn modelId="{677A7B2B-114B-4356-B146-610350F84428}" type="presOf" srcId="{86034C1D-C5DC-4974-8720-965BC57AF33E}" destId="{F4E0547C-C8E8-4A58-AC4F-ED667C07E78E}" srcOrd="0" destOrd="0" presId="urn:microsoft.com/office/officeart/2005/8/layout/arrow4"/>
    <dgm:cxn modelId="{B7A61AB9-EE90-4B91-B6ED-42FD9A5B4DE3}" srcId="{4BCF63F7-5020-4D18-819C-51A8E9178C39}" destId="{F6292DB9-9BCB-4B04-BD24-DB6654063B18}" srcOrd="4" destOrd="0" parTransId="{53C77CE3-2A42-47E5-8886-0F3EAF0D47B6}" sibTransId="{E4D6A52D-6B95-47A0-86F8-3232AFF3F16B}"/>
    <dgm:cxn modelId="{8D901C1B-6DE5-4DDB-B583-7D3407BFE00F}" srcId="{4BCF63F7-5020-4D18-819C-51A8E9178C39}" destId="{B5C12730-9A5A-4231-968C-CFC4A8639A28}" srcOrd="3" destOrd="0" parTransId="{C64B2FDD-44A4-4471-A4DD-1A6D99565EAD}" sibTransId="{73B80E6E-3FCA-43F6-9198-73CEF6AAA106}"/>
    <dgm:cxn modelId="{2A0CF16A-51AE-4297-BA81-70165DA2F9DF}" type="presOf" srcId="{B2BC01C7-395D-4758-B83F-49A4AF1A605F}" destId="{F4E0547C-C8E8-4A58-AC4F-ED667C07E78E}" srcOrd="0" destOrd="3" presId="urn:microsoft.com/office/officeart/2005/8/layout/arrow4"/>
    <dgm:cxn modelId="{262CE259-9726-4367-948F-A94DE3F4B4C2}" type="presOf" srcId="{B006DD00-B074-4CE3-B33A-1A7774CD6AEE}" destId="{F4E0547C-C8E8-4A58-AC4F-ED667C07E78E}" srcOrd="0" destOrd="1" presId="urn:microsoft.com/office/officeart/2005/8/layout/arrow4"/>
    <dgm:cxn modelId="{C22D37AF-8775-461B-98EE-6C9910168670}" srcId="{86034C1D-C5DC-4974-8720-965BC57AF33E}" destId="{E5B7F531-A57F-427E-AD98-DD8443F0FF0F}" srcOrd="4" destOrd="0" parTransId="{1B20E686-A5E9-4F92-94F0-6FE710426062}" sibTransId="{EB89860F-47AF-46FC-B36D-0F357639FDF0}"/>
    <dgm:cxn modelId="{8F69792F-9094-4D76-90C4-52AF30D4A8D7}" srcId="{4BCF63F7-5020-4D18-819C-51A8E9178C39}" destId="{FC278C18-2328-4931-847C-B1031426DE49}" srcOrd="0" destOrd="0" parTransId="{723AE158-5C6A-4D8C-84FB-47A58A2C08E8}" sibTransId="{BEE4CB9F-5868-4F75-B957-5DA0310A0592}"/>
    <dgm:cxn modelId="{B86BAD55-672F-4866-BF08-508D28A83A09}" type="presOf" srcId="{744A6F9B-76AC-481F-B5C6-743F74E2EBAE}" destId="{6FB6FC42-86FB-4252-849B-EB13F805AE00}" srcOrd="0" destOrd="6" presId="urn:microsoft.com/office/officeart/2005/8/layout/arrow4"/>
    <dgm:cxn modelId="{CFB67677-5626-4C03-979F-E92CB51CFFC4}" srcId="{86034C1D-C5DC-4974-8720-965BC57AF33E}" destId="{7346EE5F-5C02-47E0-9C62-9F0A8ADA1B2E}" srcOrd="1" destOrd="0" parTransId="{47B0785B-69DA-4E68-BE19-8420F2AE8307}" sibTransId="{51CE689F-E8C1-45FA-9EC7-888757D15F8B}"/>
    <dgm:cxn modelId="{EBE8D64D-2743-40A9-B715-A588D66CE14E}" srcId="{86034C1D-C5DC-4974-8720-965BC57AF33E}" destId="{B006DD00-B074-4CE3-B33A-1A7774CD6AEE}" srcOrd="0" destOrd="0" parTransId="{EFDF068D-6C79-45E9-AF03-079499001FB9}" sibTransId="{C0548058-7406-4A5D-AED9-6925482D5F9D}"/>
    <dgm:cxn modelId="{C75C51D4-903E-42F8-8873-C11C77728F67}" type="presOf" srcId="{4BCF63F7-5020-4D18-819C-51A8E9178C39}" destId="{6FB6FC42-86FB-4252-849B-EB13F805AE00}" srcOrd="0" destOrd="0" presId="urn:microsoft.com/office/officeart/2005/8/layout/arrow4"/>
    <dgm:cxn modelId="{69C3611B-A046-4E0B-B50B-3362D6BC9D27}" type="presOf" srcId="{FE5DA11E-D57A-487C-905D-7A77D99552CC}" destId="{F4E0547C-C8E8-4A58-AC4F-ED667C07E78E}" srcOrd="0" destOrd="6" presId="urn:microsoft.com/office/officeart/2005/8/layout/arrow4"/>
    <dgm:cxn modelId="{EADC54F6-D81E-4814-8FAC-238343A59C36}" srcId="{C8CC3007-11FC-4ED8-BD76-B832B9D3E493}" destId="{4BCF63F7-5020-4D18-819C-51A8E9178C39}" srcOrd="0" destOrd="0" parTransId="{B88B05BE-E671-4A63-A228-44904169A461}" sibTransId="{329D2F8B-F4D2-4555-987E-D68153797BF1}"/>
    <dgm:cxn modelId="{87F7363D-E848-436E-A317-7805B70786B5}" type="presOf" srcId="{60E2774A-C9BF-4DF9-BA0D-914CD025932C}" destId="{F4E0547C-C8E8-4A58-AC4F-ED667C07E78E}" srcOrd="0" destOrd="4" presId="urn:microsoft.com/office/officeart/2005/8/layout/arrow4"/>
    <dgm:cxn modelId="{A5FED9D4-A1FC-4417-B045-F3094DE477B8}" srcId="{86034C1D-C5DC-4974-8720-965BC57AF33E}" destId="{FE5DA11E-D57A-487C-905D-7A77D99552CC}" srcOrd="5" destOrd="0" parTransId="{E205931F-6B8A-4A21-8BD9-BB3DA3BBDE4F}" sibTransId="{A9930ECD-99FB-4A07-AF1A-5E6FF0E1DE62}"/>
    <dgm:cxn modelId="{2DDDDDAA-47D9-4779-B885-B5FDA812FEFF}" srcId="{86034C1D-C5DC-4974-8720-965BC57AF33E}" destId="{60E2774A-C9BF-4DF9-BA0D-914CD025932C}" srcOrd="3" destOrd="0" parTransId="{9A8BACD2-484C-4D7F-9867-CD755EC3BCF5}" sibTransId="{4E2D6E9D-C487-4080-B14F-093C1E68BBA3}"/>
    <dgm:cxn modelId="{2A88ECD8-6FDF-4D51-8B22-DD86EB4666DE}" type="presOf" srcId="{7346EE5F-5C02-47E0-9C62-9F0A8ADA1B2E}" destId="{F4E0547C-C8E8-4A58-AC4F-ED667C07E78E}" srcOrd="0" destOrd="2" presId="urn:microsoft.com/office/officeart/2005/8/layout/arrow4"/>
    <dgm:cxn modelId="{39869454-BF7B-4761-8CF2-5F8A6AA4A42F}" type="presOf" srcId="{E5B7F531-A57F-427E-AD98-DD8443F0FF0F}" destId="{F4E0547C-C8E8-4A58-AC4F-ED667C07E78E}" srcOrd="0" destOrd="5" presId="urn:microsoft.com/office/officeart/2005/8/layout/arrow4"/>
    <dgm:cxn modelId="{83384B6F-2F4B-4AE3-B33F-F47A45E36E73}" type="presOf" srcId="{F6292DB9-9BCB-4B04-BD24-DB6654063B18}" destId="{6FB6FC42-86FB-4252-849B-EB13F805AE00}" srcOrd="0" destOrd="5" presId="urn:microsoft.com/office/officeart/2005/8/layout/arrow4"/>
    <dgm:cxn modelId="{63FEA410-21C7-4FB8-B73B-A2F08F87374E}" srcId="{C8CC3007-11FC-4ED8-BD76-B832B9D3E493}" destId="{86034C1D-C5DC-4974-8720-965BC57AF33E}" srcOrd="1" destOrd="0" parTransId="{2AE1A40F-5E2B-48D4-A591-0528C65CF6F5}" sibTransId="{620B07EA-DFBE-4DF1-943F-B597D92DDA8B}"/>
    <dgm:cxn modelId="{E2323F7E-D573-449D-AA50-8001955F4D49}" type="presParOf" srcId="{7B230809-8152-4CEA-B766-C22DB33044FD}" destId="{35464131-1AA4-42CD-A15D-3BA1B8FFC56F}" srcOrd="0" destOrd="0" presId="urn:microsoft.com/office/officeart/2005/8/layout/arrow4"/>
    <dgm:cxn modelId="{25D8DADF-183E-40C1-BA9A-7F2A37706ABC}" type="presParOf" srcId="{7B230809-8152-4CEA-B766-C22DB33044FD}" destId="{6FB6FC42-86FB-4252-849B-EB13F805AE00}" srcOrd="1" destOrd="0" presId="urn:microsoft.com/office/officeart/2005/8/layout/arrow4"/>
    <dgm:cxn modelId="{3B36489C-D260-4FC4-969F-EE2067605637}" type="presParOf" srcId="{7B230809-8152-4CEA-B766-C22DB33044FD}" destId="{320CC16F-E04D-4A4F-BBEB-E966D6036166}" srcOrd="2" destOrd="0" presId="urn:microsoft.com/office/officeart/2005/8/layout/arrow4"/>
    <dgm:cxn modelId="{42A42510-96CE-4691-A117-62E3BF3DA1A9}" type="presParOf" srcId="{7B230809-8152-4CEA-B766-C22DB33044FD}" destId="{F4E0547C-C8E8-4A58-AC4F-ED667C07E78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CC3007-11FC-4ED8-BD76-B832B9D3E49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BCF63F7-5020-4D18-819C-51A8E9178C39}">
      <dgm:prSet phldrT="[Texto]" custT="1"/>
      <dgm:spPr/>
      <dgm:t>
        <a:bodyPr/>
        <a:lstStyle/>
        <a:p>
          <a:pPr rtl="0"/>
          <a:r>
            <a:rPr lang="es-EC" sz="2400" dirty="0" smtClean="0"/>
            <a:t>Oportunidades</a:t>
          </a:r>
          <a:endParaRPr lang="es-EC" sz="2400" dirty="0"/>
        </a:p>
      </dgm:t>
    </dgm:pt>
    <dgm:pt modelId="{B88B05BE-E671-4A63-A228-44904169A461}" type="parTrans" cxnId="{EADC54F6-D81E-4814-8FAC-238343A59C36}">
      <dgm:prSet/>
      <dgm:spPr/>
      <dgm:t>
        <a:bodyPr/>
        <a:lstStyle/>
        <a:p>
          <a:endParaRPr lang="es-EC" sz="2400"/>
        </a:p>
      </dgm:t>
    </dgm:pt>
    <dgm:pt modelId="{329D2F8B-F4D2-4555-987E-D68153797BF1}" type="sibTrans" cxnId="{EADC54F6-D81E-4814-8FAC-238343A59C36}">
      <dgm:prSet/>
      <dgm:spPr/>
      <dgm:t>
        <a:bodyPr/>
        <a:lstStyle/>
        <a:p>
          <a:endParaRPr lang="es-EC" sz="2400"/>
        </a:p>
      </dgm:t>
    </dgm:pt>
    <dgm:pt modelId="{86034C1D-C5DC-4974-8720-965BC57AF33E}">
      <dgm:prSet phldrT="[Texto]" custT="1"/>
      <dgm:spPr/>
      <dgm:t>
        <a:bodyPr/>
        <a:lstStyle/>
        <a:p>
          <a:r>
            <a:rPr lang="es-EC" sz="2400" dirty="0" smtClean="0"/>
            <a:t>Amenazas</a:t>
          </a:r>
          <a:endParaRPr lang="es-EC" sz="2400" dirty="0"/>
        </a:p>
      </dgm:t>
    </dgm:pt>
    <dgm:pt modelId="{2AE1A40F-5E2B-48D4-A591-0528C65CF6F5}" type="parTrans" cxnId="{63FEA410-21C7-4FB8-B73B-A2F08F87374E}">
      <dgm:prSet/>
      <dgm:spPr/>
      <dgm:t>
        <a:bodyPr/>
        <a:lstStyle/>
        <a:p>
          <a:endParaRPr lang="es-EC" sz="2400"/>
        </a:p>
      </dgm:t>
    </dgm:pt>
    <dgm:pt modelId="{620B07EA-DFBE-4DF1-943F-B597D92DDA8B}" type="sibTrans" cxnId="{63FEA410-21C7-4FB8-B73B-A2F08F87374E}">
      <dgm:prSet/>
      <dgm:spPr/>
      <dgm:t>
        <a:bodyPr/>
        <a:lstStyle/>
        <a:p>
          <a:endParaRPr lang="es-EC" sz="2400"/>
        </a:p>
      </dgm:t>
    </dgm:pt>
    <dgm:pt modelId="{744A6F9B-76AC-481F-B5C6-743F74E2EBAE}">
      <dgm:prSet custT="1"/>
      <dgm:spPr/>
      <dgm:t>
        <a:bodyPr/>
        <a:lstStyle/>
        <a:p>
          <a:endParaRPr lang="es-EC" sz="1800" dirty="0"/>
        </a:p>
      </dgm:t>
    </dgm:pt>
    <dgm:pt modelId="{6FBA78C6-6BD6-4B62-834E-E527F6AB49A8}" type="parTrans" cxnId="{5091F9E2-D8F0-45AB-BB00-59BA330E8396}">
      <dgm:prSet/>
      <dgm:spPr/>
      <dgm:t>
        <a:bodyPr/>
        <a:lstStyle/>
        <a:p>
          <a:endParaRPr lang="es-EC" sz="2400"/>
        </a:p>
      </dgm:t>
    </dgm:pt>
    <dgm:pt modelId="{C852EFD1-D6DC-4FA1-AAC4-D14C947CB332}" type="sibTrans" cxnId="{5091F9E2-D8F0-45AB-BB00-59BA330E8396}">
      <dgm:prSet/>
      <dgm:spPr/>
      <dgm:t>
        <a:bodyPr/>
        <a:lstStyle/>
        <a:p>
          <a:endParaRPr lang="es-EC" sz="2400"/>
        </a:p>
      </dgm:t>
    </dgm:pt>
    <dgm:pt modelId="{FC278C18-2328-4931-847C-B1031426DE49}">
      <dgm:prSet phldrT="[Texto]" custT="1"/>
      <dgm:spPr/>
      <dgm:t>
        <a:bodyPr/>
        <a:lstStyle/>
        <a:p>
          <a:pPr rtl="0"/>
          <a:r>
            <a:rPr lang="es-EC" sz="1800" dirty="0" smtClean="0"/>
            <a:t>Las empresas necesitan de una pagina Web.</a:t>
          </a:r>
          <a:endParaRPr lang="es-EC" sz="1800" dirty="0"/>
        </a:p>
      </dgm:t>
    </dgm:pt>
    <dgm:pt modelId="{723AE158-5C6A-4D8C-84FB-47A58A2C08E8}" type="parTrans" cxnId="{8F69792F-9094-4D76-90C4-52AF30D4A8D7}">
      <dgm:prSet/>
      <dgm:spPr/>
      <dgm:t>
        <a:bodyPr/>
        <a:lstStyle/>
        <a:p>
          <a:endParaRPr lang="es-EC" sz="2400"/>
        </a:p>
      </dgm:t>
    </dgm:pt>
    <dgm:pt modelId="{BEE4CB9F-5868-4F75-B957-5DA0310A0592}" type="sibTrans" cxnId="{8F69792F-9094-4D76-90C4-52AF30D4A8D7}">
      <dgm:prSet/>
      <dgm:spPr/>
      <dgm:t>
        <a:bodyPr/>
        <a:lstStyle/>
        <a:p>
          <a:endParaRPr lang="es-EC" sz="2400"/>
        </a:p>
      </dgm:t>
    </dgm:pt>
    <dgm:pt modelId="{963ACEFF-1BF9-42D9-9553-775B403A2727}">
      <dgm:prSet phldrT="[Texto]" custT="1"/>
      <dgm:spPr/>
      <dgm:t>
        <a:bodyPr/>
        <a:lstStyle/>
        <a:p>
          <a:pPr rtl="0"/>
          <a:r>
            <a:rPr lang="es-EC" sz="1800" dirty="0" smtClean="0"/>
            <a:t>Incremento de oferta de productos y servicios sustitutos</a:t>
          </a:r>
          <a:endParaRPr lang="es-EC" sz="1800" dirty="0"/>
        </a:p>
      </dgm:t>
    </dgm:pt>
    <dgm:pt modelId="{6F23911A-D317-4B77-AB0C-7D321D162181}" type="parTrans" cxnId="{316B1380-B430-4C53-A106-5FC34B9F57D3}">
      <dgm:prSet/>
      <dgm:spPr/>
      <dgm:t>
        <a:bodyPr/>
        <a:lstStyle/>
        <a:p>
          <a:endParaRPr lang="es-EC" sz="2400"/>
        </a:p>
      </dgm:t>
    </dgm:pt>
    <dgm:pt modelId="{976D3BF7-98BA-45FA-B3C4-282F9486631A}" type="sibTrans" cxnId="{316B1380-B430-4C53-A106-5FC34B9F57D3}">
      <dgm:prSet/>
      <dgm:spPr/>
      <dgm:t>
        <a:bodyPr/>
        <a:lstStyle/>
        <a:p>
          <a:endParaRPr lang="es-EC" sz="2400"/>
        </a:p>
      </dgm:t>
    </dgm:pt>
    <dgm:pt modelId="{FE5DA11E-D57A-487C-905D-7A77D99552CC}">
      <dgm:prSet custT="1"/>
      <dgm:spPr/>
      <dgm:t>
        <a:bodyPr/>
        <a:lstStyle/>
        <a:p>
          <a:endParaRPr lang="es-EC" sz="1800" dirty="0"/>
        </a:p>
      </dgm:t>
    </dgm:pt>
    <dgm:pt modelId="{E205931F-6B8A-4A21-8BD9-BB3DA3BBDE4F}" type="parTrans" cxnId="{A5FED9D4-A1FC-4417-B045-F3094DE477B8}">
      <dgm:prSet/>
      <dgm:spPr/>
      <dgm:t>
        <a:bodyPr/>
        <a:lstStyle/>
        <a:p>
          <a:endParaRPr lang="es-EC" sz="2400"/>
        </a:p>
      </dgm:t>
    </dgm:pt>
    <dgm:pt modelId="{A9930ECD-99FB-4A07-AF1A-5E6FF0E1DE62}" type="sibTrans" cxnId="{A5FED9D4-A1FC-4417-B045-F3094DE477B8}">
      <dgm:prSet/>
      <dgm:spPr/>
      <dgm:t>
        <a:bodyPr/>
        <a:lstStyle/>
        <a:p>
          <a:endParaRPr lang="es-EC" sz="2400"/>
        </a:p>
      </dgm:t>
    </dgm:pt>
    <dgm:pt modelId="{A023FE10-E012-4635-9F2B-25E627DA9BDA}">
      <dgm:prSet custT="1"/>
      <dgm:spPr/>
      <dgm:t>
        <a:bodyPr/>
        <a:lstStyle/>
        <a:p>
          <a:r>
            <a:rPr lang="es-EC" sz="1800" dirty="0" smtClean="0"/>
            <a:t>Tendencia hacia la utilización del Internet como un canal de difusión y promoción.</a:t>
          </a:r>
          <a:endParaRPr lang="es-EC" sz="1800" dirty="0"/>
        </a:p>
      </dgm:t>
    </dgm:pt>
    <dgm:pt modelId="{4323B8DA-7965-4F5A-A8EE-3187A6370A19}" type="parTrans" cxnId="{B7055D56-D9DA-43A3-BC8D-1F39C4A587DA}">
      <dgm:prSet/>
      <dgm:spPr/>
      <dgm:t>
        <a:bodyPr/>
        <a:lstStyle/>
        <a:p>
          <a:endParaRPr lang="es-EC" sz="2400"/>
        </a:p>
      </dgm:t>
    </dgm:pt>
    <dgm:pt modelId="{905BBCA4-E7FB-411D-B377-4C40F2B520FF}" type="sibTrans" cxnId="{B7055D56-D9DA-43A3-BC8D-1F39C4A587DA}">
      <dgm:prSet/>
      <dgm:spPr/>
      <dgm:t>
        <a:bodyPr/>
        <a:lstStyle/>
        <a:p>
          <a:endParaRPr lang="es-EC" sz="2400"/>
        </a:p>
      </dgm:t>
    </dgm:pt>
    <dgm:pt modelId="{78207F66-3699-4D52-A161-5D85569C848B}">
      <dgm:prSet custT="1"/>
      <dgm:spPr/>
      <dgm:t>
        <a:bodyPr/>
        <a:lstStyle/>
        <a:p>
          <a:r>
            <a:rPr lang="es-EC" sz="1800" dirty="0" smtClean="0"/>
            <a:t>La utilización de Internet en Ecuador es creciente</a:t>
          </a:r>
          <a:endParaRPr lang="es-EC" sz="1800" dirty="0"/>
        </a:p>
      </dgm:t>
    </dgm:pt>
    <dgm:pt modelId="{D6DD2221-5D3E-4A59-9186-029FF460F58D}" type="parTrans" cxnId="{AC51E54A-AC26-4D20-9F96-B2CBFD71A711}">
      <dgm:prSet/>
      <dgm:spPr/>
      <dgm:t>
        <a:bodyPr/>
        <a:lstStyle/>
        <a:p>
          <a:endParaRPr lang="es-EC" sz="2400"/>
        </a:p>
      </dgm:t>
    </dgm:pt>
    <dgm:pt modelId="{DCEBC43C-A347-4C85-BF1E-DCA6D6ED06BB}" type="sibTrans" cxnId="{AC51E54A-AC26-4D20-9F96-B2CBFD71A711}">
      <dgm:prSet/>
      <dgm:spPr/>
      <dgm:t>
        <a:bodyPr/>
        <a:lstStyle/>
        <a:p>
          <a:endParaRPr lang="es-EC" sz="2400"/>
        </a:p>
      </dgm:t>
    </dgm:pt>
    <dgm:pt modelId="{7BE29F39-0B04-4F05-9C0C-ED64146027A0}">
      <dgm:prSet custT="1"/>
      <dgm:spPr/>
      <dgm:t>
        <a:bodyPr/>
        <a:lstStyle/>
        <a:p>
          <a:endParaRPr lang="es-EC" sz="1800" dirty="0"/>
        </a:p>
      </dgm:t>
    </dgm:pt>
    <dgm:pt modelId="{0047DE3D-CA5F-4CF4-9DFD-7B434D0A9A63}" type="parTrans" cxnId="{D924990E-3605-4C82-A736-E84B611224E9}">
      <dgm:prSet/>
      <dgm:spPr/>
      <dgm:t>
        <a:bodyPr/>
        <a:lstStyle/>
        <a:p>
          <a:endParaRPr lang="es-EC" sz="2400"/>
        </a:p>
      </dgm:t>
    </dgm:pt>
    <dgm:pt modelId="{17302801-3744-455B-991F-B45A24F84F8C}" type="sibTrans" cxnId="{D924990E-3605-4C82-A736-E84B611224E9}">
      <dgm:prSet/>
      <dgm:spPr/>
      <dgm:t>
        <a:bodyPr/>
        <a:lstStyle/>
        <a:p>
          <a:endParaRPr lang="es-EC" sz="2400"/>
        </a:p>
      </dgm:t>
    </dgm:pt>
    <dgm:pt modelId="{81B5356F-6274-49F0-8FD3-8663943508CE}">
      <dgm:prSet custT="1"/>
      <dgm:spPr/>
      <dgm:t>
        <a:bodyPr/>
        <a:lstStyle/>
        <a:p>
          <a:r>
            <a:rPr lang="es-EC" sz="1800" dirty="0" smtClean="0"/>
            <a:t>Competencia desleal</a:t>
          </a:r>
          <a:endParaRPr lang="es-EC" sz="1800" dirty="0"/>
        </a:p>
      </dgm:t>
    </dgm:pt>
    <dgm:pt modelId="{41BE487F-5B9D-4092-BB3F-E1B1406C9D26}" type="parTrans" cxnId="{6C5473D8-21CE-4680-B8FF-E50E7A99EFFD}">
      <dgm:prSet/>
      <dgm:spPr/>
      <dgm:t>
        <a:bodyPr/>
        <a:lstStyle/>
        <a:p>
          <a:endParaRPr lang="es-EC" sz="2400"/>
        </a:p>
      </dgm:t>
    </dgm:pt>
    <dgm:pt modelId="{784A697D-A274-42BD-B76F-6C62F37744D6}" type="sibTrans" cxnId="{6C5473D8-21CE-4680-B8FF-E50E7A99EFFD}">
      <dgm:prSet/>
      <dgm:spPr/>
      <dgm:t>
        <a:bodyPr/>
        <a:lstStyle/>
        <a:p>
          <a:endParaRPr lang="es-EC" sz="2400"/>
        </a:p>
      </dgm:t>
    </dgm:pt>
    <dgm:pt modelId="{5814F540-A027-49C8-8FDA-6DBCEAD6D7A5}">
      <dgm:prSet custT="1"/>
      <dgm:spPr/>
      <dgm:t>
        <a:bodyPr/>
        <a:lstStyle/>
        <a:p>
          <a:r>
            <a:rPr lang="es-EC" sz="1800" dirty="0" smtClean="0"/>
            <a:t>Poco conocimiento nacional de los servicios que oferta el sector de desarrollo web</a:t>
          </a:r>
          <a:endParaRPr lang="es-EC" sz="1800" dirty="0"/>
        </a:p>
      </dgm:t>
    </dgm:pt>
    <dgm:pt modelId="{682575EC-BE37-4FBA-91D1-B8B51E8EAADB}" type="parTrans" cxnId="{0A17D641-4A86-4C48-BC6A-9BA5EF74B996}">
      <dgm:prSet/>
      <dgm:spPr/>
      <dgm:t>
        <a:bodyPr/>
        <a:lstStyle/>
        <a:p>
          <a:endParaRPr lang="es-EC" sz="2400"/>
        </a:p>
      </dgm:t>
    </dgm:pt>
    <dgm:pt modelId="{3012FB42-A4BD-47EA-945C-5AFE96626EDF}" type="sibTrans" cxnId="{0A17D641-4A86-4C48-BC6A-9BA5EF74B996}">
      <dgm:prSet/>
      <dgm:spPr/>
      <dgm:t>
        <a:bodyPr/>
        <a:lstStyle/>
        <a:p>
          <a:endParaRPr lang="es-EC" sz="2400"/>
        </a:p>
      </dgm:t>
    </dgm:pt>
    <dgm:pt modelId="{E458BFA7-731C-4A19-BDC0-E98306E67752}">
      <dgm:prSet custT="1"/>
      <dgm:spPr/>
      <dgm:t>
        <a:bodyPr/>
        <a:lstStyle/>
        <a:p>
          <a:r>
            <a:rPr lang="es-EC" sz="1800" dirty="0" smtClean="0"/>
            <a:t>Aparecimiento de nuevos competidores</a:t>
          </a:r>
          <a:endParaRPr lang="es-EC" sz="1800" dirty="0"/>
        </a:p>
      </dgm:t>
    </dgm:pt>
    <dgm:pt modelId="{C0651CB5-BA11-4842-BD5A-9DCE81A9F1CC}" type="parTrans" cxnId="{F50C1394-215A-4585-8FB4-17F9B90AF750}">
      <dgm:prSet/>
      <dgm:spPr/>
      <dgm:t>
        <a:bodyPr/>
        <a:lstStyle/>
        <a:p>
          <a:endParaRPr lang="es-EC" sz="2400"/>
        </a:p>
      </dgm:t>
    </dgm:pt>
    <dgm:pt modelId="{2B2B8D93-7727-4CB8-BB99-FDC9B47DD69A}" type="sibTrans" cxnId="{F50C1394-215A-4585-8FB4-17F9B90AF750}">
      <dgm:prSet/>
      <dgm:spPr/>
      <dgm:t>
        <a:bodyPr/>
        <a:lstStyle/>
        <a:p>
          <a:endParaRPr lang="es-EC" sz="2400"/>
        </a:p>
      </dgm:t>
    </dgm:pt>
    <dgm:pt modelId="{45F1CEC5-4E45-4BFF-9C8F-92761C702CF3}">
      <dgm:prSet custT="1"/>
      <dgm:spPr/>
      <dgm:t>
        <a:bodyPr/>
        <a:lstStyle/>
        <a:p>
          <a:r>
            <a:rPr lang="es-EC" sz="1800" dirty="0" smtClean="0"/>
            <a:t>Inestabilidad política y económica generalizada en toda la región</a:t>
          </a:r>
          <a:endParaRPr lang="es-EC" sz="1800" dirty="0"/>
        </a:p>
      </dgm:t>
    </dgm:pt>
    <dgm:pt modelId="{1A918588-3AD6-444D-AF8D-A485AABFAD17}" type="parTrans" cxnId="{F4918A44-2773-4B6B-A887-BA1A3BFA541D}">
      <dgm:prSet/>
      <dgm:spPr/>
      <dgm:t>
        <a:bodyPr/>
        <a:lstStyle/>
        <a:p>
          <a:endParaRPr lang="es-EC" sz="2400"/>
        </a:p>
      </dgm:t>
    </dgm:pt>
    <dgm:pt modelId="{99BCDBAB-FFE8-4028-8CC7-2F5C8499536F}" type="sibTrans" cxnId="{F4918A44-2773-4B6B-A887-BA1A3BFA541D}">
      <dgm:prSet/>
      <dgm:spPr/>
      <dgm:t>
        <a:bodyPr/>
        <a:lstStyle/>
        <a:p>
          <a:endParaRPr lang="es-EC" sz="2400"/>
        </a:p>
      </dgm:t>
    </dgm:pt>
    <dgm:pt modelId="{4F0AE486-F415-405F-834F-BF16C061328C}">
      <dgm:prSet custT="1"/>
      <dgm:spPr/>
      <dgm:t>
        <a:bodyPr/>
        <a:lstStyle/>
        <a:p>
          <a:endParaRPr lang="es-EC" sz="1800"/>
        </a:p>
      </dgm:t>
    </dgm:pt>
    <dgm:pt modelId="{06BCE8E9-CBA3-4AEF-8E2F-9BD2E39D9346}" type="parTrans" cxnId="{9B5CD93C-5A77-466C-A514-65B7F826AE39}">
      <dgm:prSet/>
      <dgm:spPr/>
      <dgm:t>
        <a:bodyPr/>
        <a:lstStyle/>
        <a:p>
          <a:endParaRPr lang="es-EC" sz="2400"/>
        </a:p>
      </dgm:t>
    </dgm:pt>
    <dgm:pt modelId="{F310AFB4-7A32-406F-A1E7-98923A9E6429}" type="sibTrans" cxnId="{9B5CD93C-5A77-466C-A514-65B7F826AE39}">
      <dgm:prSet/>
      <dgm:spPr/>
      <dgm:t>
        <a:bodyPr/>
        <a:lstStyle/>
        <a:p>
          <a:endParaRPr lang="es-EC" sz="2400"/>
        </a:p>
      </dgm:t>
    </dgm:pt>
    <dgm:pt modelId="{804BF13F-470C-4085-8040-A8395CB1843B}">
      <dgm:prSet custT="1"/>
      <dgm:spPr/>
      <dgm:t>
        <a:bodyPr/>
        <a:lstStyle/>
        <a:p>
          <a:endParaRPr lang="es-EC" sz="1800"/>
        </a:p>
      </dgm:t>
    </dgm:pt>
    <dgm:pt modelId="{281AB1A6-2A55-4578-B4DD-B8C9BEF1FCC4}" type="parTrans" cxnId="{BBCFA5FF-FDAD-4662-A01C-C2DA019EFF6C}">
      <dgm:prSet/>
      <dgm:spPr/>
      <dgm:t>
        <a:bodyPr/>
        <a:lstStyle/>
        <a:p>
          <a:endParaRPr lang="es-EC" sz="2400"/>
        </a:p>
      </dgm:t>
    </dgm:pt>
    <dgm:pt modelId="{349AB8C3-2AB8-439C-A557-DB1AFBD29C06}" type="sibTrans" cxnId="{BBCFA5FF-FDAD-4662-A01C-C2DA019EFF6C}">
      <dgm:prSet/>
      <dgm:spPr/>
      <dgm:t>
        <a:bodyPr/>
        <a:lstStyle/>
        <a:p>
          <a:endParaRPr lang="es-EC" sz="2400"/>
        </a:p>
      </dgm:t>
    </dgm:pt>
    <dgm:pt modelId="{BE340D67-167C-4A0C-AADF-BA44C0791D1C}">
      <dgm:prSet custT="1"/>
      <dgm:spPr/>
      <dgm:t>
        <a:bodyPr/>
        <a:lstStyle/>
        <a:p>
          <a:r>
            <a:rPr lang="es-EC" sz="1800" dirty="0" smtClean="0"/>
            <a:t>Incremento de demanda de productos y servicios web</a:t>
          </a:r>
          <a:endParaRPr lang="es-EC" sz="1800" dirty="0"/>
        </a:p>
      </dgm:t>
    </dgm:pt>
    <dgm:pt modelId="{C50BD589-C69E-4AC7-8F07-1496D19EA4FD}" type="parTrans" cxnId="{BFD1CAB9-BDC9-4DA8-8C37-1B866409DA2C}">
      <dgm:prSet/>
      <dgm:spPr/>
      <dgm:t>
        <a:bodyPr/>
        <a:lstStyle/>
        <a:p>
          <a:endParaRPr lang="es-EC" sz="2400"/>
        </a:p>
      </dgm:t>
    </dgm:pt>
    <dgm:pt modelId="{D40964DF-83E1-4442-B9A3-3B0F0E4264FE}" type="sibTrans" cxnId="{BFD1CAB9-BDC9-4DA8-8C37-1B866409DA2C}">
      <dgm:prSet/>
      <dgm:spPr/>
      <dgm:t>
        <a:bodyPr/>
        <a:lstStyle/>
        <a:p>
          <a:endParaRPr lang="es-EC" sz="2400"/>
        </a:p>
      </dgm:t>
    </dgm:pt>
    <dgm:pt modelId="{0C58010D-36A6-475A-B781-B2D1D43FAF44}">
      <dgm:prSet custT="1"/>
      <dgm:spPr/>
      <dgm:t>
        <a:bodyPr/>
        <a:lstStyle/>
        <a:p>
          <a:r>
            <a:rPr lang="es-EC" sz="1800" dirty="0" smtClean="0"/>
            <a:t>Constante innovación a nivel mundial del portafolio de servicios web complementarios</a:t>
          </a:r>
          <a:endParaRPr lang="es-EC" sz="1800" dirty="0"/>
        </a:p>
      </dgm:t>
    </dgm:pt>
    <dgm:pt modelId="{D9CAC03A-1159-4994-BD66-3E80B33BDB14}" type="parTrans" cxnId="{B04A1FA1-4EE5-4244-A3F0-82480CB3134A}">
      <dgm:prSet/>
      <dgm:spPr/>
      <dgm:t>
        <a:bodyPr/>
        <a:lstStyle/>
        <a:p>
          <a:endParaRPr lang="es-EC" sz="2400"/>
        </a:p>
      </dgm:t>
    </dgm:pt>
    <dgm:pt modelId="{0ADB4A82-E267-41A3-B2F8-7BF7FDE2166E}" type="sibTrans" cxnId="{B04A1FA1-4EE5-4244-A3F0-82480CB3134A}">
      <dgm:prSet/>
      <dgm:spPr/>
      <dgm:t>
        <a:bodyPr/>
        <a:lstStyle/>
        <a:p>
          <a:endParaRPr lang="es-EC" sz="2400"/>
        </a:p>
      </dgm:t>
    </dgm:pt>
    <dgm:pt modelId="{E0A852C8-4E0A-4551-A70D-E68B48D1F293}" type="pres">
      <dgm:prSet presAssocID="{C8CC3007-11FC-4ED8-BD76-B832B9D3E49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DD51A0-7E29-4593-B258-A43304AF0514}" type="pres">
      <dgm:prSet presAssocID="{C8CC3007-11FC-4ED8-BD76-B832B9D3E493}" presName="Background" presStyleLbl="bgImgPlace1" presStyleIdx="0" presStyleCnt="1" custScaleY="114238" custLinFactNeighborY="5588"/>
      <dgm:spPr/>
      <dgm:t>
        <a:bodyPr/>
        <a:lstStyle/>
        <a:p>
          <a:endParaRPr lang="es-EC"/>
        </a:p>
      </dgm:t>
    </dgm:pt>
    <dgm:pt modelId="{53327885-A201-4268-B06D-3BCF8AA0E410}" type="pres">
      <dgm:prSet presAssocID="{C8CC3007-11FC-4ED8-BD76-B832B9D3E49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8FF7AF-243C-4AD6-B4B5-1E2763D8C0F5}" type="pres">
      <dgm:prSet presAssocID="{C8CC3007-11FC-4ED8-BD76-B832B9D3E49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94791D-8B9B-4EA1-A50B-F6DF6D254409}" type="pres">
      <dgm:prSet presAssocID="{C8CC3007-11FC-4ED8-BD76-B832B9D3E493}" presName="Plus" presStyleLbl="alignNode1" presStyleIdx="0" presStyleCnt="2"/>
      <dgm:spPr/>
      <dgm:t>
        <a:bodyPr/>
        <a:lstStyle/>
        <a:p>
          <a:endParaRPr lang="es-EC"/>
        </a:p>
      </dgm:t>
    </dgm:pt>
    <dgm:pt modelId="{3BCDC4B7-2A64-4D1D-B6CA-BFB82CAF5A22}" type="pres">
      <dgm:prSet presAssocID="{C8CC3007-11FC-4ED8-BD76-B832B9D3E493}" presName="Minus" presStyleLbl="alignNode1" presStyleIdx="1" presStyleCnt="2"/>
      <dgm:spPr/>
      <dgm:t>
        <a:bodyPr/>
        <a:lstStyle/>
        <a:p>
          <a:endParaRPr lang="es-EC"/>
        </a:p>
      </dgm:t>
    </dgm:pt>
    <dgm:pt modelId="{9905B4D8-2606-4F4D-B0F3-D7DBE4D5B18D}" type="pres">
      <dgm:prSet presAssocID="{C8CC3007-11FC-4ED8-BD76-B832B9D3E493}" presName="Divider" presStyleLbl="parChTrans1D1" presStyleIdx="0" presStyleCnt="1"/>
      <dgm:spPr/>
      <dgm:t>
        <a:bodyPr/>
        <a:lstStyle/>
        <a:p>
          <a:endParaRPr lang="es-EC"/>
        </a:p>
      </dgm:t>
    </dgm:pt>
  </dgm:ptLst>
  <dgm:cxnLst>
    <dgm:cxn modelId="{F2D83945-5CD1-4E50-82D7-95217D5ECF30}" type="presOf" srcId="{804BF13F-470C-4085-8040-A8395CB1843B}" destId="{888FF7AF-243C-4AD6-B4B5-1E2763D8C0F5}" srcOrd="0" destOrd="7" presId="urn:microsoft.com/office/officeart/2009/3/layout/PlusandMinus"/>
    <dgm:cxn modelId="{9B5CD93C-5A77-466C-A514-65B7F826AE39}" srcId="{86034C1D-C5DC-4974-8720-965BC57AF33E}" destId="{4F0AE486-F415-405F-834F-BF16C061328C}" srcOrd="5" destOrd="0" parTransId="{06BCE8E9-CBA3-4AEF-8E2F-9BD2E39D9346}" sibTransId="{F310AFB4-7A32-406F-A1E7-98923A9E6429}"/>
    <dgm:cxn modelId="{3B05DFD5-DE0F-4379-9775-B231204D5B19}" type="presOf" srcId="{7BE29F39-0B04-4F05-9C0C-ED64146027A0}" destId="{53327885-A201-4268-B06D-3BCF8AA0E410}" srcOrd="0" destOrd="6" presId="urn:microsoft.com/office/officeart/2009/3/layout/PlusandMinus"/>
    <dgm:cxn modelId="{F50C1394-215A-4585-8FB4-17F9B90AF750}" srcId="{86034C1D-C5DC-4974-8720-965BC57AF33E}" destId="{E458BFA7-731C-4A19-BDC0-E98306E67752}" srcOrd="3" destOrd="0" parTransId="{C0651CB5-BA11-4842-BD5A-9DCE81A9F1CC}" sibTransId="{2B2B8D93-7727-4CB8-BB99-FDC9B47DD69A}"/>
    <dgm:cxn modelId="{B7055D56-D9DA-43A3-BC8D-1F39C4A587DA}" srcId="{4BCF63F7-5020-4D18-819C-51A8E9178C39}" destId="{A023FE10-E012-4635-9F2B-25E627DA9BDA}" srcOrd="1" destOrd="0" parTransId="{4323B8DA-7965-4F5A-A8EE-3187A6370A19}" sibTransId="{905BBCA4-E7FB-411D-B377-4C40F2B520FF}"/>
    <dgm:cxn modelId="{B3F24505-1B75-44DB-8205-460A5B50CB7B}" type="presOf" srcId="{A023FE10-E012-4635-9F2B-25E627DA9BDA}" destId="{53327885-A201-4268-B06D-3BCF8AA0E410}" srcOrd="0" destOrd="2" presId="urn:microsoft.com/office/officeart/2009/3/layout/PlusandMinus"/>
    <dgm:cxn modelId="{A5370A8B-FB02-46EA-8A29-71866976B81A}" type="presOf" srcId="{963ACEFF-1BF9-42D9-9553-775B403A2727}" destId="{888FF7AF-243C-4AD6-B4B5-1E2763D8C0F5}" srcOrd="0" destOrd="1" presId="urn:microsoft.com/office/officeart/2009/3/layout/PlusandMinus"/>
    <dgm:cxn modelId="{D924990E-3605-4C82-A736-E84B611224E9}" srcId="{4BCF63F7-5020-4D18-819C-51A8E9178C39}" destId="{7BE29F39-0B04-4F05-9C0C-ED64146027A0}" srcOrd="5" destOrd="0" parTransId="{0047DE3D-CA5F-4CF4-9DFD-7B434D0A9A63}" sibTransId="{17302801-3744-455B-991F-B45A24F84F8C}"/>
    <dgm:cxn modelId="{315BA598-3762-4D36-8107-5C1B26C6802C}" type="presOf" srcId="{744A6F9B-76AC-481F-B5C6-743F74E2EBAE}" destId="{53327885-A201-4268-B06D-3BCF8AA0E410}" srcOrd="0" destOrd="7" presId="urn:microsoft.com/office/officeart/2009/3/layout/PlusandMinus"/>
    <dgm:cxn modelId="{77909426-3C79-4368-8D5F-4893A584ADF0}" type="presOf" srcId="{4BCF63F7-5020-4D18-819C-51A8E9178C39}" destId="{53327885-A201-4268-B06D-3BCF8AA0E410}" srcOrd="0" destOrd="0" presId="urn:microsoft.com/office/officeart/2009/3/layout/PlusandMinus"/>
    <dgm:cxn modelId="{85E1206E-A4A0-4581-8D36-2C10EF9E00A8}" type="presOf" srcId="{0C58010D-36A6-475A-B781-B2D1D43FAF44}" destId="{53327885-A201-4268-B06D-3BCF8AA0E410}" srcOrd="0" destOrd="5" presId="urn:microsoft.com/office/officeart/2009/3/layout/PlusandMinus"/>
    <dgm:cxn modelId="{F4918A44-2773-4B6B-A887-BA1A3BFA541D}" srcId="{86034C1D-C5DC-4974-8720-965BC57AF33E}" destId="{45F1CEC5-4E45-4BFF-9C8F-92761C702CF3}" srcOrd="4" destOrd="0" parTransId="{1A918588-3AD6-444D-AF8D-A485AABFAD17}" sibTransId="{99BCDBAB-FFE8-4028-8CC7-2F5C8499536F}"/>
    <dgm:cxn modelId="{A5358101-4D36-4AF0-A9DC-41EDFD56956C}" type="presOf" srcId="{E458BFA7-731C-4A19-BDC0-E98306E67752}" destId="{888FF7AF-243C-4AD6-B4B5-1E2763D8C0F5}" srcOrd="0" destOrd="4" presId="urn:microsoft.com/office/officeart/2009/3/layout/PlusandMinus"/>
    <dgm:cxn modelId="{9F1B4746-6AFD-4562-B7D0-215C85339BF8}" type="presOf" srcId="{5814F540-A027-49C8-8FDA-6DBCEAD6D7A5}" destId="{888FF7AF-243C-4AD6-B4B5-1E2763D8C0F5}" srcOrd="0" destOrd="3" presId="urn:microsoft.com/office/officeart/2009/3/layout/PlusandMinus"/>
    <dgm:cxn modelId="{5091F9E2-D8F0-45AB-BB00-59BA330E8396}" srcId="{4BCF63F7-5020-4D18-819C-51A8E9178C39}" destId="{744A6F9B-76AC-481F-B5C6-743F74E2EBAE}" srcOrd="6" destOrd="0" parTransId="{6FBA78C6-6BD6-4B62-834E-E527F6AB49A8}" sibTransId="{C852EFD1-D6DC-4FA1-AAC4-D14C947CB332}"/>
    <dgm:cxn modelId="{F0E0EA80-1AC2-4F43-A0E3-12E54BFC624A}" type="presOf" srcId="{45F1CEC5-4E45-4BFF-9C8F-92761C702CF3}" destId="{888FF7AF-243C-4AD6-B4B5-1E2763D8C0F5}" srcOrd="0" destOrd="5" presId="urn:microsoft.com/office/officeart/2009/3/layout/PlusandMinus"/>
    <dgm:cxn modelId="{8BF1BF45-FC21-4000-B19D-FF57483D2570}" type="presOf" srcId="{81B5356F-6274-49F0-8FD3-8663943508CE}" destId="{888FF7AF-243C-4AD6-B4B5-1E2763D8C0F5}" srcOrd="0" destOrd="2" presId="urn:microsoft.com/office/officeart/2009/3/layout/PlusandMinus"/>
    <dgm:cxn modelId="{6C5473D8-21CE-4680-B8FF-E50E7A99EFFD}" srcId="{86034C1D-C5DC-4974-8720-965BC57AF33E}" destId="{81B5356F-6274-49F0-8FD3-8663943508CE}" srcOrd="1" destOrd="0" parTransId="{41BE487F-5B9D-4092-BB3F-E1B1406C9D26}" sibTransId="{784A697D-A274-42BD-B76F-6C62F37744D6}"/>
    <dgm:cxn modelId="{249D82EE-7338-4F51-A288-A9B6C98EC070}" type="presOf" srcId="{BE340D67-167C-4A0C-AADF-BA44C0791D1C}" destId="{53327885-A201-4268-B06D-3BCF8AA0E410}" srcOrd="0" destOrd="4" presId="urn:microsoft.com/office/officeart/2009/3/layout/PlusandMinus"/>
    <dgm:cxn modelId="{B04A1FA1-4EE5-4244-A3F0-82480CB3134A}" srcId="{4BCF63F7-5020-4D18-819C-51A8E9178C39}" destId="{0C58010D-36A6-475A-B781-B2D1D43FAF44}" srcOrd="4" destOrd="0" parTransId="{D9CAC03A-1159-4994-BD66-3E80B33BDB14}" sibTransId="{0ADB4A82-E267-41A3-B2F8-7BF7FDE2166E}"/>
    <dgm:cxn modelId="{E0C4AD2C-33A0-44DC-BBEC-B376539EC4B8}" type="presOf" srcId="{4F0AE486-F415-405F-834F-BF16C061328C}" destId="{888FF7AF-243C-4AD6-B4B5-1E2763D8C0F5}" srcOrd="0" destOrd="6" presId="urn:microsoft.com/office/officeart/2009/3/layout/PlusandMinus"/>
    <dgm:cxn modelId="{AC51E54A-AC26-4D20-9F96-B2CBFD71A711}" srcId="{4BCF63F7-5020-4D18-819C-51A8E9178C39}" destId="{78207F66-3699-4D52-A161-5D85569C848B}" srcOrd="2" destOrd="0" parTransId="{D6DD2221-5D3E-4A59-9186-029FF460F58D}" sibTransId="{DCEBC43C-A347-4C85-BF1E-DCA6D6ED06BB}"/>
    <dgm:cxn modelId="{8F69792F-9094-4D76-90C4-52AF30D4A8D7}" srcId="{4BCF63F7-5020-4D18-819C-51A8E9178C39}" destId="{FC278C18-2328-4931-847C-B1031426DE49}" srcOrd="0" destOrd="0" parTransId="{723AE158-5C6A-4D8C-84FB-47A58A2C08E8}" sibTransId="{BEE4CB9F-5868-4F75-B957-5DA0310A0592}"/>
    <dgm:cxn modelId="{4D74AB86-C11A-47D2-8B51-13AD5261A681}" type="presOf" srcId="{FC278C18-2328-4931-847C-B1031426DE49}" destId="{53327885-A201-4268-B06D-3BCF8AA0E410}" srcOrd="0" destOrd="1" presId="urn:microsoft.com/office/officeart/2009/3/layout/PlusandMinus"/>
    <dgm:cxn modelId="{CA10FABC-F521-4D48-B08F-2BBBFCCABCDA}" type="presOf" srcId="{C8CC3007-11FC-4ED8-BD76-B832B9D3E493}" destId="{E0A852C8-4E0A-4551-A70D-E68B48D1F293}" srcOrd="0" destOrd="0" presId="urn:microsoft.com/office/officeart/2009/3/layout/PlusandMinus"/>
    <dgm:cxn modelId="{BBCFA5FF-FDAD-4662-A01C-C2DA019EFF6C}" srcId="{86034C1D-C5DC-4974-8720-965BC57AF33E}" destId="{804BF13F-470C-4085-8040-A8395CB1843B}" srcOrd="6" destOrd="0" parTransId="{281AB1A6-2A55-4578-B4DD-B8C9BEF1FCC4}" sibTransId="{349AB8C3-2AB8-439C-A557-DB1AFBD29C06}"/>
    <dgm:cxn modelId="{EADC54F6-D81E-4814-8FAC-238343A59C36}" srcId="{C8CC3007-11FC-4ED8-BD76-B832B9D3E493}" destId="{4BCF63F7-5020-4D18-819C-51A8E9178C39}" srcOrd="0" destOrd="0" parTransId="{B88B05BE-E671-4A63-A228-44904169A461}" sibTransId="{329D2F8B-F4D2-4555-987E-D68153797BF1}"/>
    <dgm:cxn modelId="{A5FED9D4-A1FC-4417-B045-F3094DE477B8}" srcId="{86034C1D-C5DC-4974-8720-965BC57AF33E}" destId="{FE5DA11E-D57A-487C-905D-7A77D99552CC}" srcOrd="7" destOrd="0" parTransId="{E205931F-6B8A-4A21-8BD9-BB3DA3BBDE4F}" sibTransId="{A9930ECD-99FB-4A07-AF1A-5E6FF0E1DE62}"/>
    <dgm:cxn modelId="{BFD1CAB9-BDC9-4DA8-8C37-1B866409DA2C}" srcId="{4BCF63F7-5020-4D18-819C-51A8E9178C39}" destId="{BE340D67-167C-4A0C-AADF-BA44C0791D1C}" srcOrd="3" destOrd="0" parTransId="{C50BD589-C69E-4AC7-8F07-1496D19EA4FD}" sibTransId="{D40964DF-83E1-4442-B9A3-3B0F0E4264FE}"/>
    <dgm:cxn modelId="{C6D2FD27-DDE6-4743-974C-2F3E7477ABF5}" type="presOf" srcId="{FE5DA11E-D57A-487C-905D-7A77D99552CC}" destId="{888FF7AF-243C-4AD6-B4B5-1E2763D8C0F5}" srcOrd="0" destOrd="8" presId="urn:microsoft.com/office/officeart/2009/3/layout/PlusandMinus"/>
    <dgm:cxn modelId="{0A17D641-4A86-4C48-BC6A-9BA5EF74B996}" srcId="{86034C1D-C5DC-4974-8720-965BC57AF33E}" destId="{5814F540-A027-49C8-8FDA-6DBCEAD6D7A5}" srcOrd="2" destOrd="0" parTransId="{682575EC-BE37-4FBA-91D1-B8B51E8EAADB}" sibTransId="{3012FB42-A4BD-47EA-945C-5AFE96626EDF}"/>
    <dgm:cxn modelId="{269C87F6-0C1D-40DA-A526-99EDCF6B86D2}" type="presOf" srcId="{78207F66-3699-4D52-A161-5D85569C848B}" destId="{53327885-A201-4268-B06D-3BCF8AA0E410}" srcOrd="0" destOrd="3" presId="urn:microsoft.com/office/officeart/2009/3/layout/PlusandMinus"/>
    <dgm:cxn modelId="{5B89AD31-97EF-41F1-8440-8BF142217C80}" type="presOf" srcId="{86034C1D-C5DC-4974-8720-965BC57AF33E}" destId="{888FF7AF-243C-4AD6-B4B5-1E2763D8C0F5}" srcOrd="0" destOrd="0" presId="urn:microsoft.com/office/officeart/2009/3/layout/PlusandMinus"/>
    <dgm:cxn modelId="{316B1380-B430-4C53-A106-5FC34B9F57D3}" srcId="{86034C1D-C5DC-4974-8720-965BC57AF33E}" destId="{963ACEFF-1BF9-42D9-9553-775B403A2727}" srcOrd="0" destOrd="0" parTransId="{6F23911A-D317-4B77-AB0C-7D321D162181}" sibTransId="{976D3BF7-98BA-45FA-B3C4-282F9486631A}"/>
    <dgm:cxn modelId="{63FEA410-21C7-4FB8-B73B-A2F08F87374E}" srcId="{C8CC3007-11FC-4ED8-BD76-B832B9D3E493}" destId="{86034C1D-C5DC-4974-8720-965BC57AF33E}" srcOrd="1" destOrd="0" parTransId="{2AE1A40F-5E2B-48D4-A591-0528C65CF6F5}" sibTransId="{620B07EA-DFBE-4DF1-943F-B597D92DDA8B}"/>
    <dgm:cxn modelId="{21F2E116-2783-4A53-AA80-6AB84B046339}" type="presParOf" srcId="{E0A852C8-4E0A-4551-A70D-E68B48D1F293}" destId="{9EDD51A0-7E29-4593-B258-A43304AF0514}" srcOrd="0" destOrd="0" presId="urn:microsoft.com/office/officeart/2009/3/layout/PlusandMinus"/>
    <dgm:cxn modelId="{C277033C-E385-4897-A7B8-CA076A4A9CEA}" type="presParOf" srcId="{E0A852C8-4E0A-4551-A70D-E68B48D1F293}" destId="{53327885-A201-4268-B06D-3BCF8AA0E410}" srcOrd="1" destOrd="0" presId="urn:microsoft.com/office/officeart/2009/3/layout/PlusandMinus"/>
    <dgm:cxn modelId="{5D4017A1-76A8-4689-BFBD-504A0B7E0599}" type="presParOf" srcId="{E0A852C8-4E0A-4551-A70D-E68B48D1F293}" destId="{888FF7AF-243C-4AD6-B4B5-1E2763D8C0F5}" srcOrd="2" destOrd="0" presId="urn:microsoft.com/office/officeart/2009/3/layout/PlusandMinus"/>
    <dgm:cxn modelId="{FD803AE4-CCE0-4DD5-953E-CA4C97BC07FA}" type="presParOf" srcId="{E0A852C8-4E0A-4551-A70D-E68B48D1F293}" destId="{5E94791D-8B9B-4EA1-A50B-F6DF6D254409}" srcOrd="3" destOrd="0" presId="urn:microsoft.com/office/officeart/2009/3/layout/PlusandMinus"/>
    <dgm:cxn modelId="{C9BC7B0E-88D0-4F89-B6F6-AF483632EA8A}" type="presParOf" srcId="{E0A852C8-4E0A-4551-A70D-E68B48D1F293}" destId="{3BCDC4B7-2A64-4D1D-B6CA-BFB82CAF5A22}" srcOrd="4" destOrd="0" presId="urn:microsoft.com/office/officeart/2009/3/layout/PlusandMinus"/>
    <dgm:cxn modelId="{7A415F0E-B03F-4859-BAF9-FA753AAFB82F}" type="presParOf" srcId="{E0A852C8-4E0A-4551-A70D-E68B48D1F293}" destId="{9905B4D8-2606-4F4D-B0F3-D7DBE4D5B18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839E9F-D25E-46BD-865E-999812A0D05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93F0DF3-1A7F-4F30-8DEE-95A4E588B673}">
      <dgm:prSet phldrT="[Texto]" custT="1"/>
      <dgm:spPr/>
      <dgm:t>
        <a:bodyPr/>
        <a:lstStyle/>
        <a:p>
          <a:r>
            <a:rPr lang="es-EC" sz="1800" dirty="0" smtClean="0"/>
            <a:t>Contar con precios competitivos en el mercado para la realización y mejoramiento de páginas Web, para abarcar varios segmentos en el mismo.</a:t>
          </a:r>
          <a:endParaRPr lang="es-EC" sz="1800" dirty="0"/>
        </a:p>
      </dgm:t>
    </dgm:pt>
    <dgm:pt modelId="{BC02CCA3-DDBA-480B-84A8-6C2E5F00F7D7}" type="parTrans" cxnId="{126C26C0-F0EC-4AC0-BC4A-4B735472EA07}">
      <dgm:prSet/>
      <dgm:spPr/>
      <dgm:t>
        <a:bodyPr/>
        <a:lstStyle/>
        <a:p>
          <a:endParaRPr lang="es-EC" sz="1800"/>
        </a:p>
      </dgm:t>
    </dgm:pt>
    <dgm:pt modelId="{68AAA711-11EB-4D08-B636-CA95D5BA988A}" type="sibTrans" cxnId="{126C26C0-F0EC-4AC0-BC4A-4B735472EA07}">
      <dgm:prSet/>
      <dgm:spPr/>
      <dgm:t>
        <a:bodyPr/>
        <a:lstStyle/>
        <a:p>
          <a:endParaRPr lang="es-EC" sz="1800"/>
        </a:p>
      </dgm:t>
    </dgm:pt>
    <dgm:pt modelId="{FF486C81-38AE-4E49-A111-81CC7D6D5214}">
      <dgm:prSet custT="1"/>
      <dgm:spPr/>
      <dgm:t>
        <a:bodyPr/>
        <a:lstStyle/>
        <a:p>
          <a:r>
            <a:rPr lang="es-EC" sz="1800" dirty="0" smtClean="0"/>
            <a:t>Incrementar la participación en el mercado de creación y mejoramiento de páginas Web.  </a:t>
          </a:r>
          <a:endParaRPr lang="es-EC" sz="1800" dirty="0"/>
        </a:p>
      </dgm:t>
    </dgm:pt>
    <dgm:pt modelId="{719D1B84-4D69-4A6C-8542-A10A09E7E8EC}" type="parTrans" cxnId="{793D86BF-12FF-4C14-9962-2D57440B931F}">
      <dgm:prSet/>
      <dgm:spPr/>
      <dgm:t>
        <a:bodyPr/>
        <a:lstStyle/>
        <a:p>
          <a:endParaRPr lang="es-EC" sz="1800"/>
        </a:p>
      </dgm:t>
    </dgm:pt>
    <dgm:pt modelId="{0C1D4942-FCFD-465E-8007-388BC4AEF922}" type="sibTrans" cxnId="{793D86BF-12FF-4C14-9962-2D57440B931F}">
      <dgm:prSet/>
      <dgm:spPr/>
      <dgm:t>
        <a:bodyPr/>
        <a:lstStyle/>
        <a:p>
          <a:endParaRPr lang="es-EC" sz="1800"/>
        </a:p>
      </dgm:t>
    </dgm:pt>
    <dgm:pt modelId="{C4674488-BDE8-4826-A183-56D6173C1771}">
      <dgm:prSet custT="1"/>
      <dgm:spPr/>
      <dgm:t>
        <a:bodyPr/>
        <a:lstStyle/>
        <a:p>
          <a:r>
            <a:rPr lang="es-EC" sz="1800" dirty="0" smtClean="0"/>
            <a:t>Alcanzar liderazgo en la calidad de los servicios que ofrece “</a:t>
          </a:r>
          <a:r>
            <a:rPr lang="es-EC" sz="1800" dirty="0" err="1" smtClean="0"/>
            <a:t>GESTALTHUMAN</a:t>
          </a:r>
          <a:r>
            <a:rPr lang="es-EC" sz="1800" dirty="0" smtClean="0"/>
            <a:t> CÍA. LTDA.”  </a:t>
          </a:r>
          <a:endParaRPr lang="es-EC" sz="1800" dirty="0"/>
        </a:p>
      </dgm:t>
    </dgm:pt>
    <dgm:pt modelId="{A24A77C1-FC29-48B3-9646-97F96A306E98}" type="parTrans" cxnId="{40EC4C97-4837-4D9C-AF9A-C890A120ED66}">
      <dgm:prSet/>
      <dgm:spPr/>
      <dgm:t>
        <a:bodyPr/>
        <a:lstStyle/>
        <a:p>
          <a:endParaRPr lang="es-EC" sz="1800"/>
        </a:p>
      </dgm:t>
    </dgm:pt>
    <dgm:pt modelId="{88BB3436-0D6C-4024-B44D-C300B9CD0973}" type="sibTrans" cxnId="{40EC4C97-4837-4D9C-AF9A-C890A120ED66}">
      <dgm:prSet/>
      <dgm:spPr/>
      <dgm:t>
        <a:bodyPr/>
        <a:lstStyle/>
        <a:p>
          <a:endParaRPr lang="es-EC" sz="1800"/>
        </a:p>
      </dgm:t>
    </dgm:pt>
    <dgm:pt modelId="{4FA02734-D552-4981-965A-2DDDBAE02BF9}">
      <dgm:prSet custT="1"/>
      <dgm:spPr/>
      <dgm:t>
        <a:bodyPr/>
        <a:lstStyle/>
        <a:p>
          <a:r>
            <a:rPr lang="es-EC" sz="1800" dirty="0" smtClean="0"/>
            <a:t>Desarrollar un plan de comunicación que nos permita reposicionar el nombre y los beneficios de la empresa. </a:t>
          </a:r>
          <a:endParaRPr lang="es-EC" sz="1800" dirty="0"/>
        </a:p>
      </dgm:t>
    </dgm:pt>
    <dgm:pt modelId="{C5EA464D-7822-4CA4-8A37-61DBA13D15E0}" type="sibTrans" cxnId="{DACD70FB-FDF3-4312-9452-02C4D25011E2}">
      <dgm:prSet/>
      <dgm:spPr/>
      <dgm:t>
        <a:bodyPr/>
        <a:lstStyle/>
        <a:p>
          <a:endParaRPr lang="es-EC" sz="1800"/>
        </a:p>
      </dgm:t>
    </dgm:pt>
    <dgm:pt modelId="{905CA3C3-731B-4016-B901-333C8BB16B0B}" type="parTrans" cxnId="{DACD70FB-FDF3-4312-9452-02C4D25011E2}">
      <dgm:prSet/>
      <dgm:spPr/>
      <dgm:t>
        <a:bodyPr/>
        <a:lstStyle/>
        <a:p>
          <a:endParaRPr lang="es-EC" sz="1800"/>
        </a:p>
      </dgm:t>
    </dgm:pt>
    <dgm:pt modelId="{BCAF0B5A-2716-45C5-94EC-5956EC91120B}" type="pres">
      <dgm:prSet presAssocID="{77839E9F-D25E-46BD-865E-999812A0D0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03CA822-9150-4DDD-A2AF-91364AF5FBC9}" type="pres">
      <dgm:prSet presAssocID="{77839E9F-D25E-46BD-865E-999812A0D05E}" presName="pyramid" presStyleLbl="node1" presStyleIdx="0" presStyleCnt="1"/>
      <dgm:spPr/>
    </dgm:pt>
    <dgm:pt modelId="{B3022870-3F26-4D64-B464-AE368B9A4C3F}" type="pres">
      <dgm:prSet presAssocID="{77839E9F-D25E-46BD-865E-999812A0D05E}" presName="theList" presStyleCnt="0"/>
      <dgm:spPr/>
    </dgm:pt>
    <dgm:pt modelId="{526AE236-103C-4BFD-A0E8-A8B9DF69C45E}" type="pres">
      <dgm:prSet presAssocID="{893F0DF3-1A7F-4F30-8DEE-95A4E588B673}" presName="aNode" presStyleLbl="fgAcc1" presStyleIdx="0" presStyleCnt="4" custScaleX="146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8D8C45-0502-4E45-AFC7-6E29EAE04B3F}" type="pres">
      <dgm:prSet presAssocID="{893F0DF3-1A7F-4F30-8DEE-95A4E588B673}" presName="aSpace" presStyleCnt="0"/>
      <dgm:spPr/>
    </dgm:pt>
    <dgm:pt modelId="{11A9C3F3-4D34-454B-B954-567FB2BD9336}" type="pres">
      <dgm:prSet presAssocID="{4FA02734-D552-4981-965A-2DDDBAE02BF9}" presName="aNode" presStyleLbl="fgAcc1" presStyleIdx="1" presStyleCnt="4" custScaleX="146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18C9C-7EB4-4F8F-A245-6DD40F676468}" type="pres">
      <dgm:prSet presAssocID="{4FA02734-D552-4981-965A-2DDDBAE02BF9}" presName="aSpace" presStyleCnt="0"/>
      <dgm:spPr/>
    </dgm:pt>
    <dgm:pt modelId="{712181AA-B797-4FA5-95B6-CC70E0DB6BF5}" type="pres">
      <dgm:prSet presAssocID="{FF486C81-38AE-4E49-A111-81CC7D6D5214}" presName="aNode" presStyleLbl="fgAcc1" presStyleIdx="2" presStyleCnt="4" custScaleX="146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E575F6-A09E-4450-BC7E-BC19B0C600B2}" type="pres">
      <dgm:prSet presAssocID="{FF486C81-38AE-4E49-A111-81CC7D6D5214}" presName="aSpace" presStyleCnt="0"/>
      <dgm:spPr/>
    </dgm:pt>
    <dgm:pt modelId="{BE146C6E-D5E6-423E-8BD4-F27EA7678105}" type="pres">
      <dgm:prSet presAssocID="{C4674488-BDE8-4826-A183-56D6173C1771}" presName="aNode" presStyleLbl="fgAcc1" presStyleIdx="3" presStyleCnt="4" custScaleX="146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900EDB-A82B-4D2D-AD8C-C42AFC05A65C}" type="pres">
      <dgm:prSet presAssocID="{C4674488-BDE8-4826-A183-56D6173C1771}" presName="aSpace" presStyleCnt="0"/>
      <dgm:spPr/>
    </dgm:pt>
  </dgm:ptLst>
  <dgm:cxnLst>
    <dgm:cxn modelId="{FFA9289E-0849-4923-B000-F6A8D9FE307F}" type="presOf" srcId="{FF486C81-38AE-4E49-A111-81CC7D6D5214}" destId="{712181AA-B797-4FA5-95B6-CC70E0DB6BF5}" srcOrd="0" destOrd="0" presId="urn:microsoft.com/office/officeart/2005/8/layout/pyramid2"/>
    <dgm:cxn modelId="{DA4392F2-35BB-48BA-AB5A-DEDC6B008E6E}" type="presOf" srcId="{77839E9F-D25E-46BD-865E-999812A0D05E}" destId="{BCAF0B5A-2716-45C5-94EC-5956EC91120B}" srcOrd="0" destOrd="0" presId="urn:microsoft.com/office/officeart/2005/8/layout/pyramid2"/>
    <dgm:cxn modelId="{DACD70FB-FDF3-4312-9452-02C4D25011E2}" srcId="{77839E9F-D25E-46BD-865E-999812A0D05E}" destId="{4FA02734-D552-4981-965A-2DDDBAE02BF9}" srcOrd="1" destOrd="0" parTransId="{905CA3C3-731B-4016-B901-333C8BB16B0B}" sibTransId="{C5EA464D-7822-4CA4-8A37-61DBA13D15E0}"/>
    <dgm:cxn modelId="{793D86BF-12FF-4C14-9962-2D57440B931F}" srcId="{77839E9F-D25E-46BD-865E-999812A0D05E}" destId="{FF486C81-38AE-4E49-A111-81CC7D6D5214}" srcOrd="2" destOrd="0" parTransId="{719D1B84-4D69-4A6C-8542-A10A09E7E8EC}" sibTransId="{0C1D4942-FCFD-465E-8007-388BC4AEF922}"/>
    <dgm:cxn modelId="{126C26C0-F0EC-4AC0-BC4A-4B735472EA07}" srcId="{77839E9F-D25E-46BD-865E-999812A0D05E}" destId="{893F0DF3-1A7F-4F30-8DEE-95A4E588B673}" srcOrd="0" destOrd="0" parTransId="{BC02CCA3-DDBA-480B-84A8-6C2E5F00F7D7}" sibTransId="{68AAA711-11EB-4D08-B636-CA95D5BA988A}"/>
    <dgm:cxn modelId="{40EC4C97-4837-4D9C-AF9A-C890A120ED66}" srcId="{77839E9F-D25E-46BD-865E-999812A0D05E}" destId="{C4674488-BDE8-4826-A183-56D6173C1771}" srcOrd="3" destOrd="0" parTransId="{A24A77C1-FC29-48B3-9646-97F96A306E98}" sibTransId="{88BB3436-0D6C-4024-B44D-C300B9CD0973}"/>
    <dgm:cxn modelId="{8233032F-5FFF-48D4-8680-9722AC532B91}" type="presOf" srcId="{4FA02734-D552-4981-965A-2DDDBAE02BF9}" destId="{11A9C3F3-4D34-454B-B954-567FB2BD9336}" srcOrd="0" destOrd="0" presId="urn:microsoft.com/office/officeart/2005/8/layout/pyramid2"/>
    <dgm:cxn modelId="{F898AEA9-DC35-4C68-97C0-72AF0DAFD027}" type="presOf" srcId="{C4674488-BDE8-4826-A183-56D6173C1771}" destId="{BE146C6E-D5E6-423E-8BD4-F27EA7678105}" srcOrd="0" destOrd="0" presId="urn:microsoft.com/office/officeart/2005/8/layout/pyramid2"/>
    <dgm:cxn modelId="{C83D04EB-675A-4947-89AD-5D6FD7055A0D}" type="presOf" srcId="{893F0DF3-1A7F-4F30-8DEE-95A4E588B673}" destId="{526AE236-103C-4BFD-A0E8-A8B9DF69C45E}" srcOrd="0" destOrd="0" presId="urn:microsoft.com/office/officeart/2005/8/layout/pyramid2"/>
    <dgm:cxn modelId="{4B005BD8-3336-4219-BD4A-BCC7F81FCEC0}" type="presParOf" srcId="{BCAF0B5A-2716-45C5-94EC-5956EC91120B}" destId="{403CA822-9150-4DDD-A2AF-91364AF5FBC9}" srcOrd="0" destOrd="0" presId="urn:microsoft.com/office/officeart/2005/8/layout/pyramid2"/>
    <dgm:cxn modelId="{5D9AE69D-5B3E-45B5-B15D-B55CFA308236}" type="presParOf" srcId="{BCAF0B5A-2716-45C5-94EC-5956EC91120B}" destId="{B3022870-3F26-4D64-B464-AE368B9A4C3F}" srcOrd="1" destOrd="0" presId="urn:microsoft.com/office/officeart/2005/8/layout/pyramid2"/>
    <dgm:cxn modelId="{DADEB1CD-8EBB-487E-9A72-E4B5D2E98559}" type="presParOf" srcId="{B3022870-3F26-4D64-B464-AE368B9A4C3F}" destId="{526AE236-103C-4BFD-A0E8-A8B9DF69C45E}" srcOrd="0" destOrd="0" presId="urn:microsoft.com/office/officeart/2005/8/layout/pyramid2"/>
    <dgm:cxn modelId="{962B96D0-C44F-4548-A4D7-BC374A996CEA}" type="presParOf" srcId="{B3022870-3F26-4D64-B464-AE368B9A4C3F}" destId="{AA8D8C45-0502-4E45-AFC7-6E29EAE04B3F}" srcOrd="1" destOrd="0" presId="urn:microsoft.com/office/officeart/2005/8/layout/pyramid2"/>
    <dgm:cxn modelId="{56E65834-40B8-45A5-9A64-02042B23D985}" type="presParOf" srcId="{B3022870-3F26-4D64-B464-AE368B9A4C3F}" destId="{11A9C3F3-4D34-454B-B954-567FB2BD9336}" srcOrd="2" destOrd="0" presId="urn:microsoft.com/office/officeart/2005/8/layout/pyramid2"/>
    <dgm:cxn modelId="{5B0A64BC-307F-405C-AF54-FCD30C28875C}" type="presParOf" srcId="{B3022870-3F26-4D64-B464-AE368B9A4C3F}" destId="{7C018C9C-7EB4-4F8F-A245-6DD40F676468}" srcOrd="3" destOrd="0" presId="urn:microsoft.com/office/officeart/2005/8/layout/pyramid2"/>
    <dgm:cxn modelId="{5DC7924A-E220-421D-9DBD-09D51013A733}" type="presParOf" srcId="{B3022870-3F26-4D64-B464-AE368B9A4C3F}" destId="{712181AA-B797-4FA5-95B6-CC70E0DB6BF5}" srcOrd="4" destOrd="0" presId="urn:microsoft.com/office/officeart/2005/8/layout/pyramid2"/>
    <dgm:cxn modelId="{55F0FBD1-1D3B-419D-9CCA-2B87D79A47D4}" type="presParOf" srcId="{B3022870-3F26-4D64-B464-AE368B9A4C3F}" destId="{56E575F6-A09E-4450-BC7E-BC19B0C600B2}" srcOrd="5" destOrd="0" presId="urn:microsoft.com/office/officeart/2005/8/layout/pyramid2"/>
    <dgm:cxn modelId="{1E9486EA-1EDB-469E-9689-DD2B35E8A9CF}" type="presParOf" srcId="{B3022870-3F26-4D64-B464-AE368B9A4C3F}" destId="{BE146C6E-D5E6-423E-8BD4-F27EA7678105}" srcOrd="6" destOrd="0" presId="urn:microsoft.com/office/officeart/2005/8/layout/pyramid2"/>
    <dgm:cxn modelId="{7C5889F8-9AFA-4BEE-A0B3-96AD4669166D}" type="presParOf" srcId="{B3022870-3F26-4D64-B464-AE368B9A4C3F}" destId="{AE900EDB-A82B-4D2D-AD8C-C42AFC05A65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25AD997-FB31-45D4-AF56-185CF874F1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27BD937-4F9B-45A3-B97A-BDA375F45DF8}">
      <dgm:prSet/>
      <dgm:spPr/>
      <dgm:t>
        <a:bodyPr/>
        <a:lstStyle/>
        <a:p>
          <a:r>
            <a:rPr lang="es-EC" dirty="0" smtClean="0"/>
            <a:t>“</a:t>
          </a:r>
          <a:r>
            <a:rPr lang="es-EC" dirty="0" err="1" smtClean="0"/>
            <a:t>GestaltHuman</a:t>
          </a:r>
          <a:r>
            <a:rPr lang="es-EC" dirty="0" smtClean="0"/>
            <a:t> Cía. Ltda.” no tiene una buena participación en el mercado debido a que no cuenta con inversión en Marketing</a:t>
          </a:r>
          <a:endParaRPr lang="es-EC" dirty="0"/>
        </a:p>
      </dgm:t>
    </dgm:pt>
    <dgm:pt modelId="{61D07687-5BAA-46C0-8434-FFABA99A4CD8}" type="parTrans" cxnId="{25F16B24-03E2-4E8E-B9EE-2D7FE68BEBA1}">
      <dgm:prSet/>
      <dgm:spPr/>
      <dgm:t>
        <a:bodyPr/>
        <a:lstStyle/>
        <a:p>
          <a:endParaRPr lang="es-EC"/>
        </a:p>
      </dgm:t>
    </dgm:pt>
    <dgm:pt modelId="{970FC21E-7EC2-4791-9B15-6AF6DE46EEFA}" type="sibTrans" cxnId="{25F16B24-03E2-4E8E-B9EE-2D7FE68BEBA1}">
      <dgm:prSet/>
      <dgm:spPr/>
      <dgm:t>
        <a:bodyPr/>
        <a:lstStyle/>
        <a:p>
          <a:endParaRPr lang="es-EC"/>
        </a:p>
      </dgm:t>
    </dgm:pt>
    <dgm:pt modelId="{9A5464EE-4429-49B2-B47D-D635E1974C57}">
      <dgm:prSet/>
      <dgm:spPr/>
      <dgm:t>
        <a:bodyPr/>
        <a:lstStyle/>
        <a:p>
          <a:r>
            <a:rPr lang="es-EC" dirty="0" smtClean="0"/>
            <a:t>El mercado es bastante atractivo ya que su crecimiento es continuo, por la nueva necesidad que tienen las empresas de poseer tecnologías de la información, para mejorar los procesos y actividades.</a:t>
          </a:r>
          <a:endParaRPr lang="es-EC" dirty="0"/>
        </a:p>
      </dgm:t>
    </dgm:pt>
    <dgm:pt modelId="{06924B6C-D064-4EB1-A173-AF9348236CAA}" type="parTrans" cxnId="{062F1CC6-D234-4A6C-B44F-60F65BA116D6}">
      <dgm:prSet/>
      <dgm:spPr/>
      <dgm:t>
        <a:bodyPr/>
        <a:lstStyle/>
        <a:p>
          <a:endParaRPr lang="es-EC"/>
        </a:p>
      </dgm:t>
    </dgm:pt>
    <dgm:pt modelId="{DBE22F02-BB3B-4230-B83C-03A5090815A6}" type="sibTrans" cxnId="{062F1CC6-D234-4A6C-B44F-60F65BA116D6}">
      <dgm:prSet/>
      <dgm:spPr/>
      <dgm:t>
        <a:bodyPr/>
        <a:lstStyle/>
        <a:p>
          <a:endParaRPr lang="es-EC"/>
        </a:p>
      </dgm:t>
    </dgm:pt>
    <dgm:pt modelId="{10B26386-20D5-4DC0-810F-A5052772B6DB}">
      <dgm:prSet/>
      <dgm:spPr/>
      <dgm:t>
        <a:bodyPr/>
        <a:lstStyle/>
        <a:p>
          <a:r>
            <a:rPr lang="es-EC" dirty="0" smtClean="0"/>
            <a:t>Se pudo comprobar que existe un gran número de empresas que están dispuestas a contratar los servicios de páginas Web, dando así la oportunidad de aprovechar este mercado.</a:t>
          </a:r>
          <a:endParaRPr lang="es-EC" dirty="0"/>
        </a:p>
      </dgm:t>
    </dgm:pt>
    <dgm:pt modelId="{156F3736-8708-44AF-B084-AC3D8183137C}" type="parTrans" cxnId="{CD258CAA-AC6E-46FF-8B58-895DB3A59A83}">
      <dgm:prSet/>
      <dgm:spPr/>
      <dgm:t>
        <a:bodyPr/>
        <a:lstStyle/>
        <a:p>
          <a:endParaRPr lang="es-EC"/>
        </a:p>
      </dgm:t>
    </dgm:pt>
    <dgm:pt modelId="{910A3055-4FE6-478C-9B99-F95FEB9694D7}" type="sibTrans" cxnId="{CD258CAA-AC6E-46FF-8B58-895DB3A59A83}">
      <dgm:prSet/>
      <dgm:spPr/>
      <dgm:t>
        <a:bodyPr/>
        <a:lstStyle/>
        <a:p>
          <a:endParaRPr lang="es-EC"/>
        </a:p>
      </dgm:t>
    </dgm:pt>
    <dgm:pt modelId="{BD66CC1F-01F2-4BE9-9121-4385F1BAF554}">
      <dgm:prSet/>
      <dgm:spPr/>
      <dgm:t>
        <a:bodyPr/>
        <a:lstStyle/>
        <a:p>
          <a:endParaRPr lang="es-EC" dirty="0"/>
        </a:p>
      </dgm:t>
    </dgm:pt>
    <dgm:pt modelId="{F882E8A7-E48E-4905-A93D-584DC6B8F9B4}" type="parTrans" cxnId="{91381438-4057-4A2E-A683-14991820AECD}">
      <dgm:prSet/>
      <dgm:spPr/>
      <dgm:t>
        <a:bodyPr/>
        <a:lstStyle/>
        <a:p>
          <a:endParaRPr lang="es-EC"/>
        </a:p>
      </dgm:t>
    </dgm:pt>
    <dgm:pt modelId="{22FB6054-092A-4CD4-970C-12E091B01822}" type="sibTrans" cxnId="{91381438-4057-4A2E-A683-14991820AECD}">
      <dgm:prSet/>
      <dgm:spPr/>
      <dgm:t>
        <a:bodyPr/>
        <a:lstStyle/>
        <a:p>
          <a:endParaRPr lang="es-EC"/>
        </a:p>
      </dgm:t>
    </dgm:pt>
    <dgm:pt modelId="{31A646C0-2381-420F-B1F1-7015AECEA99E}">
      <dgm:prSet/>
      <dgm:spPr/>
      <dgm:t>
        <a:bodyPr/>
        <a:lstStyle/>
        <a:p>
          <a:endParaRPr lang="es-EC" dirty="0"/>
        </a:p>
      </dgm:t>
    </dgm:pt>
    <dgm:pt modelId="{44B873FF-673D-486F-A68A-46E4B474EC73}" type="parTrans" cxnId="{6211EA4C-892F-46DA-B892-81302E36E66A}">
      <dgm:prSet/>
      <dgm:spPr/>
      <dgm:t>
        <a:bodyPr/>
        <a:lstStyle/>
        <a:p>
          <a:endParaRPr lang="es-EC"/>
        </a:p>
      </dgm:t>
    </dgm:pt>
    <dgm:pt modelId="{10CCDC1C-72A2-453A-B1A5-7CF119F53CE1}" type="sibTrans" cxnId="{6211EA4C-892F-46DA-B892-81302E36E66A}">
      <dgm:prSet/>
      <dgm:spPr/>
      <dgm:t>
        <a:bodyPr/>
        <a:lstStyle/>
        <a:p>
          <a:endParaRPr lang="es-EC"/>
        </a:p>
      </dgm:t>
    </dgm:pt>
    <dgm:pt modelId="{5C18D2F4-45CE-4691-A16E-B96EDAB701BF}">
      <dgm:prSet/>
      <dgm:spPr/>
      <dgm:t>
        <a:bodyPr/>
        <a:lstStyle/>
        <a:p>
          <a:endParaRPr lang="es-EC" dirty="0"/>
        </a:p>
      </dgm:t>
    </dgm:pt>
    <dgm:pt modelId="{B24626C6-CB49-4B9F-A573-6543659CA826}" type="sibTrans" cxnId="{EEFF7AAD-3BF9-4FC4-BFFC-0EC245819AFC}">
      <dgm:prSet/>
      <dgm:spPr/>
      <dgm:t>
        <a:bodyPr/>
        <a:lstStyle/>
        <a:p>
          <a:endParaRPr lang="es-EC"/>
        </a:p>
      </dgm:t>
    </dgm:pt>
    <dgm:pt modelId="{9FF50EBE-9C52-4AF5-B502-B5BE552B1625}" type="parTrans" cxnId="{EEFF7AAD-3BF9-4FC4-BFFC-0EC245819AFC}">
      <dgm:prSet/>
      <dgm:spPr/>
      <dgm:t>
        <a:bodyPr/>
        <a:lstStyle/>
        <a:p>
          <a:endParaRPr lang="es-EC"/>
        </a:p>
      </dgm:t>
    </dgm:pt>
    <dgm:pt modelId="{4A301217-97F4-4AF9-8511-C783E81D4F16}" type="pres">
      <dgm:prSet presAssocID="{125AD997-FB31-45D4-AF56-185CF874F1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C815FF-314E-4322-9DCB-7E207D803F03}" type="pres">
      <dgm:prSet presAssocID="{5C18D2F4-45CE-4691-A16E-B96EDAB701BF}" presName="composite" presStyleCnt="0"/>
      <dgm:spPr/>
      <dgm:t>
        <a:bodyPr/>
        <a:lstStyle/>
        <a:p>
          <a:endParaRPr lang="es-EC"/>
        </a:p>
      </dgm:t>
    </dgm:pt>
    <dgm:pt modelId="{02DFBF4E-9EE4-4EA9-8E47-845EC1781064}" type="pres">
      <dgm:prSet presAssocID="{5C18D2F4-45CE-4691-A16E-B96EDAB701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D7DB08-7735-40B6-BBD1-0A3902D04274}" type="pres">
      <dgm:prSet presAssocID="{5C18D2F4-45CE-4691-A16E-B96EDAB701B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22BC91-C06B-4A0A-94DD-93F4225764BC}" type="pres">
      <dgm:prSet presAssocID="{B24626C6-CB49-4B9F-A573-6543659CA826}" presName="sp" presStyleCnt="0"/>
      <dgm:spPr/>
      <dgm:t>
        <a:bodyPr/>
        <a:lstStyle/>
        <a:p>
          <a:endParaRPr lang="es-EC"/>
        </a:p>
      </dgm:t>
    </dgm:pt>
    <dgm:pt modelId="{C89689A5-1586-44C7-BC67-5E56CBC7810C}" type="pres">
      <dgm:prSet presAssocID="{BD66CC1F-01F2-4BE9-9121-4385F1BAF554}" presName="composite" presStyleCnt="0"/>
      <dgm:spPr/>
      <dgm:t>
        <a:bodyPr/>
        <a:lstStyle/>
        <a:p>
          <a:endParaRPr lang="es-EC"/>
        </a:p>
      </dgm:t>
    </dgm:pt>
    <dgm:pt modelId="{7F7EFFDC-89AB-4F1F-8E8C-4CE715FDBAED}" type="pres">
      <dgm:prSet presAssocID="{BD66CC1F-01F2-4BE9-9121-4385F1BAF5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BD1750-80E6-4596-9D92-A5B4A9958D1F}" type="pres">
      <dgm:prSet presAssocID="{BD66CC1F-01F2-4BE9-9121-4385F1BAF5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B08CE1-B783-478E-82D7-130BE5444BB1}" type="pres">
      <dgm:prSet presAssocID="{22FB6054-092A-4CD4-970C-12E091B01822}" presName="sp" presStyleCnt="0"/>
      <dgm:spPr/>
      <dgm:t>
        <a:bodyPr/>
        <a:lstStyle/>
        <a:p>
          <a:endParaRPr lang="es-EC"/>
        </a:p>
      </dgm:t>
    </dgm:pt>
    <dgm:pt modelId="{26D5045B-5B61-4D05-890A-E0393845CB0B}" type="pres">
      <dgm:prSet presAssocID="{31A646C0-2381-420F-B1F1-7015AECEA99E}" presName="composite" presStyleCnt="0"/>
      <dgm:spPr/>
      <dgm:t>
        <a:bodyPr/>
        <a:lstStyle/>
        <a:p>
          <a:endParaRPr lang="es-EC"/>
        </a:p>
      </dgm:t>
    </dgm:pt>
    <dgm:pt modelId="{6E98A972-4B20-4ECB-806E-E46A088C1268}" type="pres">
      <dgm:prSet presAssocID="{31A646C0-2381-420F-B1F1-7015AECEA9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27FD41-F907-4986-8573-EFD0F3A9ED36}" type="pres">
      <dgm:prSet presAssocID="{31A646C0-2381-420F-B1F1-7015AECEA9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BE3938-E51A-4E31-909B-6BFBCFEE682D}" type="presOf" srcId="{10B26386-20D5-4DC0-810F-A5052772B6DB}" destId="{6D27FD41-F907-4986-8573-EFD0F3A9ED36}" srcOrd="0" destOrd="0" presId="urn:microsoft.com/office/officeart/2005/8/layout/chevron2"/>
    <dgm:cxn modelId="{6211EA4C-892F-46DA-B892-81302E36E66A}" srcId="{125AD997-FB31-45D4-AF56-185CF874F199}" destId="{31A646C0-2381-420F-B1F1-7015AECEA99E}" srcOrd="2" destOrd="0" parTransId="{44B873FF-673D-486F-A68A-46E4B474EC73}" sibTransId="{10CCDC1C-72A2-453A-B1A5-7CF119F53CE1}"/>
    <dgm:cxn modelId="{04CE3130-50FE-43CC-808C-1C9AA6F7107F}" type="presOf" srcId="{9A5464EE-4429-49B2-B47D-D635E1974C57}" destId="{C9BD1750-80E6-4596-9D92-A5B4A9958D1F}" srcOrd="0" destOrd="0" presId="urn:microsoft.com/office/officeart/2005/8/layout/chevron2"/>
    <dgm:cxn modelId="{4F90FF6B-AF86-41D1-9C4D-37818C20D432}" type="presOf" srcId="{BD66CC1F-01F2-4BE9-9121-4385F1BAF554}" destId="{7F7EFFDC-89AB-4F1F-8E8C-4CE715FDBAED}" srcOrd="0" destOrd="0" presId="urn:microsoft.com/office/officeart/2005/8/layout/chevron2"/>
    <dgm:cxn modelId="{85601C96-2E3C-4D7B-BBB1-F5CFD2B81F04}" type="presOf" srcId="{5C18D2F4-45CE-4691-A16E-B96EDAB701BF}" destId="{02DFBF4E-9EE4-4EA9-8E47-845EC1781064}" srcOrd="0" destOrd="0" presId="urn:microsoft.com/office/officeart/2005/8/layout/chevron2"/>
    <dgm:cxn modelId="{25F16B24-03E2-4E8E-B9EE-2D7FE68BEBA1}" srcId="{5C18D2F4-45CE-4691-A16E-B96EDAB701BF}" destId="{C27BD937-4F9B-45A3-B97A-BDA375F45DF8}" srcOrd="0" destOrd="0" parTransId="{61D07687-5BAA-46C0-8434-FFABA99A4CD8}" sibTransId="{970FC21E-7EC2-4791-9B15-6AF6DE46EEFA}"/>
    <dgm:cxn modelId="{000CE605-2DEF-4C5B-9338-D50F37E7BC50}" type="presOf" srcId="{C27BD937-4F9B-45A3-B97A-BDA375F45DF8}" destId="{D8D7DB08-7735-40B6-BBD1-0A3902D04274}" srcOrd="0" destOrd="0" presId="urn:microsoft.com/office/officeart/2005/8/layout/chevron2"/>
    <dgm:cxn modelId="{062F1CC6-D234-4A6C-B44F-60F65BA116D6}" srcId="{BD66CC1F-01F2-4BE9-9121-4385F1BAF554}" destId="{9A5464EE-4429-49B2-B47D-D635E1974C57}" srcOrd="0" destOrd="0" parTransId="{06924B6C-D064-4EB1-A173-AF9348236CAA}" sibTransId="{DBE22F02-BB3B-4230-B83C-03A5090815A6}"/>
    <dgm:cxn modelId="{91381438-4057-4A2E-A683-14991820AECD}" srcId="{125AD997-FB31-45D4-AF56-185CF874F199}" destId="{BD66CC1F-01F2-4BE9-9121-4385F1BAF554}" srcOrd="1" destOrd="0" parTransId="{F882E8A7-E48E-4905-A93D-584DC6B8F9B4}" sibTransId="{22FB6054-092A-4CD4-970C-12E091B01822}"/>
    <dgm:cxn modelId="{FD5A4169-3DF9-4B05-B092-89152F6E0F74}" type="presOf" srcId="{125AD997-FB31-45D4-AF56-185CF874F199}" destId="{4A301217-97F4-4AF9-8511-C783E81D4F16}" srcOrd="0" destOrd="0" presId="urn:microsoft.com/office/officeart/2005/8/layout/chevron2"/>
    <dgm:cxn modelId="{CD258CAA-AC6E-46FF-8B58-895DB3A59A83}" srcId="{31A646C0-2381-420F-B1F1-7015AECEA99E}" destId="{10B26386-20D5-4DC0-810F-A5052772B6DB}" srcOrd="0" destOrd="0" parTransId="{156F3736-8708-44AF-B084-AC3D8183137C}" sibTransId="{910A3055-4FE6-478C-9B99-F95FEB9694D7}"/>
    <dgm:cxn modelId="{EEFF7AAD-3BF9-4FC4-BFFC-0EC245819AFC}" srcId="{125AD997-FB31-45D4-AF56-185CF874F199}" destId="{5C18D2F4-45CE-4691-A16E-B96EDAB701BF}" srcOrd="0" destOrd="0" parTransId="{9FF50EBE-9C52-4AF5-B502-B5BE552B1625}" sibTransId="{B24626C6-CB49-4B9F-A573-6543659CA826}"/>
    <dgm:cxn modelId="{C69B62D3-0A8C-457B-BD06-CA4B6442A22A}" type="presOf" srcId="{31A646C0-2381-420F-B1F1-7015AECEA99E}" destId="{6E98A972-4B20-4ECB-806E-E46A088C1268}" srcOrd="0" destOrd="0" presId="urn:microsoft.com/office/officeart/2005/8/layout/chevron2"/>
    <dgm:cxn modelId="{77650BB0-9231-49C7-AA89-AB46759FE12F}" type="presParOf" srcId="{4A301217-97F4-4AF9-8511-C783E81D4F16}" destId="{C6C815FF-314E-4322-9DCB-7E207D803F03}" srcOrd="0" destOrd="0" presId="urn:microsoft.com/office/officeart/2005/8/layout/chevron2"/>
    <dgm:cxn modelId="{46E43580-CAAE-479B-A4AA-85AB13C26237}" type="presParOf" srcId="{C6C815FF-314E-4322-9DCB-7E207D803F03}" destId="{02DFBF4E-9EE4-4EA9-8E47-845EC1781064}" srcOrd="0" destOrd="0" presId="urn:microsoft.com/office/officeart/2005/8/layout/chevron2"/>
    <dgm:cxn modelId="{3209AF65-A411-4269-8670-AFF14F57ADB3}" type="presParOf" srcId="{C6C815FF-314E-4322-9DCB-7E207D803F03}" destId="{D8D7DB08-7735-40B6-BBD1-0A3902D04274}" srcOrd="1" destOrd="0" presId="urn:microsoft.com/office/officeart/2005/8/layout/chevron2"/>
    <dgm:cxn modelId="{CAF47E86-80B4-4DEB-9B83-6E0806F4E955}" type="presParOf" srcId="{4A301217-97F4-4AF9-8511-C783E81D4F16}" destId="{F922BC91-C06B-4A0A-94DD-93F4225764BC}" srcOrd="1" destOrd="0" presId="urn:microsoft.com/office/officeart/2005/8/layout/chevron2"/>
    <dgm:cxn modelId="{D9DAC7F3-E668-4FB9-9218-06ED5870E4B2}" type="presParOf" srcId="{4A301217-97F4-4AF9-8511-C783E81D4F16}" destId="{C89689A5-1586-44C7-BC67-5E56CBC7810C}" srcOrd="2" destOrd="0" presId="urn:microsoft.com/office/officeart/2005/8/layout/chevron2"/>
    <dgm:cxn modelId="{419B7235-DDB7-4AD8-9E3B-355ACA47844B}" type="presParOf" srcId="{C89689A5-1586-44C7-BC67-5E56CBC7810C}" destId="{7F7EFFDC-89AB-4F1F-8E8C-4CE715FDBAED}" srcOrd="0" destOrd="0" presId="urn:microsoft.com/office/officeart/2005/8/layout/chevron2"/>
    <dgm:cxn modelId="{AA61068F-7A81-4A25-A057-533D0D458266}" type="presParOf" srcId="{C89689A5-1586-44C7-BC67-5E56CBC7810C}" destId="{C9BD1750-80E6-4596-9D92-A5B4A9958D1F}" srcOrd="1" destOrd="0" presId="urn:microsoft.com/office/officeart/2005/8/layout/chevron2"/>
    <dgm:cxn modelId="{613DBAAE-AFB6-4246-A2C1-D394C6493BF1}" type="presParOf" srcId="{4A301217-97F4-4AF9-8511-C783E81D4F16}" destId="{8BB08CE1-B783-478E-82D7-130BE5444BB1}" srcOrd="3" destOrd="0" presId="urn:microsoft.com/office/officeart/2005/8/layout/chevron2"/>
    <dgm:cxn modelId="{246548AF-1F04-4B00-8345-3C5714E7CC66}" type="presParOf" srcId="{4A301217-97F4-4AF9-8511-C783E81D4F16}" destId="{26D5045B-5B61-4D05-890A-E0393845CB0B}" srcOrd="4" destOrd="0" presId="urn:microsoft.com/office/officeart/2005/8/layout/chevron2"/>
    <dgm:cxn modelId="{5885523E-127B-4EFB-86AE-D32ABF64AC30}" type="presParOf" srcId="{26D5045B-5B61-4D05-890A-E0393845CB0B}" destId="{6E98A972-4B20-4ECB-806E-E46A088C1268}" srcOrd="0" destOrd="0" presId="urn:microsoft.com/office/officeart/2005/8/layout/chevron2"/>
    <dgm:cxn modelId="{639BEE70-0542-4462-A7DE-EF27CA2F3A67}" type="presParOf" srcId="{26D5045B-5B61-4D05-890A-E0393845CB0B}" destId="{6D27FD41-F907-4986-8573-EFD0F3A9ED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1933C2F-F19F-46F4-ADF0-CBA6DB4BF3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4010B01-116E-423C-BC98-92F0172D7FB5}">
      <dgm:prSet/>
      <dgm:spPr/>
      <dgm:t>
        <a:bodyPr/>
        <a:lstStyle/>
        <a:p>
          <a:r>
            <a:rPr lang="es-EC" dirty="0" smtClean="0"/>
            <a:t>Se debe tener siempre presente un análisis actual de la situación de la empresa frente a los cambios continuos que se dan en el mercado</a:t>
          </a:r>
          <a:endParaRPr lang="es-EC" dirty="0"/>
        </a:p>
      </dgm:t>
    </dgm:pt>
    <dgm:pt modelId="{31BEB676-D43E-4AC6-8FF1-0A0CFB169B79}" type="parTrans" cxnId="{0C8D002A-1A80-46DC-9ABF-A158DB622CC5}">
      <dgm:prSet/>
      <dgm:spPr/>
      <dgm:t>
        <a:bodyPr/>
        <a:lstStyle/>
        <a:p>
          <a:endParaRPr lang="es-EC"/>
        </a:p>
      </dgm:t>
    </dgm:pt>
    <dgm:pt modelId="{7F1E2DD7-B021-4385-A45D-C4A323C18745}" type="sibTrans" cxnId="{0C8D002A-1A80-46DC-9ABF-A158DB622CC5}">
      <dgm:prSet/>
      <dgm:spPr/>
      <dgm:t>
        <a:bodyPr/>
        <a:lstStyle/>
        <a:p>
          <a:endParaRPr lang="es-EC"/>
        </a:p>
      </dgm:t>
    </dgm:pt>
    <dgm:pt modelId="{630B6FAA-3B51-43D9-AC6A-AF4BB447D7B8}">
      <dgm:prSet phldrT="[Texto]"/>
      <dgm:spPr/>
      <dgm:t>
        <a:bodyPr/>
        <a:lstStyle/>
        <a:p>
          <a:r>
            <a:rPr lang="es-EC" dirty="0" smtClean="0"/>
            <a:t>Es necesario que en las empresas exista una buena, rápida y ágil comunicación, no solo en su ambiente interno sino también en el externo.</a:t>
          </a:r>
          <a:endParaRPr lang="es-EC" dirty="0"/>
        </a:p>
      </dgm:t>
    </dgm:pt>
    <dgm:pt modelId="{4219A385-F9E2-4DCD-A876-7B6B232788D8}" type="parTrans" cxnId="{6421EDEA-D301-46F2-BA3C-24B5CD9FA59C}">
      <dgm:prSet/>
      <dgm:spPr/>
      <dgm:t>
        <a:bodyPr/>
        <a:lstStyle/>
        <a:p>
          <a:endParaRPr lang="es-EC"/>
        </a:p>
      </dgm:t>
    </dgm:pt>
    <dgm:pt modelId="{FBCB87CE-C6C6-41DB-BE4D-39FBA8CE7A63}" type="sibTrans" cxnId="{6421EDEA-D301-46F2-BA3C-24B5CD9FA59C}">
      <dgm:prSet/>
      <dgm:spPr/>
      <dgm:t>
        <a:bodyPr/>
        <a:lstStyle/>
        <a:p>
          <a:endParaRPr lang="es-EC"/>
        </a:p>
      </dgm:t>
    </dgm:pt>
    <dgm:pt modelId="{C8A0FCD3-C0B1-4A1A-9C90-AAD3E6DD6972}">
      <dgm:prSet/>
      <dgm:spPr/>
      <dgm:t>
        <a:bodyPr/>
        <a:lstStyle/>
        <a:p>
          <a:r>
            <a:rPr lang="es-EC" dirty="0" smtClean="0"/>
            <a:t>El planteamiento de las estrategias deben considerar toda la información que arroje el estudio de mercado con la importancia que se merece.</a:t>
          </a:r>
          <a:endParaRPr lang="es-EC" dirty="0"/>
        </a:p>
      </dgm:t>
    </dgm:pt>
    <dgm:pt modelId="{1BE34360-A5C5-4227-9DFD-C49E627C8AB7}" type="parTrans" cxnId="{DC76735B-4497-432A-9E32-90283BE33F34}">
      <dgm:prSet/>
      <dgm:spPr/>
      <dgm:t>
        <a:bodyPr/>
        <a:lstStyle/>
        <a:p>
          <a:endParaRPr lang="es-EC"/>
        </a:p>
      </dgm:t>
    </dgm:pt>
    <dgm:pt modelId="{1ADD55CA-B8B7-4ACD-AC5E-4EC23ABC65AA}" type="sibTrans" cxnId="{DC76735B-4497-432A-9E32-90283BE33F34}">
      <dgm:prSet/>
      <dgm:spPr/>
      <dgm:t>
        <a:bodyPr/>
        <a:lstStyle/>
        <a:p>
          <a:endParaRPr lang="es-EC"/>
        </a:p>
      </dgm:t>
    </dgm:pt>
    <dgm:pt modelId="{94492913-8848-4905-8A6F-C660BF274013}" type="pres">
      <dgm:prSet presAssocID="{A1933C2F-F19F-46F4-ADF0-CBA6DB4BF3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971E24F-9DF7-4BEB-A61C-086FCEFA3633}" type="pres">
      <dgm:prSet presAssocID="{A1933C2F-F19F-46F4-ADF0-CBA6DB4BF372}" presName="Name1" presStyleCnt="0"/>
      <dgm:spPr/>
      <dgm:t>
        <a:bodyPr/>
        <a:lstStyle/>
        <a:p>
          <a:endParaRPr lang="es-EC"/>
        </a:p>
      </dgm:t>
    </dgm:pt>
    <dgm:pt modelId="{5FD6CF99-DF6C-49EE-A86E-64D1F95FA39A}" type="pres">
      <dgm:prSet presAssocID="{A1933C2F-F19F-46F4-ADF0-CBA6DB4BF372}" presName="cycle" presStyleCnt="0"/>
      <dgm:spPr/>
      <dgm:t>
        <a:bodyPr/>
        <a:lstStyle/>
        <a:p>
          <a:endParaRPr lang="es-EC"/>
        </a:p>
      </dgm:t>
    </dgm:pt>
    <dgm:pt modelId="{0CE38B01-A12A-4F0B-8E07-1E504E8BD908}" type="pres">
      <dgm:prSet presAssocID="{A1933C2F-F19F-46F4-ADF0-CBA6DB4BF372}" presName="srcNode" presStyleLbl="node1" presStyleIdx="0" presStyleCnt="3"/>
      <dgm:spPr/>
      <dgm:t>
        <a:bodyPr/>
        <a:lstStyle/>
        <a:p>
          <a:endParaRPr lang="es-EC"/>
        </a:p>
      </dgm:t>
    </dgm:pt>
    <dgm:pt modelId="{177C90DA-F129-412C-B323-D4B6CB70E225}" type="pres">
      <dgm:prSet presAssocID="{A1933C2F-F19F-46F4-ADF0-CBA6DB4BF372}" presName="conn" presStyleLbl="parChTrans1D2" presStyleIdx="0" presStyleCnt="1"/>
      <dgm:spPr/>
      <dgm:t>
        <a:bodyPr/>
        <a:lstStyle/>
        <a:p>
          <a:endParaRPr lang="es-EC"/>
        </a:p>
      </dgm:t>
    </dgm:pt>
    <dgm:pt modelId="{140283C3-C6B2-4462-A023-C2A1CDED0717}" type="pres">
      <dgm:prSet presAssocID="{A1933C2F-F19F-46F4-ADF0-CBA6DB4BF372}" presName="extraNode" presStyleLbl="node1" presStyleIdx="0" presStyleCnt="3"/>
      <dgm:spPr/>
      <dgm:t>
        <a:bodyPr/>
        <a:lstStyle/>
        <a:p>
          <a:endParaRPr lang="es-EC"/>
        </a:p>
      </dgm:t>
    </dgm:pt>
    <dgm:pt modelId="{BB4FEE39-B48B-4C32-B8A6-D2ED0B1EDCD2}" type="pres">
      <dgm:prSet presAssocID="{A1933C2F-F19F-46F4-ADF0-CBA6DB4BF372}" presName="dstNode" presStyleLbl="node1" presStyleIdx="0" presStyleCnt="3"/>
      <dgm:spPr/>
      <dgm:t>
        <a:bodyPr/>
        <a:lstStyle/>
        <a:p>
          <a:endParaRPr lang="es-EC"/>
        </a:p>
      </dgm:t>
    </dgm:pt>
    <dgm:pt modelId="{076CAB91-6300-4018-8898-39FAF58BE029}" type="pres">
      <dgm:prSet presAssocID="{630B6FAA-3B51-43D9-AC6A-AF4BB447D7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782A40-C301-4CD5-BDF1-408B4763BBBF}" type="pres">
      <dgm:prSet presAssocID="{630B6FAA-3B51-43D9-AC6A-AF4BB447D7B8}" presName="accent_1" presStyleCnt="0"/>
      <dgm:spPr/>
      <dgm:t>
        <a:bodyPr/>
        <a:lstStyle/>
        <a:p>
          <a:endParaRPr lang="es-EC"/>
        </a:p>
      </dgm:t>
    </dgm:pt>
    <dgm:pt modelId="{08FB59C7-7A34-42D8-9AD3-75D501E09570}" type="pres">
      <dgm:prSet presAssocID="{630B6FAA-3B51-43D9-AC6A-AF4BB447D7B8}" presName="accentRepeatNode" presStyleLbl="solidFgAcc1" presStyleIdx="0" presStyleCnt="3"/>
      <dgm:spPr/>
      <dgm:t>
        <a:bodyPr/>
        <a:lstStyle/>
        <a:p>
          <a:endParaRPr lang="es-EC"/>
        </a:p>
      </dgm:t>
    </dgm:pt>
    <dgm:pt modelId="{F1C96269-06F7-4B90-8D70-5F5E871C8F25}" type="pres">
      <dgm:prSet presAssocID="{C4010B01-116E-423C-BC98-92F0172D7FB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EF6462-83BE-48C4-B44E-F6B51EC53335}" type="pres">
      <dgm:prSet presAssocID="{C4010B01-116E-423C-BC98-92F0172D7FB5}" presName="accent_2" presStyleCnt="0"/>
      <dgm:spPr/>
      <dgm:t>
        <a:bodyPr/>
        <a:lstStyle/>
        <a:p>
          <a:endParaRPr lang="es-EC"/>
        </a:p>
      </dgm:t>
    </dgm:pt>
    <dgm:pt modelId="{1D3BC1A2-9DBA-4AA1-96C6-497267C64095}" type="pres">
      <dgm:prSet presAssocID="{C4010B01-116E-423C-BC98-92F0172D7FB5}" presName="accentRepeatNode" presStyleLbl="solidFgAcc1" presStyleIdx="1" presStyleCnt="3"/>
      <dgm:spPr/>
      <dgm:t>
        <a:bodyPr/>
        <a:lstStyle/>
        <a:p>
          <a:endParaRPr lang="es-EC"/>
        </a:p>
      </dgm:t>
    </dgm:pt>
    <dgm:pt modelId="{709438CB-E51E-4B4C-9337-BD7B26017C8F}" type="pres">
      <dgm:prSet presAssocID="{C8A0FCD3-C0B1-4A1A-9C90-AAD3E6DD697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F0D441-9C97-43DD-B98D-32CA62FEFEE5}" type="pres">
      <dgm:prSet presAssocID="{C8A0FCD3-C0B1-4A1A-9C90-AAD3E6DD6972}" presName="accent_3" presStyleCnt="0"/>
      <dgm:spPr/>
      <dgm:t>
        <a:bodyPr/>
        <a:lstStyle/>
        <a:p>
          <a:endParaRPr lang="es-EC"/>
        </a:p>
      </dgm:t>
    </dgm:pt>
    <dgm:pt modelId="{0D2DBFFD-5ADF-4BCE-9611-6F0EF8E823D9}" type="pres">
      <dgm:prSet presAssocID="{C8A0FCD3-C0B1-4A1A-9C90-AAD3E6DD6972}" presName="accentRepeatNode" presStyleLbl="solidFgAcc1" presStyleIdx="2" presStyleCnt="3"/>
      <dgm:spPr/>
      <dgm:t>
        <a:bodyPr/>
        <a:lstStyle/>
        <a:p>
          <a:endParaRPr lang="es-EC"/>
        </a:p>
      </dgm:t>
    </dgm:pt>
  </dgm:ptLst>
  <dgm:cxnLst>
    <dgm:cxn modelId="{FAE4B4F6-A723-4096-A988-CAD833C4F795}" type="presOf" srcId="{C8A0FCD3-C0B1-4A1A-9C90-AAD3E6DD6972}" destId="{709438CB-E51E-4B4C-9337-BD7B26017C8F}" srcOrd="0" destOrd="0" presId="urn:microsoft.com/office/officeart/2008/layout/VerticalCurvedList"/>
    <dgm:cxn modelId="{36B7311B-1914-4800-8C34-E953BF137F66}" type="presOf" srcId="{A1933C2F-F19F-46F4-ADF0-CBA6DB4BF372}" destId="{94492913-8848-4905-8A6F-C660BF274013}" srcOrd="0" destOrd="0" presId="urn:microsoft.com/office/officeart/2008/layout/VerticalCurvedList"/>
    <dgm:cxn modelId="{450CDAE1-07C1-4E6E-AA16-B953528F86B0}" type="presOf" srcId="{FBCB87CE-C6C6-41DB-BE4D-39FBA8CE7A63}" destId="{177C90DA-F129-412C-B323-D4B6CB70E225}" srcOrd="0" destOrd="0" presId="urn:microsoft.com/office/officeart/2008/layout/VerticalCurvedList"/>
    <dgm:cxn modelId="{273BB16B-AC32-438C-B58B-183213BA5AA1}" type="presOf" srcId="{C4010B01-116E-423C-BC98-92F0172D7FB5}" destId="{F1C96269-06F7-4B90-8D70-5F5E871C8F25}" srcOrd="0" destOrd="0" presId="urn:microsoft.com/office/officeart/2008/layout/VerticalCurvedList"/>
    <dgm:cxn modelId="{DC76735B-4497-432A-9E32-90283BE33F34}" srcId="{A1933C2F-F19F-46F4-ADF0-CBA6DB4BF372}" destId="{C8A0FCD3-C0B1-4A1A-9C90-AAD3E6DD6972}" srcOrd="2" destOrd="0" parTransId="{1BE34360-A5C5-4227-9DFD-C49E627C8AB7}" sibTransId="{1ADD55CA-B8B7-4ACD-AC5E-4EC23ABC65AA}"/>
    <dgm:cxn modelId="{0C8D002A-1A80-46DC-9ABF-A158DB622CC5}" srcId="{A1933C2F-F19F-46F4-ADF0-CBA6DB4BF372}" destId="{C4010B01-116E-423C-BC98-92F0172D7FB5}" srcOrd="1" destOrd="0" parTransId="{31BEB676-D43E-4AC6-8FF1-0A0CFB169B79}" sibTransId="{7F1E2DD7-B021-4385-A45D-C4A323C18745}"/>
    <dgm:cxn modelId="{6421EDEA-D301-46F2-BA3C-24B5CD9FA59C}" srcId="{A1933C2F-F19F-46F4-ADF0-CBA6DB4BF372}" destId="{630B6FAA-3B51-43D9-AC6A-AF4BB447D7B8}" srcOrd="0" destOrd="0" parTransId="{4219A385-F9E2-4DCD-A876-7B6B232788D8}" sibTransId="{FBCB87CE-C6C6-41DB-BE4D-39FBA8CE7A63}"/>
    <dgm:cxn modelId="{66851C25-65B0-4433-901F-75D165F2AD60}" type="presOf" srcId="{630B6FAA-3B51-43D9-AC6A-AF4BB447D7B8}" destId="{076CAB91-6300-4018-8898-39FAF58BE029}" srcOrd="0" destOrd="0" presId="urn:microsoft.com/office/officeart/2008/layout/VerticalCurvedList"/>
    <dgm:cxn modelId="{27831733-2482-4BA9-BDD1-4F0809F2D257}" type="presParOf" srcId="{94492913-8848-4905-8A6F-C660BF274013}" destId="{B971E24F-9DF7-4BEB-A61C-086FCEFA3633}" srcOrd="0" destOrd="0" presId="urn:microsoft.com/office/officeart/2008/layout/VerticalCurvedList"/>
    <dgm:cxn modelId="{BC1B65DB-C821-471F-B7D1-F3B57FC8DD8D}" type="presParOf" srcId="{B971E24F-9DF7-4BEB-A61C-086FCEFA3633}" destId="{5FD6CF99-DF6C-49EE-A86E-64D1F95FA39A}" srcOrd="0" destOrd="0" presId="urn:microsoft.com/office/officeart/2008/layout/VerticalCurvedList"/>
    <dgm:cxn modelId="{24B1E3D0-554B-4565-9AB0-E4DE52B55B70}" type="presParOf" srcId="{5FD6CF99-DF6C-49EE-A86E-64D1F95FA39A}" destId="{0CE38B01-A12A-4F0B-8E07-1E504E8BD908}" srcOrd="0" destOrd="0" presId="urn:microsoft.com/office/officeart/2008/layout/VerticalCurvedList"/>
    <dgm:cxn modelId="{10E2035C-96B7-48C0-8836-23CC5923553D}" type="presParOf" srcId="{5FD6CF99-DF6C-49EE-A86E-64D1F95FA39A}" destId="{177C90DA-F129-412C-B323-D4B6CB70E225}" srcOrd="1" destOrd="0" presId="urn:microsoft.com/office/officeart/2008/layout/VerticalCurvedList"/>
    <dgm:cxn modelId="{7360A2DE-2F18-4C9A-96F6-76E88102DA5C}" type="presParOf" srcId="{5FD6CF99-DF6C-49EE-A86E-64D1F95FA39A}" destId="{140283C3-C6B2-4462-A023-C2A1CDED0717}" srcOrd="2" destOrd="0" presId="urn:microsoft.com/office/officeart/2008/layout/VerticalCurvedList"/>
    <dgm:cxn modelId="{9BBBB50B-3A48-4B54-AD49-6498A08A2D40}" type="presParOf" srcId="{5FD6CF99-DF6C-49EE-A86E-64D1F95FA39A}" destId="{BB4FEE39-B48B-4C32-B8A6-D2ED0B1EDCD2}" srcOrd="3" destOrd="0" presId="urn:microsoft.com/office/officeart/2008/layout/VerticalCurvedList"/>
    <dgm:cxn modelId="{F3E54D26-FB01-46D6-94A4-6BC7385DD3DA}" type="presParOf" srcId="{B971E24F-9DF7-4BEB-A61C-086FCEFA3633}" destId="{076CAB91-6300-4018-8898-39FAF58BE029}" srcOrd="1" destOrd="0" presId="urn:microsoft.com/office/officeart/2008/layout/VerticalCurvedList"/>
    <dgm:cxn modelId="{F7F9CACD-BDA0-4F5B-BFEE-3FE37833787C}" type="presParOf" srcId="{B971E24F-9DF7-4BEB-A61C-086FCEFA3633}" destId="{97782A40-C301-4CD5-BDF1-408B4763BBBF}" srcOrd="2" destOrd="0" presId="urn:microsoft.com/office/officeart/2008/layout/VerticalCurvedList"/>
    <dgm:cxn modelId="{D29CF6D2-CC9D-4829-9751-E7E2B057B1A7}" type="presParOf" srcId="{97782A40-C301-4CD5-BDF1-408B4763BBBF}" destId="{08FB59C7-7A34-42D8-9AD3-75D501E09570}" srcOrd="0" destOrd="0" presId="urn:microsoft.com/office/officeart/2008/layout/VerticalCurvedList"/>
    <dgm:cxn modelId="{C4E87A9C-4A85-4006-9D99-C092C8AF8698}" type="presParOf" srcId="{B971E24F-9DF7-4BEB-A61C-086FCEFA3633}" destId="{F1C96269-06F7-4B90-8D70-5F5E871C8F25}" srcOrd="3" destOrd="0" presId="urn:microsoft.com/office/officeart/2008/layout/VerticalCurvedList"/>
    <dgm:cxn modelId="{35B72B03-D7D9-479E-A007-FF4EA5E0C716}" type="presParOf" srcId="{B971E24F-9DF7-4BEB-A61C-086FCEFA3633}" destId="{F7EF6462-83BE-48C4-B44E-F6B51EC53335}" srcOrd="4" destOrd="0" presId="urn:microsoft.com/office/officeart/2008/layout/VerticalCurvedList"/>
    <dgm:cxn modelId="{54D21D1B-81A5-4B84-BD33-803F1E3EB3F9}" type="presParOf" srcId="{F7EF6462-83BE-48C4-B44E-F6B51EC53335}" destId="{1D3BC1A2-9DBA-4AA1-96C6-497267C64095}" srcOrd="0" destOrd="0" presId="urn:microsoft.com/office/officeart/2008/layout/VerticalCurvedList"/>
    <dgm:cxn modelId="{7F7A5981-CAB1-4917-B9C6-5827B736A815}" type="presParOf" srcId="{B971E24F-9DF7-4BEB-A61C-086FCEFA3633}" destId="{709438CB-E51E-4B4C-9337-BD7B26017C8F}" srcOrd="5" destOrd="0" presId="urn:microsoft.com/office/officeart/2008/layout/VerticalCurvedList"/>
    <dgm:cxn modelId="{F9885F3E-9410-4122-B245-5598D659D424}" type="presParOf" srcId="{B971E24F-9DF7-4BEB-A61C-086FCEFA3633}" destId="{81F0D441-9C97-43DD-B98D-32CA62FEFEE5}" srcOrd="6" destOrd="0" presId="urn:microsoft.com/office/officeart/2008/layout/VerticalCurvedList"/>
    <dgm:cxn modelId="{C1EA9506-5038-4551-B1D9-71C6C1910911}" type="presParOf" srcId="{81F0D441-9C97-43DD-B98D-32CA62FEFEE5}" destId="{0D2DBFFD-5ADF-4BCE-9611-6F0EF8E823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62485-E221-4F70-AAFF-5EDDD47AFAA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CCE5D4-D7AE-4F42-B04E-A790D149E631}">
      <dgm:prSet/>
      <dgm:spPr/>
      <dgm:t>
        <a:bodyPr/>
        <a:lstStyle/>
        <a:p>
          <a:r>
            <a:rPr lang="es-EC" dirty="0" smtClean="0"/>
            <a:t>Portafolio de servicios</a:t>
          </a:r>
          <a:endParaRPr lang="es-EC" dirty="0"/>
        </a:p>
      </dgm:t>
    </dgm:pt>
    <dgm:pt modelId="{BFA84E0A-3740-420A-A541-A646695A85D5}" type="parTrans" cxnId="{5F0F5CBE-4B9C-43C3-97F7-4B8FC3463DBF}">
      <dgm:prSet/>
      <dgm:spPr/>
      <dgm:t>
        <a:bodyPr/>
        <a:lstStyle/>
        <a:p>
          <a:endParaRPr lang="es-EC"/>
        </a:p>
      </dgm:t>
    </dgm:pt>
    <dgm:pt modelId="{70304587-BD24-4E2C-9E53-186C3F5B3EEB}" type="sibTrans" cxnId="{5F0F5CBE-4B9C-43C3-97F7-4B8FC3463DBF}">
      <dgm:prSet/>
      <dgm:spPr/>
      <dgm:t>
        <a:bodyPr/>
        <a:lstStyle/>
        <a:p>
          <a:endParaRPr lang="es-EC"/>
        </a:p>
      </dgm:t>
    </dgm:pt>
    <dgm:pt modelId="{9BFADFB8-0101-4233-B57B-F8F00E92DCF0}">
      <dgm:prSet custT="1"/>
      <dgm:spPr/>
      <dgm:t>
        <a:bodyPr/>
        <a:lstStyle/>
        <a:p>
          <a:r>
            <a:rPr lang="es-EC" sz="1800" dirty="0" smtClean="0"/>
            <a:t>Diseño de páginas Web</a:t>
          </a:r>
          <a:endParaRPr lang="es-EC" sz="1800" dirty="0"/>
        </a:p>
      </dgm:t>
    </dgm:pt>
    <dgm:pt modelId="{5AE86A7B-34AC-494B-AE64-3C69DD53B0E6}" type="parTrans" cxnId="{D1040727-1482-4597-B15F-0C4EBE448100}">
      <dgm:prSet/>
      <dgm:spPr/>
      <dgm:t>
        <a:bodyPr/>
        <a:lstStyle/>
        <a:p>
          <a:endParaRPr lang="es-EC"/>
        </a:p>
      </dgm:t>
    </dgm:pt>
    <dgm:pt modelId="{86218798-F390-4C7A-B200-5C8FDAB7B9A5}" type="sibTrans" cxnId="{D1040727-1482-4597-B15F-0C4EBE448100}">
      <dgm:prSet/>
      <dgm:spPr/>
      <dgm:t>
        <a:bodyPr/>
        <a:lstStyle/>
        <a:p>
          <a:endParaRPr lang="es-EC"/>
        </a:p>
      </dgm:t>
    </dgm:pt>
    <dgm:pt modelId="{4A7CC999-4C7D-4AF3-A718-6681E5F4549F}">
      <dgm:prSet custT="1"/>
      <dgm:spPr/>
      <dgm:t>
        <a:bodyPr/>
        <a:lstStyle/>
        <a:p>
          <a:r>
            <a:rPr lang="es-EC" sz="1800" dirty="0" smtClean="0"/>
            <a:t>Correo corporativo</a:t>
          </a:r>
          <a:endParaRPr lang="es-EC" sz="1800" dirty="0"/>
        </a:p>
      </dgm:t>
    </dgm:pt>
    <dgm:pt modelId="{987A3E93-F12D-4E9C-93F6-679614606108}" type="parTrans" cxnId="{BE1BAE0B-F979-4899-8923-6AE26466E9BE}">
      <dgm:prSet/>
      <dgm:spPr/>
      <dgm:t>
        <a:bodyPr/>
        <a:lstStyle/>
        <a:p>
          <a:endParaRPr lang="es-EC"/>
        </a:p>
      </dgm:t>
    </dgm:pt>
    <dgm:pt modelId="{CE8179CA-EC3A-4C97-9A11-35BB9EB62C5B}" type="sibTrans" cxnId="{BE1BAE0B-F979-4899-8923-6AE26466E9BE}">
      <dgm:prSet/>
      <dgm:spPr/>
      <dgm:t>
        <a:bodyPr/>
        <a:lstStyle/>
        <a:p>
          <a:endParaRPr lang="es-EC"/>
        </a:p>
      </dgm:t>
    </dgm:pt>
    <dgm:pt modelId="{34BF5B08-E554-4931-9FFF-84B7810015C1}">
      <dgm:prSet custT="1"/>
      <dgm:spPr/>
      <dgm:t>
        <a:bodyPr/>
        <a:lstStyle/>
        <a:p>
          <a:r>
            <a:rPr lang="es-EC" sz="1800" dirty="0" smtClean="0"/>
            <a:t>Publicidad a través de portales interactivos</a:t>
          </a:r>
          <a:endParaRPr lang="es-EC" sz="1800" dirty="0"/>
        </a:p>
      </dgm:t>
    </dgm:pt>
    <dgm:pt modelId="{677DFEAC-31B9-49FB-95D0-F852939C16D5}" type="parTrans" cxnId="{60767903-4812-4E49-80EC-AB64AFAEF0F2}">
      <dgm:prSet/>
      <dgm:spPr/>
      <dgm:t>
        <a:bodyPr/>
        <a:lstStyle/>
        <a:p>
          <a:endParaRPr lang="es-EC"/>
        </a:p>
      </dgm:t>
    </dgm:pt>
    <dgm:pt modelId="{2F3CE844-E7D3-4250-9661-602CE5E6A1CA}" type="sibTrans" cxnId="{60767903-4812-4E49-80EC-AB64AFAEF0F2}">
      <dgm:prSet/>
      <dgm:spPr/>
      <dgm:t>
        <a:bodyPr/>
        <a:lstStyle/>
        <a:p>
          <a:endParaRPr lang="es-EC"/>
        </a:p>
      </dgm:t>
    </dgm:pt>
    <dgm:pt modelId="{6C38294F-2E69-4FA2-AB89-65D3382BB12C}">
      <dgm:prSet custT="1"/>
      <dgm:spPr/>
      <dgm:t>
        <a:bodyPr/>
        <a:lstStyle/>
        <a:p>
          <a:r>
            <a:rPr lang="es-EC" sz="1800" dirty="0" smtClean="0"/>
            <a:t>Desarrollo de software a la medida</a:t>
          </a:r>
        </a:p>
      </dgm:t>
    </dgm:pt>
    <dgm:pt modelId="{62613595-0902-4D2C-96C7-747EEE551F4F}" type="parTrans" cxnId="{F4F1DA64-2522-48FE-98B4-50E1643F1ABA}">
      <dgm:prSet/>
      <dgm:spPr/>
      <dgm:t>
        <a:bodyPr/>
        <a:lstStyle/>
        <a:p>
          <a:endParaRPr lang="es-EC"/>
        </a:p>
      </dgm:t>
    </dgm:pt>
    <dgm:pt modelId="{E3A474DC-AD60-4680-9771-B9579B8A80BF}" type="sibTrans" cxnId="{F4F1DA64-2522-48FE-98B4-50E1643F1ABA}">
      <dgm:prSet/>
      <dgm:spPr/>
      <dgm:t>
        <a:bodyPr/>
        <a:lstStyle/>
        <a:p>
          <a:endParaRPr lang="es-EC"/>
        </a:p>
      </dgm:t>
    </dgm:pt>
    <dgm:pt modelId="{80C52A0D-9DA4-4B4D-8008-04BF481E8F2B}">
      <dgm:prSet custT="1"/>
      <dgm:spPr/>
      <dgm:t>
        <a:bodyPr/>
        <a:lstStyle/>
        <a:p>
          <a:r>
            <a:rPr lang="es-EC" sz="1800" dirty="0" smtClean="0"/>
            <a:t>Servicios de </a:t>
          </a:r>
          <a:r>
            <a:rPr lang="es-EC" sz="1800" dirty="0" err="1" smtClean="0"/>
            <a:t>hosting</a:t>
          </a:r>
          <a:endParaRPr lang="es-EC" sz="1800" dirty="0" smtClean="0"/>
        </a:p>
      </dgm:t>
    </dgm:pt>
    <dgm:pt modelId="{ED6829B1-1EC6-4D2F-A7EC-CD543C42C5D8}" type="parTrans" cxnId="{889EB4A4-898C-4196-9D05-35A9BD467125}">
      <dgm:prSet/>
      <dgm:spPr/>
      <dgm:t>
        <a:bodyPr/>
        <a:lstStyle/>
        <a:p>
          <a:endParaRPr lang="es-EC"/>
        </a:p>
      </dgm:t>
    </dgm:pt>
    <dgm:pt modelId="{BDF5E9A4-0523-4E3B-A6E4-F72ACD36EB13}" type="sibTrans" cxnId="{889EB4A4-898C-4196-9D05-35A9BD467125}">
      <dgm:prSet/>
      <dgm:spPr/>
      <dgm:t>
        <a:bodyPr/>
        <a:lstStyle/>
        <a:p>
          <a:endParaRPr lang="es-EC"/>
        </a:p>
      </dgm:t>
    </dgm:pt>
    <dgm:pt modelId="{2C47FCE6-C6C7-4BBF-8F08-706601A29979}">
      <dgm:prSet custT="1"/>
      <dgm:spPr/>
      <dgm:t>
        <a:bodyPr/>
        <a:lstStyle/>
        <a:p>
          <a:r>
            <a:rPr lang="es-EC" sz="1800" dirty="0" smtClean="0"/>
            <a:t>Registro de Dominios</a:t>
          </a:r>
        </a:p>
      </dgm:t>
    </dgm:pt>
    <dgm:pt modelId="{841CA7C0-9A02-4680-972C-8AC7444F2A69}" type="parTrans" cxnId="{8BF5632B-319A-42C5-9A6E-D7E430D65196}">
      <dgm:prSet/>
      <dgm:spPr/>
      <dgm:t>
        <a:bodyPr/>
        <a:lstStyle/>
        <a:p>
          <a:endParaRPr lang="es-EC"/>
        </a:p>
      </dgm:t>
    </dgm:pt>
    <dgm:pt modelId="{D9BEB023-AF41-4781-8923-A92D2031BDC3}" type="sibTrans" cxnId="{8BF5632B-319A-42C5-9A6E-D7E430D65196}">
      <dgm:prSet/>
      <dgm:spPr/>
      <dgm:t>
        <a:bodyPr/>
        <a:lstStyle/>
        <a:p>
          <a:endParaRPr lang="es-EC"/>
        </a:p>
      </dgm:t>
    </dgm:pt>
    <dgm:pt modelId="{26F76522-EFB4-4405-8678-5A549DFEE0AC}" type="pres">
      <dgm:prSet presAssocID="{AA962485-E221-4F70-AAFF-5EDDD47AFA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5CDF2A2-EE70-435A-A7CA-4BD1F30CC40D}" type="pres">
      <dgm:prSet presAssocID="{AA962485-E221-4F70-AAFF-5EDDD47AFAAE}" presName="radial" presStyleCnt="0">
        <dgm:presLayoutVars>
          <dgm:animLvl val="ctr"/>
        </dgm:presLayoutVars>
      </dgm:prSet>
      <dgm:spPr/>
    </dgm:pt>
    <dgm:pt modelId="{D3EDFD89-1BB9-4BA2-9E21-59EA0E99D5AE}" type="pres">
      <dgm:prSet presAssocID="{52CCE5D4-D7AE-4F42-B04E-A790D149E631}" presName="centerShape" presStyleLbl="vennNode1" presStyleIdx="0" presStyleCnt="7"/>
      <dgm:spPr/>
      <dgm:t>
        <a:bodyPr/>
        <a:lstStyle/>
        <a:p>
          <a:endParaRPr lang="es-EC"/>
        </a:p>
      </dgm:t>
    </dgm:pt>
    <dgm:pt modelId="{EF60BC58-A6D2-4346-8DE5-B703D2FB579C}" type="pres">
      <dgm:prSet presAssocID="{9BFADFB8-0101-4233-B57B-F8F00E92DCF0}" presName="node" presStyleLbl="vennNode1" presStyleIdx="1" presStyleCnt="7" custScaleX="113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3E2450-269C-4572-801E-E4C56DA90A3C}" type="pres">
      <dgm:prSet presAssocID="{4A7CC999-4C7D-4AF3-A718-6681E5F4549F}" presName="node" presStyleLbl="vennNode1" presStyleIdx="2" presStyleCnt="7" custScaleX="113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71BDA1-682E-4779-8FB6-9CD791EC4DC1}" type="pres">
      <dgm:prSet presAssocID="{34BF5B08-E554-4931-9FFF-84B7810015C1}" presName="node" presStyleLbl="vennNode1" presStyleIdx="3" presStyleCnt="7" custScaleX="113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283228-2583-4D7E-BD05-B74CCE59FEC0}" type="pres">
      <dgm:prSet presAssocID="{6C38294F-2E69-4FA2-AB89-65D3382BB12C}" presName="node" presStyleLbl="vennNode1" presStyleIdx="4" presStyleCnt="7" custScaleX="113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B9BFF0-2130-4629-AA97-32535513431E}" type="pres">
      <dgm:prSet presAssocID="{80C52A0D-9DA4-4B4D-8008-04BF481E8F2B}" presName="node" presStyleLbl="vennNode1" presStyleIdx="5" presStyleCnt="7" custScaleX="113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F26892-018F-4141-B339-C7B9E05753D9}" type="pres">
      <dgm:prSet presAssocID="{2C47FCE6-C6C7-4BBF-8F08-706601A29979}" presName="node" presStyleLbl="vennNode1" presStyleIdx="6" presStyleCnt="7" custScaleX="113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FAD28E-C5A7-4E7D-B33A-5AC8A939CB55}" type="presOf" srcId="{6C38294F-2E69-4FA2-AB89-65D3382BB12C}" destId="{81283228-2583-4D7E-BD05-B74CCE59FEC0}" srcOrd="0" destOrd="0" presId="urn:microsoft.com/office/officeart/2005/8/layout/radial3"/>
    <dgm:cxn modelId="{34BB65D9-4B1B-46DA-9E0D-7F5E0FE309BA}" type="presOf" srcId="{4A7CC999-4C7D-4AF3-A718-6681E5F4549F}" destId="{8E3E2450-269C-4572-801E-E4C56DA90A3C}" srcOrd="0" destOrd="0" presId="urn:microsoft.com/office/officeart/2005/8/layout/radial3"/>
    <dgm:cxn modelId="{D1040727-1482-4597-B15F-0C4EBE448100}" srcId="{52CCE5D4-D7AE-4F42-B04E-A790D149E631}" destId="{9BFADFB8-0101-4233-B57B-F8F00E92DCF0}" srcOrd="0" destOrd="0" parTransId="{5AE86A7B-34AC-494B-AE64-3C69DD53B0E6}" sibTransId="{86218798-F390-4C7A-B200-5C8FDAB7B9A5}"/>
    <dgm:cxn modelId="{0251C962-D3FB-4B16-8F09-C723D1C1ADCF}" type="presOf" srcId="{34BF5B08-E554-4931-9FFF-84B7810015C1}" destId="{9171BDA1-682E-4779-8FB6-9CD791EC4DC1}" srcOrd="0" destOrd="0" presId="urn:microsoft.com/office/officeart/2005/8/layout/radial3"/>
    <dgm:cxn modelId="{B668E078-0093-4C6C-863F-9E1357E2EDA2}" type="presOf" srcId="{80C52A0D-9DA4-4B4D-8008-04BF481E8F2B}" destId="{D7B9BFF0-2130-4629-AA97-32535513431E}" srcOrd="0" destOrd="0" presId="urn:microsoft.com/office/officeart/2005/8/layout/radial3"/>
    <dgm:cxn modelId="{F4F1DA64-2522-48FE-98B4-50E1643F1ABA}" srcId="{52CCE5D4-D7AE-4F42-B04E-A790D149E631}" destId="{6C38294F-2E69-4FA2-AB89-65D3382BB12C}" srcOrd="3" destOrd="0" parTransId="{62613595-0902-4D2C-96C7-747EEE551F4F}" sibTransId="{E3A474DC-AD60-4680-9771-B9579B8A80BF}"/>
    <dgm:cxn modelId="{16747557-36E3-4EDA-9A33-591017668C31}" type="presOf" srcId="{2C47FCE6-C6C7-4BBF-8F08-706601A29979}" destId="{CCF26892-018F-4141-B339-C7B9E05753D9}" srcOrd="0" destOrd="0" presId="urn:microsoft.com/office/officeart/2005/8/layout/radial3"/>
    <dgm:cxn modelId="{8BF5632B-319A-42C5-9A6E-D7E430D65196}" srcId="{52CCE5D4-D7AE-4F42-B04E-A790D149E631}" destId="{2C47FCE6-C6C7-4BBF-8F08-706601A29979}" srcOrd="5" destOrd="0" parTransId="{841CA7C0-9A02-4680-972C-8AC7444F2A69}" sibTransId="{D9BEB023-AF41-4781-8923-A92D2031BDC3}"/>
    <dgm:cxn modelId="{BE1BAE0B-F979-4899-8923-6AE26466E9BE}" srcId="{52CCE5D4-D7AE-4F42-B04E-A790D149E631}" destId="{4A7CC999-4C7D-4AF3-A718-6681E5F4549F}" srcOrd="1" destOrd="0" parTransId="{987A3E93-F12D-4E9C-93F6-679614606108}" sibTransId="{CE8179CA-EC3A-4C97-9A11-35BB9EB62C5B}"/>
    <dgm:cxn modelId="{60767903-4812-4E49-80EC-AB64AFAEF0F2}" srcId="{52CCE5D4-D7AE-4F42-B04E-A790D149E631}" destId="{34BF5B08-E554-4931-9FFF-84B7810015C1}" srcOrd="2" destOrd="0" parTransId="{677DFEAC-31B9-49FB-95D0-F852939C16D5}" sibTransId="{2F3CE844-E7D3-4250-9661-602CE5E6A1CA}"/>
    <dgm:cxn modelId="{C320B5EB-24B2-4B87-810A-D8604AF7643A}" type="presOf" srcId="{9BFADFB8-0101-4233-B57B-F8F00E92DCF0}" destId="{EF60BC58-A6D2-4346-8DE5-B703D2FB579C}" srcOrd="0" destOrd="0" presId="urn:microsoft.com/office/officeart/2005/8/layout/radial3"/>
    <dgm:cxn modelId="{2E4EB23B-B93D-47AC-9439-A7C4164BB032}" type="presOf" srcId="{52CCE5D4-D7AE-4F42-B04E-A790D149E631}" destId="{D3EDFD89-1BB9-4BA2-9E21-59EA0E99D5AE}" srcOrd="0" destOrd="0" presId="urn:microsoft.com/office/officeart/2005/8/layout/radial3"/>
    <dgm:cxn modelId="{46B85299-F377-4BB6-A578-3268E6451078}" type="presOf" srcId="{AA962485-E221-4F70-AAFF-5EDDD47AFAAE}" destId="{26F76522-EFB4-4405-8678-5A549DFEE0AC}" srcOrd="0" destOrd="0" presId="urn:microsoft.com/office/officeart/2005/8/layout/radial3"/>
    <dgm:cxn modelId="{889EB4A4-898C-4196-9D05-35A9BD467125}" srcId="{52CCE5D4-D7AE-4F42-B04E-A790D149E631}" destId="{80C52A0D-9DA4-4B4D-8008-04BF481E8F2B}" srcOrd="4" destOrd="0" parTransId="{ED6829B1-1EC6-4D2F-A7EC-CD543C42C5D8}" sibTransId="{BDF5E9A4-0523-4E3B-A6E4-F72ACD36EB13}"/>
    <dgm:cxn modelId="{5F0F5CBE-4B9C-43C3-97F7-4B8FC3463DBF}" srcId="{AA962485-E221-4F70-AAFF-5EDDD47AFAAE}" destId="{52CCE5D4-D7AE-4F42-B04E-A790D149E631}" srcOrd="0" destOrd="0" parTransId="{BFA84E0A-3740-420A-A541-A646695A85D5}" sibTransId="{70304587-BD24-4E2C-9E53-186C3F5B3EEB}"/>
    <dgm:cxn modelId="{3261974B-3F1B-4181-AF19-2A9883E8A2F2}" type="presParOf" srcId="{26F76522-EFB4-4405-8678-5A549DFEE0AC}" destId="{65CDF2A2-EE70-435A-A7CA-4BD1F30CC40D}" srcOrd="0" destOrd="0" presId="urn:microsoft.com/office/officeart/2005/8/layout/radial3"/>
    <dgm:cxn modelId="{0B1A981D-6088-4CDF-9CAF-FF7188032BDE}" type="presParOf" srcId="{65CDF2A2-EE70-435A-A7CA-4BD1F30CC40D}" destId="{D3EDFD89-1BB9-4BA2-9E21-59EA0E99D5AE}" srcOrd="0" destOrd="0" presId="urn:microsoft.com/office/officeart/2005/8/layout/radial3"/>
    <dgm:cxn modelId="{98B0E410-5D81-4634-A334-E1A18A1F260F}" type="presParOf" srcId="{65CDF2A2-EE70-435A-A7CA-4BD1F30CC40D}" destId="{EF60BC58-A6D2-4346-8DE5-B703D2FB579C}" srcOrd="1" destOrd="0" presId="urn:microsoft.com/office/officeart/2005/8/layout/radial3"/>
    <dgm:cxn modelId="{B6DB65DA-FF32-473E-AA02-8640B1A41873}" type="presParOf" srcId="{65CDF2A2-EE70-435A-A7CA-4BD1F30CC40D}" destId="{8E3E2450-269C-4572-801E-E4C56DA90A3C}" srcOrd="2" destOrd="0" presId="urn:microsoft.com/office/officeart/2005/8/layout/radial3"/>
    <dgm:cxn modelId="{618ACB83-B81A-455B-A050-67FBAD308FB0}" type="presParOf" srcId="{65CDF2A2-EE70-435A-A7CA-4BD1F30CC40D}" destId="{9171BDA1-682E-4779-8FB6-9CD791EC4DC1}" srcOrd="3" destOrd="0" presId="urn:microsoft.com/office/officeart/2005/8/layout/radial3"/>
    <dgm:cxn modelId="{EB4A56CD-AA27-4D04-BAF3-EC468FA16766}" type="presParOf" srcId="{65CDF2A2-EE70-435A-A7CA-4BD1F30CC40D}" destId="{81283228-2583-4D7E-BD05-B74CCE59FEC0}" srcOrd="4" destOrd="0" presId="urn:microsoft.com/office/officeart/2005/8/layout/radial3"/>
    <dgm:cxn modelId="{4D431863-E620-418E-9055-A6EB516C738B}" type="presParOf" srcId="{65CDF2A2-EE70-435A-A7CA-4BD1F30CC40D}" destId="{D7B9BFF0-2130-4629-AA97-32535513431E}" srcOrd="5" destOrd="0" presId="urn:microsoft.com/office/officeart/2005/8/layout/radial3"/>
    <dgm:cxn modelId="{F3D4545A-20BA-4E49-871E-9D78D7B92858}" type="presParOf" srcId="{65CDF2A2-EE70-435A-A7CA-4BD1F30CC40D}" destId="{CCF26892-018F-4141-B339-C7B9E05753D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563CC-C494-4747-9C73-DBEDCB85CB67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029FD79-006B-44CF-91CD-FA87462F36BC}">
      <dgm:prSet phldrT="[Texto]" custT="1"/>
      <dgm:spPr/>
      <dgm:t>
        <a:bodyPr/>
        <a:lstStyle/>
        <a:p>
          <a:r>
            <a:rPr lang="es-EC" sz="4000" dirty="0" smtClean="0"/>
            <a:t>Objetivo General </a:t>
          </a:r>
          <a:endParaRPr lang="es-EC" sz="4000" dirty="0"/>
        </a:p>
      </dgm:t>
    </dgm:pt>
    <dgm:pt modelId="{31812B96-2B1A-40D6-9726-8CD3925D26DA}" type="parTrans" cxnId="{FFE38C7B-DD52-4CEF-86DF-11C2750A0FC3}">
      <dgm:prSet/>
      <dgm:spPr/>
      <dgm:t>
        <a:bodyPr/>
        <a:lstStyle/>
        <a:p>
          <a:endParaRPr lang="es-EC" sz="2400"/>
        </a:p>
      </dgm:t>
    </dgm:pt>
    <dgm:pt modelId="{744D8CBC-6B9D-48B3-BA49-C78D74B61F45}" type="sibTrans" cxnId="{FFE38C7B-DD52-4CEF-86DF-11C2750A0FC3}">
      <dgm:prSet/>
      <dgm:spPr/>
      <dgm:t>
        <a:bodyPr/>
        <a:lstStyle/>
        <a:p>
          <a:endParaRPr lang="es-EC" sz="2400"/>
        </a:p>
      </dgm:t>
    </dgm:pt>
    <dgm:pt modelId="{079C452B-F349-4817-9C78-3BD8E61B6292}">
      <dgm:prSet custT="1"/>
      <dgm:spPr/>
      <dgm:t>
        <a:bodyPr/>
        <a:lstStyle/>
        <a:p>
          <a:r>
            <a:rPr lang="es-EC" sz="1800" dirty="0" smtClean="0"/>
            <a:t>Desarrollar un Plan de Marketing que sirva como base para posicionar a “</a:t>
          </a:r>
          <a:r>
            <a:rPr lang="es-EC" sz="1800" dirty="0" err="1" smtClean="0"/>
            <a:t>GestaltHuman</a:t>
          </a:r>
          <a:r>
            <a:rPr lang="es-EC" sz="1800" dirty="0" smtClean="0"/>
            <a:t> Cía. Ltda.” como una empresa importante en la prestación de servicios informáticos en la ciudad de Quito junto con estrategias adecuadas que incrementen su demanda y rentabilidad.</a:t>
          </a:r>
        </a:p>
      </dgm:t>
    </dgm:pt>
    <dgm:pt modelId="{39A5E5A1-070D-4E06-A479-43820738312F}" type="parTrans" cxnId="{52746A7E-03C2-4860-82F8-C3D20BB5BA3E}">
      <dgm:prSet/>
      <dgm:spPr/>
      <dgm:t>
        <a:bodyPr/>
        <a:lstStyle/>
        <a:p>
          <a:endParaRPr lang="es-EC" sz="2400"/>
        </a:p>
      </dgm:t>
    </dgm:pt>
    <dgm:pt modelId="{B5F2D161-3AF7-4910-A443-1ED3F1AEA400}" type="sibTrans" cxnId="{52746A7E-03C2-4860-82F8-C3D20BB5BA3E}">
      <dgm:prSet/>
      <dgm:spPr/>
      <dgm:t>
        <a:bodyPr/>
        <a:lstStyle/>
        <a:p>
          <a:endParaRPr lang="es-EC" sz="2400"/>
        </a:p>
      </dgm:t>
    </dgm:pt>
    <dgm:pt modelId="{D7D056E2-D926-4326-A9AA-C4740AC26D64}">
      <dgm:prSet custT="1"/>
      <dgm:spPr/>
      <dgm:t>
        <a:bodyPr/>
        <a:lstStyle/>
        <a:p>
          <a:r>
            <a:rPr lang="es-EC" sz="4000" dirty="0" smtClean="0"/>
            <a:t>Objetivos Específicos:</a:t>
          </a:r>
        </a:p>
      </dgm:t>
    </dgm:pt>
    <dgm:pt modelId="{FD691B6D-B4AC-4C4B-8C7D-32E8FAA47939}" type="parTrans" cxnId="{93C9B3AF-840A-4683-9F8D-A4E806A11D24}">
      <dgm:prSet/>
      <dgm:spPr/>
      <dgm:t>
        <a:bodyPr/>
        <a:lstStyle/>
        <a:p>
          <a:endParaRPr lang="es-EC" sz="2400"/>
        </a:p>
      </dgm:t>
    </dgm:pt>
    <dgm:pt modelId="{03E9CFB6-79D0-4851-BE1F-14B4EA8A5391}" type="sibTrans" cxnId="{93C9B3AF-840A-4683-9F8D-A4E806A11D24}">
      <dgm:prSet/>
      <dgm:spPr/>
      <dgm:t>
        <a:bodyPr/>
        <a:lstStyle/>
        <a:p>
          <a:endParaRPr lang="es-EC" sz="2400"/>
        </a:p>
      </dgm:t>
    </dgm:pt>
    <dgm:pt modelId="{593C9869-63C1-4CFC-A842-34EB3F5801C2}">
      <dgm:prSet custT="1"/>
      <dgm:spPr/>
      <dgm:t>
        <a:bodyPr/>
        <a:lstStyle/>
        <a:p>
          <a:r>
            <a:rPr lang="es-EC" sz="1800" dirty="0" smtClean="0"/>
            <a:t>Realizar una investigación de mercado en la ciudad de Quito</a:t>
          </a:r>
        </a:p>
      </dgm:t>
    </dgm:pt>
    <dgm:pt modelId="{87094336-C3D5-4C02-ADEF-66B0407D7466}" type="parTrans" cxnId="{78F8862E-1814-4B7D-9B3A-CD2B1809593D}">
      <dgm:prSet/>
      <dgm:spPr/>
      <dgm:t>
        <a:bodyPr/>
        <a:lstStyle/>
        <a:p>
          <a:endParaRPr lang="es-EC" sz="2400"/>
        </a:p>
      </dgm:t>
    </dgm:pt>
    <dgm:pt modelId="{6DB18904-CEA4-426E-A104-0597D76A22BF}" type="sibTrans" cxnId="{78F8862E-1814-4B7D-9B3A-CD2B1809593D}">
      <dgm:prSet/>
      <dgm:spPr/>
      <dgm:t>
        <a:bodyPr/>
        <a:lstStyle/>
        <a:p>
          <a:endParaRPr lang="es-EC" sz="2400"/>
        </a:p>
      </dgm:t>
    </dgm:pt>
    <dgm:pt modelId="{078ED512-0090-49CD-A158-B052C7BA8B3F}">
      <dgm:prSet custT="1"/>
      <dgm:spPr/>
      <dgm:t>
        <a:bodyPr/>
        <a:lstStyle/>
        <a:p>
          <a:r>
            <a:rPr lang="es-EC" sz="1800" dirty="0" smtClean="0"/>
            <a:t>Identificar el posicionamiento actual de la empresa en el mercado quiteño.</a:t>
          </a:r>
        </a:p>
      </dgm:t>
    </dgm:pt>
    <dgm:pt modelId="{C74127D6-AEC1-42C2-8A19-A145EA29EE25}" type="parTrans" cxnId="{4DC84FE3-6E95-47D8-980F-A50FF4FA6437}">
      <dgm:prSet/>
      <dgm:spPr/>
      <dgm:t>
        <a:bodyPr/>
        <a:lstStyle/>
        <a:p>
          <a:endParaRPr lang="es-EC" sz="2400"/>
        </a:p>
      </dgm:t>
    </dgm:pt>
    <dgm:pt modelId="{8417EF07-C4AA-4549-A382-DC6A33F313BD}" type="sibTrans" cxnId="{4DC84FE3-6E95-47D8-980F-A50FF4FA6437}">
      <dgm:prSet/>
      <dgm:spPr/>
      <dgm:t>
        <a:bodyPr/>
        <a:lstStyle/>
        <a:p>
          <a:endParaRPr lang="es-EC" sz="2400"/>
        </a:p>
      </dgm:t>
    </dgm:pt>
    <dgm:pt modelId="{BFC554F0-BD54-4793-B8BC-C46548034003}">
      <dgm:prSet custT="1"/>
      <dgm:spPr/>
      <dgm:t>
        <a:bodyPr/>
        <a:lstStyle/>
        <a:p>
          <a:r>
            <a:rPr lang="es-EC" sz="1800" dirty="0" smtClean="0"/>
            <a:t>Desarrollar estrategias de posicionamiento y fidelización</a:t>
          </a:r>
        </a:p>
      </dgm:t>
    </dgm:pt>
    <dgm:pt modelId="{38F0E7CC-6178-49BC-A239-21E6FC08C3D3}" type="parTrans" cxnId="{E08062C6-5ACB-40DD-ABCD-5FD218EE6D1F}">
      <dgm:prSet/>
      <dgm:spPr/>
      <dgm:t>
        <a:bodyPr/>
        <a:lstStyle/>
        <a:p>
          <a:endParaRPr lang="es-EC" sz="2400"/>
        </a:p>
      </dgm:t>
    </dgm:pt>
    <dgm:pt modelId="{5AFB1751-6FEF-47A7-92A6-87AF57CE2859}" type="sibTrans" cxnId="{E08062C6-5ACB-40DD-ABCD-5FD218EE6D1F}">
      <dgm:prSet/>
      <dgm:spPr/>
      <dgm:t>
        <a:bodyPr/>
        <a:lstStyle/>
        <a:p>
          <a:endParaRPr lang="es-EC" sz="2400"/>
        </a:p>
      </dgm:t>
    </dgm:pt>
    <dgm:pt modelId="{0F8933BA-3535-4B6A-8D10-032FAD27F46B}" type="pres">
      <dgm:prSet presAssocID="{AF8563CC-C494-4747-9C73-DBEDCB85CB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DD60FAF-06E5-404C-BE27-E482603BCDA1}" type="pres">
      <dgm:prSet presAssocID="{3029FD79-006B-44CF-91CD-FA87462F36BC}" presName="root" presStyleCnt="0"/>
      <dgm:spPr/>
    </dgm:pt>
    <dgm:pt modelId="{DE30877A-819F-4F90-B467-B837427F85C3}" type="pres">
      <dgm:prSet presAssocID="{3029FD79-006B-44CF-91CD-FA87462F36BC}" presName="rootComposite" presStyleCnt="0"/>
      <dgm:spPr/>
    </dgm:pt>
    <dgm:pt modelId="{AD1C2C42-FD21-4FD7-AA80-58384C16BF5D}" type="pres">
      <dgm:prSet presAssocID="{3029FD79-006B-44CF-91CD-FA87462F36BC}" presName="rootText" presStyleLbl="node1" presStyleIdx="0" presStyleCnt="2" custScaleX="135387" custScaleY="92100"/>
      <dgm:spPr/>
      <dgm:t>
        <a:bodyPr/>
        <a:lstStyle/>
        <a:p>
          <a:endParaRPr lang="es-EC"/>
        </a:p>
      </dgm:t>
    </dgm:pt>
    <dgm:pt modelId="{00D9A68A-9D67-4A16-A905-EBAAC0ECB7DE}" type="pres">
      <dgm:prSet presAssocID="{3029FD79-006B-44CF-91CD-FA87462F36BC}" presName="rootConnector" presStyleLbl="node1" presStyleIdx="0" presStyleCnt="2"/>
      <dgm:spPr/>
      <dgm:t>
        <a:bodyPr/>
        <a:lstStyle/>
        <a:p>
          <a:endParaRPr lang="es-EC"/>
        </a:p>
      </dgm:t>
    </dgm:pt>
    <dgm:pt modelId="{5383F92C-7688-4606-94B0-5D9CB106F3E2}" type="pres">
      <dgm:prSet presAssocID="{3029FD79-006B-44CF-91CD-FA87462F36BC}" presName="childShape" presStyleCnt="0"/>
      <dgm:spPr/>
    </dgm:pt>
    <dgm:pt modelId="{8FC5D9EC-479C-498A-8988-EE8F75B1EDD7}" type="pres">
      <dgm:prSet presAssocID="{39A5E5A1-070D-4E06-A479-43820738312F}" presName="Name13" presStyleLbl="parChTrans1D2" presStyleIdx="0" presStyleCnt="4"/>
      <dgm:spPr/>
      <dgm:t>
        <a:bodyPr/>
        <a:lstStyle/>
        <a:p>
          <a:endParaRPr lang="es-EC"/>
        </a:p>
      </dgm:t>
    </dgm:pt>
    <dgm:pt modelId="{AF3B5CCE-4DFC-4091-8ED1-E62DFDAAE984}" type="pres">
      <dgm:prSet presAssocID="{079C452B-F349-4817-9C78-3BD8E61B6292}" presName="childText" presStyleLbl="bgAcc1" presStyleIdx="0" presStyleCnt="4" custScaleX="140565" custScaleY="2553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16695A-DA4E-487E-BEA8-83AA48F22A36}" type="pres">
      <dgm:prSet presAssocID="{D7D056E2-D926-4326-A9AA-C4740AC26D64}" presName="root" presStyleCnt="0"/>
      <dgm:spPr/>
    </dgm:pt>
    <dgm:pt modelId="{2A5A4474-B08B-4B3A-9DA0-831DE8E09CF5}" type="pres">
      <dgm:prSet presAssocID="{D7D056E2-D926-4326-A9AA-C4740AC26D64}" presName="rootComposite" presStyleCnt="0"/>
      <dgm:spPr/>
    </dgm:pt>
    <dgm:pt modelId="{737087F3-7541-452D-B34D-8338152B1ACB}" type="pres">
      <dgm:prSet presAssocID="{D7D056E2-D926-4326-A9AA-C4740AC26D64}" presName="rootText" presStyleLbl="node1" presStyleIdx="1" presStyleCnt="2" custScaleX="135387" custScaleY="92100"/>
      <dgm:spPr/>
      <dgm:t>
        <a:bodyPr/>
        <a:lstStyle/>
        <a:p>
          <a:endParaRPr lang="es-EC"/>
        </a:p>
      </dgm:t>
    </dgm:pt>
    <dgm:pt modelId="{FC2520AA-8690-4D61-9CDF-1F5408A4B694}" type="pres">
      <dgm:prSet presAssocID="{D7D056E2-D926-4326-A9AA-C4740AC26D64}" presName="rootConnector" presStyleLbl="node1" presStyleIdx="1" presStyleCnt="2"/>
      <dgm:spPr/>
      <dgm:t>
        <a:bodyPr/>
        <a:lstStyle/>
        <a:p>
          <a:endParaRPr lang="es-EC"/>
        </a:p>
      </dgm:t>
    </dgm:pt>
    <dgm:pt modelId="{4FCCEC4F-1C74-4DAE-B87B-A358DEF6A80B}" type="pres">
      <dgm:prSet presAssocID="{D7D056E2-D926-4326-A9AA-C4740AC26D64}" presName="childShape" presStyleCnt="0"/>
      <dgm:spPr/>
    </dgm:pt>
    <dgm:pt modelId="{F81DF425-7AD6-4C5E-97F3-0A8501F142F0}" type="pres">
      <dgm:prSet presAssocID="{87094336-C3D5-4C02-ADEF-66B0407D7466}" presName="Name13" presStyleLbl="parChTrans1D2" presStyleIdx="1" presStyleCnt="4"/>
      <dgm:spPr/>
      <dgm:t>
        <a:bodyPr/>
        <a:lstStyle/>
        <a:p>
          <a:endParaRPr lang="es-EC"/>
        </a:p>
      </dgm:t>
    </dgm:pt>
    <dgm:pt modelId="{E0520135-F7CE-4D86-BCD9-9DF3D6FBBCFD}" type="pres">
      <dgm:prSet presAssocID="{593C9869-63C1-4CFC-A842-34EB3F5801C2}" presName="childText" presStyleLbl="bgAcc1" presStyleIdx="1" presStyleCnt="4" custScaleX="1478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450638-B0F6-4446-B21E-8EECC6E4F9AB}" type="pres">
      <dgm:prSet presAssocID="{C74127D6-AEC1-42C2-8A19-A145EA29EE25}" presName="Name13" presStyleLbl="parChTrans1D2" presStyleIdx="2" presStyleCnt="4"/>
      <dgm:spPr/>
      <dgm:t>
        <a:bodyPr/>
        <a:lstStyle/>
        <a:p>
          <a:endParaRPr lang="es-EC"/>
        </a:p>
      </dgm:t>
    </dgm:pt>
    <dgm:pt modelId="{39E8583B-FC41-4CC0-BE08-B2A7EE918049}" type="pres">
      <dgm:prSet presAssocID="{078ED512-0090-49CD-A158-B052C7BA8B3F}" presName="childText" presStyleLbl="bgAcc1" presStyleIdx="2" presStyleCnt="4" custScaleX="1478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491A9C-51B2-4FA6-A215-D171CD5BE1A7}" type="pres">
      <dgm:prSet presAssocID="{38F0E7CC-6178-49BC-A239-21E6FC08C3D3}" presName="Name13" presStyleLbl="parChTrans1D2" presStyleIdx="3" presStyleCnt="4"/>
      <dgm:spPr/>
      <dgm:t>
        <a:bodyPr/>
        <a:lstStyle/>
        <a:p>
          <a:endParaRPr lang="es-EC"/>
        </a:p>
      </dgm:t>
    </dgm:pt>
    <dgm:pt modelId="{B413B1CB-D3D8-4968-87FE-AECB3BC2C429}" type="pres">
      <dgm:prSet presAssocID="{BFC554F0-BD54-4793-B8BC-C46548034003}" presName="childText" presStyleLbl="bgAcc1" presStyleIdx="3" presStyleCnt="4" custScaleX="1478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F189D3-90F0-43EE-AD6B-4760075264C1}" type="presOf" srcId="{593C9869-63C1-4CFC-A842-34EB3F5801C2}" destId="{E0520135-F7CE-4D86-BCD9-9DF3D6FBBCFD}" srcOrd="0" destOrd="0" presId="urn:microsoft.com/office/officeart/2005/8/layout/hierarchy3"/>
    <dgm:cxn modelId="{FFE38C7B-DD52-4CEF-86DF-11C2750A0FC3}" srcId="{AF8563CC-C494-4747-9C73-DBEDCB85CB67}" destId="{3029FD79-006B-44CF-91CD-FA87462F36BC}" srcOrd="0" destOrd="0" parTransId="{31812B96-2B1A-40D6-9726-8CD3925D26DA}" sibTransId="{744D8CBC-6B9D-48B3-BA49-C78D74B61F45}"/>
    <dgm:cxn modelId="{8294693A-05DE-4860-B3FF-04A5B31D6A27}" type="presOf" srcId="{38F0E7CC-6178-49BC-A239-21E6FC08C3D3}" destId="{C2491A9C-51B2-4FA6-A215-D171CD5BE1A7}" srcOrd="0" destOrd="0" presId="urn:microsoft.com/office/officeart/2005/8/layout/hierarchy3"/>
    <dgm:cxn modelId="{2B56BB4C-5D0D-42FD-A2AE-4568471C53E4}" type="presOf" srcId="{D7D056E2-D926-4326-A9AA-C4740AC26D64}" destId="{FC2520AA-8690-4D61-9CDF-1F5408A4B694}" srcOrd="1" destOrd="0" presId="urn:microsoft.com/office/officeart/2005/8/layout/hierarchy3"/>
    <dgm:cxn modelId="{93C9B3AF-840A-4683-9F8D-A4E806A11D24}" srcId="{AF8563CC-C494-4747-9C73-DBEDCB85CB67}" destId="{D7D056E2-D926-4326-A9AA-C4740AC26D64}" srcOrd="1" destOrd="0" parTransId="{FD691B6D-B4AC-4C4B-8C7D-32E8FAA47939}" sibTransId="{03E9CFB6-79D0-4851-BE1F-14B4EA8A5391}"/>
    <dgm:cxn modelId="{E08062C6-5ACB-40DD-ABCD-5FD218EE6D1F}" srcId="{D7D056E2-D926-4326-A9AA-C4740AC26D64}" destId="{BFC554F0-BD54-4793-B8BC-C46548034003}" srcOrd="2" destOrd="0" parTransId="{38F0E7CC-6178-49BC-A239-21E6FC08C3D3}" sibTransId="{5AFB1751-6FEF-47A7-92A6-87AF57CE2859}"/>
    <dgm:cxn modelId="{47E4D509-A308-45CF-A681-58A34C000920}" type="presOf" srcId="{078ED512-0090-49CD-A158-B052C7BA8B3F}" destId="{39E8583B-FC41-4CC0-BE08-B2A7EE918049}" srcOrd="0" destOrd="0" presId="urn:microsoft.com/office/officeart/2005/8/layout/hierarchy3"/>
    <dgm:cxn modelId="{5954FA4E-9BE5-485A-B3AE-87037806318C}" type="presOf" srcId="{3029FD79-006B-44CF-91CD-FA87462F36BC}" destId="{00D9A68A-9D67-4A16-A905-EBAAC0ECB7DE}" srcOrd="1" destOrd="0" presId="urn:microsoft.com/office/officeart/2005/8/layout/hierarchy3"/>
    <dgm:cxn modelId="{890E5193-3CE4-4765-87B3-9D0250FF31BF}" type="presOf" srcId="{D7D056E2-D926-4326-A9AA-C4740AC26D64}" destId="{737087F3-7541-452D-B34D-8338152B1ACB}" srcOrd="0" destOrd="0" presId="urn:microsoft.com/office/officeart/2005/8/layout/hierarchy3"/>
    <dgm:cxn modelId="{52746A7E-03C2-4860-82F8-C3D20BB5BA3E}" srcId="{3029FD79-006B-44CF-91CD-FA87462F36BC}" destId="{079C452B-F349-4817-9C78-3BD8E61B6292}" srcOrd="0" destOrd="0" parTransId="{39A5E5A1-070D-4E06-A479-43820738312F}" sibTransId="{B5F2D161-3AF7-4910-A443-1ED3F1AEA400}"/>
    <dgm:cxn modelId="{0D466E9A-3466-4DEC-92D0-CF8BA468486A}" type="presOf" srcId="{3029FD79-006B-44CF-91CD-FA87462F36BC}" destId="{AD1C2C42-FD21-4FD7-AA80-58384C16BF5D}" srcOrd="0" destOrd="0" presId="urn:microsoft.com/office/officeart/2005/8/layout/hierarchy3"/>
    <dgm:cxn modelId="{78F8862E-1814-4B7D-9B3A-CD2B1809593D}" srcId="{D7D056E2-D926-4326-A9AA-C4740AC26D64}" destId="{593C9869-63C1-4CFC-A842-34EB3F5801C2}" srcOrd="0" destOrd="0" parTransId="{87094336-C3D5-4C02-ADEF-66B0407D7466}" sibTransId="{6DB18904-CEA4-426E-A104-0597D76A22BF}"/>
    <dgm:cxn modelId="{11B6D850-D09E-4E47-80AC-7DEE3938FABE}" type="presOf" srcId="{079C452B-F349-4817-9C78-3BD8E61B6292}" destId="{AF3B5CCE-4DFC-4091-8ED1-E62DFDAAE984}" srcOrd="0" destOrd="0" presId="urn:microsoft.com/office/officeart/2005/8/layout/hierarchy3"/>
    <dgm:cxn modelId="{EB6D5F20-0185-492D-B147-12A26CA238EE}" type="presOf" srcId="{87094336-C3D5-4C02-ADEF-66B0407D7466}" destId="{F81DF425-7AD6-4C5E-97F3-0A8501F142F0}" srcOrd="0" destOrd="0" presId="urn:microsoft.com/office/officeart/2005/8/layout/hierarchy3"/>
    <dgm:cxn modelId="{E869CAC7-0D19-4F2E-A142-C03CC7AA7FE7}" type="presOf" srcId="{C74127D6-AEC1-42C2-8A19-A145EA29EE25}" destId="{A7450638-B0F6-4446-B21E-8EECC6E4F9AB}" srcOrd="0" destOrd="0" presId="urn:microsoft.com/office/officeart/2005/8/layout/hierarchy3"/>
    <dgm:cxn modelId="{4DC84FE3-6E95-47D8-980F-A50FF4FA6437}" srcId="{D7D056E2-D926-4326-A9AA-C4740AC26D64}" destId="{078ED512-0090-49CD-A158-B052C7BA8B3F}" srcOrd="1" destOrd="0" parTransId="{C74127D6-AEC1-42C2-8A19-A145EA29EE25}" sibTransId="{8417EF07-C4AA-4549-A382-DC6A33F313BD}"/>
    <dgm:cxn modelId="{6F5E3DF3-8CF0-48D3-8AF0-02A6B2F77176}" type="presOf" srcId="{39A5E5A1-070D-4E06-A479-43820738312F}" destId="{8FC5D9EC-479C-498A-8988-EE8F75B1EDD7}" srcOrd="0" destOrd="0" presId="urn:microsoft.com/office/officeart/2005/8/layout/hierarchy3"/>
    <dgm:cxn modelId="{9A0E8A1D-0694-43F7-88A3-252AAED16CBD}" type="presOf" srcId="{BFC554F0-BD54-4793-B8BC-C46548034003}" destId="{B413B1CB-D3D8-4968-87FE-AECB3BC2C429}" srcOrd="0" destOrd="0" presId="urn:microsoft.com/office/officeart/2005/8/layout/hierarchy3"/>
    <dgm:cxn modelId="{70ECE137-5BDC-4898-B236-3294CF31A1D2}" type="presOf" srcId="{AF8563CC-C494-4747-9C73-DBEDCB85CB67}" destId="{0F8933BA-3535-4B6A-8D10-032FAD27F46B}" srcOrd="0" destOrd="0" presId="urn:microsoft.com/office/officeart/2005/8/layout/hierarchy3"/>
    <dgm:cxn modelId="{226D2AAE-1FF0-4E8F-98EA-30586253018B}" type="presParOf" srcId="{0F8933BA-3535-4B6A-8D10-032FAD27F46B}" destId="{5DD60FAF-06E5-404C-BE27-E482603BCDA1}" srcOrd="0" destOrd="0" presId="urn:microsoft.com/office/officeart/2005/8/layout/hierarchy3"/>
    <dgm:cxn modelId="{EA6925B6-BA48-472F-9CFE-D43E0E600914}" type="presParOf" srcId="{5DD60FAF-06E5-404C-BE27-E482603BCDA1}" destId="{DE30877A-819F-4F90-B467-B837427F85C3}" srcOrd="0" destOrd="0" presId="urn:microsoft.com/office/officeart/2005/8/layout/hierarchy3"/>
    <dgm:cxn modelId="{C73BA256-679B-404B-A08E-780379190044}" type="presParOf" srcId="{DE30877A-819F-4F90-B467-B837427F85C3}" destId="{AD1C2C42-FD21-4FD7-AA80-58384C16BF5D}" srcOrd="0" destOrd="0" presId="urn:microsoft.com/office/officeart/2005/8/layout/hierarchy3"/>
    <dgm:cxn modelId="{F93815F5-2295-4978-8C9C-84099F211F92}" type="presParOf" srcId="{DE30877A-819F-4F90-B467-B837427F85C3}" destId="{00D9A68A-9D67-4A16-A905-EBAAC0ECB7DE}" srcOrd="1" destOrd="0" presId="urn:microsoft.com/office/officeart/2005/8/layout/hierarchy3"/>
    <dgm:cxn modelId="{693250ED-835C-436A-ADCE-B547B46A383A}" type="presParOf" srcId="{5DD60FAF-06E5-404C-BE27-E482603BCDA1}" destId="{5383F92C-7688-4606-94B0-5D9CB106F3E2}" srcOrd="1" destOrd="0" presId="urn:microsoft.com/office/officeart/2005/8/layout/hierarchy3"/>
    <dgm:cxn modelId="{97181CD7-8AE7-476B-BE63-9D199D6D8D50}" type="presParOf" srcId="{5383F92C-7688-4606-94B0-5D9CB106F3E2}" destId="{8FC5D9EC-479C-498A-8988-EE8F75B1EDD7}" srcOrd="0" destOrd="0" presId="urn:microsoft.com/office/officeart/2005/8/layout/hierarchy3"/>
    <dgm:cxn modelId="{9FD93786-AC8B-4D3C-AE15-C92A9D7AD60B}" type="presParOf" srcId="{5383F92C-7688-4606-94B0-5D9CB106F3E2}" destId="{AF3B5CCE-4DFC-4091-8ED1-E62DFDAAE984}" srcOrd="1" destOrd="0" presId="urn:microsoft.com/office/officeart/2005/8/layout/hierarchy3"/>
    <dgm:cxn modelId="{113DAB76-84FE-4111-BC82-884C601FEEFD}" type="presParOf" srcId="{0F8933BA-3535-4B6A-8D10-032FAD27F46B}" destId="{3B16695A-DA4E-487E-BEA8-83AA48F22A36}" srcOrd="1" destOrd="0" presId="urn:microsoft.com/office/officeart/2005/8/layout/hierarchy3"/>
    <dgm:cxn modelId="{AB1F580C-665D-4D9A-9492-7932C0809150}" type="presParOf" srcId="{3B16695A-DA4E-487E-BEA8-83AA48F22A36}" destId="{2A5A4474-B08B-4B3A-9DA0-831DE8E09CF5}" srcOrd="0" destOrd="0" presId="urn:microsoft.com/office/officeart/2005/8/layout/hierarchy3"/>
    <dgm:cxn modelId="{962F7DC5-3C62-494D-BB9D-1AD1905B64B2}" type="presParOf" srcId="{2A5A4474-B08B-4B3A-9DA0-831DE8E09CF5}" destId="{737087F3-7541-452D-B34D-8338152B1ACB}" srcOrd="0" destOrd="0" presId="urn:microsoft.com/office/officeart/2005/8/layout/hierarchy3"/>
    <dgm:cxn modelId="{FABDA0F1-DABF-4F10-AC61-C8D253C59059}" type="presParOf" srcId="{2A5A4474-B08B-4B3A-9DA0-831DE8E09CF5}" destId="{FC2520AA-8690-4D61-9CDF-1F5408A4B694}" srcOrd="1" destOrd="0" presId="urn:microsoft.com/office/officeart/2005/8/layout/hierarchy3"/>
    <dgm:cxn modelId="{50EDBE78-040C-44E2-A3F6-3D994A21DD65}" type="presParOf" srcId="{3B16695A-DA4E-487E-BEA8-83AA48F22A36}" destId="{4FCCEC4F-1C74-4DAE-B87B-A358DEF6A80B}" srcOrd="1" destOrd="0" presId="urn:microsoft.com/office/officeart/2005/8/layout/hierarchy3"/>
    <dgm:cxn modelId="{EEC17506-F71B-4D77-9DC2-46041C3835DD}" type="presParOf" srcId="{4FCCEC4F-1C74-4DAE-B87B-A358DEF6A80B}" destId="{F81DF425-7AD6-4C5E-97F3-0A8501F142F0}" srcOrd="0" destOrd="0" presId="urn:microsoft.com/office/officeart/2005/8/layout/hierarchy3"/>
    <dgm:cxn modelId="{222FC223-B38A-4915-B643-9E4B2628A2BA}" type="presParOf" srcId="{4FCCEC4F-1C74-4DAE-B87B-A358DEF6A80B}" destId="{E0520135-F7CE-4D86-BCD9-9DF3D6FBBCFD}" srcOrd="1" destOrd="0" presId="urn:microsoft.com/office/officeart/2005/8/layout/hierarchy3"/>
    <dgm:cxn modelId="{2026A059-9990-435E-BB1E-79679F4AF505}" type="presParOf" srcId="{4FCCEC4F-1C74-4DAE-B87B-A358DEF6A80B}" destId="{A7450638-B0F6-4446-B21E-8EECC6E4F9AB}" srcOrd="2" destOrd="0" presId="urn:microsoft.com/office/officeart/2005/8/layout/hierarchy3"/>
    <dgm:cxn modelId="{7BA5AF5F-A544-4F10-92CC-452F0F84914B}" type="presParOf" srcId="{4FCCEC4F-1C74-4DAE-B87B-A358DEF6A80B}" destId="{39E8583B-FC41-4CC0-BE08-B2A7EE918049}" srcOrd="3" destOrd="0" presId="urn:microsoft.com/office/officeart/2005/8/layout/hierarchy3"/>
    <dgm:cxn modelId="{CF286B64-9F3A-438E-80D9-2EF52DFF29F9}" type="presParOf" srcId="{4FCCEC4F-1C74-4DAE-B87B-A358DEF6A80B}" destId="{C2491A9C-51B2-4FA6-A215-D171CD5BE1A7}" srcOrd="4" destOrd="0" presId="urn:microsoft.com/office/officeart/2005/8/layout/hierarchy3"/>
    <dgm:cxn modelId="{7DE161DA-AD8B-4FD1-94E3-FBA7A43F79E3}" type="presParOf" srcId="{4FCCEC4F-1C74-4DAE-B87B-A358DEF6A80B}" destId="{B413B1CB-D3D8-4968-87FE-AECB3BC2C42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AD7621-4B03-4DA6-A674-72E504F64C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F792921-AA32-43DA-B7E1-FB57265EA2B3}">
      <dgm:prSet phldrT="[Texto]" custT="1"/>
      <dgm:spPr/>
      <dgm:t>
        <a:bodyPr/>
        <a:lstStyle/>
        <a:p>
          <a:r>
            <a:rPr lang="es-EC" sz="2400" dirty="0" smtClean="0"/>
            <a:t>El problema:</a:t>
          </a:r>
          <a:endParaRPr lang="es-EC" sz="2400" dirty="0"/>
        </a:p>
      </dgm:t>
    </dgm:pt>
    <dgm:pt modelId="{866E737F-E4BB-4CB9-924F-23F26E8DEE18}" type="parTrans" cxnId="{920B69E8-1A2D-4892-A5B5-E6B304EB546A}">
      <dgm:prSet/>
      <dgm:spPr/>
      <dgm:t>
        <a:bodyPr/>
        <a:lstStyle/>
        <a:p>
          <a:endParaRPr lang="es-EC"/>
        </a:p>
      </dgm:t>
    </dgm:pt>
    <dgm:pt modelId="{248841D0-C6CB-4DA6-9B99-B4B21490BE25}" type="sibTrans" cxnId="{920B69E8-1A2D-4892-A5B5-E6B304EB546A}">
      <dgm:prSet/>
      <dgm:spPr/>
      <dgm:t>
        <a:bodyPr/>
        <a:lstStyle/>
        <a:p>
          <a:endParaRPr lang="es-EC"/>
        </a:p>
      </dgm:t>
    </dgm:pt>
    <dgm:pt modelId="{C94B2A5A-3694-483A-BA56-14206DBF2CEB}">
      <dgm:prSet custT="1"/>
      <dgm:spPr/>
      <dgm:t>
        <a:bodyPr/>
        <a:lstStyle/>
        <a:p>
          <a:r>
            <a:rPr lang="es-EC" sz="1800" dirty="0" smtClean="0"/>
            <a:t>“</a:t>
          </a:r>
          <a:r>
            <a:rPr lang="es-EC" sz="1800" dirty="0" err="1" smtClean="0"/>
            <a:t>GestaltHuman</a:t>
          </a:r>
          <a:r>
            <a:rPr lang="es-EC" sz="1800" dirty="0" smtClean="0"/>
            <a:t> Cía. Ltda.” no ha sabido enfocar adecuadamente estrategias que le permitan posicionarse en el mercado de la ciudad De Quito.</a:t>
          </a:r>
        </a:p>
      </dgm:t>
    </dgm:pt>
    <dgm:pt modelId="{B7761B1A-6610-46CE-94D7-170BBC01555B}" type="parTrans" cxnId="{24571C4A-0818-404C-B0B3-6650F5E34040}">
      <dgm:prSet/>
      <dgm:spPr/>
      <dgm:t>
        <a:bodyPr/>
        <a:lstStyle/>
        <a:p>
          <a:endParaRPr lang="es-EC"/>
        </a:p>
      </dgm:t>
    </dgm:pt>
    <dgm:pt modelId="{319DFEE4-356F-4AF0-8FBE-3FD5AE95D54D}" type="sibTrans" cxnId="{24571C4A-0818-404C-B0B3-6650F5E34040}">
      <dgm:prSet/>
      <dgm:spPr/>
      <dgm:t>
        <a:bodyPr/>
        <a:lstStyle/>
        <a:p>
          <a:endParaRPr lang="es-EC"/>
        </a:p>
      </dgm:t>
    </dgm:pt>
    <dgm:pt modelId="{0CB03115-AF88-4A13-A935-1E748DCCCE2B}">
      <dgm:prSet custT="1"/>
      <dgm:spPr/>
      <dgm:t>
        <a:bodyPr/>
        <a:lstStyle/>
        <a:p>
          <a:r>
            <a:rPr lang="es-EC" sz="2400" dirty="0" smtClean="0"/>
            <a:t>Objetivo del estudio de mercado:</a:t>
          </a:r>
        </a:p>
      </dgm:t>
    </dgm:pt>
    <dgm:pt modelId="{01B658F8-4674-46EA-A84D-C68A41C20718}" type="parTrans" cxnId="{50CA0536-0E4D-4895-92B7-C8F9FB470A25}">
      <dgm:prSet/>
      <dgm:spPr/>
      <dgm:t>
        <a:bodyPr/>
        <a:lstStyle/>
        <a:p>
          <a:endParaRPr lang="es-EC"/>
        </a:p>
      </dgm:t>
    </dgm:pt>
    <dgm:pt modelId="{CF1A8D58-A4DA-4480-B8C4-46634F22E0A6}" type="sibTrans" cxnId="{50CA0536-0E4D-4895-92B7-C8F9FB470A25}">
      <dgm:prSet/>
      <dgm:spPr/>
      <dgm:t>
        <a:bodyPr/>
        <a:lstStyle/>
        <a:p>
          <a:endParaRPr lang="es-EC"/>
        </a:p>
      </dgm:t>
    </dgm:pt>
    <dgm:pt modelId="{B62109D7-F846-4ED6-8149-9D4F73B8D8C8}">
      <dgm:prSet custT="1"/>
      <dgm:spPr/>
      <dgm:t>
        <a:bodyPr/>
        <a:lstStyle/>
        <a:p>
          <a:r>
            <a:rPr lang="es-EC" sz="1800" dirty="0" smtClean="0"/>
            <a:t>Conocer la demanda existente de las empresas de la ciudad de Quito y sus necesidades en el campo informático para promocionar eficiente y eficazmente los servicios de  “</a:t>
          </a:r>
          <a:r>
            <a:rPr lang="es-EC" sz="1800" dirty="0" err="1" smtClean="0"/>
            <a:t>GestaltHuman</a:t>
          </a:r>
          <a:r>
            <a:rPr lang="es-EC" sz="1800" dirty="0" smtClean="0"/>
            <a:t> Cía. Ltda.”</a:t>
          </a:r>
        </a:p>
      </dgm:t>
    </dgm:pt>
    <dgm:pt modelId="{537BD6B2-BA66-4113-A6C6-C9CD49F8B73C}" type="parTrans" cxnId="{F485C1AC-7996-4A6C-9E6F-18909B6B3D55}">
      <dgm:prSet/>
      <dgm:spPr/>
      <dgm:t>
        <a:bodyPr/>
        <a:lstStyle/>
        <a:p>
          <a:endParaRPr lang="es-EC"/>
        </a:p>
      </dgm:t>
    </dgm:pt>
    <dgm:pt modelId="{7935AEED-ED6A-485C-B515-8F0611DD8349}" type="sibTrans" cxnId="{F485C1AC-7996-4A6C-9E6F-18909B6B3D55}">
      <dgm:prSet/>
      <dgm:spPr/>
      <dgm:t>
        <a:bodyPr/>
        <a:lstStyle/>
        <a:p>
          <a:endParaRPr lang="es-EC"/>
        </a:p>
      </dgm:t>
    </dgm:pt>
    <dgm:pt modelId="{CBBB4415-E697-41F0-A2A2-10CE24C20E8E}" type="pres">
      <dgm:prSet presAssocID="{63AD7621-4B03-4DA6-A674-72E504F64CA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2E44D92-A0E1-4391-8F32-6E940E139998}" type="pres">
      <dgm:prSet presAssocID="{63AD7621-4B03-4DA6-A674-72E504F64CA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E4D30E-D6D6-43DC-B679-1141076E3391}" type="pres">
      <dgm:prSet presAssocID="{63AD7621-4B03-4DA6-A674-72E504F64CA7}" presName="LeftNode" presStyleLbl="bgImgPlace1" presStyleIdx="0" presStyleCnt="2" custScaleX="129789" custLinFactNeighborX="-12624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E1477E41-75C1-4F38-825F-C802A705BFD3}" type="pres">
      <dgm:prSet presAssocID="{63AD7621-4B03-4DA6-A674-72E504F64CA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D9D669-C05B-40FA-B419-692A1AF7DD64}" type="pres">
      <dgm:prSet presAssocID="{63AD7621-4B03-4DA6-A674-72E504F64CA7}" presName="RightNode" presStyleLbl="bgImgPlace1" presStyleIdx="1" presStyleCnt="2" custScaleX="129789" custLinFactNeighborX="1212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E8EBBCF-7505-437C-90D4-89BAD7599565}" type="pres">
      <dgm:prSet presAssocID="{63AD7621-4B03-4DA6-A674-72E504F64CA7}" presName="TopArrow" presStyleLbl="node1" presStyleIdx="0" presStyleCnt="2"/>
      <dgm:spPr/>
    </dgm:pt>
    <dgm:pt modelId="{585295F1-D1B5-42B1-9901-5F9C200C8733}" type="pres">
      <dgm:prSet presAssocID="{63AD7621-4B03-4DA6-A674-72E504F64CA7}" presName="BottomArrow" presStyleLbl="node1" presStyleIdx="1" presStyleCnt="2"/>
      <dgm:spPr/>
    </dgm:pt>
  </dgm:ptLst>
  <dgm:cxnLst>
    <dgm:cxn modelId="{F485C1AC-7996-4A6C-9E6F-18909B6B3D55}" srcId="{0CB03115-AF88-4A13-A935-1E748DCCCE2B}" destId="{B62109D7-F846-4ED6-8149-9D4F73B8D8C8}" srcOrd="0" destOrd="0" parTransId="{537BD6B2-BA66-4113-A6C6-C9CD49F8B73C}" sibTransId="{7935AEED-ED6A-485C-B515-8F0611DD8349}"/>
    <dgm:cxn modelId="{98D4B02B-7485-49E4-81FD-8D95FF797E43}" type="presOf" srcId="{0CB03115-AF88-4A13-A935-1E748DCCCE2B}" destId="{E1477E41-75C1-4F38-825F-C802A705BFD3}" srcOrd="0" destOrd="0" presId="urn:microsoft.com/office/officeart/2009/layout/ReverseList"/>
    <dgm:cxn modelId="{2B870AB5-CDFC-4A84-ABDB-DE593EA6C5AA}" type="presOf" srcId="{B62109D7-F846-4ED6-8149-9D4F73B8D8C8}" destId="{E1477E41-75C1-4F38-825F-C802A705BFD3}" srcOrd="0" destOrd="1" presId="urn:microsoft.com/office/officeart/2009/layout/ReverseList"/>
    <dgm:cxn modelId="{DB222398-9A03-4786-AE92-105B99A17A70}" type="presOf" srcId="{0CB03115-AF88-4A13-A935-1E748DCCCE2B}" destId="{81D9D669-C05B-40FA-B419-692A1AF7DD64}" srcOrd="1" destOrd="0" presId="urn:microsoft.com/office/officeart/2009/layout/ReverseList"/>
    <dgm:cxn modelId="{F351972C-2048-4B03-886D-3135D23C7267}" type="presOf" srcId="{C94B2A5A-3694-483A-BA56-14206DBF2CEB}" destId="{22E44D92-A0E1-4391-8F32-6E940E139998}" srcOrd="0" destOrd="1" presId="urn:microsoft.com/office/officeart/2009/layout/ReverseList"/>
    <dgm:cxn modelId="{920B69E8-1A2D-4892-A5B5-E6B304EB546A}" srcId="{63AD7621-4B03-4DA6-A674-72E504F64CA7}" destId="{DF792921-AA32-43DA-B7E1-FB57265EA2B3}" srcOrd="0" destOrd="0" parTransId="{866E737F-E4BB-4CB9-924F-23F26E8DEE18}" sibTransId="{248841D0-C6CB-4DA6-9B99-B4B21490BE25}"/>
    <dgm:cxn modelId="{F704F7EC-61F7-40A3-8CA0-F6C5E46EECB0}" type="presOf" srcId="{B62109D7-F846-4ED6-8149-9D4F73B8D8C8}" destId="{81D9D669-C05B-40FA-B419-692A1AF7DD64}" srcOrd="1" destOrd="1" presId="urn:microsoft.com/office/officeart/2009/layout/ReverseList"/>
    <dgm:cxn modelId="{7B643E08-35A4-48EE-9D7F-3D8D1B32EFA0}" type="presOf" srcId="{C94B2A5A-3694-483A-BA56-14206DBF2CEB}" destId="{80E4D30E-D6D6-43DC-B679-1141076E3391}" srcOrd="1" destOrd="1" presId="urn:microsoft.com/office/officeart/2009/layout/ReverseList"/>
    <dgm:cxn modelId="{24571C4A-0818-404C-B0B3-6650F5E34040}" srcId="{DF792921-AA32-43DA-B7E1-FB57265EA2B3}" destId="{C94B2A5A-3694-483A-BA56-14206DBF2CEB}" srcOrd="0" destOrd="0" parTransId="{B7761B1A-6610-46CE-94D7-170BBC01555B}" sibTransId="{319DFEE4-356F-4AF0-8FBE-3FD5AE95D54D}"/>
    <dgm:cxn modelId="{5FE4C4BE-8D1A-41C2-9287-CC76EDD48C07}" type="presOf" srcId="{DF792921-AA32-43DA-B7E1-FB57265EA2B3}" destId="{80E4D30E-D6D6-43DC-B679-1141076E3391}" srcOrd="1" destOrd="0" presId="urn:microsoft.com/office/officeart/2009/layout/ReverseList"/>
    <dgm:cxn modelId="{50CA0536-0E4D-4895-92B7-C8F9FB470A25}" srcId="{63AD7621-4B03-4DA6-A674-72E504F64CA7}" destId="{0CB03115-AF88-4A13-A935-1E748DCCCE2B}" srcOrd="1" destOrd="0" parTransId="{01B658F8-4674-46EA-A84D-C68A41C20718}" sibTransId="{CF1A8D58-A4DA-4480-B8C4-46634F22E0A6}"/>
    <dgm:cxn modelId="{B510C73C-49C1-46A7-A779-79C9B6FC0E36}" type="presOf" srcId="{DF792921-AA32-43DA-B7E1-FB57265EA2B3}" destId="{22E44D92-A0E1-4391-8F32-6E940E139998}" srcOrd="0" destOrd="0" presId="urn:microsoft.com/office/officeart/2009/layout/ReverseList"/>
    <dgm:cxn modelId="{9A0C6A13-0A8E-42C6-982C-CF9534A2968E}" type="presOf" srcId="{63AD7621-4B03-4DA6-A674-72E504F64CA7}" destId="{CBBB4415-E697-41F0-A2A2-10CE24C20E8E}" srcOrd="0" destOrd="0" presId="urn:microsoft.com/office/officeart/2009/layout/ReverseList"/>
    <dgm:cxn modelId="{24DD1219-52D6-4DF5-905F-1A7637C66A1C}" type="presParOf" srcId="{CBBB4415-E697-41F0-A2A2-10CE24C20E8E}" destId="{22E44D92-A0E1-4391-8F32-6E940E139998}" srcOrd="0" destOrd="0" presId="urn:microsoft.com/office/officeart/2009/layout/ReverseList"/>
    <dgm:cxn modelId="{579EF0B6-5C9C-42CF-9B63-98C817EFE456}" type="presParOf" srcId="{CBBB4415-E697-41F0-A2A2-10CE24C20E8E}" destId="{80E4D30E-D6D6-43DC-B679-1141076E3391}" srcOrd="1" destOrd="0" presId="urn:microsoft.com/office/officeart/2009/layout/ReverseList"/>
    <dgm:cxn modelId="{0A07177D-8567-4639-98E0-81E66C619643}" type="presParOf" srcId="{CBBB4415-E697-41F0-A2A2-10CE24C20E8E}" destId="{E1477E41-75C1-4F38-825F-C802A705BFD3}" srcOrd="2" destOrd="0" presId="urn:microsoft.com/office/officeart/2009/layout/ReverseList"/>
    <dgm:cxn modelId="{303F2C97-D1CD-4291-B388-98E19D682C2E}" type="presParOf" srcId="{CBBB4415-E697-41F0-A2A2-10CE24C20E8E}" destId="{81D9D669-C05B-40FA-B419-692A1AF7DD64}" srcOrd="3" destOrd="0" presId="urn:microsoft.com/office/officeart/2009/layout/ReverseList"/>
    <dgm:cxn modelId="{6C17001D-D5DF-41E3-A29A-2B66084ABDBC}" type="presParOf" srcId="{CBBB4415-E697-41F0-A2A2-10CE24C20E8E}" destId="{BE8EBBCF-7505-437C-90D4-89BAD7599565}" srcOrd="4" destOrd="0" presId="urn:microsoft.com/office/officeart/2009/layout/ReverseList"/>
    <dgm:cxn modelId="{8C18971F-C607-43FC-AB7A-EC90D52393AA}" type="presParOf" srcId="{CBBB4415-E697-41F0-A2A2-10CE24C20E8E}" destId="{585295F1-D1B5-42B1-9901-5F9C200C873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5339F-510E-4F6A-BF2F-FA5F57285126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921BCBA-86C6-4F9D-8DEA-40AEB07B994F}">
      <dgm:prSet phldrT="[Texto]" custT="1"/>
      <dgm:spPr/>
      <dgm:t>
        <a:bodyPr/>
        <a:lstStyle/>
        <a:p>
          <a:r>
            <a:rPr lang="es-MX" sz="2000" dirty="0" smtClean="0"/>
            <a:t>Investigación Descriptiva</a:t>
          </a:r>
          <a:endParaRPr lang="es-EC" sz="2000" dirty="0"/>
        </a:p>
      </dgm:t>
    </dgm:pt>
    <dgm:pt modelId="{93306048-311D-4026-803C-09D8A4FDF527}" type="parTrans" cxnId="{3CFC7744-8396-4A62-90D8-AF0D52F0AFDD}">
      <dgm:prSet/>
      <dgm:spPr/>
      <dgm:t>
        <a:bodyPr/>
        <a:lstStyle/>
        <a:p>
          <a:endParaRPr lang="es-EC" sz="2000"/>
        </a:p>
      </dgm:t>
    </dgm:pt>
    <dgm:pt modelId="{82FFA806-033A-4D83-B291-910DAD4D106A}" type="sibTrans" cxnId="{3CFC7744-8396-4A62-90D8-AF0D52F0AFDD}">
      <dgm:prSet/>
      <dgm:spPr/>
      <dgm:t>
        <a:bodyPr/>
        <a:lstStyle/>
        <a:p>
          <a:endParaRPr lang="es-EC" sz="2000"/>
        </a:p>
      </dgm:t>
    </dgm:pt>
    <dgm:pt modelId="{9C64BFE0-F483-46DE-AFA1-5E0F7DEE6D8C}">
      <dgm:prSet phldrT="[Texto]" custT="1"/>
      <dgm:spPr/>
      <dgm:t>
        <a:bodyPr/>
        <a:lstStyle/>
        <a:p>
          <a:r>
            <a:rPr lang="es-MX" sz="2000" dirty="0" smtClean="0"/>
            <a:t>Encuesta</a:t>
          </a:r>
          <a:endParaRPr lang="es-MX" sz="2000" dirty="0"/>
        </a:p>
      </dgm:t>
    </dgm:pt>
    <dgm:pt modelId="{7BE656F3-3846-4B5D-9636-0979D4ACD8B9}" type="parTrans" cxnId="{6228B8D4-8B7E-497E-9F31-E1790A19AAE2}">
      <dgm:prSet/>
      <dgm:spPr/>
      <dgm:t>
        <a:bodyPr/>
        <a:lstStyle/>
        <a:p>
          <a:endParaRPr lang="es-EC" sz="2000"/>
        </a:p>
      </dgm:t>
    </dgm:pt>
    <dgm:pt modelId="{0BC5E40D-4490-4B9B-A610-6510D87EAC0B}" type="sibTrans" cxnId="{6228B8D4-8B7E-497E-9F31-E1790A19AAE2}">
      <dgm:prSet/>
      <dgm:spPr/>
      <dgm:t>
        <a:bodyPr/>
        <a:lstStyle/>
        <a:p>
          <a:endParaRPr lang="es-EC" sz="2000"/>
        </a:p>
      </dgm:t>
    </dgm:pt>
    <dgm:pt modelId="{71C10FE3-C385-4077-89E1-4E19E7D81966}">
      <dgm:prSet phldrT="[Texto]" custT="1"/>
      <dgm:spPr/>
      <dgm:t>
        <a:bodyPr/>
        <a:lstStyle/>
        <a:p>
          <a:r>
            <a:rPr lang="es-MX" sz="2000" dirty="0" smtClean="0"/>
            <a:t>Cuestionario</a:t>
          </a:r>
          <a:endParaRPr lang="es-MX" sz="2000" dirty="0"/>
        </a:p>
      </dgm:t>
    </dgm:pt>
    <dgm:pt modelId="{5187BDA2-3766-44B0-B525-A77574670287}" type="parTrans" cxnId="{437184B5-1C91-4653-8B68-81199F83B022}">
      <dgm:prSet/>
      <dgm:spPr/>
      <dgm:t>
        <a:bodyPr/>
        <a:lstStyle/>
        <a:p>
          <a:endParaRPr lang="es-EC" sz="2000"/>
        </a:p>
      </dgm:t>
    </dgm:pt>
    <dgm:pt modelId="{9258CD35-8303-4E1A-B258-08695B3A7513}" type="sibTrans" cxnId="{437184B5-1C91-4653-8B68-81199F83B022}">
      <dgm:prSet/>
      <dgm:spPr/>
      <dgm:t>
        <a:bodyPr/>
        <a:lstStyle/>
        <a:p>
          <a:endParaRPr lang="es-EC" sz="2000"/>
        </a:p>
      </dgm:t>
    </dgm:pt>
    <dgm:pt modelId="{048353D1-A6DB-4471-BDE9-BFA7630BED30}">
      <dgm:prSet phldrT="[Texto]" custT="1"/>
      <dgm:spPr/>
      <dgm:t>
        <a:bodyPr/>
        <a:lstStyle/>
        <a:p>
          <a:r>
            <a:rPr lang="es-MX" sz="2000" dirty="0" smtClean="0"/>
            <a:t>10 Preguntas</a:t>
          </a:r>
          <a:endParaRPr lang="es-MX" sz="2000" dirty="0"/>
        </a:p>
      </dgm:t>
    </dgm:pt>
    <dgm:pt modelId="{605B0511-EB2A-48A9-B540-D3F4ABCD328F}" type="parTrans" cxnId="{39453399-324A-45BA-81F4-17A19E5D8713}">
      <dgm:prSet/>
      <dgm:spPr/>
      <dgm:t>
        <a:bodyPr/>
        <a:lstStyle/>
        <a:p>
          <a:endParaRPr lang="es-EC" sz="2000"/>
        </a:p>
      </dgm:t>
    </dgm:pt>
    <dgm:pt modelId="{D4BBC34E-1D49-4DF8-923F-F6FD75E29A7D}" type="sibTrans" cxnId="{39453399-324A-45BA-81F4-17A19E5D8713}">
      <dgm:prSet/>
      <dgm:spPr/>
      <dgm:t>
        <a:bodyPr/>
        <a:lstStyle/>
        <a:p>
          <a:endParaRPr lang="es-EC" sz="2000"/>
        </a:p>
      </dgm:t>
    </dgm:pt>
    <dgm:pt modelId="{3A9B715E-C245-48B4-976D-8578035646B9}" type="pres">
      <dgm:prSet presAssocID="{A375339F-510E-4F6A-BF2F-FA5F5728512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6C4866F-4D33-49EA-8482-83EE56052DA7}" type="pres">
      <dgm:prSet presAssocID="{D921BCBA-86C6-4F9D-8DEA-40AEB07B994F}" presName="composite" presStyleCnt="0"/>
      <dgm:spPr/>
    </dgm:pt>
    <dgm:pt modelId="{72B7022E-3565-4DDD-97E9-A9B4EB5E3271}" type="pres">
      <dgm:prSet presAssocID="{D921BCBA-86C6-4F9D-8DEA-40AEB07B994F}" presName="BackAccent" presStyleLbl="bgShp" presStyleIdx="0" presStyleCnt="4"/>
      <dgm:spPr/>
    </dgm:pt>
    <dgm:pt modelId="{4FE9A1A3-01FA-4C4C-A03F-A36FFA76B659}" type="pres">
      <dgm:prSet presAssocID="{D921BCBA-86C6-4F9D-8DEA-40AEB07B994F}" presName="Accent" presStyleLbl="alignNode1" presStyleIdx="0" presStyleCnt="4"/>
      <dgm:spPr/>
    </dgm:pt>
    <dgm:pt modelId="{93481C5C-62F1-4BDC-80CB-B8FC1C9244B4}" type="pres">
      <dgm:prSet presAssocID="{D921BCBA-86C6-4F9D-8DEA-40AEB07B994F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CB5E663-0C0C-437A-B4C7-3472F740A53C}" type="pres">
      <dgm:prSet presAssocID="{D921BCBA-86C6-4F9D-8DEA-40AEB07B994F}" presName="Parent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30658D-0740-425B-A8EA-ACF681496374}" type="pres">
      <dgm:prSet presAssocID="{82FFA806-033A-4D83-B291-910DAD4D106A}" presName="sibTrans" presStyleCnt="0"/>
      <dgm:spPr/>
    </dgm:pt>
    <dgm:pt modelId="{16CE8957-A7D6-432C-9EEB-F62137536537}" type="pres">
      <dgm:prSet presAssocID="{9C64BFE0-F483-46DE-AFA1-5E0F7DEE6D8C}" presName="composite" presStyleCnt="0"/>
      <dgm:spPr/>
    </dgm:pt>
    <dgm:pt modelId="{0F310A80-E696-4804-A260-ECB9EB3A1F4E}" type="pres">
      <dgm:prSet presAssocID="{9C64BFE0-F483-46DE-AFA1-5E0F7DEE6D8C}" presName="BackAccent" presStyleLbl="bgShp" presStyleIdx="1" presStyleCnt="4"/>
      <dgm:spPr/>
    </dgm:pt>
    <dgm:pt modelId="{E52B1ABC-1278-4006-A62D-91DB7EACD420}" type="pres">
      <dgm:prSet presAssocID="{9C64BFE0-F483-46DE-AFA1-5E0F7DEE6D8C}" presName="Accent" presStyleLbl="alignNode1" presStyleIdx="1" presStyleCnt="4"/>
      <dgm:spPr/>
    </dgm:pt>
    <dgm:pt modelId="{8F554727-5AE9-4F3A-9448-21D8226A4F20}" type="pres">
      <dgm:prSet presAssocID="{9C64BFE0-F483-46DE-AFA1-5E0F7DEE6D8C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5DF08EF-CE56-435F-9836-26BA57BB75AE}" type="pres">
      <dgm:prSet presAssocID="{9C64BFE0-F483-46DE-AFA1-5E0F7DEE6D8C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BC3354-A2A3-49D9-A8C3-39CAD1A1FFBB}" type="pres">
      <dgm:prSet presAssocID="{0BC5E40D-4490-4B9B-A610-6510D87EAC0B}" presName="sibTrans" presStyleCnt="0"/>
      <dgm:spPr/>
    </dgm:pt>
    <dgm:pt modelId="{205C4FB5-5D1A-4048-8333-5FC4FBD30504}" type="pres">
      <dgm:prSet presAssocID="{71C10FE3-C385-4077-89E1-4E19E7D81966}" presName="composite" presStyleCnt="0"/>
      <dgm:spPr/>
    </dgm:pt>
    <dgm:pt modelId="{095A8E13-9008-41AC-B1FA-8130FB3BFD2F}" type="pres">
      <dgm:prSet presAssocID="{71C10FE3-C385-4077-89E1-4E19E7D81966}" presName="BackAccent" presStyleLbl="bgShp" presStyleIdx="2" presStyleCnt="4"/>
      <dgm:spPr/>
    </dgm:pt>
    <dgm:pt modelId="{120A4CAD-2961-4A18-BF4F-14789F1BBF71}" type="pres">
      <dgm:prSet presAssocID="{71C10FE3-C385-4077-89E1-4E19E7D81966}" presName="Accent" presStyleLbl="alignNode1" presStyleIdx="2" presStyleCnt="4"/>
      <dgm:spPr/>
    </dgm:pt>
    <dgm:pt modelId="{C7377F2C-5871-4AAB-A3A7-65FA52CCE2F9}" type="pres">
      <dgm:prSet presAssocID="{71C10FE3-C385-4077-89E1-4E19E7D81966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ED0DE96-5E71-4582-955A-9F93736A877C}" type="pres">
      <dgm:prSet presAssocID="{71C10FE3-C385-4077-89E1-4E19E7D81966}" presName="Parent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6B8518-B6F7-4950-B5A7-E05C63D4770F}" type="pres">
      <dgm:prSet presAssocID="{9258CD35-8303-4E1A-B258-08695B3A7513}" presName="sibTrans" presStyleCnt="0"/>
      <dgm:spPr/>
    </dgm:pt>
    <dgm:pt modelId="{16AB2EEF-BE1B-46E3-B849-26A444CF923A}" type="pres">
      <dgm:prSet presAssocID="{048353D1-A6DB-4471-BDE9-BFA7630BED30}" presName="composite" presStyleCnt="0"/>
      <dgm:spPr/>
    </dgm:pt>
    <dgm:pt modelId="{F467C0DF-4080-4D30-914A-ECE32DF8CC0F}" type="pres">
      <dgm:prSet presAssocID="{048353D1-A6DB-4471-BDE9-BFA7630BED30}" presName="BackAccent" presStyleLbl="bgShp" presStyleIdx="3" presStyleCnt="4"/>
      <dgm:spPr/>
    </dgm:pt>
    <dgm:pt modelId="{8B12FB3E-4E7B-4284-A9D7-2027BF682A38}" type="pres">
      <dgm:prSet presAssocID="{048353D1-A6DB-4471-BDE9-BFA7630BED30}" presName="Accent" presStyleLbl="alignNode1" presStyleIdx="3" presStyleCnt="4"/>
      <dgm:spPr/>
    </dgm:pt>
    <dgm:pt modelId="{74D2EDE5-31FF-4995-8D20-E2F616ABB00A}" type="pres">
      <dgm:prSet presAssocID="{048353D1-A6DB-4471-BDE9-BFA7630BED30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E9FB1EF-2EF5-433B-BFE1-29A801F6D0E4}" type="pres">
      <dgm:prSet presAssocID="{048353D1-A6DB-4471-BDE9-BFA7630BED30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453399-324A-45BA-81F4-17A19E5D8713}" srcId="{A375339F-510E-4F6A-BF2F-FA5F57285126}" destId="{048353D1-A6DB-4471-BDE9-BFA7630BED30}" srcOrd="3" destOrd="0" parTransId="{605B0511-EB2A-48A9-B540-D3F4ABCD328F}" sibTransId="{D4BBC34E-1D49-4DF8-923F-F6FD75E29A7D}"/>
    <dgm:cxn modelId="{3B26D53E-94BB-4664-98B2-8E9C02BD644F}" type="presOf" srcId="{71C10FE3-C385-4077-89E1-4E19E7D81966}" destId="{CED0DE96-5E71-4582-955A-9F93736A877C}" srcOrd="0" destOrd="0" presId="urn:microsoft.com/office/officeart/2008/layout/IncreasingCircleProcess"/>
    <dgm:cxn modelId="{437184B5-1C91-4653-8B68-81199F83B022}" srcId="{A375339F-510E-4F6A-BF2F-FA5F57285126}" destId="{71C10FE3-C385-4077-89E1-4E19E7D81966}" srcOrd="2" destOrd="0" parTransId="{5187BDA2-3766-44B0-B525-A77574670287}" sibTransId="{9258CD35-8303-4E1A-B258-08695B3A7513}"/>
    <dgm:cxn modelId="{8AC4BD97-3897-47F1-814D-2DA733B8CD1D}" type="presOf" srcId="{048353D1-A6DB-4471-BDE9-BFA7630BED30}" destId="{6E9FB1EF-2EF5-433B-BFE1-29A801F6D0E4}" srcOrd="0" destOrd="0" presId="urn:microsoft.com/office/officeart/2008/layout/IncreasingCircleProcess"/>
    <dgm:cxn modelId="{3CFC7744-8396-4A62-90D8-AF0D52F0AFDD}" srcId="{A375339F-510E-4F6A-BF2F-FA5F57285126}" destId="{D921BCBA-86C6-4F9D-8DEA-40AEB07B994F}" srcOrd="0" destOrd="0" parTransId="{93306048-311D-4026-803C-09D8A4FDF527}" sibTransId="{82FFA806-033A-4D83-B291-910DAD4D106A}"/>
    <dgm:cxn modelId="{5869AEB4-6D3F-4662-B175-F8C5840445BB}" type="presOf" srcId="{A375339F-510E-4F6A-BF2F-FA5F57285126}" destId="{3A9B715E-C245-48B4-976D-8578035646B9}" srcOrd="0" destOrd="0" presId="urn:microsoft.com/office/officeart/2008/layout/IncreasingCircleProcess"/>
    <dgm:cxn modelId="{BBCB8278-9306-4692-AC26-98516CE03072}" type="presOf" srcId="{D921BCBA-86C6-4F9D-8DEA-40AEB07B994F}" destId="{ECB5E663-0C0C-437A-B4C7-3472F740A53C}" srcOrd="0" destOrd="0" presId="urn:microsoft.com/office/officeart/2008/layout/IncreasingCircleProcess"/>
    <dgm:cxn modelId="{88C5C04C-510F-4990-A35F-4B8CFD2D2016}" type="presOf" srcId="{9C64BFE0-F483-46DE-AFA1-5E0F7DEE6D8C}" destId="{D5DF08EF-CE56-435F-9836-26BA57BB75AE}" srcOrd="0" destOrd="0" presId="urn:microsoft.com/office/officeart/2008/layout/IncreasingCircleProcess"/>
    <dgm:cxn modelId="{6228B8D4-8B7E-497E-9F31-E1790A19AAE2}" srcId="{A375339F-510E-4F6A-BF2F-FA5F57285126}" destId="{9C64BFE0-F483-46DE-AFA1-5E0F7DEE6D8C}" srcOrd="1" destOrd="0" parTransId="{7BE656F3-3846-4B5D-9636-0979D4ACD8B9}" sibTransId="{0BC5E40D-4490-4B9B-A610-6510D87EAC0B}"/>
    <dgm:cxn modelId="{DAF86AC8-5275-4743-98B7-CA4B770F8647}" type="presParOf" srcId="{3A9B715E-C245-48B4-976D-8578035646B9}" destId="{26C4866F-4D33-49EA-8482-83EE56052DA7}" srcOrd="0" destOrd="0" presId="urn:microsoft.com/office/officeart/2008/layout/IncreasingCircleProcess"/>
    <dgm:cxn modelId="{1A77232E-656C-4099-91DA-A0998957E03D}" type="presParOf" srcId="{26C4866F-4D33-49EA-8482-83EE56052DA7}" destId="{72B7022E-3565-4DDD-97E9-A9B4EB5E3271}" srcOrd="0" destOrd="0" presId="urn:microsoft.com/office/officeart/2008/layout/IncreasingCircleProcess"/>
    <dgm:cxn modelId="{159ACAA3-B743-4CF4-BF0A-CB7E4BF7550B}" type="presParOf" srcId="{26C4866F-4D33-49EA-8482-83EE56052DA7}" destId="{4FE9A1A3-01FA-4C4C-A03F-A36FFA76B659}" srcOrd="1" destOrd="0" presId="urn:microsoft.com/office/officeart/2008/layout/IncreasingCircleProcess"/>
    <dgm:cxn modelId="{05178F45-9D37-44AC-8C97-88DD1C09A6B3}" type="presParOf" srcId="{26C4866F-4D33-49EA-8482-83EE56052DA7}" destId="{93481C5C-62F1-4BDC-80CB-B8FC1C9244B4}" srcOrd="2" destOrd="0" presId="urn:microsoft.com/office/officeart/2008/layout/IncreasingCircleProcess"/>
    <dgm:cxn modelId="{D8651694-B4DE-4877-81F8-0F466337FE6F}" type="presParOf" srcId="{26C4866F-4D33-49EA-8482-83EE56052DA7}" destId="{ECB5E663-0C0C-437A-B4C7-3472F740A53C}" srcOrd="3" destOrd="0" presId="urn:microsoft.com/office/officeart/2008/layout/IncreasingCircleProcess"/>
    <dgm:cxn modelId="{73D9C303-D826-4FFD-A5F4-750D93840D3C}" type="presParOf" srcId="{3A9B715E-C245-48B4-976D-8578035646B9}" destId="{C530658D-0740-425B-A8EA-ACF681496374}" srcOrd="1" destOrd="0" presId="urn:microsoft.com/office/officeart/2008/layout/IncreasingCircleProcess"/>
    <dgm:cxn modelId="{0383E739-C96D-442B-90F8-29C37D43F6C0}" type="presParOf" srcId="{3A9B715E-C245-48B4-976D-8578035646B9}" destId="{16CE8957-A7D6-432C-9EEB-F62137536537}" srcOrd="2" destOrd="0" presId="urn:microsoft.com/office/officeart/2008/layout/IncreasingCircleProcess"/>
    <dgm:cxn modelId="{6E28D8E4-E4F9-400B-850B-368653D07F25}" type="presParOf" srcId="{16CE8957-A7D6-432C-9EEB-F62137536537}" destId="{0F310A80-E696-4804-A260-ECB9EB3A1F4E}" srcOrd="0" destOrd="0" presId="urn:microsoft.com/office/officeart/2008/layout/IncreasingCircleProcess"/>
    <dgm:cxn modelId="{A6B69186-42F2-4692-8E4C-1467924D28F9}" type="presParOf" srcId="{16CE8957-A7D6-432C-9EEB-F62137536537}" destId="{E52B1ABC-1278-4006-A62D-91DB7EACD420}" srcOrd="1" destOrd="0" presId="urn:microsoft.com/office/officeart/2008/layout/IncreasingCircleProcess"/>
    <dgm:cxn modelId="{C5A1A630-62A1-4B60-B73A-CEFAFFA425F1}" type="presParOf" srcId="{16CE8957-A7D6-432C-9EEB-F62137536537}" destId="{8F554727-5AE9-4F3A-9448-21D8226A4F20}" srcOrd="2" destOrd="0" presId="urn:microsoft.com/office/officeart/2008/layout/IncreasingCircleProcess"/>
    <dgm:cxn modelId="{3FD6CC59-943D-4BCF-9C3D-437349CB7923}" type="presParOf" srcId="{16CE8957-A7D6-432C-9EEB-F62137536537}" destId="{D5DF08EF-CE56-435F-9836-26BA57BB75AE}" srcOrd="3" destOrd="0" presId="urn:microsoft.com/office/officeart/2008/layout/IncreasingCircleProcess"/>
    <dgm:cxn modelId="{F19E1BF8-1A5A-49B7-9F92-2DFFDF5BA4F7}" type="presParOf" srcId="{3A9B715E-C245-48B4-976D-8578035646B9}" destId="{71BC3354-A2A3-49D9-A8C3-39CAD1A1FFBB}" srcOrd="3" destOrd="0" presId="urn:microsoft.com/office/officeart/2008/layout/IncreasingCircleProcess"/>
    <dgm:cxn modelId="{6DF41EE8-A09B-43AE-AAB8-2E137F76BB9A}" type="presParOf" srcId="{3A9B715E-C245-48B4-976D-8578035646B9}" destId="{205C4FB5-5D1A-4048-8333-5FC4FBD30504}" srcOrd="4" destOrd="0" presId="urn:microsoft.com/office/officeart/2008/layout/IncreasingCircleProcess"/>
    <dgm:cxn modelId="{0015CD3F-1615-485F-8B2C-6F66DB8331BC}" type="presParOf" srcId="{205C4FB5-5D1A-4048-8333-5FC4FBD30504}" destId="{095A8E13-9008-41AC-B1FA-8130FB3BFD2F}" srcOrd="0" destOrd="0" presId="urn:microsoft.com/office/officeart/2008/layout/IncreasingCircleProcess"/>
    <dgm:cxn modelId="{6AAF5ECB-AD12-41F1-92A1-418D679839EB}" type="presParOf" srcId="{205C4FB5-5D1A-4048-8333-5FC4FBD30504}" destId="{120A4CAD-2961-4A18-BF4F-14789F1BBF71}" srcOrd="1" destOrd="0" presId="urn:microsoft.com/office/officeart/2008/layout/IncreasingCircleProcess"/>
    <dgm:cxn modelId="{B82ED3D8-FBDF-43F9-B876-1BC3786F9A97}" type="presParOf" srcId="{205C4FB5-5D1A-4048-8333-5FC4FBD30504}" destId="{C7377F2C-5871-4AAB-A3A7-65FA52CCE2F9}" srcOrd="2" destOrd="0" presId="urn:microsoft.com/office/officeart/2008/layout/IncreasingCircleProcess"/>
    <dgm:cxn modelId="{96D7A9E9-883C-4155-A7B2-D82B50726D27}" type="presParOf" srcId="{205C4FB5-5D1A-4048-8333-5FC4FBD30504}" destId="{CED0DE96-5E71-4582-955A-9F93736A877C}" srcOrd="3" destOrd="0" presId="urn:microsoft.com/office/officeart/2008/layout/IncreasingCircleProcess"/>
    <dgm:cxn modelId="{197A0A73-F7F8-406B-9BDC-ADEECE10859C}" type="presParOf" srcId="{3A9B715E-C245-48B4-976D-8578035646B9}" destId="{C16B8518-B6F7-4950-B5A7-E05C63D4770F}" srcOrd="5" destOrd="0" presId="urn:microsoft.com/office/officeart/2008/layout/IncreasingCircleProcess"/>
    <dgm:cxn modelId="{27B9DEBC-75D6-4A75-A4A7-B0BBC93CB6CA}" type="presParOf" srcId="{3A9B715E-C245-48B4-976D-8578035646B9}" destId="{16AB2EEF-BE1B-46E3-B849-26A444CF923A}" srcOrd="6" destOrd="0" presId="urn:microsoft.com/office/officeart/2008/layout/IncreasingCircleProcess"/>
    <dgm:cxn modelId="{9B55C786-091C-49E3-B404-B06AC33B1F33}" type="presParOf" srcId="{16AB2EEF-BE1B-46E3-B849-26A444CF923A}" destId="{F467C0DF-4080-4D30-914A-ECE32DF8CC0F}" srcOrd="0" destOrd="0" presId="urn:microsoft.com/office/officeart/2008/layout/IncreasingCircleProcess"/>
    <dgm:cxn modelId="{60845FB5-D97C-4183-BCAF-AF62AD354E63}" type="presParOf" srcId="{16AB2EEF-BE1B-46E3-B849-26A444CF923A}" destId="{8B12FB3E-4E7B-4284-A9D7-2027BF682A38}" srcOrd="1" destOrd="0" presId="urn:microsoft.com/office/officeart/2008/layout/IncreasingCircleProcess"/>
    <dgm:cxn modelId="{CF0CBD45-F493-4F18-BEDE-C8A79995D9A2}" type="presParOf" srcId="{16AB2EEF-BE1B-46E3-B849-26A444CF923A}" destId="{74D2EDE5-31FF-4995-8D20-E2F616ABB00A}" srcOrd="2" destOrd="0" presId="urn:microsoft.com/office/officeart/2008/layout/IncreasingCircleProcess"/>
    <dgm:cxn modelId="{A8CBB936-F452-497A-B1C2-096F3C37EC52}" type="presParOf" srcId="{16AB2EEF-BE1B-46E3-B849-26A444CF923A}" destId="{6E9FB1EF-2EF5-433B-BFE1-29A801F6D0E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6C7510-4B81-4AE7-B194-A9458D8EC270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C56E595-5AD9-42B0-BED3-2530618E79FB}">
      <dgm:prSet phldrT="[Texto]"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Muestreo Aleatorio Simple</a:t>
          </a:r>
          <a:endParaRPr lang="es-MX" sz="2000" b="1" dirty="0">
            <a:latin typeface="Times New Roman" pitchFamily="18" charset="0"/>
            <a:cs typeface="Times New Roman" pitchFamily="18" charset="0"/>
          </a:endParaRPr>
        </a:p>
      </dgm:t>
    </dgm:pt>
    <dgm:pt modelId="{15651708-9F83-4A8A-8A25-F291346582DC}" type="parTrans" cxnId="{0123998F-FDCD-4391-9572-AC378EF01C04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85A468DF-D6B1-435B-A02F-4965B15A2A9D}" type="sibTrans" cxnId="{0123998F-FDCD-4391-9572-AC378EF01C04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03AF2A03-28D4-4E41-8B40-13D9C3EB067B}">
      <dgm:prSet phldrT="[Texto]"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N=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1´327.205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53179EC9-4CE2-43A9-A329-FEA22CCE9159}" type="parTrans" cxnId="{F8192F4A-FB48-4293-9DED-F804CFA01DD4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9C114349-A660-4963-9631-07891856F236}" type="sibTrans" cxnId="{F8192F4A-FB48-4293-9DED-F804CFA01DD4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72F01406-780B-44C6-A5A0-AA5F76BF01E2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z 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1.96 (95%)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91C7E61F-B1E6-4608-B2A0-2A6D6A7422BB}" type="parTrans" cxnId="{34EFB019-2836-44DB-8EB0-CBF2B36D873B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6A321FA8-B817-40C2-BFE0-52D41EADA0B5}" type="sibTrans" cxnId="{34EFB019-2836-44DB-8EB0-CBF2B36D873B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C448A127-4F32-47D9-A0B3-95D6C992D7B6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p 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0.80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64EE66CA-E1AE-47EE-90BA-3BB94EF0E019}" type="parTrans" cxnId="{52A936FB-2960-44FB-B439-754062DBE495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056DF862-A057-413D-B05B-D7BDA14443C7}" type="sibTrans" cxnId="{52A936FB-2960-44FB-B439-754062DBE495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1FB92B0A-4996-4203-B5C6-F2EE8B884D56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q =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 0.20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D683B032-CB37-4D24-B61A-1D93407ABA17}" type="parTrans" cxnId="{2CF2D3C3-2DC4-4A37-B612-2FCF7AC2D3DB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7CF31803-FC49-4F04-8DE5-A84A95E85E42}" type="sibTrans" cxnId="{2CF2D3C3-2DC4-4A37-B612-2FCF7AC2D3DB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7C6971ED-AB28-413F-AB93-1F8359872D43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e 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0.05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17E870D7-582E-4BBB-B368-00BC0DFF340F}" type="parTrans" cxnId="{7BFE9F5E-7386-48BB-A8E0-EC3BF499A840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2D0887DF-11F9-4496-988D-4223F5ECD1FA}" type="sibTrans" cxnId="{7BFE9F5E-7386-48BB-A8E0-EC3BF499A840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94F5B40F-38A7-424E-99A0-69D05BDC6339}">
      <dgm:prSet custT="1"/>
      <dgm:spPr/>
      <dgm:t>
        <a:bodyPr/>
        <a:lstStyle/>
        <a:p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n = 245,82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B0F51011-0543-425B-A0D4-CE72D480D342}" type="parTrans" cxnId="{6A30E5A9-5300-4EAC-A55B-95170856B349}">
      <dgm:prSet/>
      <dgm:spPr/>
      <dgm:t>
        <a:bodyPr/>
        <a:lstStyle/>
        <a:p>
          <a:endParaRPr lang="es-MX" sz="2000"/>
        </a:p>
      </dgm:t>
    </dgm:pt>
    <dgm:pt modelId="{8F33C0CC-B7B0-4BE1-91A3-B435D4520D75}" type="sibTrans" cxnId="{6A30E5A9-5300-4EAC-A55B-95170856B349}">
      <dgm:prSet/>
      <dgm:spPr/>
      <dgm:t>
        <a:bodyPr/>
        <a:lstStyle/>
        <a:p>
          <a:endParaRPr lang="es-MX" sz="2000"/>
        </a:p>
      </dgm:t>
    </dgm:pt>
    <mc:AlternateContent xmlns:mc="http://schemas.openxmlformats.org/markup-compatibility/2006" xmlns:a14="http://schemas.microsoft.com/office/drawing/2010/main">
      <mc:Choice Requires="a14">
        <dgm:pt modelId="{70895769-6F72-4D05-8AB8-93C196DE47A6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2000" i="1" smtClean="0">
                        <a:latin typeface="Cambria Math"/>
                      </a:rPr>
                      <m:t>𝑛</m:t>
                    </m:r>
                    <m:r>
                      <a:rPr lang="es-EC" sz="2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sz="2000" i="1">
                            <a:latin typeface="Cambria Math"/>
                          </a:rPr>
                          <m:t>𝑁</m:t>
                        </m:r>
                        <m:r>
                          <a:rPr lang="es-EC" sz="2000" i="1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s-EC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s-EC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2000" i="1">
                            <a:latin typeface="Cambria Math"/>
                          </a:rPr>
                          <m:t>∗</m:t>
                        </m:r>
                        <m:r>
                          <a:rPr lang="es-EC" sz="2000" i="1">
                            <a:latin typeface="Cambria Math"/>
                          </a:rPr>
                          <m:t>𝑝</m:t>
                        </m:r>
                        <m:r>
                          <a:rPr lang="es-EC" sz="2000" i="1">
                            <a:latin typeface="Cambria Math"/>
                          </a:rPr>
                          <m:t>∗</m:t>
                        </m:r>
                        <m:r>
                          <a:rPr lang="es-EC" sz="2000" i="1">
                            <a:latin typeface="Cambria Math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s-EC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s-EC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2000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es-EC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C" sz="2000" i="1">
                                <a:latin typeface="Cambria Math"/>
                              </a:rPr>
                              <m:t>𝑁</m:t>
                            </m:r>
                            <m:r>
                              <a:rPr lang="es-EC" sz="2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s-EC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C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20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s-EC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2000" i="1">
                            <a:latin typeface="Cambria Math"/>
                          </a:rPr>
                          <m:t>∗</m:t>
                        </m:r>
                        <m:r>
                          <a:rPr lang="es-EC" sz="2000" i="1">
                            <a:latin typeface="Cambria Math"/>
                          </a:rPr>
                          <m:t>𝑝</m:t>
                        </m:r>
                        <m:r>
                          <a:rPr lang="es-EC" sz="2000" i="1">
                            <a:latin typeface="Cambria Math"/>
                          </a:rPr>
                          <m:t>∗</m:t>
                        </m:r>
                        <m:r>
                          <a:rPr lang="es-EC" sz="2000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m:oMathPara>
              </a14:m>
              <a:endParaRPr lang="es-MX" sz="2000" dirty="0">
                <a:latin typeface="Times New Roman" pitchFamily="18" charset="0"/>
                <a:cs typeface="Times New Roman" pitchFamily="18" charset="0"/>
              </a:endParaRPr>
            </a:p>
          </dgm:t>
        </dgm:pt>
      </mc:Choice>
      <mc:Fallback xmlns="">
        <dgm:pt modelId="{70895769-6F72-4D05-8AB8-93C196DE47A6}">
          <dgm:prSet phldrT="[Texto]" custT="1"/>
          <dgm:spPr/>
          <dgm:t>
            <a:bodyPr/>
            <a:lstStyle/>
            <a:p>
              <a:pPr/>
              <a:r>
                <a:rPr lang="es-EC" sz="2000" i="0" smtClean="0">
                  <a:latin typeface="Cambria Math"/>
                </a:rPr>
                <a:t>𝑛=</a:t>
              </a:r>
              <a:r>
                <a:rPr lang="es-EC" sz="2000" i="0">
                  <a:latin typeface="Cambria Math"/>
                </a:rPr>
                <a:t>(𝑁∗𝑧^2∗𝑝∗𝑞)/(𝑒^2∗(𝑁−1)+𝑧^2∗𝑝∗𝑞)</a:t>
              </a:r>
              <a:endParaRPr lang="es-MX" sz="2000" dirty="0">
                <a:latin typeface="Times New Roman" pitchFamily="18" charset="0"/>
                <a:cs typeface="Times New Roman" pitchFamily="18" charset="0"/>
              </a:endParaRPr>
            </a:p>
          </dgm:t>
        </dgm:pt>
      </mc:Fallback>
    </mc:AlternateContent>
    <dgm:pt modelId="{4DB25ABD-503F-4828-9455-468266ACE389}" type="sibTrans" cxnId="{90F471F7-8EF5-42A6-8641-7740C80B52B8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E76F6CC1-EB1C-4E80-BE40-0AD17D97A781}" type="parTrans" cxnId="{90F471F7-8EF5-42A6-8641-7740C80B52B8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9764A840-0ADF-4840-AA2E-77DA990BD2F3}" type="pres">
      <dgm:prSet presAssocID="{BC6C7510-4B81-4AE7-B194-A9458D8EC2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C56130C-3B08-4A02-9F91-537BD45CCD94}" type="pres">
      <dgm:prSet presAssocID="{2C56E595-5AD9-42B0-BED3-2530618E79F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3CA0A9-558C-4B52-A280-5BE8B0A9B620}" type="pres">
      <dgm:prSet presAssocID="{85A468DF-D6B1-435B-A02F-4965B15A2A9D}" presName="sibTrans" presStyleLbl="sibTrans1D1" presStyleIdx="0" presStyleCnt="7"/>
      <dgm:spPr/>
      <dgm:t>
        <a:bodyPr/>
        <a:lstStyle/>
        <a:p>
          <a:endParaRPr lang="es-MX"/>
        </a:p>
      </dgm:t>
    </dgm:pt>
    <dgm:pt modelId="{497949DA-6753-4979-B7FB-C7655CB0573C}" type="pres">
      <dgm:prSet presAssocID="{85A468DF-D6B1-435B-A02F-4965B15A2A9D}" presName="connectorText" presStyleLbl="sibTrans1D1" presStyleIdx="0" presStyleCnt="7"/>
      <dgm:spPr/>
      <dgm:t>
        <a:bodyPr/>
        <a:lstStyle/>
        <a:p>
          <a:endParaRPr lang="es-MX"/>
        </a:p>
      </dgm:t>
    </dgm:pt>
    <dgm:pt modelId="{710DA57D-262F-467C-B497-A2F2E998521F}" type="pres">
      <dgm:prSet presAssocID="{70895769-6F72-4D05-8AB8-93C196DE47A6}" presName="node" presStyleLbl="node1" presStyleIdx="1" presStyleCnt="8" custScaleX="274554" custScaleY="1321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9875EE-2150-4A4C-9EC7-2C498BD3C6A3}" type="pres">
      <dgm:prSet presAssocID="{4DB25ABD-503F-4828-9455-468266ACE389}" presName="sibTrans" presStyleLbl="sibTrans1D1" presStyleIdx="1" presStyleCnt="7"/>
      <dgm:spPr/>
      <dgm:t>
        <a:bodyPr/>
        <a:lstStyle/>
        <a:p>
          <a:endParaRPr lang="es-MX"/>
        </a:p>
      </dgm:t>
    </dgm:pt>
    <dgm:pt modelId="{673FF66F-B64D-40B9-8A5E-305E5A52706C}" type="pres">
      <dgm:prSet presAssocID="{4DB25ABD-503F-4828-9455-468266ACE389}" presName="connectorText" presStyleLbl="sibTrans1D1" presStyleIdx="1" presStyleCnt="7"/>
      <dgm:spPr/>
      <dgm:t>
        <a:bodyPr/>
        <a:lstStyle/>
        <a:p>
          <a:endParaRPr lang="es-MX"/>
        </a:p>
      </dgm:t>
    </dgm:pt>
    <dgm:pt modelId="{AC7C10F1-DF33-43C8-AFB9-2F1563F583FF}" type="pres">
      <dgm:prSet presAssocID="{03AF2A03-28D4-4E41-8B40-13D9C3EB067B}" presName="node" presStyleLbl="node1" presStyleIdx="2" presStyleCnt="8" custScaleX="1322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D53181-8721-4D44-90EF-FF5E1B3C044A}" type="pres">
      <dgm:prSet presAssocID="{9C114349-A660-4963-9631-07891856F236}" presName="sibTrans" presStyleLbl="sibTrans1D1" presStyleIdx="2" presStyleCnt="7"/>
      <dgm:spPr/>
      <dgm:t>
        <a:bodyPr/>
        <a:lstStyle/>
        <a:p>
          <a:endParaRPr lang="es-MX"/>
        </a:p>
      </dgm:t>
    </dgm:pt>
    <dgm:pt modelId="{A6040438-0EB4-42BC-926E-E419487865B0}" type="pres">
      <dgm:prSet presAssocID="{9C114349-A660-4963-9631-07891856F236}" presName="connectorText" presStyleLbl="sibTrans1D1" presStyleIdx="2" presStyleCnt="7"/>
      <dgm:spPr/>
      <dgm:t>
        <a:bodyPr/>
        <a:lstStyle/>
        <a:p>
          <a:endParaRPr lang="es-MX"/>
        </a:p>
      </dgm:t>
    </dgm:pt>
    <dgm:pt modelId="{1F67325A-B2F9-4179-8FC6-1B3E86B236E3}" type="pres">
      <dgm:prSet presAssocID="{72F01406-780B-44C6-A5A0-AA5F76BF01E2}" presName="node" presStyleLbl="node1" presStyleIdx="3" presStyleCnt="8" custScaleX="1108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18F725-F137-4854-8C93-29D9B1D4C065}" type="pres">
      <dgm:prSet presAssocID="{6A321FA8-B817-40C2-BFE0-52D41EADA0B5}" presName="sibTrans" presStyleLbl="sibTrans1D1" presStyleIdx="3" presStyleCnt="7"/>
      <dgm:spPr/>
      <dgm:t>
        <a:bodyPr/>
        <a:lstStyle/>
        <a:p>
          <a:endParaRPr lang="es-MX"/>
        </a:p>
      </dgm:t>
    </dgm:pt>
    <dgm:pt modelId="{302AC555-43DD-470E-9FB4-F37B1272155D}" type="pres">
      <dgm:prSet presAssocID="{6A321FA8-B817-40C2-BFE0-52D41EADA0B5}" presName="connectorText" presStyleLbl="sibTrans1D1" presStyleIdx="3" presStyleCnt="7"/>
      <dgm:spPr/>
      <dgm:t>
        <a:bodyPr/>
        <a:lstStyle/>
        <a:p>
          <a:endParaRPr lang="es-MX"/>
        </a:p>
      </dgm:t>
    </dgm:pt>
    <dgm:pt modelId="{22B9FA90-F22F-41CD-B39F-4929A8F26669}" type="pres">
      <dgm:prSet presAssocID="{C448A127-4F32-47D9-A0B3-95D6C992D7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DDE68C-8F94-4298-BA2A-E5D785649351}" type="pres">
      <dgm:prSet presAssocID="{056DF862-A057-413D-B05B-D7BDA14443C7}" presName="sibTrans" presStyleLbl="sibTrans1D1" presStyleIdx="4" presStyleCnt="7"/>
      <dgm:spPr/>
      <dgm:t>
        <a:bodyPr/>
        <a:lstStyle/>
        <a:p>
          <a:endParaRPr lang="es-MX"/>
        </a:p>
      </dgm:t>
    </dgm:pt>
    <dgm:pt modelId="{031AC953-3E54-40B2-B9AB-5D10096C3B44}" type="pres">
      <dgm:prSet presAssocID="{056DF862-A057-413D-B05B-D7BDA14443C7}" presName="connectorText" presStyleLbl="sibTrans1D1" presStyleIdx="4" presStyleCnt="7"/>
      <dgm:spPr/>
      <dgm:t>
        <a:bodyPr/>
        <a:lstStyle/>
        <a:p>
          <a:endParaRPr lang="es-MX"/>
        </a:p>
      </dgm:t>
    </dgm:pt>
    <dgm:pt modelId="{3048197C-C8B2-424D-AC53-A82BA18C1969}" type="pres">
      <dgm:prSet presAssocID="{1FB92B0A-4996-4203-B5C6-F2EE8B884D5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972A81-39C5-4C40-B262-75823644963C}" type="pres">
      <dgm:prSet presAssocID="{7CF31803-FC49-4F04-8DE5-A84A95E85E42}" presName="sibTrans" presStyleLbl="sibTrans1D1" presStyleIdx="5" presStyleCnt="7"/>
      <dgm:spPr/>
      <dgm:t>
        <a:bodyPr/>
        <a:lstStyle/>
        <a:p>
          <a:endParaRPr lang="es-MX"/>
        </a:p>
      </dgm:t>
    </dgm:pt>
    <dgm:pt modelId="{D9A12686-1704-4A22-A891-510B56984C4D}" type="pres">
      <dgm:prSet presAssocID="{7CF31803-FC49-4F04-8DE5-A84A95E85E42}" presName="connectorText" presStyleLbl="sibTrans1D1" presStyleIdx="5" presStyleCnt="7"/>
      <dgm:spPr/>
      <dgm:t>
        <a:bodyPr/>
        <a:lstStyle/>
        <a:p>
          <a:endParaRPr lang="es-MX"/>
        </a:p>
      </dgm:t>
    </dgm:pt>
    <dgm:pt modelId="{50B0A0FE-6BB9-4530-BC7D-3F5FFEE5328A}" type="pres">
      <dgm:prSet presAssocID="{7C6971ED-AB28-413F-AB93-1F8359872D4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F2085B-6290-45D4-9187-F686A697BCC2}" type="pres">
      <dgm:prSet presAssocID="{2D0887DF-11F9-4496-988D-4223F5ECD1FA}" presName="sibTrans" presStyleLbl="sibTrans1D1" presStyleIdx="6" presStyleCnt="7"/>
      <dgm:spPr/>
      <dgm:t>
        <a:bodyPr/>
        <a:lstStyle/>
        <a:p>
          <a:endParaRPr lang="es-MX"/>
        </a:p>
      </dgm:t>
    </dgm:pt>
    <dgm:pt modelId="{F41F0B34-137F-4AC9-B18C-D0325A3420B7}" type="pres">
      <dgm:prSet presAssocID="{2D0887DF-11F9-4496-988D-4223F5ECD1FA}" presName="connectorText" presStyleLbl="sibTrans1D1" presStyleIdx="6" presStyleCnt="7"/>
      <dgm:spPr/>
      <dgm:t>
        <a:bodyPr/>
        <a:lstStyle/>
        <a:p>
          <a:endParaRPr lang="es-MX"/>
        </a:p>
      </dgm:t>
    </dgm:pt>
    <dgm:pt modelId="{0238B630-1DA5-477C-9AE9-DA1FD40762D2}" type="pres">
      <dgm:prSet presAssocID="{94F5B40F-38A7-424E-99A0-69D05BDC6339}" presName="node" presStyleLbl="node1" presStyleIdx="7" presStyleCnt="8" custScaleX="1109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CE7509-24A9-4581-A08B-442BFB1B8242}" type="presOf" srcId="{85A468DF-D6B1-435B-A02F-4965B15A2A9D}" destId="{AA3CA0A9-558C-4B52-A280-5BE8B0A9B620}" srcOrd="0" destOrd="0" presId="urn:microsoft.com/office/officeart/2005/8/layout/bProcess3"/>
    <dgm:cxn modelId="{467AABA0-094C-4B29-A61A-A9A747815F36}" type="presOf" srcId="{94F5B40F-38A7-424E-99A0-69D05BDC6339}" destId="{0238B630-1DA5-477C-9AE9-DA1FD40762D2}" srcOrd="0" destOrd="0" presId="urn:microsoft.com/office/officeart/2005/8/layout/bProcess3"/>
    <dgm:cxn modelId="{F8192F4A-FB48-4293-9DED-F804CFA01DD4}" srcId="{BC6C7510-4B81-4AE7-B194-A9458D8EC270}" destId="{03AF2A03-28D4-4E41-8B40-13D9C3EB067B}" srcOrd="2" destOrd="0" parTransId="{53179EC9-4CE2-43A9-A329-FEA22CCE9159}" sibTransId="{9C114349-A660-4963-9631-07891856F236}"/>
    <dgm:cxn modelId="{66251E95-2824-4B84-8FC2-2569F893F9E9}" type="presOf" srcId="{C448A127-4F32-47D9-A0B3-95D6C992D7B6}" destId="{22B9FA90-F22F-41CD-B39F-4929A8F26669}" srcOrd="0" destOrd="0" presId="urn:microsoft.com/office/officeart/2005/8/layout/bProcess3"/>
    <dgm:cxn modelId="{DA06D15A-A9E1-438D-89B0-891045D9333B}" type="presOf" srcId="{72F01406-780B-44C6-A5A0-AA5F76BF01E2}" destId="{1F67325A-B2F9-4179-8FC6-1B3E86B236E3}" srcOrd="0" destOrd="0" presId="urn:microsoft.com/office/officeart/2005/8/layout/bProcess3"/>
    <dgm:cxn modelId="{99F4D3DE-70E8-4875-8707-CD3084459E09}" type="presOf" srcId="{9C114349-A660-4963-9631-07891856F236}" destId="{FED53181-8721-4D44-90EF-FF5E1B3C044A}" srcOrd="0" destOrd="0" presId="urn:microsoft.com/office/officeart/2005/8/layout/bProcess3"/>
    <dgm:cxn modelId="{E1E14624-FA2F-4553-AC1C-AD42DBDA6633}" type="presOf" srcId="{2C56E595-5AD9-42B0-BED3-2530618E79FB}" destId="{6C56130C-3B08-4A02-9F91-537BD45CCD94}" srcOrd="0" destOrd="0" presId="urn:microsoft.com/office/officeart/2005/8/layout/bProcess3"/>
    <dgm:cxn modelId="{C6A5FF05-518F-42FA-861F-D6B860AC6483}" type="presOf" srcId="{6A321FA8-B817-40C2-BFE0-52D41EADA0B5}" destId="{302AC555-43DD-470E-9FB4-F37B1272155D}" srcOrd="1" destOrd="0" presId="urn:microsoft.com/office/officeart/2005/8/layout/bProcess3"/>
    <dgm:cxn modelId="{DB439985-255B-4B83-A953-7C96B5942C4E}" type="presOf" srcId="{056DF862-A057-413D-B05B-D7BDA14443C7}" destId="{15DDE68C-8F94-4298-BA2A-E5D785649351}" srcOrd="0" destOrd="0" presId="urn:microsoft.com/office/officeart/2005/8/layout/bProcess3"/>
    <dgm:cxn modelId="{F7B4A047-7D66-470B-9DD2-8A2BB7EFD63D}" type="presOf" srcId="{2D0887DF-11F9-4496-988D-4223F5ECD1FA}" destId="{E7F2085B-6290-45D4-9187-F686A697BCC2}" srcOrd="0" destOrd="0" presId="urn:microsoft.com/office/officeart/2005/8/layout/bProcess3"/>
    <dgm:cxn modelId="{078041C8-C350-4A12-927F-E056AAA09383}" type="presOf" srcId="{85A468DF-D6B1-435B-A02F-4965B15A2A9D}" destId="{497949DA-6753-4979-B7FB-C7655CB0573C}" srcOrd="1" destOrd="0" presId="urn:microsoft.com/office/officeart/2005/8/layout/bProcess3"/>
    <dgm:cxn modelId="{52A936FB-2960-44FB-B439-754062DBE495}" srcId="{BC6C7510-4B81-4AE7-B194-A9458D8EC270}" destId="{C448A127-4F32-47D9-A0B3-95D6C992D7B6}" srcOrd="4" destOrd="0" parTransId="{64EE66CA-E1AE-47EE-90BA-3BB94EF0E019}" sibTransId="{056DF862-A057-413D-B05B-D7BDA14443C7}"/>
    <dgm:cxn modelId="{7890A797-C7B2-47A8-A593-25E0309C8595}" type="presOf" srcId="{4DB25ABD-503F-4828-9455-468266ACE389}" destId="{673FF66F-B64D-40B9-8A5E-305E5A52706C}" srcOrd="1" destOrd="0" presId="urn:microsoft.com/office/officeart/2005/8/layout/bProcess3"/>
    <dgm:cxn modelId="{9E294302-6CFB-44C9-ABB9-79036BAF64D0}" type="presOf" srcId="{4DB25ABD-503F-4828-9455-468266ACE389}" destId="{959875EE-2150-4A4C-9EC7-2C498BD3C6A3}" srcOrd="0" destOrd="0" presId="urn:microsoft.com/office/officeart/2005/8/layout/bProcess3"/>
    <dgm:cxn modelId="{979DF475-CEBB-4BFC-9E19-85683A9B794D}" type="presOf" srcId="{1FB92B0A-4996-4203-B5C6-F2EE8B884D56}" destId="{3048197C-C8B2-424D-AC53-A82BA18C1969}" srcOrd="0" destOrd="0" presId="urn:microsoft.com/office/officeart/2005/8/layout/bProcess3"/>
    <dgm:cxn modelId="{34EFB019-2836-44DB-8EB0-CBF2B36D873B}" srcId="{BC6C7510-4B81-4AE7-B194-A9458D8EC270}" destId="{72F01406-780B-44C6-A5A0-AA5F76BF01E2}" srcOrd="3" destOrd="0" parTransId="{91C7E61F-B1E6-4608-B2A0-2A6D6A7422BB}" sibTransId="{6A321FA8-B817-40C2-BFE0-52D41EADA0B5}"/>
    <dgm:cxn modelId="{B3030B6E-9E3F-44EB-AD5C-E8C406479973}" type="presOf" srcId="{056DF862-A057-413D-B05B-D7BDA14443C7}" destId="{031AC953-3E54-40B2-B9AB-5D10096C3B44}" srcOrd="1" destOrd="0" presId="urn:microsoft.com/office/officeart/2005/8/layout/bProcess3"/>
    <dgm:cxn modelId="{8D530AC8-6FC3-472D-A06F-F385AF17F4D9}" type="presOf" srcId="{7CF31803-FC49-4F04-8DE5-A84A95E85E42}" destId="{EC972A81-39C5-4C40-B262-75823644963C}" srcOrd="0" destOrd="0" presId="urn:microsoft.com/office/officeart/2005/8/layout/bProcess3"/>
    <dgm:cxn modelId="{B71894FB-E524-4C60-B120-ED7B19C483C1}" type="presOf" srcId="{7CF31803-FC49-4F04-8DE5-A84A95E85E42}" destId="{D9A12686-1704-4A22-A891-510B56984C4D}" srcOrd="1" destOrd="0" presId="urn:microsoft.com/office/officeart/2005/8/layout/bProcess3"/>
    <dgm:cxn modelId="{6A30E5A9-5300-4EAC-A55B-95170856B349}" srcId="{BC6C7510-4B81-4AE7-B194-A9458D8EC270}" destId="{94F5B40F-38A7-424E-99A0-69D05BDC6339}" srcOrd="7" destOrd="0" parTransId="{B0F51011-0543-425B-A0D4-CE72D480D342}" sibTransId="{8F33C0CC-B7B0-4BE1-91A3-B435D4520D75}"/>
    <dgm:cxn modelId="{F66786E5-C4AA-4147-8382-A26FCEF75314}" type="presOf" srcId="{70895769-6F72-4D05-8AB8-93C196DE47A6}" destId="{710DA57D-262F-467C-B497-A2F2E998521F}" srcOrd="0" destOrd="0" presId="urn:microsoft.com/office/officeart/2005/8/layout/bProcess3"/>
    <dgm:cxn modelId="{A04F3E4E-8D96-4CCB-8850-2F6F0F313180}" type="presOf" srcId="{03AF2A03-28D4-4E41-8B40-13D9C3EB067B}" destId="{AC7C10F1-DF33-43C8-AFB9-2F1563F583FF}" srcOrd="0" destOrd="0" presId="urn:microsoft.com/office/officeart/2005/8/layout/bProcess3"/>
    <dgm:cxn modelId="{2CF2D3C3-2DC4-4A37-B612-2FCF7AC2D3DB}" srcId="{BC6C7510-4B81-4AE7-B194-A9458D8EC270}" destId="{1FB92B0A-4996-4203-B5C6-F2EE8B884D56}" srcOrd="5" destOrd="0" parTransId="{D683B032-CB37-4D24-B61A-1D93407ABA17}" sibTransId="{7CF31803-FC49-4F04-8DE5-A84A95E85E42}"/>
    <dgm:cxn modelId="{3ADDCE10-C178-4030-9F64-78D23B9B87CA}" type="presOf" srcId="{6A321FA8-B817-40C2-BFE0-52D41EADA0B5}" destId="{6118F725-F137-4854-8C93-29D9B1D4C065}" srcOrd="0" destOrd="0" presId="urn:microsoft.com/office/officeart/2005/8/layout/bProcess3"/>
    <dgm:cxn modelId="{74388C80-9822-46F5-9461-C16203E45059}" type="presOf" srcId="{BC6C7510-4B81-4AE7-B194-A9458D8EC270}" destId="{9764A840-0ADF-4840-AA2E-77DA990BD2F3}" srcOrd="0" destOrd="0" presId="urn:microsoft.com/office/officeart/2005/8/layout/bProcess3"/>
    <dgm:cxn modelId="{7BFE9F5E-7386-48BB-A8E0-EC3BF499A840}" srcId="{BC6C7510-4B81-4AE7-B194-A9458D8EC270}" destId="{7C6971ED-AB28-413F-AB93-1F8359872D43}" srcOrd="6" destOrd="0" parTransId="{17E870D7-582E-4BBB-B368-00BC0DFF340F}" sibTransId="{2D0887DF-11F9-4496-988D-4223F5ECD1FA}"/>
    <dgm:cxn modelId="{90F471F7-8EF5-42A6-8641-7740C80B52B8}" srcId="{BC6C7510-4B81-4AE7-B194-A9458D8EC270}" destId="{70895769-6F72-4D05-8AB8-93C196DE47A6}" srcOrd="1" destOrd="0" parTransId="{E76F6CC1-EB1C-4E80-BE40-0AD17D97A781}" sibTransId="{4DB25ABD-503F-4828-9455-468266ACE389}"/>
    <dgm:cxn modelId="{B42F2C11-50C5-45A8-9DDC-5EF8B0462E93}" type="presOf" srcId="{2D0887DF-11F9-4496-988D-4223F5ECD1FA}" destId="{F41F0B34-137F-4AC9-B18C-D0325A3420B7}" srcOrd="1" destOrd="0" presId="urn:microsoft.com/office/officeart/2005/8/layout/bProcess3"/>
    <dgm:cxn modelId="{CAE682F7-ABF1-4DC1-B087-4EFE7CFCD88D}" type="presOf" srcId="{9C114349-A660-4963-9631-07891856F236}" destId="{A6040438-0EB4-42BC-926E-E419487865B0}" srcOrd="1" destOrd="0" presId="urn:microsoft.com/office/officeart/2005/8/layout/bProcess3"/>
    <dgm:cxn modelId="{0123998F-FDCD-4391-9572-AC378EF01C04}" srcId="{BC6C7510-4B81-4AE7-B194-A9458D8EC270}" destId="{2C56E595-5AD9-42B0-BED3-2530618E79FB}" srcOrd="0" destOrd="0" parTransId="{15651708-9F83-4A8A-8A25-F291346582DC}" sibTransId="{85A468DF-D6B1-435B-A02F-4965B15A2A9D}"/>
    <dgm:cxn modelId="{263EC500-5D97-4A6F-B9CD-CFF3A10BE4A9}" type="presOf" srcId="{7C6971ED-AB28-413F-AB93-1F8359872D43}" destId="{50B0A0FE-6BB9-4530-BC7D-3F5FFEE5328A}" srcOrd="0" destOrd="0" presId="urn:microsoft.com/office/officeart/2005/8/layout/bProcess3"/>
    <dgm:cxn modelId="{F22F9873-2647-456D-BDDE-208AB62E1F27}" type="presParOf" srcId="{9764A840-0ADF-4840-AA2E-77DA990BD2F3}" destId="{6C56130C-3B08-4A02-9F91-537BD45CCD94}" srcOrd="0" destOrd="0" presId="urn:microsoft.com/office/officeart/2005/8/layout/bProcess3"/>
    <dgm:cxn modelId="{F4D122E7-F256-421B-8AEE-E69CBD9FAF83}" type="presParOf" srcId="{9764A840-0ADF-4840-AA2E-77DA990BD2F3}" destId="{AA3CA0A9-558C-4B52-A280-5BE8B0A9B620}" srcOrd="1" destOrd="0" presId="urn:microsoft.com/office/officeart/2005/8/layout/bProcess3"/>
    <dgm:cxn modelId="{ECE87B17-F171-4D57-B05C-A86D233B84B2}" type="presParOf" srcId="{AA3CA0A9-558C-4B52-A280-5BE8B0A9B620}" destId="{497949DA-6753-4979-B7FB-C7655CB0573C}" srcOrd="0" destOrd="0" presId="urn:microsoft.com/office/officeart/2005/8/layout/bProcess3"/>
    <dgm:cxn modelId="{4E734306-E979-48A7-A635-F33F7C39B02E}" type="presParOf" srcId="{9764A840-0ADF-4840-AA2E-77DA990BD2F3}" destId="{710DA57D-262F-467C-B497-A2F2E998521F}" srcOrd="2" destOrd="0" presId="urn:microsoft.com/office/officeart/2005/8/layout/bProcess3"/>
    <dgm:cxn modelId="{C5DDBF84-3C1D-4D6C-A9B9-70ECC3507077}" type="presParOf" srcId="{9764A840-0ADF-4840-AA2E-77DA990BD2F3}" destId="{959875EE-2150-4A4C-9EC7-2C498BD3C6A3}" srcOrd="3" destOrd="0" presId="urn:microsoft.com/office/officeart/2005/8/layout/bProcess3"/>
    <dgm:cxn modelId="{5F961702-50ED-456A-BADF-83306401640A}" type="presParOf" srcId="{959875EE-2150-4A4C-9EC7-2C498BD3C6A3}" destId="{673FF66F-B64D-40B9-8A5E-305E5A52706C}" srcOrd="0" destOrd="0" presId="urn:microsoft.com/office/officeart/2005/8/layout/bProcess3"/>
    <dgm:cxn modelId="{78F04F74-A37A-42CF-83A2-C3F2481EF229}" type="presParOf" srcId="{9764A840-0ADF-4840-AA2E-77DA990BD2F3}" destId="{AC7C10F1-DF33-43C8-AFB9-2F1563F583FF}" srcOrd="4" destOrd="0" presId="urn:microsoft.com/office/officeart/2005/8/layout/bProcess3"/>
    <dgm:cxn modelId="{5951F8BB-674D-40BB-B570-B6DFABA875B9}" type="presParOf" srcId="{9764A840-0ADF-4840-AA2E-77DA990BD2F3}" destId="{FED53181-8721-4D44-90EF-FF5E1B3C044A}" srcOrd="5" destOrd="0" presId="urn:microsoft.com/office/officeart/2005/8/layout/bProcess3"/>
    <dgm:cxn modelId="{A7D4F58B-8FC6-4E89-90FA-8B9719EF1B37}" type="presParOf" srcId="{FED53181-8721-4D44-90EF-FF5E1B3C044A}" destId="{A6040438-0EB4-42BC-926E-E419487865B0}" srcOrd="0" destOrd="0" presId="urn:microsoft.com/office/officeart/2005/8/layout/bProcess3"/>
    <dgm:cxn modelId="{06BBC1E4-1FFA-4636-A6A5-EF5357656C3A}" type="presParOf" srcId="{9764A840-0ADF-4840-AA2E-77DA990BD2F3}" destId="{1F67325A-B2F9-4179-8FC6-1B3E86B236E3}" srcOrd="6" destOrd="0" presId="urn:microsoft.com/office/officeart/2005/8/layout/bProcess3"/>
    <dgm:cxn modelId="{84B3466F-11D5-4AF7-8EB8-6B5BD383CE42}" type="presParOf" srcId="{9764A840-0ADF-4840-AA2E-77DA990BD2F3}" destId="{6118F725-F137-4854-8C93-29D9B1D4C065}" srcOrd="7" destOrd="0" presId="urn:microsoft.com/office/officeart/2005/8/layout/bProcess3"/>
    <dgm:cxn modelId="{2BCA34B8-2735-45CF-ADD5-796FF18E2E79}" type="presParOf" srcId="{6118F725-F137-4854-8C93-29D9B1D4C065}" destId="{302AC555-43DD-470E-9FB4-F37B1272155D}" srcOrd="0" destOrd="0" presId="urn:microsoft.com/office/officeart/2005/8/layout/bProcess3"/>
    <dgm:cxn modelId="{5941404F-D7F4-4857-9F6E-E2016C4583D5}" type="presParOf" srcId="{9764A840-0ADF-4840-AA2E-77DA990BD2F3}" destId="{22B9FA90-F22F-41CD-B39F-4929A8F26669}" srcOrd="8" destOrd="0" presId="urn:microsoft.com/office/officeart/2005/8/layout/bProcess3"/>
    <dgm:cxn modelId="{F99E7264-4BE9-4AA5-96DE-85ACAE6E6CB5}" type="presParOf" srcId="{9764A840-0ADF-4840-AA2E-77DA990BD2F3}" destId="{15DDE68C-8F94-4298-BA2A-E5D785649351}" srcOrd="9" destOrd="0" presId="urn:microsoft.com/office/officeart/2005/8/layout/bProcess3"/>
    <dgm:cxn modelId="{39523218-0951-4B46-ADF5-1C83C3242829}" type="presParOf" srcId="{15DDE68C-8F94-4298-BA2A-E5D785649351}" destId="{031AC953-3E54-40B2-B9AB-5D10096C3B44}" srcOrd="0" destOrd="0" presId="urn:microsoft.com/office/officeart/2005/8/layout/bProcess3"/>
    <dgm:cxn modelId="{3962CE41-82C9-4E07-99EC-1C46B168DA8B}" type="presParOf" srcId="{9764A840-0ADF-4840-AA2E-77DA990BD2F3}" destId="{3048197C-C8B2-424D-AC53-A82BA18C1969}" srcOrd="10" destOrd="0" presId="urn:microsoft.com/office/officeart/2005/8/layout/bProcess3"/>
    <dgm:cxn modelId="{61086D50-69B1-448E-AD21-938EC674A92C}" type="presParOf" srcId="{9764A840-0ADF-4840-AA2E-77DA990BD2F3}" destId="{EC972A81-39C5-4C40-B262-75823644963C}" srcOrd="11" destOrd="0" presId="urn:microsoft.com/office/officeart/2005/8/layout/bProcess3"/>
    <dgm:cxn modelId="{65CD34B1-9C97-4132-8221-B6C7869A7A94}" type="presParOf" srcId="{EC972A81-39C5-4C40-B262-75823644963C}" destId="{D9A12686-1704-4A22-A891-510B56984C4D}" srcOrd="0" destOrd="0" presId="urn:microsoft.com/office/officeart/2005/8/layout/bProcess3"/>
    <dgm:cxn modelId="{3886B609-28C6-4751-8AD1-A0610B937199}" type="presParOf" srcId="{9764A840-0ADF-4840-AA2E-77DA990BD2F3}" destId="{50B0A0FE-6BB9-4530-BC7D-3F5FFEE5328A}" srcOrd="12" destOrd="0" presId="urn:microsoft.com/office/officeart/2005/8/layout/bProcess3"/>
    <dgm:cxn modelId="{A3A57648-E292-40DB-BD35-5F28E82B9489}" type="presParOf" srcId="{9764A840-0ADF-4840-AA2E-77DA990BD2F3}" destId="{E7F2085B-6290-45D4-9187-F686A697BCC2}" srcOrd="13" destOrd="0" presId="urn:microsoft.com/office/officeart/2005/8/layout/bProcess3"/>
    <dgm:cxn modelId="{116B35CF-485B-44D6-8C39-C582FD21DBBB}" type="presParOf" srcId="{E7F2085B-6290-45D4-9187-F686A697BCC2}" destId="{F41F0B34-137F-4AC9-B18C-D0325A3420B7}" srcOrd="0" destOrd="0" presId="urn:microsoft.com/office/officeart/2005/8/layout/bProcess3"/>
    <dgm:cxn modelId="{FF642268-AB6C-4548-AAC8-222792251DBD}" type="presParOf" srcId="{9764A840-0ADF-4840-AA2E-77DA990BD2F3}" destId="{0238B630-1DA5-477C-9AE9-DA1FD40762D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6C7510-4B81-4AE7-B194-A9458D8EC270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C56E595-5AD9-42B0-BED3-2530618E79FB}">
      <dgm:prSet phldrT="[Texto]"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Muestreo Aleatorio Simple</a:t>
          </a:r>
          <a:endParaRPr lang="es-MX" sz="2000" b="1" dirty="0">
            <a:latin typeface="Times New Roman" pitchFamily="18" charset="0"/>
            <a:cs typeface="Times New Roman" pitchFamily="18" charset="0"/>
          </a:endParaRPr>
        </a:p>
      </dgm:t>
    </dgm:pt>
    <dgm:pt modelId="{15651708-9F83-4A8A-8A25-F291346582DC}" type="parTrans" cxnId="{0123998F-FDCD-4391-9572-AC378EF01C04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85A468DF-D6B1-435B-A02F-4965B15A2A9D}" type="sibTrans" cxnId="{0123998F-FDCD-4391-9572-AC378EF01C04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03AF2A03-28D4-4E41-8B40-13D9C3EB067B}">
      <dgm:prSet phldrT="[Texto]"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N=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1´327.205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53179EC9-4CE2-43A9-A329-FEA22CCE9159}" type="parTrans" cxnId="{F8192F4A-FB48-4293-9DED-F804CFA01DD4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9C114349-A660-4963-9631-07891856F236}" type="sibTrans" cxnId="{F8192F4A-FB48-4293-9DED-F804CFA01DD4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72F01406-780B-44C6-A5A0-AA5F76BF01E2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z 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1.96 (95%)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91C7E61F-B1E6-4608-B2A0-2A6D6A7422BB}" type="parTrans" cxnId="{34EFB019-2836-44DB-8EB0-CBF2B36D873B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6A321FA8-B817-40C2-BFE0-52D41EADA0B5}" type="sibTrans" cxnId="{34EFB019-2836-44DB-8EB0-CBF2B36D873B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C448A127-4F32-47D9-A0B3-95D6C992D7B6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p 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0.80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64EE66CA-E1AE-47EE-90BA-3BB94EF0E019}" type="parTrans" cxnId="{52A936FB-2960-44FB-B439-754062DBE495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056DF862-A057-413D-B05B-D7BDA14443C7}" type="sibTrans" cxnId="{52A936FB-2960-44FB-B439-754062DBE495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1FB92B0A-4996-4203-B5C6-F2EE8B884D56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q =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 0.20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D683B032-CB37-4D24-B61A-1D93407ABA17}" type="parTrans" cxnId="{2CF2D3C3-2DC4-4A37-B612-2FCF7AC2D3DB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7CF31803-FC49-4F04-8DE5-A84A95E85E42}" type="sibTrans" cxnId="{2CF2D3C3-2DC4-4A37-B612-2FCF7AC2D3DB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7C6971ED-AB28-413F-AB93-1F8359872D43}">
      <dgm:prSet custT="1"/>
      <dgm:spPr/>
      <dgm:t>
        <a:bodyPr/>
        <a:lstStyle/>
        <a:p>
          <a:r>
            <a:rPr lang="es-MX" sz="2000" b="1" dirty="0" smtClean="0">
              <a:latin typeface="Times New Roman" pitchFamily="18" charset="0"/>
              <a:cs typeface="Times New Roman" pitchFamily="18" charset="0"/>
            </a:rPr>
            <a:t>e = </a:t>
          </a:r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0.05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17E870D7-582E-4BBB-B368-00BC0DFF340F}" type="parTrans" cxnId="{7BFE9F5E-7386-48BB-A8E0-EC3BF499A840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2D0887DF-11F9-4496-988D-4223F5ECD1FA}" type="sibTrans" cxnId="{7BFE9F5E-7386-48BB-A8E0-EC3BF499A840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94F5B40F-38A7-424E-99A0-69D05BDC6339}">
      <dgm:prSet custT="1"/>
      <dgm:spPr/>
      <dgm:t>
        <a:bodyPr/>
        <a:lstStyle/>
        <a:p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n = 245,82</a:t>
          </a:r>
          <a:endParaRPr lang="es-MX" sz="2000" dirty="0">
            <a:latin typeface="Times New Roman" pitchFamily="18" charset="0"/>
            <a:cs typeface="Times New Roman" pitchFamily="18" charset="0"/>
          </a:endParaRPr>
        </a:p>
      </dgm:t>
    </dgm:pt>
    <dgm:pt modelId="{B0F51011-0543-425B-A0D4-CE72D480D342}" type="parTrans" cxnId="{6A30E5A9-5300-4EAC-A55B-95170856B349}">
      <dgm:prSet/>
      <dgm:spPr/>
      <dgm:t>
        <a:bodyPr/>
        <a:lstStyle/>
        <a:p>
          <a:endParaRPr lang="es-MX" sz="2000"/>
        </a:p>
      </dgm:t>
    </dgm:pt>
    <dgm:pt modelId="{8F33C0CC-B7B0-4BE1-91A3-B435D4520D75}" type="sibTrans" cxnId="{6A30E5A9-5300-4EAC-A55B-95170856B349}">
      <dgm:prSet/>
      <dgm:spPr/>
      <dgm:t>
        <a:bodyPr/>
        <a:lstStyle/>
        <a:p>
          <a:endParaRPr lang="es-MX" sz="2000"/>
        </a:p>
      </dgm:t>
    </dgm:pt>
    <dgm:pt modelId="{70895769-6F72-4D05-8AB8-93C196DE47A6}">
      <dgm:prSet phldrT="[Texto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4DB25ABD-503F-4828-9455-468266ACE389}" type="sibTrans" cxnId="{90F471F7-8EF5-42A6-8641-7740C80B52B8}">
      <dgm:prSet custT="1"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E76F6CC1-EB1C-4E80-BE40-0AD17D97A781}" type="parTrans" cxnId="{90F471F7-8EF5-42A6-8641-7740C80B52B8}">
      <dgm:prSet/>
      <dgm:spPr/>
      <dgm:t>
        <a:bodyPr/>
        <a:lstStyle/>
        <a:p>
          <a:endParaRPr lang="es-MX" sz="2000">
            <a:latin typeface="Times New Roman" pitchFamily="18" charset="0"/>
            <a:cs typeface="Times New Roman" pitchFamily="18" charset="0"/>
          </a:endParaRPr>
        </a:p>
      </dgm:t>
    </dgm:pt>
    <dgm:pt modelId="{9764A840-0ADF-4840-AA2E-77DA990BD2F3}" type="pres">
      <dgm:prSet presAssocID="{BC6C7510-4B81-4AE7-B194-A9458D8EC2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C56130C-3B08-4A02-9F91-537BD45CCD94}" type="pres">
      <dgm:prSet presAssocID="{2C56E595-5AD9-42B0-BED3-2530618E79F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3CA0A9-558C-4B52-A280-5BE8B0A9B620}" type="pres">
      <dgm:prSet presAssocID="{85A468DF-D6B1-435B-A02F-4965B15A2A9D}" presName="sibTrans" presStyleLbl="sibTrans1D1" presStyleIdx="0" presStyleCnt="7"/>
      <dgm:spPr/>
      <dgm:t>
        <a:bodyPr/>
        <a:lstStyle/>
        <a:p>
          <a:endParaRPr lang="es-MX"/>
        </a:p>
      </dgm:t>
    </dgm:pt>
    <dgm:pt modelId="{497949DA-6753-4979-B7FB-C7655CB0573C}" type="pres">
      <dgm:prSet presAssocID="{85A468DF-D6B1-435B-A02F-4965B15A2A9D}" presName="connectorText" presStyleLbl="sibTrans1D1" presStyleIdx="0" presStyleCnt="7"/>
      <dgm:spPr/>
      <dgm:t>
        <a:bodyPr/>
        <a:lstStyle/>
        <a:p>
          <a:endParaRPr lang="es-MX"/>
        </a:p>
      </dgm:t>
    </dgm:pt>
    <dgm:pt modelId="{710DA57D-262F-467C-B497-A2F2E998521F}" type="pres">
      <dgm:prSet presAssocID="{70895769-6F72-4D05-8AB8-93C196DE47A6}" presName="node" presStyleLbl="node1" presStyleIdx="1" presStyleCnt="8" custScaleX="274554" custScaleY="1321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9875EE-2150-4A4C-9EC7-2C498BD3C6A3}" type="pres">
      <dgm:prSet presAssocID="{4DB25ABD-503F-4828-9455-468266ACE389}" presName="sibTrans" presStyleLbl="sibTrans1D1" presStyleIdx="1" presStyleCnt="7"/>
      <dgm:spPr/>
      <dgm:t>
        <a:bodyPr/>
        <a:lstStyle/>
        <a:p>
          <a:endParaRPr lang="es-MX"/>
        </a:p>
      </dgm:t>
    </dgm:pt>
    <dgm:pt modelId="{673FF66F-B64D-40B9-8A5E-305E5A52706C}" type="pres">
      <dgm:prSet presAssocID="{4DB25ABD-503F-4828-9455-468266ACE389}" presName="connectorText" presStyleLbl="sibTrans1D1" presStyleIdx="1" presStyleCnt="7"/>
      <dgm:spPr/>
      <dgm:t>
        <a:bodyPr/>
        <a:lstStyle/>
        <a:p>
          <a:endParaRPr lang="es-MX"/>
        </a:p>
      </dgm:t>
    </dgm:pt>
    <dgm:pt modelId="{AC7C10F1-DF33-43C8-AFB9-2F1563F583FF}" type="pres">
      <dgm:prSet presAssocID="{03AF2A03-28D4-4E41-8B40-13D9C3EB067B}" presName="node" presStyleLbl="node1" presStyleIdx="2" presStyleCnt="8" custScaleX="1322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D53181-8721-4D44-90EF-FF5E1B3C044A}" type="pres">
      <dgm:prSet presAssocID="{9C114349-A660-4963-9631-07891856F236}" presName="sibTrans" presStyleLbl="sibTrans1D1" presStyleIdx="2" presStyleCnt="7"/>
      <dgm:spPr/>
      <dgm:t>
        <a:bodyPr/>
        <a:lstStyle/>
        <a:p>
          <a:endParaRPr lang="es-MX"/>
        </a:p>
      </dgm:t>
    </dgm:pt>
    <dgm:pt modelId="{A6040438-0EB4-42BC-926E-E419487865B0}" type="pres">
      <dgm:prSet presAssocID="{9C114349-A660-4963-9631-07891856F236}" presName="connectorText" presStyleLbl="sibTrans1D1" presStyleIdx="2" presStyleCnt="7"/>
      <dgm:spPr/>
      <dgm:t>
        <a:bodyPr/>
        <a:lstStyle/>
        <a:p>
          <a:endParaRPr lang="es-MX"/>
        </a:p>
      </dgm:t>
    </dgm:pt>
    <dgm:pt modelId="{1F67325A-B2F9-4179-8FC6-1B3E86B236E3}" type="pres">
      <dgm:prSet presAssocID="{72F01406-780B-44C6-A5A0-AA5F76BF01E2}" presName="node" presStyleLbl="node1" presStyleIdx="3" presStyleCnt="8" custScaleX="1108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18F725-F137-4854-8C93-29D9B1D4C065}" type="pres">
      <dgm:prSet presAssocID="{6A321FA8-B817-40C2-BFE0-52D41EADA0B5}" presName="sibTrans" presStyleLbl="sibTrans1D1" presStyleIdx="3" presStyleCnt="7"/>
      <dgm:spPr/>
      <dgm:t>
        <a:bodyPr/>
        <a:lstStyle/>
        <a:p>
          <a:endParaRPr lang="es-MX"/>
        </a:p>
      </dgm:t>
    </dgm:pt>
    <dgm:pt modelId="{302AC555-43DD-470E-9FB4-F37B1272155D}" type="pres">
      <dgm:prSet presAssocID="{6A321FA8-B817-40C2-BFE0-52D41EADA0B5}" presName="connectorText" presStyleLbl="sibTrans1D1" presStyleIdx="3" presStyleCnt="7"/>
      <dgm:spPr/>
      <dgm:t>
        <a:bodyPr/>
        <a:lstStyle/>
        <a:p>
          <a:endParaRPr lang="es-MX"/>
        </a:p>
      </dgm:t>
    </dgm:pt>
    <dgm:pt modelId="{22B9FA90-F22F-41CD-B39F-4929A8F26669}" type="pres">
      <dgm:prSet presAssocID="{C448A127-4F32-47D9-A0B3-95D6C992D7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DDE68C-8F94-4298-BA2A-E5D785649351}" type="pres">
      <dgm:prSet presAssocID="{056DF862-A057-413D-B05B-D7BDA14443C7}" presName="sibTrans" presStyleLbl="sibTrans1D1" presStyleIdx="4" presStyleCnt="7"/>
      <dgm:spPr/>
      <dgm:t>
        <a:bodyPr/>
        <a:lstStyle/>
        <a:p>
          <a:endParaRPr lang="es-MX"/>
        </a:p>
      </dgm:t>
    </dgm:pt>
    <dgm:pt modelId="{031AC953-3E54-40B2-B9AB-5D10096C3B44}" type="pres">
      <dgm:prSet presAssocID="{056DF862-A057-413D-B05B-D7BDA14443C7}" presName="connectorText" presStyleLbl="sibTrans1D1" presStyleIdx="4" presStyleCnt="7"/>
      <dgm:spPr/>
      <dgm:t>
        <a:bodyPr/>
        <a:lstStyle/>
        <a:p>
          <a:endParaRPr lang="es-MX"/>
        </a:p>
      </dgm:t>
    </dgm:pt>
    <dgm:pt modelId="{3048197C-C8B2-424D-AC53-A82BA18C1969}" type="pres">
      <dgm:prSet presAssocID="{1FB92B0A-4996-4203-B5C6-F2EE8B884D5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972A81-39C5-4C40-B262-75823644963C}" type="pres">
      <dgm:prSet presAssocID="{7CF31803-FC49-4F04-8DE5-A84A95E85E42}" presName="sibTrans" presStyleLbl="sibTrans1D1" presStyleIdx="5" presStyleCnt="7"/>
      <dgm:spPr/>
      <dgm:t>
        <a:bodyPr/>
        <a:lstStyle/>
        <a:p>
          <a:endParaRPr lang="es-MX"/>
        </a:p>
      </dgm:t>
    </dgm:pt>
    <dgm:pt modelId="{D9A12686-1704-4A22-A891-510B56984C4D}" type="pres">
      <dgm:prSet presAssocID="{7CF31803-FC49-4F04-8DE5-A84A95E85E42}" presName="connectorText" presStyleLbl="sibTrans1D1" presStyleIdx="5" presStyleCnt="7"/>
      <dgm:spPr/>
      <dgm:t>
        <a:bodyPr/>
        <a:lstStyle/>
        <a:p>
          <a:endParaRPr lang="es-MX"/>
        </a:p>
      </dgm:t>
    </dgm:pt>
    <dgm:pt modelId="{50B0A0FE-6BB9-4530-BC7D-3F5FFEE5328A}" type="pres">
      <dgm:prSet presAssocID="{7C6971ED-AB28-413F-AB93-1F8359872D4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F2085B-6290-45D4-9187-F686A697BCC2}" type="pres">
      <dgm:prSet presAssocID="{2D0887DF-11F9-4496-988D-4223F5ECD1FA}" presName="sibTrans" presStyleLbl="sibTrans1D1" presStyleIdx="6" presStyleCnt="7"/>
      <dgm:spPr/>
      <dgm:t>
        <a:bodyPr/>
        <a:lstStyle/>
        <a:p>
          <a:endParaRPr lang="es-MX"/>
        </a:p>
      </dgm:t>
    </dgm:pt>
    <dgm:pt modelId="{F41F0B34-137F-4AC9-B18C-D0325A3420B7}" type="pres">
      <dgm:prSet presAssocID="{2D0887DF-11F9-4496-988D-4223F5ECD1FA}" presName="connectorText" presStyleLbl="sibTrans1D1" presStyleIdx="6" presStyleCnt="7"/>
      <dgm:spPr/>
      <dgm:t>
        <a:bodyPr/>
        <a:lstStyle/>
        <a:p>
          <a:endParaRPr lang="es-MX"/>
        </a:p>
      </dgm:t>
    </dgm:pt>
    <dgm:pt modelId="{0238B630-1DA5-477C-9AE9-DA1FD40762D2}" type="pres">
      <dgm:prSet presAssocID="{94F5B40F-38A7-424E-99A0-69D05BDC6339}" presName="node" presStyleLbl="node1" presStyleIdx="7" presStyleCnt="8" custScaleX="1109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CE7509-24A9-4581-A08B-442BFB1B8242}" type="presOf" srcId="{85A468DF-D6B1-435B-A02F-4965B15A2A9D}" destId="{AA3CA0A9-558C-4B52-A280-5BE8B0A9B620}" srcOrd="0" destOrd="0" presId="urn:microsoft.com/office/officeart/2005/8/layout/bProcess3"/>
    <dgm:cxn modelId="{467AABA0-094C-4B29-A61A-A9A747815F36}" type="presOf" srcId="{94F5B40F-38A7-424E-99A0-69D05BDC6339}" destId="{0238B630-1DA5-477C-9AE9-DA1FD40762D2}" srcOrd="0" destOrd="0" presId="urn:microsoft.com/office/officeart/2005/8/layout/bProcess3"/>
    <dgm:cxn modelId="{F8192F4A-FB48-4293-9DED-F804CFA01DD4}" srcId="{BC6C7510-4B81-4AE7-B194-A9458D8EC270}" destId="{03AF2A03-28D4-4E41-8B40-13D9C3EB067B}" srcOrd="2" destOrd="0" parTransId="{53179EC9-4CE2-43A9-A329-FEA22CCE9159}" sibTransId="{9C114349-A660-4963-9631-07891856F236}"/>
    <dgm:cxn modelId="{66251E95-2824-4B84-8FC2-2569F893F9E9}" type="presOf" srcId="{C448A127-4F32-47D9-A0B3-95D6C992D7B6}" destId="{22B9FA90-F22F-41CD-B39F-4929A8F26669}" srcOrd="0" destOrd="0" presId="urn:microsoft.com/office/officeart/2005/8/layout/bProcess3"/>
    <dgm:cxn modelId="{DA06D15A-A9E1-438D-89B0-891045D9333B}" type="presOf" srcId="{72F01406-780B-44C6-A5A0-AA5F76BF01E2}" destId="{1F67325A-B2F9-4179-8FC6-1B3E86B236E3}" srcOrd="0" destOrd="0" presId="urn:microsoft.com/office/officeart/2005/8/layout/bProcess3"/>
    <dgm:cxn modelId="{99F4D3DE-70E8-4875-8707-CD3084459E09}" type="presOf" srcId="{9C114349-A660-4963-9631-07891856F236}" destId="{FED53181-8721-4D44-90EF-FF5E1B3C044A}" srcOrd="0" destOrd="0" presId="urn:microsoft.com/office/officeart/2005/8/layout/bProcess3"/>
    <dgm:cxn modelId="{E1E14624-FA2F-4553-AC1C-AD42DBDA6633}" type="presOf" srcId="{2C56E595-5AD9-42B0-BED3-2530618E79FB}" destId="{6C56130C-3B08-4A02-9F91-537BD45CCD94}" srcOrd="0" destOrd="0" presId="urn:microsoft.com/office/officeart/2005/8/layout/bProcess3"/>
    <dgm:cxn modelId="{C6A5FF05-518F-42FA-861F-D6B860AC6483}" type="presOf" srcId="{6A321FA8-B817-40C2-BFE0-52D41EADA0B5}" destId="{302AC555-43DD-470E-9FB4-F37B1272155D}" srcOrd="1" destOrd="0" presId="urn:microsoft.com/office/officeart/2005/8/layout/bProcess3"/>
    <dgm:cxn modelId="{DB439985-255B-4B83-A953-7C96B5942C4E}" type="presOf" srcId="{056DF862-A057-413D-B05B-D7BDA14443C7}" destId="{15DDE68C-8F94-4298-BA2A-E5D785649351}" srcOrd="0" destOrd="0" presId="urn:microsoft.com/office/officeart/2005/8/layout/bProcess3"/>
    <dgm:cxn modelId="{F7B4A047-7D66-470B-9DD2-8A2BB7EFD63D}" type="presOf" srcId="{2D0887DF-11F9-4496-988D-4223F5ECD1FA}" destId="{E7F2085B-6290-45D4-9187-F686A697BCC2}" srcOrd="0" destOrd="0" presId="urn:microsoft.com/office/officeart/2005/8/layout/bProcess3"/>
    <dgm:cxn modelId="{078041C8-C350-4A12-927F-E056AAA09383}" type="presOf" srcId="{85A468DF-D6B1-435B-A02F-4965B15A2A9D}" destId="{497949DA-6753-4979-B7FB-C7655CB0573C}" srcOrd="1" destOrd="0" presId="urn:microsoft.com/office/officeart/2005/8/layout/bProcess3"/>
    <dgm:cxn modelId="{52A936FB-2960-44FB-B439-754062DBE495}" srcId="{BC6C7510-4B81-4AE7-B194-A9458D8EC270}" destId="{C448A127-4F32-47D9-A0B3-95D6C992D7B6}" srcOrd="4" destOrd="0" parTransId="{64EE66CA-E1AE-47EE-90BA-3BB94EF0E019}" sibTransId="{056DF862-A057-413D-B05B-D7BDA14443C7}"/>
    <dgm:cxn modelId="{7890A797-C7B2-47A8-A593-25E0309C8595}" type="presOf" srcId="{4DB25ABD-503F-4828-9455-468266ACE389}" destId="{673FF66F-B64D-40B9-8A5E-305E5A52706C}" srcOrd="1" destOrd="0" presId="urn:microsoft.com/office/officeart/2005/8/layout/bProcess3"/>
    <dgm:cxn modelId="{9E294302-6CFB-44C9-ABB9-79036BAF64D0}" type="presOf" srcId="{4DB25ABD-503F-4828-9455-468266ACE389}" destId="{959875EE-2150-4A4C-9EC7-2C498BD3C6A3}" srcOrd="0" destOrd="0" presId="urn:microsoft.com/office/officeart/2005/8/layout/bProcess3"/>
    <dgm:cxn modelId="{979DF475-CEBB-4BFC-9E19-85683A9B794D}" type="presOf" srcId="{1FB92B0A-4996-4203-B5C6-F2EE8B884D56}" destId="{3048197C-C8B2-424D-AC53-A82BA18C1969}" srcOrd="0" destOrd="0" presId="urn:microsoft.com/office/officeart/2005/8/layout/bProcess3"/>
    <dgm:cxn modelId="{34EFB019-2836-44DB-8EB0-CBF2B36D873B}" srcId="{BC6C7510-4B81-4AE7-B194-A9458D8EC270}" destId="{72F01406-780B-44C6-A5A0-AA5F76BF01E2}" srcOrd="3" destOrd="0" parTransId="{91C7E61F-B1E6-4608-B2A0-2A6D6A7422BB}" sibTransId="{6A321FA8-B817-40C2-BFE0-52D41EADA0B5}"/>
    <dgm:cxn modelId="{B3030B6E-9E3F-44EB-AD5C-E8C406479973}" type="presOf" srcId="{056DF862-A057-413D-B05B-D7BDA14443C7}" destId="{031AC953-3E54-40B2-B9AB-5D10096C3B44}" srcOrd="1" destOrd="0" presId="urn:microsoft.com/office/officeart/2005/8/layout/bProcess3"/>
    <dgm:cxn modelId="{8D530AC8-6FC3-472D-A06F-F385AF17F4D9}" type="presOf" srcId="{7CF31803-FC49-4F04-8DE5-A84A95E85E42}" destId="{EC972A81-39C5-4C40-B262-75823644963C}" srcOrd="0" destOrd="0" presId="urn:microsoft.com/office/officeart/2005/8/layout/bProcess3"/>
    <dgm:cxn modelId="{B71894FB-E524-4C60-B120-ED7B19C483C1}" type="presOf" srcId="{7CF31803-FC49-4F04-8DE5-A84A95E85E42}" destId="{D9A12686-1704-4A22-A891-510B56984C4D}" srcOrd="1" destOrd="0" presId="urn:microsoft.com/office/officeart/2005/8/layout/bProcess3"/>
    <dgm:cxn modelId="{6A30E5A9-5300-4EAC-A55B-95170856B349}" srcId="{BC6C7510-4B81-4AE7-B194-A9458D8EC270}" destId="{94F5B40F-38A7-424E-99A0-69D05BDC6339}" srcOrd="7" destOrd="0" parTransId="{B0F51011-0543-425B-A0D4-CE72D480D342}" sibTransId="{8F33C0CC-B7B0-4BE1-91A3-B435D4520D75}"/>
    <dgm:cxn modelId="{F66786E5-C4AA-4147-8382-A26FCEF75314}" type="presOf" srcId="{70895769-6F72-4D05-8AB8-93C196DE47A6}" destId="{710DA57D-262F-467C-B497-A2F2E998521F}" srcOrd="0" destOrd="0" presId="urn:microsoft.com/office/officeart/2005/8/layout/bProcess3"/>
    <dgm:cxn modelId="{A04F3E4E-8D96-4CCB-8850-2F6F0F313180}" type="presOf" srcId="{03AF2A03-28D4-4E41-8B40-13D9C3EB067B}" destId="{AC7C10F1-DF33-43C8-AFB9-2F1563F583FF}" srcOrd="0" destOrd="0" presId="urn:microsoft.com/office/officeart/2005/8/layout/bProcess3"/>
    <dgm:cxn modelId="{2CF2D3C3-2DC4-4A37-B612-2FCF7AC2D3DB}" srcId="{BC6C7510-4B81-4AE7-B194-A9458D8EC270}" destId="{1FB92B0A-4996-4203-B5C6-F2EE8B884D56}" srcOrd="5" destOrd="0" parTransId="{D683B032-CB37-4D24-B61A-1D93407ABA17}" sibTransId="{7CF31803-FC49-4F04-8DE5-A84A95E85E42}"/>
    <dgm:cxn modelId="{3ADDCE10-C178-4030-9F64-78D23B9B87CA}" type="presOf" srcId="{6A321FA8-B817-40C2-BFE0-52D41EADA0B5}" destId="{6118F725-F137-4854-8C93-29D9B1D4C065}" srcOrd="0" destOrd="0" presId="urn:microsoft.com/office/officeart/2005/8/layout/bProcess3"/>
    <dgm:cxn modelId="{74388C80-9822-46F5-9461-C16203E45059}" type="presOf" srcId="{BC6C7510-4B81-4AE7-B194-A9458D8EC270}" destId="{9764A840-0ADF-4840-AA2E-77DA990BD2F3}" srcOrd="0" destOrd="0" presId="urn:microsoft.com/office/officeart/2005/8/layout/bProcess3"/>
    <dgm:cxn modelId="{7BFE9F5E-7386-48BB-A8E0-EC3BF499A840}" srcId="{BC6C7510-4B81-4AE7-B194-A9458D8EC270}" destId="{7C6971ED-AB28-413F-AB93-1F8359872D43}" srcOrd="6" destOrd="0" parTransId="{17E870D7-582E-4BBB-B368-00BC0DFF340F}" sibTransId="{2D0887DF-11F9-4496-988D-4223F5ECD1FA}"/>
    <dgm:cxn modelId="{90F471F7-8EF5-42A6-8641-7740C80B52B8}" srcId="{BC6C7510-4B81-4AE7-B194-A9458D8EC270}" destId="{70895769-6F72-4D05-8AB8-93C196DE47A6}" srcOrd="1" destOrd="0" parTransId="{E76F6CC1-EB1C-4E80-BE40-0AD17D97A781}" sibTransId="{4DB25ABD-503F-4828-9455-468266ACE389}"/>
    <dgm:cxn modelId="{B42F2C11-50C5-45A8-9DDC-5EF8B0462E93}" type="presOf" srcId="{2D0887DF-11F9-4496-988D-4223F5ECD1FA}" destId="{F41F0B34-137F-4AC9-B18C-D0325A3420B7}" srcOrd="1" destOrd="0" presId="urn:microsoft.com/office/officeart/2005/8/layout/bProcess3"/>
    <dgm:cxn modelId="{CAE682F7-ABF1-4DC1-B087-4EFE7CFCD88D}" type="presOf" srcId="{9C114349-A660-4963-9631-07891856F236}" destId="{A6040438-0EB4-42BC-926E-E419487865B0}" srcOrd="1" destOrd="0" presId="urn:microsoft.com/office/officeart/2005/8/layout/bProcess3"/>
    <dgm:cxn modelId="{0123998F-FDCD-4391-9572-AC378EF01C04}" srcId="{BC6C7510-4B81-4AE7-B194-A9458D8EC270}" destId="{2C56E595-5AD9-42B0-BED3-2530618E79FB}" srcOrd="0" destOrd="0" parTransId="{15651708-9F83-4A8A-8A25-F291346582DC}" sibTransId="{85A468DF-D6B1-435B-A02F-4965B15A2A9D}"/>
    <dgm:cxn modelId="{263EC500-5D97-4A6F-B9CD-CFF3A10BE4A9}" type="presOf" srcId="{7C6971ED-AB28-413F-AB93-1F8359872D43}" destId="{50B0A0FE-6BB9-4530-BC7D-3F5FFEE5328A}" srcOrd="0" destOrd="0" presId="urn:microsoft.com/office/officeart/2005/8/layout/bProcess3"/>
    <dgm:cxn modelId="{F22F9873-2647-456D-BDDE-208AB62E1F27}" type="presParOf" srcId="{9764A840-0ADF-4840-AA2E-77DA990BD2F3}" destId="{6C56130C-3B08-4A02-9F91-537BD45CCD94}" srcOrd="0" destOrd="0" presId="urn:microsoft.com/office/officeart/2005/8/layout/bProcess3"/>
    <dgm:cxn modelId="{F4D122E7-F256-421B-8AEE-E69CBD9FAF83}" type="presParOf" srcId="{9764A840-0ADF-4840-AA2E-77DA990BD2F3}" destId="{AA3CA0A9-558C-4B52-A280-5BE8B0A9B620}" srcOrd="1" destOrd="0" presId="urn:microsoft.com/office/officeart/2005/8/layout/bProcess3"/>
    <dgm:cxn modelId="{ECE87B17-F171-4D57-B05C-A86D233B84B2}" type="presParOf" srcId="{AA3CA0A9-558C-4B52-A280-5BE8B0A9B620}" destId="{497949DA-6753-4979-B7FB-C7655CB0573C}" srcOrd="0" destOrd="0" presId="urn:microsoft.com/office/officeart/2005/8/layout/bProcess3"/>
    <dgm:cxn modelId="{4E734306-E979-48A7-A635-F33F7C39B02E}" type="presParOf" srcId="{9764A840-0ADF-4840-AA2E-77DA990BD2F3}" destId="{710DA57D-262F-467C-B497-A2F2E998521F}" srcOrd="2" destOrd="0" presId="urn:microsoft.com/office/officeart/2005/8/layout/bProcess3"/>
    <dgm:cxn modelId="{C5DDBF84-3C1D-4D6C-A9B9-70ECC3507077}" type="presParOf" srcId="{9764A840-0ADF-4840-AA2E-77DA990BD2F3}" destId="{959875EE-2150-4A4C-9EC7-2C498BD3C6A3}" srcOrd="3" destOrd="0" presId="urn:microsoft.com/office/officeart/2005/8/layout/bProcess3"/>
    <dgm:cxn modelId="{5F961702-50ED-456A-BADF-83306401640A}" type="presParOf" srcId="{959875EE-2150-4A4C-9EC7-2C498BD3C6A3}" destId="{673FF66F-B64D-40B9-8A5E-305E5A52706C}" srcOrd="0" destOrd="0" presId="urn:microsoft.com/office/officeart/2005/8/layout/bProcess3"/>
    <dgm:cxn modelId="{78F04F74-A37A-42CF-83A2-C3F2481EF229}" type="presParOf" srcId="{9764A840-0ADF-4840-AA2E-77DA990BD2F3}" destId="{AC7C10F1-DF33-43C8-AFB9-2F1563F583FF}" srcOrd="4" destOrd="0" presId="urn:microsoft.com/office/officeart/2005/8/layout/bProcess3"/>
    <dgm:cxn modelId="{5951F8BB-674D-40BB-B570-B6DFABA875B9}" type="presParOf" srcId="{9764A840-0ADF-4840-AA2E-77DA990BD2F3}" destId="{FED53181-8721-4D44-90EF-FF5E1B3C044A}" srcOrd="5" destOrd="0" presId="urn:microsoft.com/office/officeart/2005/8/layout/bProcess3"/>
    <dgm:cxn modelId="{A7D4F58B-8FC6-4E89-90FA-8B9719EF1B37}" type="presParOf" srcId="{FED53181-8721-4D44-90EF-FF5E1B3C044A}" destId="{A6040438-0EB4-42BC-926E-E419487865B0}" srcOrd="0" destOrd="0" presId="urn:microsoft.com/office/officeart/2005/8/layout/bProcess3"/>
    <dgm:cxn modelId="{06BBC1E4-1FFA-4636-A6A5-EF5357656C3A}" type="presParOf" srcId="{9764A840-0ADF-4840-AA2E-77DA990BD2F3}" destId="{1F67325A-B2F9-4179-8FC6-1B3E86B236E3}" srcOrd="6" destOrd="0" presId="urn:microsoft.com/office/officeart/2005/8/layout/bProcess3"/>
    <dgm:cxn modelId="{84B3466F-11D5-4AF7-8EB8-6B5BD383CE42}" type="presParOf" srcId="{9764A840-0ADF-4840-AA2E-77DA990BD2F3}" destId="{6118F725-F137-4854-8C93-29D9B1D4C065}" srcOrd="7" destOrd="0" presId="urn:microsoft.com/office/officeart/2005/8/layout/bProcess3"/>
    <dgm:cxn modelId="{2BCA34B8-2735-45CF-ADD5-796FF18E2E79}" type="presParOf" srcId="{6118F725-F137-4854-8C93-29D9B1D4C065}" destId="{302AC555-43DD-470E-9FB4-F37B1272155D}" srcOrd="0" destOrd="0" presId="urn:microsoft.com/office/officeart/2005/8/layout/bProcess3"/>
    <dgm:cxn modelId="{5941404F-D7F4-4857-9F6E-E2016C4583D5}" type="presParOf" srcId="{9764A840-0ADF-4840-AA2E-77DA990BD2F3}" destId="{22B9FA90-F22F-41CD-B39F-4929A8F26669}" srcOrd="8" destOrd="0" presId="urn:microsoft.com/office/officeart/2005/8/layout/bProcess3"/>
    <dgm:cxn modelId="{F99E7264-4BE9-4AA5-96DE-85ACAE6E6CB5}" type="presParOf" srcId="{9764A840-0ADF-4840-AA2E-77DA990BD2F3}" destId="{15DDE68C-8F94-4298-BA2A-E5D785649351}" srcOrd="9" destOrd="0" presId="urn:microsoft.com/office/officeart/2005/8/layout/bProcess3"/>
    <dgm:cxn modelId="{39523218-0951-4B46-ADF5-1C83C3242829}" type="presParOf" srcId="{15DDE68C-8F94-4298-BA2A-E5D785649351}" destId="{031AC953-3E54-40B2-B9AB-5D10096C3B44}" srcOrd="0" destOrd="0" presId="urn:microsoft.com/office/officeart/2005/8/layout/bProcess3"/>
    <dgm:cxn modelId="{3962CE41-82C9-4E07-99EC-1C46B168DA8B}" type="presParOf" srcId="{9764A840-0ADF-4840-AA2E-77DA990BD2F3}" destId="{3048197C-C8B2-424D-AC53-A82BA18C1969}" srcOrd="10" destOrd="0" presId="urn:microsoft.com/office/officeart/2005/8/layout/bProcess3"/>
    <dgm:cxn modelId="{61086D50-69B1-448E-AD21-938EC674A92C}" type="presParOf" srcId="{9764A840-0ADF-4840-AA2E-77DA990BD2F3}" destId="{EC972A81-39C5-4C40-B262-75823644963C}" srcOrd="11" destOrd="0" presId="urn:microsoft.com/office/officeart/2005/8/layout/bProcess3"/>
    <dgm:cxn modelId="{65CD34B1-9C97-4132-8221-B6C7869A7A94}" type="presParOf" srcId="{EC972A81-39C5-4C40-B262-75823644963C}" destId="{D9A12686-1704-4A22-A891-510B56984C4D}" srcOrd="0" destOrd="0" presId="urn:microsoft.com/office/officeart/2005/8/layout/bProcess3"/>
    <dgm:cxn modelId="{3886B609-28C6-4751-8AD1-A0610B937199}" type="presParOf" srcId="{9764A840-0ADF-4840-AA2E-77DA990BD2F3}" destId="{50B0A0FE-6BB9-4530-BC7D-3F5FFEE5328A}" srcOrd="12" destOrd="0" presId="urn:microsoft.com/office/officeart/2005/8/layout/bProcess3"/>
    <dgm:cxn modelId="{A3A57648-E292-40DB-BD35-5F28E82B9489}" type="presParOf" srcId="{9764A840-0ADF-4840-AA2E-77DA990BD2F3}" destId="{E7F2085B-6290-45D4-9187-F686A697BCC2}" srcOrd="13" destOrd="0" presId="urn:microsoft.com/office/officeart/2005/8/layout/bProcess3"/>
    <dgm:cxn modelId="{116B35CF-485B-44D6-8C39-C582FD21DBBB}" type="presParOf" srcId="{E7F2085B-6290-45D4-9187-F686A697BCC2}" destId="{F41F0B34-137F-4AC9-B18C-D0325A3420B7}" srcOrd="0" destOrd="0" presId="urn:microsoft.com/office/officeart/2005/8/layout/bProcess3"/>
    <dgm:cxn modelId="{FF642268-AB6C-4548-AAC8-222792251DBD}" type="presParOf" srcId="{9764A840-0ADF-4840-AA2E-77DA990BD2F3}" destId="{0238B630-1DA5-477C-9AE9-DA1FD40762D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87E342-0B87-460D-B0D5-05AFDA927BA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AC59178-75F0-4B21-B880-DBF7E86210A8}">
      <dgm:prSet phldrT="[Texto]" custT="1"/>
      <dgm:spPr/>
      <dgm:t>
        <a:bodyPr/>
        <a:lstStyle/>
        <a:p>
          <a:r>
            <a:rPr lang="es-EC" sz="1800" dirty="0" smtClean="0"/>
            <a:t>Pagina WEB</a:t>
          </a:r>
          <a:endParaRPr lang="es-EC" sz="1800" dirty="0"/>
        </a:p>
      </dgm:t>
    </dgm:pt>
    <dgm:pt modelId="{82659B39-B9C5-4364-A34A-058581D8BB51}" type="parTrans" cxnId="{35B06F36-5F5C-4237-9065-EADF9946FB69}">
      <dgm:prSet/>
      <dgm:spPr/>
      <dgm:t>
        <a:bodyPr/>
        <a:lstStyle/>
        <a:p>
          <a:endParaRPr lang="es-EC" sz="1800"/>
        </a:p>
      </dgm:t>
    </dgm:pt>
    <dgm:pt modelId="{E084634C-F916-4088-8AD5-EB4DB27AC90B}" type="sibTrans" cxnId="{35B06F36-5F5C-4237-9065-EADF9946FB69}">
      <dgm:prSet/>
      <dgm:spPr/>
      <dgm:t>
        <a:bodyPr/>
        <a:lstStyle/>
        <a:p>
          <a:endParaRPr lang="es-EC" sz="1800"/>
        </a:p>
      </dgm:t>
    </dgm:pt>
    <dgm:pt modelId="{CE4130F7-BC6C-49C9-B941-C02B69607F08}">
      <dgm:prSet phldrT="[Texto]" custT="1"/>
      <dgm:spPr/>
      <dgm:t>
        <a:bodyPr/>
        <a:lstStyle/>
        <a:p>
          <a:r>
            <a:rPr lang="es-EC" sz="1800" dirty="0" smtClean="0"/>
            <a:t>Satisfacción</a:t>
          </a:r>
          <a:endParaRPr lang="es-EC" sz="1800" dirty="0"/>
        </a:p>
      </dgm:t>
    </dgm:pt>
    <dgm:pt modelId="{EB0ECAC9-0B53-48E2-86BE-775DF9CE381B}" type="parTrans" cxnId="{D892C900-611A-4005-A3F4-F533FFBECCDE}">
      <dgm:prSet/>
      <dgm:spPr/>
      <dgm:t>
        <a:bodyPr/>
        <a:lstStyle/>
        <a:p>
          <a:endParaRPr lang="es-EC" sz="1800"/>
        </a:p>
      </dgm:t>
    </dgm:pt>
    <dgm:pt modelId="{5FF03EC9-4B17-4078-B6DE-B09BB5051FA7}" type="sibTrans" cxnId="{D892C900-611A-4005-A3F4-F533FFBECCDE}">
      <dgm:prSet/>
      <dgm:spPr/>
      <dgm:t>
        <a:bodyPr/>
        <a:lstStyle/>
        <a:p>
          <a:endParaRPr lang="es-EC" sz="1800"/>
        </a:p>
      </dgm:t>
    </dgm:pt>
    <dgm:pt modelId="{A6C42AEB-F7FC-4837-8C72-A4F3AA638ED8}">
      <dgm:prSet phldrT="[Texto]" custT="1"/>
      <dgm:spPr/>
      <dgm:t>
        <a:bodyPr/>
        <a:lstStyle/>
        <a:p>
          <a:r>
            <a:rPr lang="es-EC" sz="1800" dirty="0" smtClean="0"/>
            <a:t>Inversión</a:t>
          </a:r>
          <a:endParaRPr lang="es-EC" sz="1800" dirty="0"/>
        </a:p>
      </dgm:t>
    </dgm:pt>
    <dgm:pt modelId="{B33A8A32-74A3-400C-9CCC-56ECB62EEE6A}" type="parTrans" cxnId="{334DD4AB-6331-4367-88AC-FEFD52F4C8EB}">
      <dgm:prSet/>
      <dgm:spPr/>
      <dgm:t>
        <a:bodyPr/>
        <a:lstStyle/>
        <a:p>
          <a:endParaRPr lang="es-EC" sz="1800"/>
        </a:p>
      </dgm:t>
    </dgm:pt>
    <dgm:pt modelId="{D7D928FF-1C9B-4B46-9A72-E3570F27E717}" type="sibTrans" cxnId="{334DD4AB-6331-4367-88AC-FEFD52F4C8EB}">
      <dgm:prSet/>
      <dgm:spPr/>
      <dgm:t>
        <a:bodyPr/>
        <a:lstStyle/>
        <a:p>
          <a:endParaRPr lang="es-EC" sz="1800"/>
        </a:p>
      </dgm:t>
    </dgm:pt>
    <dgm:pt modelId="{D60F759D-796A-4E7F-9FD0-6E68779AC42A}">
      <dgm:prSet phldrT="[Texto]" custT="1"/>
      <dgm:spPr/>
      <dgm:t>
        <a:bodyPr/>
        <a:lstStyle/>
        <a:p>
          <a:r>
            <a:rPr lang="es-EC" sz="1800" dirty="0" smtClean="0"/>
            <a:t>SI 69,5%</a:t>
          </a:r>
          <a:endParaRPr lang="es-EC" sz="1800" dirty="0"/>
        </a:p>
      </dgm:t>
    </dgm:pt>
    <dgm:pt modelId="{1147DE26-8E20-49F3-952F-36F4C8CE6002}" type="parTrans" cxnId="{F14A7827-FD94-46B4-AC4B-DF713E094FFD}">
      <dgm:prSet/>
      <dgm:spPr/>
      <dgm:t>
        <a:bodyPr/>
        <a:lstStyle/>
        <a:p>
          <a:endParaRPr lang="es-EC" sz="1800"/>
        </a:p>
      </dgm:t>
    </dgm:pt>
    <dgm:pt modelId="{614F80BC-85A0-4196-8DA1-1134361FC672}" type="sibTrans" cxnId="{F14A7827-FD94-46B4-AC4B-DF713E094FFD}">
      <dgm:prSet/>
      <dgm:spPr/>
      <dgm:t>
        <a:bodyPr/>
        <a:lstStyle/>
        <a:p>
          <a:endParaRPr lang="es-EC" sz="1800"/>
        </a:p>
      </dgm:t>
    </dgm:pt>
    <dgm:pt modelId="{C493693E-28FD-4694-8123-90131A2929F5}">
      <dgm:prSet phldrT="[Texto]" custT="1"/>
      <dgm:spPr/>
      <dgm:t>
        <a:bodyPr/>
        <a:lstStyle/>
        <a:p>
          <a:r>
            <a:rPr lang="es-EC" sz="1800" dirty="0" smtClean="0"/>
            <a:t>NO 30,5%</a:t>
          </a:r>
          <a:endParaRPr lang="es-EC" sz="1800" dirty="0"/>
        </a:p>
      </dgm:t>
    </dgm:pt>
    <dgm:pt modelId="{0D2AB9DC-6C80-497A-A937-9592CC440AA4}" type="parTrans" cxnId="{7E0C0DC4-1CAB-4FC3-B6DD-2D8208DB8614}">
      <dgm:prSet/>
      <dgm:spPr/>
      <dgm:t>
        <a:bodyPr/>
        <a:lstStyle/>
        <a:p>
          <a:endParaRPr lang="es-EC" sz="1800"/>
        </a:p>
      </dgm:t>
    </dgm:pt>
    <dgm:pt modelId="{F958F09E-24F6-49BB-A291-6D861A003135}" type="sibTrans" cxnId="{7E0C0DC4-1CAB-4FC3-B6DD-2D8208DB8614}">
      <dgm:prSet/>
      <dgm:spPr/>
      <dgm:t>
        <a:bodyPr/>
        <a:lstStyle/>
        <a:p>
          <a:endParaRPr lang="es-EC" sz="1800"/>
        </a:p>
      </dgm:t>
    </dgm:pt>
    <dgm:pt modelId="{325A0174-920D-4DA5-A6EC-5A65B75BD1A9}">
      <dgm:prSet phldrT="[Texto]" custT="1"/>
      <dgm:spPr/>
      <dgm:t>
        <a:bodyPr/>
        <a:lstStyle/>
        <a:p>
          <a:r>
            <a:rPr lang="es-EC" sz="1800" dirty="0" smtClean="0"/>
            <a:t>SI 33,3%</a:t>
          </a:r>
          <a:endParaRPr lang="es-EC" sz="1800" dirty="0"/>
        </a:p>
      </dgm:t>
    </dgm:pt>
    <dgm:pt modelId="{9F60C369-47A5-429A-A2C2-6A7D1C3A2EB0}" type="parTrans" cxnId="{788333EA-2B90-4327-AF3A-B42E4D0CEEEA}">
      <dgm:prSet/>
      <dgm:spPr/>
      <dgm:t>
        <a:bodyPr/>
        <a:lstStyle/>
        <a:p>
          <a:endParaRPr lang="es-EC" sz="1800"/>
        </a:p>
      </dgm:t>
    </dgm:pt>
    <dgm:pt modelId="{9B1F609E-C25B-4C4A-BC63-675A3327AA0E}" type="sibTrans" cxnId="{788333EA-2B90-4327-AF3A-B42E4D0CEEEA}">
      <dgm:prSet/>
      <dgm:spPr/>
      <dgm:t>
        <a:bodyPr/>
        <a:lstStyle/>
        <a:p>
          <a:endParaRPr lang="es-EC" sz="1800"/>
        </a:p>
      </dgm:t>
    </dgm:pt>
    <dgm:pt modelId="{792205F0-3FD6-4159-AD32-5A03E3BD548F}">
      <dgm:prSet phldrT="[Texto]" custT="1"/>
      <dgm:spPr/>
      <dgm:t>
        <a:bodyPr/>
        <a:lstStyle/>
        <a:p>
          <a:r>
            <a:rPr lang="es-EC" sz="1800" dirty="0" smtClean="0"/>
            <a:t>NO 66,7%</a:t>
          </a:r>
          <a:endParaRPr lang="es-EC" sz="1800" dirty="0"/>
        </a:p>
      </dgm:t>
    </dgm:pt>
    <dgm:pt modelId="{E25C0255-DB3A-4C91-8279-6A4F49B48EC8}" type="parTrans" cxnId="{0C9CDC70-262A-4AC7-A9A8-A655A8AAB227}">
      <dgm:prSet/>
      <dgm:spPr/>
      <dgm:t>
        <a:bodyPr/>
        <a:lstStyle/>
        <a:p>
          <a:endParaRPr lang="es-EC" sz="1800"/>
        </a:p>
      </dgm:t>
    </dgm:pt>
    <dgm:pt modelId="{3005ACD4-D62E-4741-A11F-EE0A16C4EE47}" type="sibTrans" cxnId="{0C9CDC70-262A-4AC7-A9A8-A655A8AAB227}">
      <dgm:prSet/>
      <dgm:spPr/>
      <dgm:t>
        <a:bodyPr/>
        <a:lstStyle/>
        <a:p>
          <a:endParaRPr lang="es-EC" sz="1800"/>
        </a:p>
      </dgm:t>
    </dgm:pt>
    <dgm:pt modelId="{55BF0C19-FF5F-4FB9-96E6-DBE3D5ECE00F}">
      <dgm:prSet phldrT="[Texto]" custT="1"/>
      <dgm:spPr/>
      <dgm:t>
        <a:bodyPr/>
        <a:lstStyle/>
        <a:p>
          <a:r>
            <a:rPr lang="es-EC" sz="1800" dirty="0" smtClean="0"/>
            <a:t>SI 87,0%</a:t>
          </a:r>
          <a:endParaRPr lang="es-EC" sz="1800" dirty="0"/>
        </a:p>
      </dgm:t>
    </dgm:pt>
    <dgm:pt modelId="{16A1FA86-9682-43FA-86DA-562749457547}" type="parTrans" cxnId="{B8279E4B-E03F-4F4C-93CC-A1BAA84F357A}">
      <dgm:prSet/>
      <dgm:spPr/>
      <dgm:t>
        <a:bodyPr/>
        <a:lstStyle/>
        <a:p>
          <a:endParaRPr lang="es-EC" sz="1800"/>
        </a:p>
      </dgm:t>
    </dgm:pt>
    <dgm:pt modelId="{21A44C73-5D06-458B-A224-98ECEA693570}" type="sibTrans" cxnId="{B8279E4B-E03F-4F4C-93CC-A1BAA84F357A}">
      <dgm:prSet/>
      <dgm:spPr/>
      <dgm:t>
        <a:bodyPr/>
        <a:lstStyle/>
        <a:p>
          <a:endParaRPr lang="es-EC" sz="1800"/>
        </a:p>
      </dgm:t>
    </dgm:pt>
    <dgm:pt modelId="{47AB1BC0-4B1E-4C9A-B1CE-9097F4BED65C}">
      <dgm:prSet phldrT="[Texto]" custT="1"/>
      <dgm:spPr/>
      <dgm:t>
        <a:bodyPr/>
        <a:lstStyle/>
        <a:p>
          <a:r>
            <a:rPr lang="es-EC" sz="1800" dirty="0" smtClean="0"/>
            <a:t>NO 13,0%</a:t>
          </a:r>
          <a:endParaRPr lang="es-EC" sz="1800" dirty="0"/>
        </a:p>
      </dgm:t>
    </dgm:pt>
    <dgm:pt modelId="{CE0DDB52-DB37-4EAF-B866-ECC27C98BFF6}" type="parTrans" cxnId="{640FF342-A0EC-4535-A5C2-95C23C4A9C03}">
      <dgm:prSet/>
      <dgm:spPr/>
      <dgm:t>
        <a:bodyPr/>
        <a:lstStyle/>
        <a:p>
          <a:endParaRPr lang="es-EC" sz="1800"/>
        </a:p>
      </dgm:t>
    </dgm:pt>
    <dgm:pt modelId="{3E841172-5C7E-4FD1-BFBC-7DD45FB0668D}" type="sibTrans" cxnId="{640FF342-A0EC-4535-A5C2-95C23C4A9C03}">
      <dgm:prSet/>
      <dgm:spPr/>
      <dgm:t>
        <a:bodyPr/>
        <a:lstStyle/>
        <a:p>
          <a:endParaRPr lang="es-EC" sz="1800"/>
        </a:p>
      </dgm:t>
    </dgm:pt>
    <dgm:pt modelId="{0C4253D7-DF12-4626-9723-C13EFD44E6D2}">
      <dgm:prSet phldrT="[Texto]" custT="1"/>
      <dgm:spPr/>
      <dgm:t>
        <a:bodyPr/>
        <a:lstStyle/>
        <a:p>
          <a:r>
            <a:rPr lang="es-EC" sz="1800" dirty="0" smtClean="0"/>
            <a:t>E-mail</a:t>
          </a:r>
          <a:endParaRPr lang="es-EC" sz="1800" dirty="0"/>
        </a:p>
      </dgm:t>
    </dgm:pt>
    <dgm:pt modelId="{86EA7406-62BE-49C1-83A9-B01AB7D228A7}" type="parTrans" cxnId="{A03EB96C-FB16-4F30-822C-1F86D7A747CB}">
      <dgm:prSet/>
      <dgm:spPr/>
      <dgm:t>
        <a:bodyPr/>
        <a:lstStyle/>
        <a:p>
          <a:endParaRPr lang="es-EC" sz="1800"/>
        </a:p>
      </dgm:t>
    </dgm:pt>
    <dgm:pt modelId="{B29E7D6C-65C6-4210-88AD-0E080C2F73DD}" type="sibTrans" cxnId="{A03EB96C-FB16-4F30-822C-1F86D7A747CB}">
      <dgm:prSet/>
      <dgm:spPr/>
      <dgm:t>
        <a:bodyPr/>
        <a:lstStyle/>
        <a:p>
          <a:endParaRPr lang="es-EC" sz="1800"/>
        </a:p>
      </dgm:t>
    </dgm:pt>
    <dgm:pt modelId="{76F7D1B7-1F64-4CA2-BFA3-7B7CA58D009D}">
      <dgm:prSet phldrT="[Texto]" custT="1"/>
      <dgm:spPr/>
      <dgm:t>
        <a:bodyPr/>
        <a:lstStyle/>
        <a:p>
          <a:r>
            <a:rPr lang="es-EC" sz="1800" dirty="0" smtClean="0"/>
            <a:t>SI 91,9%</a:t>
          </a:r>
          <a:endParaRPr lang="es-EC" sz="1800" dirty="0"/>
        </a:p>
      </dgm:t>
    </dgm:pt>
    <dgm:pt modelId="{8DD85059-CC45-4209-8EA1-50D3081A539C}" type="parTrans" cxnId="{18E06033-C691-4881-AD15-59DCCB0F7150}">
      <dgm:prSet/>
      <dgm:spPr/>
      <dgm:t>
        <a:bodyPr/>
        <a:lstStyle/>
        <a:p>
          <a:endParaRPr lang="es-EC" sz="1800"/>
        </a:p>
      </dgm:t>
    </dgm:pt>
    <dgm:pt modelId="{2A9F4D2D-C344-4857-8B74-ABDE42521E2B}" type="sibTrans" cxnId="{18E06033-C691-4881-AD15-59DCCB0F7150}">
      <dgm:prSet/>
      <dgm:spPr/>
      <dgm:t>
        <a:bodyPr/>
        <a:lstStyle/>
        <a:p>
          <a:endParaRPr lang="es-EC" sz="1800"/>
        </a:p>
      </dgm:t>
    </dgm:pt>
    <dgm:pt modelId="{7945FDD6-320C-48D6-8B4D-88F690259A8C}">
      <dgm:prSet phldrT="[Texto]" custT="1"/>
      <dgm:spPr/>
      <dgm:t>
        <a:bodyPr/>
        <a:lstStyle/>
        <a:p>
          <a:r>
            <a:rPr lang="es-EC" sz="1800" dirty="0" smtClean="0"/>
            <a:t>NO 8,1%</a:t>
          </a:r>
          <a:endParaRPr lang="es-EC" sz="1800" dirty="0"/>
        </a:p>
      </dgm:t>
    </dgm:pt>
    <dgm:pt modelId="{9E6CABFE-CAEC-46C6-A861-01255CB7807E}" type="parTrans" cxnId="{E354C844-2638-4A45-9B5D-B407FEEBBA9A}">
      <dgm:prSet/>
      <dgm:spPr/>
      <dgm:t>
        <a:bodyPr/>
        <a:lstStyle/>
        <a:p>
          <a:endParaRPr lang="es-EC" sz="1800"/>
        </a:p>
      </dgm:t>
    </dgm:pt>
    <dgm:pt modelId="{F19584E4-DCBE-48EF-A871-1E4A486D10FC}" type="sibTrans" cxnId="{E354C844-2638-4A45-9B5D-B407FEEBBA9A}">
      <dgm:prSet/>
      <dgm:spPr/>
      <dgm:t>
        <a:bodyPr/>
        <a:lstStyle/>
        <a:p>
          <a:endParaRPr lang="es-EC" sz="1800"/>
        </a:p>
      </dgm:t>
    </dgm:pt>
    <dgm:pt modelId="{9223A948-2D43-4E11-A99C-9ACBEBAA6DA4}">
      <dgm:prSet phldrT="[Texto]" custT="1"/>
      <dgm:spPr/>
      <dgm:t>
        <a:bodyPr/>
        <a:lstStyle/>
        <a:p>
          <a:r>
            <a:rPr lang="es-EC" sz="1800" dirty="0" smtClean="0"/>
            <a:t>Cuentas E-mail</a:t>
          </a:r>
          <a:endParaRPr lang="es-EC" sz="1800" dirty="0"/>
        </a:p>
      </dgm:t>
    </dgm:pt>
    <dgm:pt modelId="{C285F3BD-64BA-432D-BCCC-85C50DD150E9}" type="parTrans" cxnId="{15C1EE88-1F19-4E5D-B05E-C9C5BA9C7A55}">
      <dgm:prSet/>
      <dgm:spPr/>
      <dgm:t>
        <a:bodyPr/>
        <a:lstStyle/>
        <a:p>
          <a:endParaRPr lang="es-EC" sz="1800"/>
        </a:p>
      </dgm:t>
    </dgm:pt>
    <dgm:pt modelId="{AE031073-8423-4766-A6E7-87594566F2A4}" type="sibTrans" cxnId="{15C1EE88-1F19-4E5D-B05E-C9C5BA9C7A55}">
      <dgm:prSet/>
      <dgm:spPr/>
      <dgm:t>
        <a:bodyPr/>
        <a:lstStyle/>
        <a:p>
          <a:endParaRPr lang="es-EC" sz="1800"/>
        </a:p>
      </dgm:t>
    </dgm:pt>
    <dgm:pt modelId="{07DA0BE0-CAEC-482F-A5F8-1E0C3CEA994F}">
      <dgm:prSet phldrT="[Texto]" custT="1"/>
      <dgm:spPr/>
      <dgm:t>
        <a:bodyPr/>
        <a:lstStyle/>
        <a:p>
          <a:r>
            <a:rPr lang="es-EC" sz="1800" dirty="0" smtClean="0"/>
            <a:t>Ninguna 8,1%</a:t>
          </a:r>
          <a:endParaRPr lang="es-EC" sz="1800" dirty="0"/>
        </a:p>
      </dgm:t>
    </dgm:pt>
    <dgm:pt modelId="{6F0E93D1-A580-4DA4-A7CC-B737746BDA1E}" type="parTrans" cxnId="{AB8CBF7C-1281-4C76-9F21-5A28621330BF}">
      <dgm:prSet/>
      <dgm:spPr/>
      <dgm:t>
        <a:bodyPr/>
        <a:lstStyle/>
        <a:p>
          <a:endParaRPr lang="es-EC" sz="1800"/>
        </a:p>
      </dgm:t>
    </dgm:pt>
    <dgm:pt modelId="{B5FDD026-C5B7-48BF-A6CE-F342B206F006}" type="sibTrans" cxnId="{AB8CBF7C-1281-4C76-9F21-5A28621330BF}">
      <dgm:prSet/>
      <dgm:spPr/>
      <dgm:t>
        <a:bodyPr/>
        <a:lstStyle/>
        <a:p>
          <a:endParaRPr lang="es-EC" sz="1800"/>
        </a:p>
      </dgm:t>
    </dgm:pt>
    <dgm:pt modelId="{6743A6B5-7C78-4277-83A2-463518823CF3}">
      <dgm:prSet phldrT="[Texto]" custT="1"/>
      <dgm:spPr/>
      <dgm:t>
        <a:bodyPr/>
        <a:lstStyle/>
        <a:p>
          <a:r>
            <a:rPr lang="es-EC" sz="1800" dirty="0" smtClean="0"/>
            <a:t>De 6 a 10 30,9%</a:t>
          </a:r>
          <a:endParaRPr lang="es-EC" sz="1800" dirty="0"/>
        </a:p>
      </dgm:t>
    </dgm:pt>
    <dgm:pt modelId="{303118B2-1E12-428E-9024-D869B67E0F15}" type="parTrans" cxnId="{82E23737-2588-46CC-9312-FB48B24523DF}">
      <dgm:prSet/>
      <dgm:spPr/>
      <dgm:t>
        <a:bodyPr/>
        <a:lstStyle/>
        <a:p>
          <a:endParaRPr lang="es-EC" sz="1800"/>
        </a:p>
      </dgm:t>
    </dgm:pt>
    <dgm:pt modelId="{4F8DFC03-6E0C-4516-99EA-8426B6F825E5}" type="sibTrans" cxnId="{82E23737-2588-46CC-9312-FB48B24523DF}">
      <dgm:prSet/>
      <dgm:spPr/>
      <dgm:t>
        <a:bodyPr/>
        <a:lstStyle/>
        <a:p>
          <a:endParaRPr lang="es-EC" sz="1800"/>
        </a:p>
      </dgm:t>
    </dgm:pt>
    <dgm:pt modelId="{9AE611F1-874C-4F1E-B2F3-23DBCAA2CE80}">
      <dgm:prSet phldrT="[Texto]" custT="1"/>
      <dgm:spPr/>
      <dgm:t>
        <a:bodyPr/>
        <a:lstStyle/>
        <a:p>
          <a:r>
            <a:rPr lang="es-EC" sz="1800" dirty="0" smtClean="0"/>
            <a:t>De 1 a 5 30,9%</a:t>
          </a:r>
          <a:endParaRPr lang="es-EC" sz="1800" dirty="0"/>
        </a:p>
      </dgm:t>
    </dgm:pt>
    <dgm:pt modelId="{CEB5F813-A771-4ECD-A00C-DD23A0098864}" type="parTrans" cxnId="{13D657A6-4152-4242-B92A-DF54E3250194}">
      <dgm:prSet/>
      <dgm:spPr/>
      <dgm:t>
        <a:bodyPr/>
        <a:lstStyle/>
        <a:p>
          <a:endParaRPr lang="es-EC" sz="1800"/>
        </a:p>
      </dgm:t>
    </dgm:pt>
    <dgm:pt modelId="{2FEFD067-70D5-4CC4-B24E-9EBCF07AF218}" type="sibTrans" cxnId="{13D657A6-4152-4242-B92A-DF54E3250194}">
      <dgm:prSet/>
      <dgm:spPr/>
      <dgm:t>
        <a:bodyPr/>
        <a:lstStyle/>
        <a:p>
          <a:endParaRPr lang="es-EC" sz="1800"/>
        </a:p>
      </dgm:t>
    </dgm:pt>
    <dgm:pt modelId="{CD1B5E7F-8278-4552-85BC-05509FF33577}">
      <dgm:prSet phldrT="[Texto]" custT="1"/>
      <dgm:spPr/>
      <dgm:t>
        <a:bodyPr/>
        <a:lstStyle/>
        <a:p>
          <a:r>
            <a:rPr lang="es-EC" sz="1800" dirty="0" smtClean="0"/>
            <a:t>Mas de 10 30,1%</a:t>
          </a:r>
          <a:endParaRPr lang="es-EC" sz="1800" dirty="0"/>
        </a:p>
      </dgm:t>
    </dgm:pt>
    <dgm:pt modelId="{F4A6C1C8-16BF-496C-AB09-E7B760A49769}" type="parTrans" cxnId="{FC239151-5650-48C0-88EB-1D4563931387}">
      <dgm:prSet/>
      <dgm:spPr/>
      <dgm:t>
        <a:bodyPr/>
        <a:lstStyle/>
        <a:p>
          <a:endParaRPr lang="es-EC" sz="1800"/>
        </a:p>
      </dgm:t>
    </dgm:pt>
    <dgm:pt modelId="{3661E533-932A-46BD-8761-ED81EE70727E}" type="sibTrans" cxnId="{FC239151-5650-48C0-88EB-1D4563931387}">
      <dgm:prSet/>
      <dgm:spPr/>
      <dgm:t>
        <a:bodyPr/>
        <a:lstStyle/>
        <a:p>
          <a:endParaRPr lang="es-EC" sz="1800"/>
        </a:p>
      </dgm:t>
    </dgm:pt>
    <dgm:pt modelId="{5C49EB9C-D036-4B46-B9E6-4BC000893596}" type="pres">
      <dgm:prSet presAssocID="{4487E342-0B87-460D-B0D5-05AFDA927B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DED7857-FBF8-4D73-9C13-A938590D23A6}" type="pres">
      <dgm:prSet presAssocID="{BAC59178-75F0-4B21-B880-DBF7E86210A8}" presName="composite" presStyleCnt="0"/>
      <dgm:spPr/>
    </dgm:pt>
    <dgm:pt modelId="{5AB9A9C1-28E7-4BA0-A1D8-894497A23A23}" type="pres">
      <dgm:prSet presAssocID="{BAC59178-75F0-4B21-B880-DBF7E86210A8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4E66D5-5C9B-4C58-94DA-ABD81D959846}" type="pres">
      <dgm:prSet presAssocID="{BAC59178-75F0-4B21-B880-DBF7E86210A8}" presName="rect2" presStyleLbl="fgImgPlace1" presStyleIdx="0" presStyleCnt="5"/>
      <dgm:spPr/>
    </dgm:pt>
    <dgm:pt modelId="{380C02FB-B99E-486B-92F6-A2630A92E726}" type="pres">
      <dgm:prSet presAssocID="{E084634C-F916-4088-8AD5-EB4DB27AC90B}" presName="sibTrans" presStyleCnt="0"/>
      <dgm:spPr/>
    </dgm:pt>
    <dgm:pt modelId="{1FA35FDA-4BD9-483C-AF27-C52AA782C670}" type="pres">
      <dgm:prSet presAssocID="{CE4130F7-BC6C-49C9-B941-C02B69607F08}" presName="composite" presStyleCnt="0"/>
      <dgm:spPr/>
    </dgm:pt>
    <dgm:pt modelId="{58C66C2C-EAEA-4D35-A4F6-26031FDFEE67}" type="pres">
      <dgm:prSet presAssocID="{CE4130F7-BC6C-49C9-B941-C02B69607F08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8370AF-AF43-456A-A40E-9F6551AB11E3}" type="pres">
      <dgm:prSet presAssocID="{CE4130F7-BC6C-49C9-B941-C02B69607F08}" presName="rect2" presStyleLbl="fgImgPlace1" presStyleIdx="1" presStyleCnt="5"/>
      <dgm:spPr/>
    </dgm:pt>
    <dgm:pt modelId="{13E2EFA3-7E2F-448B-B479-DA5DE4F72C8C}" type="pres">
      <dgm:prSet presAssocID="{5FF03EC9-4B17-4078-B6DE-B09BB5051FA7}" presName="sibTrans" presStyleCnt="0"/>
      <dgm:spPr/>
    </dgm:pt>
    <dgm:pt modelId="{30B183E1-6968-4E76-8C25-5CA16428569A}" type="pres">
      <dgm:prSet presAssocID="{A6C42AEB-F7FC-4837-8C72-A4F3AA638ED8}" presName="composite" presStyleCnt="0"/>
      <dgm:spPr/>
    </dgm:pt>
    <dgm:pt modelId="{EF5C7F52-734B-4E39-8FC0-1AD95CB43B5A}" type="pres">
      <dgm:prSet presAssocID="{A6C42AEB-F7FC-4837-8C72-A4F3AA638ED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5A0D2-79F1-455F-9C8E-EBD1FA5190C1}" type="pres">
      <dgm:prSet presAssocID="{A6C42AEB-F7FC-4837-8C72-A4F3AA638ED8}" presName="rect2" presStyleLbl="fgImgPlace1" presStyleIdx="2" presStyleCnt="5"/>
      <dgm:spPr/>
    </dgm:pt>
    <dgm:pt modelId="{CDADC273-39C0-4280-943C-18B30FE58018}" type="pres">
      <dgm:prSet presAssocID="{D7D928FF-1C9B-4B46-9A72-E3570F27E717}" presName="sibTrans" presStyleCnt="0"/>
      <dgm:spPr/>
    </dgm:pt>
    <dgm:pt modelId="{51CC0BB3-3CEB-41B9-A8B1-1BA58E27E03C}" type="pres">
      <dgm:prSet presAssocID="{0C4253D7-DF12-4626-9723-C13EFD44E6D2}" presName="composite" presStyleCnt="0"/>
      <dgm:spPr/>
    </dgm:pt>
    <dgm:pt modelId="{0B89A260-47EF-42FE-B1DA-48D7024B97F0}" type="pres">
      <dgm:prSet presAssocID="{0C4253D7-DF12-4626-9723-C13EFD44E6D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6525F-921B-4680-A295-17D607EFF13A}" type="pres">
      <dgm:prSet presAssocID="{0C4253D7-DF12-4626-9723-C13EFD44E6D2}" presName="rect2" presStyleLbl="fgImgPlace1" presStyleIdx="3" presStyleCnt="5"/>
      <dgm:spPr/>
    </dgm:pt>
    <dgm:pt modelId="{870FF7DB-D667-499D-9210-F82C7CFB4A11}" type="pres">
      <dgm:prSet presAssocID="{B29E7D6C-65C6-4210-88AD-0E080C2F73DD}" presName="sibTrans" presStyleCnt="0"/>
      <dgm:spPr/>
    </dgm:pt>
    <dgm:pt modelId="{251CA2EA-8831-4E87-850D-8B5F4F409FD6}" type="pres">
      <dgm:prSet presAssocID="{9223A948-2D43-4E11-A99C-9ACBEBAA6DA4}" presName="composite" presStyleCnt="0"/>
      <dgm:spPr/>
    </dgm:pt>
    <dgm:pt modelId="{24AFC127-30EF-499D-A8FD-96C8137491B0}" type="pres">
      <dgm:prSet presAssocID="{9223A948-2D43-4E11-A99C-9ACBEBAA6DA4}" presName="rect1" presStyleLbl="trAlignAcc1" presStyleIdx="4" presStyleCnt="5" custScaleY="142031" custLinFactNeighborY="263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ECB97A-9D67-4158-8B27-090BE352CC15}" type="pres">
      <dgm:prSet presAssocID="{9223A948-2D43-4E11-A99C-9ACBEBAA6DA4}" presName="rect2" presStyleLbl="fgImgPlace1" presStyleIdx="4" presStyleCnt="5"/>
      <dgm:spPr/>
    </dgm:pt>
  </dgm:ptLst>
  <dgm:cxnLst>
    <dgm:cxn modelId="{1371E5D6-143D-4B3E-9DF9-5700E4636AE2}" type="presOf" srcId="{792205F0-3FD6-4159-AD32-5A03E3BD548F}" destId="{58C66C2C-EAEA-4D35-A4F6-26031FDFEE67}" srcOrd="0" destOrd="2" presId="urn:microsoft.com/office/officeart/2008/layout/PictureStrips"/>
    <dgm:cxn modelId="{AB8CBF7C-1281-4C76-9F21-5A28621330BF}" srcId="{9223A948-2D43-4E11-A99C-9ACBEBAA6DA4}" destId="{07DA0BE0-CAEC-482F-A5F8-1E0C3CEA994F}" srcOrd="0" destOrd="0" parTransId="{6F0E93D1-A580-4DA4-A7CC-B737746BDA1E}" sibTransId="{B5FDD026-C5B7-48BF-A6CE-F342B206F006}"/>
    <dgm:cxn modelId="{C537AAC9-7275-400C-909D-C72A05078099}" type="presOf" srcId="{9223A948-2D43-4E11-A99C-9ACBEBAA6DA4}" destId="{24AFC127-30EF-499D-A8FD-96C8137491B0}" srcOrd="0" destOrd="0" presId="urn:microsoft.com/office/officeart/2008/layout/PictureStrips"/>
    <dgm:cxn modelId="{DC340243-88A1-4FBB-896D-7B13DCB0E952}" type="presOf" srcId="{C493693E-28FD-4694-8123-90131A2929F5}" destId="{5AB9A9C1-28E7-4BA0-A1D8-894497A23A23}" srcOrd="0" destOrd="2" presId="urn:microsoft.com/office/officeart/2008/layout/PictureStrips"/>
    <dgm:cxn modelId="{E354C844-2638-4A45-9B5D-B407FEEBBA9A}" srcId="{0C4253D7-DF12-4626-9723-C13EFD44E6D2}" destId="{7945FDD6-320C-48D6-8B4D-88F690259A8C}" srcOrd="1" destOrd="0" parTransId="{9E6CABFE-CAEC-46C6-A861-01255CB7807E}" sibTransId="{F19584E4-DCBE-48EF-A871-1E4A486D10FC}"/>
    <dgm:cxn modelId="{7E0C0DC4-1CAB-4FC3-B6DD-2D8208DB8614}" srcId="{BAC59178-75F0-4B21-B880-DBF7E86210A8}" destId="{C493693E-28FD-4694-8123-90131A2929F5}" srcOrd="1" destOrd="0" parTransId="{0D2AB9DC-6C80-497A-A937-9592CC440AA4}" sibTransId="{F958F09E-24F6-49BB-A291-6D861A003135}"/>
    <dgm:cxn modelId="{19EB8939-2CC9-4B48-B2FD-E1B8B1E3418A}" type="presOf" srcId="{4487E342-0B87-460D-B0D5-05AFDA927BA2}" destId="{5C49EB9C-D036-4B46-B9E6-4BC000893596}" srcOrd="0" destOrd="0" presId="urn:microsoft.com/office/officeart/2008/layout/PictureStrips"/>
    <dgm:cxn modelId="{4426A430-7D5F-45E3-A41D-142701E31EE5}" type="presOf" srcId="{9AE611F1-874C-4F1E-B2F3-23DBCAA2CE80}" destId="{24AFC127-30EF-499D-A8FD-96C8137491B0}" srcOrd="0" destOrd="2" presId="urn:microsoft.com/office/officeart/2008/layout/PictureStrips"/>
    <dgm:cxn modelId="{0A7E715A-D609-4790-AA0D-63119A94479C}" type="presOf" srcId="{6743A6B5-7C78-4277-83A2-463518823CF3}" destId="{24AFC127-30EF-499D-A8FD-96C8137491B0}" srcOrd="0" destOrd="3" presId="urn:microsoft.com/office/officeart/2008/layout/PictureStrips"/>
    <dgm:cxn modelId="{0C9CDC70-262A-4AC7-A9A8-A655A8AAB227}" srcId="{CE4130F7-BC6C-49C9-B941-C02B69607F08}" destId="{792205F0-3FD6-4159-AD32-5A03E3BD548F}" srcOrd="1" destOrd="0" parTransId="{E25C0255-DB3A-4C91-8279-6A4F49B48EC8}" sibTransId="{3005ACD4-D62E-4741-A11F-EE0A16C4EE47}"/>
    <dgm:cxn modelId="{F14A7827-FD94-46B4-AC4B-DF713E094FFD}" srcId="{BAC59178-75F0-4B21-B880-DBF7E86210A8}" destId="{D60F759D-796A-4E7F-9FD0-6E68779AC42A}" srcOrd="0" destOrd="0" parTransId="{1147DE26-8E20-49F3-952F-36F4C8CE6002}" sibTransId="{614F80BC-85A0-4196-8DA1-1134361FC672}"/>
    <dgm:cxn modelId="{FC239151-5650-48C0-88EB-1D4563931387}" srcId="{9223A948-2D43-4E11-A99C-9ACBEBAA6DA4}" destId="{CD1B5E7F-8278-4552-85BC-05509FF33577}" srcOrd="3" destOrd="0" parTransId="{F4A6C1C8-16BF-496C-AB09-E7B760A49769}" sibTransId="{3661E533-932A-46BD-8761-ED81EE70727E}"/>
    <dgm:cxn modelId="{D892C900-611A-4005-A3F4-F533FFBECCDE}" srcId="{4487E342-0B87-460D-B0D5-05AFDA927BA2}" destId="{CE4130F7-BC6C-49C9-B941-C02B69607F08}" srcOrd="1" destOrd="0" parTransId="{EB0ECAC9-0B53-48E2-86BE-775DF9CE381B}" sibTransId="{5FF03EC9-4B17-4078-B6DE-B09BB5051FA7}"/>
    <dgm:cxn modelId="{15C1EE88-1F19-4E5D-B05E-C9C5BA9C7A55}" srcId="{4487E342-0B87-460D-B0D5-05AFDA927BA2}" destId="{9223A948-2D43-4E11-A99C-9ACBEBAA6DA4}" srcOrd="4" destOrd="0" parTransId="{C285F3BD-64BA-432D-BCCC-85C50DD150E9}" sibTransId="{AE031073-8423-4766-A6E7-87594566F2A4}"/>
    <dgm:cxn modelId="{640FF342-A0EC-4535-A5C2-95C23C4A9C03}" srcId="{A6C42AEB-F7FC-4837-8C72-A4F3AA638ED8}" destId="{47AB1BC0-4B1E-4C9A-B1CE-9097F4BED65C}" srcOrd="1" destOrd="0" parTransId="{CE0DDB52-DB37-4EAF-B866-ECC27C98BFF6}" sibTransId="{3E841172-5C7E-4FD1-BFBC-7DD45FB0668D}"/>
    <dgm:cxn modelId="{619AA03A-F7AD-49C1-8322-C28C5C5B7FC8}" type="presOf" srcId="{D60F759D-796A-4E7F-9FD0-6E68779AC42A}" destId="{5AB9A9C1-28E7-4BA0-A1D8-894497A23A23}" srcOrd="0" destOrd="1" presId="urn:microsoft.com/office/officeart/2008/layout/PictureStrips"/>
    <dgm:cxn modelId="{8F4BEC70-A78F-4114-A278-8B0AF9CD9C5F}" type="presOf" srcId="{0C4253D7-DF12-4626-9723-C13EFD44E6D2}" destId="{0B89A260-47EF-42FE-B1DA-48D7024B97F0}" srcOrd="0" destOrd="0" presId="urn:microsoft.com/office/officeart/2008/layout/PictureStrips"/>
    <dgm:cxn modelId="{13D657A6-4152-4242-B92A-DF54E3250194}" srcId="{9223A948-2D43-4E11-A99C-9ACBEBAA6DA4}" destId="{9AE611F1-874C-4F1E-B2F3-23DBCAA2CE80}" srcOrd="1" destOrd="0" parTransId="{CEB5F813-A771-4ECD-A00C-DD23A0098864}" sibTransId="{2FEFD067-70D5-4CC4-B24E-9EBCF07AF218}"/>
    <dgm:cxn modelId="{5E61038D-0937-4FAB-BD29-D74373A4CD88}" type="presOf" srcId="{CE4130F7-BC6C-49C9-B941-C02B69607F08}" destId="{58C66C2C-EAEA-4D35-A4F6-26031FDFEE67}" srcOrd="0" destOrd="0" presId="urn:microsoft.com/office/officeart/2008/layout/PictureStrips"/>
    <dgm:cxn modelId="{8E1AF59E-8E75-46C2-BFE7-B06A98AC4EEF}" type="presOf" srcId="{47AB1BC0-4B1E-4C9A-B1CE-9097F4BED65C}" destId="{EF5C7F52-734B-4E39-8FC0-1AD95CB43B5A}" srcOrd="0" destOrd="2" presId="urn:microsoft.com/office/officeart/2008/layout/PictureStrips"/>
    <dgm:cxn modelId="{B8279E4B-E03F-4F4C-93CC-A1BAA84F357A}" srcId="{A6C42AEB-F7FC-4837-8C72-A4F3AA638ED8}" destId="{55BF0C19-FF5F-4FB9-96E6-DBE3D5ECE00F}" srcOrd="0" destOrd="0" parTransId="{16A1FA86-9682-43FA-86DA-562749457547}" sibTransId="{21A44C73-5D06-458B-A224-98ECEA693570}"/>
    <dgm:cxn modelId="{14635198-648E-40CD-A3F9-9B8D96B6B09E}" type="presOf" srcId="{CD1B5E7F-8278-4552-85BC-05509FF33577}" destId="{24AFC127-30EF-499D-A8FD-96C8137491B0}" srcOrd="0" destOrd="4" presId="urn:microsoft.com/office/officeart/2008/layout/PictureStrips"/>
    <dgm:cxn modelId="{334DD4AB-6331-4367-88AC-FEFD52F4C8EB}" srcId="{4487E342-0B87-460D-B0D5-05AFDA927BA2}" destId="{A6C42AEB-F7FC-4837-8C72-A4F3AA638ED8}" srcOrd="2" destOrd="0" parTransId="{B33A8A32-74A3-400C-9CCC-56ECB62EEE6A}" sibTransId="{D7D928FF-1C9B-4B46-9A72-E3570F27E717}"/>
    <dgm:cxn modelId="{35B06F36-5F5C-4237-9065-EADF9946FB69}" srcId="{4487E342-0B87-460D-B0D5-05AFDA927BA2}" destId="{BAC59178-75F0-4B21-B880-DBF7E86210A8}" srcOrd="0" destOrd="0" parTransId="{82659B39-B9C5-4364-A34A-058581D8BB51}" sibTransId="{E084634C-F916-4088-8AD5-EB4DB27AC90B}"/>
    <dgm:cxn modelId="{788333EA-2B90-4327-AF3A-B42E4D0CEEEA}" srcId="{CE4130F7-BC6C-49C9-B941-C02B69607F08}" destId="{325A0174-920D-4DA5-A6EC-5A65B75BD1A9}" srcOrd="0" destOrd="0" parTransId="{9F60C369-47A5-429A-A2C2-6A7D1C3A2EB0}" sibTransId="{9B1F609E-C25B-4C4A-BC63-675A3327AA0E}"/>
    <dgm:cxn modelId="{E42B205D-56A5-4185-9640-AE544FE52C40}" type="presOf" srcId="{55BF0C19-FF5F-4FB9-96E6-DBE3D5ECE00F}" destId="{EF5C7F52-734B-4E39-8FC0-1AD95CB43B5A}" srcOrd="0" destOrd="1" presId="urn:microsoft.com/office/officeart/2008/layout/PictureStrips"/>
    <dgm:cxn modelId="{457FE51A-2A8B-4552-893F-5F55879C2D66}" type="presOf" srcId="{76F7D1B7-1F64-4CA2-BFA3-7B7CA58D009D}" destId="{0B89A260-47EF-42FE-B1DA-48D7024B97F0}" srcOrd="0" destOrd="1" presId="urn:microsoft.com/office/officeart/2008/layout/PictureStrips"/>
    <dgm:cxn modelId="{5960D3A0-4318-4F23-BE77-BA7E483441E3}" type="presOf" srcId="{325A0174-920D-4DA5-A6EC-5A65B75BD1A9}" destId="{58C66C2C-EAEA-4D35-A4F6-26031FDFEE67}" srcOrd="0" destOrd="1" presId="urn:microsoft.com/office/officeart/2008/layout/PictureStrips"/>
    <dgm:cxn modelId="{82E23737-2588-46CC-9312-FB48B24523DF}" srcId="{9223A948-2D43-4E11-A99C-9ACBEBAA6DA4}" destId="{6743A6B5-7C78-4277-83A2-463518823CF3}" srcOrd="2" destOrd="0" parTransId="{303118B2-1E12-428E-9024-D869B67E0F15}" sibTransId="{4F8DFC03-6E0C-4516-99EA-8426B6F825E5}"/>
    <dgm:cxn modelId="{D15BFC2E-31E2-4D10-AFDB-8EFA4C77152E}" type="presOf" srcId="{BAC59178-75F0-4B21-B880-DBF7E86210A8}" destId="{5AB9A9C1-28E7-4BA0-A1D8-894497A23A23}" srcOrd="0" destOrd="0" presId="urn:microsoft.com/office/officeart/2008/layout/PictureStrips"/>
    <dgm:cxn modelId="{3239E896-A200-4937-B0AE-EB930742EFB4}" type="presOf" srcId="{A6C42AEB-F7FC-4837-8C72-A4F3AA638ED8}" destId="{EF5C7F52-734B-4E39-8FC0-1AD95CB43B5A}" srcOrd="0" destOrd="0" presId="urn:microsoft.com/office/officeart/2008/layout/PictureStrips"/>
    <dgm:cxn modelId="{A03EB96C-FB16-4F30-822C-1F86D7A747CB}" srcId="{4487E342-0B87-460D-B0D5-05AFDA927BA2}" destId="{0C4253D7-DF12-4626-9723-C13EFD44E6D2}" srcOrd="3" destOrd="0" parTransId="{86EA7406-62BE-49C1-83A9-B01AB7D228A7}" sibTransId="{B29E7D6C-65C6-4210-88AD-0E080C2F73DD}"/>
    <dgm:cxn modelId="{AE421C8F-B01F-4869-ACEA-E3BDE71DD171}" type="presOf" srcId="{07DA0BE0-CAEC-482F-A5F8-1E0C3CEA994F}" destId="{24AFC127-30EF-499D-A8FD-96C8137491B0}" srcOrd="0" destOrd="1" presId="urn:microsoft.com/office/officeart/2008/layout/PictureStrips"/>
    <dgm:cxn modelId="{28755A37-9DFD-4C16-933D-BADCC7B77DA5}" type="presOf" srcId="{7945FDD6-320C-48D6-8B4D-88F690259A8C}" destId="{0B89A260-47EF-42FE-B1DA-48D7024B97F0}" srcOrd="0" destOrd="2" presId="urn:microsoft.com/office/officeart/2008/layout/PictureStrips"/>
    <dgm:cxn modelId="{18E06033-C691-4881-AD15-59DCCB0F7150}" srcId="{0C4253D7-DF12-4626-9723-C13EFD44E6D2}" destId="{76F7D1B7-1F64-4CA2-BFA3-7B7CA58D009D}" srcOrd="0" destOrd="0" parTransId="{8DD85059-CC45-4209-8EA1-50D3081A539C}" sibTransId="{2A9F4D2D-C344-4857-8B74-ABDE42521E2B}"/>
    <dgm:cxn modelId="{5D25CDBC-3184-46D1-869C-91C23B23759E}" type="presParOf" srcId="{5C49EB9C-D036-4B46-B9E6-4BC000893596}" destId="{0DED7857-FBF8-4D73-9C13-A938590D23A6}" srcOrd="0" destOrd="0" presId="urn:microsoft.com/office/officeart/2008/layout/PictureStrips"/>
    <dgm:cxn modelId="{FA6106C5-4431-4528-9A3A-3FDAF3AD3D6A}" type="presParOf" srcId="{0DED7857-FBF8-4D73-9C13-A938590D23A6}" destId="{5AB9A9C1-28E7-4BA0-A1D8-894497A23A23}" srcOrd="0" destOrd="0" presId="urn:microsoft.com/office/officeart/2008/layout/PictureStrips"/>
    <dgm:cxn modelId="{95AF8218-B508-4B76-894A-48DF4139E761}" type="presParOf" srcId="{0DED7857-FBF8-4D73-9C13-A938590D23A6}" destId="{A44E66D5-5C9B-4C58-94DA-ABD81D959846}" srcOrd="1" destOrd="0" presId="urn:microsoft.com/office/officeart/2008/layout/PictureStrips"/>
    <dgm:cxn modelId="{B6BA2F87-067E-42DC-A7D8-8CDD169895CA}" type="presParOf" srcId="{5C49EB9C-D036-4B46-B9E6-4BC000893596}" destId="{380C02FB-B99E-486B-92F6-A2630A92E726}" srcOrd="1" destOrd="0" presId="urn:microsoft.com/office/officeart/2008/layout/PictureStrips"/>
    <dgm:cxn modelId="{19FBB287-6C87-41A0-BC8F-810E3812FD07}" type="presParOf" srcId="{5C49EB9C-D036-4B46-B9E6-4BC000893596}" destId="{1FA35FDA-4BD9-483C-AF27-C52AA782C670}" srcOrd="2" destOrd="0" presId="urn:microsoft.com/office/officeart/2008/layout/PictureStrips"/>
    <dgm:cxn modelId="{C051D4EF-4AE4-48A0-91F9-8BDF39041399}" type="presParOf" srcId="{1FA35FDA-4BD9-483C-AF27-C52AA782C670}" destId="{58C66C2C-EAEA-4D35-A4F6-26031FDFEE67}" srcOrd="0" destOrd="0" presId="urn:microsoft.com/office/officeart/2008/layout/PictureStrips"/>
    <dgm:cxn modelId="{CDA4D3F9-81F4-49FB-B380-B1230A0AF4EA}" type="presParOf" srcId="{1FA35FDA-4BD9-483C-AF27-C52AA782C670}" destId="{D58370AF-AF43-456A-A40E-9F6551AB11E3}" srcOrd="1" destOrd="0" presId="urn:microsoft.com/office/officeart/2008/layout/PictureStrips"/>
    <dgm:cxn modelId="{C7DCA83B-B43B-4731-86C5-693D52A9CD8B}" type="presParOf" srcId="{5C49EB9C-D036-4B46-B9E6-4BC000893596}" destId="{13E2EFA3-7E2F-448B-B479-DA5DE4F72C8C}" srcOrd="3" destOrd="0" presId="urn:microsoft.com/office/officeart/2008/layout/PictureStrips"/>
    <dgm:cxn modelId="{07CDEC6C-1B4C-48EF-BA1F-230C94FAB087}" type="presParOf" srcId="{5C49EB9C-D036-4B46-B9E6-4BC000893596}" destId="{30B183E1-6968-4E76-8C25-5CA16428569A}" srcOrd="4" destOrd="0" presId="urn:microsoft.com/office/officeart/2008/layout/PictureStrips"/>
    <dgm:cxn modelId="{D694C2D6-765F-4C3E-8219-C32CB75B3FDA}" type="presParOf" srcId="{30B183E1-6968-4E76-8C25-5CA16428569A}" destId="{EF5C7F52-734B-4E39-8FC0-1AD95CB43B5A}" srcOrd="0" destOrd="0" presId="urn:microsoft.com/office/officeart/2008/layout/PictureStrips"/>
    <dgm:cxn modelId="{645A0E55-8D5F-4F3D-8F93-CF10A6711E70}" type="presParOf" srcId="{30B183E1-6968-4E76-8C25-5CA16428569A}" destId="{2A85A0D2-79F1-455F-9C8E-EBD1FA5190C1}" srcOrd="1" destOrd="0" presId="urn:microsoft.com/office/officeart/2008/layout/PictureStrips"/>
    <dgm:cxn modelId="{2E9F51CE-8B29-4926-8B92-C2D3B2C44EB2}" type="presParOf" srcId="{5C49EB9C-D036-4B46-B9E6-4BC000893596}" destId="{CDADC273-39C0-4280-943C-18B30FE58018}" srcOrd="5" destOrd="0" presId="urn:microsoft.com/office/officeart/2008/layout/PictureStrips"/>
    <dgm:cxn modelId="{2A6E3A9E-7CD2-4482-81A5-8DC3E49309A6}" type="presParOf" srcId="{5C49EB9C-D036-4B46-B9E6-4BC000893596}" destId="{51CC0BB3-3CEB-41B9-A8B1-1BA58E27E03C}" srcOrd="6" destOrd="0" presId="urn:microsoft.com/office/officeart/2008/layout/PictureStrips"/>
    <dgm:cxn modelId="{48AB5ED5-0050-436E-8C61-FC7ACEE3A02F}" type="presParOf" srcId="{51CC0BB3-3CEB-41B9-A8B1-1BA58E27E03C}" destId="{0B89A260-47EF-42FE-B1DA-48D7024B97F0}" srcOrd="0" destOrd="0" presId="urn:microsoft.com/office/officeart/2008/layout/PictureStrips"/>
    <dgm:cxn modelId="{B33E4477-93DB-400A-A8FF-1E50B80B298F}" type="presParOf" srcId="{51CC0BB3-3CEB-41B9-A8B1-1BA58E27E03C}" destId="{75F6525F-921B-4680-A295-17D607EFF13A}" srcOrd="1" destOrd="0" presId="urn:microsoft.com/office/officeart/2008/layout/PictureStrips"/>
    <dgm:cxn modelId="{676167F8-C31F-4888-924D-F492554BC65D}" type="presParOf" srcId="{5C49EB9C-D036-4B46-B9E6-4BC000893596}" destId="{870FF7DB-D667-499D-9210-F82C7CFB4A11}" srcOrd="7" destOrd="0" presId="urn:microsoft.com/office/officeart/2008/layout/PictureStrips"/>
    <dgm:cxn modelId="{34C98FD5-0BC5-44EE-9136-AD19A2854B84}" type="presParOf" srcId="{5C49EB9C-D036-4B46-B9E6-4BC000893596}" destId="{251CA2EA-8831-4E87-850D-8B5F4F409FD6}" srcOrd="8" destOrd="0" presId="urn:microsoft.com/office/officeart/2008/layout/PictureStrips"/>
    <dgm:cxn modelId="{185790A7-24A3-4CE6-9D8A-43D90F3BF5C6}" type="presParOf" srcId="{251CA2EA-8831-4E87-850D-8B5F4F409FD6}" destId="{24AFC127-30EF-499D-A8FD-96C8137491B0}" srcOrd="0" destOrd="0" presId="urn:microsoft.com/office/officeart/2008/layout/PictureStrips"/>
    <dgm:cxn modelId="{F00EBEA2-E10B-43E8-9597-B253E2034B13}" type="presParOf" srcId="{251CA2EA-8831-4E87-850D-8B5F4F409FD6}" destId="{50ECB97A-9D67-4158-8B27-090BE352CC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87E342-0B87-460D-B0D5-05AFDA927BA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AC59178-75F0-4B21-B880-DBF7E86210A8}">
      <dgm:prSet phldrT="[Texto]" custT="1"/>
      <dgm:spPr/>
      <dgm:t>
        <a:bodyPr/>
        <a:lstStyle/>
        <a:p>
          <a:r>
            <a:rPr lang="es-EC" sz="1800" dirty="0" smtClean="0"/>
            <a:t>Presupuesto</a:t>
          </a:r>
          <a:endParaRPr lang="es-EC" sz="1800" dirty="0"/>
        </a:p>
      </dgm:t>
    </dgm:pt>
    <dgm:pt modelId="{82659B39-B9C5-4364-A34A-058581D8BB51}" type="parTrans" cxnId="{35B06F36-5F5C-4237-9065-EADF9946FB69}">
      <dgm:prSet/>
      <dgm:spPr/>
      <dgm:t>
        <a:bodyPr/>
        <a:lstStyle/>
        <a:p>
          <a:endParaRPr lang="es-EC" sz="1800"/>
        </a:p>
      </dgm:t>
    </dgm:pt>
    <dgm:pt modelId="{E084634C-F916-4088-8AD5-EB4DB27AC90B}" type="sibTrans" cxnId="{35B06F36-5F5C-4237-9065-EADF9946FB69}">
      <dgm:prSet/>
      <dgm:spPr/>
      <dgm:t>
        <a:bodyPr/>
        <a:lstStyle/>
        <a:p>
          <a:endParaRPr lang="es-EC" sz="1800"/>
        </a:p>
      </dgm:t>
    </dgm:pt>
    <dgm:pt modelId="{CE4130F7-BC6C-49C9-B941-C02B69607F08}">
      <dgm:prSet phldrT="[Texto]" custT="1"/>
      <dgm:spPr/>
      <dgm:t>
        <a:bodyPr/>
        <a:lstStyle/>
        <a:p>
          <a:r>
            <a:rPr lang="es-EC" sz="1800" dirty="0" smtClean="0"/>
            <a:t>Recordación</a:t>
          </a:r>
          <a:endParaRPr lang="es-EC" sz="1800" dirty="0"/>
        </a:p>
      </dgm:t>
    </dgm:pt>
    <dgm:pt modelId="{EB0ECAC9-0B53-48E2-86BE-775DF9CE381B}" type="parTrans" cxnId="{D892C900-611A-4005-A3F4-F533FFBECCDE}">
      <dgm:prSet/>
      <dgm:spPr/>
      <dgm:t>
        <a:bodyPr/>
        <a:lstStyle/>
        <a:p>
          <a:endParaRPr lang="es-EC" sz="1800"/>
        </a:p>
      </dgm:t>
    </dgm:pt>
    <dgm:pt modelId="{5FF03EC9-4B17-4078-B6DE-B09BB5051FA7}" type="sibTrans" cxnId="{D892C900-611A-4005-A3F4-F533FFBECCDE}">
      <dgm:prSet/>
      <dgm:spPr/>
      <dgm:t>
        <a:bodyPr/>
        <a:lstStyle/>
        <a:p>
          <a:endParaRPr lang="es-EC" sz="1800"/>
        </a:p>
      </dgm:t>
    </dgm:pt>
    <dgm:pt modelId="{A6C42AEB-F7FC-4837-8C72-A4F3AA638ED8}">
      <dgm:prSet phldrT="[Texto]" custT="1"/>
      <dgm:spPr/>
      <dgm:t>
        <a:bodyPr/>
        <a:lstStyle/>
        <a:p>
          <a:r>
            <a:rPr lang="es-EC" sz="1800" dirty="0" smtClean="0"/>
            <a:t>Contratado</a:t>
          </a:r>
          <a:endParaRPr lang="es-EC" sz="1800" dirty="0"/>
        </a:p>
      </dgm:t>
    </dgm:pt>
    <dgm:pt modelId="{B33A8A32-74A3-400C-9CCC-56ECB62EEE6A}" type="parTrans" cxnId="{334DD4AB-6331-4367-88AC-FEFD52F4C8EB}">
      <dgm:prSet/>
      <dgm:spPr/>
      <dgm:t>
        <a:bodyPr/>
        <a:lstStyle/>
        <a:p>
          <a:endParaRPr lang="es-EC" sz="1800"/>
        </a:p>
      </dgm:t>
    </dgm:pt>
    <dgm:pt modelId="{D7D928FF-1C9B-4B46-9A72-E3570F27E717}" type="sibTrans" cxnId="{334DD4AB-6331-4367-88AC-FEFD52F4C8EB}">
      <dgm:prSet/>
      <dgm:spPr/>
      <dgm:t>
        <a:bodyPr/>
        <a:lstStyle/>
        <a:p>
          <a:endParaRPr lang="es-EC" sz="1800"/>
        </a:p>
      </dgm:t>
    </dgm:pt>
    <dgm:pt modelId="{D60F759D-796A-4E7F-9FD0-6E68779AC42A}">
      <dgm:prSet phldrT="[Texto]" custT="1"/>
      <dgm:spPr/>
      <dgm:t>
        <a:bodyPr/>
        <a:lstStyle/>
        <a:p>
          <a:r>
            <a:rPr lang="es-EC" sz="1800" dirty="0" smtClean="0"/>
            <a:t>De $1500 a $2000 11,8%</a:t>
          </a:r>
          <a:endParaRPr lang="es-EC" sz="1800" dirty="0"/>
        </a:p>
      </dgm:t>
    </dgm:pt>
    <dgm:pt modelId="{1147DE26-8E20-49F3-952F-36F4C8CE6002}" type="parTrans" cxnId="{F14A7827-FD94-46B4-AC4B-DF713E094FFD}">
      <dgm:prSet/>
      <dgm:spPr/>
      <dgm:t>
        <a:bodyPr/>
        <a:lstStyle/>
        <a:p>
          <a:endParaRPr lang="es-EC" sz="1800"/>
        </a:p>
      </dgm:t>
    </dgm:pt>
    <dgm:pt modelId="{614F80BC-85A0-4196-8DA1-1134361FC672}" type="sibTrans" cxnId="{F14A7827-FD94-46B4-AC4B-DF713E094FFD}">
      <dgm:prSet/>
      <dgm:spPr/>
      <dgm:t>
        <a:bodyPr/>
        <a:lstStyle/>
        <a:p>
          <a:endParaRPr lang="es-EC" sz="1800"/>
        </a:p>
      </dgm:t>
    </dgm:pt>
    <dgm:pt modelId="{325A0174-920D-4DA5-A6EC-5A65B75BD1A9}">
      <dgm:prSet phldrT="[Texto]" custT="1"/>
      <dgm:spPr/>
      <dgm:t>
        <a:bodyPr/>
        <a:lstStyle/>
        <a:p>
          <a:r>
            <a:rPr lang="es-EC" sz="1800" dirty="0" err="1" smtClean="0"/>
            <a:t>Dejabu</a:t>
          </a:r>
          <a:r>
            <a:rPr lang="es-EC" sz="1800" dirty="0" smtClean="0"/>
            <a:t> </a:t>
          </a:r>
          <a:r>
            <a:rPr lang="es-EC" sz="1800" dirty="0" smtClean="0"/>
            <a:t>22,8</a:t>
          </a:r>
          <a:r>
            <a:rPr lang="es-EC" sz="1800" dirty="0" smtClean="0"/>
            <a:t>%</a:t>
          </a:r>
          <a:endParaRPr lang="es-EC" sz="1800" dirty="0"/>
        </a:p>
      </dgm:t>
    </dgm:pt>
    <dgm:pt modelId="{9F60C369-47A5-429A-A2C2-6A7D1C3A2EB0}" type="parTrans" cxnId="{788333EA-2B90-4327-AF3A-B42E4D0CEEEA}">
      <dgm:prSet/>
      <dgm:spPr/>
      <dgm:t>
        <a:bodyPr/>
        <a:lstStyle/>
        <a:p>
          <a:endParaRPr lang="es-EC" sz="1800"/>
        </a:p>
      </dgm:t>
    </dgm:pt>
    <dgm:pt modelId="{9B1F609E-C25B-4C4A-BC63-675A3327AA0E}" type="sibTrans" cxnId="{788333EA-2B90-4327-AF3A-B42E4D0CEEEA}">
      <dgm:prSet/>
      <dgm:spPr/>
      <dgm:t>
        <a:bodyPr/>
        <a:lstStyle/>
        <a:p>
          <a:endParaRPr lang="es-EC" sz="1800"/>
        </a:p>
      </dgm:t>
    </dgm:pt>
    <dgm:pt modelId="{55BF0C19-FF5F-4FB9-96E6-DBE3D5ECE00F}">
      <dgm:prSet phldrT="[Texto]" custT="1"/>
      <dgm:spPr/>
      <dgm:t>
        <a:bodyPr/>
        <a:lstStyle/>
        <a:p>
          <a:r>
            <a:rPr lang="es-EC" sz="1800" dirty="0" smtClean="0"/>
            <a:t>SI 52,8%</a:t>
          </a:r>
          <a:endParaRPr lang="es-EC" sz="1800" dirty="0"/>
        </a:p>
      </dgm:t>
    </dgm:pt>
    <dgm:pt modelId="{16A1FA86-9682-43FA-86DA-562749457547}" type="parTrans" cxnId="{B8279E4B-E03F-4F4C-93CC-A1BAA84F357A}">
      <dgm:prSet/>
      <dgm:spPr/>
      <dgm:t>
        <a:bodyPr/>
        <a:lstStyle/>
        <a:p>
          <a:endParaRPr lang="es-EC" sz="1800"/>
        </a:p>
      </dgm:t>
    </dgm:pt>
    <dgm:pt modelId="{21A44C73-5D06-458B-A224-98ECEA693570}" type="sibTrans" cxnId="{B8279E4B-E03F-4F4C-93CC-A1BAA84F357A}">
      <dgm:prSet/>
      <dgm:spPr/>
      <dgm:t>
        <a:bodyPr/>
        <a:lstStyle/>
        <a:p>
          <a:endParaRPr lang="es-EC" sz="1800"/>
        </a:p>
      </dgm:t>
    </dgm:pt>
    <dgm:pt modelId="{47AB1BC0-4B1E-4C9A-B1CE-9097F4BED65C}">
      <dgm:prSet phldrT="[Texto]" custT="1"/>
      <dgm:spPr/>
      <dgm:t>
        <a:bodyPr/>
        <a:lstStyle/>
        <a:p>
          <a:r>
            <a:rPr lang="es-EC" sz="1800" dirty="0" smtClean="0"/>
            <a:t>NO 47,2%</a:t>
          </a:r>
          <a:endParaRPr lang="es-EC" sz="1800" dirty="0"/>
        </a:p>
      </dgm:t>
    </dgm:pt>
    <dgm:pt modelId="{CE0DDB52-DB37-4EAF-B866-ECC27C98BFF6}" type="parTrans" cxnId="{640FF342-A0EC-4535-A5C2-95C23C4A9C03}">
      <dgm:prSet/>
      <dgm:spPr/>
      <dgm:t>
        <a:bodyPr/>
        <a:lstStyle/>
        <a:p>
          <a:endParaRPr lang="es-EC" sz="1800"/>
        </a:p>
      </dgm:t>
    </dgm:pt>
    <dgm:pt modelId="{3E841172-5C7E-4FD1-BFBC-7DD45FB0668D}" type="sibTrans" cxnId="{640FF342-A0EC-4535-A5C2-95C23C4A9C03}">
      <dgm:prSet/>
      <dgm:spPr/>
      <dgm:t>
        <a:bodyPr/>
        <a:lstStyle/>
        <a:p>
          <a:endParaRPr lang="es-EC" sz="1800"/>
        </a:p>
      </dgm:t>
    </dgm:pt>
    <dgm:pt modelId="{0C4253D7-DF12-4626-9723-C13EFD44E6D2}">
      <dgm:prSet phldrT="[Texto]" custT="1"/>
      <dgm:spPr/>
      <dgm:t>
        <a:bodyPr/>
        <a:lstStyle/>
        <a:p>
          <a:r>
            <a:rPr lang="es-EC" sz="1800" dirty="0" smtClean="0"/>
            <a:t>Información</a:t>
          </a:r>
          <a:endParaRPr lang="es-EC" sz="1800" dirty="0"/>
        </a:p>
      </dgm:t>
    </dgm:pt>
    <dgm:pt modelId="{86EA7406-62BE-49C1-83A9-B01AB7D228A7}" type="parTrans" cxnId="{A03EB96C-FB16-4F30-822C-1F86D7A747CB}">
      <dgm:prSet/>
      <dgm:spPr/>
      <dgm:t>
        <a:bodyPr/>
        <a:lstStyle/>
        <a:p>
          <a:endParaRPr lang="es-EC" sz="1800"/>
        </a:p>
      </dgm:t>
    </dgm:pt>
    <dgm:pt modelId="{B29E7D6C-65C6-4210-88AD-0E080C2F73DD}" type="sibTrans" cxnId="{A03EB96C-FB16-4F30-822C-1F86D7A747CB}">
      <dgm:prSet/>
      <dgm:spPr/>
      <dgm:t>
        <a:bodyPr/>
        <a:lstStyle/>
        <a:p>
          <a:endParaRPr lang="es-EC" sz="1800"/>
        </a:p>
      </dgm:t>
    </dgm:pt>
    <dgm:pt modelId="{76F7D1B7-1F64-4CA2-BFA3-7B7CA58D009D}">
      <dgm:prSet phldrT="[Texto]" custT="1"/>
      <dgm:spPr/>
      <dgm:t>
        <a:bodyPr/>
        <a:lstStyle/>
        <a:p>
          <a:r>
            <a:rPr lang="es-EC" sz="1800" dirty="0" smtClean="0"/>
            <a:t>Internet 49,6%</a:t>
          </a:r>
          <a:endParaRPr lang="es-EC" sz="1800" dirty="0"/>
        </a:p>
      </dgm:t>
    </dgm:pt>
    <dgm:pt modelId="{8DD85059-CC45-4209-8EA1-50D3081A539C}" type="parTrans" cxnId="{18E06033-C691-4881-AD15-59DCCB0F7150}">
      <dgm:prSet/>
      <dgm:spPr/>
      <dgm:t>
        <a:bodyPr/>
        <a:lstStyle/>
        <a:p>
          <a:endParaRPr lang="es-EC" sz="1800"/>
        </a:p>
      </dgm:t>
    </dgm:pt>
    <dgm:pt modelId="{2A9F4D2D-C344-4857-8B74-ABDE42521E2B}" type="sibTrans" cxnId="{18E06033-C691-4881-AD15-59DCCB0F7150}">
      <dgm:prSet/>
      <dgm:spPr/>
      <dgm:t>
        <a:bodyPr/>
        <a:lstStyle/>
        <a:p>
          <a:endParaRPr lang="es-EC" sz="1800"/>
        </a:p>
      </dgm:t>
    </dgm:pt>
    <dgm:pt modelId="{9223A948-2D43-4E11-A99C-9ACBEBAA6DA4}">
      <dgm:prSet phldrT="[Texto]" custT="1"/>
      <dgm:spPr/>
      <dgm:t>
        <a:bodyPr/>
        <a:lstStyle/>
        <a:p>
          <a:r>
            <a:rPr lang="es-EC" sz="1800" dirty="0" smtClean="0"/>
            <a:t>Factores</a:t>
          </a:r>
          <a:endParaRPr lang="es-EC" sz="1800" dirty="0"/>
        </a:p>
      </dgm:t>
    </dgm:pt>
    <dgm:pt modelId="{C285F3BD-64BA-432D-BCCC-85C50DD150E9}" type="parTrans" cxnId="{15C1EE88-1F19-4E5D-B05E-C9C5BA9C7A55}">
      <dgm:prSet/>
      <dgm:spPr/>
      <dgm:t>
        <a:bodyPr/>
        <a:lstStyle/>
        <a:p>
          <a:endParaRPr lang="es-EC" sz="1800"/>
        </a:p>
      </dgm:t>
    </dgm:pt>
    <dgm:pt modelId="{AE031073-8423-4766-A6E7-87594566F2A4}" type="sibTrans" cxnId="{15C1EE88-1F19-4E5D-B05E-C9C5BA9C7A55}">
      <dgm:prSet/>
      <dgm:spPr/>
      <dgm:t>
        <a:bodyPr/>
        <a:lstStyle/>
        <a:p>
          <a:endParaRPr lang="es-EC" sz="1800"/>
        </a:p>
      </dgm:t>
    </dgm:pt>
    <dgm:pt modelId="{07DA0BE0-CAEC-482F-A5F8-1E0C3CEA994F}">
      <dgm:prSet phldrT="[Texto]" custT="1"/>
      <dgm:spPr/>
      <dgm:t>
        <a:bodyPr/>
        <a:lstStyle/>
        <a:p>
          <a:r>
            <a:rPr lang="es-EC" sz="1800" dirty="0" smtClean="0"/>
            <a:t>Precio 43,5%</a:t>
          </a:r>
          <a:endParaRPr lang="es-EC" sz="1800" dirty="0"/>
        </a:p>
      </dgm:t>
    </dgm:pt>
    <dgm:pt modelId="{6F0E93D1-A580-4DA4-A7CC-B737746BDA1E}" type="parTrans" cxnId="{AB8CBF7C-1281-4C76-9F21-5A28621330BF}">
      <dgm:prSet/>
      <dgm:spPr/>
      <dgm:t>
        <a:bodyPr/>
        <a:lstStyle/>
        <a:p>
          <a:endParaRPr lang="es-EC" sz="1800"/>
        </a:p>
      </dgm:t>
    </dgm:pt>
    <dgm:pt modelId="{B5FDD026-C5B7-48BF-A6CE-F342B206F006}" type="sibTrans" cxnId="{AB8CBF7C-1281-4C76-9F21-5A28621330BF}">
      <dgm:prSet/>
      <dgm:spPr/>
      <dgm:t>
        <a:bodyPr/>
        <a:lstStyle/>
        <a:p>
          <a:endParaRPr lang="es-EC" sz="1800"/>
        </a:p>
      </dgm:t>
    </dgm:pt>
    <dgm:pt modelId="{1428C5F5-EAFF-484E-BC83-F6FC52B95DF9}">
      <dgm:prSet custT="1"/>
      <dgm:spPr/>
      <dgm:t>
        <a:bodyPr/>
        <a:lstStyle/>
        <a:p>
          <a:r>
            <a:rPr lang="es-EC" sz="1800" dirty="0" smtClean="0"/>
            <a:t>De $2001 a $2500 16,7%</a:t>
          </a:r>
          <a:endParaRPr lang="es-EC" sz="1800" dirty="0"/>
        </a:p>
      </dgm:t>
    </dgm:pt>
    <dgm:pt modelId="{368C0A88-75F0-49B1-A1E0-F52C3A250424}" type="parTrans" cxnId="{3D58155F-EA67-41F4-A96F-A5560F01C2A7}">
      <dgm:prSet/>
      <dgm:spPr/>
      <dgm:t>
        <a:bodyPr/>
        <a:lstStyle/>
        <a:p>
          <a:endParaRPr lang="es-EC" sz="1800"/>
        </a:p>
      </dgm:t>
    </dgm:pt>
    <dgm:pt modelId="{992D099C-B1B1-49DB-B507-8F13C68D7FED}" type="sibTrans" cxnId="{3D58155F-EA67-41F4-A96F-A5560F01C2A7}">
      <dgm:prSet/>
      <dgm:spPr/>
      <dgm:t>
        <a:bodyPr/>
        <a:lstStyle/>
        <a:p>
          <a:endParaRPr lang="es-EC" sz="1800"/>
        </a:p>
      </dgm:t>
    </dgm:pt>
    <dgm:pt modelId="{59D1146F-2B0D-4FC5-B3DF-037A2592CB42}">
      <dgm:prSet custT="1"/>
      <dgm:spPr/>
      <dgm:t>
        <a:bodyPr/>
        <a:lstStyle/>
        <a:p>
          <a:r>
            <a:rPr lang="es-EC" sz="1800" dirty="0" smtClean="0"/>
            <a:t>De $2501 a $3000 20,7%</a:t>
          </a:r>
          <a:endParaRPr lang="es-EC" sz="1800" dirty="0"/>
        </a:p>
      </dgm:t>
    </dgm:pt>
    <dgm:pt modelId="{90882FF1-BDC7-4B94-94E5-BF3C3614600D}" type="parTrans" cxnId="{033072CE-54B0-44F8-8F2A-FA3B938261E8}">
      <dgm:prSet/>
      <dgm:spPr/>
      <dgm:t>
        <a:bodyPr/>
        <a:lstStyle/>
        <a:p>
          <a:endParaRPr lang="es-EC" sz="1800"/>
        </a:p>
      </dgm:t>
    </dgm:pt>
    <dgm:pt modelId="{92A6C280-3488-40F8-BF7A-01FF3DAA5E62}" type="sibTrans" cxnId="{033072CE-54B0-44F8-8F2A-FA3B938261E8}">
      <dgm:prSet/>
      <dgm:spPr/>
      <dgm:t>
        <a:bodyPr/>
        <a:lstStyle/>
        <a:p>
          <a:endParaRPr lang="es-EC" sz="1800"/>
        </a:p>
      </dgm:t>
    </dgm:pt>
    <dgm:pt modelId="{BA1BC719-43F8-4E58-9AE5-3EBCA5F788AC}">
      <dgm:prSet custT="1"/>
      <dgm:spPr/>
      <dgm:t>
        <a:bodyPr/>
        <a:lstStyle/>
        <a:p>
          <a:r>
            <a:rPr lang="es-EC" sz="1800" dirty="0" smtClean="0"/>
            <a:t>De $3001 a $4000 32,5%</a:t>
          </a:r>
          <a:endParaRPr lang="es-EC" sz="1800" dirty="0"/>
        </a:p>
      </dgm:t>
    </dgm:pt>
    <dgm:pt modelId="{6AFB8282-7E09-4AA1-8B63-621FBC5A85C3}" type="parTrans" cxnId="{A558D389-74D5-473E-A7C4-DDF0ED54F863}">
      <dgm:prSet/>
      <dgm:spPr/>
      <dgm:t>
        <a:bodyPr/>
        <a:lstStyle/>
        <a:p>
          <a:endParaRPr lang="es-EC" sz="1800"/>
        </a:p>
      </dgm:t>
    </dgm:pt>
    <dgm:pt modelId="{B4F488C9-E042-4A57-8117-C90A357B4ABB}" type="sibTrans" cxnId="{A558D389-74D5-473E-A7C4-DDF0ED54F863}">
      <dgm:prSet/>
      <dgm:spPr/>
      <dgm:t>
        <a:bodyPr/>
        <a:lstStyle/>
        <a:p>
          <a:endParaRPr lang="es-EC" sz="1800"/>
        </a:p>
      </dgm:t>
    </dgm:pt>
    <dgm:pt modelId="{B5E4A3F7-2138-42F4-A071-66C39B8C9271}">
      <dgm:prSet custT="1"/>
      <dgm:spPr/>
      <dgm:t>
        <a:bodyPr/>
        <a:lstStyle/>
        <a:p>
          <a:r>
            <a:rPr lang="es-EC" sz="1800" dirty="0" smtClean="0"/>
            <a:t>De $4000 en adelante 18,3%</a:t>
          </a:r>
          <a:endParaRPr lang="es-EC" sz="1800" dirty="0"/>
        </a:p>
      </dgm:t>
    </dgm:pt>
    <dgm:pt modelId="{83C7C332-18DA-4AAA-BFD3-B51EB6D4E463}" type="parTrans" cxnId="{577B2988-DF97-4CF7-BA16-46013C9046BE}">
      <dgm:prSet/>
      <dgm:spPr/>
      <dgm:t>
        <a:bodyPr/>
        <a:lstStyle/>
        <a:p>
          <a:endParaRPr lang="es-EC" sz="1800"/>
        </a:p>
      </dgm:t>
    </dgm:pt>
    <dgm:pt modelId="{C054DFEE-355F-45CB-8990-DF1D5829AFE1}" type="sibTrans" cxnId="{577B2988-DF97-4CF7-BA16-46013C9046BE}">
      <dgm:prSet/>
      <dgm:spPr/>
      <dgm:t>
        <a:bodyPr/>
        <a:lstStyle/>
        <a:p>
          <a:endParaRPr lang="es-EC" sz="1800"/>
        </a:p>
      </dgm:t>
    </dgm:pt>
    <dgm:pt modelId="{B0385282-E425-497D-B037-C050F31FA92D}">
      <dgm:prSet custT="1"/>
      <dgm:spPr/>
      <dgm:t>
        <a:bodyPr/>
        <a:lstStyle/>
        <a:p>
          <a:r>
            <a:rPr lang="es-EC" sz="1800" dirty="0" err="1" smtClean="0"/>
            <a:t>Designoos</a:t>
          </a:r>
          <a:r>
            <a:rPr lang="es-EC" sz="1800" dirty="0" smtClean="0"/>
            <a:t> </a:t>
          </a:r>
          <a:r>
            <a:rPr lang="es-EC" sz="1800" dirty="0" smtClean="0"/>
            <a:t>13,0</a:t>
          </a:r>
          <a:r>
            <a:rPr lang="es-EC" sz="1800" dirty="0" smtClean="0"/>
            <a:t>%</a:t>
          </a:r>
          <a:endParaRPr lang="es-EC" sz="1800" dirty="0"/>
        </a:p>
      </dgm:t>
    </dgm:pt>
    <dgm:pt modelId="{37B6C229-11AB-42C6-AB31-90171106E3A2}" type="parTrans" cxnId="{4EE0A929-8500-48F6-82A6-753A9E5CD1FC}">
      <dgm:prSet/>
      <dgm:spPr/>
      <dgm:t>
        <a:bodyPr/>
        <a:lstStyle/>
        <a:p>
          <a:endParaRPr lang="es-EC" sz="1800"/>
        </a:p>
      </dgm:t>
    </dgm:pt>
    <dgm:pt modelId="{4E78E905-9AEA-4E85-925B-059281853169}" type="sibTrans" cxnId="{4EE0A929-8500-48F6-82A6-753A9E5CD1FC}">
      <dgm:prSet/>
      <dgm:spPr/>
      <dgm:t>
        <a:bodyPr/>
        <a:lstStyle/>
        <a:p>
          <a:endParaRPr lang="es-EC" sz="1800"/>
        </a:p>
      </dgm:t>
    </dgm:pt>
    <dgm:pt modelId="{28A74514-B02E-49E0-AF93-13C982639D21}">
      <dgm:prSet custT="1"/>
      <dgm:spPr/>
      <dgm:t>
        <a:bodyPr/>
        <a:lstStyle/>
        <a:p>
          <a:r>
            <a:rPr lang="es-EC" sz="1800" dirty="0" err="1" smtClean="0"/>
            <a:t>MetroActiva</a:t>
          </a:r>
          <a:r>
            <a:rPr lang="es-EC" sz="1800" dirty="0" smtClean="0"/>
            <a:t> </a:t>
          </a:r>
          <a:r>
            <a:rPr lang="es-EC" sz="1800" dirty="0" smtClean="0"/>
            <a:t>16,7</a:t>
          </a:r>
          <a:r>
            <a:rPr lang="es-EC" sz="1800" dirty="0" smtClean="0"/>
            <a:t>%</a:t>
          </a:r>
          <a:endParaRPr lang="es-EC" sz="1800" dirty="0"/>
        </a:p>
      </dgm:t>
    </dgm:pt>
    <dgm:pt modelId="{9C4B4C5B-A1BC-497C-8360-E19FA34C265B}" type="parTrans" cxnId="{51A864A9-847B-4366-8554-57D44EFAB089}">
      <dgm:prSet/>
      <dgm:spPr/>
      <dgm:t>
        <a:bodyPr/>
        <a:lstStyle/>
        <a:p>
          <a:endParaRPr lang="es-EC" sz="1800"/>
        </a:p>
      </dgm:t>
    </dgm:pt>
    <dgm:pt modelId="{22002BCA-8862-4B76-B81A-E4F722641DF0}" type="sibTrans" cxnId="{51A864A9-847B-4366-8554-57D44EFAB089}">
      <dgm:prSet/>
      <dgm:spPr/>
      <dgm:t>
        <a:bodyPr/>
        <a:lstStyle/>
        <a:p>
          <a:endParaRPr lang="es-EC" sz="1800"/>
        </a:p>
      </dgm:t>
    </dgm:pt>
    <dgm:pt modelId="{1FE0C486-D9D9-495F-A89E-3437EAACF82A}">
      <dgm:prSet custT="1"/>
      <dgm:spPr/>
      <dgm:t>
        <a:bodyPr/>
        <a:lstStyle/>
        <a:p>
          <a:r>
            <a:rPr lang="es-EC" sz="1800" dirty="0" err="1" smtClean="0"/>
            <a:t>AlfaDigital</a:t>
          </a:r>
          <a:r>
            <a:rPr lang="es-EC" sz="1800" dirty="0" smtClean="0"/>
            <a:t> </a:t>
          </a:r>
          <a:r>
            <a:rPr lang="es-EC" sz="1800" dirty="0" smtClean="0"/>
            <a:t>16,7</a:t>
          </a:r>
          <a:r>
            <a:rPr lang="es-EC" sz="1800" dirty="0" smtClean="0"/>
            <a:t>%</a:t>
          </a:r>
          <a:endParaRPr lang="es-EC" sz="1800" dirty="0"/>
        </a:p>
      </dgm:t>
    </dgm:pt>
    <dgm:pt modelId="{7B9906C1-81BA-4778-8329-E4DDD5B260D6}" type="parTrans" cxnId="{77913D6A-2899-48B0-A4F3-36B6821B9DFB}">
      <dgm:prSet/>
      <dgm:spPr/>
      <dgm:t>
        <a:bodyPr/>
        <a:lstStyle/>
        <a:p>
          <a:endParaRPr lang="es-EC" sz="1800"/>
        </a:p>
      </dgm:t>
    </dgm:pt>
    <dgm:pt modelId="{35583C50-8A26-4C15-BB2F-DA4C1D1C168D}" type="sibTrans" cxnId="{77913D6A-2899-48B0-A4F3-36B6821B9DFB}">
      <dgm:prSet/>
      <dgm:spPr/>
      <dgm:t>
        <a:bodyPr/>
        <a:lstStyle/>
        <a:p>
          <a:endParaRPr lang="es-EC" sz="1800"/>
        </a:p>
      </dgm:t>
    </dgm:pt>
    <dgm:pt modelId="{CDC62702-D8FA-496A-B729-9652FB3B9F0F}">
      <dgm:prSet custT="1"/>
      <dgm:spPr/>
      <dgm:t>
        <a:bodyPr/>
        <a:lstStyle/>
        <a:p>
          <a:r>
            <a:rPr lang="es-EC" sz="1800" dirty="0" err="1" smtClean="0"/>
            <a:t>Mooncities</a:t>
          </a:r>
          <a:r>
            <a:rPr lang="es-EC" sz="1800" dirty="0" smtClean="0"/>
            <a:t> </a:t>
          </a:r>
          <a:r>
            <a:rPr lang="es-EC" sz="1800" dirty="0" smtClean="0"/>
            <a:t>18,7</a:t>
          </a:r>
          <a:r>
            <a:rPr lang="es-EC" sz="1800" dirty="0" smtClean="0"/>
            <a:t>%</a:t>
          </a:r>
          <a:endParaRPr lang="es-EC" sz="1800" dirty="0"/>
        </a:p>
      </dgm:t>
    </dgm:pt>
    <dgm:pt modelId="{3F23C725-32A2-426A-BC37-CA180A9E27CB}" type="parTrans" cxnId="{FA133E01-5A69-49ED-B9AA-1FB30B96139C}">
      <dgm:prSet/>
      <dgm:spPr/>
      <dgm:t>
        <a:bodyPr/>
        <a:lstStyle/>
        <a:p>
          <a:endParaRPr lang="es-EC" sz="1800"/>
        </a:p>
      </dgm:t>
    </dgm:pt>
    <dgm:pt modelId="{76874CC6-10F4-4A91-9710-35BEE5A748EC}" type="sibTrans" cxnId="{FA133E01-5A69-49ED-B9AA-1FB30B96139C}">
      <dgm:prSet/>
      <dgm:spPr/>
      <dgm:t>
        <a:bodyPr/>
        <a:lstStyle/>
        <a:p>
          <a:endParaRPr lang="es-EC" sz="1800"/>
        </a:p>
      </dgm:t>
    </dgm:pt>
    <dgm:pt modelId="{5F598B4C-66CE-427C-92C2-F4E127079E2B}">
      <dgm:prSet custT="1"/>
      <dgm:spPr/>
      <dgm:t>
        <a:bodyPr/>
        <a:lstStyle/>
        <a:p>
          <a:r>
            <a:rPr lang="es-EC" sz="1800" dirty="0" err="1" smtClean="0"/>
            <a:t>Gestalthuman</a:t>
          </a:r>
          <a:r>
            <a:rPr lang="es-EC" sz="1800" dirty="0" smtClean="0"/>
            <a:t> 12,2%</a:t>
          </a:r>
          <a:endParaRPr lang="es-EC" sz="1800" dirty="0"/>
        </a:p>
      </dgm:t>
    </dgm:pt>
    <dgm:pt modelId="{3B9C8503-C9C7-413E-B732-78C4F5CAD009}" type="parTrans" cxnId="{73B0E46C-2609-4F38-9161-AEE6BD670444}">
      <dgm:prSet/>
      <dgm:spPr/>
      <dgm:t>
        <a:bodyPr/>
        <a:lstStyle/>
        <a:p>
          <a:endParaRPr lang="es-EC" sz="1800"/>
        </a:p>
      </dgm:t>
    </dgm:pt>
    <dgm:pt modelId="{FE51418A-077D-45EB-A7DB-B81C5B9A5781}" type="sibTrans" cxnId="{73B0E46C-2609-4F38-9161-AEE6BD670444}">
      <dgm:prSet/>
      <dgm:spPr/>
      <dgm:t>
        <a:bodyPr/>
        <a:lstStyle/>
        <a:p>
          <a:endParaRPr lang="es-EC" sz="1800"/>
        </a:p>
      </dgm:t>
    </dgm:pt>
    <dgm:pt modelId="{328CD1CE-B363-4B9D-86DB-0B709B9E9F33}">
      <dgm:prSet custT="1"/>
      <dgm:spPr/>
      <dgm:t>
        <a:bodyPr/>
        <a:lstStyle/>
        <a:p>
          <a:r>
            <a:rPr lang="es-EC" sz="1800" dirty="0" smtClean="0"/>
            <a:t>Flyer 11,8%</a:t>
          </a:r>
          <a:endParaRPr lang="es-EC" sz="1800" dirty="0"/>
        </a:p>
      </dgm:t>
    </dgm:pt>
    <dgm:pt modelId="{845436E7-868A-47F1-9B73-AE55E3E78AC0}" type="parTrans" cxnId="{B47825B3-DC75-4AF0-BEFE-807D8E15BFFE}">
      <dgm:prSet/>
      <dgm:spPr/>
      <dgm:t>
        <a:bodyPr/>
        <a:lstStyle/>
        <a:p>
          <a:endParaRPr lang="es-EC" sz="1800"/>
        </a:p>
      </dgm:t>
    </dgm:pt>
    <dgm:pt modelId="{4247F3AD-FCC2-4C3A-A858-B0A8F40C19C3}" type="sibTrans" cxnId="{B47825B3-DC75-4AF0-BEFE-807D8E15BFFE}">
      <dgm:prSet/>
      <dgm:spPr/>
      <dgm:t>
        <a:bodyPr/>
        <a:lstStyle/>
        <a:p>
          <a:endParaRPr lang="es-EC" sz="1800"/>
        </a:p>
      </dgm:t>
    </dgm:pt>
    <dgm:pt modelId="{4C7E89F5-B973-4E0E-A5C2-6E02861D02BD}">
      <dgm:prSet custT="1"/>
      <dgm:spPr/>
      <dgm:t>
        <a:bodyPr/>
        <a:lstStyle/>
        <a:p>
          <a:r>
            <a:rPr lang="es-EC" sz="1800" dirty="0" smtClean="0"/>
            <a:t>Radio 11,8%</a:t>
          </a:r>
          <a:endParaRPr lang="es-EC" sz="1800" dirty="0"/>
        </a:p>
      </dgm:t>
    </dgm:pt>
    <dgm:pt modelId="{82AA67DF-ECC6-446D-BC33-E4A685E6A350}" type="parTrans" cxnId="{714529E3-4302-4980-AA8D-22F95BF5E5E0}">
      <dgm:prSet/>
      <dgm:spPr/>
      <dgm:t>
        <a:bodyPr/>
        <a:lstStyle/>
        <a:p>
          <a:endParaRPr lang="es-EC" sz="1800"/>
        </a:p>
      </dgm:t>
    </dgm:pt>
    <dgm:pt modelId="{669AFF43-36A3-4552-A5CE-6CFC0BB1A1EB}" type="sibTrans" cxnId="{714529E3-4302-4980-AA8D-22F95BF5E5E0}">
      <dgm:prSet/>
      <dgm:spPr/>
      <dgm:t>
        <a:bodyPr/>
        <a:lstStyle/>
        <a:p>
          <a:endParaRPr lang="es-EC" sz="1800"/>
        </a:p>
      </dgm:t>
    </dgm:pt>
    <dgm:pt modelId="{555704D3-8AFE-43A4-ACCD-EA3EB5976506}">
      <dgm:prSet custT="1"/>
      <dgm:spPr/>
      <dgm:t>
        <a:bodyPr/>
        <a:lstStyle/>
        <a:p>
          <a:r>
            <a:rPr lang="es-EC" sz="1800" dirty="0" smtClean="0"/>
            <a:t>Prensa 17,9%</a:t>
          </a:r>
          <a:endParaRPr lang="es-EC" sz="1800" dirty="0"/>
        </a:p>
      </dgm:t>
    </dgm:pt>
    <dgm:pt modelId="{7CC37300-CBC3-4B83-83E9-27BE65B5C582}" type="parTrans" cxnId="{B5A99450-7BE0-4448-82E8-8C389371EE6B}">
      <dgm:prSet/>
      <dgm:spPr/>
      <dgm:t>
        <a:bodyPr/>
        <a:lstStyle/>
        <a:p>
          <a:endParaRPr lang="es-EC" sz="1800"/>
        </a:p>
      </dgm:t>
    </dgm:pt>
    <dgm:pt modelId="{D93A96AA-4A11-4500-B9E1-30972D330279}" type="sibTrans" cxnId="{B5A99450-7BE0-4448-82E8-8C389371EE6B}">
      <dgm:prSet/>
      <dgm:spPr/>
      <dgm:t>
        <a:bodyPr/>
        <a:lstStyle/>
        <a:p>
          <a:endParaRPr lang="es-EC" sz="1800"/>
        </a:p>
      </dgm:t>
    </dgm:pt>
    <dgm:pt modelId="{4595892D-63EC-4F9E-9613-7A16F056DFE9}">
      <dgm:prSet custT="1"/>
      <dgm:spPr/>
      <dgm:t>
        <a:bodyPr/>
        <a:lstStyle/>
        <a:p>
          <a:r>
            <a:rPr lang="es-EC" sz="1800" dirty="0" smtClean="0"/>
            <a:t>Televisión 8,9%</a:t>
          </a:r>
          <a:endParaRPr lang="es-EC" sz="1800" dirty="0"/>
        </a:p>
      </dgm:t>
    </dgm:pt>
    <dgm:pt modelId="{65D0065D-5981-4A8C-9B00-3BAD9DD85F43}" type="parTrans" cxnId="{52EA9346-BA2E-4342-B7B1-D65244CC25CC}">
      <dgm:prSet/>
      <dgm:spPr/>
      <dgm:t>
        <a:bodyPr/>
        <a:lstStyle/>
        <a:p>
          <a:endParaRPr lang="es-EC" sz="1800"/>
        </a:p>
      </dgm:t>
    </dgm:pt>
    <dgm:pt modelId="{8284C06F-E960-4680-B33D-5DC3AD8AD70D}" type="sibTrans" cxnId="{52EA9346-BA2E-4342-B7B1-D65244CC25CC}">
      <dgm:prSet/>
      <dgm:spPr/>
      <dgm:t>
        <a:bodyPr/>
        <a:lstStyle/>
        <a:p>
          <a:endParaRPr lang="es-EC" sz="1800"/>
        </a:p>
      </dgm:t>
    </dgm:pt>
    <dgm:pt modelId="{25AEB12F-121B-49EA-86F1-53AB59EC8AD6}">
      <dgm:prSet custT="1"/>
      <dgm:spPr/>
      <dgm:t>
        <a:bodyPr/>
        <a:lstStyle/>
        <a:p>
          <a:r>
            <a:rPr lang="es-EC" sz="1800" dirty="0" smtClean="0"/>
            <a:t>Experiencia 17,1%</a:t>
          </a:r>
          <a:endParaRPr lang="es-EC" sz="1800" dirty="0"/>
        </a:p>
      </dgm:t>
    </dgm:pt>
    <dgm:pt modelId="{EC603F56-8C52-4566-9202-1A3EB37D3252}" type="parTrans" cxnId="{502D632D-E5AD-4FF8-A4CE-950F8EACE8C7}">
      <dgm:prSet/>
      <dgm:spPr/>
      <dgm:t>
        <a:bodyPr/>
        <a:lstStyle/>
        <a:p>
          <a:endParaRPr lang="es-EC" sz="1800"/>
        </a:p>
      </dgm:t>
    </dgm:pt>
    <dgm:pt modelId="{F3FE162C-4BE9-4C96-BBBE-C9F17FE5CE1B}" type="sibTrans" cxnId="{502D632D-E5AD-4FF8-A4CE-950F8EACE8C7}">
      <dgm:prSet/>
      <dgm:spPr/>
      <dgm:t>
        <a:bodyPr/>
        <a:lstStyle/>
        <a:p>
          <a:endParaRPr lang="es-EC" sz="1800"/>
        </a:p>
      </dgm:t>
    </dgm:pt>
    <dgm:pt modelId="{88663EB3-7666-4AAB-83D9-2739675DFABC}">
      <dgm:prSet custT="1"/>
      <dgm:spPr/>
      <dgm:t>
        <a:bodyPr/>
        <a:lstStyle/>
        <a:p>
          <a:r>
            <a:rPr lang="es-EC" sz="1800" dirty="0" smtClean="0"/>
            <a:t>Prestigio 19,5%</a:t>
          </a:r>
          <a:endParaRPr lang="es-EC" sz="1800" dirty="0"/>
        </a:p>
      </dgm:t>
    </dgm:pt>
    <dgm:pt modelId="{6D103675-AE0F-4AC6-AB61-6DA9EDB62D28}" type="parTrans" cxnId="{608F8218-33AB-4E4C-8416-F26D42E22FBE}">
      <dgm:prSet/>
      <dgm:spPr/>
      <dgm:t>
        <a:bodyPr/>
        <a:lstStyle/>
        <a:p>
          <a:endParaRPr lang="es-EC" sz="1800"/>
        </a:p>
      </dgm:t>
    </dgm:pt>
    <dgm:pt modelId="{7EE6D6D4-2D01-406F-89A6-C7222E2ED1B9}" type="sibTrans" cxnId="{608F8218-33AB-4E4C-8416-F26D42E22FBE}">
      <dgm:prSet/>
      <dgm:spPr/>
      <dgm:t>
        <a:bodyPr/>
        <a:lstStyle/>
        <a:p>
          <a:endParaRPr lang="es-EC" sz="1800"/>
        </a:p>
      </dgm:t>
    </dgm:pt>
    <dgm:pt modelId="{A780840E-64ED-44E8-8A8D-9354421EB2EA}">
      <dgm:prSet custT="1"/>
      <dgm:spPr/>
      <dgm:t>
        <a:bodyPr/>
        <a:lstStyle/>
        <a:p>
          <a:r>
            <a:rPr lang="es-EC" sz="1800" dirty="0" smtClean="0"/>
            <a:t>Referencia 19,9%</a:t>
          </a:r>
          <a:endParaRPr lang="es-EC" sz="1800" dirty="0"/>
        </a:p>
      </dgm:t>
    </dgm:pt>
    <dgm:pt modelId="{7CA98539-63CA-4615-B03D-FFD5C7A6BFBB}" type="parTrans" cxnId="{00C1592B-5BEC-4400-9FC2-3EEAE4912192}">
      <dgm:prSet/>
      <dgm:spPr/>
      <dgm:t>
        <a:bodyPr/>
        <a:lstStyle/>
        <a:p>
          <a:endParaRPr lang="es-EC" sz="1800"/>
        </a:p>
      </dgm:t>
    </dgm:pt>
    <dgm:pt modelId="{AE62BD4B-2B4D-4742-9BD4-D9DC1538F96F}" type="sibTrans" cxnId="{00C1592B-5BEC-4400-9FC2-3EEAE4912192}">
      <dgm:prSet/>
      <dgm:spPr/>
      <dgm:t>
        <a:bodyPr/>
        <a:lstStyle/>
        <a:p>
          <a:endParaRPr lang="es-EC" sz="1800"/>
        </a:p>
      </dgm:t>
    </dgm:pt>
    <dgm:pt modelId="{5C49EB9C-D036-4B46-B9E6-4BC000893596}" type="pres">
      <dgm:prSet presAssocID="{4487E342-0B87-460D-B0D5-05AFDA927B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DED7857-FBF8-4D73-9C13-A938590D23A6}" type="pres">
      <dgm:prSet presAssocID="{BAC59178-75F0-4B21-B880-DBF7E86210A8}" presName="composite" presStyleCnt="0"/>
      <dgm:spPr/>
    </dgm:pt>
    <dgm:pt modelId="{5AB9A9C1-28E7-4BA0-A1D8-894497A23A23}" type="pres">
      <dgm:prSet presAssocID="{BAC59178-75F0-4B21-B880-DBF7E86210A8}" presName="rect1" presStyleLbl="trAlignAcc1" presStyleIdx="0" presStyleCnt="5" custScaleX="108643" custScaleY="165533" custLinFactNeighborX="1268" custLinFactNeighborY="146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4E66D5-5C9B-4C58-94DA-ABD81D959846}" type="pres">
      <dgm:prSet presAssocID="{BAC59178-75F0-4B21-B880-DBF7E86210A8}" presName="rect2" presStyleLbl="fgImgPlace1" presStyleIdx="0" presStyleCnt="5" custLinFactNeighborY="-12337"/>
      <dgm:spPr/>
    </dgm:pt>
    <dgm:pt modelId="{380C02FB-B99E-486B-92F6-A2630A92E726}" type="pres">
      <dgm:prSet presAssocID="{E084634C-F916-4088-8AD5-EB4DB27AC90B}" presName="sibTrans" presStyleCnt="0"/>
      <dgm:spPr/>
    </dgm:pt>
    <dgm:pt modelId="{1FA35FDA-4BD9-483C-AF27-C52AA782C670}" type="pres">
      <dgm:prSet presAssocID="{CE4130F7-BC6C-49C9-B941-C02B69607F08}" presName="composite" presStyleCnt="0"/>
      <dgm:spPr/>
    </dgm:pt>
    <dgm:pt modelId="{58C66C2C-EAEA-4D35-A4F6-26031FDFEE67}" type="pres">
      <dgm:prSet presAssocID="{CE4130F7-BC6C-49C9-B941-C02B69607F08}" presName="rect1" presStyleLbl="trAlignAcc1" presStyleIdx="1" presStyleCnt="5" custScaleY="200370" custLinFactNeighborY="694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8370AF-AF43-456A-A40E-9F6551AB11E3}" type="pres">
      <dgm:prSet presAssocID="{CE4130F7-BC6C-49C9-B941-C02B69607F08}" presName="rect2" presStyleLbl="fgImgPlace1" presStyleIdx="1" presStyleCnt="5" custLinFactNeighborY="22795"/>
      <dgm:spPr/>
    </dgm:pt>
    <dgm:pt modelId="{13E2EFA3-7E2F-448B-B479-DA5DE4F72C8C}" type="pres">
      <dgm:prSet presAssocID="{5FF03EC9-4B17-4078-B6DE-B09BB5051FA7}" presName="sibTrans" presStyleCnt="0"/>
      <dgm:spPr/>
    </dgm:pt>
    <dgm:pt modelId="{30B183E1-6968-4E76-8C25-5CA16428569A}" type="pres">
      <dgm:prSet presAssocID="{A6C42AEB-F7FC-4837-8C72-A4F3AA638ED8}" presName="composite" presStyleCnt="0"/>
      <dgm:spPr/>
    </dgm:pt>
    <dgm:pt modelId="{EF5C7F52-734B-4E39-8FC0-1AD95CB43B5A}" type="pres">
      <dgm:prSet presAssocID="{A6C42AEB-F7FC-4837-8C72-A4F3AA638ED8}" presName="rect1" presStyleLbl="trAlignAcc1" presStyleIdx="2" presStyleCnt="5" custScaleX="108643" custScaleY="87983" custLinFactNeighborX="1268" custLinFactNeighborY="-223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5A0D2-79F1-455F-9C8E-EBD1FA5190C1}" type="pres">
      <dgm:prSet presAssocID="{A6C42AEB-F7FC-4837-8C72-A4F3AA638ED8}" presName="rect2" presStyleLbl="fgImgPlace1" presStyleIdx="2" presStyleCnt="5" custLinFactNeighborY="-11495"/>
      <dgm:spPr/>
      <dgm:t>
        <a:bodyPr/>
        <a:lstStyle/>
        <a:p>
          <a:endParaRPr lang="es-EC"/>
        </a:p>
      </dgm:t>
    </dgm:pt>
    <dgm:pt modelId="{CDADC273-39C0-4280-943C-18B30FE58018}" type="pres">
      <dgm:prSet presAssocID="{D7D928FF-1C9B-4B46-9A72-E3570F27E717}" presName="sibTrans" presStyleCnt="0"/>
      <dgm:spPr/>
    </dgm:pt>
    <dgm:pt modelId="{51CC0BB3-3CEB-41B9-A8B1-1BA58E27E03C}" type="pres">
      <dgm:prSet presAssocID="{0C4253D7-DF12-4626-9723-C13EFD44E6D2}" presName="composite" presStyleCnt="0"/>
      <dgm:spPr/>
    </dgm:pt>
    <dgm:pt modelId="{0B89A260-47EF-42FE-B1DA-48D7024B97F0}" type="pres">
      <dgm:prSet presAssocID="{0C4253D7-DF12-4626-9723-C13EFD44E6D2}" presName="rect1" presStyleLbl="trAlignAcc1" presStyleIdx="3" presStyleCnt="5" custScaleY="160395" custLinFactNeighborY="960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6525F-921B-4680-A295-17D607EFF13A}" type="pres">
      <dgm:prSet presAssocID="{0C4253D7-DF12-4626-9723-C13EFD44E6D2}" presName="rect2" presStyleLbl="fgImgPlace1" presStyleIdx="3" presStyleCnt="5" custLinFactNeighborY="60949"/>
      <dgm:spPr/>
    </dgm:pt>
    <dgm:pt modelId="{870FF7DB-D667-499D-9210-F82C7CFB4A11}" type="pres">
      <dgm:prSet presAssocID="{B29E7D6C-65C6-4210-88AD-0E080C2F73DD}" presName="sibTrans" presStyleCnt="0"/>
      <dgm:spPr/>
    </dgm:pt>
    <dgm:pt modelId="{251CA2EA-8831-4E87-850D-8B5F4F409FD6}" type="pres">
      <dgm:prSet presAssocID="{9223A948-2D43-4E11-A99C-9ACBEBAA6DA4}" presName="composite" presStyleCnt="0"/>
      <dgm:spPr/>
    </dgm:pt>
    <dgm:pt modelId="{24AFC127-30EF-499D-A8FD-96C8137491B0}" type="pres">
      <dgm:prSet presAssocID="{9223A948-2D43-4E11-A99C-9ACBEBAA6DA4}" presName="rect1" presStyleLbl="trAlignAcc1" presStyleIdx="4" presStyleCnt="5" custScaleX="107770" custScaleY="133266" custLinFactNeighborX="-55132" custLinFactNeighborY="-57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ECB97A-9D67-4158-8B27-090BE352CC15}" type="pres">
      <dgm:prSet presAssocID="{9223A948-2D43-4E11-A99C-9ACBEBAA6DA4}" presName="rect2" presStyleLbl="fgImgPlace1" presStyleIdx="4" presStyleCnt="5" custLinFactX="-100000" custLinFactNeighborX="-157829" custLinFactNeighborY="-19341"/>
      <dgm:spPr/>
    </dgm:pt>
  </dgm:ptLst>
  <dgm:cxnLst>
    <dgm:cxn modelId="{83F70AE9-D075-411D-A72D-F3375200871E}" type="presOf" srcId="{CE4130F7-BC6C-49C9-B941-C02B69607F08}" destId="{58C66C2C-EAEA-4D35-A4F6-26031FDFEE67}" srcOrd="0" destOrd="0" presId="urn:microsoft.com/office/officeart/2008/layout/PictureStrips"/>
    <dgm:cxn modelId="{C06E5FF9-1B20-4E42-A954-412E83876298}" type="presOf" srcId="{07DA0BE0-CAEC-482F-A5F8-1E0C3CEA994F}" destId="{24AFC127-30EF-499D-A8FD-96C8137491B0}" srcOrd="0" destOrd="1" presId="urn:microsoft.com/office/officeart/2008/layout/PictureStrips"/>
    <dgm:cxn modelId="{502D632D-E5AD-4FF8-A4CE-950F8EACE8C7}" srcId="{9223A948-2D43-4E11-A99C-9ACBEBAA6DA4}" destId="{25AEB12F-121B-49EA-86F1-53AB59EC8AD6}" srcOrd="1" destOrd="0" parTransId="{EC603F56-8C52-4566-9202-1A3EB37D3252}" sibTransId="{F3FE162C-4BE9-4C96-BBBE-C9F17FE5CE1B}"/>
    <dgm:cxn modelId="{4770234C-565D-4DE7-B78C-BFF6E4869990}" type="presOf" srcId="{4487E342-0B87-460D-B0D5-05AFDA927BA2}" destId="{5C49EB9C-D036-4B46-B9E6-4BC000893596}" srcOrd="0" destOrd="0" presId="urn:microsoft.com/office/officeart/2008/layout/PictureStrips"/>
    <dgm:cxn modelId="{60322AC6-714A-4CF6-876A-D03D8F1F0500}" type="presOf" srcId="{28A74514-B02E-49E0-AF93-13C982639D21}" destId="{58C66C2C-EAEA-4D35-A4F6-26031FDFEE67}" srcOrd="0" destOrd="3" presId="urn:microsoft.com/office/officeart/2008/layout/PictureStrips"/>
    <dgm:cxn modelId="{15C1EE88-1F19-4E5D-B05E-C9C5BA9C7A55}" srcId="{4487E342-0B87-460D-B0D5-05AFDA927BA2}" destId="{9223A948-2D43-4E11-A99C-9ACBEBAA6DA4}" srcOrd="4" destOrd="0" parTransId="{C285F3BD-64BA-432D-BCCC-85C50DD150E9}" sibTransId="{AE031073-8423-4766-A6E7-87594566F2A4}"/>
    <dgm:cxn modelId="{00C1592B-5BEC-4400-9FC2-3EEAE4912192}" srcId="{9223A948-2D43-4E11-A99C-9ACBEBAA6DA4}" destId="{A780840E-64ED-44E8-8A8D-9354421EB2EA}" srcOrd="3" destOrd="0" parTransId="{7CA98539-63CA-4615-B03D-FFD5C7A6BFBB}" sibTransId="{AE62BD4B-2B4D-4742-9BD4-D9DC1538F96F}"/>
    <dgm:cxn modelId="{18E869F7-D44B-4B47-B072-0B855E0DAC2D}" type="presOf" srcId="{1FE0C486-D9D9-495F-A89E-3437EAACF82A}" destId="{58C66C2C-EAEA-4D35-A4F6-26031FDFEE67}" srcOrd="0" destOrd="4" presId="urn:microsoft.com/office/officeart/2008/layout/PictureStrips"/>
    <dgm:cxn modelId="{3C493942-7484-4279-BD5D-8D9C1FF5F4E0}" type="presOf" srcId="{5F598B4C-66CE-427C-92C2-F4E127079E2B}" destId="{58C66C2C-EAEA-4D35-A4F6-26031FDFEE67}" srcOrd="0" destOrd="6" presId="urn:microsoft.com/office/officeart/2008/layout/PictureStrips"/>
    <dgm:cxn modelId="{334DD4AB-6331-4367-88AC-FEFD52F4C8EB}" srcId="{4487E342-0B87-460D-B0D5-05AFDA927BA2}" destId="{A6C42AEB-F7FC-4837-8C72-A4F3AA638ED8}" srcOrd="2" destOrd="0" parTransId="{B33A8A32-74A3-400C-9CCC-56ECB62EEE6A}" sibTransId="{D7D928FF-1C9B-4B46-9A72-E3570F27E717}"/>
    <dgm:cxn modelId="{714529E3-4302-4980-AA8D-22F95BF5E5E0}" srcId="{0C4253D7-DF12-4626-9723-C13EFD44E6D2}" destId="{4C7E89F5-B973-4E0E-A5C2-6E02861D02BD}" srcOrd="2" destOrd="0" parTransId="{82AA67DF-ECC6-446D-BC33-E4A685E6A350}" sibTransId="{669AFF43-36A3-4552-A5CE-6CFC0BB1A1EB}"/>
    <dgm:cxn modelId="{788333EA-2B90-4327-AF3A-B42E4D0CEEEA}" srcId="{CE4130F7-BC6C-49C9-B941-C02B69607F08}" destId="{325A0174-920D-4DA5-A6EC-5A65B75BD1A9}" srcOrd="0" destOrd="0" parTransId="{9F60C369-47A5-429A-A2C2-6A7D1C3A2EB0}" sibTransId="{9B1F609E-C25B-4C4A-BC63-675A3327AA0E}"/>
    <dgm:cxn modelId="{608F8218-33AB-4E4C-8416-F26D42E22FBE}" srcId="{9223A948-2D43-4E11-A99C-9ACBEBAA6DA4}" destId="{88663EB3-7666-4AAB-83D9-2739675DFABC}" srcOrd="2" destOrd="0" parTransId="{6D103675-AE0F-4AC6-AB61-6DA9EDB62D28}" sibTransId="{7EE6D6D4-2D01-406F-89A6-C7222E2ED1B9}"/>
    <dgm:cxn modelId="{033072CE-54B0-44F8-8F2A-FA3B938261E8}" srcId="{BAC59178-75F0-4B21-B880-DBF7E86210A8}" destId="{59D1146F-2B0D-4FC5-B3DF-037A2592CB42}" srcOrd="2" destOrd="0" parTransId="{90882FF1-BDC7-4B94-94E5-BF3C3614600D}" sibTransId="{92A6C280-3488-40F8-BF7A-01FF3DAA5E62}"/>
    <dgm:cxn modelId="{73B0E46C-2609-4F38-9161-AEE6BD670444}" srcId="{CE4130F7-BC6C-49C9-B941-C02B69607F08}" destId="{5F598B4C-66CE-427C-92C2-F4E127079E2B}" srcOrd="5" destOrd="0" parTransId="{3B9C8503-C9C7-413E-B732-78C4F5CAD009}" sibTransId="{FE51418A-077D-45EB-A7DB-B81C5B9A5781}"/>
    <dgm:cxn modelId="{E2499FA2-7B3C-4DDE-B4CB-0406EBFE98D2}" type="presOf" srcId="{B5E4A3F7-2138-42F4-A071-66C39B8C9271}" destId="{5AB9A9C1-28E7-4BA0-A1D8-894497A23A23}" srcOrd="0" destOrd="5" presId="urn:microsoft.com/office/officeart/2008/layout/PictureStrips"/>
    <dgm:cxn modelId="{77913D6A-2899-48B0-A4F3-36B6821B9DFB}" srcId="{CE4130F7-BC6C-49C9-B941-C02B69607F08}" destId="{1FE0C486-D9D9-495F-A89E-3437EAACF82A}" srcOrd="3" destOrd="0" parTransId="{7B9906C1-81BA-4778-8329-E4DDD5B260D6}" sibTransId="{35583C50-8A26-4C15-BB2F-DA4C1D1C168D}"/>
    <dgm:cxn modelId="{B8279E4B-E03F-4F4C-93CC-A1BAA84F357A}" srcId="{A6C42AEB-F7FC-4837-8C72-A4F3AA638ED8}" destId="{55BF0C19-FF5F-4FB9-96E6-DBE3D5ECE00F}" srcOrd="0" destOrd="0" parTransId="{16A1FA86-9682-43FA-86DA-562749457547}" sibTransId="{21A44C73-5D06-458B-A224-98ECEA693570}"/>
    <dgm:cxn modelId="{FCB0A6DA-D221-4C4A-A652-B68BDC1AD0AC}" type="presOf" srcId="{59D1146F-2B0D-4FC5-B3DF-037A2592CB42}" destId="{5AB9A9C1-28E7-4BA0-A1D8-894497A23A23}" srcOrd="0" destOrd="3" presId="urn:microsoft.com/office/officeart/2008/layout/PictureStrips"/>
    <dgm:cxn modelId="{D5E265F6-33B7-4B1D-8F65-5FA1CA8D9152}" type="presOf" srcId="{328CD1CE-B363-4B9D-86DB-0B709B9E9F33}" destId="{0B89A260-47EF-42FE-B1DA-48D7024B97F0}" srcOrd="0" destOrd="2" presId="urn:microsoft.com/office/officeart/2008/layout/PictureStrips"/>
    <dgm:cxn modelId="{59BBFCD5-1DCB-4808-805E-31C623A04751}" type="presOf" srcId="{4C7E89F5-B973-4E0E-A5C2-6E02861D02BD}" destId="{0B89A260-47EF-42FE-B1DA-48D7024B97F0}" srcOrd="0" destOrd="3" presId="urn:microsoft.com/office/officeart/2008/layout/PictureStrips"/>
    <dgm:cxn modelId="{FA133E01-5A69-49ED-B9AA-1FB30B96139C}" srcId="{CE4130F7-BC6C-49C9-B941-C02B69607F08}" destId="{CDC62702-D8FA-496A-B729-9652FB3B9F0F}" srcOrd="4" destOrd="0" parTransId="{3F23C725-32A2-426A-BC37-CA180A9E27CB}" sibTransId="{76874CC6-10F4-4A91-9710-35BEE5A748EC}"/>
    <dgm:cxn modelId="{35B06F36-5F5C-4237-9065-EADF9946FB69}" srcId="{4487E342-0B87-460D-B0D5-05AFDA927BA2}" destId="{BAC59178-75F0-4B21-B880-DBF7E86210A8}" srcOrd="0" destOrd="0" parTransId="{82659B39-B9C5-4364-A34A-058581D8BB51}" sibTransId="{E084634C-F916-4088-8AD5-EB4DB27AC90B}"/>
    <dgm:cxn modelId="{B5A99450-7BE0-4448-82E8-8C389371EE6B}" srcId="{0C4253D7-DF12-4626-9723-C13EFD44E6D2}" destId="{555704D3-8AFE-43A4-ACCD-EA3EB5976506}" srcOrd="3" destOrd="0" parTransId="{7CC37300-CBC3-4B83-83E9-27BE65B5C582}" sibTransId="{D93A96AA-4A11-4500-B9E1-30972D330279}"/>
    <dgm:cxn modelId="{640FF342-A0EC-4535-A5C2-95C23C4A9C03}" srcId="{A6C42AEB-F7FC-4837-8C72-A4F3AA638ED8}" destId="{47AB1BC0-4B1E-4C9A-B1CE-9097F4BED65C}" srcOrd="1" destOrd="0" parTransId="{CE0DDB52-DB37-4EAF-B866-ECC27C98BFF6}" sibTransId="{3E841172-5C7E-4FD1-BFBC-7DD45FB0668D}"/>
    <dgm:cxn modelId="{3509C991-6F97-44F3-A17D-BE8281B0E498}" type="presOf" srcId="{88663EB3-7666-4AAB-83D9-2739675DFABC}" destId="{24AFC127-30EF-499D-A8FD-96C8137491B0}" srcOrd="0" destOrd="3" presId="urn:microsoft.com/office/officeart/2008/layout/PictureStrips"/>
    <dgm:cxn modelId="{E017C558-29F3-4CF8-B1CA-CF571A68E4DE}" type="presOf" srcId="{A6C42AEB-F7FC-4837-8C72-A4F3AA638ED8}" destId="{EF5C7F52-734B-4E39-8FC0-1AD95CB43B5A}" srcOrd="0" destOrd="0" presId="urn:microsoft.com/office/officeart/2008/layout/PictureStrips"/>
    <dgm:cxn modelId="{CF8E69E4-FB42-46F2-A70A-205A5AEBF3E9}" type="presOf" srcId="{555704D3-8AFE-43A4-ACCD-EA3EB5976506}" destId="{0B89A260-47EF-42FE-B1DA-48D7024B97F0}" srcOrd="0" destOrd="4" presId="urn:microsoft.com/office/officeart/2008/layout/PictureStrips"/>
    <dgm:cxn modelId="{AB8CBF7C-1281-4C76-9F21-5A28621330BF}" srcId="{9223A948-2D43-4E11-A99C-9ACBEBAA6DA4}" destId="{07DA0BE0-CAEC-482F-A5F8-1E0C3CEA994F}" srcOrd="0" destOrd="0" parTransId="{6F0E93D1-A580-4DA4-A7CC-B737746BDA1E}" sibTransId="{B5FDD026-C5B7-48BF-A6CE-F342B206F006}"/>
    <dgm:cxn modelId="{65A0F6B2-55D5-4ED4-A69F-92721915FE7E}" type="presOf" srcId="{4595892D-63EC-4F9E-9613-7A16F056DFE9}" destId="{0B89A260-47EF-42FE-B1DA-48D7024B97F0}" srcOrd="0" destOrd="5" presId="urn:microsoft.com/office/officeart/2008/layout/PictureStrips"/>
    <dgm:cxn modelId="{2BC4431F-1604-4555-85C7-85EDCCFCCB80}" type="presOf" srcId="{BAC59178-75F0-4B21-B880-DBF7E86210A8}" destId="{5AB9A9C1-28E7-4BA0-A1D8-894497A23A23}" srcOrd="0" destOrd="0" presId="urn:microsoft.com/office/officeart/2008/layout/PictureStrips"/>
    <dgm:cxn modelId="{B47825B3-DC75-4AF0-BEFE-807D8E15BFFE}" srcId="{0C4253D7-DF12-4626-9723-C13EFD44E6D2}" destId="{328CD1CE-B363-4B9D-86DB-0B709B9E9F33}" srcOrd="1" destOrd="0" parTransId="{845436E7-868A-47F1-9B73-AE55E3E78AC0}" sibTransId="{4247F3AD-FCC2-4C3A-A858-B0A8F40C19C3}"/>
    <dgm:cxn modelId="{F14A7827-FD94-46B4-AC4B-DF713E094FFD}" srcId="{BAC59178-75F0-4B21-B880-DBF7E86210A8}" destId="{D60F759D-796A-4E7F-9FD0-6E68779AC42A}" srcOrd="0" destOrd="0" parTransId="{1147DE26-8E20-49F3-952F-36F4C8CE6002}" sibTransId="{614F80BC-85A0-4196-8DA1-1134361FC672}"/>
    <dgm:cxn modelId="{A03EB96C-FB16-4F30-822C-1F86D7A747CB}" srcId="{4487E342-0B87-460D-B0D5-05AFDA927BA2}" destId="{0C4253D7-DF12-4626-9723-C13EFD44E6D2}" srcOrd="3" destOrd="0" parTransId="{86EA7406-62BE-49C1-83A9-B01AB7D228A7}" sibTransId="{B29E7D6C-65C6-4210-88AD-0E080C2F73DD}"/>
    <dgm:cxn modelId="{9937DD12-CF47-4958-BEB9-B8D6A06B644C}" type="presOf" srcId="{BA1BC719-43F8-4E58-9AE5-3EBCA5F788AC}" destId="{5AB9A9C1-28E7-4BA0-A1D8-894497A23A23}" srcOrd="0" destOrd="4" presId="urn:microsoft.com/office/officeart/2008/layout/PictureStrips"/>
    <dgm:cxn modelId="{61E77CBC-CA6C-400B-9672-509F4B25B4B9}" type="presOf" srcId="{D60F759D-796A-4E7F-9FD0-6E68779AC42A}" destId="{5AB9A9C1-28E7-4BA0-A1D8-894497A23A23}" srcOrd="0" destOrd="1" presId="urn:microsoft.com/office/officeart/2008/layout/PictureStrips"/>
    <dgm:cxn modelId="{7DDFEF6B-1F83-4185-B995-D4BA3C7DB255}" type="presOf" srcId="{CDC62702-D8FA-496A-B729-9652FB3B9F0F}" destId="{58C66C2C-EAEA-4D35-A4F6-26031FDFEE67}" srcOrd="0" destOrd="5" presId="urn:microsoft.com/office/officeart/2008/layout/PictureStrips"/>
    <dgm:cxn modelId="{42D823BD-5D30-46C0-B7AC-8D6DBC4DB5B5}" type="presOf" srcId="{76F7D1B7-1F64-4CA2-BFA3-7B7CA58D009D}" destId="{0B89A260-47EF-42FE-B1DA-48D7024B97F0}" srcOrd="0" destOrd="1" presId="urn:microsoft.com/office/officeart/2008/layout/PictureStrips"/>
    <dgm:cxn modelId="{4EE0A929-8500-48F6-82A6-753A9E5CD1FC}" srcId="{CE4130F7-BC6C-49C9-B941-C02B69607F08}" destId="{B0385282-E425-497D-B037-C050F31FA92D}" srcOrd="1" destOrd="0" parTransId="{37B6C229-11AB-42C6-AB31-90171106E3A2}" sibTransId="{4E78E905-9AEA-4E85-925B-059281853169}"/>
    <dgm:cxn modelId="{7D0A556F-7660-47BC-A0C3-91755AA8FC0F}" type="presOf" srcId="{325A0174-920D-4DA5-A6EC-5A65B75BD1A9}" destId="{58C66C2C-EAEA-4D35-A4F6-26031FDFEE67}" srcOrd="0" destOrd="1" presId="urn:microsoft.com/office/officeart/2008/layout/PictureStrips"/>
    <dgm:cxn modelId="{D892C900-611A-4005-A3F4-F533FFBECCDE}" srcId="{4487E342-0B87-460D-B0D5-05AFDA927BA2}" destId="{CE4130F7-BC6C-49C9-B941-C02B69607F08}" srcOrd="1" destOrd="0" parTransId="{EB0ECAC9-0B53-48E2-86BE-775DF9CE381B}" sibTransId="{5FF03EC9-4B17-4078-B6DE-B09BB5051FA7}"/>
    <dgm:cxn modelId="{A558D389-74D5-473E-A7C4-DDF0ED54F863}" srcId="{BAC59178-75F0-4B21-B880-DBF7E86210A8}" destId="{BA1BC719-43F8-4E58-9AE5-3EBCA5F788AC}" srcOrd="3" destOrd="0" parTransId="{6AFB8282-7E09-4AA1-8B63-621FBC5A85C3}" sibTransId="{B4F488C9-E042-4A57-8117-C90A357B4ABB}"/>
    <dgm:cxn modelId="{B246A690-FE5C-422D-A787-693E309003EB}" type="presOf" srcId="{0C4253D7-DF12-4626-9723-C13EFD44E6D2}" destId="{0B89A260-47EF-42FE-B1DA-48D7024B97F0}" srcOrd="0" destOrd="0" presId="urn:microsoft.com/office/officeart/2008/layout/PictureStrips"/>
    <dgm:cxn modelId="{55F5B11B-D7A1-4EF0-BD8B-AB5F64452B30}" type="presOf" srcId="{55BF0C19-FF5F-4FB9-96E6-DBE3D5ECE00F}" destId="{EF5C7F52-734B-4E39-8FC0-1AD95CB43B5A}" srcOrd="0" destOrd="1" presId="urn:microsoft.com/office/officeart/2008/layout/PictureStrips"/>
    <dgm:cxn modelId="{D774532A-9ED3-42BA-83A4-180ADC75A561}" type="presOf" srcId="{25AEB12F-121B-49EA-86F1-53AB59EC8AD6}" destId="{24AFC127-30EF-499D-A8FD-96C8137491B0}" srcOrd="0" destOrd="2" presId="urn:microsoft.com/office/officeart/2008/layout/PictureStrips"/>
    <dgm:cxn modelId="{4364D56C-8891-4997-99E7-BA036DD654C2}" type="presOf" srcId="{47AB1BC0-4B1E-4C9A-B1CE-9097F4BED65C}" destId="{EF5C7F52-734B-4E39-8FC0-1AD95CB43B5A}" srcOrd="0" destOrd="2" presId="urn:microsoft.com/office/officeart/2008/layout/PictureStrips"/>
    <dgm:cxn modelId="{51A864A9-847B-4366-8554-57D44EFAB089}" srcId="{CE4130F7-BC6C-49C9-B941-C02B69607F08}" destId="{28A74514-B02E-49E0-AF93-13C982639D21}" srcOrd="2" destOrd="0" parTransId="{9C4B4C5B-A1BC-497C-8360-E19FA34C265B}" sibTransId="{22002BCA-8862-4B76-B81A-E4F722641DF0}"/>
    <dgm:cxn modelId="{52EA9346-BA2E-4342-B7B1-D65244CC25CC}" srcId="{0C4253D7-DF12-4626-9723-C13EFD44E6D2}" destId="{4595892D-63EC-4F9E-9613-7A16F056DFE9}" srcOrd="4" destOrd="0" parTransId="{65D0065D-5981-4A8C-9B00-3BAD9DD85F43}" sibTransId="{8284C06F-E960-4680-B33D-5DC3AD8AD70D}"/>
    <dgm:cxn modelId="{1A1FC1F9-287A-41C5-AFEB-EFE954BE07FA}" type="presOf" srcId="{B0385282-E425-497D-B037-C050F31FA92D}" destId="{58C66C2C-EAEA-4D35-A4F6-26031FDFEE67}" srcOrd="0" destOrd="2" presId="urn:microsoft.com/office/officeart/2008/layout/PictureStrips"/>
    <dgm:cxn modelId="{211FE5FB-CFED-4438-9244-D2386009E0FC}" type="presOf" srcId="{9223A948-2D43-4E11-A99C-9ACBEBAA6DA4}" destId="{24AFC127-30EF-499D-A8FD-96C8137491B0}" srcOrd="0" destOrd="0" presId="urn:microsoft.com/office/officeart/2008/layout/PictureStrips"/>
    <dgm:cxn modelId="{18E06033-C691-4881-AD15-59DCCB0F7150}" srcId="{0C4253D7-DF12-4626-9723-C13EFD44E6D2}" destId="{76F7D1B7-1F64-4CA2-BFA3-7B7CA58D009D}" srcOrd="0" destOrd="0" parTransId="{8DD85059-CC45-4209-8EA1-50D3081A539C}" sibTransId="{2A9F4D2D-C344-4857-8B74-ABDE42521E2B}"/>
    <dgm:cxn modelId="{911F6BEC-B3DD-4D1A-989F-BABF82DF0733}" type="presOf" srcId="{A780840E-64ED-44E8-8A8D-9354421EB2EA}" destId="{24AFC127-30EF-499D-A8FD-96C8137491B0}" srcOrd="0" destOrd="4" presId="urn:microsoft.com/office/officeart/2008/layout/PictureStrips"/>
    <dgm:cxn modelId="{577B2988-DF97-4CF7-BA16-46013C9046BE}" srcId="{BAC59178-75F0-4B21-B880-DBF7E86210A8}" destId="{B5E4A3F7-2138-42F4-A071-66C39B8C9271}" srcOrd="4" destOrd="0" parTransId="{83C7C332-18DA-4AAA-BFD3-B51EB6D4E463}" sibTransId="{C054DFEE-355F-45CB-8990-DF1D5829AFE1}"/>
    <dgm:cxn modelId="{007E77D4-7B27-4964-9C18-078D4CE2840F}" type="presOf" srcId="{1428C5F5-EAFF-484E-BC83-F6FC52B95DF9}" destId="{5AB9A9C1-28E7-4BA0-A1D8-894497A23A23}" srcOrd="0" destOrd="2" presId="urn:microsoft.com/office/officeart/2008/layout/PictureStrips"/>
    <dgm:cxn modelId="{3D58155F-EA67-41F4-A96F-A5560F01C2A7}" srcId="{BAC59178-75F0-4B21-B880-DBF7E86210A8}" destId="{1428C5F5-EAFF-484E-BC83-F6FC52B95DF9}" srcOrd="1" destOrd="0" parTransId="{368C0A88-75F0-49B1-A1E0-F52C3A250424}" sibTransId="{992D099C-B1B1-49DB-B507-8F13C68D7FED}"/>
    <dgm:cxn modelId="{9957876F-DB75-4AC4-8705-8EC7472DCC1D}" type="presParOf" srcId="{5C49EB9C-D036-4B46-B9E6-4BC000893596}" destId="{0DED7857-FBF8-4D73-9C13-A938590D23A6}" srcOrd="0" destOrd="0" presId="urn:microsoft.com/office/officeart/2008/layout/PictureStrips"/>
    <dgm:cxn modelId="{644B4D28-BF8B-4ACC-A53E-82EEE85FF12B}" type="presParOf" srcId="{0DED7857-FBF8-4D73-9C13-A938590D23A6}" destId="{5AB9A9C1-28E7-4BA0-A1D8-894497A23A23}" srcOrd="0" destOrd="0" presId="urn:microsoft.com/office/officeart/2008/layout/PictureStrips"/>
    <dgm:cxn modelId="{DC32D77B-2D4D-4209-BDAB-307C4F7FF590}" type="presParOf" srcId="{0DED7857-FBF8-4D73-9C13-A938590D23A6}" destId="{A44E66D5-5C9B-4C58-94DA-ABD81D959846}" srcOrd="1" destOrd="0" presId="urn:microsoft.com/office/officeart/2008/layout/PictureStrips"/>
    <dgm:cxn modelId="{B90AE5FD-1992-4D7D-A8C9-433ACD814FC0}" type="presParOf" srcId="{5C49EB9C-D036-4B46-B9E6-4BC000893596}" destId="{380C02FB-B99E-486B-92F6-A2630A92E726}" srcOrd="1" destOrd="0" presId="urn:microsoft.com/office/officeart/2008/layout/PictureStrips"/>
    <dgm:cxn modelId="{9E8C6621-E9A1-4825-A099-FF8066620BD3}" type="presParOf" srcId="{5C49EB9C-D036-4B46-B9E6-4BC000893596}" destId="{1FA35FDA-4BD9-483C-AF27-C52AA782C670}" srcOrd="2" destOrd="0" presId="urn:microsoft.com/office/officeart/2008/layout/PictureStrips"/>
    <dgm:cxn modelId="{93E9692A-EC29-4799-9094-F4A666317ACA}" type="presParOf" srcId="{1FA35FDA-4BD9-483C-AF27-C52AA782C670}" destId="{58C66C2C-EAEA-4D35-A4F6-26031FDFEE67}" srcOrd="0" destOrd="0" presId="urn:microsoft.com/office/officeart/2008/layout/PictureStrips"/>
    <dgm:cxn modelId="{EC28C4A5-B94F-456C-9D6C-53465CD0B60E}" type="presParOf" srcId="{1FA35FDA-4BD9-483C-AF27-C52AA782C670}" destId="{D58370AF-AF43-456A-A40E-9F6551AB11E3}" srcOrd="1" destOrd="0" presId="urn:microsoft.com/office/officeart/2008/layout/PictureStrips"/>
    <dgm:cxn modelId="{8A1E6BF5-9EBC-45B2-8127-D8A421B54D72}" type="presParOf" srcId="{5C49EB9C-D036-4B46-B9E6-4BC000893596}" destId="{13E2EFA3-7E2F-448B-B479-DA5DE4F72C8C}" srcOrd="3" destOrd="0" presId="urn:microsoft.com/office/officeart/2008/layout/PictureStrips"/>
    <dgm:cxn modelId="{ED359684-4881-4FDF-8242-893B73C53D50}" type="presParOf" srcId="{5C49EB9C-D036-4B46-B9E6-4BC000893596}" destId="{30B183E1-6968-4E76-8C25-5CA16428569A}" srcOrd="4" destOrd="0" presId="urn:microsoft.com/office/officeart/2008/layout/PictureStrips"/>
    <dgm:cxn modelId="{F9BD35C8-9779-455C-80C3-B39C1094834B}" type="presParOf" srcId="{30B183E1-6968-4E76-8C25-5CA16428569A}" destId="{EF5C7F52-734B-4E39-8FC0-1AD95CB43B5A}" srcOrd="0" destOrd="0" presId="urn:microsoft.com/office/officeart/2008/layout/PictureStrips"/>
    <dgm:cxn modelId="{A8D9A55E-6023-4593-BDE3-4E9E6ADD826A}" type="presParOf" srcId="{30B183E1-6968-4E76-8C25-5CA16428569A}" destId="{2A85A0D2-79F1-455F-9C8E-EBD1FA5190C1}" srcOrd="1" destOrd="0" presId="urn:microsoft.com/office/officeart/2008/layout/PictureStrips"/>
    <dgm:cxn modelId="{EFB16E1D-1063-4817-897C-24859DEA0B90}" type="presParOf" srcId="{5C49EB9C-D036-4B46-B9E6-4BC000893596}" destId="{CDADC273-39C0-4280-943C-18B30FE58018}" srcOrd="5" destOrd="0" presId="urn:microsoft.com/office/officeart/2008/layout/PictureStrips"/>
    <dgm:cxn modelId="{6FB3CE28-CE3A-441A-A977-BADD138AE485}" type="presParOf" srcId="{5C49EB9C-D036-4B46-B9E6-4BC000893596}" destId="{51CC0BB3-3CEB-41B9-A8B1-1BA58E27E03C}" srcOrd="6" destOrd="0" presId="urn:microsoft.com/office/officeart/2008/layout/PictureStrips"/>
    <dgm:cxn modelId="{56ADD4A4-B6BC-492E-828E-73A85D14245C}" type="presParOf" srcId="{51CC0BB3-3CEB-41B9-A8B1-1BA58E27E03C}" destId="{0B89A260-47EF-42FE-B1DA-48D7024B97F0}" srcOrd="0" destOrd="0" presId="urn:microsoft.com/office/officeart/2008/layout/PictureStrips"/>
    <dgm:cxn modelId="{6A8DC214-3961-4FB0-89C4-D0F4C2941127}" type="presParOf" srcId="{51CC0BB3-3CEB-41B9-A8B1-1BA58E27E03C}" destId="{75F6525F-921B-4680-A295-17D607EFF13A}" srcOrd="1" destOrd="0" presId="urn:microsoft.com/office/officeart/2008/layout/PictureStrips"/>
    <dgm:cxn modelId="{CA3D6CAC-F449-4EBE-81FF-408DA9A9506C}" type="presParOf" srcId="{5C49EB9C-D036-4B46-B9E6-4BC000893596}" destId="{870FF7DB-D667-499D-9210-F82C7CFB4A11}" srcOrd="7" destOrd="0" presId="urn:microsoft.com/office/officeart/2008/layout/PictureStrips"/>
    <dgm:cxn modelId="{C191A334-FDF2-4206-921D-748B1B53AA6B}" type="presParOf" srcId="{5C49EB9C-D036-4B46-B9E6-4BC000893596}" destId="{251CA2EA-8831-4E87-850D-8B5F4F409FD6}" srcOrd="8" destOrd="0" presId="urn:microsoft.com/office/officeart/2008/layout/PictureStrips"/>
    <dgm:cxn modelId="{C27204F1-12C5-4A7F-9658-805396DAF08E}" type="presParOf" srcId="{251CA2EA-8831-4E87-850D-8B5F4F409FD6}" destId="{24AFC127-30EF-499D-A8FD-96C8137491B0}" srcOrd="0" destOrd="0" presId="urn:microsoft.com/office/officeart/2008/layout/PictureStrips"/>
    <dgm:cxn modelId="{EB839BE5-FF5A-4A52-B240-3E20214A9E27}" type="presParOf" srcId="{251CA2EA-8831-4E87-850D-8B5F4F409FD6}" destId="{50ECB97A-9D67-4158-8B27-090BE352CC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B5533-F4CA-4C02-A781-2E2687E32147}">
      <dsp:nvSpPr>
        <dsp:cNvPr id="0" name=""/>
        <dsp:cNvSpPr/>
      </dsp:nvSpPr>
      <dsp:spPr>
        <a:xfrm>
          <a:off x="172066" y="946990"/>
          <a:ext cx="648877" cy="6488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917BB8-85AA-4C1E-BFA8-48022D9CD729}">
      <dsp:nvSpPr>
        <dsp:cNvPr id="0" name=""/>
        <dsp:cNvSpPr/>
      </dsp:nvSpPr>
      <dsp:spPr>
        <a:xfrm>
          <a:off x="496505" y="946990"/>
          <a:ext cx="3461999" cy="648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Empresa ecuatoriana</a:t>
          </a:r>
          <a:endParaRPr lang="es-EC" sz="2000" kern="1200" dirty="0"/>
        </a:p>
      </dsp:txBody>
      <dsp:txXfrm>
        <a:off x="496505" y="946990"/>
        <a:ext cx="3461999" cy="648877"/>
      </dsp:txXfrm>
    </dsp:sp>
    <dsp:sp modelId="{B97A98F0-2D8A-451E-9E7C-FFF7B55B10F8}">
      <dsp:nvSpPr>
        <dsp:cNvPr id="0" name=""/>
        <dsp:cNvSpPr/>
      </dsp:nvSpPr>
      <dsp:spPr>
        <a:xfrm>
          <a:off x="172066" y="2140692"/>
          <a:ext cx="648877" cy="648877"/>
        </a:xfrm>
        <a:prstGeom prst="ellipse">
          <a:avLst/>
        </a:prstGeom>
        <a:solidFill>
          <a:schemeClr val="accent5">
            <a:alpha val="50000"/>
            <a:hueOff val="-10661562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9D0517-B20F-4072-B603-F4E1A98E36E3}">
      <dsp:nvSpPr>
        <dsp:cNvPr id="0" name=""/>
        <dsp:cNvSpPr/>
      </dsp:nvSpPr>
      <dsp:spPr>
        <a:xfrm>
          <a:off x="496505" y="2140692"/>
          <a:ext cx="3461999" cy="648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Brinda soluciones para la gestión, administración y control</a:t>
          </a:r>
          <a:endParaRPr lang="es-EC" sz="2000" kern="1200" dirty="0"/>
        </a:p>
      </dsp:txBody>
      <dsp:txXfrm>
        <a:off x="496505" y="2140692"/>
        <a:ext cx="3461999" cy="648877"/>
      </dsp:txXfrm>
    </dsp:sp>
    <dsp:sp modelId="{30387A90-EC33-455F-8640-723C5B9270DE}">
      <dsp:nvSpPr>
        <dsp:cNvPr id="0" name=""/>
        <dsp:cNvSpPr/>
      </dsp:nvSpPr>
      <dsp:spPr>
        <a:xfrm>
          <a:off x="172066" y="3438259"/>
          <a:ext cx="648877" cy="648877"/>
        </a:xfrm>
        <a:prstGeom prst="ellipse">
          <a:avLst/>
        </a:prstGeom>
        <a:solidFill>
          <a:schemeClr val="accent5">
            <a:alpha val="50000"/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9D85F2-7F25-40BD-8756-5228EB954F8B}">
      <dsp:nvSpPr>
        <dsp:cNvPr id="0" name=""/>
        <dsp:cNvSpPr/>
      </dsp:nvSpPr>
      <dsp:spPr>
        <a:xfrm>
          <a:off x="496505" y="3438259"/>
          <a:ext cx="3461999" cy="648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Especializada en proveer mecanismos tecnológicos en la Administración de Recursos Humanos</a:t>
          </a:r>
          <a:endParaRPr lang="es-EC" sz="2000" kern="1200" dirty="0"/>
        </a:p>
      </dsp:txBody>
      <dsp:txXfrm>
        <a:off x="496505" y="3438259"/>
        <a:ext cx="3461999" cy="6488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4131-1AA4-42CD-A15D-3BA1B8FFC56F}">
      <dsp:nvSpPr>
        <dsp:cNvPr id="0" name=""/>
        <dsp:cNvSpPr/>
      </dsp:nvSpPr>
      <dsp:spPr>
        <a:xfrm>
          <a:off x="4792" y="0"/>
          <a:ext cx="2875279" cy="255772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6FC42-86FB-4252-849B-EB13F805AE00}">
      <dsp:nvSpPr>
        <dsp:cNvPr id="0" name=""/>
        <dsp:cNvSpPr/>
      </dsp:nvSpPr>
      <dsp:spPr>
        <a:xfrm>
          <a:off x="2966329" y="0"/>
          <a:ext cx="4879262" cy="255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Fortalezas</a:t>
          </a:r>
          <a:endParaRPr lang="es-EC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Personal con conocimiento y experiencia en el sector.</a:t>
          </a:r>
          <a:endParaRPr lang="es-EC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Quince años de experiencia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 empresa desarrolla productos personalizados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Alianzas estratégicas con proveedores que refieren continuamente nuevos clientes a la empresa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Precios competitivos dentro de la industria.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Los productos y servicios son tecnológicamente competitivos.</a:t>
          </a:r>
          <a:endParaRPr lang="es-EC" sz="1800" kern="1200" dirty="0"/>
        </a:p>
      </dsp:txBody>
      <dsp:txXfrm>
        <a:off x="2966329" y="0"/>
        <a:ext cx="4879262" cy="2557724"/>
      </dsp:txXfrm>
    </dsp:sp>
    <dsp:sp modelId="{320CC16F-E04D-4A4F-BBEB-E966D6036166}">
      <dsp:nvSpPr>
        <dsp:cNvPr id="0" name=""/>
        <dsp:cNvSpPr/>
      </dsp:nvSpPr>
      <dsp:spPr>
        <a:xfrm>
          <a:off x="867375" y="2770867"/>
          <a:ext cx="2875279" cy="255772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0547C-C8E8-4A58-AC4F-ED667C07E78E}">
      <dsp:nvSpPr>
        <dsp:cNvPr id="0" name=""/>
        <dsp:cNvSpPr/>
      </dsp:nvSpPr>
      <dsp:spPr>
        <a:xfrm>
          <a:off x="3828913" y="2770867"/>
          <a:ext cx="4879262" cy="255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Debilidades</a:t>
          </a:r>
          <a:endParaRPr lang="es-EC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 se ha segmentado adecuadamente su mercado.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Estrategias de Marketing no definidas.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Los objetivos de la empresa no son medibles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 empresa no cuenta con una organización para las ventas.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 empresa no realiza investigación y desarrollo.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Escasa comunicación interna.</a:t>
          </a:r>
          <a:endParaRPr lang="es-EC" sz="1800" kern="1200" dirty="0"/>
        </a:p>
      </dsp:txBody>
      <dsp:txXfrm>
        <a:off x="3828913" y="2770867"/>
        <a:ext cx="4879262" cy="2557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D51A0-7E29-4593-B258-A43304AF0514}">
      <dsp:nvSpPr>
        <dsp:cNvPr id="0" name=""/>
        <dsp:cNvSpPr/>
      </dsp:nvSpPr>
      <dsp:spPr>
        <a:xfrm>
          <a:off x="719359" y="1080107"/>
          <a:ext cx="6953812" cy="410535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7885-A201-4268-B06D-3BCF8AA0E410}">
      <dsp:nvSpPr>
        <dsp:cNvPr id="0" name=""/>
        <dsp:cNvSpPr/>
      </dsp:nvSpPr>
      <dsp:spPr>
        <a:xfrm>
          <a:off x="927175" y="1555412"/>
          <a:ext cx="3229126" cy="307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Oportunidades</a:t>
          </a:r>
          <a:endParaRPr lang="es-EC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Las empresas necesitan de una pagina Web.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Tendencia hacia la utilización del Internet como un canal de difusión y promoción.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 utilización de Internet en Ecuador es creciente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Incremento de demanda de productos y servicios web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Constante innovación a nivel mundial del portafolio de servicios web complementarios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</dsp:txBody>
      <dsp:txXfrm>
        <a:off x="927175" y="1555412"/>
        <a:ext cx="3229126" cy="3074356"/>
      </dsp:txXfrm>
    </dsp:sp>
    <dsp:sp modelId="{888FF7AF-243C-4AD6-B4B5-1E2763D8C0F5}">
      <dsp:nvSpPr>
        <dsp:cNvPr id="0" name=""/>
        <dsp:cNvSpPr/>
      </dsp:nvSpPr>
      <dsp:spPr>
        <a:xfrm>
          <a:off x="4228237" y="1555412"/>
          <a:ext cx="3229126" cy="307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Amenazas</a:t>
          </a:r>
          <a:endParaRPr lang="es-EC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Incremento de oferta de productos y servicios sustitutos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Competencia desleal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Poco conocimiento nacional de los servicios que oferta el sector de desarrollo web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Aparecimiento de nuevos competidores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Inestabilidad política y económica generalizada en toda la región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</dsp:txBody>
      <dsp:txXfrm>
        <a:off x="4228237" y="1555412"/>
        <a:ext cx="3229126" cy="3074356"/>
      </dsp:txXfrm>
    </dsp:sp>
    <dsp:sp modelId="{5E94791D-8B9B-4EA1-A50B-F6DF6D254409}">
      <dsp:nvSpPr>
        <dsp:cNvPr id="0" name=""/>
        <dsp:cNvSpPr/>
      </dsp:nvSpPr>
      <dsp:spPr>
        <a:xfrm>
          <a:off x="0" y="415950"/>
          <a:ext cx="1358790" cy="135879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DC4B7-2A64-4D1D-B6CA-BFB82CAF5A22}">
      <dsp:nvSpPr>
        <dsp:cNvPr id="0" name=""/>
        <dsp:cNvSpPr/>
      </dsp:nvSpPr>
      <dsp:spPr>
        <a:xfrm>
          <a:off x="6714025" y="904604"/>
          <a:ext cx="1278862" cy="43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5B4D8-2606-4F4D-B0F3-D7DBE4D5B18D}">
      <dsp:nvSpPr>
        <dsp:cNvPr id="0" name=""/>
        <dsp:cNvSpPr/>
      </dsp:nvSpPr>
      <dsp:spPr>
        <a:xfrm>
          <a:off x="4196266" y="1561986"/>
          <a:ext cx="799" cy="2936306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CA822-9150-4DDD-A2AF-91364AF5FBC9}">
      <dsp:nvSpPr>
        <dsp:cNvPr id="0" name=""/>
        <dsp:cNvSpPr/>
      </dsp:nvSpPr>
      <dsp:spPr>
        <a:xfrm>
          <a:off x="923588" y="0"/>
          <a:ext cx="5221559" cy="522155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AE236-103C-4BFD-A0E8-A8B9DF69C45E}">
      <dsp:nvSpPr>
        <dsp:cNvPr id="0" name=""/>
        <dsp:cNvSpPr/>
      </dsp:nvSpPr>
      <dsp:spPr>
        <a:xfrm>
          <a:off x="2745378" y="522665"/>
          <a:ext cx="4971992" cy="928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Contar con precios competitivos en el mercado para la realización y mejoramiento de páginas Web, para abarcar varios segmentos en el mismo.</a:t>
          </a:r>
          <a:endParaRPr lang="es-EC" sz="1800" kern="1200" dirty="0"/>
        </a:p>
      </dsp:txBody>
      <dsp:txXfrm>
        <a:off x="2790682" y="567969"/>
        <a:ext cx="4881384" cy="837442"/>
      </dsp:txXfrm>
    </dsp:sp>
    <dsp:sp modelId="{11A9C3F3-4D34-454B-B954-567FB2BD9336}">
      <dsp:nvSpPr>
        <dsp:cNvPr id="0" name=""/>
        <dsp:cNvSpPr/>
      </dsp:nvSpPr>
      <dsp:spPr>
        <a:xfrm>
          <a:off x="2745378" y="1566722"/>
          <a:ext cx="4971992" cy="928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Desarrollar un plan de comunicación que nos permita reposicionar el nombre y los beneficios de la empresa. </a:t>
          </a:r>
          <a:endParaRPr lang="es-EC" sz="1800" kern="1200" dirty="0"/>
        </a:p>
      </dsp:txBody>
      <dsp:txXfrm>
        <a:off x="2790682" y="1612026"/>
        <a:ext cx="4881384" cy="837442"/>
      </dsp:txXfrm>
    </dsp:sp>
    <dsp:sp modelId="{712181AA-B797-4FA5-95B6-CC70E0DB6BF5}">
      <dsp:nvSpPr>
        <dsp:cNvPr id="0" name=""/>
        <dsp:cNvSpPr/>
      </dsp:nvSpPr>
      <dsp:spPr>
        <a:xfrm>
          <a:off x="2745378" y="2610779"/>
          <a:ext cx="4971992" cy="928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Incrementar la participación en el mercado de creación y mejoramiento de páginas Web.  </a:t>
          </a:r>
          <a:endParaRPr lang="es-EC" sz="1800" kern="1200" dirty="0"/>
        </a:p>
      </dsp:txBody>
      <dsp:txXfrm>
        <a:off x="2790682" y="2656083"/>
        <a:ext cx="4881384" cy="837442"/>
      </dsp:txXfrm>
    </dsp:sp>
    <dsp:sp modelId="{BE146C6E-D5E6-423E-8BD4-F27EA7678105}">
      <dsp:nvSpPr>
        <dsp:cNvPr id="0" name=""/>
        <dsp:cNvSpPr/>
      </dsp:nvSpPr>
      <dsp:spPr>
        <a:xfrm>
          <a:off x="2745378" y="3654837"/>
          <a:ext cx="4971992" cy="928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Alcanzar liderazgo en la calidad de los servicios que ofrece “</a:t>
          </a:r>
          <a:r>
            <a:rPr lang="es-EC" sz="1800" kern="1200" dirty="0" err="1" smtClean="0"/>
            <a:t>GESTALTHUMAN</a:t>
          </a:r>
          <a:r>
            <a:rPr lang="es-EC" sz="1800" kern="1200" dirty="0" smtClean="0"/>
            <a:t> CÍA. LTDA.”  </a:t>
          </a:r>
          <a:endParaRPr lang="es-EC" sz="1800" kern="1200" dirty="0"/>
        </a:p>
      </dsp:txBody>
      <dsp:txXfrm>
        <a:off x="2790682" y="3700141"/>
        <a:ext cx="4881384" cy="8374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FBF4E-9EE4-4EA9-8E47-845EC1781064}">
      <dsp:nvSpPr>
        <dsp:cNvPr id="0" name=""/>
        <dsp:cNvSpPr/>
      </dsp:nvSpPr>
      <dsp:spPr>
        <a:xfrm rot="5400000">
          <a:off x="-231738" y="232709"/>
          <a:ext cx="1544923" cy="1081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 rot="-5400000">
        <a:off x="1" y="541693"/>
        <a:ext cx="1081446" cy="463477"/>
      </dsp:txXfrm>
    </dsp:sp>
    <dsp:sp modelId="{D8D7DB08-7735-40B6-BBD1-0A3902D04274}">
      <dsp:nvSpPr>
        <dsp:cNvPr id="0" name=""/>
        <dsp:cNvSpPr/>
      </dsp:nvSpPr>
      <dsp:spPr>
        <a:xfrm rot="5400000">
          <a:off x="3924823" y="-2842405"/>
          <a:ext cx="1004200" cy="6690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“</a:t>
          </a:r>
          <a:r>
            <a:rPr lang="es-EC" sz="1900" kern="1200" dirty="0" err="1" smtClean="0"/>
            <a:t>GestaltHuman</a:t>
          </a:r>
          <a:r>
            <a:rPr lang="es-EC" sz="1900" kern="1200" dirty="0" smtClean="0"/>
            <a:t> Cía. Ltda.” no tiene una buena participación en el mercado debido a que no cuenta con inversión en Marketing</a:t>
          </a:r>
          <a:endParaRPr lang="es-EC" sz="1900" kern="1200" dirty="0"/>
        </a:p>
      </dsp:txBody>
      <dsp:txXfrm rot="-5400000">
        <a:off x="1081447" y="49992"/>
        <a:ext cx="6641932" cy="906158"/>
      </dsp:txXfrm>
    </dsp:sp>
    <dsp:sp modelId="{7F7EFFDC-89AB-4F1F-8E8C-4CE715FDBAED}">
      <dsp:nvSpPr>
        <dsp:cNvPr id="0" name=""/>
        <dsp:cNvSpPr/>
      </dsp:nvSpPr>
      <dsp:spPr>
        <a:xfrm rot="5400000">
          <a:off x="-231738" y="1582768"/>
          <a:ext cx="1544923" cy="1081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 rot="-5400000">
        <a:off x="1" y="1891752"/>
        <a:ext cx="1081446" cy="463477"/>
      </dsp:txXfrm>
    </dsp:sp>
    <dsp:sp modelId="{C9BD1750-80E6-4596-9D92-A5B4A9958D1F}">
      <dsp:nvSpPr>
        <dsp:cNvPr id="0" name=""/>
        <dsp:cNvSpPr/>
      </dsp:nvSpPr>
      <dsp:spPr>
        <a:xfrm rot="5400000">
          <a:off x="3924823" y="-1492346"/>
          <a:ext cx="1004200" cy="6690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El mercado es bastante atractivo ya que su crecimiento es continuo, por la nueva necesidad que tienen las empresas de poseer tecnologías de la información, para mejorar los procesos y actividades.</a:t>
          </a:r>
          <a:endParaRPr lang="es-EC" sz="1900" kern="1200" dirty="0"/>
        </a:p>
      </dsp:txBody>
      <dsp:txXfrm rot="-5400000">
        <a:off x="1081447" y="1400051"/>
        <a:ext cx="6641932" cy="906158"/>
      </dsp:txXfrm>
    </dsp:sp>
    <dsp:sp modelId="{6E98A972-4B20-4ECB-806E-E46A088C1268}">
      <dsp:nvSpPr>
        <dsp:cNvPr id="0" name=""/>
        <dsp:cNvSpPr/>
      </dsp:nvSpPr>
      <dsp:spPr>
        <a:xfrm rot="5400000">
          <a:off x="-231738" y="2932828"/>
          <a:ext cx="1544923" cy="1081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 rot="-5400000">
        <a:off x="1" y="3241812"/>
        <a:ext cx="1081446" cy="463477"/>
      </dsp:txXfrm>
    </dsp:sp>
    <dsp:sp modelId="{6D27FD41-F907-4986-8573-EFD0F3A9ED36}">
      <dsp:nvSpPr>
        <dsp:cNvPr id="0" name=""/>
        <dsp:cNvSpPr/>
      </dsp:nvSpPr>
      <dsp:spPr>
        <a:xfrm rot="5400000">
          <a:off x="3924823" y="-142287"/>
          <a:ext cx="1004200" cy="6690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Se pudo comprobar que existe un gran número de empresas que están dispuestas a contratar los servicios de páginas Web, dando así la oportunidad de aprovechar este mercado.</a:t>
          </a:r>
          <a:endParaRPr lang="es-EC" sz="1900" kern="1200" dirty="0"/>
        </a:p>
      </dsp:txBody>
      <dsp:txXfrm rot="-5400000">
        <a:off x="1081447" y="2750110"/>
        <a:ext cx="6641932" cy="9061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C90DA-F129-412C-B323-D4B6CB70E225}">
      <dsp:nvSpPr>
        <dsp:cNvPr id="0" name=""/>
        <dsp:cNvSpPr/>
      </dsp:nvSpPr>
      <dsp:spPr>
        <a:xfrm>
          <a:off x="-5045766" y="-773037"/>
          <a:ext cx="6009082" cy="6009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AB91-6300-4018-8898-39FAF58BE029}">
      <dsp:nvSpPr>
        <dsp:cNvPr id="0" name=""/>
        <dsp:cNvSpPr/>
      </dsp:nvSpPr>
      <dsp:spPr>
        <a:xfrm>
          <a:off x="619566" y="446300"/>
          <a:ext cx="7091344" cy="892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5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Es necesario que en las empresas exista una buena, rápida y ágil comunicación, no solo en su ambiente interno sino también en el externo.</a:t>
          </a:r>
          <a:endParaRPr lang="es-EC" sz="1900" kern="1200" dirty="0"/>
        </a:p>
      </dsp:txBody>
      <dsp:txXfrm>
        <a:off x="619566" y="446300"/>
        <a:ext cx="7091344" cy="892601"/>
      </dsp:txXfrm>
    </dsp:sp>
    <dsp:sp modelId="{08FB59C7-7A34-42D8-9AD3-75D501E09570}">
      <dsp:nvSpPr>
        <dsp:cNvPr id="0" name=""/>
        <dsp:cNvSpPr/>
      </dsp:nvSpPr>
      <dsp:spPr>
        <a:xfrm>
          <a:off x="61690" y="334725"/>
          <a:ext cx="1115752" cy="1115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96269-06F7-4B90-8D70-5F5E871C8F25}">
      <dsp:nvSpPr>
        <dsp:cNvPr id="0" name=""/>
        <dsp:cNvSpPr/>
      </dsp:nvSpPr>
      <dsp:spPr>
        <a:xfrm>
          <a:off x="944027" y="1785203"/>
          <a:ext cx="6766884" cy="892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5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Se debe tener siempre presente un análisis actual de la situación de la empresa frente a los cambios continuos que se dan en el mercado</a:t>
          </a:r>
          <a:endParaRPr lang="es-EC" sz="1900" kern="1200" dirty="0"/>
        </a:p>
      </dsp:txBody>
      <dsp:txXfrm>
        <a:off x="944027" y="1785203"/>
        <a:ext cx="6766884" cy="892601"/>
      </dsp:txXfrm>
    </dsp:sp>
    <dsp:sp modelId="{1D3BC1A2-9DBA-4AA1-96C6-497267C64095}">
      <dsp:nvSpPr>
        <dsp:cNvPr id="0" name=""/>
        <dsp:cNvSpPr/>
      </dsp:nvSpPr>
      <dsp:spPr>
        <a:xfrm>
          <a:off x="386151" y="1673628"/>
          <a:ext cx="1115752" cy="1115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438CB-E51E-4B4C-9337-BD7B26017C8F}">
      <dsp:nvSpPr>
        <dsp:cNvPr id="0" name=""/>
        <dsp:cNvSpPr/>
      </dsp:nvSpPr>
      <dsp:spPr>
        <a:xfrm>
          <a:off x="619566" y="3124105"/>
          <a:ext cx="7091344" cy="892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5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 planteamiento de las estrategias deben considerar toda la información que arroje el estudio de mercado con la importancia que se merece.</a:t>
          </a:r>
          <a:endParaRPr lang="es-EC" sz="1900" kern="1200" dirty="0"/>
        </a:p>
      </dsp:txBody>
      <dsp:txXfrm>
        <a:off x="619566" y="3124105"/>
        <a:ext cx="7091344" cy="892601"/>
      </dsp:txXfrm>
    </dsp:sp>
    <dsp:sp modelId="{0D2DBFFD-5ADF-4BCE-9611-6F0EF8E823D9}">
      <dsp:nvSpPr>
        <dsp:cNvPr id="0" name=""/>
        <dsp:cNvSpPr/>
      </dsp:nvSpPr>
      <dsp:spPr>
        <a:xfrm>
          <a:off x="61690" y="3012530"/>
          <a:ext cx="1115752" cy="1115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DFD89-1BB9-4BA2-9E21-59EA0E99D5AE}">
      <dsp:nvSpPr>
        <dsp:cNvPr id="0" name=""/>
        <dsp:cNvSpPr/>
      </dsp:nvSpPr>
      <dsp:spPr>
        <a:xfrm>
          <a:off x="2282316" y="1058180"/>
          <a:ext cx="2636167" cy="2636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Portafolio de servicios</a:t>
          </a:r>
          <a:endParaRPr lang="es-EC" sz="3800" kern="1200" dirty="0"/>
        </a:p>
      </dsp:txBody>
      <dsp:txXfrm>
        <a:off x="2668374" y="1444238"/>
        <a:ext cx="1864051" cy="1864051"/>
      </dsp:txXfrm>
    </dsp:sp>
    <dsp:sp modelId="{EF60BC58-A6D2-4346-8DE5-B703D2FB579C}">
      <dsp:nvSpPr>
        <dsp:cNvPr id="0" name=""/>
        <dsp:cNvSpPr/>
      </dsp:nvSpPr>
      <dsp:spPr>
        <a:xfrm>
          <a:off x="2854898" y="470"/>
          <a:ext cx="1491003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Diseño de páginas Web</a:t>
          </a:r>
          <a:endParaRPr lang="es-EC" sz="1800" kern="1200" dirty="0"/>
        </a:p>
      </dsp:txBody>
      <dsp:txXfrm>
        <a:off x="3073250" y="193499"/>
        <a:ext cx="1054299" cy="932025"/>
      </dsp:txXfrm>
    </dsp:sp>
    <dsp:sp modelId="{8E3E2450-269C-4572-801E-E4C56DA90A3C}">
      <dsp:nvSpPr>
        <dsp:cNvPr id="0" name=""/>
        <dsp:cNvSpPr/>
      </dsp:nvSpPr>
      <dsp:spPr>
        <a:xfrm>
          <a:off x="4341648" y="858846"/>
          <a:ext cx="1491003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Correo corporativo</a:t>
          </a:r>
          <a:endParaRPr lang="es-EC" sz="1800" kern="1200" dirty="0"/>
        </a:p>
      </dsp:txBody>
      <dsp:txXfrm>
        <a:off x="4560000" y="1051875"/>
        <a:ext cx="1054299" cy="932025"/>
      </dsp:txXfrm>
    </dsp:sp>
    <dsp:sp modelId="{9171BDA1-682E-4779-8FB6-9CD791EC4DC1}">
      <dsp:nvSpPr>
        <dsp:cNvPr id="0" name=""/>
        <dsp:cNvSpPr/>
      </dsp:nvSpPr>
      <dsp:spPr>
        <a:xfrm>
          <a:off x="4341648" y="2575597"/>
          <a:ext cx="1491003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Publicidad a través de portales interactivos</a:t>
          </a:r>
          <a:endParaRPr lang="es-EC" sz="1800" kern="1200" dirty="0"/>
        </a:p>
      </dsp:txBody>
      <dsp:txXfrm>
        <a:off x="4560000" y="2768626"/>
        <a:ext cx="1054299" cy="932025"/>
      </dsp:txXfrm>
    </dsp:sp>
    <dsp:sp modelId="{81283228-2583-4D7E-BD05-B74CCE59FEC0}">
      <dsp:nvSpPr>
        <dsp:cNvPr id="0" name=""/>
        <dsp:cNvSpPr/>
      </dsp:nvSpPr>
      <dsp:spPr>
        <a:xfrm>
          <a:off x="2854898" y="3433973"/>
          <a:ext cx="1491003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Desarrollo de software a la medida</a:t>
          </a:r>
        </a:p>
      </dsp:txBody>
      <dsp:txXfrm>
        <a:off x="3073250" y="3627002"/>
        <a:ext cx="1054299" cy="932025"/>
      </dsp:txXfrm>
    </dsp:sp>
    <dsp:sp modelId="{D7B9BFF0-2130-4629-AA97-32535513431E}">
      <dsp:nvSpPr>
        <dsp:cNvPr id="0" name=""/>
        <dsp:cNvSpPr/>
      </dsp:nvSpPr>
      <dsp:spPr>
        <a:xfrm>
          <a:off x="1368147" y="2575597"/>
          <a:ext cx="1491003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Servicios de </a:t>
          </a:r>
          <a:r>
            <a:rPr lang="es-EC" sz="1800" kern="1200" dirty="0" err="1" smtClean="0"/>
            <a:t>hosting</a:t>
          </a:r>
          <a:endParaRPr lang="es-EC" sz="1800" kern="1200" dirty="0" smtClean="0"/>
        </a:p>
      </dsp:txBody>
      <dsp:txXfrm>
        <a:off x="1586499" y="2768626"/>
        <a:ext cx="1054299" cy="932025"/>
      </dsp:txXfrm>
    </dsp:sp>
    <dsp:sp modelId="{CCF26892-018F-4141-B339-C7B9E05753D9}">
      <dsp:nvSpPr>
        <dsp:cNvPr id="0" name=""/>
        <dsp:cNvSpPr/>
      </dsp:nvSpPr>
      <dsp:spPr>
        <a:xfrm>
          <a:off x="1368147" y="858846"/>
          <a:ext cx="1491003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Registro de Dominios</a:t>
          </a:r>
        </a:p>
      </dsp:txBody>
      <dsp:txXfrm>
        <a:off x="1586499" y="1051875"/>
        <a:ext cx="1054299" cy="932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C2C42-FD21-4FD7-AA80-58384C16BF5D}">
      <dsp:nvSpPr>
        <dsp:cNvPr id="0" name=""/>
        <dsp:cNvSpPr/>
      </dsp:nvSpPr>
      <dsp:spPr>
        <a:xfrm>
          <a:off x="416705" y="1823"/>
          <a:ext cx="3170311" cy="107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Objetivo General </a:t>
          </a:r>
          <a:endParaRPr lang="es-EC" sz="4000" kern="1200" dirty="0"/>
        </a:p>
      </dsp:txBody>
      <dsp:txXfrm>
        <a:off x="448288" y="33406"/>
        <a:ext cx="3107145" cy="1015171"/>
      </dsp:txXfrm>
    </dsp:sp>
    <dsp:sp modelId="{8FC5D9EC-479C-498A-8988-EE8F75B1EDD7}">
      <dsp:nvSpPr>
        <dsp:cNvPr id="0" name=""/>
        <dsp:cNvSpPr/>
      </dsp:nvSpPr>
      <dsp:spPr>
        <a:xfrm>
          <a:off x="733736" y="1080160"/>
          <a:ext cx="317031" cy="178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470"/>
              </a:lnTo>
              <a:lnTo>
                <a:pt x="317031" y="17874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B5CCE-4DFC-4091-8ED1-E62DFDAAE984}">
      <dsp:nvSpPr>
        <dsp:cNvPr id="0" name=""/>
        <dsp:cNvSpPr/>
      </dsp:nvSpPr>
      <dsp:spPr>
        <a:xfrm>
          <a:off x="1050768" y="1372868"/>
          <a:ext cx="2633250" cy="2989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Desarrollar un Plan de Marketing que sirva como base para posicionar a “</a:t>
          </a:r>
          <a:r>
            <a:rPr lang="es-EC" sz="1800" kern="1200" dirty="0" err="1" smtClean="0"/>
            <a:t>GestaltHuman</a:t>
          </a:r>
          <a:r>
            <a:rPr lang="es-EC" sz="1800" kern="1200" dirty="0" smtClean="0"/>
            <a:t> Cía. Ltda.” como una empresa importante en la prestación de servicios informáticos en la ciudad de Quito junto con estrategias adecuadas que incrementen su demanda y rentabilidad.</a:t>
          </a:r>
        </a:p>
      </dsp:txBody>
      <dsp:txXfrm>
        <a:off x="1127893" y="1449993"/>
        <a:ext cx="2479000" cy="2835273"/>
      </dsp:txXfrm>
    </dsp:sp>
    <dsp:sp modelId="{737087F3-7541-452D-B34D-8338152B1ACB}">
      <dsp:nvSpPr>
        <dsp:cNvPr id="0" name=""/>
        <dsp:cNvSpPr/>
      </dsp:nvSpPr>
      <dsp:spPr>
        <a:xfrm>
          <a:off x="4172434" y="1823"/>
          <a:ext cx="3170311" cy="107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Objetivos Específicos:</a:t>
          </a:r>
        </a:p>
      </dsp:txBody>
      <dsp:txXfrm>
        <a:off x="4204017" y="33406"/>
        <a:ext cx="3107145" cy="1015171"/>
      </dsp:txXfrm>
    </dsp:sp>
    <dsp:sp modelId="{F81DF425-7AD6-4C5E-97F3-0A8501F142F0}">
      <dsp:nvSpPr>
        <dsp:cNvPr id="0" name=""/>
        <dsp:cNvSpPr/>
      </dsp:nvSpPr>
      <dsp:spPr>
        <a:xfrm>
          <a:off x="4489465" y="1080160"/>
          <a:ext cx="317031" cy="878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124"/>
              </a:lnTo>
              <a:lnTo>
                <a:pt x="317031" y="878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0135-F7CE-4D86-BCD9-9DF3D6FBBCFD}">
      <dsp:nvSpPr>
        <dsp:cNvPr id="0" name=""/>
        <dsp:cNvSpPr/>
      </dsp:nvSpPr>
      <dsp:spPr>
        <a:xfrm>
          <a:off x="4806496" y="1372868"/>
          <a:ext cx="2769685" cy="117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una investigación de mercado en la ciudad de Quito</a:t>
          </a:r>
        </a:p>
      </dsp:txBody>
      <dsp:txXfrm>
        <a:off x="4840789" y="1407161"/>
        <a:ext cx="2701099" cy="1102247"/>
      </dsp:txXfrm>
    </dsp:sp>
    <dsp:sp modelId="{A7450638-B0F6-4446-B21E-8EECC6E4F9AB}">
      <dsp:nvSpPr>
        <dsp:cNvPr id="0" name=""/>
        <dsp:cNvSpPr/>
      </dsp:nvSpPr>
      <dsp:spPr>
        <a:xfrm>
          <a:off x="4489465" y="1080160"/>
          <a:ext cx="317031" cy="2341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666"/>
              </a:lnTo>
              <a:lnTo>
                <a:pt x="317031" y="2341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8583B-FC41-4CC0-BE08-B2A7EE918049}">
      <dsp:nvSpPr>
        <dsp:cNvPr id="0" name=""/>
        <dsp:cNvSpPr/>
      </dsp:nvSpPr>
      <dsp:spPr>
        <a:xfrm>
          <a:off x="4806496" y="2836410"/>
          <a:ext cx="2769685" cy="117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Identificar el posicionamiento actual de la empresa en el mercado quiteño.</a:t>
          </a:r>
        </a:p>
      </dsp:txBody>
      <dsp:txXfrm>
        <a:off x="4840789" y="2870703"/>
        <a:ext cx="2701099" cy="1102247"/>
      </dsp:txXfrm>
    </dsp:sp>
    <dsp:sp modelId="{C2491A9C-51B2-4FA6-A215-D171CD5BE1A7}">
      <dsp:nvSpPr>
        <dsp:cNvPr id="0" name=""/>
        <dsp:cNvSpPr/>
      </dsp:nvSpPr>
      <dsp:spPr>
        <a:xfrm>
          <a:off x="4489465" y="1080160"/>
          <a:ext cx="317031" cy="3805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5207"/>
              </a:lnTo>
              <a:lnTo>
                <a:pt x="317031" y="3805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3B1CB-D3D8-4968-87FE-AECB3BC2C429}">
      <dsp:nvSpPr>
        <dsp:cNvPr id="0" name=""/>
        <dsp:cNvSpPr/>
      </dsp:nvSpPr>
      <dsp:spPr>
        <a:xfrm>
          <a:off x="4806496" y="4299951"/>
          <a:ext cx="2769685" cy="1170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Desarrollar estrategias de posicionamiento y fidelización</a:t>
          </a:r>
        </a:p>
      </dsp:txBody>
      <dsp:txXfrm>
        <a:off x="4840789" y="4334244"/>
        <a:ext cx="2701099" cy="1102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4D30E-D6D6-43DC-B679-1141076E3391}">
      <dsp:nvSpPr>
        <dsp:cNvPr id="0" name=""/>
        <dsp:cNvSpPr/>
      </dsp:nvSpPr>
      <dsp:spPr>
        <a:xfrm rot="16200000">
          <a:off x="365447" y="1253051"/>
          <a:ext cx="3286869" cy="26069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El problema:</a:t>
          </a:r>
          <a:endParaRPr lang="es-EC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“</a:t>
          </a:r>
          <a:r>
            <a:rPr lang="es-EC" sz="1800" kern="1200" dirty="0" err="1" smtClean="0"/>
            <a:t>GestaltHuman</a:t>
          </a:r>
          <a:r>
            <a:rPr lang="es-EC" sz="1800" kern="1200" dirty="0" smtClean="0"/>
            <a:t> Cía. Ltda.” no ha sabido enfocar adecuadamente estrategias que le permitan posicionarse en el mercado de la ciudad De Quito.</a:t>
          </a:r>
        </a:p>
      </dsp:txBody>
      <dsp:txXfrm rot="5400000">
        <a:off x="832679" y="1040390"/>
        <a:ext cx="2479690" cy="3032299"/>
      </dsp:txXfrm>
    </dsp:sp>
    <dsp:sp modelId="{81D9D669-C05B-40FA-B419-692A1AF7DD64}">
      <dsp:nvSpPr>
        <dsp:cNvPr id="0" name=""/>
        <dsp:cNvSpPr/>
      </dsp:nvSpPr>
      <dsp:spPr>
        <a:xfrm rot="5400000">
          <a:off x="2962315" y="1253051"/>
          <a:ext cx="3286869" cy="26069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Objetivo del estudio de mercado: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Conocer la demanda existente de las empresas de la ciudad de Quito y sus necesidades en el campo informático para promocionar eficiente y eficazmente los servicios de  “</a:t>
          </a:r>
          <a:r>
            <a:rPr lang="es-EC" sz="1800" kern="1200" dirty="0" err="1" smtClean="0"/>
            <a:t>GestaltHuman</a:t>
          </a:r>
          <a:r>
            <a:rPr lang="es-EC" sz="1800" kern="1200" dirty="0" smtClean="0"/>
            <a:t> Cía. Ltda.”</a:t>
          </a:r>
        </a:p>
      </dsp:txBody>
      <dsp:txXfrm rot="-5400000">
        <a:off x="3302262" y="1040390"/>
        <a:ext cx="2479690" cy="3032299"/>
      </dsp:txXfrm>
    </dsp:sp>
    <dsp:sp modelId="{BE8EBBCF-7505-437C-90D4-89BAD7599565}">
      <dsp:nvSpPr>
        <dsp:cNvPr id="0" name=""/>
        <dsp:cNvSpPr/>
      </dsp:nvSpPr>
      <dsp:spPr>
        <a:xfrm>
          <a:off x="2262245" y="0"/>
          <a:ext cx="2099833" cy="209973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295F1-D1B5-42B1-9901-5F9C200C8733}">
      <dsp:nvSpPr>
        <dsp:cNvPr id="0" name=""/>
        <dsp:cNvSpPr/>
      </dsp:nvSpPr>
      <dsp:spPr>
        <a:xfrm rot="10800000">
          <a:off x="2262245" y="3012836"/>
          <a:ext cx="2099833" cy="209973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022E-3565-4DDD-97E9-A9B4EB5E3271}">
      <dsp:nvSpPr>
        <dsp:cNvPr id="0" name=""/>
        <dsp:cNvSpPr/>
      </dsp:nvSpPr>
      <dsp:spPr>
        <a:xfrm>
          <a:off x="2500" y="0"/>
          <a:ext cx="449199" cy="4491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9A1A3-01FA-4C4C-A03F-A36FFA76B659}">
      <dsp:nvSpPr>
        <dsp:cNvPr id="0" name=""/>
        <dsp:cNvSpPr/>
      </dsp:nvSpPr>
      <dsp:spPr>
        <a:xfrm>
          <a:off x="47420" y="44919"/>
          <a:ext cx="359359" cy="359359"/>
        </a:xfrm>
        <a:prstGeom prst="chord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5E663-0C0C-437A-B4C7-3472F740A53C}">
      <dsp:nvSpPr>
        <dsp:cNvPr id="0" name=""/>
        <dsp:cNvSpPr/>
      </dsp:nvSpPr>
      <dsp:spPr>
        <a:xfrm>
          <a:off x="545282" y="0"/>
          <a:ext cx="1328880" cy="44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Investigación Descriptiva</a:t>
          </a:r>
          <a:endParaRPr lang="es-EC" sz="2000" kern="1200" dirty="0"/>
        </a:p>
      </dsp:txBody>
      <dsp:txXfrm>
        <a:off x="545282" y="0"/>
        <a:ext cx="1328880" cy="449199"/>
      </dsp:txXfrm>
    </dsp:sp>
    <dsp:sp modelId="{0F310A80-E696-4804-A260-ECB9EB3A1F4E}">
      <dsp:nvSpPr>
        <dsp:cNvPr id="0" name=""/>
        <dsp:cNvSpPr/>
      </dsp:nvSpPr>
      <dsp:spPr>
        <a:xfrm>
          <a:off x="1967745" y="0"/>
          <a:ext cx="449198" cy="4491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1ABC-1278-4006-A62D-91DB7EACD420}">
      <dsp:nvSpPr>
        <dsp:cNvPr id="0" name=""/>
        <dsp:cNvSpPr/>
      </dsp:nvSpPr>
      <dsp:spPr>
        <a:xfrm>
          <a:off x="2012665" y="44919"/>
          <a:ext cx="359359" cy="359359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F08EF-CE56-435F-9836-26BA57BB75AE}">
      <dsp:nvSpPr>
        <dsp:cNvPr id="0" name=""/>
        <dsp:cNvSpPr/>
      </dsp:nvSpPr>
      <dsp:spPr>
        <a:xfrm>
          <a:off x="2510528" y="0"/>
          <a:ext cx="1328880" cy="44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Encuesta</a:t>
          </a:r>
          <a:endParaRPr lang="es-MX" sz="2000" kern="1200" dirty="0"/>
        </a:p>
      </dsp:txBody>
      <dsp:txXfrm>
        <a:off x="2510528" y="0"/>
        <a:ext cx="1328880" cy="449198"/>
      </dsp:txXfrm>
    </dsp:sp>
    <dsp:sp modelId="{095A8E13-9008-41AC-B1FA-8130FB3BFD2F}">
      <dsp:nvSpPr>
        <dsp:cNvPr id="0" name=""/>
        <dsp:cNvSpPr/>
      </dsp:nvSpPr>
      <dsp:spPr>
        <a:xfrm>
          <a:off x="3932991" y="0"/>
          <a:ext cx="449198" cy="4491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A4CAD-2961-4A18-BF4F-14789F1BBF71}">
      <dsp:nvSpPr>
        <dsp:cNvPr id="0" name=""/>
        <dsp:cNvSpPr/>
      </dsp:nvSpPr>
      <dsp:spPr>
        <a:xfrm>
          <a:off x="3977911" y="44919"/>
          <a:ext cx="359359" cy="359359"/>
        </a:xfrm>
        <a:prstGeom prst="chord">
          <a:avLst>
            <a:gd name="adj1" fmla="val 198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DE96-5E71-4582-955A-9F93736A877C}">
      <dsp:nvSpPr>
        <dsp:cNvPr id="0" name=""/>
        <dsp:cNvSpPr/>
      </dsp:nvSpPr>
      <dsp:spPr>
        <a:xfrm>
          <a:off x="4475773" y="0"/>
          <a:ext cx="1328880" cy="44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Cuestionario</a:t>
          </a:r>
          <a:endParaRPr lang="es-MX" sz="2000" kern="1200" dirty="0"/>
        </a:p>
      </dsp:txBody>
      <dsp:txXfrm>
        <a:off x="4475773" y="0"/>
        <a:ext cx="1328880" cy="449198"/>
      </dsp:txXfrm>
    </dsp:sp>
    <dsp:sp modelId="{F467C0DF-4080-4D30-914A-ECE32DF8CC0F}">
      <dsp:nvSpPr>
        <dsp:cNvPr id="0" name=""/>
        <dsp:cNvSpPr/>
      </dsp:nvSpPr>
      <dsp:spPr>
        <a:xfrm>
          <a:off x="5898237" y="0"/>
          <a:ext cx="449198" cy="4491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2FB3E-4E7B-4284-A9D7-2027BF682A38}">
      <dsp:nvSpPr>
        <dsp:cNvPr id="0" name=""/>
        <dsp:cNvSpPr/>
      </dsp:nvSpPr>
      <dsp:spPr>
        <a:xfrm>
          <a:off x="5943157" y="44919"/>
          <a:ext cx="359359" cy="35935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FB1EF-2EF5-433B-BFE1-29A801F6D0E4}">
      <dsp:nvSpPr>
        <dsp:cNvPr id="0" name=""/>
        <dsp:cNvSpPr/>
      </dsp:nvSpPr>
      <dsp:spPr>
        <a:xfrm>
          <a:off x="6441019" y="0"/>
          <a:ext cx="1328880" cy="44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10 Preguntas</a:t>
          </a:r>
          <a:endParaRPr lang="es-MX" sz="2000" kern="1200" dirty="0"/>
        </a:p>
      </dsp:txBody>
      <dsp:txXfrm>
        <a:off x="6441019" y="0"/>
        <a:ext cx="1328880" cy="449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CA0A9-558C-4B52-A280-5BE8B0A9B620}">
      <dsp:nvSpPr>
        <dsp:cNvPr id="0" name=""/>
        <dsp:cNvSpPr/>
      </dsp:nvSpPr>
      <dsp:spPr>
        <a:xfrm>
          <a:off x="1321894" y="775663"/>
          <a:ext cx="27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2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>
            <a:latin typeface="Times New Roman" pitchFamily="18" charset="0"/>
            <a:cs typeface="Times New Roman" pitchFamily="18" charset="0"/>
          </a:endParaRPr>
        </a:p>
      </dsp:txBody>
      <dsp:txXfrm>
        <a:off x="1450532" y="819867"/>
        <a:ext cx="15151" cy="3033"/>
      </dsp:txXfrm>
    </dsp:sp>
    <dsp:sp modelId="{6C56130C-3B08-4A02-9F91-537BD45CCD94}">
      <dsp:nvSpPr>
        <dsp:cNvPr id="0" name=""/>
        <dsp:cNvSpPr/>
      </dsp:nvSpPr>
      <dsp:spPr>
        <a:xfrm>
          <a:off x="6180" y="426129"/>
          <a:ext cx="1317513" cy="790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Times New Roman" pitchFamily="18" charset="0"/>
              <a:cs typeface="Times New Roman" pitchFamily="18" charset="0"/>
            </a:rPr>
            <a:t>Muestreo Aleatorio Simple</a:t>
          </a:r>
          <a:endParaRPr lang="es-MX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0" y="426129"/>
        <a:ext cx="1317513" cy="790508"/>
      </dsp:txXfrm>
    </dsp:sp>
    <dsp:sp modelId="{959875EE-2150-4A4C-9EC7-2C498BD3C6A3}">
      <dsp:nvSpPr>
        <dsp:cNvPr id="0" name=""/>
        <dsp:cNvSpPr/>
      </dsp:nvSpPr>
      <dsp:spPr>
        <a:xfrm>
          <a:off x="5242209" y="775663"/>
          <a:ext cx="27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28" y="45720"/>
              </a:lnTo>
            </a:path>
          </a:pathLst>
        </a:custGeom>
        <a:noFill/>
        <a:ln w="9525" cap="flat" cmpd="sng" algn="ctr">
          <a:solidFill>
            <a:schemeClr val="accent3">
              <a:hueOff val="-235699"/>
              <a:satOff val="1071"/>
              <a:lumOff val="-12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>
            <a:latin typeface="Times New Roman" pitchFamily="18" charset="0"/>
            <a:cs typeface="Times New Roman" pitchFamily="18" charset="0"/>
          </a:endParaRPr>
        </a:p>
      </dsp:txBody>
      <dsp:txXfrm>
        <a:off x="5370847" y="819867"/>
        <a:ext cx="15151" cy="3033"/>
      </dsp:txXfrm>
    </dsp:sp>
    <dsp:sp modelId="{710DA57D-262F-467C-B497-A2F2E998521F}">
      <dsp:nvSpPr>
        <dsp:cNvPr id="0" name=""/>
        <dsp:cNvSpPr/>
      </dsp:nvSpPr>
      <dsp:spPr>
        <a:xfrm>
          <a:off x="1626722" y="299110"/>
          <a:ext cx="3617286" cy="1044545"/>
        </a:xfrm>
        <a:prstGeom prst="rect">
          <a:avLst/>
        </a:prstGeom>
        <a:solidFill>
          <a:schemeClr val="accent3">
            <a:hueOff val="-202027"/>
            <a:satOff val="918"/>
            <a:lumOff val="-10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000" i="1" kern="1200" smtClean="0">
                    <a:latin typeface="Cambria Math"/>
                  </a:rPr>
                  <m:t>𝑛</m:t>
                </m:r>
                <m:r>
                  <a:rPr lang="es-EC" sz="2000" i="1" kern="1200" smtClean="0">
                    <a:latin typeface="Cambria Math"/>
                  </a:rPr>
                  <m:t>=</m:t>
                </m:r>
                <m:f>
                  <m:fPr>
                    <m:ctrlPr>
                      <a:rPr lang="es-EC" sz="2000" i="1" kern="1200">
                        <a:latin typeface="Cambria Math"/>
                      </a:rPr>
                    </m:ctrlPr>
                  </m:fPr>
                  <m:num>
                    <m:r>
                      <a:rPr lang="es-EC" sz="2000" i="1" kern="1200">
                        <a:latin typeface="Cambria Math"/>
                      </a:rPr>
                      <m:t>𝑁</m:t>
                    </m:r>
                    <m:r>
                      <a:rPr lang="es-EC" sz="2000" i="1" kern="120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s-EC" sz="2000" i="1" kern="120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EC" sz="2000" i="1" kern="1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C" sz="2000" i="1" kern="1200">
                        <a:latin typeface="Cambria Math"/>
                      </a:rPr>
                      <m:t>∗</m:t>
                    </m:r>
                    <m:r>
                      <a:rPr lang="es-EC" sz="2000" i="1" kern="1200">
                        <a:latin typeface="Cambria Math"/>
                      </a:rPr>
                      <m:t>𝑝</m:t>
                    </m:r>
                    <m:r>
                      <a:rPr lang="es-EC" sz="2000" i="1" kern="1200">
                        <a:latin typeface="Cambria Math"/>
                      </a:rPr>
                      <m:t>∗</m:t>
                    </m:r>
                    <m:r>
                      <a:rPr lang="es-EC" sz="2000" i="1" kern="1200">
                        <a:latin typeface="Cambria Math"/>
                      </a:rPr>
                      <m:t>𝑞</m:t>
                    </m:r>
                  </m:num>
                  <m:den>
                    <m:sSup>
                      <m:sSupPr>
                        <m:ctrlPr>
                          <a:rPr lang="es-EC" sz="2000" i="1" kern="120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s-EC" sz="2000" i="1" kern="1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C" sz="2000" i="1" kern="1200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s-EC" sz="2000" i="1" kern="1200">
                            <a:latin typeface="Cambria Math"/>
                          </a:rPr>
                        </m:ctrlPr>
                      </m:dPr>
                      <m:e>
                        <m:r>
                          <a:rPr lang="es-EC" sz="2000" i="1" kern="1200">
                            <a:latin typeface="Cambria Math"/>
                          </a:rPr>
                          <m:t>𝑁</m:t>
                        </m:r>
                        <m:r>
                          <a:rPr lang="es-EC" sz="2000" i="1" kern="120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s-EC" sz="2000" i="1" kern="12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EC" sz="2000" i="1" kern="120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i="1" kern="120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EC" sz="2000" i="1" kern="1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C" sz="2000" i="1" kern="1200">
                        <a:latin typeface="Cambria Math"/>
                      </a:rPr>
                      <m:t>∗</m:t>
                    </m:r>
                    <m:r>
                      <a:rPr lang="es-EC" sz="2000" i="1" kern="1200">
                        <a:latin typeface="Cambria Math"/>
                      </a:rPr>
                      <m:t>𝑝</m:t>
                    </m:r>
                    <m:r>
                      <a:rPr lang="es-EC" sz="2000" i="1" kern="1200">
                        <a:latin typeface="Cambria Math"/>
                      </a:rPr>
                      <m:t>∗</m:t>
                    </m:r>
                    <m:r>
                      <a:rPr lang="es-EC" sz="2000" i="1" kern="1200">
                        <a:latin typeface="Cambria Math"/>
                      </a:rPr>
                      <m:t>𝑞</m:t>
                    </m:r>
                  </m:den>
                </m:f>
              </m:oMath>
            </m:oMathPara>
          </a14:m>
          <a:endParaRPr lang="es-MX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6722" y="299110"/>
        <a:ext cx="3617286" cy="1044545"/>
      </dsp:txXfrm>
    </dsp:sp>
    <dsp:sp modelId="{FED53181-8721-4D44-90EF-FF5E1B3C044A}">
      <dsp:nvSpPr>
        <dsp:cNvPr id="0" name=""/>
        <dsp:cNvSpPr/>
      </dsp:nvSpPr>
      <dsp:spPr>
        <a:xfrm>
          <a:off x="736089" y="1214837"/>
          <a:ext cx="5681909" cy="399447"/>
        </a:xfrm>
        <a:custGeom>
          <a:avLst/>
          <a:gdLst/>
          <a:ahLst/>
          <a:cxnLst/>
          <a:rect l="0" t="0" r="0" b="0"/>
          <a:pathLst>
            <a:path>
              <a:moveTo>
                <a:pt x="5681909" y="0"/>
              </a:moveTo>
              <a:lnTo>
                <a:pt x="5681909" y="216823"/>
              </a:lnTo>
              <a:lnTo>
                <a:pt x="0" y="216823"/>
              </a:lnTo>
              <a:lnTo>
                <a:pt x="0" y="399447"/>
              </a:lnTo>
            </a:path>
          </a:pathLst>
        </a:custGeom>
        <a:noFill/>
        <a:ln w="9525" cap="flat" cmpd="sng" algn="ctr">
          <a:solidFill>
            <a:schemeClr val="accent3">
              <a:hueOff val="-471397"/>
              <a:satOff val="2142"/>
              <a:lumOff val="-24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>
            <a:latin typeface="Times New Roman" pitchFamily="18" charset="0"/>
            <a:cs typeface="Times New Roman" pitchFamily="18" charset="0"/>
          </a:endParaRPr>
        </a:p>
      </dsp:txBody>
      <dsp:txXfrm>
        <a:off x="3434590" y="1413044"/>
        <a:ext cx="284908" cy="3033"/>
      </dsp:txXfrm>
    </dsp:sp>
    <dsp:sp modelId="{AC7C10F1-DF33-43C8-AFB9-2F1563F583FF}">
      <dsp:nvSpPr>
        <dsp:cNvPr id="0" name=""/>
        <dsp:cNvSpPr/>
      </dsp:nvSpPr>
      <dsp:spPr>
        <a:xfrm>
          <a:off x="5547037" y="426129"/>
          <a:ext cx="1741924" cy="790508"/>
        </a:xfrm>
        <a:prstGeom prst="rect">
          <a:avLst/>
        </a:prstGeom>
        <a:solidFill>
          <a:schemeClr val="accent3">
            <a:hueOff val="-404055"/>
            <a:satOff val="1836"/>
            <a:lumOff val="-21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Times New Roman" pitchFamily="18" charset="0"/>
              <a:cs typeface="Times New Roman" pitchFamily="18" charset="0"/>
            </a:rPr>
            <a:t>N= </a:t>
          </a:r>
          <a:r>
            <a:rPr lang="es-MX" sz="2000" kern="1200" dirty="0" smtClean="0">
              <a:latin typeface="Times New Roman" pitchFamily="18" charset="0"/>
              <a:cs typeface="Times New Roman" pitchFamily="18" charset="0"/>
            </a:rPr>
            <a:t>1´327.205</a:t>
          </a:r>
          <a:endParaRPr lang="es-MX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037" y="426129"/>
        <a:ext cx="1741924" cy="790508"/>
      </dsp:txXfrm>
    </dsp:sp>
    <dsp:sp modelId="{6118F725-F137-4854-8C93-29D9B1D4C065}">
      <dsp:nvSpPr>
        <dsp:cNvPr id="0" name=""/>
        <dsp:cNvSpPr/>
      </dsp:nvSpPr>
      <dsp:spPr>
        <a:xfrm>
          <a:off x="1464199" y="1996219"/>
          <a:ext cx="27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28" y="45720"/>
              </a:lnTo>
            </a:path>
          </a:pathLst>
        </a:custGeom>
        <a:noFill/>
        <a:ln w="9525" cap="flat" cmpd="sng" algn="ctr">
          <a:solidFill>
            <a:schemeClr val="accent3">
              <a:hueOff val="-707096"/>
              <a:satOff val="3212"/>
              <a:lumOff val="-3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>
            <a:latin typeface="Times New Roman" pitchFamily="18" charset="0"/>
            <a:cs typeface="Times New Roman" pitchFamily="18" charset="0"/>
          </a:endParaRPr>
        </a:p>
      </dsp:txBody>
      <dsp:txXfrm>
        <a:off x="1592837" y="2040422"/>
        <a:ext cx="15151" cy="3033"/>
      </dsp:txXfrm>
    </dsp:sp>
    <dsp:sp modelId="{1F67325A-B2F9-4179-8FC6-1B3E86B236E3}">
      <dsp:nvSpPr>
        <dsp:cNvPr id="0" name=""/>
        <dsp:cNvSpPr/>
      </dsp:nvSpPr>
      <dsp:spPr>
        <a:xfrm>
          <a:off x="6180" y="1646684"/>
          <a:ext cx="1459818" cy="790508"/>
        </a:xfrm>
        <a:prstGeom prst="rect">
          <a:avLst/>
        </a:prstGeom>
        <a:solidFill>
          <a:schemeClr val="accent3">
            <a:hueOff val="-606082"/>
            <a:satOff val="2754"/>
            <a:lumOff val="-3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Times New Roman" pitchFamily="18" charset="0"/>
              <a:cs typeface="Times New Roman" pitchFamily="18" charset="0"/>
            </a:rPr>
            <a:t>z = </a:t>
          </a:r>
          <a:r>
            <a:rPr lang="es-MX" sz="2000" kern="1200" dirty="0" smtClean="0">
              <a:latin typeface="Times New Roman" pitchFamily="18" charset="0"/>
              <a:cs typeface="Times New Roman" pitchFamily="18" charset="0"/>
            </a:rPr>
            <a:t>1.96 (95%)</a:t>
          </a:r>
          <a:endParaRPr lang="es-MX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0" y="1646684"/>
        <a:ext cx="1459818" cy="790508"/>
      </dsp:txXfrm>
    </dsp:sp>
    <dsp:sp modelId="{15DDE68C-8F94-4298-BA2A-E5D785649351}">
      <dsp:nvSpPr>
        <dsp:cNvPr id="0" name=""/>
        <dsp:cNvSpPr/>
      </dsp:nvSpPr>
      <dsp:spPr>
        <a:xfrm>
          <a:off x="3084741" y="1996219"/>
          <a:ext cx="27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28" y="45720"/>
              </a:lnTo>
            </a:path>
          </a:pathLst>
        </a:custGeom>
        <a:noFill/>
        <a:ln w="9525" cap="flat" cmpd="sng" algn="ctr">
          <a:solidFill>
            <a:schemeClr val="accent3">
              <a:hueOff val="-942795"/>
              <a:satOff val="4283"/>
              <a:lumOff val="-496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>
            <a:latin typeface="Times New Roman" pitchFamily="18" charset="0"/>
            <a:cs typeface="Times New Roman" pitchFamily="18" charset="0"/>
          </a:endParaRPr>
        </a:p>
      </dsp:txBody>
      <dsp:txXfrm>
        <a:off x="3213379" y="2040422"/>
        <a:ext cx="15151" cy="3033"/>
      </dsp:txXfrm>
    </dsp:sp>
    <dsp:sp modelId="{22B9FA90-F22F-41CD-B39F-4929A8F26669}">
      <dsp:nvSpPr>
        <dsp:cNvPr id="0" name=""/>
        <dsp:cNvSpPr/>
      </dsp:nvSpPr>
      <dsp:spPr>
        <a:xfrm>
          <a:off x="1769027" y="1646684"/>
          <a:ext cx="1317513" cy="790508"/>
        </a:xfrm>
        <a:prstGeom prst="rect">
          <a:avLst/>
        </a:prstGeom>
        <a:solidFill>
          <a:schemeClr val="accent3">
            <a:hueOff val="-808110"/>
            <a:satOff val="3671"/>
            <a:lumOff val="-42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Times New Roman" pitchFamily="18" charset="0"/>
              <a:cs typeface="Times New Roman" pitchFamily="18" charset="0"/>
            </a:rPr>
            <a:t>p = </a:t>
          </a:r>
          <a:r>
            <a:rPr lang="es-MX" sz="2000" kern="1200" dirty="0" smtClean="0">
              <a:latin typeface="Times New Roman" pitchFamily="18" charset="0"/>
              <a:cs typeface="Times New Roman" pitchFamily="18" charset="0"/>
            </a:rPr>
            <a:t>0.80</a:t>
          </a:r>
          <a:endParaRPr lang="es-MX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9027" y="1646684"/>
        <a:ext cx="1317513" cy="790508"/>
      </dsp:txXfrm>
    </dsp:sp>
    <dsp:sp modelId="{EC972A81-39C5-4C40-B262-75823644963C}">
      <dsp:nvSpPr>
        <dsp:cNvPr id="0" name=""/>
        <dsp:cNvSpPr/>
      </dsp:nvSpPr>
      <dsp:spPr>
        <a:xfrm>
          <a:off x="4705282" y="1996219"/>
          <a:ext cx="27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28" y="45720"/>
              </a:lnTo>
            </a:path>
          </a:pathLst>
        </a:custGeom>
        <a:noFill/>
        <a:ln w="9525" cap="flat" cmpd="sng" algn="ctr">
          <a:solidFill>
            <a:schemeClr val="accent3">
              <a:hueOff val="-1178493"/>
              <a:satOff val="5354"/>
              <a:lumOff val="-62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>
            <a:latin typeface="Times New Roman" pitchFamily="18" charset="0"/>
            <a:cs typeface="Times New Roman" pitchFamily="18" charset="0"/>
          </a:endParaRPr>
        </a:p>
      </dsp:txBody>
      <dsp:txXfrm>
        <a:off x="4833921" y="2040422"/>
        <a:ext cx="15151" cy="3033"/>
      </dsp:txXfrm>
    </dsp:sp>
    <dsp:sp modelId="{3048197C-C8B2-424D-AC53-A82BA18C1969}">
      <dsp:nvSpPr>
        <dsp:cNvPr id="0" name=""/>
        <dsp:cNvSpPr/>
      </dsp:nvSpPr>
      <dsp:spPr>
        <a:xfrm>
          <a:off x="3389569" y="1646684"/>
          <a:ext cx="1317513" cy="790508"/>
        </a:xfrm>
        <a:prstGeom prst="rect">
          <a:avLst/>
        </a:prstGeom>
        <a:solidFill>
          <a:schemeClr val="accent3">
            <a:hueOff val="-1010137"/>
            <a:satOff val="4589"/>
            <a:lumOff val="-5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Times New Roman" pitchFamily="18" charset="0"/>
              <a:cs typeface="Times New Roman" pitchFamily="18" charset="0"/>
            </a:rPr>
            <a:t>q =</a:t>
          </a:r>
          <a:r>
            <a:rPr lang="es-MX" sz="2000" kern="1200" dirty="0" smtClean="0">
              <a:latin typeface="Times New Roman" pitchFamily="18" charset="0"/>
              <a:cs typeface="Times New Roman" pitchFamily="18" charset="0"/>
            </a:rPr>
            <a:t> 0.20</a:t>
          </a:r>
          <a:endParaRPr lang="es-MX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9569" y="1646684"/>
        <a:ext cx="1317513" cy="790508"/>
      </dsp:txXfrm>
    </dsp:sp>
    <dsp:sp modelId="{E7F2085B-6290-45D4-9187-F686A697BCC2}">
      <dsp:nvSpPr>
        <dsp:cNvPr id="0" name=""/>
        <dsp:cNvSpPr/>
      </dsp:nvSpPr>
      <dsp:spPr>
        <a:xfrm>
          <a:off x="6325824" y="1996219"/>
          <a:ext cx="272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428" y="45720"/>
              </a:lnTo>
            </a:path>
          </a:pathLst>
        </a:custGeom>
        <a:noFill/>
        <a:ln w="9525" cap="flat" cmpd="sng" algn="ctr">
          <a:solidFill>
            <a:schemeClr val="accent3">
              <a:hueOff val="-1414192"/>
              <a:satOff val="6425"/>
              <a:lumOff val="-745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>
            <a:latin typeface="Times New Roman" pitchFamily="18" charset="0"/>
            <a:cs typeface="Times New Roman" pitchFamily="18" charset="0"/>
          </a:endParaRPr>
        </a:p>
      </dsp:txBody>
      <dsp:txXfrm>
        <a:off x="6454463" y="2040422"/>
        <a:ext cx="15151" cy="3033"/>
      </dsp:txXfrm>
    </dsp:sp>
    <dsp:sp modelId="{50B0A0FE-6BB9-4530-BC7D-3F5FFEE5328A}">
      <dsp:nvSpPr>
        <dsp:cNvPr id="0" name=""/>
        <dsp:cNvSpPr/>
      </dsp:nvSpPr>
      <dsp:spPr>
        <a:xfrm>
          <a:off x="5010111" y="1646684"/>
          <a:ext cx="1317513" cy="790508"/>
        </a:xfrm>
        <a:prstGeom prst="rect">
          <a:avLst/>
        </a:prstGeom>
        <a:solidFill>
          <a:schemeClr val="accent3">
            <a:hueOff val="-1212165"/>
            <a:satOff val="5507"/>
            <a:lumOff val="-63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Times New Roman" pitchFamily="18" charset="0"/>
              <a:cs typeface="Times New Roman" pitchFamily="18" charset="0"/>
            </a:rPr>
            <a:t>e = </a:t>
          </a:r>
          <a:r>
            <a:rPr lang="es-MX" sz="2000" kern="1200" dirty="0" smtClean="0">
              <a:latin typeface="Times New Roman" pitchFamily="18" charset="0"/>
              <a:cs typeface="Times New Roman" pitchFamily="18" charset="0"/>
            </a:rPr>
            <a:t>0.05</a:t>
          </a:r>
          <a:endParaRPr lang="es-MX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0111" y="1646684"/>
        <a:ext cx="1317513" cy="790508"/>
      </dsp:txXfrm>
    </dsp:sp>
    <dsp:sp modelId="{0238B630-1DA5-477C-9AE9-DA1FD40762D2}">
      <dsp:nvSpPr>
        <dsp:cNvPr id="0" name=""/>
        <dsp:cNvSpPr/>
      </dsp:nvSpPr>
      <dsp:spPr>
        <a:xfrm>
          <a:off x="6630653" y="1646684"/>
          <a:ext cx="1461834" cy="790508"/>
        </a:xfrm>
        <a:prstGeom prst="rect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imes New Roman" pitchFamily="18" charset="0"/>
              <a:cs typeface="Times New Roman" pitchFamily="18" charset="0"/>
            </a:rPr>
            <a:t>n = 245,82</a:t>
          </a:r>
          <a:endParaRPr lang="es-MX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0653" y="1646684"/>
        <a:ext cx="1461834" cy="790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A9C1-28E7-4BA0-A1D8-894497A23A23}">
      <dsp:nvSpPr>
        <dsp:cNvPr id="0" name=""/>
        <dsp:cNvSpPr/>
      </dsp:nvSpPr>
      <dsp:spPr>
        <a:xfrm>
          <a:off x="151087" y="516101"/>
          <a:ext cx="3610522" cy="1128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2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Pagina WEB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SI 69,5%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 30,5%</a:t>
          </a:r>
          <a:endParaRPr lang="es-EC" sz="1800" kern="1200" dirty="0"/>
        </a:p>
      </dsp:txBody>
      <dsp:txXfrm>
        <a:off x="151087" y="516101"/>
        <a:ext cx="3610522" cy="1128288"/>
      </dsp:txXfrm>
    </dsp:sp>
    <dsp:sp modelId="{A44E66D5-5C9B-4C58-94DA-ABD81D959846}">
      <dsp:nvSpPr>
        <dsp:cNvPr id="0" name=""/>
        <dsp:cNvSpPr/>
      </dsp:nvSpPr>
      <dsp:spPr>
        <a:xfrm>
          <a:off x="648" y="353126"/>
          <a:ext cx="789801" cy="11847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6C2C-EAEA-4D35-A4F6-26031FDFEE67}">
      <dsp:nvSpPr>
        <dsp:cNvPr id="0" name=""/>
        <dsp:cNvSpPr/>
      </dsp:nvSpPr>
      <dsp:spPr>
        <a:xfrm>
          <a:off x="4161228" y="516101"/>
          <a:ext cx="3610522" cy="1128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2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Satisfacción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SI 33,3%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 66,7%</a:t>
          </a:r>
          <a:endParaRPr lang="es-EC" sz="1800" kern="1200" dirty="0"/>
        </a:p>
      </dsp:txBody>
      <dsp:txXfrm>
        <a:off x="4161228" y="516101"/>
        <a:ext cx="3610522" cy="1128288"/>
      </dsp:txXfrm>
    </dsp:sp>
    <dsp:sp modelId="{D58370AF-AF43-456A-A40E-9F6551AB11E3}">
      <dsp:nvSpPr>
        <dsp:cNvPr id="0" name=""/>
        <dsp:cNvSpPr/>
      </dsp:nvSpPr>
      <dsp:spPr>
        <a:xfrm>
          <a:off x="4010789" y="353126"/>
          <a:ext cx="789801" cy="11847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C7F52-734B-4E39-8FC0-1AD95CB43B5A}">
      <dsp:nvSpPr>
        <dsp:cNvPr id="0" name=""/>
        <dsp:cNvSpPr/>
      </dsp:nvSpPr>
      <dsp:spPr>
        <a:xfrm>
          <a:off x="151087" y="1936491"/>
          <a:ext cx="3610522" cy="1128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2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Inversión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SI 87,0%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 13,0%</a:t>
          </a:r>
          <a:endParaRPr lang="es-EC" sz="1800" kern="1200" dirty="0"/>
        </a:p>
      </dsp:txBody>
      <dsp:txXfrm>
        <a:off x="151087" y="1936491"/>
        <a:ext cx="3610522" cy="1128288"/>
      </dsp:txXfrm>
    </dsp:sp>
    <dsp:sp modelId="{2A85A0D2-79F1-455F-9C8E-EBD1FA5190C1}">
      <dsp:nvSpPr>
        <dsp:cNvPr id="0" name=""/>
        <dsp:cNvSpPr/>
      </dsp:nvSpPr>
      <dsp:spPr>
        <a:xfrm>
          <a:off x="648" y="1773516"/>
          <a:ext cx="789801" cy="11847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9A260-47EF-42FE-B1DA-48D7024B97F0}">
      <dsp:nvSpPr>
        <dsp:cNvPr id="0" name=""/>
        <dsp:cNvSpPr/>
      </dsp:nvSpPr>
      <dsp:spPr>
        <a:xfrm>
          <a:off x="4161228" y="1936491"/>
          <a:ext cx="3610522" cy="1128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2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E-mail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SI 91,9%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 8,1%</a:t>
          </a:r>
          <a:endParaRPr lang="es-EC" sz="1800" kern="1200" dirty="0"/>
        </a:p>
      </dsp:txBody>
      <dsp:txXfrm>
        <a:off x="4161228" y="1936491"/>
        <a:ext cx="3610522" cy="1128288"/>
      </dsp:txXfrm>
    </dsp:sp>
    <dsp:sp modelId="{75F6525F-921B-4680-A295-17D607EFF13A}">
      <dsp:nvSpPr>
        <dsp:cNvPr id="0" name=""/>
        <dsp:cNvSpPr/>
      </dsp:nvSpPr>
      <dsp:spPr>
        <a:xfrm>
          <a:off x="4010789" y="1773516"/>
          <a:ext cx="789801" cy="11847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FC127-30EF-499D-A8FD-96C8137491B0}">
      <dsp:nvSpPr>
        <dsp:cNvPr id="0" name=""/>
        <dsp:cNvSpPr/>
      </dsp:nvSpPr>
      <dsp:spPr>
        <a:xfrm>
          <a:off x="2156157" y="3491413"/>
          <a:ext cx="3610522" cy="16025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27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Cuentas E-mail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Ninguna 8,1%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 1 a 5 30,9%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 6 a 10 30,9%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Mas de 10 30,1%</a:t>
          </a:r>
          <a:endParaRPr lang="es-EC" sz="1800" kern="1200" dirty="0"/>
        </a:p>
      </dsp:txBody>
      <dsp:txXfrm>
        <a:off x="2156157" y="3491413"/>
        <a:ext cx="3610522" cy="1602519"/>
      </dsp:txXfrm>
    </dsp:sp>
    <dsp:sp modelId="{50ECB97A-9D67-4158-8B27-090BE352CC15}">
      <dsp:nvSpPr>
        <dsp:cNvPr id="0" name=""/>
        <dsp:cNvSpPr/>
      </dsp:nvSpPr>
      <dsp:spPr>
        <a:xfrm>
          <a:off x="2005719" y="3268046"/>
          <a:ext cx="789801" cy="11847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A9C1-28E7-4BA0-A1D8-894497A23A23}">
      <dsp:nvSpPr>
        <dsp:cNvPr id="0" name=""/>
        <dsp:cNvSpPr/>
      </dsp:nvSpPr>
      <dsp:spPr>
        <a:xfrm>
          <a:off x="164254" y="487279"/>
          <a:ext cx="3708837" cy="17659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84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Presupuesto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 $1500 a $2000 11,8%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 $2001 a $2500 16,7%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 $2501 a $3000 20,7%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 $3001 a $4000 32,5%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 $4000 en adelante 18,3%</a:t>
          </a:r>
          <a:endParaRPr lang="es-EC" sz="1800" kern="1200" dirty="0"/>
        </a:p>
      </dsp:txBody>
      <dsp:txXfrm>
        <a:off x="164254" y="487279"/>
        <a:ext cx="3708837" cy="1765918"/>
      </dsp:txXfrm>
    </dsp:sp>
    <dsp:sp modelId="{A44E66D5-5C9B-4C58-94DA-ABD81D959846}">
      <dsp:nvSpPr>
        <dsp:cNvPr id="0" name=""/>
        <dsp:cNvSpPr/>
      </dsp:nvSpPr>
      <dsp:spPr>
        <a:xfrm>
          <a:off x="126253" y="388452"/>
          <a:ext cx="746765" cy="11201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6C2C-EAEA-4D35-A4F6-26031FDFEE67}">
      <dsp:nvSpPr>
        <dsp:cNvPr id="0" name=""/>
        <dsp:cNvSpPr/>
      </dsp:nvSpPr>
      <dsp:spPr>
        <a:xfrm>
          <a:off x="4237648" y="886771"/>
          <a:ext cx="3413783" cy="21375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84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Recordación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Dejabu</a:t>
          </a:r>
          <a:r>
            <a:rPr lang="es-EC" sz="1800" kern="1200" dirty="0" smtClean="0"/>
            <a:t> </a:t>
          </a:r>
          <a:r>
            <a:rPr lang="es-EC" sz="1800" kern="1200" dirty="0" smtClean="0"/>
            <a:t>22,8</a:t>
          </a:r>
          <a:r>
            <a:rPr lang="es-EC" sz="1800" kern="1200" dirty="0" smtClean="0"/>
            <a:t>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Designoos</a:t>
          </a:r>
          <a:r>
            <a:rPr lang="es-EC" sz="1800" kern="1200" dirty="0" smtClean="0"/>
            <a:t> </a:t>
          </a:r>
          <a:r>
            <a:rPr lang="es-EC" sz="1800" kern="1200" dirty="0" smtClean="0"/>
            <a:t>13,0</a:t>
          </a:r>
          <a:r>
            <a:rPr lang="es-EC" sz="1800" kern="1200" dirty="0" smtClean="0"/>
            <a:t>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MetroActiva</a:t>
          </a:r>
          <a:r>
            <a:rPr lang="es-EC" sz="1800" kern="1200" dirty="0" smtClean="0"/>
            <a:t> </a:t>
          </a:r>
          <a:r>
            <a:rPr lang="es-EC" sz="1800" kern="1200" dirty="0" smtClean="0"/>
            <a:t>16,7</a:t>
          </a:r>
          <a:r>
            <a:rPr lang="es-EC" sz="1800" kern="1200" dirty="0" smtClean="0"/>
            <a:t>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AlfaDigital</a:t>
          </a:r>
          <a:r>
            <a:rPr lang="es-EC" sz="1800" kern="1200" dirty="0" smtClean="0"/>
            <a:t> </a:t>
          </a:r>
          <a:r>
            <a:rPr lang="es-EC" sz="1800" kern="1200" dirty="0" smtClean="0"/>
            <a:t>16,7</a:t>
          </a:r>
          <a:r>
            <a:rPr lang="es-EC" sz="1800" kern="1200" dirty="0" smtClean="0"/>
            <a:t>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Mooncities</a:t>
          </a:r>
          <a:r>
            <a:rPr lang="es-EC" sz="1800" kern="1200" dirty="0" smtClean="0"/>
            <a:t> </a:t>
          </a:r>
          <a:r>
            <a:rPr lang="es-EC" sz="1800" kern="1200" dirty="0" smtClean="0"/>
            <a:t>18,7</a:t>
          </a:r>
          <a:r>
            <a:rPr lang="es-EC" sz="1800" kern="1200" dirty="0" smtClean="0"/>
            <a:t>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Gestalthuman</a:t>
          </a:r>
          <a:r>
            <a:rPr lang="es-EC" sz="1800" kern="1200" dirty="0" smtClean="0"/>
            <a:t> 12,2%</a:t>
          </a:r>
          <a:endParaRPr lang="es-EC" sz="1800" kern="1200" dirty="0"/>
        </a:p>
      </dsp:txBody>
      <dsp:txXfrm>
        <a:off x="4237648" y="886771"/>
        <a:ext cx="3413783" cy="2137562"/>
      </dsp:txXfrm>
    </dsp:sp>
    <dsp:sp modelId="{D58370AF-AF43-456A-A40E-9F6551AB11E3}">
      <dsp:nvSpPr>
        <dsp:cNvPr id="0" name=""/>
        <dsp:cNvSpPr/>
      </dsp:nvSpPr>
      <dsp:spPr>
        <a:xfrm>
          <a:off x="4095407" y="781982"/>
          <a:ext cx="746765" cy="11201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C7F52-734B-4E39-8FC0-1AD95CB43B5A}">
      <dsp:nvSpPr>
        <dsp:cNvPr id="0" name=""/>
        <dsp:cNvSpPr/>
      </dsp:nvSpPr>
      <dsp:spPr>
        <a:xfrm>
          <a:off x="164254" y="2661789"/>
          <a:ext cx="3708837" cy="9386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84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Contratado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SI 52,8%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 47,2%</a:t>
          </a:r>
          <a:endParaRPr lang="es-EC" sz="1800" kern="1200" dirty="0"/>
        </a:p>
      </dsp:txBody>
      <dsp:txXfrm>
        <a:off x="164254" y="2661789"/>
        <a:ext cx="3708837" cy="938609"/>
      </dsp:txXfrm>
    </dsp:sp>
    <dsp:sp modelId="{2A85A0D2-79F1-455F-9C8E-EBD1FA5190C1}">
      <dsp:nvSpPr>
        <dsp:cNvPr id="0" name=""/>
        <dsp:cNvSpPr/>
      </dsp:nvSpPr>
      <dsp:spPr>
        <a:xfrm>
          <a:off x="126253" y="2553404"/>
          <a:ext cx="746765" cy="11201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9A260-47EF-42FE-B1DA-48D7024B97F0}">
      <dsp:nvSpPr>
        <dsp:cNvPr id="0" name=""/>
        <dsp:cNvSpPr/>
      </dsp:nvSpPr>
      <dsp:spPr>
        <a:xfrm>
          <a:off x="4237648" y="3430109"/>
          <a:ext cx="3413783" cy="17111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84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Información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Internet 49,6%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Flyer 11,8%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Radio 11,8%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Prensa 17,9%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Televisión 8,9%</a:t>
          </a:r>
          <a:endParaRPr lang="es-EC" sz="1800" kern="1200" dirty="0"/>
        </a:p>
      </dsp:txBody>
      <dsp:txXfrm>
        <a:off x="4237648" y="3430109"/>
        <a:ext cx="3413783" cy="1711105"/>
      </dsp:txXfrm>
    </dsp:sp>
    <dsp:sp modelId="{75F6525F-921B-4680-A295-17D607EFF13A}">
      <dsp:nvSpPr>
        <dsp:cNvPr id="0" name=""/>
        <dsp:cNvSpPr/>
      </dsp:nvSpPr>
      <dsp:spPr>
        <a:xfrm>
          <a:off x="4095407" y="3255787"/>
          <a:ext cx="746765" cy="11201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FC127-30EF-499D-A8FD-96C8137491B0}">
      <dsp:nvSpPr>
        <dsp:cNvPr id="0" name=""/>
        <dsp:cNvSpPr/>
      </dsp:nvSpPr>
      <dsp:spPr>
        <a:xfrm>
          <a:off x="169403" y="4176463"/>
          <a:ext cx="3679034" cy="1421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84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Factores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Precio 43,5%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Experiencia 17,1%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Prestigio 19,5%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Referencia 19,9%</a:t>
          </a:r>
          <a:endParaRPr lang="es-EC" sz="1800" kern="1200" dirty="0"/>
        </a:p>
      </dsp:txBody>
      <dsp:txXfrm>
        <a:off x="169403" y="4176463"/>
        <a:ext cx="3679034" cy="1421691"/>
      </dsp:txXfrm>
    </dsp:sp>
    <dsp:sp modelId="{50ECB97A-9D67-4158-8B27-090BE352CC15}">
      <dsp:nvSpPr>
        <dsp:cNvPr id="0" name=""/>
        <dsp:cNvSpPr/>
      </dsp:nvSpPr>
      <dsp:spPr>
        <a:xfrm>
          <a:off x="116497" y="4044910"/>
          <a:ext cx="746765" cy="11201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EA8FC-A059-48D5-8E5F-80570CDEA2E3}">
      <dsp:nvSpPr>
        <dsp:cNvPr id="0" name=""/>
        <dsp:cNvSpPr/>
      </dsp:nvSpPr>
      <dsp:spPr>
        <a:xfrm>
          <a:off x="-436415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A1AAA-60D7-487F-A81E-CE00A960FD2D}">
      <dsp:nvSpPr>
        <dsp:cNvPr id="0" name=""/>
        <dsp:cNvSpPr/>
      </dsp:nvSpPr>
      <dsp:spPr>
        <a:xfrm>
          <a:off x="1849584" y="0"/>
          <a:ext cx="54864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Propuesta de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    Misión:</a:t>
          </a:r>
          <a:endParaRPr lang="es-EC" sz="2000" kern="1200" dirty="0"/>
        </a:p>
      </dsp:txBody>
      <dsp:txXfrm>
        <a:off x="1849584" y="0"/>
        <a:ext cx="2743200" cy="2171700"/>
      </dsp:txXfrm>
    </dsp:sp>
    <dsp:sp modelId="{5EDCFEAA-9D3D-4B95-B5DA-138012D7D7D3}">
      <dsp:nvSpPr>
        <dsp:cNvPr id="0" name=""/>
        <dsp:cNvSpPr/>
      </dsp:nvSpPr>
      <dsp:spPr>
        <a:xfrm>
          <a:off x="763734" y="21717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3DD6A-281B-4182-87A8-B9AD22733AC1}">
      <dsp:nvSpPr>
        <dsp:cNvPr id="0" name=""/>
        <dsp:cNvSpPr/>
      </dsp:nvSpPr>
      <dsp:spPr>
        <a:xfrm>
          <a:off x="1849584" y="2171700"/>
          <a:ext cx="54864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Propuesta de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     Visión:</a:t>
          </a:r>
        </a:p>
      </dsp:txBody>
      <dsp:txXfrm>
        <a:off x="1849584" y="2171700"/>
        <a:ext cx="2743200" cy="2171700"/>
      </dsp:txXfrm>
    </dsp:sp>
    <dsp:sp modelId="{82D146D2-3E7C-49A1-80D3-39056665A7B1}">
      <dsp:nvSpPr>
        <dsp:cNvPr id="0" name=""/>
        <dsp:cNvSpPr/>
      </dsp:nvSpPr>
      <dsp:spPr>
        <a:xfrm>
          <a:off x="3114473" y="0"/>
          <a:ext cx="4332555" cy="21717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“Somos una empresa socialmente responsable, que aporta en la búsqueda de soluciones integrales para nuestros clientes, especializándonos en proveer avanzadas herramientas informáticas con un alto valor agregado.»</a:t>
          </a:r>
        </a:p>
      </dsp:txBody>
      <dsp:txXfrm>
        <a:off x="3114473" y="0"/>
        <a:ext cx="4332555" cy="2171700"/>
      </dsp:txXfrm>
    </dsp:sp>
    <dsp:sp modelId="{BB14C4B3-463D-4FEC-9F08-B626BD9EAE77}">
      <dsp:nvSpPr>
        <dsp:cNvPr id="0" name=""/>
        <dsp:cNvSpPr/>
      </dsp:nvSpPr>
      <dsp:spPr>
        <a:xfrm>
          <a:off x="3153536" y="2171700"/>
          <a:ext cx="4488862" cy="21717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“Al año 2020, se posicionará a nivel nacional como una empresa líder en el sector informático, brindad soluciones integrales para el desarrollo del Talento Intelectual y Humano de las Organizaciones.”</a:t>
          </a:r>
        </a:p>
      </dsp:txBody>
      <dsp:txXfrm>
        <a:off x="3153536" y="2171700"/>
        <a:ext cx="4488862" cy="21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BF1E-B74D-4F83-AE99-90D8F0E5ED3B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EBA1-88AF-49A6-99AD-75105D852C9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487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BEB6EF-3368-479A-8657-B87EB98D84FC}" type="datetimeFigureOut">
              <a:rPr lang="es-EC" smtClean="0"/>
              <a:pPr/>
              <a:t>15/06/2015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D960B9-C563-43D4-B3AC-6C47BFBED44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cover dir="r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4680520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/>
              <a:t>DEPARTAMENTO DE CIENCIAS ECONÓMICAS, ADMINISTRATIVAS Y DE COMERCIO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CARRERA DE INGENIERÍA EN MERCADOTECNIA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PROYECTO DE TITULACIÓN PREVIO A LA OBTENCIÓN DEL TÍTULO DE INGENIERO EN MERCADOTECNIA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TEMA: PLAN DE MARKETING PARA POSICIONAR LA EMPRESA “</a:t>
            </a:r>
            <a:r>
              <a:rPr lang="es-EC" sz="1800" b="1" dirty="0" err="1"/>
              <a:t>GESTALTHUMAN</a:t>
            </a:r>
            <a:r>
              <a:rPr lang="es-EC" sz="1800" b="1" dirty="0"/>
              <a:t> CÍA. LTDA.” EN LA CIUDAD DE QUITO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AUTOR: FLORES GORTAIRE DAVID SEBASTIÁN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DIRECTOR: ING. MANTILLA </a:t>
            </a:r>
            <a:r>
              <a:rPr lang="es-EC" sz="1800" b="1" dirty="0" err="1"/>
              <a:t>FARID</a:t>
            </a:r>
            <a:r>
              <a:rPr lang="es-EC" sz="1800" b="1" dirty="0"/>
              <a:t> </a:t>
            </a:r>
            <a:r>
              <a:rPr lang="es-EC" sz="1800" b="1" dirty="0" err="1"/>
              <a:t>MBA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CODIRECTOR: ING. JARAMILLO MARCO </a:t>
            </a:r>
            <a:r>
              <a:rPr lang="es-EC" sz="1800" b="1" dirty="0" err="1"/>
              <a:t>MBA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SANGOLQUÍ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 smtClean="0"/>
              <a:t>2015</a:t>
            </a:r>
            <a:endParaRPr lang="es-EC" sz="1800" dirty="0"/>
          </a:p>
        </p:txBody>
      </p:sp>
      <p:pic>
        <p:nvPicPr>
          <p:cNvPr id="5" name="Picture 2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17" b="-1052"/>
          <a:stretch/>
        </p:blipFill>
        <p:spPr bwMode="auto">
          <a:xfrm>
            <a:off x="2573338" y="476672"/>
            <a:ext cx="3997325" cy="1020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7154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400" dirty="0" err="1"/>
              <a:t>CROSSTAB</a:t>
            </a:r>
            <a:r>
              <a:rPr lang="es-EC" sz="2400" dirty="0"/>
              <a:t> 1:</a:t>
            </a:r>
          </a:p>
          <a:p>
            <a:pPr lvl="1"/>
            <a:r>
              <a:rPr lang="es-EC" sz="2000" dirty="0" smtClean="0"/>
              <a:t>¿</a:t>
            </a:r>
            <a:r>
              <a:rPr lang="es-EC" sz="2000" dirty="0"/>
              <a:t>Estaría dispuesto a invertir en la realización o mejoramiento de una página Web?*¿Cuánto estaría dispuesto a invertir en la realización de una página Web?</a:t>
            </a:r>
          </a:p>
          <a:p>
            <a:endParaRPr lang="es-EC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19777"/>
              </p:ext>
            </p:extLst>
          </p:nvPr>
        </p:nvGraphicFramePr>
        <p:xfrm>
          <a:off x="611560" y="3188263"/>
          <a:ext cx="7848871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7935"/>
                <a:gridCol w="980255"/>
                <a:gridCol w="980255"/>
                <a:gridCol w="980255"/>
                <a:gridCol w="980255"/>
                <a:gridCol w="980255"/>
                <a:gridCol w="980255"/>
                <a:gridCol w="529406"/>
              </a:tblGrid>
              <a:tr h="23441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¿Cuánto estaría dispuesto a invertir en la realización de una página Web?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1391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 $1500 a $2000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 $2001 a $2500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 $2501 a $3000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 $3000 a $4000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 $4000 en adelante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6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¿Estaría dispuesto a invertir en la realización o mejoramiento de una página Web?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26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44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73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214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992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1657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45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246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6228184" y="4356273"/>
            <a:ext cx="428625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175529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10253"/>
              </p:ext>
            </p:extLst>
          </p:nvPr>
        </p:nvGraphicFramePr>
        <p:xfrm>
          <a:off x="611560" y="3212977"/>
          <a:ext cx="7848870" cy="2243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5097"/>
                <a:gridCol w="592229"/>
                <a:gridCol w="1284388"/>
                <a:gridCol w="1284388"/>
                <a:gridCol w="1068594"/>
                <a:gridCol w="899984"/>
                <a:gridCol w="684190"/>
              </a:tblGrid>
              <a:tr h="4089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¿Qué factores influyen en la decisión para contratar un proveedor del servicio de páginas Web?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Precio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Experiencia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Prestigio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Referencia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¿Estaría dispuesto a invertir en la realización o mejoramiento de una página Web?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97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37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214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6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107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42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48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49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246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400" dirty="0" err="1"/>
              <a:t>CROSSTAB</a:t>
            </a:r>
            <a:r>
              <a:rPr lang="es-EC" sz="2400" dirty="0"/>
              <a:t> </a:t>
            </a:r>
            <a:r>
              <a:rPr lang="es-EC" sz="2400" dirty="0" smtClean="0"/>
              <a:t>2:</a:t>
            </a:r>
            <a:endParaRPr lang="es-EC" sz="2400" dirty="0"/>
          </a:p>
          <a:p>
            <a:pPr lvl="1"/>
            <a:r>
              <a:rPr lang="es-EC" sz="2000" dirty="0"/>
              <a:t>¿Estaría dispuesto a invertir en la realización o mejoramiento de una página Web?*¿Qué factores influyen en la decisión para contratar un proveedor del servicio de páginas Web?</a:t>
            </a:r>
            <a:endParaRPr lang="es-EC" sz="2400" dirty="0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3635896" y="4068242"/>
            <a:ext cx="428625" cy="296862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1921378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5879480" y="4149080"/>
            <a:ext cx="3373040" cy="2517140"/>
            <a:chOff x="5879480" y="4149080"/>
            <a:chExt cx="3373040" cy="2517140"/>
          </a:xfrm>
        </p:grpSpPr>
        <p:pic>
          <p:nvPicPr>
            <p:cNvPr id="9" name="8 Imagen" descr="http://cdn3.plantillas-powerpoint.com/blog/wp-content/uploads/2013/02/Curva-de-Gauss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0" t="19377" r="16962" b="7267"/>
            <a:stretch/>
          </p:blipFill>
          <p:spPr bwMode="auto">
            <a:xfrm>
              <a:off x="5880100" y="4149080"/>
              <a:ext cx="3081114" cy="25171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5879480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8669908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7380312" y="6165304"/>
              <a:ext cx="291306" cy="27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 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400" dirty="0" err="1" smtClean="0"/>
              <a:t>ANOVA</a:t>
            </a:r>
            <a:r>
              <a:rPr lang="es-EC" sz="2400" dirty="0" smtClean="0"/>
              <a:t> 1:</a:t>
            </a:r>
            <a:endParaRPr lang="es-EC" sz="2400" dirty="0"/>
          </a:p>
          <a:p>
            <a:pPr lvl="1"/>
            <a:r>
              <a:rPr lang="es-EC" sz="2000" dirty="0"/>
              <a:t>Ho: Si conoce uno de los proveedores que realizan el servicio de páginas Web y el monto de inversión para la realización de una página Web, es mayor que 0,05 se rechaza la hipótesis nula (Ho)</a:t>
            </a:r>
          </a:p>
          <a:p>
            <a:pPr lvl="1"/>
            <a:r>
              <a:rPr lang="es-EC" sz="2000" dirty="0"/>
              <a:t>H1: Si conoce uno de los proveedores que realizan el servicio de páginas Web y el monto de inversión para la realización de una página Web, es </a:t>
            </a:r>
            <a:r>
              <a:rPr lang="es-EC" sz="2000" dirty="0" smtClean="0"/>
              <a:t>menor que </a:t>
            </a:r>
            <a:r>
              <a:rPr lang="es-EC" sz="2000" dirty="0"/>
              <a:t>0,05 se acepta la hipótesis alternativa (H1)</a:t>
            </a:r>
          </a:p>
          <a:p>
            <a:pPr lvl="1"/>
            <a:endParaRPr lang="es-EC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21375"/>
              </p:ext>
            </p:extLst>
          </p:nvPr>
        </p:nvGraphicFramePr>
        <p:xfrm>
          <a:off x="323529" y="4365104"/>
          <a:ext cx="5472607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312"/>
                <a:gridCol w="958266"/>
                <a:gridCol w="372909"/>
                <a:gridCol w="961404"/>
                <a:gridCol w="517679"/>
                <a:gridCol w="517679"/>
                <a:gridCol w="1035358"/>
              </a:tblGrid>
              <a:tr h="422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Suma de cuadrados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Media cuadrática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Sig.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Intergrupos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56,059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14,015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5,044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,001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*100=0,1%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1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Intragrupos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669,572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241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2,778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1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725,630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245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380312" y="6525344"/>
            <a:ext cx="7920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0,1%</a:t>
            </a:r>
            <a:endParaRPr kumimoji="0" lang="es-EC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99" name="AutoShape 3"/>
          <p:cNvCxnSpPr>
            <a:cxnSpLocks noChangeShapeType="1"/>
          </p:cNvCxnSpPr>
          <p:nvPr/>
        </p:nvCxnSpPr>
        <p:spPr bwMode="auto">
          <a:xfrm flipV="1">
            <a:off x="7596336" y="4623816"/>
            <a:ext cx="0" cy="190800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762923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5879480" y="4149080"/>
            <a:ext cx="3373040" cy="2517140"/>
            <a:chOff x="5879480" y="4149080"/>
            <a:chExt cx="3373040" cy="2517140"/>
          </a:xfrm>
        </p:grpSpPr>
        <p:pic>
          <p:nvPicPr>
            <p:cNvPr id="14" name="13 Imagen" descr="http://cdn3.plantillas-powerpoint.com/blog/wp-content/uploads/2013/02/Curva-de-Gauss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0" t="19377" r="16962" b="7267"/>
            <a:stretch/>
          </p:blipFill>
          <p:spPr bwMode="auto">
            <a:xfrm>
              <a:off x="5880100" y="4149080"/>
              <a:ext cx="3081114" cy="25171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879480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8669908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"/>
            <p:cNvSpPr txBox="1">
              <a:spLocks noChangeArrowheads="1"/>
            </p:cNvSpPr>
            <p:nvPr/>
          </p:nvSpPr>
          <p:spPr bwMode="auto">
            <a:xfrm>
              <a:off x="7380312" y="6165304"/>
              <a:ext cx="291306" cy="27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 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400" dirty="0" err="1" smtClean="0"/>
              <a:t>ANOVA</a:t>
            </a:r>
            <a:r>
              <a:rPr lang="es-EC" sz="2400" dirty="0" smtClean="0"/>
              <a:t> 2:</a:t>
            </a:r>
            <a:endParaRPr lang="es-EC" sz="2400" dirty="0"/>
          </a:p>
          <a:p>
            <a:pPr lvl="1"/>
            <a:r>
              <a:rPr lang="es-EC" sz="2000" dirty="0"/>
              <a:t>Ho: Si la satisfacción con los resultados obtenidos de su página Web y la disposición a  invertir en la realización o mejoramiento de una página Web, es mayor que 0,05 se rechaza la hipótesis nula (Ho)</a:t>
            </a:r>
          </a:p>
          <a:p>
            <a:pPr lvl="1"/>
            <a:r>
              <a:rPr lang="es-EC" sz="2000" dirty="0"/>
              <a:t>H1: Si la satisfacción con los resultados obtenidos de su página Web y la disposición a  invertir en la realización o mejoramiento de una página Web, es menor que 0,05 se acepta la hipótesis alternativa (H1</a:t>
            </a:r>
            <a:r>
              <a:rPr lang="es-EC" sz="2000" dirty="0" smtClean="0"/>
              <a:t>)</a:t>
            </a:r>
            <a:endParaRPr lang="es-EC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99806"/>
              </p:ext>
            </p:extLst>
          </p:nvPr>
        </p:nvGraphicFramePr>
        <p:xfrm>
          <a:off x="323529" y="4365104"/>
          <a:ext cx="5472607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312"/>
                <a:gridCol w="958266"/>
                <a:gridCol w="372909"/>
                <a:gridCol w="961404"/>
                <a:gridCol w="517679"/>
                <a:gridCol w="517679"/>
                <a:gridCol w="1035358"/>
              </a:tblGrid>
              <a:tr h="422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 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Suma de cuadrados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+mn-lt"/>
                        </a:rPr>
                        <a:t>gl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Media cuadrática</a:t>
                      </a:r>
                      <a:endParaRPr lang="es-EC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</a:rPr>
                        <a:t>F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Sig.</a:t>
                      </a:r>
                      <a:endParaRPr lang="es-EC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 </a:t>
                      </a:r>
                      <a:endParaRPr lang="es-EC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Intergrupos</a:t>
                      </a:r>
                      <a:endParaRPr lang="es-EC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,494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,494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4,005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,047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*100=4,7%</a:t>
                      </a:r>
                    </a:p>
                  </a:txBody>
                  <a:tcPr marL="0" marR="0" marT="0" marB="0"/>
                </a:tc>
              </a:tr>
              <a:tr h="21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+mn-lt"/>
                        </a:rPr>
                        <a:t>Intragrupos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20,851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169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,123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21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</a:rPr>
                        <a:t>Total</a:t>
                      </a:r>
                      <a:endParaRPr lang="es-EC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21,345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170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460432" y="6453336"/>
            <a:ext cx="683568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,7%</a:t>
            </a:r>
            <a:endParaRPr kumimoji="0" lang="es-EC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2" name="AutoShape 2"/>
          <p:cNvCxnSpPr>
            <a:cxnSpLocks noChangeShapeType="1"/>
          </p:cNvCxnSpPr>
          <p:nvPr/>
        </p:nvCxnSpPr>
        <p:spPr bwMode="auto">
          <a:xfrm flipV="1">
            <a:off x="8692133" y="6093296"/>
            <a:ext cx="0" cy="39600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789634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/>
              <a:t>CORRELACIÓN 1:</a:t>
            </a:r>
            <a:endParaRPr lang="es-EC" sz="2400" dirty="0"/>
          </a:p>
          <a:p>
            <a:pPr marL="457200" lvl="1" indent="0">
              <a:buNone/>
            </a:pPr>
            <a:endParaRPr lang="es-EC" sz="2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97935"/>
              </p:ext>
            </p:extLst>
          </p:nvPr>
        </p:nvGraphicFramePr>
        <p:xfrm>
          <a:off x="539552" y="2060849"/>
          <a:ext cx="792088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512168"/>
                <a:gridCol w="2160240"/>
                <a:gridCol w="2520280"/>
              </a:tblGrid>
              <a:tr h="316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¿Cuenta la empresa con un mail o correo electrónico?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¿Cuántas cuentas de correo electrónico dispone la empresa?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168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¿Cuenta la empresa con un mail o correo electrónico?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Correlación de </a:t>
                      </a:r>
                      <a:r>
                        <a:rPr lang="es-EC" sz="1600" dirty="0" err="1">
                          <a:effectLst/>
                        </a:rPr>
                        <a:t>Pearson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,575**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584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Sig. (bilateral)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,000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584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246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246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168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¿Cuántas cuentas de correo electrónico dispone la empresa?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Correlación de Pearson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,575**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584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Sig. (bilateral)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,000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584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246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246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AutoShape 1"/>
          <p:cNvSpPr>
            <a:spLocks noChangeShapeType="1"/>
          </p:cNvSpPr>
          <p:nvPr/>
        </p:nvSpPr>
        <p:spPr bwMode="auto">
          <a:xfrm>
            <a:off x="2146871" y="5565776"/>
            <a:ext cx="24971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8" name="AutoShape 2"/>
          <p:cNvSpPr>
            <a:spLocks noChangeShapeType="1"/>
          </p:cNvSpPr>
          <p:nvPr/>
        </p:nvSpPr>
        <p:spPr bwMode="auto">
          <a:xfrm>
            <a:off x="4644008" y="5364163"/>
            <a:ext cx="0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3" name="AutoShape 3"/>
          <p:cNvSpPr>
            <a:spLocks noChangeShapeType="1"/>
          </p:cNvSpPr>
          <p:nvPr/>
        </p:nvSpPr>
        <p:spPr bwMode="auto">
          <a:xfrm>
            <a:off x="4644008" y="5565776"/>
            <a:ext cx="24971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4" name="AutoShape 4"/>
          <p:cNvSpPr>
            <a:spLocks noChangeShapeType="1"/>
          </p:cNvSpPr>
          <p:nvPr/>
        </p:nvSpPr>
        <p:spPr bwMode="auto">
          <a:xfrm>
            <a:off x="2146871" y="5364163"/>
            <a:ext cx="0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5" name="AutoShape 5"/>
          <p:cNvSpPr>
            <a:spLocks noChangeShapeType="1"/>
          </p:cNvSpPr>
          <p:nvPr/>
        </p:nvSpPr>
        <p:spPr bwMode="auto">
          <a:xfrm>
            <a:off x="7141146" y="5364163"/>
            <a:ext cx="0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72246" y="5761038"/>
            <a:ext cx="3206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972871" y="5761038"/>
            <a:ext cx="4381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+1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946" y="5761038"/>
            <a:ext cx="4381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9" name="AutoShape 9"/>
          <p:cNvSpPr>
            <a:spLocks noChangeShapeType="1"/>
          </p:cNvSpPr>
          <p:nvPr/>
        </p:nvSpPr>
        <p:spPr bwMode="auto">
          <a:xfrm>
            <a:off x="5898133" y="5413376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713983" y="5724526"/>
            <a:ext cx="4365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0,5</a:t>
            </a:r>
          </a:p>
        </p:txBody>
      </p:sp>
      <p:sp>
        <p:nvSpPr>
          <p:cNvPr id="21" name="AutoShape 11"/>
          <p:cNvSpPr>
            <a:spLocks noChangeShapeType="1"/>
          </p:cNvSpPr>
          <p:nvPr/>
        </p:nvSpPr>
        <p:spPr bwMode="auto">
          <a:xfrm>
            <a:off x="6123558" y="5456238"/>
            <a:ext cx="0" cy="323850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98132" y="5876926"/>
            <a:ext cx="5460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0,58</a:t>
            </a:r>
            <a:endParaRPr kumimoji="0" lang="es-EC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11560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*Correlación media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796285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/>
              <a:t>CORRELACIÓN 2:</a:t>
            </a:r>
            <a:endParaRPr lang="es-EC" sz="2400" dirty="0"/>
          </a:p>
          <a:p>
            <a:pPr marL="457200" lvl="1" indent="0">
              <a:buNone/>
            </a:pPr>
            <a:endParaRPr lang="es-EC" sz="2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94420"/>
              </p:ext>
            </p:extLst>
          </p:nvPr>
        </p:nvGraphicFramePr>
        <p:xfrm>
          <a:off x="539552" y="2060849"/>
          <a:ext cx="792088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0146"/>
                <a:gridCol w="1660876"/>
                <a:gridCol w="2134929"/>
                <a:gridCol w="2134929"/>
              </a:tblGrid>
              <a:tr h="388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¿Cuenta la empresa con un mail o correo electrónico?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¿La empresa cuenta con una página Web?</a:t>
                      </a:r>
                    </a:p>
                  </a:txBody>
                  <a:tcPr marL="0" marR="0" marT="0" marB="0" anchor="ctr"/>
                </a:tc>
              </a:tr>
              <a:tr h="3888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¿Cuenta la empresa con un mail o correo electrónico?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Correlación de </a:t>
                      </a:r>
                      <a:r>
                        <a:rPr lang="es-EC" sz="1600" dirty="0" err="1">
                          <a:effectLst/>
                          <a:latin typeface="+mn-lt"/>
                          <a:ea typeface="Calibri"/>
                        </a:rPr>
                        <a:t>Pearson</a:t>
                      </a:r>
                      <a:endParaRPr lang="es-EC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,449**</a:t>
                      </a:r>
                    </a:p>
                  </a:txBody>
                  <a:tcPr marL="0" marR="0" marT="0" marB="0" anchor="ctr"/>
                </a:tc>
              </a:tr>
              <a:tr h="194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Sig. (bilateral)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,000</a:t>
                      </a:r>
                    </a:p>
                  </a:txBody>
                  <a:tcPr marL="0" marR="0" marT="0" marB="0" anchor="ctr"/>
                </a:tc>
              </a:tr>
              <a:tr h="194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246</a:t>
                      </a:r>
                    </a:p>
                  </a:txBody>
                  <a:tcPr marL="0" marR="0" marT="0" marB="0" anchor="ctr"/>
                </a:tc>
              </a:tr>
              <a:tr h="3888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¿La empresa cuenta con una página Web?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Correlación de Pearson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,449**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194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Sig. (bilateral)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94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246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AutoShape 1"/>
          <p:cNvSpPr>
            <a:spLocks noChangeShapeType="1"/>
          </p:cNvSpPr>
          <p:nvPr/>
        </p:nvSpPr>
        <p:spPr bwMode="auto">
          <a:xfrm>
            <a:off x="2146871" y="5565776"/>
            <a:ext cx="24971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8" name="AutoShape 2"/>
          <p:cNvSpPr>
            <a:spLocks noChangeShapeType="1"/>
          </p:cNvSpPr>
          <p:nvPr/>
        </p:nvSpPr>
        <p:spPr bwMode="auto">
          <a:xfrm>
            <a:off x="4644008" y="5364163"/>
            <a:ext cx="0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3" name="AutoShape 3"/>
          <p:cNvSpPr>
            <a:spLocks noChangeShapeType="1"/>
          </p:cNvSpPr>
          <p:nvPr/>
        </p:nvSpPr>
        <p:spPr bwMode="auto">
          <a:xfrm>
            <a:off x="4644008" y="5565776"/>
            <a:ext cx="24971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4" name="AutoShape 4"/>
          <p:cNvSpPr>
            <a:spLocks noChangeShapeType="1"/>
          </p:cNvSpPr>
          <p:nvPr/>
        </p:nvSpPr>
        <p:spPr bwMode="auto">
          <a:xfrm>
            <a:off x="2146871" y="5364163"/>
            <a:ext cx="0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5" name="AutoShape 5"/>
          <p:cNvSpPr>
            <a:spLocks noChangeShapeType="1"/>
          </p:cNvSpPr>
          <p:nvPr/>
        </p:nvSpPr>
        <p:spPr bwMode="auto">
          <a:xfrm>
            <a:off x="7141146" y="5364163"/>
            <a:ext cx="0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72246" y="5761038"/>
            <a:ext cx="3206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972871" y="5761038"/>
            <a:ext cx="4381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+1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946" y="5761038"/>
            <a:ext cx="4381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9" name="AutoShape 9"/>
          <p:cNvSpPr>
            <a:spLocks noChangeShapeType="1"/>
          </p:cNvSpPr>
          <p:nvPr/>
        </p:nvSpPr>
        <p:spPr bwMode="auto">
          <a:xfrm>
            <a:off x="5898133" y="5413376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713983" y="5724526"/>
            <a:ext cx="4365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0,5</a:t>
            </a:r>
          </a:p>
        </p:txBody>
      </p:sp>
      <p:sp>
        <p:nvSpPr>
          <p:cNvPr id="21" name="AutoShape 11"/>
          <p:cNvSpPr>
            <a:spLocks noChangeShapeType="1"/>
          </p:cNvSpPr>
          <p:nvPr/>
        </p:nvSpPr>
        <p:spPr bwMode="auto">
          <a:xfrm>
            <a:off x="5763519" y="5456238"/>
            <a:ext cx="0" cy="323850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538093" y="5876926"/>
            <a:ext cx="5460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0,45</a:t>
            </a:r>
            <a:endParaRPr kumimoji="0" lang="es-EC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11560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*Correlación baja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987428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5879480" y="4149080"/>
            <a:ext cx="3373040" cy="2517140"/>
            <a:chOff x="5879480" y="4149080"/>
            <a:chExt cx="3373040" cy="2517140"/>
          </a:xfrm>
        </p:grpSpPr>
        <p:pic>
          <p:nvPicPr>
            <p:cNvPr id="21" name="20 Imagen" descr="http://cdn3.plantillas-powerpoint.com/blog/wp-content/uploads/2013/02/Curva-de-Gauss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0" t="19377" r="16962" b="7267"/>
            <a:stretch/>
          </p:blipFill>
          <p:spPr bwMode="auto">
            <a:xfrm>
              <a:off x="5880100" y="4149080"/>
              <a:ext cx="3081114" cy="25171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5879480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8669908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"/>
            <p:cNvSpPr txBox="1">
              <a:spLocks noChangeArrowheads="1"/>
            </p:cNvSpPr>
            <p:nvPr/>
          </p:nvSpPr>
          <p:spPr bwMode="auto">
            <a:xfrm>
              <a:off x="7380312" y="6165304"/>
              <a:ext cx="291306" cy="27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 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CHI CUADRADO 1:</a:t>
            </a:r>
          </a:p>
          <a:p>
            <a:pPr lvl="1"/>
            <a:r>
              <a:rPr lang="es-EC" sz="1800" dirty="0"/>
              <a:t>Hipótesis 1: Más del 25% de las empresas encuestadas no están satisfechas con los resultados obtenidos de su página Web</a:t>
            </a:r>
          </a:p>
          <a:p>
            <a:pPr lvl="1"/>
            <a:r>
              <a:rPr lang="es-EC" sz="1800" dirty="0" smtClean="0"/>
              <a:t>Ho</a:t>
            </a:r>
            <a:r>
              <a:rPr lang="es-EC" sz="1800" dirty="0"/>
              <a:t>: Si la empresa cuenta con una página Web y la satisfacción con los resultados obtenidos de su página Web, es mayor que 0,05 se rechaza la hipótesis nula.</a:t>
            </a:r>
          </a:p>
          <a:p>
            <a:pPr lvl="1"/>
            <a:r>
              <a:rPr lang="es-EC" sz="1800" dirty="0"/>
              <a:t>H1: Si la empresa cuenta con una página Web y la satisfacción con los resultados obtenidos de su página Web, es mayor que 0,05 se acepta la hipótesis alternativa.</a:t>
            </a:r>
          </a:p>
          <a:p>
            <a:pPr lvl="1"/>
            <a:endParaRPr lang="es-EC" sz="1800" dirty="0" smtClean="0"/>
          </a:p>
          <a:p>
            <a:pPr marL="457200" lvl="1" indent="0">
              <a:buNone/>
            </a:pPr>
            <a:endParaRPr lang="es-EC" sz="1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12191"/>
              </p:ext>
            </p:extLst>
          </p:nvPr>
        </p:nvGraphicFramePr>
        <p:xfrm>
          <a:off x="323528" y="4221088"/>
          <a:ext cx="5328591" cy="1948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152"/>
                <a:gridCol w="1955200"/>
                <a:gridCol w="2160239"/>
              </a:tblGrid>
              <a:tr h="97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¿La empresa cuenta con una página Web?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¿Está satisfecho con los resultados obtenidos de su página Web?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2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Chi-cuadrado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37,463</a:t>
                      </a:r>
                      <a:r>
                        <a:rPr lang="es-EC" sz="1600" baseline="30000">
                          <a:effectLst/>
                        </a:rPr>
                        <a:t>a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19,000</a:t>
                      </a:r>
                      <a:r>
                        <a:rPr lang="es-EC" sz="1600" baseline="30000" dirty="0">
                          <a:effectLst/>
                        </a:rPr>
                        <a:t>b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2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32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Sig. asintót.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,000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,000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7380312" y="6381328"/>
            <a:ext cx="7920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0,00</a:t>
            </a:r>
            <a:endParaRPr kumimoji="0" lang="es-EC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AutoShape 3"/>
          <p:cNvCxnSpPr>
            <a:cxnSpLocks noChangeShapeType="1"/>
          </p:cNvCxnSpPr>
          <p:nvPr/>
        </p:nvCxnSpPr>
        <p:spPr bwMode="auto">
          <a:xfrm flipH="1" flipV="1">
            <a:off x="7512050" y="4653136"/>
            <a:ext cx="0" cy="1548264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1" name="AutoShape 3"/>
          <p:cNvCxnSpPr>
            <a:cxnSpLocks noChangeShapeType="1"/>
          </p:cNvCxnSpPr>
          <p:nvPr/>
        </p:nvCxnSpPr>
        <p:spPr bwMode="auto">
          <a:xfrm flipH="1">
            <a:off x="7512050" y="4805536"/>
            <a:ext cx="264306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 flipH="1">
            <a:off x="7524328" y="4950172"/>
            <a:ext cx="360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3" name="AutoShape 3"/>
          <p:cNvCxnSpPr>
            <a:cxnSpLocks noChangeShapeType="1"/>
          </p:cNvCxnSpPr>
          <p:nvPr/>
        </p:nvCxnSpPr>
        <p:spPr bwMode="auto">
          <a:xfrm flipH="1">
            <a:off x="7512050" y="5102572"/>
            <a:ext cx="432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4" name="AutoShape 3"/>
          <p:cNvCxnSpPr>
            <a:cxnSpLocks noChangeShapeType="1"/>
          </p:cNvCxnSpPr>
          <p:nvPr/>
        </p:nvCxnSpPr>
        <p:spPr bwMode="auto">
          <a:xfrm flipH="1">
            <a:off x="7524328" y="5254972"/>
            <a:ext cx="504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5" name="AutoShape 3"/>
          <p:cNvCxnSpPr>
            <a:cxnSpLocks noChangeShapeType="1"/>
          </p:cNvCxnSpPr>
          <p:nvPr/>
        </p:nvCxnSpPr>
        <p:spPr bwMode="auto">
          <a:xfrm flipH="1" flipV="1">
            <a:off x="7524328" y="5407372"/>
            <a:ext cx="576000" cy="278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6" name="AutoShape 3"/>
          <p:cNvCxnSpPr>
            <a:cxnSpLocks noChangeShapeType="1"/>
          </p:cNvCxnSpPr>
          <p:nvPr/>
        </p:nvCxnSpPr>
        <p:spPr bwMode="auto">
          <a:xfrm flipH="1">
            <a:off x="7524328" y="5559772"/>
            <a:ext cx="648072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7" name="AutoShape 3"/>
          <p:cNvCxnSpPr>
            <a:cxnSpLocks noChangeShapeType="1"/>
          </p:cNvCxnSpPr>
          <p:nvPr/>
        </p:nvCxnSpPr>
        <p:spPr bwMode="auto">
          <a:xfrm flipH="1">
            <a:off x="7524328" y="5712172"/>
            <a:ext cx="756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8" name="AutoShape 3"/>
          <p:cNvCxnSpPr>
            <a:cxnSpLocks noChangeShapeType="1"/>
          </p:cNvCxnSpPr>
          <p:nvPr/>
        </p:nvCxnSpPr>
        <p:spPr bwMode="auto">
          <a:xfrm flipH="1">
            <a:off x="7524328" y="5864572"/>
            <a:ext cx="900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9" name="AutoShape 3"/>
          <p:cNvCxnSpPr>
            <a:cxnSpLocks noChangeShapeType="1"/>
          </p:cNvCxnSpPr>
          <p:nvPr/>
        </p:nvCxnSpPr>
        <p:spPr bwMode="auto">
          <a:xfrm flipH="1">
            <a:off x="7524328" y="6016972"/>
            <a:ext cx="1044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70850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Bivariado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CHI CUADRADO 2:</a:t>
            </a:r>
          </a:p>
          <a:p>
            <a:pPr lvl="1"/>
            <a:r>
              <a:rPr lang="es-EC" sz="1800" dirty="0"/>
              <a:t>Hipótesis 2: Más del 40% de las empresas encuestadas estarían dispuestas a invertir más de $1500 en la realización de una página Web.</a:t>
            </a:r>
          </a:p>
          <a:p>
            <a:pPr lvl="1"/>
            <a:r>
              <a:rPr lang="es-EC" sz="1800" dirty="0" smtClean="0"/>
              <a:t>Ho</a:t>
            </a:r>
            <a:r>
              <a:rPr lang="es-EC" sz="1800" dirty="0"/>
              <a:t>: Si la empresa estaría dispuesta a invertir en la realización o mejoramiento de una página Web y cuánto estaría dispuesto a invertir en la realización de una página Web, es mayor que 0,05 se rechaza la hipótesis nula.</a:t>
            </a:r>
          </a:p>
          <a:p>
            <a:pPr lvl="1"/>
            <a:r>
              <a:rPr lang="es-EC" sz="1800" dirty="0"/>
              <a:t>H1: Si la empresa estaría dispuesta a invertir en la realización o mejoramiento de una página Web y cuánto estaría dispuesto a invertir en la realización de una página Web, es mayor que 0,05 se acepta la hipótesis alternativa.</a:t>
            </a:r>
          </a:p>
          <a:p>
            <a:pPr lvl="1"/>
            <a:endParaRPr lang="es-EC" sz="1800" dirty="0" smtClean="0"/>
          </a:p>
          <a:p>
            <a:pPr marL="457200" lvl="1" indent="0">
              <a:buNone/>
            </a:pPr>
            <a:endParaRPr lang="es-EC" sz="1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03535"/>
              </p:ext>
            </p:extLst>
          </p:nvPr>
        </p:nvGraphicFramePr>
        <p:xfrm>
          <a:off x="323528" y="4437112"/>
          <a:ext cx="5328591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152"/>
                <a:gridCol w="2027208"/>
                <a:gridCol w="2088231"/>
              </a:tblGrid>
              <a:tr h="78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¿Estaría dispuesto a invertir en la realización o mejoramiento de una página Web?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¿Cuánto estaría dispuesto a invertir en la realización de una página Web?</a:t>
                      </a:r>
                    </a:p>
                  </a:txBody>
                  <a:tcPr marL="0" marR="0" marT="0" marB="0" anchor="ctr"/>
                </a:tc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Chi-cuadrado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134,650</a:t>
                      </a:r>
                      <a:r>
                        <a:rPr lang="es-EC" sz="1600" baseline="30000">
                          <a:effectLst/>
                          <a:latin typeface="+mn-lt"/>
                          <a:ea typeface="Calibri"/>
                        </a:rPr>
                        <a:t>a</a:t>
                      </a:r>
                      <a:endParaRPr lang="es-EC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29,366</a:t>
                      </a:r>
                      <a:r>
                        <a:rPr lang="es-EC" sz="1600" baseline="30000">
                          <a:effectLst/>
                          <a:latin typeface="+mn-lt"/>
                          <a:ea typeface="Calibri"/>
                        </a:rPr>
                        <a:t>b</a:t>
                      </a:r>
                      <a:endParaRPr lang="es-EC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00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gl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100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Sig. asintót.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n-lt"/>
                          <a:ea typeface="Calibri"/>
                        </a:rPr>
                        <a:t>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Calibri"/>
                        </a:rPr>
                        <a:t>,000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20" name="19 Grupo"/>
          <p:cNvGrpSpPr/>
          <p:nvPr/>
        </p:nvGrpSpPr>
        <p:grpSpPr>
          <a:xfrm>
            <a:off x="5879480" y="4149080"/>
            <a:ext cx="3373040" cy="2517140"/>
            <a:chOff x="5879480" y="4149080"/>
            <a:chExt cx="3373040" cy="2517140"/>
          </a:xfrm>
        </p:grpSpPr>
        <p:pic>
          <p:nvPicPr>
            <p:cNvPr id="21" name="20 Imagen" descr="http://cdn3.plantillas-powerpoint.com/blog/wp-content/uploads/2013/02/Curva-de-Gauss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0" t="19377" r="16962" b="7267"/>
            <a:stretch/>
          </p:blipFill>
          <p:spPr bwMode="auto">
            <a:xfrm>
              <a:off x="5880100" y="4149080"/>
              <a:ext cx="3081114" cy="25171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5879480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8669908" y="6156474"/>
              <a:ext cx="58261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0,05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"/>
            <p:cNvSpPr txBox="1">
              <a:spLocks noChangeArrowheads="1"/>
            </p:cNvSpPr>
            <p:nvPr/>
          </p:nvSpPr>
          <p:spPr bwMode="auto">
            <a:xfrm>
              <a:off x="7380312" y="6165304"/>
              <a:ext cx="291306" cy="27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 </a:t>
              </a:r>
              <a:endPara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 Box 1"/>
          <p:cNvSpPr txBox="1">
            <a:spLocks noChangeArrowheads="1"/>
          </p:cNvSpPr>
          <p:nvPr/>
        </p:nvSpPr>
        <p:spPr bwMode="auto">
          <a:xfrm>
            <a:off x="7380312" y="6381328"/>
            <a:ext cx="7920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0,00</a:t>
            </a:r>
            <a:endParaRPr kumimoji="0" lang="es-EC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AutoShape 3"/>
          <p:cNvCxnSpPr>
            <a:cxnSpLocks noChangeShapeType="1"/>
          </p:cNvCxnSpPr>
          <p:nvPr/>
        </p:nvCxnSpPr>
        <p:spPr bwMode="auto">
          <a:xfrm flipH="1" flipV="1">
            <a:off x="7512050" y="4653136"/>
            <a:ext cx="0" cy="1548264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2" name="AutoShape 3"/>
          <p:cNvCxnSpPr>
            <a:cxnSpLocks noChangeShapeType="1"/>
          </p:cNvCxnSpPr>
          <p:nvPr/>
        </p:nvCxnSpPr>
        <p:spPr bwMode="auto">
          <a:xfrm flipH="1">
            <a:off x="7512050" y="4805536"/>
            <a:ext cx="264306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3" name="AutoShape 3"/>
          <p:cNvCxnSpPr>
            <a:cxnSpLocks noChangeShapeType="1"/>
          </p:cNvCxnSpPr>
          <p:nvPr/>
        </p:nvCxnSpPr>
        <p:spPr bwMode="auto">
          <a:xfrm flipH="1">
            <a:off x="7524328" y="4950172"/>
            <a:ext cx="360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4" name="AutoShape 3"/>
          <p:cNvCxnSpPr>
            <a:cxnSpLocks noChangeShapeType="1"/>
          </p:cNvCxnSpPr>
          <p:nvPr/>
        </p:nvCxnSpPr>
        <p:spPr bwMode="auto">
          <a:xfrm flipH="1">
            <a:off x="7512050" y="5102572"/>
            <a:ext cx="432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5" name="AutoShape 3"/>
          <p:cNvCxnSpPr>
            <a:cxnSpLocks noChangeShapeType="1"/>
          </p:cNvCxnSpPr>
          <p:nvPr/>
        </p:nvCxnSpPr>
        <p:spPr bwMode="auto">
          <a:xfrm flipH="1">
            <a:off x="7524328" y="5254972"/>
            <a:ext cx="504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6" name="AutoShape 3"/>
          <p:cNvCxnSpPr>
            <a:cxnSpLocks noChangeShapeType="1"/>
          </p:cNvCxnSpPr>
          <p:nvPr/>
        </p:nvCxnSpPr>
        <p:spPr bwMode="auto">
          <a:xfrm flipH="1" flipV="1">
            <a:off x="7524328" y="5407372"/>
            <a:ext cx="576000" cy="278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7" name="AutoShape 3"/>
          <p:cNvCxnSpPr>
            <a:cxnSpLocks noChangeShapeType="1"/>
          </p:cNvCxnSpPr>
          <p:nvPr/>
        </p:nvCxnSpPr>
        <p:spPr bwMode="auto">
          <a:xfrm flipH="1">
            <a:off x="7524328" y="5559772"/>
            <a:ext cx="648072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8" name="AutoShape 3"/>
          <p:cNvCxnSpPr>
            <a:cxnSpLocks noChangeShapeType="1"/>
          </p:cNvCxnSpPr>
          <p:nvPr/>
        </p:nvCxnSpPr>
        <p:spPr bwMode="auto">
          <a:xfrm flipH="1">
            <a:off x="7524328" y="5712172"/>
            <a:ext cx="756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9" name="AutoShape 3"/>
          <p:cNvCxnSpPr>
            <a:cxnSpLocks noChangeShapeType="1"/>
          </p:cNvCxnSpPr>
          <p:nvPr/>
        </p:nvCxnSpPr>
        <p:spPr bwMode="auto">
          <a:xfrm flipH="1">
            <a:off x="7524328" y="5864572"/>
            <a:ext cx="900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50" name="AutoShape 3"/>
          <p:cNvCxnSpPr>
            <a:cxnSpLocks noChangeShapeType="1"/>
          </p:cNvCxnSpPr>
          <p:nvPr/>
        </p:nvCxnSpPr>
        <p:spPr bwMode="auto">
          <a:xfrm flipH="1">
            <a:off x="7524328" y="6016972"/>
            <a:ext cx="1044000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610697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 de Marketing</a:t>
            </a:r>
            <a:endParaRPr lang="es-EC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3361050"/>
              </p:ext>
            </p:extLst>
          </p:nvPr>
        </p:nvGraphicFramePr>
        <p:xfrm>
          <a:off x="914400" y="159330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65428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6EA8FC-A059-48D5-8E5F-80570CDE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26EA8FC-A059-48D5-8E5F-80570CDE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26EA8FC-A059-48D5-8E5F-80570CDE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0A1AAA-60D7-487F-A81E-CE00A960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0A1AAA-60D7-487F-A81E-CE00A960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0A1AAA-60D7-487F-A81E-CE00A960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146D2-3E7C-49A1-80D3-39056665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2D146D2-3E7C-49A1-80D3-39056665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2D146D2-3E7C-49A1-80D3-39056665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DCFEAA-9D3D-4B95-B5DA-138012D7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5EDCFEAA-9D3D-4B95-B5DA-138012D7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EDCFEAA-9D3D-4B95-B5DA-138012D7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3DD6A-281B-4182-87A8-B9AD22733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303DD6A-281B-4182-87A8-B9AD22733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303DD6A-281B-4182-87A8-B9AD22733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14C4B3-463D-4FEC-9F08-B626BD9EA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BB14C4B3-463D-4FEC-9F08-B626BD9EA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BB14C4B3-463D-4FEC-9F08-B626BD9EA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/>
          <a:lstStyle/>
          <a:p>
            <a:r>
              <a:rPr lang="es-EC" dirty="0"/>
              <a:t>Análisis </a:t>
            </a:r>
            <a:r>
              <a:rPr lang="es-EC" dirty="0" err="1" smtClean="0"/>
              <a:t>FODA</a:t>
            </a:r>
            <a:r>
              <a:rPr lang="es-EC" dirty="0" smtClean="0"/>
              <a:t> – Factores Internos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4750689"/>
              </p:ext>
            </p:extLst>
          </p:nvPr>
        </p:nvGraphicFramePr>
        <p:xfrm>
          <a:off x="323528" y="1268760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77935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64131-1AA4-42CD-A15D-3BA1B8FF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5464131-1AA4-42CD-A15D-3BA1B8FF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5464131-1AA4-42CD-A15D-3BA1B8FF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B6FC42-86FB-4252-849B-EB13F805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6FB6FC42-86FB-4252-849B-EB13F805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6FB6FC42-86FB-4252-849B-EB13F805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0CC16F-E04D-4A4F-BBEB-E966D6036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320CC16F-E04D-4A4F-BBEB-E966D6036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20CC16F-E04D-4A4F-BBEB-E966D6036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E0547C-C8E8-4A58-AC4F-ED667C07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4E0547C-C8E8-4A58-AC4F-ED667C07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F4E0547C-C8E8-4A58-AC4F-ED667C07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Generalidades</a:t>
            </a:r>
            <a:endParaRPr lang="es-EC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400" y="1447800"/>
            <a:ext cx="6953200" cy="4572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1134453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8068563"/>
              </p:ext>
            </p:extLst>
          </p:nvPr>
        </p:nvGraphicFramePr>
        <p:xfrm>
          <a:off x="539552" y="1196752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914400" y="-1714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Análisis </a:t>
            </a:r>
            <a:r>
              <a:rPr lang="es-EC" dirty="0" err="1" smtClean="0"/>
              <a:t>FODA</a:t>
            </a:r>
            <a:r>
              <a:rPr lang="es-EC" dirty="0" smtClean="0"/>
              <a:t> – Factores Externos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055115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Matriz del perfil competitivo</a:t>
            </a:r>
            <a:endParaRPr lang="es-EC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65312"/>
            <a:ext cx="5077239" cy="4572000"/>
          </a:xfrm>
        </p:spPr>
      </p:pic>
    </p:spTree>
    <p:extLst>
      <p:ext uri="{BB962C8B-B14F-4D97-AF65-F5344CB8AC3E}">
        <p14:creationId xmlns:p14="http://schemas.microsoft.com/office/powerpoint/2010/main" val="105257720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Propuesta del Plan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9774900"/>
              </p:ext>
            </p:extLst>
          </p:nvPr>
        </p:nvGraphicFramePr>
        <p:xfrm>
          <a:off x="251520" y="1447800"/>
          <a:ext cx="8640960" cy="52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3642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3CA822-9150-4DDD-A2AF-91364AF5F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03CA822-9150-4DDD-A2AF-91364AF5F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03CA822-9150-4DDD-A2AF-91364AF5F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AE236-103C-4BFD-A0E8-A8B9DF69C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26AE236-103C-4BFD-A0E8-A8B9DF69C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26AE236-103C-4BFD-A0E8-A8B9DF69C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9C3F3-4D34-454B-B954-567FB2BD9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1A9C3F3-4D34-454B-B954-567FB2BD9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1A9C3F3-4D34-454B-B954-567FB2BD9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181AA-B797-4FA5-95B6-CC70E0DB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12181AA-B797-4FA5-95B6-CC70E0DB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12181AA-B797-4FA5-95B6-CC70E0DB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46C6E-D5E6-423E-8BD4-F27EA767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E146C6E-D5E6-423E-8BD4-F27EA767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E146C6E-D5E6-423E-8BD4-F27EA767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 de Precios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4438780"/>
              </p:ext>
            </p:extLst>
          </p:nvPr>
        </p:nvGraphicFramePr>
        <p:xfrm>
          <a:off x="467545" y="1556791"/>
          <a:ext cx="8136905" cy="3657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OBJETIVO ESTRATÉGICO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IMPULSOR 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ESTRATEGIA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RESPONSABLE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PRESUPUESTO PRIMER AÑO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6706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Contar con precios competitivos en el </a:t>
                      </a:r>
                      <a:r>
                        <a:rPr lang="es-EC" sz="1600" dirty="0" smtClean="0">
                          <a:effectLst/>
                        </a:rPr>
                        <a:t>mercado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Investigación </a:t>
                      </a:r>
                      <a:r>
                        <a:rPr lang="es-EC" sz="1600" dirty="0" smtClean="0">
                          <a:effectLst/>
                        </a:rPr>
                        <a:t> </a:t>
                      </a:r>
                      <a:r>
                        <a:rPr lang="es-EC" sz="1600" dirty="0">
                          <a:effectLst/>
                        </a:rPr>
                        <a:t>precios del mercado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Fijar precios por debajo del nivel de mercado</a:t>
                      </a:r>
                      <a:endParaRPr lang="es-EC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de Marketing</a:t>
                      </a:r>
                      <a:endParaRPr lang="es-EC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$ 4.000,00 </a:t>
                      </a:r>
                      <a:endParaRPr lang="es-EC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560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Eficiencia </a:t>
                      </a:r>
                      <a:r>
                        <a:rPr lang="es-EC" sz="1600" dirty="0" smtClean="0">
                          <a:effectLst/>
                        </a:rPr>
                        <a:t>atención </a:t>
                      </a:r>
                      <a:r>
                        <a:rPr lang="es-EC" sz="1600" dirty="0">
                          <a:effectLst/>
                        </a:rPr>
                        <a:t>al cliente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Campañas internas para evitar el uso excesivo de recursos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Desarrollo Humano</a:t>
                      </a:r>
                      <a:endParaRPr lang="es-EC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$ 500,00 </a:t>
                      </a:r>
                      <a:endParaRPr lang="es-EC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1341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Ofertas de </a:t>
                      </a:r>
                      <a:r>
                        <a:rPr lang="es-EC" sz="1600" dirty="0" smtClean="0">
                          <a:effectLst/>
                        </a:rPr>
                        <a:t>descuentos</a:t>
                      </a:r>
                      <a:r>
                        <a:rPr lang="es-EC" sz="1600" baseline="0" dirty="0" smtClean="0">
                          <a:effectLst/>
                        </a:rPr>
                        <a:t> para todos los </a:t>
                      </a:r>
                      <a:r>
                        <a:rPr lang="es-EC" sz="1600" baseline="0" dirty="0" err="1" smtClean="0">
                          <a:effectLst/>
                        </a:rPr>
                        <a:t>clintes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Desarrollo de un plan </a:t>
                      </a:r>
                      <a:r>
                        <a:rPr lang="es-EC" sz="1600" dirty="0" smtClean="0">
                          <a:effectLst/>
                        </a:rPr>
                        <a:t>de </a:t>
                      </a:r>
                      <a:r>
                        <a:rPr lang="es-EC" sz="1600" dirty="0">
                          <a:effectLst/>
                        </a:rPr>
                        <a:t>descuentos y ofertas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Gerente de Marketing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$ 3.000,00 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8902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TOTAL</a:t>
                      </a:r>
                      <a:endParaRPr lang="es-EC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$ 7.500,00 </a:t>
                      </a:r>
                      <a:endParaRPr lang="es-EC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904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 de Promoción</a:t>
            </a:r>
            <a:endParaRPr lang="es-EC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6832546"/>
              </p:ext>
            </p:extLst>
          </p:nvPr>
        </p:nvGraphicFramePr>
        <p:xfrm>
          <a:off x="467544" y="1484785"/>
          <a:ext cx="8280920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440160"/>
                <a:gridCol w="2304256"/>
                <a:gridCol w="1584176"/>
                <a:gridCol w="1440160"/>
              </a:tblGrid>
              <a:tr h="378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OBJETIVO ESTRATÉGICO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IMPULSOR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ESTRATEGIA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RESPONSABLE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PRESUPUESTO PRIMER AÑO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</a:tr>
              <a:tr h="6304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Desarrollar </a:t>
                      </a:r>
                      <a:r>
                        <a:rPr lang="es-EC" sz="1600" dirty="0">
                          <a:effectLst/>
                        </a:rPr>
                        <a:t>un plan de comunicación </a:t>
                      </a:r>
                      <a:r>
                        <a:rPr lang="es-EC" sz="1600" dirty="0" smtClean="0">
                          <a:effectLst/>
                        </a:rPr>
                        <a:t>para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reposicionar </a:t>
                      </a:r>
                      <a:r>
                        <a:rPr lang="es-EC" sz="1600" dirty="0">
                          <a:effectLst/>
                        </a:rPr>
                        <a:t>el nombre </a:t>
                      </a:r>
                      <a:r>
                        <a:rPr lang="es-EC" sz="1600" dirty="0" smtClean="0">
                          <a:effectLst/>
                        </a:rPr>
                        <a:t> y los beneficios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de </a:t>
                      </a:r>
                      <a:r>
                        <a:rPr lang="es-EC" sz="1600" dirty="0">
                          <a:effectLst/>
                        </a:rPr>
                        <a:t>la </a:t>
                      </a:r>
                      <a:r>
                        <a:rPr lang="es-EC" sz="1600" dirty="0" smtClean="0">
                          <a:effectLst/>
                        </a:rPr>
                        <a:t>empresa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Alianzas estratégicas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Reuniones </a:t>
                      </a:r>
                      <a:r>
                        <a:rPr lang="es-EC" sz="1600" dirty="0">
                          <a:effectLst/>
                        </a:rPr>
                        <a:t>de trabajo con clientes </a:t>
                      </a:r>
                      <a:r>
                        <a:rPr lang="es-EC" sz="1600" dirty="0" smtClean="0">
                          <a:effectLst/>
                        </a:rPr>
                        <a:t>importantes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de Marketing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$ 3.000,00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</a:tr>
              <a:tr h="6533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Plan de comunicación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Inversión </a:t>
                      </a:r>
                      <a:r>
                        <a:rPr lang="es-EC" sz="1600" dirty="0">
                          <a:effectLst/>
                        </a:rPr>
                        <a:t>en medios masivos y redes </a:t>
                      </a:r>
                      <a:r>
                        <a:rPr lang="es-EC" sz="1600" dirty="0" smtClean="0">
                          <a:effectLst/>
                        </a:rPr>
                        <a:t>sociales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de Marketing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$ 5.000,00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</a:tr>
              <a:tr h="5110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Alto uso de redes sociales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Crear y desarrollar cuentas de redes sociales </a:t>
                      </a:r>
                      <a:endParaRPr lang="es-EC" sz="1600" dirty="0" smtClean="0">
                        <a:effectLst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Gerente de Marketing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$ 500,00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</a:tr>
              <a:tr h="13067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$ 8.500,00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31188" marR="311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515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 de Plaza</a:t>
            </a:r>
            <a:endParaRPr lang="es-EC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2463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7041762"/>
              </p:ext>
            </p:extLst>
          </p:nvPr>
        </p:nvGraphicFramePr>
        <p:xfrm>
          <a:off x="539550" y="1447801"/>
          <a:ext cx="8136905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204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OBJETIVO ESTRATÉGICO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IMPULSOR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ESTRATEGIA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RESPONSABLE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PRESUPUESTO PRIMER AÑO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1334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Incrementar la participación en el </a:t>
                      </a:r>
                      <a:r>
                        <a:rPr lang="es-EC" sz="1600" dirty="0" smtClean="0">
                          <a:effectLst/>
                        </a:rPr>
                        <a:t>mercado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Instalaciones adecuadas 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atención </a:t>
                      </a:r>
                      <a:r>
                        <a:rPr lang="es-EC" sz="1600" dirty="0">
                          <a:effectLst/>
                        </a:rPr>
                        <a:t>al cliente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Instalaciones </a:t>
                      </a:r>
                      <a:r>
                        <a:rPr lang="es-EC" sz="1600" dirty="0">
                          <a:effectLst/>
                        </a:rPr>
                        <a:t>de la empresa </a:t>
                      </a:r>
                      <a:r>
                        <a:rPr lang="es-EC" sz="1600" dirty="0" smtClean="0">
                          <a:effectLst/>
                        </a:rPr>
                        <a:t>adecuadas para </a:t>
                      </a:r>
                      <a:r>
                        <a:rPr lang="es-EC" sz="1600" dirty="0">
                          <a:effectLst/>
                        </a:rPr>
                        <a:t>brindar confort al cliente </a:t>
                      </a:r>
                      <a:endParaRPr lang="es-EC" sz="1600" dirty="0" smtClean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Financiero - Administrativo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$ 10.000,00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59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Eventos masivos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Participar en eventos con un stand para ofrecer el servicio 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de Marketing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$ 10.000,00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629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Mejoramiento continuo de la página Web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Mantener actualizada </a:t>
                      </a:r>
                      <a:r>
                        <a:rPr lang="es-EC" sz="1600" dirty="0" smtClean="0">
                          <a:effectLst/>
                        </a:rPr>
                        <a:t>y </a:t>
                      </a:r>
                      <a:r>
                        <a:rPr lang="es-EC" sz="1600" dirty="0" err="1" smtClean="0">
                          <a:effectLst/>
                        </a:rPr>
                        <a:t>mejorsar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la </a:t>
                      </a:r>
                      <a:r>
                        <a:rPr lang="es-EC" sz="1600" dirty="0">
                          <a:effectLst/>
                        </a:rPr>
                        <a:t>página </a:t>
                      </a:r>
                      <a:r>
                        <a:rPr lang="es-EC" sz="1600" dirty="0" smtClean="0">
                          <a:effectLst/>
                        </a:rPr>
                        <a:t>web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de Marketing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$ 500,00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022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$ 20.500,00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515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 de Servicio</a:t>
            </a:r>
            <a:endParaRPr lang="es-EC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2463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3323800"/>
              </p:ext>
            </p:extLst>
          </p:nvPr>
        </p:nvGraphicFramePr>
        <p:xfrm>
          <a:off x="683570" y="1482097"/>
          <a:ext cx="7920880" cy="3765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440158"/>
                <a:gridCol w="1944216"/>
                <a:gridCol w="1512168"/>
                <a:gridCol w="1440162"/>
              </a:tblGrid>
              <a:tr h="384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OBJETIVO ESTRATÉGICO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IMPULSOR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ESTRATEGIA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RESPONSABLE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PRESUPUESTO PRIMER AÑO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9610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Alcanzar liderazgo en la calidad de los servicios que </a:t>
                      </a:r>
                      <a:r>
                        <a:rPr lang="es-EC" sz="1600" dirty="0" smtClean="0">
                          <a:effectLst/>
                        </a:rPr>
                        <a:t>ofrece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Garantizar la atención las 24 horas los 365 días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Implementación de una  Línea 1- 800 y personal calificado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Gerente de Marketing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$ 5.000,00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766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Desarrollo tecnológico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Implementar tecnología de </a:t>
                      </a:r>
                      <a:r>
                        <a:rPr lang="es-EC" sz="1600" dirty="0" smtClean="0">
                          <a:effectLst/>
                        </a:rPr>
                        <a:t>punta</a:t>
                      </a:r>
                      <a:r>
                        <a:rPr lang="es-EC" sz="1600" baseline="0" dirty="0" smtClean="0">
                          <a:effectLst/>
                        </a:rPr>
                        <a:t> continuamente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de Investigación y Desarrollo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$ 15.000,00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768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La “Nube”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Crear y desarrollar un sistema de almacenamiento de datos en la “Nube”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Gerente de Investigación y Desarrollo</a:t>
                      </a:r>
                      <a:endParaRPr lang="es-EC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$ 5.000,00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1922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$ 25.000,00 </a:t>
                      </a:r>
                      <a:endParaRPr lang="es-EC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914400" y="1455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7670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Presupuesto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53739636"/>
              </p:ext>
            </p:extLst>
          </p:nvPr>
        </p:nvGraphicFramePr>
        <p:xfrm>
          <a:off x="827584" y="1618456"/>
          <a:ext cx="7488832" cy="4258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305"/>
                <a:gridCol w="3872367"/>
                <a:gridCol w="1440160"/>
              </a:tblGrid>
              <a:tr h="304201"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+mn-lt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CONCEPTO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VALOR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ESTRATEGIA DE PRECIO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$7.500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Investigación de mercados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$ 4.000,00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Campaña de ahorro de recursos 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$ 500,00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Plan de descuentos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$ 3.000,00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ESTRATEGIA DE PROMOCIÓN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$8.500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Reuniones de trabajo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$ 3.000,00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Publicidad medios masivo y redes sociales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$ 5.000,00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Cuentas redes sociales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$ 500,00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ESTRATEGIA DE PLAZA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$20.500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Adecuación infraestructura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$ 10.000,00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Participación en eventos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$ 10.000,00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Mantenimiento sitio Web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$ 500,00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ESTRATEGIA DE SERVICIO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$25.000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Línea 1-800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$ 5.000,00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n-lt"/>
                        </a:rPr>
                        <a:t>Inversión en tecnología</a:t>
                      </a:r>
                      <a:endParaRPr lang="es-EC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$ 15.000,00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Sistema de almacenamiento "Nube"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$ 5.000,00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  <a:tr h="304201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VALOR TOTAL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n-lt"/>
                        </a:rPr>
                        <a:t>$ 61.500,00</a:t>
                      </a:r>
                      <a:endParaRPr lang="es-EC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6777" marR="46777" marT="0" marB="0" anchor="ctr"/>
                </a:tc>
              </a:tr>
            </a:tbl>
          </a:graphicData>
        </a:graphic>
      </p:graphicFrame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6950076" y="5517232"/>
            <a:ext cx="1512168" cy="360040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145535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1933475"/>
              </p:ext>
            </p:extLst>
          </p:nvPr>
        </p:nvGraphicFramePr>
        <p:xfrm>
          <a:off x="914400" y="1772816"/>
          <a:ext cx="7772400" cy="424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05186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FBF4E-9EE4-4EA9-8E47-845EC178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2DFBF4E-9EE4-4EA9-8E47-845EC178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2DFBF4E-9EE4-4EA9-8E47-845EC178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D7DB08-7735-40B6-BBD1-0A3902D04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8D7DB08-7735-40B6-BBD1-0A3902D04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8D7DB08-7735-40B6-BBD1-0A3902D04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FFDC-89AB-4F1F-8E8C-4CE715FD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F7EFFDC-89AB-4F1F-8E8C-4CE715FD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F7EFFDC-89AB-4F1F-8E8C-4CE715FD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D1750-80E6-4596-9D92-A5B4A995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9BD1750-80E6-4596-9D92-A5B4A995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9BD1750-80E6-4596-9D92-A5B4A995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8A972-4B20-4ECB-806E-E46A088C1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E98A972-4B20-4ECB-806E-E46A088C1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E98A972-4B20-4ECB-806E-E46A088C1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27FD41-F907-4986-8573-EFD0F3A9E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D27FD41-F907-4986-8573-EFD0F3A9E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D27FD41-F907-4986-8573-EFD0F3A9E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8052893"/>
              </p:ext>
            </p:extLst>
          </p:nvPr>
        </p:nvGraphicFramePr>
        <p:xfrm>
          <a:off x="914400" y="1556792"/>
          <a:ext cx="7772400" cy="446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71379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C90DA-F129-412C-B323-D4B6CB70E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77C90DA-F129-412C-B323-D4B6CB70E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77C90DA-F129-412C-B323-D4B6CB70E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B59C7-7A34-42D8-9AD3-75D501E09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8FB59C7-7A34-42D8-9AD3-75D501E09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8FB59C7-7A34-42D8-9AD3-75D501E09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6CAB91-6300-4018-8898-39FAF58BE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76CAB91-6300-4018-8898-39FAF58BE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76CAB91-6300-4018-8898-39FAF58BE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BC1A2-9DBA-4AA1-96C6-497267C64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D3BC1A2-9DBA-4AA1-96C6-497267C64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D3BC1A2-9DBA-4AA1-96C6-497267C64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96269-06F7-4B90-8D70-5F5E871C8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1C96269-06F7-4B90-8D70-5F5E871C8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1C96269-06F7-4B90-8D70-5F5E871C8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2DBFFD-5ADF-4BCE-9611-6F0EF8E8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D2DBFFD-5ADF-4BCE-9611-6F0EF8E8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D2DBFFD-5ADF-4BCE-9611-6F0EF8E8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438CB-E51E-4B4C-9337-BD7B26017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09438CB-E51E-4B4C-9337-BD7B26017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09438CB-E51E-4B4C-9337-BD7B26017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s-EC" smtClean="0"/>
          </a:p>
          <a:p>
            <a:endParaRPr lang="es-EC" smtClean="0"/>
          </a:p>
          <a:p>
            <a:endParaRPr lang="es-EC" dirty="0"/>
          </a:p>
        </p:txBody>
      </p:sp>
      <p:pic>
        <p:nvPicPr>
          <p:cNvPr id="1027" name="Picture 3" descr="C:\Users\dsfg\Desktop\Tesis\Tesis final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92" y="620689"/>
            <a:ext cx="462941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71981437"/>
              </p:ext>
            </p:extLst>
          </p:nvPr>
        </p:nvGraphicFramePr>
        <p:xfrm>
          <a:off x="179512" y="1667090"/>
          <a:ext cx="3960439" cy="493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745850318"/>
              </p:ext>
            </p:extLst>
          </p:nvPr>
        </p:nvGraphicFramePr>
        <p:xfrm>
          <a:off x="2915816" y="1916832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8409703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B5533-F4CA-4C02-A781-2E2687E3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E1B5533-F4CA-4C02-A781-2E2687E3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E1B5533-F4CA-4C02-A781-2E2687E3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917BB8-85AA-4C1E-BFA8-48022D9CD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19917BB8-85AA-4C1E-BFA8-48022D9CD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19917BB8-85AA-4C1E-BFA8-48022D9CD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7A98F0-2D8A-451E-9E7C-FFF7B55B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B97A98F0-2D8A-451E-9E7C-FFF7B55B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B97A98F0-2D8A-451E-9E7C-FFF7B55B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9D0517-B20F-4072-B603-F4E1A98E3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39D0517-B20F-4072-B603-F4E1A98E3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39D0517-B20F-4072-B603-F4E1A98E3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387A90-EC33-455F-8640-723C5B92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30387A90-EC33-455F-8640-723C5B92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30387A90-EC33-455F-8640-723C5B927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9D85F2-7F25-40BD-8756-5228EB95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5C9D85F2-7F25-40BD-8756-5228EB95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5C9D85F2-7F25-40BD-8756-5228EB95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EDFD89-1BB9-4BA2-9E21-59EA0E99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D3EDFD89-1BB9-4BA2-9E21-59EA0E99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graphicEl>
                                              <a:dgm id="{D3EDFD89-1BB9-4BA2-9E21-59EA0E99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60BC58-A6D2-4346-8DE5-B703D2FB5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EF60BC58-A6D2-4346-8DE5-B703D2FB5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EF60BC58-A6D2-4346-8DE5-B703D2FB5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E3E2450-269C-4572-801E-E4C56DA9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8E3E2450-269C-4572-801E-E4C56DA9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graphicEl>
                                              <a:dgm id="{8E3E2450-269C-4572-801E-E4C56DA9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71BDA1-682E-4779-8FB6-9CD791EC4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9171BDA1-682E-4779-8FB6-9CD791EC4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9171BDA1-682E-4779-8FB6-9CD791EC4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1283228-2583-4D7E-BD05-B74CCE59F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81283228-2583-4D7E-BD05-B74CCE59F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81283228-2583-4D7E-BD05-B74CCE59F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7B9BFF0-2130-4629-AA97-32535513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D7B9BFF0-2130-4629-AA97-32535513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D7B9BFF0-2130-4629-AA97-32535513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F26892-018F-4141-B339-C7B9E057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graphicEl>
                                              <a:dgm id="{CCF26892-018F-4141-B339-C7B9E057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graphicEl>
                                              <a:dgm id="{CCF26892-018F-4141-B339-C7B9E057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Graphic spid="12" grpId="0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23628" y="2420888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GRACIAS!!!</a:t>
            </a:r>
            <a:endParaRPr lang="es-E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83729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92532"/>
            <a:ext cx="5042589" cy="267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Resultado de imagen para diseño de paginas 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93" y="3792532"/>
            <a:ext cx="3286933" cy="17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xgPWakFU3T0/VR4FtmZTD8I/AAAAAAAAiGc/IdG5-_Di9oM/s1600/paginas-web-barat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24" y="173032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ragurosonline.com.ec/sites/default/files/directorio/we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8491" r="7856" b="11922"/>
          <a:stretch/>
        </p:blipFill>
        <p:spPr bwMode="auto">
          <a:xfrm>
            <a:off x="482700" y="1484142"/>
            <a:ext cx="3816424" cy="23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5348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s-EC" smtClean="0"/>
          </a:p>
          <a:p>
            <a:pPr lvl="1"/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261338"/>
              </p:ext>
            </p:extLst>
          </p:nvPr>
        </p:nvGraphicFramePr>
        <p:xfrm>
          <a:off x="611560" y="836712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3069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2C42-FD21-4FD7-AA80-58384C16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D1C2C42-FD21-4FD7-AA80-58384C16B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C5D9EC-479C-498A-8988-EE8F75B1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FC5D9EC-479C-498A-8988-EE8F75B1E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3B5CCE-4DFC-4091-8ED1-E62DFDAA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F3B5CCE-4DFC-4091-8ED1-E62DFDAAE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7087F3-7541-452D-B34D-8338152B1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37087F3-7541-452D-B34D-8338152B1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1DF425-7AD6-4C5E-97F3-0A8501F14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F81DF425-7AD6-4C5E-97F3-0A8501F14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520135-F7CE-4D86-BCD9-9DF3D6FBB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0520135-F7CE-4D86-BCD9-9DF3D6FBB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450638-B0F6-4446-B21E-8EECC6E4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7450638-B0F6-4446-B21E-8EECC6E4F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E8583B-FC41-4CC0-BE08-B2A7EE91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39E8583B-FC41-4CC0-BE08-B2A7EE918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491A9C-51B2-4FA6-A215-D171CD5BE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C2491A9C-51B2-4FA6-A215-D171CD5BE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3B1CB-D3D8-4968-87FE-AECB3BC2C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B413B1CB-D3D8-4968-87FE-AECB3BC2C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de Mercado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2333119"/>
              </p:ext>
            </p:extLst>
          </p:nvPr>
        </p:nvGraphicFramePr>
        <p:xfrm>
          <a:off x="323528" y="1340768"/>
          <a:ext cx="6624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encrypted-tbn0.gstatic.com/images?q=tbn:ANd9GcQ9binXSmKYCwkb5-ScnVYv0kAOKr1YoQk4wOUxdNeOmUc0Y2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76264" cy="22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6812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8EBBCF-7505-437C-90D4-89BAD7599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E8EBBCF-7505-437C-90D4-89BAD7599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5295F1-D1B5-42B1-9901-5F9C200C8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85295F1-D1B5-42B1-9901-5F9C200C8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E4D30E-D6D6-43DC-B679-1141076E3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0E4D30E-D6D6-43DC-B679-1141076E3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9D669-C05B-40FA-B419-692A1AF7D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1D9D669-C05B-40FA-B419-692A1AF7D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 de Investigación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7719887"/>
              </p:ext>
            </p:extLst>
          </p:nvPr>
        </p:nvGraphicFramePr>
        <p:xfrm>
          <a:off x="755576" y="159330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899592" y="214198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Técnica de Muestreo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Diagrama"/>
              <p:cNvGraphicFramePr/>
              <p:nvPr>
                <p:extLst>
                  <p:ext uri="{D42A27DB-BD31-4B8C-83A1-F6EECF244321}">
                    <p14:modId xmlns:p14="http://schemas.microsoft.com/office/powerpoint/2010/main" val="1164795608"/>
                  </p:ext>
                </p:extLst>
              </p:nvPr>
            </p:nvGraphicFramePr>
            <p:xfrm>
              <a:off x="573324" y="3284984"/>
              <a:ext cx="8098668" cy="27363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6" name="5 Diagrama"/>
              <p:cNvGraphicFramePr/>
              <p:nvPr>
                <p:extLst>
                  <p:ext uri="{D42A27DB-BD31-4B8C-83A1-F6EECF244321}">
                    <p14:modId xmlns:p14="http://schemas.microsoft.com/office/powerpoint/2010/main" val="1164795608"/>
                  </p:ext>
                </p:extLst>
              </p:nvPr>
            </p:nvGraphicFramePr>
            <p:xfrm>
              <a:off x="573324" y="3284984"/>
              <a:ext cx="8098668" cy="27363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186510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9A1A3-01FA-4C4C-A03F-A36FFA76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FE9A1A3-01FA-4C4C-A03F-A36FFA76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FE9A1A3-01FA-4C4C-A03F-A36FFA76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81C5C-62F1-4BDC-80CB-B8FC1C924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3481C5C-62F1-4BDC-80CB-B8FC1C924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3481C5C-62F1-4BDC-80CB-B8FC1C924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B7022E-3565-4DDD-97E9-A9B4EB5E3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2B7022E-3565-4DDD-97E9-A9B4EB5E3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2B7022E-3565-4DDD-97E9-A9B4EB5E3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5E663-0C0C-437A-B4C7-3472F740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CB5E663-0C0C-437A-B4C7-3472F740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CB5E663-0C0C-437A-B4C7-3472F740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54727-5AE9-4F3A-9448-21D8226A4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F554727-5AE9-4F3A-9448-21D8226A4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F554727-5AE9-4F3A-9448-21D8226A4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B1ABC-1278-4006-A62D-91DB7EACD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52B1ABC-1278-4006-A62D-91DB7EACD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52B1ABC-1278-4006-A62D-91DB7EACD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10A80-E696-4804-A260-ECB9EB3A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F310A80-E696-4804-A260-ECB9EB3A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F310A80-E696-4804-A260-ECB9EB3A1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F08EF-CE56-435F-9836-26BA57B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5DF08EF-CE56-435F-9836-26BA57B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5DF08EF-CE56-435F-9836-26BA57B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A8E13-9008-41AC-B1FA-8130FB3B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095A8E13-9008-41AC-B1FA-8130FB3B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095A8E13-9008-41AC-B1FA-8130FB3B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A4CAD-2961-4A18-BF4F-14789F1BB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20A4CAD-2961-4A18-BF4F-14789F1BB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20A4CAD-2961-4A18-BF4F-14789F1BB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377F2C-5871-4AAB-A3A7-65FA52CC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C7377F2C-5871-4AAB-A3A7-65FA52CC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C7377F2C-5871-4AAB-A3A7-65FA52CCE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0DE96-5E71-4582-955A-9F93736A8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ED0DE96-5E71-4582-955A-9F93736A8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ED0DE96-5E71-4582-955A-9F93736A8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2EDE5-31FF-4995-8D20-E2F616ABB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4D2EDE5-31FF-4995-8D20-E2F616ABB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74D2EDE5-31FF-4995-8D20-E2F616ABB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7C0DF-4080-4D30-914A-ECE32DF8C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F467C0DF-4080-4D30-914A-ECE32DF8C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F467C0DF-4080-4D30-914A-ECE32DF8C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2FB3E-4E7B-4284-A9D7-2027BF682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8B12FB3E-4E7B-4284-A9D7-2027BF682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8B12FB3E-4E7B-4284-A9D7-2027BF682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FB1EF-2EF5-433B-BFE1-29A801F6D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E9FB1EF-2EF5-433B-BFE1-29A801F6D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E9FB1EF-2EF5-433B-BFE1-29A801F6D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6130C-3B08-4A02-9F91-537BD45CC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6C56130C-3B08-4A02-9F91-537BD45CC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6C56130C-3B08-4A02-9F91-537BD45CC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3CA0A9-558C-4B52-A280-5BE8B0A9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AA3CA0A9-558C-4B52-A280-5BE8B0A9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AA3CA0A9-558C-4B52-A280-5BE8B0A9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0DA57D-262F-467C-B497-A2F2E998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710DA57D-262F-467C-B497-A2F2E998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710DA57D-262F-467C-B497-A2F2E998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9875EE-2150-4A4C-9EC7-2C498BD3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959875EE-2150-4A4C-9EC7-2C498BD3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959875EE-2150-4A4C-9EC7-2C498BD3C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7C10F1-DF33-43C8-AFB9-2F1563F5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AC7C10F1-DF33-43C8-AFB9-2F1563F5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AC7C10F1-DF33-43C8-AFB9-2F1563F5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D53181-8721-4D44-90EF-FF5E1B3C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FED53181-8721-4D44-90EF-FF5E1B3C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FED53181-8721-4D44-90EF-FF5E1B3C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67325A-B2F9-4179-8FC6-1B3E86B23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1F67325A-B2F9-4179-8FC6-1B3E86B23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1F67325A-B2F9-4179-8FC6-1B3E86B23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18F725-F137-4854-8C93-29D9B1D4C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6118F725-F137-4854-8C93-29D9B1D4C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6118F725-F137-4854-8C93-29D9B1D4C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B9FA90-F22F-41CD-B39F-4929A8F2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22B9FA90-F22F-41CD-B39F-4929A8F2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graphicEl>
                                              <a:dgm id="{22B9FA90-F22F-41CD-B39F-4929A8F2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DDE68C-8F94-4298-BA2A-E5D785649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15DDE68C-8F94-4298-BA2A-E5D785649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15DDE68C-8F94-4298-BA2A-E5D785649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48197C-C8B2-424D-AC53-A82BA18C1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3048197C-C8B2-424D-AC53-A82BA18C1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graphicEl>
                                              <a:dgm id="{3048197C-C8B2-424D-AC53-A82BA18C1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972A81-39C5-4C40-B262-758236449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EC972A81-39C5-4C40-B262-758236449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>
                                            <p:graphicEl>
                                              <a:dgm id="{EC972A81-39C5-4C40-B262-758236449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B0A0FE-6BB9-4530-BC7D-3F5FFEE5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dgm id="{50B0A0FE-6BB9-4530-BC7D-3F5FFEE5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50B0A0FE-6BB9-4530-BC7D-3F5FFEE53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F2085B-6290-45D4-9187-F686A697B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E7F2085B-6290-45D4-9187-F686A697B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E7F2085B-6290-45D4-9187-F686A697B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38B630-1DA5-477C-9AE9-DA1FD407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0238B630-1DA5-477C-9AE9-DA1FD407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">
                                            <p:graphicEl>
                                              <a:dgm id="{0238B630-1DA5-477C-9AE9-DA1FD407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/>
        </p:bldSub>
      </p:bldGraphic>
      <p:bldP spid="5" grpId="0" build="allAtOnce"/>
      <p:bldGraphic spid="6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Univariado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5377187"/>
              </p:ext>
            </p:extLst>
          </p:nvPr>
        </p:nvGraphicFramePr>
        <p:xfrm>
          <a:off x="914400" y="1052736"/>
          <a:ext cx="777240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1835696" y="1916832"/>
            <a:ext cx="1008112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5940152" y="2213695"/>
            <a:ext cx="1008112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1835696" y="3356992"/>
            <a:ext cx="1008112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5796136" y="3360960"/>
            <a:ext cx="1008112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3923928" y="4869160"/>
            <a:ext cx="1296144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962191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4E66D5-5C9B-4C58-94DA-ABD81D959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44E66D5-5C9B-4C58-94DA-ABD81D959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44E66D5-5C9B-4C58-94DA-ABD81D959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9A9C1-28E7-4BA0-A1D8-894497A2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AB9A9C1-28E7-4BA0-A1D8-894497A2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AB9A9C1-28E7-4BA0-A1D8-894497A2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8370AF-AF43-456A-A40E-9F6551AB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58370AF-AF43-456A-A40E-9F6551AB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58370AF-AF43-456A-A40E-9F6551AB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66C2C-EAEA-4D35-A4F6-26031FDF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8C66C2C-EAEA-4D35-A4F6-26031FDF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8C66C2C-EAEA-4D35-A4F6-26031FDF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5A0D2-79F1-455F-9C8E-EBD1FA51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A85A0D2-79F1-455F-9C8E-EBD1FA51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A85A0D2-79F1-455F-9C8E-EBD1FA51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C7F52-734B-4E39-8FC0-1AD95CB4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F5C7F52-734B-4E39-8FC0-1AD95CB4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F5C7F52-734B-4E39-8FC0-1AD95CB4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F6525F-921B-4680-A295-17D607E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5F6525F-921B-4680-A295-17D607E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5F6525F-921B-4680-A295-17D607E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9A260-47EF-42FE-B1DA-48D7024B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B89A260-47EF-42FE-B1DA-48D7024B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B89A260-47EF-42FE-B1DA-48D7024B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CB97A-9D67-4158-8B27-090BE352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50ECB97A-9D67-4158-8B27-090BE352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0ECB97A-9D67-4158-8B27-090BE352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FC127-30EF-499D-A8FD-96C8137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24AFC127-30EF-499D-A8FD-96C8137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4AFC127-30EF-499D-A8FD-96C8137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 err="1" smtClean="0"/>
              <a:t>Univariado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7849119"/>
              </p:ext>
            </p:extLst>
          </p:nvPr>
        </p:nvGraphicFramePr>
        <p:xfrm>
          <a:off x="914400" y="1052736"/>
          <a:ext cx="77724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1835696" y="2708920"/>
            <a:ext cx="2448272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5724128" y="2276872"/>
            <a:ext cx="2232248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1719628" y="4077072"/>
            <a:ext cx="1196188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5799522" y="4797152"/>
            <a:ext cx="1580790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819584" y="5580409"/>
            <a:ext cx="1456272" cy="296863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64096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4E66D5-5C9B-4C58-94DA-ABD81D959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44E66D5-5C9B-4C58-94DA-ABD81D959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44E66D5-5C9B-4C58-94DA-ABD81D959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9A9C1-28E7-4BA0-A1D8-894497A2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AB9A9C1-28E7-4BA0-A1D8-894497A2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AB9A9C1-28E7-4BA0-A1D8-894497A23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8370AF-AF43-456A-A40E-9F6551AB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58370AF-AF43-456A-A40E-9F6551AB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58370AF-AF43-456A-A40E-9F6551AB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66C2C-EAEA-4D35-A4F6-26031FDF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8C66C2C-EAEA-4D35-A4F6-26031FDF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8C66C2C-EAEA-4D35-A4F6-26031FDF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5A0D2-79F1-455F-9C8E-EBD1FA51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A85A0D2-79F1-455F-9C8E-EBD1FA51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A85A0D2-79F1-455F-9C8E-EBD1FA51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C7F52-734B-4E39-8FC0-1AD95CB4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F5C7F52-734B-4E39-8FC0-1AD95CB4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F5C7F52-734B-4E39-8FC0-1AD95CB43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F6525F-921B-4680-A295-17D607E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5F6525F-921B-4680-A295-17D607E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5F6525F-921B-4680-A295-17D607E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9A260-47EF-42FE-B1DA-48D7024B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B89A260-47EF-42FE-B1DA-48D7024B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B89A260-47EF-42FE-B1DA-48D7024B9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CB97A-9D67-4158-8B27-090BE352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50ECB97A-9D67-4158-8B27-090BE352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0ECB97A-9D67-4158-8B27-090BE352C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FC127-30EF-499D-A8FD-96C8137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24AFC127-30EF-499D-A8FD-96C8137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4AFC127-30EF-499D-A8FD-96C8137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667</TotalTime>
  <Words>2258</Words>
  <Application>Microsoft Office PowerPoint</Application>
  <PresentationFormat>Presentación en pantalla (4:3)</PresentationFormat>
  <Paragraphs>498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Equidad</vt:lpstr>
      <vt:lpstr>DEPARTAMENTO DE CIENCIAS ECONÓMICAS, ADMINISTRATIVAS Y DE COMERCIO   CARRERA DE INGENIERÍA EN MERCADOTECNIA   PROYECTO DE TITULACIÓN PREVIO A LA OBTENCIÓN DEL TÍTULO DE INGENIERO EN MERCADOTECNIA    TEMA: PLAN DE MARKETING PARA POSICIONAR LA EMPRESA “GESTALTHUMAN CÍA. LTDA.” EN LA CIUDAD DE QUITO    AUTOR: FLORES GORTAIRE DAVID SEBASTIÁN    DIRECTOR: ING. MANTILLA FARID MBA CODIRECTOR: ING. JARAMILLO MARCO MBA   SANGOLQUÍ 2015</vt:lpstr>
      <vt:lpstr>Generalidades</vt:lpstr>
      <vt:lpstr>Presentación de PowerPoint</vt:lpstr>
      <vt:lpstr>Presentación de PowerPoint</vt:lpstr>
      <vt:lpstr>Presentación de PowerPoint</vt:lpstr>
      <vt:lpstr>Estudio de Mercado</vt:lpstr>
      <vt:lpstr>Tipo de Investigación</vt:lpstr>
      <vt:lpstr>Análisis Univariado</vt:lpstr>
      <vt:lpstr>Análisis Univariado</vt:lpstr>
      <vt:lpstr>Análisis Bivariado</vt:lpstr>
      <vt:lpstr>Análisis Bivariado</vt:lpstr>
      <vt:lpstr>Análisis Bivariado</vt:lpstr>
      <vt:lpstr>Análisis Bivariado</vt:lpstr>
      <vt:lpstr>Análisis Bivariado</vt:lpstr>
      <vt:lpstr>Análisis Bivariado</vt:lpstr>
      <vt:lpstr>Análisis Bivariado</vt:lpstr>
      <vt:lpstr>Análisis Bivariado</vt:lpstr>
      <vt:lpstr>Plan de Marketing</vt:lpstr>
      <vt:lpstr>Análisis FODA – Factores Internos</vt:lpstr>
      <vt:lpstr>Presentación de PowerPoint</vt:lpstr>
      <vt:lpstr>Matriz del perfil competitivo</vt:lpstr>
      <vt:lpstr>Propuesta del Plan</vt:lpstr>
      <vt:lpstr>Estrategia de Precios</vt:lpstr>
      <vt:lpstr>Estrategia de Promoción</vt:lpstr>
      <vt:lpstr>Estrategia de Plaza</vt:lpstr>
      <vt:lpstr>Estrategia de Servicio</vt:lpstr>
      <vt:lpstr>Presupuesto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  CARRERA DE INGENIERÍA EN MERCADOTECNIA     PROYECTO DE TITULACIÓN PREVIO A LA OBTENCIÓN DEL TÍTULO DE INGENIERO EN MERCADOTECNIA     TEMA: PLAN DE MARKETING PARA POSICIONAR LA EMPRESA “GESTALTHUMAN CÍA. LTDA.” EN LA CIUDAD DE QUITO     AUTOR: FLORES GORTAIRE DAVID SEBASTIÁN     DIRECTOR: ING. MANTILLA FARID MBA CODIRECTOR: ING. JARAMILLO MARCO MBA   SANGOLQUÍ 2015</dc:title>
  <dc:creator>Sebastian Flores</dc:creator>
  <cp:lastModifiedBy>Sebastian Flores</cp:lastModifiedBy>
  <cp:revision>235</cp:revision>
  <dcterms:created xsi:type="dcterms:W3CDTF">2015-06-07T22:23:23Z</dcterms:created>
  <dcterms:modified xsi:type="dcterms:W3CDTF">2015-06-15T23:25:59Z</dcterms:modified>
</cp:coreProperties>
</file>