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96" r:id="rId1"/>
  </p:sldMasterIdLst>
  <p:notesMasterIdLst>
    <p:notesMasterId r:id="rId44"/>
  </p:notesMasterIdLst>
  <p:sldIdLst>
    <p:sldId id="256" r:id="rId2"/>
    <p:sldId id="501" r:id="rId3"/>
    <p:sldId id="504" r:id="rId4"/>
    <p:sldId id="505" r:id="rId5"/>
    <p:sldId id="500" r:id="rId6"/>
    <p:sldId id="507" r:id="rId7"/>
    <p:sldId id="511" r:id="rId8"/>
    <p:sldId id="531" r:id="rId9"/>
    <p:sldId id="514" r:id="rId10"/>
    <p:sldId id="517" r:id="rId11"/>
    <p:sldId id="567" r:id="rId12"/>
    <p:sldId id="558" r:id="rId13"/>
    <p:sldId id="560" r:id="rId14"/>
    <p:sldId id="561" r:id="rId15"/>
    <p:sldId id="564" r:id="rId16"/>
    <p:sldId id="566" r:id="rId17"/>
    <p:sldId id="562" r:id="rId18"/>
    <p:sldId id="559" r:id="rId19"/>
    <p:sldId id="565" r:id="rId20"/>
    <p:sldId id="575" r:id="rId21"/>
    <p:sldId id="588" r:id="rId22"/>
    <p:sldId id="584" r:id="rId23"/>
    <p:sldId id="581" r:id="rId24"/>
    <p:sldId id="528" r:id="rId25"/>
    <p:sldId id="578" r:id="rId26"/>
    <p:sldId id="587" r:id="rId27"/>
    <p:sldId id="529" r:id="rId28"/>
    <p:sldId id="582" r:id="rId29"/>
    <p:sldId id="533" r:id="rId30"/>
    <p:sldId id="535" r:id="rId31"/>
    <p:sldId id="571" r:id="rId32"/>
    <p:sldId id="572" r:id="rId33"/>
    <p:sldId id="573" r:id="rId34"/>
    <p:sldId id="574" r:id="rId35"/>
    <p:sldId id="548" r:id="rId36"/>
    <p:sldId id="550" r:id="rId37"/>
    <p:sldId id="552" r:id="rId38"/>
    <p:sldId id="554" r:id="rId39"/>
    <p:sldId id="556" r:id="rId40"/>
    <p:sldId id="568" r:id="rId41"/>
    <p:sldId id="546" r:id="rId42"/>
    <p:sldId id="57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5" autoAdjust="0"/>
    <p:restoredTop sz="95380" autoAdjust="0"/>
  </p:normalViewPr>
  <p:slideViewPr>
    <p:cSldViewPr>
      <p:cViewPr>
        <p:scale>
          <a:sx n="70" d="100"/>
          <a:sy n="70" d="100"/>
        </p:scale>
        <p:origin x="-2046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latin typeface="Century Gothic" panose="020B0502020202020204" pitchFamily="34" charset="0"/>
              </a:defRPr>
            </a:pPr>
            <a:r>
              <a:rPr lang="es-EC" sz="1600" dirty="0">
                <a:latin typeface="Century Gothic" panose="020B0502020202020204" pitchFamily="34" charset="0"/>
              </a:rPr>
              <a:t>Riesgos antisociales 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4893595763812568E-2"/>
          <c:y val="0.1914446265383293"/>
          <c:w val="0.87945848736137477"/>
          <c:h val="0.66386508958851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UPC PIO 12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</c:dPt>
          <c:cat>
            <c:strRef>
              <c:f>Hoja1!$A$2:$A$5</c:f>
              <c:strCache>
                <c:ptCount val="3"/>
                <c:pt idx="0">
                  <c:v>Robo a personas </c:v>
                </c:pt>
                <c:pt idx="1">
                  <c:v>Robo a vehículos </c:v>
                </c:pt>
                <c:pt idx="2">
                  <c:v>Robo a locales 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23</c:v>
                </c:pt>
                <c:pt idx="1">
                  <c:v>9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UPC CDLA MEXICO </c:v>
                </c:pt>
              </c:strCache>
            </c:strRef>
          </c:tx>
          <c:invertIfNegative val="0"/>
          <c:cat>
            <c:strRef>
              <c:f>Hoja1!$A$2:$A$5</c:f>
              <c:strCache>
                <c:ptCount val="3"/>
                <c:pt idx="0">
                  <c:v>Robo a personas </c:v>
                </c:pt>
                <c:pt idx="1">
                  <c:v>Robo a vehículos </c:v>
                </c:pt>
                <c:pt idx="2">
                  <c:v>Robo a locales 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11</c:v>
                </c:pt>
                <c:pt idx="1">
                  <c:v>3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62014976"/>
        <c:axId val="237044864"/>
      </c:barChart>
      <c:catAx>
        <c:axId val="2620149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>
                <a:latin typeface="+mn-lt"/>
                <a:cs typeface="Aharoni" panose="02010803020104030203" pitchFamily="2" charset="-79"/>
              </a:defRPr>
            </a:pPr>
            <a:endParaRPr lang="es-EC"/>
          </a:p>
        </c:txPr>
        <c:crossAx val="237044864"/>
        <c:crosses val="autoZero"/>
        <c:auto val="1"/>
        <c:lblAlgn val="ctr"/>
        <c:lblOffset val="100"/>
        <c:noMultiLvlLbl val="0"/>
      </c:catAx>
      <c:valAx>
        <c:axId val="237044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2014976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200" b="1">
                <a:latin typeface="Century Gothic" panose="020B0502020202020204" pitchFamily="34" charset="0"/>
                <a:cs typeface="Aharoni" panose="02010803020104030203" pitchFamily="2" charset="-79"/>
              </a:defRPr>
            </a:pPr>
            <a:endParaRPr lang="es-EC"/>
          </a:p>
        </c:txPr>
      </c:legendEntry>
      <c:legendEntry>
        <c:idx val="1"/>
        <c:txPr>
          <a:bodyPr/>
          <a:lstStyle/>
          <a:p>
            <a:pPr>
              <a:defRPr sz="1200" b="1">
                <a:latin typeface="Century Gothic" panose="020B0502020202020204" pitchFamily="34" charset="0"/>
                <a:cs typeface="Aharoni" panose="02010803020104030203" pitchFamily="2" charset="-79"/>
              </a:defRPr>
            </a:pPr>
            <a:endParaRPr lang="es-EC"/>
          </a:p>
        </c:txPr>
      </c:legendEntry>
      <c:layout/>
      <c:overlay val="0"/>
      <c:txPr>
        <a:bodyPr/>
        <a:lstStyle/>
        <a:p>
          <a:pPr>
            <a:defRPr sz="1600" b="1">
              <a:latin typeface="Century Gothic" panose="020B0502020202020204" pitchFamily="34" charset="0"/>
              <a:cs typeface="Aharoni" panose="02010803020104030203" pitchFamily="2" charset="-79"/>
            </a:defRPr>
          </a:pPr>
          <a:endParaRPr lang="es-EC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IDENTIFICACIÓN E INTERVENCIÓN DE ACUERDO AL NIVEL PORCENTUAL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Vulnerabilidad del S.S.F</c:v>
                </c:pt>
                <c:pt idx="1">
                  <c:v>Antisociales</c:v>
                </c:pt>
                <c:pt idx="2">
                  <c:v>Físicos </c:v>
                </c:pt>
                <c:pt idx="3">
                  <c:v>Biológicos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0.38690000000000002</c:v>
                </c:pt>
                <c:pt idx="1">
                  <c:v>0.34920000000000001</c:v>
                </c:pt>
                <c:pt idx="2">
                  <c:v>0.14280000000000001</c:v>
                </c:pt>
                <c:pt idx="3">
                  <c:v>0.12690000000000001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780032"/>
        <c:axId val="200648960"/>
      </c:barChart>
      <c:catAx>
        <c:axId val="188780032"/>
        <c:scaling>
          <c:orientation val="minMax"/>
        </c:scaling>
        <c:delete val="0"/>
        <c:axPos val="b"/>
        <c:majorTickMark val="none"/>
        <c:minorTickMark val="none"/>
        <c:tickLblPos val="nextTo"/>
        <c:crossAx val="200648960"/>
        <c:crosses val="autoZero"/>
        <c:auto val="1"/>
        <c:lblAlgn val="ctr"/>
        <c:lblOffset val="100"/>
        <c:noMultiLvlLbl val="0"/>
      </c:catAx>
      <c:valAx>
        <c:axId val="2006489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 dirty="0" smtClean="0"/>
                  <a:t>PORCENTAJE </a:t>
                </a:r>
                <a:endParaRPr lang="es-EC" dirty="0"/>
              </a:p>
            </c:rich>
          </c:tx>
          <c:layout>
            <c:manualLayout>
              <c:xMode val="edge"/>
              <c:yMode val="edge"/>
              <c:x val="0.19382700569172623"/>
              <c:y val="0.28306064366854083"/>
            </c:manualLayout>
          </c:layout>
          <c:overlay val="0"/>
        </c:title>
        <c:numFmt formatCode="0.00%" sourceLinked="1"/>
        <c:majorTickMark val="none"/>
        <c:minorTickMark val="none"/>
        <c:tickLblPos val="nextTo"/>
        <c:crossAx val="188780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solidFill>
            <a:srgbClr val="FFFF00">
              <a:alpha val="33000"/>
            </a:srgbClr>
          </a:solidFill>
        </c:sp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6"/>
    </a:solidFill>
  </c:spPr>
  <c:txPr>
    <a:bodyPr/>
    <a:lstStyle/>
    <a:p>
      <a:pPr>
        <a:defRPr sz="1600"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RIESGOS ANTISOCIALES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7.301280146585451E-2"/>
                  <c:y val="7.721873883598044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Hoja1!$A$2:$A$6</c:f>
              <c:strCache>
                <c:ptCount val="5"/>
                <c:pt idx="0">
                  <c:v>Robo </c:v>
                </c:pt>
                <c:pt idx="1">
                  <c:v>Hurto </c:v>
                </c:pt>
                <c:pt idx="2">
                  <c:v>Microtráfico estupefacientes </c:v>
                </c:pt>
                <c:pt idx="3">
                  <c:v>Vandalismo </c:v>
                </c:pt>
                <c:pt idx="4">
                  <c:v>Proliferación de armas 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1.7</c:v>
                </c:pt>
                <c:pt idx="1">
                  <c:v>2.2000000000000002</c:v>
                </c:pt>
                <c:pt idx="2">
                  <c:v>1.7</c:v>
                </c:pt>
                <c:pt idx="3">
                  <c:v>2.2999999999999998</c:v>
                </c:pt>
                <c:pt idx="4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772737848267891"/>
          <c:y val="0.1301459939015249"/>
          <c:w val="0.32214916403069693"/>
          <c:h val="0.83949481140921434"/>
        </c:manualLayout>
      </c:layout>
      <c:overlay val="0"/>
    </c:legend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>
      <a:solidFill>
        <a:schemeClr val="tx1">
          <a:alpha val="81000"/>
        </a:schemeClr>
      </a:solidFill>
    </a:ln>
  </c:spPr>
  <c:txPr>
    <a:bodyPr/>
    <a:lstStyle/>
    <a:p>
      <a:pPr>
        <a:defRPr sz="1200">
          <a:latin typeface="+mj-lt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RIESGOS FÍSICOS 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Hoja1!$A$2:$A$3</c:f>
              <c:strCache>
                <c:ptCount val="2"/>
                <c:pt idx="0">
                  <c:v>Iluminación </c:v>
                </c:pt>
                <c:pt idx="1">
                  <c:v>Temperatura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55.5</c:v>
                </c:pt>
                <c:pt idx="1">
                  <c:v>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 cmpd="sng">
      <a:solidFill>
        <a:schemeClr val="tx1"/>
      </a:solidFill>
    </a:ln>
  </c:spPr>
  <c:txPr>
    <a:bodyPr/>
    <a:lstStyle/>
    <a:p>
      <a:pPr>
        <a:defRPr sz="1200">
          <a:latin typeface="+mj-lt"/>
        </a:defRPr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RIESGOS BIOLÓGICOS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Hoja1!$A$2:$A$3</c:f>
              <c:strCache>
                <c:ptCount val="2"/>
                <c:pt idx="0">
                  <c:v>Acumulacion de desperdicios </c:v>
                </c:pt>
                <c:pt idx="1">
                  <c:v>Desagues y alcantarillados al descubierto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>
      <a:solidFill>
        <a:schemeClr val="tx1"/>
      </a:solidFill>
    </a:ln>
  </c:spPr>
  <c:txPr>
    <a:bodyPr/>
    <a:lstStyle/>
    <a:p>
      <a:pPr>
        <a:defRPr sz="1200"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dirty="0" smtClean="0"/>
              <a:t>VULNERABILIDADES DEL S.S.F. </a:t>
            </a:r>
            <a:endParaRPr lang="es-EC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VULNERABILIDAD DE S.S.F. 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9.1355905511811025E-2"/>
                  <c:y val="6.7191065402539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Hoja1!$A$2:$A$6</c:f>
              <c:strCache>
                <c:ptCount val="5"/>
                <c:pt idx="0">
                  <c:v>Barreras perimetrales </c:v>
                </c:pt>
                <c:pt idx="1">
                  <c:v>Control de accesos </c:v>
                </c:pt>
                <c:pt idx="2">
                  <c:v>Vigilancia humana </c:v>
                </c:pt>
                <c:pt idx="3">
                  <c:v>Sistemas contra incendios </c:v>
                </c:pt>
                <c:pt idx="4">
                  <c:v>Señalética </c:v>
                </c:pt>
              </c:strCache>
            </c:strRef>
          </c:cat>
          <c:val>
            <c:numRef>
              <c:f>Hoja1!$B$2:$B$6</c:f>
              <c:numCache>
                <c:formatCode>0.00%</c:formatCode>
                <c:ptCount val="5"/>
                <c:pt idx="0">
                  <c:v>0.16669999999999999</c:v>
                </c:pt>
                <c:pt idx="1">
                  <c:v>0.20830000000000001</c:v>
                </c:pt>
                <c:pt idx="2">
                  <c:v>0.20830000000000001</c:v>
                </c:pt>
                <c:pt idx="3">
                  <c:v>0.20830000000000001</c:v>
                </c:pt>
                <c:pt idx="4">
                  <c:v>0.20830000000000001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6">
        <a:lumMod val="60000"/>
        <a:lumOff val="40000"/>
      </a:schemeClr>
    </a:solidFill>
    <a:ln>
      <a:solidFill>
        <a:schemeClr val="tx1"/>
      </a:solidFill>
    </a:ln>
  </c:spPr>
  <c:txPr>
    <a:bodyPr/>
    <a:lstStyle/>
    <a:p>
      <a:pPr>
        <a:defRPr sz="1200">
          <a:latin typeface="+mn-lt"/>
        </a:defRPr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6F06FD-0A94-4AB0-8D6D-05A22A50AC5C}" type="doc">
      <dgm:prSet loTypeId="urn:microsoft.com/office/officeart/2005/8/layout/matrix1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EEED6C7-78CC-45F9-90C1-AB5E7BF0452D}">
      <dgm:prSet phldrT="[Texto]" custT="1"/>
      <dgm:spPr/>
      <dgm:t>
        <a:bodyPr/>
        <a:lstStyle/>
        <a:p>
          <a:r>
            <a:rPr lang="es-EC" sz="1600" b="1" dirty="0" smtClean="0">
              <a:solidFill>
                <a:srgbClr val="FF0000"/>
              </a:solidFill>
            </a:rPr>
            <a:t>LA SEGURIDAD </a:t>
          </a:r>
          <a:endParaRPr lang="es-EC" sz="1600" b="1" dirty="0">
            <a:solidFill>
              <a:srgbClr val="FF0000"/>
            </a:solidFill>
          </a:endParaRPr>
        </a:p>
      </dgm:t>
    </dgm:pt>
    <dgm:pt modelId="{62B70082-28DF-41CE-A323-4357B95008E6}" type="parTrans" cxnId="{7A4DAFDA-AF21-4C08-8534-205135A3976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746D50C-0A6C-4502-87E1-3D886621DE6D}" type="sibTrans" cxnId="{7A4DAFDA-AF21-4C08-8534-205135A3976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A229982-2281-44A9-9B45-66A9A0D2DDAC}">
      <dgm:prSet phldrT="[Texto]" custT="1"/>
      <dgm:spPr/>
      <dgm:t>
        <a:bodyPr/>
        <a:lstStyle/>
        <a:p>
          <a:r>
            <a:rPr lang="es-EC" sz="1600" dirty="0" smtClean="0"/>
            <a:t>1.  Esta en manos de personal no capacitado </a:t>
          </a:r>
          <a:endParaRPr lang="es-EC" sz="1600" dirty="0"/>
        </a:p>
      </dgm:t>
    </dgm:pt>
    <dgm:pt modelId="{28F7E5F6-7384-43DA-AF65-C18D6A660BD5}" type="parTrans" cxnId="{259C78A9-D9BB-46B2-B9A3-E451637C2E9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F379835-BFA2-4FA3-BDD0-0FCA92BD98F6}" type="sibTrans" cxnId="{259C78A9-D9BB-46B2-B9A3-E451637C2E9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72AB4D4B-D9BA-4C70-8245-F23539094A0C}">
      <dgm:prSet phldrT="[Texto]" custT="1"/>
      <dgm:spPr/>
      <dgm:t>
        <a:bodyPr/>
        <a:lstStyle/>
        <a:p>
          <a:pPr algn="ctr"/>
          <a:r>
            <a:rPr lang="es-EC" sz="1600" dirty="0" smtClean="0"/>
            <a:t>2. No es considerada como una premisa para el desarrollo institucional y educativo.  </a:t>
          </a:r>
          <a:endParaRPr lang="es-EC" sz="1600" dirty="0"/>
        </a:p>
      </dgm:t>
    </dgm:pt>
    <dgm:pt modelId="{E94CC339-7D1F-45EE-832B-43ECF6B86C20}" type="parTrans" cxnId="{D90F2ADA-33E9-4172-AE04-EDC98EEFD64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80A380D-3428-4842-ACD3-1ED3A6C25A5D}" type="sibTrans" cxnId="{D90F2ADA-33E9-4172-AE04-EDC98EEFD64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7096BC0-1A8C-44B9-BE94-E96072FD610E}">
      <dgm:prSet phldrT="[Texto]" custT="1"/>
      <dgm:spPr/>
      <dgm:t>
        <a:bodyPr/>
        <a:lstStyle/>
        <a:p>
          <a:r>
            <a:rPr lang="es-EC" sz="1600" smtClean="0"/>
            <a:t>3. No cumple con requisitos técnicos </a:t>
          </a:r>
          <a:endParaRPr lang="es-EC" sz="1600" dirty="0"/>
        </a:p>
      </dgm:t>
    </dgm:pt>
    <dgm:pt modelId="{E227D32A-AEF2-4BB2-A338-DB76E2E4C3CD}" type="parTrans" cxnId="{F2E2C4FC-54A9-4145-B8C4-7501D847352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61D41F7-6D8D-4D49-B21F-E6A9D286F67B}" type="sibTrans" cxnId="{F2E2C4FC-54A9-4145-B8C4-7501D847352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7BD980F-5335-4A47-AFCF-B2D7BD9B4EC4}">
      <dgm:prSet phldrT="[Texto]" custT="1"/>
      <dgm:spPr/>
      <dgm:t>
        <a:bodyPr/>
        <a:lstStyle/>
        <a:p>
          <a:r>
            <a:rPr lang="es-EC" sz="1600" dirty="0" smtClean="0"/>
            <a:t>4. No trabaja mediante políticas ni procesos.</a:t>
          </a:r>
          <a:endParaRPr lang="es-EC" sz="1600" dirty="0"/>
        </a:p>
      </dgm:t>
    </dgm:pt>
    <dgm:pt modelId="{C159AC29-B2DB-4561-AFE7-F2F2EAEFB8D9}" type="parTrans" cxnId="{885BD99B-3052-4137-92ED-DE521669EB2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07E4963-3283-43F0-9EC2-F54C045A1360}" type="sibTrans" cxnId="{885BD99B-3052-4137-92ED-DE521669EB2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ECAE382F-17F1-4165-9890-2200867EE591}" type="pres">
      <dgm:prSet presAssocID="{C26F06FD-0A94-4AB0-8D6D-05A22A50AC5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1667B9F-DDC8-49C8-9127-B19813228674}" type="pres">
      <dgm:prSet presAssocID="{C26F06FD-0A94-4AB0-8D6D-05A22A50AC5C}" presName="matrix" presStyleCnt="0"/>
      <dgm:spPr/>
      <dgm:t>
        <a:bodyPr/>
        <a:lstStyle/>
        <a:p>
          <a:endParaRPr lang="es-EC"/>
        </a:p>
      </dgm:t>
    </dgm:pt>
    <dgm:pt modelId="{A2EAE6BA-8CF5-4623-B184-CA47880F4617}" type="pres">
      <dgm:prSet presAssocID="{C26F06FD-0A94-4AB0-8D6D-05A22A50AC5C}" presName="tile1" presStyleLbl="node1" presStyleIdx="0" presStyleCnt="4"/>
      <dgm:spPr/>
      <dgm:t>
        <a:bodyPr/>
        <a:lstStyle/>
        <a:p>
          <a:endParaRPr lang="es-EC"/>
        </a:p>
      </dgm:t>
    </dgm:pt>
    <dgm:pt modelId="{0BFE67E5-C9D3-4FF1-9035-32538758B158}" type="pres">
      <dgm:prSet presAssocID="{C26F06FD-0A94-4AB0-8D6D-05A22A50AC5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E50171-4E62-4D1B-954A-B77D5CA146C2}" type="pres">
      <dgm:prSet presAssocID="{C26F06FD-0A94-4AB0-8D6D-05A22A50AC5C}" presName="tile2" presStyleLbl="node1" presStyleIdx="1" presStyleCnt="4"/>
      <dgm:spPr/>
      <dgm:t>
        <a:bodyPr/>
        <a:lstStyle/>
        <a:p>
          <a:endParaRPr lang="es-EC"/>
        </a:p>
      </dgm:t>
    </dgm:pt>
    <dgm:pt modelId="{17513A78-B5DC-4DA1-8319-7671805BCA9A}" type="pres">
      <dgm:prSet presAssocID="{C26F06FD-0A94-4AB0-8D6D-05A22A50AC5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6DF40B-3FB0-4C08-A807-AB4C2D03FAEE}" type="pres">
      <dgm:prSet presAssocID="{C26F06FD-0A94-4AB0-8D6D-05A22A50AC5C}" presName="tile3" presStyleLbl="node1" presStyleIdx="2" presStyleCnt="4"/>
      <dgm:spPr/>
      <dgm:t>
        <a:bodyPr/>
        <a:lstStyle/>
        <a:p>
          <a:endParaRPr lang="es-EC"/>
        </a:p>
      </dgm:t>
    </dgm:pt>
    <dgm:pt modelId="{9DBC23DC-7914-4542-9DE0-8D95E0F2AB0E}" type="pres">
      <dgm:prSet presAssocID="{C26F06FD-0A94-4AB0-8D6D-05A22A50AC5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C30BE3-9708-4C79-8C23-D169D1E83C9E}" type="pres">
      <dgm:prSet presAssocID="{C26F06FD-0A94-4AB0-8D6D-05A22A50AC5C}" presName="tile4" presStyleLbl="node1" presStyleIdx="3" presStyleCnt="4"/>
      <dgm:spPr/>
      <dgm:t>
        <a:bodyPr/>
        <a:lstStyle/>
        <a:p>
          <a:endParaRPr lang="es-EC"/>
        </a:p>
      </dgm:t>
    </dgm:pt>
    <dgm:pt modelId="{22299CC7-BB61-43F7-A2BC-930B36E55D11}" type="pres">
      <dgm:prSet presAssocID="{C26F06FD-0A94-4AB0-8D6D-05A22A50AC5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903FCD-03CB-4374-92B4-6FA1E93F72DB}" type="pres">
      <dgm:prSet presAssocID="{C26F06FD-0A94-4AB0-8D6D-05A22A50AC5C}" presName="centerTile" presStyleLbl="fgShp" presStyleIdx="0" presStyleCnt="1" custScaleX="218107" custScaleY="38095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7A4DAFDA-AF21-4C08-8534-205135A3976F}" srcId="{C26F06FD-0A94-4AB0-8D6D-05A22A50AC5C}" destId="{BEEED6C7-78CC-45F9-90C1-AB5E7BF0452D}" srcOrd="0" destOrd="0" parTransId="{62B70082-28DF-41CE-A323-4357B95008E6}" sibTransId="{A746D50C-0A6C-4502-87E1-3D886621DE6D}"/>
    <dgm:cxn modelId="{9ED5FB49-7571-4473-80E9-65E54B38B134}" type="presOf" srcId="{72AB4D4B-D9BA-4C70-8245-F23539094A0C}" destId="{31E50171-4E62-4D1B-954A-B77D5CA146C2}" srcOrd="0" destOrd="0" presId="urn:microsoft.com/office/officeart/2005/8/layout/matrix1"/>
    <dgm:cxn modelId="{20CE2A88-8DE0-44CD-BB0A-63F978D0B16C}" type="presOf" srcId="{0A229982-2281-44A9-9B45-66A9A0D2DDAC}" destId="{0BFE67E5-C9D3-4FF1-9035-32538758B158}" srcOrd="1" destOrd="0" presId="urn:microsoft.com/office/officeart/2005/8/layout/matrix1"/>
    <dgm:cxn modelId="{D90F2ADA-33E9-4172-AE04-EDC98EEFD640}" srcId="{BEEED6C7-78CC-45F9-90C1-AB5E7BF0452D}" destId="{72AB4D4B-D9BA-4C70-8245-F23539094A0C}" srcOrd="1" destOrd="0" parTransId="{E94CC339-7D1F-45EE-832B-43ECF6B86C20}" sibTransId="{380A380D-3428-4842-ACD3-1ED3A6C25A5D}"/>
    <dgm:cxn modelId="{3F864700-8243-45BA-A8A1-1D2E65A11477}" type="presOf" srcId="{37096BC0-1A8C-44B9-BE94-E96072FD610E}" destId="{9DBC23DC-7914-4542-9DE0-8D95E0F2AB0E}" srcOrd="1" destOrd="0" presId="urn:microsoft.com/office/officeart/2005/8/layout/matrix1"/>
    <dgm:cxn modelId="{A1D747DE-3F76-40DB-8E62-0204D6B420AC}" type="presOf" srcId="{37096BC0-1A8C-44B9-BE94-E96072FD610E}" destId="{6B6DF40B-3FB0-4C08-A807-AB4C2D03FAEE}" srcOrd="0" destOrd="0" presId="urn:microsoft.com/office/officeart/2005/8/layout/matrix1"/>
    <dgm:cxn modelId="{F2E2C4FC-54A9-4145-B8C4-7501D8473525}" srcId="{BEEED6C7-78CC-45F9-90C1-AB5E7BF0452D}" destId="{37096BC0-1A8C-44B9-BE94-E96072FD610E}" srcOrd="2" destOrd="0" parTransId="{E227D32A-AEF2-4BB2-A338-DB76E2E4C3CD}" sibTransId="{B61D41F7-6D8D-4D49-B21F-E6A9D286F67B}"/>
    <dgm:cxn modelId="{259C78A9-D9BB-46B2-B9A3-E451637C2E91}" srcId="{BEEED6C7-78CC-45F9-90C1-AB5E7BF0452D}" destId="{0A229982-2281-44A9-9B45-66A9A0D2DDAC}" srcOrd="0" destOrd="0" parTransId="{28F7E5F6-7384-43DA-AF65-C18D6A660BD5}" sibTransId="{1F379835-BFA2-4FA3-BDD0-0FCA92BD98F6}"/>
    <dgm:cxn modelId="{6820A9F8-7DB4-48B7-94EB-E48AF5842CC7}" type="presOf" srcId="{0A229982-2281-44A9-9B45-66A9A0D2DDAC}" destId="{A2EAE6BA-8CF5-4623-B184-CA47880F4617}" srcOrd="0" destOrd="0" presId="urn:microsoft.com/office/officeart/2005/8/layout/matrix1"/>
    <dgm:cxn modelId="{8849DF13-DD79-4C42-AFCB-1F274C61B6D1}" type="presOf" srcId="{C26F06FD-0A94-4AB0-8D6D-05A22A50AC5C}" destId="{ECAE382F-17F1-4165-9890-2200867EE591}" srcOrd="0" destOrd="0" presId="urn:microsoft.com/office/officeart/2005/8/layout/matrix1"/>
    <dgm:cxn modelId="{49FC61CD-F9D2-47DA-B1C3-053E7BB7414F}" type="presOf" srcId="{A7BD980F-5335-4A47-AFCF-B2D7BD9B4EC4}" destId="{22299CC7-BB61-43F7-A2BC-930B36E55D11}" srcOrd="1" destOrd="0" presId="urn:microsoft.com/office/officeart/2005/8/layout/matrix1"/>
    <dgm:cxn modelId="{885BD99B-3052-4137-92ED-DE521669EB20}" srcId="{BEEED6C7-78CC-45F9-90C1-AB5E7BF0452D}" destId="{A7BD980F-5335-4A47-AFCF-B2D7BD9B4EC4}" srcOrd="3" destOrd="0" parTransId="{C159AC29-B2DB-4561-AFE7-F2F2EAEFB8D9}" sibTransId="{007E4963-3283-43F0-9EC2-F54C045A1360}"/>
    <dgm:cxn modelId="{77DF4364-B04B-4A9C-BA10-B8E89AE14307}" type="presOf" srcId="{BEEED6C7-78CC-45F9-90C1-AB5E7BF0452D}" destId="{BE903FCD-03CB-4374-92B4-6FA1E93F72DB}" srcOrd="0" destOrd="0" presId="urn:microsoft.com/office/officeart/2005/8/layout/matrix1"/>
    <dgm:cxn modelId="{64C0C4A6-72CB-4128-AFD9-A73A6B1B4559}" type="presOf" srcId="{A7BD980F-5335-4A47-AFCF-B2D7BD9B4EC4}" destId="{B7C30BE3-9708-4C79-8C23-D169D1E83C9E}" srcOrd="0" destOrd="0" presId="urn:microsoft.com/office/officeart/2005/8/layout/matrix1"/>
    <dgm:cxn modelId="{BDC52EB2-E9A5-4B55-AD28-E5C6B7A4A0DA}" type="presOf" srcId="{72AB4D4B-D9BA-4C70-8245-F23539094A0C}" destId="{17513A78-B5DC-4DA1-8319-7671805BCA9A}" srcOrd="1" destOrd="0" presId="urn:microsoft.com/office/officeart/2005/8/layout/matrix1"/>
    <dgm:cxn modelId="{85D569E0-1B93-4874-88AF-EF575D63E0A3}" type="presParOf" srcId="{ECAE382F-17F1-4165-9890-2200867EE591}" destId="{31667B9F-DDC8-49C8-9127-B19813228674}" srcOrd="0" destOrd="0" presId="urn:microsoft.com/office/officeart/2005/8/layout/matrix1"/>
    <dgm:cxn modelId="{07D85040-3B8D-4372-AA87-ABF6E37A9B97}" type="presParOf" srcId="{31667B9F-DDC8-49C8-9127-B19813228674}" destId="{A2EAE6BA-8CF5-4623-B184-CA47880F4617}" srcOrd="0" destOrd="0" presId="urn:microsoft.com/office/officeart/2005/8/layout/matrix1"/>
    <dgm:cxn modelId="{D59BACE9-B266-4D10-9928-39B497494574}" type="presParOf" srcId="{31667B9F-DDC8-49C8-9127-B19813228674}" destId="{0BFE67E5-C9D3-4FF1-9035-32538758B158}" srcOrd="1" destOrd="0" presId="urn:microsoft.com/office/officeart/2005/8/layout/matrix1"/>
    <dgm:cxn modelId="{B292F565-82A3-4CCA-888F-221E7E6419DC}" type="presParOf" srcId="{31667B9F-DDC8-49C8-9127-B19813228674}" destId="{31E50171-4E62-4D1B-954A-B77D5CA146C2}" srcOrd="2" destOrd="0" presId="urn:microsoft.com/office/officeart/2005/8/layout/matrix1"/>
    <dgm:cxn modelId="{A224B309-E908-4F79-A788-DABF397DBA40}" type="presParOf" srcId="{31667B9F-DDC8-49C8-9127-B19813228674}" destId="{17513A78-B5DC-4DA1-8319-7671805BCA9A}" srcOrd="3" destOrd="0" presId="urn:microsoft.com/office/officeart/2005/8/layout/matrix1"/>
    <dgm:cxn modelId="{3118A2E4-5741-4C01-B848-C08B8D3BBCBD}" type="presParOf" srcId="{31667B9F-DDC8-49C8-9127-B19813228674}" destId="{6B6DF40B-3FB0-4C08-A807-AB4C2D03FAEE}" srcOrd="4" destOrd="0" presId="urn:microsoft.com/office/officeart/2005/8/layout/matrix1"/>
    <dgm:cxn modelId="{622341DC-4720-4C9E-8D80-A36E20F35A2B}" type="presParOf" srcId="{31667B9F-DDC8-49C8-9127-B19813228674}" destId="{9DBC23DC-7914-4542-9DE0-8D95E0F2AB0E}" srcOrd="5" destOrd="0" presId="urn:microsoft.com/office/officeart/2005/8/layout/matrix1"/>
    <dgm:cxn modelId="{A4E46875-DE1E-4E01-929F-4CE5EF435A04}" type="presParOf" srcId="{31667B9F-DDC8-49C8-9127-B19813228674}" destId="{B7C30BE3-9708-4C79-8C23-D169D1E83C9E}" srcOrd="6" destOrd="0" presId="urn:microsoft.com/office/officeart/2005/8/layout/matrix1"/>
    <dgm:cxn modelId="{DF32CE04-02D7-4AC6-81AB-86D1D9F4DA05}" type="presParOf" srcId="{31667B9F-DDC8-49C8-9127-B19813228674}" destId="{22299CC7-BB61-43F7-A2BC-930B36E55D11}" srcOrd="7" destOrd="0" presId="urn:microsoft.com/office/officeart/2005/8/layout/matrix1"/>
    <dgm:cxn modelId="{FB6F9A86-2F23-443C-9A64-8B241B1BFE82}" type="presParOf" srcId="{ECAE382F-17F1-4165-9890-2200867EE591}" destId="{BE903FCD-03CB-4374-92B4-6FA1E93F72D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0DD24B-22C0-47EA-A87C-33FDFBBDE971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B0A06F4-1CF2-4835-9625-5F6938C3643C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C" sz="2800" dirty="0" smtClean="0">
              <a:solidFill>
                <a:schemeClr val="tx1"/>
              </a:solidFill>
            </a:rPr>
            <a:t>Equipo de Seguridad Física</a:t>
          </a:r>
          <a:r>
            <a:rPr lang="es-EC" sz="2800" baseline="0" dirty="0" smtClean="0">
              <a:solidFill>
                <a:schemeClr val="tx1"/>
              </a:solidFill>
            </a:rPr>
            <a:t> y Protección </a:t>
          </a:r>
          <a:endParaRPr lang="es-EC" sz="2800" dirty="0">
            <a:solidFill>
              <a:schemeClr val="tx1"/>
            </a:solidFill>
          </a:endParaRPr>
        </a:p>
      </dgm:t>
    </dgm:pt>
    <dgm:pt modelId="{36FE1B3F-5C6F-4140-B0AD-074CB2DD3AE4}" type="parTrans" cxnId="{BDB99A3D-7D6D-4162-AF0A-65F2F97C3D4D}">
      <dgm:prSet/>
      <dgm:spPr/>
      <dgm:t>
        <a:bodyPr/>
        <a:lstStyle/>
        <a:p>
          <a:endParaRPr lang="es-EC" sz="1600"/>
        </a:p>
      </dgm:t>
    </dgm:pt>
    <dgm:pt modelId="{19FCD105-2C72-441F-8E13-8DF27A23C01D}" type="sibTrans" cxnId="{BDB99A3D-7D6D-4162-AF0A-65F2F97C3D4D}">
      <dgm:prSet/>
      <dgm:spPr/>
      <dgm:t>
        <a:bodyPr/>
        <a:lstStyle/>
        <a:p>
          <a:endParaRPr lang="es-EC" sz="1600"/>
        </a:p>
      </dgm:t>
    </dgm:pt>
    <dgm:pt modelId="{DC061C97-9333-4954-B45C-D144B5F4A307}">
      <dgm:prSet phldrT="[Texto]" custT="1"/>
      <dgm:spPr>
        <a:ln w="50800">
          <a:solidFill>
            <a:srgbClr val="FFFF0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s-EC" sz="1600" b="1" dirty="0" smtClean="0"/>
            <a:t>Velará por la integridad física de las personas, bienes e información frente a riesgos físicos y delincuenciales dentro y fuera de la institución.</a:t>
          </a:r>
          <a:endParaRPr lang="es-EC" sz="1600" b="1" dirty="0"/>
        </a:p>
      </dgm:t>
    </dgm:pt>
    <dgm:pt modelId="{961E0182-E108-4625-A55F-AD96D967774A}" type="parTrans" cxnId="{32331743-526C-42F0-B14D-6659CF2AB4D3}">
      <dgm:prSet/>
      <dgm:spPr>
        <a:ln w="50800">
          <a:solidFill>
            <a:srgbClr val="FFFF00"/>
          </a:solidFill>
        </a:ln>
      </dgm:spPr>
      <dgm:t>
        <a:bodyPr/>
        <a:lstStyle/>
        <a:p>
          <a:endParaRPr lang="es-EC" sz="1600"/>
        </a:p>
      </dgm:t>
    </dgm:pt>
    <dgm:pt modelId="{3ABC3151-2924-4592-8F81-0C786E474E15}" type="sibTrans" cxnId="{32331743-526C-42F0-B14D-6659CF2AB4D3}">
      <dgm:prSet/>
      <dgm:spPr/>
      <dgm:t>
        <a:bodyPr/>
        <a:lstStyle/>
        <a:p>
          <a:endParaRPr lang="es-EC" sz="1600"/>
        </a:p>
      </dgm:t>
    </dgm:pt>
    <dgm:pt modelId="{05733FCD-FFC3-4F3B-B2DE-2DAE8ABB7E79}">
      <dgm:prSet phldrT="[Texto]" custT="1"/>
      <dgm:spPr>
        <a:ln w="50800">
          <a:solidFill>
            <a:srgbClr val="FFFF00"/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Jefe de seguridad.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2 docentes inspectores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3 agentes de seguridad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3 estudiantes</a:t>
          </a:r>
          <a:endParaRPr lang="es-EC" sz="1600" b="1" dirty="0">
            <a:solidFill>
              <a:schemeClr val="tx1"/>
            </a:solidFill>
          </a:endParaRPr>
        </a:p>
      </dgm:t>
    </dgm:pt>
    <dgm:pt modelId="{4D0E49AC-A8AD-4454-BF26-71AE6FDA4410}" type="sibTrans" cxnId="{173AB70F-ECEF-4A4F-A993-4099BAEEE107}">
      <dgm:prSet/>
      <dgm:spPr/>
      <dgm:t>
        <a:bodyPr/>
        <a:lstStyle/>
        <a:p>
          <a:endParaRPr lang="es-EC" sz="1600"/>
        </a:p>
      </dgm:t>
    </dgm:pt>
    <dgm:pt modelId="{80DD1DAC-AC89-4800-85DA-54F88F780F49}" type="parTrans" cxnId="{173AB70F-ECEF-4A4F-A993-4099BAEEE107}">
      <dgm:prSet/>
      <dgm:spPr>
        <a:ln w="50800">
          <a:solidFill>
            <a:srgbClr val="FFFF00"/>
          </a:solidFill>
        </a:ln>
      </dgm:spPr>
      <dgm:t>
        <a:bodyPr/>
        <a:lstStyle/>
        <a:p>
          <a:endParaRPr lang="es-EC" sz="1600"/>
        </a:p>
      </dgm:t>
    </dgm:pt>
    <dgm:pt modelId="{7538EC84-BD0D-4006-A03F-04984CDC2FC7}" type="pres">
      <dgm:prSet presAssocID="{C00DD24B-22C0-47EA-A87C-33FDFBBDE9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1B78AE5-3C45-41FE-8DD0-6C0FBFD220E8}" type="pres">
      <dgm:prSet presAssocID="{FB0A06F4-1CF2-4835-9625-5F6938C3643C}" presName="root" presStyleCnt="0"/>
      <dgm:spPr/>
    </dgm:pt>
    <dgm:pt modelId="{FCACE9EA-1214-46DC-9D86-E5BCEE663907}" type="pres">
      <dgm:prSet presAssocID="{FB0A06F4-1CF2-4835-9625-5F6938C3643C}" presName="rootComposite" presStyleCnt="0"/>
      <dgm:spPr/>
    </dgm:pt>
    <dgm:pt modelId="{D5CF87A9-468D-4CE6-B3FA-2C54BE0CD9E9}" type="pres">
      <dgm:prSet presAssocID="{FB0A06F4-1CF2-4835-9625-5F6938C3643C}" presName="rootText" presStyleLbl="node1" presStyleIdx="0" presStyleCnt="1" custScaleX="111087"/>
      <dgm:spPr/>
      <dgm:t>
        <a:bodyPr/>
        <a:lstStyle/>
        <a:p>
          <a:endParaRPr lang="es-EC"/>
        </a:p>
      </dgm:t>
    </dgm:pt>
    <dgm:pt modelId="{300CC958-3C81-4105-A245-4B301B18E1FE}" type="pres">
      <dgm:prSet presAssocID="{FB0A06F4-1CF2-4835-9625-5F6938C3643C}" presName="rootConnector" presStyleLbl="node1" presStyleIdx="0" presStyleCnt="1"/>
      <dgm:spPr/>
      <dgm:t>
        <a:bodyPr/>
        <a:lstStyle/>
        <a:p>
          <a:endParaRPr lang="es-EC"/>
        </a:p>
      </dgm:t>
    </dgm:pt>
    <dgm:pt modelId="{F2045C99-4765-4B32-BD9B-9486B6789A8A}" type="pres">
      <dgm:prSet presAssocID="{FB0A06F4-1CF2-4835-9625-5F6938C3643C}" presName="childShape" presStyleCnt="0"/>
      <dgm:spPr/>
    </dgm:pt>
    <dgm:pt modelId="{70422A80-A613-4C85-9BF0-AEB84C7122B2}" type="pres">
      <dgm:prSet presAssocID="{961E0182-E108-4625-A55F-AD96D967774A}" presName="Name13" presStyleLbl="parChTrans1D2" presStyleIdx="0" presStyleCnt="2"/>
      <dgm:spPr/>
      <dgm:t>
        <a:bodyPr/>
        <a:lstStyle/>
        <a:p>
          <a:endParaRPr lang="es-EC"/>
        </a:p>
      </dgm:t>
    </dgm:pt>
    <dgm:pt modelId="{32E98067-E909-4578-810C-67FE8FF105F3}" type="pres">
      <dgm:prSet presAssocID="{DC061C97-9333-4954-B45C-D144B5F4A307}" presName="childText" presStyleLbl="bgAcc1" presStyleIdx="0" presStyleCnt="2" custScaleX="1194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A0C84C-3C22-4AEC-AC9A-21C10E03FE50}" type="pres">
      <dgm:prSet presAssocID="{80DD1DAC-AC89-4800-85DA-54F88F780F49}" presName="Name13" presStyleLbl="parChTrans1D2" presStyleIdx="1" presStyleCnt="2"/>
      <dgm:spPr/>
      <dgm:t>
        <a:bodyPr/>
        <a:lstStyle/>
        <a:p>
          <a:endParaRPr lang="es-EC"/>
        </a:p>
      </dgm:t>
    </dgm:pt>
    <dgm:pt modelId="{2677C1CF-82D8-41A4-B349-E639B8D52C38}" type="pres">
      <dgm:prSet presAssocID="{05733FCD-FFC3-4F3B-B2DE-2DAE8ABB7E79}" presName="childText" presStyleLbl="bgAcc1" presStyleIdx="1" presStyleCnt="2" custScaleX="1194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8B656CE-CD8C-45A3-87EF-A362C7FB3940}" type="presOf" srcId="{DC061C97-9333-4954-B45C-D144B5F4A307}" destId="{32E98067-E909-4578-810C-67FE8FF105F3}" srcOrd="0" destOrd="0" presId="urn:microsoft.com/office/officeart/2005/8/layout/hierarchy3"/>
    <dgm:cxn modelId="{45AA00AD-9442-43FC-B109-F616A627C03C}" type="presOf" srcId="{FB0A06F4-1CF2-4835-9625-5F6938C3643C}" destId="{D5CF87A9-468D-4CE6-B3FA-2C54BE0CD9E9}" srcOrd="0" destOrd="0" presId="urn:microsoft.com/office/officeart/2005/8/layout/hierarchy3"/>
    <dgm:cxn modelId="{0CFAD331-F6DD-424D-B0D4-7BBD8FC5BB31}" type="presOf" srcId="{961E0182-E108-4625-A55F-AD96D967774A}" destId="{70422A80-A613-4C85-9BF0-AEB84C7122B2}" srcOrd="0" destOrd="0" presId="urn:microsoft.com/office/officeart/2005/8/layout/hierarchy3"/>
    <dgm:cxn modelId="{98D6F00C-E98C-44C4-94EF-A34C3E317B8D}" type="presOf" srcId="{C00DD24B-22C0-47EA-A87C-33FDFBBDE971}" destId="{7538EC84-BD0D-4006-A03F-04984CDC2FC7}" srcOrd="0" destOrd="0" presId="urn:microsoft.com/office/officeart/2005/8/layout/hierarchy3"/>
    <dgm:cxn modelId="{BDB99A3D-7D6D-4162-AF0A-65F2F97C3D4D}" srcId="{C00DD24B-22C0-47EA-A87C-33FDFBBDE971}" destId="{FB0A06F4-1CF2-4835-9625-5F6938C3643C}" srcOrd="0" destOrd="0" parTransId="{36FE1B3F-5C6F-4140-B0AD-074CB2DD3AE4}" sibTransId="{19FCD105-2C72-441F-8E13-8DF27A23C01D}"/>
    <dgm:cxn modelId="{40775290-15C2-47F7-9D82-A2F81C505AAD}" type="presOf" srcId="{FB0A06F4-1CF2-4835-9625-5F6938C3643C}" destId="{300CC958-3C81-4105-A245-4B301B18E1FE}" srcOrd="1" destOrd="0" presId="urn:microsoft.com/office/officeart/2005/8/layout/hierarchy3"/>
    <dgm:cxn modelId="{1B30CE9A-90A6-4086-A687-58A6CF598549}" type="presOf" srcId="{80DD1DAC-AC89-4800-85DA-54F88F780F49}" destId="{E1A0C84C-3C22-4AEC-AC9A-21C10E03FE50}" srcOrd="0" destOrd="0" presId="urn:microsoft.com/office/officeart/2005/8/layout/hierarchy3"/>
    <dgm:cxn modelId="{32331743-526C-42F0-B14D-6659CF2AB4D3}" srcId="{FB0A06F4-1CF2-4835-9625-5F6938C3643C}" destId="{DC061C97-9333-4954-B45C-D144B5F4A307}" srcOrd="0" destOrd="0" parTransId="{961E0182-E108-4625-A55F-AD96D967774A}" sibTransId="{3ABC3151-2924-4592-8F81-0C786E474E15}"/>
    <dgm:cxn modelId="{C4736416-54CC-4714-B129-9B333C29C2B0}" type="presOf" srcId="{05733FCD-FFC3-4F3B-B2DE-2DAE8ABB7E79}" destId="{2677C1CF-82D8-41A4-B349-E639B8D52C38}" srcOrd="0" destOrd="0" presId="urn:microsoft.com/office/officeart/2005/8/layout/hierarchy3"/>
    <dgm:cxn modelId="{173AB70F-ECEF-4A4F-A993-4099BAEEE107}" srcId="{FB0A06F4-1CF2-4835-9625-5F6938C3643C}" destId="{05733FCD-FFC3-4F3B-B2DE-2DAE8ABB7E79}" srcOrd="1" destOrd="0" parTransId="{80DD1DAC-AC89-4800-85DA-54F88F780F49}" sibTransId="{4D0E49AC-A8AD-4454-BF26-71AE6FDA4410}"/>
    <dgm:cxn modelId="{ACD8CC3D-B1FD-48A4-A558-78C6EB7CBDDA}" type="presParOf" srcId="{7538EC84-BD0D-4006-A03F-04984CDC2FC7}" destId="{91B78AE5-3C45-41FE-8DD0-6C0FBFD220E8}" srcOrd="0" destOrd="0" presId="urn:microsoft.com/office/officeart/2005/8/layout/hierarchy3"/>
    <dgm:cxn modelId="{EA354E31-EE78-4749-8106-6983FD59F1EC}" type="presParOf" srcId="{91B78AE5-3C45-41FE-8DD0-6C0FBFD220E8}" destId="{FCACE9EA-1214-46DC-9D86-E5BCEE663907}" srcOrd="0" destOrd="0" presId="urn:microsoft.com/office/officeart/2005/8/layout/hierarchy3"/>
    <dgm:cxn modelId="{FBBED4BF-0AB9-4155-90D0-5425B2740826}" type="presParOf" srcId="{FCACE9EA-1214-46DC-9D86-E5BCEE663907}" destId="{D5CF87A9-468D-4CE6-B3FA-2C54BE0CD9E9}" srcOrd="0" destOrd="0" presId="urn:microsoft.com/office/officeart/2005/8/layout/hierarchy3"/>
    <dgm:cxn modelId="{F66D7828-FBD0-401F-9F6B-A99DF39FCAF4}" type="presParOf" srcId="{FCACE9EA-1214-46DC-9D86-E5BCEE663907}" destId="{300CC958-3C81-4105-A245-4B301B18E1FE}" srcOrd="1" destOrd="0" presId="urn:microsoft.com/office/officeart/2005/8/layout/hierarchy3"/>
    <dgm:cxn modelId="{B3822FEE-B6BB-42F0-A5E1-3B5A36D6CD5E}" type="presParOf" srcId="{91B78AE5-3C45-41FE-8DD0-6C0FBFD220E8}" destId="{F2045C99-4765-4B32-BD9B-9486B6789A8A}" srcOrd="1" destOrd="0" presId="urn:microsoft.com/office/officeart/2005/8/layout/hierarchy3"/>
    <dgm:cxn modelId="{05580B47-81D7-4509-ADF0-EE7C7C54D04B}" type="presParOf" srcId="{F2045C99-4765-4B32-BD9B-9486B6789A8A}" destId="{70422A80-A613-4C85-9BF0-AEB84C7122B2}" srcOrd="0" destOrd="0" presId="urn:microsoft.com/office/officeart/2005/8/layout/hierarchy3"/>
    <dgm:cxn modelId="{47A39E39-DAFC-44A7-9F26-1DBE28E14211}" type="presParOf" srcId="{F2045C99-4765-4B32-BD9B-9486B6789A8A}" destId="{32E98067-E909-4578-810C-67FE8FF105F3}" srcOrd="1" destOrd="0" presId="urn:microsoft.com/office/officeart/2005/8/layout/hierarchy3"/>
    <dgm:cxn modelId="{0AEC25D8-C78C-4FFC-9096-5AB28AD4263C}" type="presParOf" srcId="{F2045C99-4765-4B32-BD9B-9486B6789A8A}" destId="{E1A0C84C-3C22-4AEC-AC9A-21C10E03FE50}" srcOrd="2" destOrd="0" presId="urn:microsoft.com/office/officeart/2005/8/layout/hierarchy3"/>
    <dgm:cxn modelId="{30B6CFFE-178A-40C3-A44B-F94BF9E65862}" type="presParOf" srcId="{F2045C99-4765-4B32-BD9B-9486B6789A8A}" destId="{2677C1CF-82D8-41A4-B349-E639B8D52C3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00DD24B-22C0-47EA-A87C-33FDFBBDE971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B0A06F4-1CF2-4835-9625-5F6938C3643C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C" sz="2800" dirty="0" smtClean="0">
              <a:solidFill>
                <a:schemeClr val="tx1"/>
              </a:solidFill>
            </a:rPr>
            <a:t>Equipo de Control Disciplinario </a:t>
          </a:r>
          <a:endParaRPr lang="es-EC" sz="2800" dirty="0">
            <a:solidFill>
              <a:schemeClr val="tx1"/>
            </a:solidFill>
          </a:endParaRPr>
        </a:p>
      </dgm:t>
    </dgm:pt>
    <dgm:pt modelId="{36FE1B3F-5C6F-4140-B0AD-074CB2DD3AE4}" type="parTrans" cxnId="{BDB99A3D-7D6D-4162-AF0A-65F2F97C3D4D}">
      <dgm:prSet/>
      <dgm:spPr/>
      <dgm:t>
        <a:bodyPr/>
        <a:lstStyle/>
        <a:p>
          <a:endParaRPr lang="es-EC" sz="1600"/>
        </a:p>
      </dgm:t>
    </dgm:pt>
    <dgm:pt modelId="{19FCD105-2C72-441F-8E13-8DF27A23C01D}" type="sibTrans" cxnId="{BDB99A3D-7D6D-4162-AF0A-65F2F97C3D4D}">
      <dgm:prSet/>
      <dgm:spPr/>
      <dgm:t>
        <a:bodyPr/>
        <a:lstStyle/>
        <a:p>
          <a:endParaRPr lang="es-EC" sz="1600"/>
        </a:p>
      </dgm:t>
    </dgm:pt>
    <dgm:pt modelId="{DC061C97-9333-4954-B45C-D144B5F4A307}">
      <dgm:prSet phldrT="[Texto]" custT="1"/>
      <dgm:spPr>
        <a:ln w="50800">
          <a:solidFill>
            <a:srgbClr val="FFFF00"/>
          </a:solidFill>
        </a:ln>
      </dgm:spPr>
      <dgm:t>
        <a:bodyPr/>
        <a:lstStyle/>
        <a:p>
          <a:pPr algn="l" rtl="0"/>
          <a:r>
            <a:rPr lang="es-EC" sz="1600" b="1" dirty="0" smtClean="0"/>
            <a:t>Velará por el desarrollo adecuado del estudiante y de los docentes durante la jornada de estudios. </a:t>
          </a:r>
          <a:endParaRPr lang="es-EC" sz="1600" b="1" dirty="0"/>
        </a:p>
      </dgm:t>
    </dgm:pt>
    <dgm:pt modelId="{961E0182-E108-4625-A55F-AD96D967774A}" type="parTrans" cxnId="{32331743-526C-42F0-B14D-6659CF2AB4D3}">
      <dgm:prSet/>
      <dgm:spPr>
        <a:ln w="50800">
          <a:solidFill>
            <a:srgbClr val="FFFF00"/>
          </a:solidFill>
        </a:ln>
      </dgm:spPr>
      <dgm:t>
        <a:bodyPr/>
        <a:lstStyle/>
        <a:p>
          <a:endParaRPr lang="es-EC" sz="1600"/>
        </a:p>
      </dgm:t>
    </dgm:pt>
    <dgm:pt modelId="{3ABC3151-2924-4592-8F81-0C786E474E15}" type="sibTrans" cxnId="{32331743-526C-42F0-B14D-6659CF2AB4D3}">
      <dgm:prSet/>
      <dgm:spPr/>
      <dgm:t>
        <a:bodyPr/>
        <a:lstStyle/>
        <a:p>
          <a:endParaRPr lang="es-EC" sz="1600"/>
        </a:p>
      </dgm:t>
    </dgm:pt>
    <dgm:pt modelId="{05733FCD-FFC3-4F3B-B2DE-2DAE8ABB7E79}">
      <dgm:prSet phldrT="[Texto]" custT="1"/>
      <dgm:spPr>
        <a:ln w="50800">
          <a:solidFill>
            <a:srgbClr val="FFFF00"/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Vicerrector de la institución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2 Inspectores de curso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Presidente del consejo estudiantil.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Presidentes de curso. </a:t>
          </a:r>
          <a:endParaRPr lang="es-EC" sz="1600" b="1" dirty="0">
            <a:solidFill>
              <a:schemeClr val="tx1"/>
            </a:solidFill>
          </a:endParaRPr>
        </a:p>
      </dgm:t>
    </dgm:pt>
    <dgm:pt modelId="{80DD1DAC-AC89-4800-85DA-54F88F780F49}" type="parTrans" cxnId="{173AB70F-ECEF-4A4F-A993-4099BAEEE107}">
      <dgm:prSet/>
      <dgm:spPr>
        <a:ln w="50800">
          <a:solidFill>
            <a:srgbClr val="FFFF00"/>
          </a:solidFill>
        </a:ln>
      </dgm:spPr>
      <dgm:t>
        <a:bodyPr/>
        <a:lstStyle/>
        <a:p>
          <a:endParaRPr lang="es-EC" sz="1600"/>
        </a:p>
      </dgm:t>
    </dgm:pt>
    <dgm:pt modelId="{4D0E49AC-A8AD-4454-BF26-71AE6FDA4410}" type="sibTrans" cxnId="{173AB70F-ECEF-4A4F-A993-4099BAEEE107}">
      <dgm:prSet/>
      <dgm:spPr/>
      <dgm:t>
        <a:bodyPr/>
        <a:lstStyle/>
        <a:p>
          <a:endParaRPr lang="es-EC" sz="1600"/>
        </a:p>
      </dgm:t>
    </dgm:pt>
    <dgm:pt modelId="{7538EC84-BD0D-4006-A03F-04984CDC2FC7}" type="pres">
      <dgm:prSet presAssocID="{C00DD24B-22C0-47EA-A87C-33FDFBBDE9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1B78AE5-3C45-41FE-8DD0-6C0FBFD220E8}" type="pres">
      <dgm:prSet presAssocID="{FB0A06F4-1CF2-4835-9625-5F6938C3643C}" presName="root" presStyleCnt="0"/>
      <dgm:spPr/>
    </dgm:pt>
    <dgm:pt modelId="{FCACE9EA-1214-46DC-9D86-E5BCEE663907}" type="pres">
      <dgm:prSet presAssocID="{FB0A06F4-1CF2-4835-9625-5F6938C3643C}" presName="rootComposite" presStyleCnt="0"/>
      <dgm:spPr/>
    </dgm:pt>
    <dgm:pt modelId="{D5CF87A9-468D-4CE6-B3FA-2C54BE0CD9E9}" type="pres">
      <dgm:prSet presAssocID="{FB0A06F4-1CF2-4835-9625-5F6938C3643C}" presName="rootText" presStyleLbl="node1" presStyleIdx="0" presStyleCnt="1"/>
      <dgm:spPr/>
      <dgm:t>
        <a:bodyPr/>
        <a:lstStyle/>
        <a:p>
          <a:endParaRPr lang="es-EC"/>
        </a:p>
      </dgm:t>
    </dgm:pt>
    <dgm:pt modelId="{300CC958-3C81-4105-A245-4B301B18E1FE}" type="pres">
      <dgm:prSet presAssocID="{FB0A06F4-1CF2-4835-9625-5F6938C3643C}" presName="rootConnector" presStyleLbl="node1" presStyleIdx="0" presStyleCnt="1"/>
      <dgm:spPr/>
      <dgm:t>
        <a:bodyPr/>
        <a:lstStyle/>
        <a:p>
          <a:endParaRPr lang="es-EC"/>
        </a:p>
      </dgm:t>
    </dgm:pt>
    <dgm:pt modelId="{F2045C99-4765-4B32-BD9B-9486B6789A8A}" type="pres">
      <dgm:prSet presAssocID="{FB0A06F4-1CF2-4835-9625-5F6938C3643C}" presName="childShape" presStyleCnt="0"/>
      <dgm:spPr/>
    </dgm:pt>
    <dgm:pt modelId="{70422A80-A613-4C85-9BF0-AEB84C7122B2}" type="pres">
      <dgm:prSet presAssocID="{961E0182-E108-4625-A55F-AD96D967774A}" presName="Name13" presStyleLbl="parChTrans1D2" presStyleIdx="0" presStyleCnt="2"/>
      <dgm:spPr/>
      <dgm:t>
        <a:bodyPr/>
        <a:lstStyle/>
        <a:p>
          <a:endParaRPr lang="es-EC"/>
        </a:p>
      </dgm:t>
    </dgm:pt>
    <dgm:pt modelId="{32E98067-E909-4578-810C-67FE8FF105F3}" type="pres">
      <dgm:prSet presAssocID="{DC061C97-9333-4954-B45C-D144B5F4A307}" presName="childText" presStyleLbl="bgAcc1" presStyleIdx="0" presStyleCnt="2" custScaleY="645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A0C84C-3C22-4AEC-AC9A-21C10E03FE50}" type="pres">
      <dgm:prSet presAssocID="{80DD1DAC-AC89-4800-85DA-54F88F780F49}" presName="Name13" presStyleLbl="parChTrans1D2" presStyleIdx="1" presStyleCnt="2"/>
      <dgm:spPr/>
      <dgm:t>
        <a:bodyPr/>
        <a:lstStyle/>
        <a:p>
          <a:endParaRPr lang="es-EC"/>
        </a:p>
      </dgm:t>
    </dgm:pt>
    <dgm:pt modelId="{2677C1CF-82D8-41A4-B349-E639B8D52C38}" type="pres">
      <dgm:prSet presAssocID="{05733FCD-FFC3-4F3B-B2DE-2DAE8ABB7E79}" presName="childText" presStyleLbl="bgAcc1" presStyleIdx="1" presStyleCnt="2" custScaleY="775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AAFECD-A81E-4BBB-BDB8-3BD83BF3E172}" type="presOf" srcId="{80DD1DAC-AC89-4800-85DA-54F88F780F49}" destId="{E1A0C84C-3C22-4AEC-AC9A-21C10E03FE50}" srcOrd="0" destOrd="0" presId="urn:microsoft.com/office/officeart/2005/8/layout/hierarchy3"/>
    <dgm:cxn modelId="{9A990800-E844-41E8-934D-197497904193}" type="presOf" srcId="{05733FCD-FFC3-4F3B-B2DE-2DAE8ABB7E79}" destId="{2677C1CF-82D8-41A4-B349-E639B8D52C38}" srcOrd="0" destOrd="0" presId="urn:microsoft.com/office/officeart/2005/8/layout/hierarchy3"/>
    <dgm:cxn modelId="{5B8CDB90-801C-4800-B9EC-8798074D0958}" type="presOf" srcId="{DC061C97-9333-4954-B45C-D144B5F4A307}" destId="{32E98067-E909-4578-810C-67FE8FF105F3}" srcOrd="0" destOrd="0" presId="urn:microsoft.com/office/officeart/2005/8/layout/hierarchy3"/>
    <dgm:cxn modelId="{BDB99A3D-7D6D-4162-AF0A-65F2F97C3D4D}" srcId="{C00DD24B-22C0-47EA-A87C-33FDFBBDE971}" destId="{FB0A06F4-1CF2-4835-9625-5F6938C3643C}" srcOrd="0" destOrd="0" parTransId="{36FE1B3F-5C6F-4140-B0AD-074CB2DD3AE4}" sibTransId="{19FCD105-2C72-441F-8E13-8DF27A23C01D}"/>
    <dgm:cxn modelId="{7E8EC142-615F-4673-8B04-899919D3A579}" type="presOf" srcId="{FB0A06F4-1CF2-4835-9625-5F6938C3643C}" destId="{D5CF87A9-468D-4CE6-B3FA-2C54BE0CD9E9}" srcOrd="0" destOrd="0" presId="urn:microsoft.com/office/officeart/2005/8/layout/hierarchy3"/>
    <dgm:cxn modelId="{49F7361E-E0F8-4B72-85B0-C37BA2F74B3B}" type="presOf" srcId="{961E0182-E108-4625-A55F-AD96D967774A}" destId="{70422A80-A613-4C85-9BF0-AEB84C7122B2}" srcOrd="0" destOrd="0" presId="urn:microsoft.com/office/officeart/2005/8/layout/hierarchy3"/>
    <dgm:cxn modelId="{8768C48A-2990-4C93-80AA-431441AD989D}" type="presOf" srcId="{C00DD24B-22C0-47EA-A87C-33FDFBBDE971}" destId="{7538EC84-BD0D-4006-A03F-04984CDC2FC7}" srcOrd="0" destOrd="0" presId="urn:microsoft.com/office/officeart/2005/8/layout/hierarchy3"/>
    <dgm:cxn modelId="{2A60CF12-023D-41EC-A302-F7746D5F1273}" type="presOf" srcId="{FB0A06F4-1CF2-4835-9625-5F6938C3643C}" destId="{300CC958-3C81-4105-A245-4B301B18E1FE}" srcOrd="1" destOrd="0" presId="urn:microsoft.com/office/officeart/2005/8/layout/hierarchy3"/>
    <dgm:cxn modelId="{32331743-526C-42F0-B14D-6659CF2AB4D3}" srcId="{FB0A06F4-1CF2-4835-9625-5F6938C3643C}" destId="{DC061C97-9333-4954-B45C-D144B5F4A307}" srcOrd="0" destOrd="0" parTransId="{961E0182-E108-4625-A55F-AD96D967774A}" sibTransId="{3ABC3151-2924-4592-8F81-0C786E474E15}"/>
    <dgm:cxn modelId="{173AB70F-ECEF-4A4F-A993-4099BAEEE107}" srcId="{FB0A06F4-1CF2-4835-9625-5F6938C3643C}" destId="{05733FCD-FFC3-4F3B-B2DE-2DAE8ABB7E79}" srcOrd="1" destOrd="0" parTransId="{80DD1DAC-AC89-4800-85DA-54F88F780F49}" sibTransId="{4D0E49AC-A8AD-4454-BF26-71AE6FDA4410}"/>
    <dgm:cxn modelId="{CA146624-E6A4-4D9E-B4EF-59AB19D010B5}" type="presParOf" srcId="{7538EC84-BD0D-4006-A03F-04984CDC2FC7}" destId="{91B78AE5-3C45-41FE-8DD0-6C0FBFD220E8}" srcOrd="0" destOrd="0" presId="urn:microsoft.com/office/officeart/2005/8/layout/hierarchy3"/>
    <dgm:cxn modelId="{A0427CD0-01A6-4D2D-A6B4-0CD57ECA269F}" type="presParOf" srcId="{91B78AE5-3C45-41FE-8DD0-6C0FBFD220E8}" destId="{FCACE9EA-1214-46DC-9D86-E5BCEE663907}" srcOrd="0" destOrd="0" presId="urn:microsoft.com/office/officeart/2005/8/layout/hierarchy3"/>
    <dgm:cxn modelId="{6DDC3693-7C2F-4ED1-8EDA-069557759DFD}" type="presParOf" srcId="{FCACE9EA-1214-46DC-9D86-E5BCEE663907}" destId="{D5CF87A9-468D-4CE6-B3FA-2C54BE0CD9E9}" srcOrd="0" destOrd="0" presId="urn:microsoft.com/office/officeart/2005/8/layout/hierarchy3"/>
    <dgm:cxn modelId="{E9E0D81E-C698-4E65-9743-DF23506A8E01}" type="presParOf" srcId="{FCACE9EA-1214-46DC-9D86-E5BCEE663907}" destId="{300CC958-3C81-4105-A245-4B301B18E1FE}" srcOrd="1" destOrd="0" presId="urn:microsoft.com/office/officeart/2005/8/layout/hierarchy3"/>
    <dgm:cxn modelId="{D7348408-C355-418E-9728-FB6C24F63E9D}" type="presParOf" srcId="{91B78AE5-3C45-41FE-8DD0-6C0FBFD220E8}" destId="{F2045C99-4765-4B32-BD9B-9486B6789A8A}" srcOrd="1" destOrd="0" presId="urn:microsoft.com/office/officeart/2005/8/layout/hierarchy3"/>
    <dgm:cxn modelId="{CD463B54-C968-49E8-A49F-25D59BC6306D}" type="presParOf" srcId="{F2045C99-4765-4B32-BD9B-9486B6789A8A}" destId="{70422A80-A613-4C85-9BF0-AEB84C7122B2}" srcOrd="0" destOrd="0" presId="urn:microsoft.com/office/officeart/2005/8/layout/hierarchy3"/>
    <dgm:cxn modelId="{7EF0D079-FFF8-401D-B7E3-1F7D56A5941D}" type="presParOf" srcId="{F2045C99-4765-4B32-BD9B-9486B6789A8A}" destId="{32E98067-E909-4578-810C-67FE8FF105F3}" srcOrd="1" destOrd="0" presId="urn:microsoft.com/office/officeart/2005/8/layout/hierarchy3"/>
    <dgm:cxn modelId="{358C9F16-C19E-4E8D-A995-D1E33D152BB5}" type="presParOf" srcId="{F2045C99-4765-4B32-BD9B-9486B6789A8A}" destId="{E1A0C84C-3C22-4AEC-AC9A-21C10E03FE50}" srcOrd="2" destOrd="0" presId="urn:microsoft.com/office/officeart/2005/8/layout/hierarchy3"/>
    <dgm:cxn modelId="{050C564E-980C-42D7-99B7-958236C3717F}" type="presParOf" srcId="{F2045C99-4765-4B32-BD9B-9486B6789A8A}" destId="{2677C1CF-82D8-41A4-B349-E639B8D52C3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00DD24B-22C0-47EA-A87C-33FDFBBDE971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B0A06F4-1CF2-4835-9625-5F6938C3643C}">
      <dgm:prSet phldrT="[Texto]" custT="1"/>
      <dgm:spPr>
        <a:solidFill>
          <a:srgbClr val="FF3300"/>
        </a:solidFill>
      </dgm:spPr>
      <dgm:t>
        <a:bodyPr/>
        <a:lstStyle/>
        <a:p>
          <a:r>
            <a:rPr lang="es-EC" sz="2800" dirty="0" smtClean="0">
              <a:solidFill>
                <a:schemeClr val="tx1"/>
              </a:solidFill>
            </a:rPr>
            <a:t>Equipo Contra Incendios y Desastres Naturales </a:t>
          </a:r>
          <a:endParaRPr lang="es-EC" sz="2800" dirty="0">
            <a:solidFill>
              <a:schemeClr val="tx1"/>
            </a:solidFill>
          </a:endParaRPr>
        </a:p>
      </dgm:t>
    </dgm:pt>
    <dgm:pt modelId="{36FE1B3F-5C6F-4140-B0AD-074CB2DD3AE4}" type="parTrans" cxnId="{BDB99A3D-7D6D-4162-AF0A-65F2F97C3D4D}">
      <dgm:prSet/>
      <dgm:spPr/>
      <dgm:t>
        <a:bodyPr/>
        <a:lstStyle/>
        <a:p>
          <a:endParaRPr lang="es-EC" sz="1600"/>
        </a:p>
      </dgm:t>
    </dgm:pt>
    <dgm:pt modelId="{19FCD105-2C72-441F-8E13-8DF27A23C01D}" type="sibTrans" cxnId="{BDB99A3D-7D6D-4162-AF0A-65F2F97C3D4D}">
      <dgm:prSet/>
      <dgm:spPr/>
      <dgm:t>
        <a:bodyPr/>
        <a:lstStyle/>
        <a:p>
          <a:endParaRPr lang="es-EC" sz="1600"/>
        </a:p>
      </dgm:t>
    </dgm:pt>
    <dgm:pt modelId="{DC061C97-9333-4954-B45C-D144B5F4A307}">
      <dgm:prSet phldrT="[Texto]" custT="1"/>
      <dgm:spPr>
        <a:ln w="50800">
          <a:solidFill>
            <a:srgbClr val="FF3300"/>
          </a:solidFill>
        </a:ln>
      </dgm:spPr>
      <dgm:t>
        <a:bodyPr/>
        <a:lstStyle/>
        <a:p>
          <a:pPr rtl="0"/>
          <a:r>
            <a:rPr lang="es-EC" sz="1600" b="1" dirty="0" smtClean="0"/>
            <a:t>Prevendrá y contrarrestará  la materialización de un incendio y un desastre natural</a:t>
          </a:r>
          <a:endParaRPr lang="es-EC" sz="1600" b="1" dirty="0"/>
        </a:p>
      </dgm:t>
    </dgm:pt>
    <dgm:pt modelId="{961E0182-E108-4625-A55F-AD96D967774A}" type="parTrans" cxnId="{32331743-526C-42F0-B14D-6659CF2AB4D3}">
      <dgm:prSet/>
      <dgm:spPr>
        <a:ln w="50800">
          <a:solidFill>
            <a:srgbClr val="FF0000"/>
          </a:solidFill>
        </a:ln>
      </dgm:spPr>
      <dgm:t>
        <a:bodyPr/>
        <a:lstStyle/>
        <a:p>
          <a:endParaRPr lang="es-EC" sz="1600"/>
        </a:p>
      </dgm:t>
    </dgm:pt>
    <dgm:pt modelId="{3ABC3151-2924-4592-8F81-0C786E474E15}" type="sibTrans" cxnId="{32331743-526C-42F0-B14D-6659CF2AB4D3}">
      <dgm:prSet/>
      <dgm:spPr/>
      <dgm:t>
        <a:bodyPr/>
        <a:lstStyle/>
        <a:p>
          <a:endParaRPr lang="es-EC" sz="1600"/>
        </a:p>
      </dgm:t>
    </dgm:pt>
    <dgm:pt modelId="{05733FCD-FFC3-4F3B-B2DE-2DAE8ABB7E79}">
      <dgm:prSet phldrT="[Texto]" custT="1"/>
      <dgm:spPr>
        <a:ln w="50800">
          <a:solidFill>
            <a:srgbClr val="FF3300"/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smtClean="0">
              <a:solidFill>
                <a:schemeClr val="tx1"/>
              </a:solidFill>
            </a:rPr>
            <a:t>1 Inspector general.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smtClean="0">
              <a:solidFill>
                <a:schemeClr val="tx1"/>
              </a:solidFill>
            </a:rPr>
            <a:t>3 miembros del personal docente.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smtClean="0">
              <a:solidFill>
                <a:schemeClr val="tx1"/>
              </a:solidFill>
            </a:rPr>
            <a:t>3 miembros del personal administrativo.</a:t>
          </a:r>
          <a:endParaRPr lang="es-EC" sz="1600" b="1" dirty="0">
            <a:solidFill>
              <a:schemeClr val="tx1"/>
            </a:solidFill>
          </a:endParaRPr>
        </a:p>
      </dgm:t>
    </dgm:pt>
    <dgm:pt modelId="{80DD1DAC-AC89-4800-85DA-54F88F780F49}" type="parTrans" cxnId="{173AB70F-ECEF-4A4F-A993-4099BAEEE107}">
      <dgm:prSet/>
      <dgm:spPr>
        <a:ln w="50800">
          <a:solidFill>
            <a:srgbClr val="FF3300"/>
          </a:solidFill>
        </a:ln>
      </dgm:spPr>
      <dgm:t>
        <a:bodyPr/>
        <a:lstStyle/>
        <a:p>
          <a:endParaRPr lang="es-EC" sz="1600"/>
        </a:p>
      </dgm:t>
    </dgm:pt>
    <dgm:pt modelId="{4D0E49AC-A8AD-4454-BF26-71AE6FDA4410}" type="sibTrans" cxnId="{173AB70F-ECEF-4A4F-A993-4099BAEEE107}">
      <dgm:prSet/>
      <dgm:spPr/>
      <dgm:t>
        <a:bodyPr/>
        <a:lstStyle/>
        <a:p>
          <a:endParaRPr lang="es-EC" sz="1600"/>
        </a:p>
      </dgm:t>
    </dgm:pt>
    <dgm:pt modelId="{7538EC84-BD0D-4006-A03F-04984CDC2FC7}" type="pres">
      <dgm:prSet presAssocID="{C00DD24B-22C0-47EA-A87C-33FDFBBDE9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1B78AE5-3C45-41FE-8DD0-6C0FBFD220E8}" type="pres">
      <dgm:prSet presAssocID="{FB0A06F4-1CF2-4835-9625-5F6938C3643C}" presName="root" presStyleCnt="0"/>
      <dgm:spPr/>
      <dgm:t>
        <a:bodyPr/>
        <a:lstStyle/>
        <a:p>
          <a:endParaRPr lang="es-EC"/>
        </a:p>
      </dgm:t>
    </dgm:pt>
    <dgm:pt modelId="{FCACE9EA-1214-46DC-9D86-E5BCEE663907}" type="pres">
      <dgm:prSet presAssocID="{FB0A06F4-1CF2-4835-9625-5F6938C3643C}" presName="rootComposite" presStyleCnt="0"/>
      <dgm:spPr/>
      <dgm:t>
        <a:bodyPr/>
        <a:lstStyle/>
        <a:p>
          <a:endParaRPr lang="es-EC"/>
        </a:p>
      </dgm:t>
    </dgm:pt>
    <dgm:pt modelId="{D5CF87A9-468D-4CE6-B3FA-2C54BE0CD9E9}" type="pres">
      <dgm:prSet presAssocID="{FB0A06F4-1CF2-4835-9625-5F6938C3643C}" presName="rootText" presStyleLbl="node1" presStyleIdx="0" presStyleCnt="1" custScaleX="105544"/>
      <dgm:spPr/>
      <dgm:t>
        <a:bodyPr/>
        <a:lstStyle/>
        <a:p>
          <a:endParaRPr lang="es-EC"/>
        </a:p>
      </dgm:t>
    </dgm:pt>
    <dgm:pt modelId="{300CC958-3C81-4105-A245-4B301B18E1FE}" type="pres">
      <dgm:prSet presAssocID="{FB0A06F4-1CF2-4835-9625-5F6938C3643C}" presName="rootConnector" presStyleLbl="node1" presStyleIdx="0" presStyleCnt="1"/>
      <dgm:spPr/>
      <dgm:t>
        <a:bodyPr/>
        <a:lstStyle/>
        <a:p>
          <a:endParaRPr lang="es-EC"/>
        </a:p>
      </dgm:t>
    </dgm:pt>
    <dgm:pt modelId="{F2045C99-4765-4B32-BD9B-9486B6789A8A}" type="pres">
      <dgm:prSet presAssocID="{FB0A06F4-1CF2-4835-9625-5F6938C3643C}" presName="childShape" presStyleCnt="0"/>
      <dgm:spPr/>
      <dgm:t>
        <a:bodyPr/>
        <a:lstStyle/>
        <a:p>
          <a:endParaRPr lang="es-EC"/>
        </a:p>
      </dgm:t>
    </dgm:pt>
    <dgm:pt modelId="{70422A80-A613-4C85-9BF0-AEB84C7122B2}" type="pres">
      <dgm:prSet presAssocID="{961E0182-E108-4625-A55F-AD96D967774A}" presName="Name13" presStyleLbl="parChTrans1D2" presStyleIdx="0" presStyleCnt="2"/>
      <dgm:spPr/>
      <dgm:t>
        <a:bodyPr/>
        <a:lstStyle/>
        <a:p>
          <a:endParaRPr lang="es-EC"/>
        </a:p>
      </dgm:t>
    </dgm:pt>
    <dgm:pt modelId="{32E98067-E909-4578-810C-67FE8FF105F3}" type="pres">
      <dgm:prSet presAssocID="{DC061C97-9333-4954-B45C-D144B5F4A30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A0C84C-3C22-4AEC-AC9A-21C10E03FE50}" type="pres">
      <dgm:prSet presAssocID="{80DD1DAC-AC89-4800-85DA-54F88F780F49}" presName="Name13" presStyleLbl="parChTrans1D2" presStyleIdx="1" presStyleCnt="2"/>
      <dgm:spPr/>
      <dgm:t>
        <a:bodyPr/>
        <a:lstStyle/>
        <a:p>
          <a:endParaRPr lang="es-EC"/>
        </a:p>
      </dgm:t>
    </dgm:pt>
    <dgm:pt modelId="{2677C1CF-82D8-41A4-B349-E639B8D52C38}" type="pres">
      <dgm:prSet presAssocID="{05733FCD-FFC3-4F3B-B2DE-2DAE8ABB7E79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20A049F-7ADD-4CFC-B9A2-E3C4B97C3921}" type="presOf" srcId="{FB0A06F4-1CF2-4835-9625-5F6938C3643C}" destId="{D5CF87A9-468D-4CE6-B3FA-2C54BE0CD9E9}" srcOrd="0" destOrd="0" presId="urn:microsoft.com/office/officeart/2005/8/layout/hierarchy3"/>
    <dgm:cxn modelId="{33532F87-0354-4086-9319-7204A5E0BC12}" type="presOf" srcId="{80DD1DAC-AC89-4800-85DA-54F88F780F49}" destId="{E1A0C84C-3C22-4AEC-AC9A-21C10E03FE50}" srcOrd="0" destOrd="0" presId="urn:microsoft.com/office/officeart/2005/8/layout/hierarchy3"/>
    <dgm:cxn modelId="{BDB99A3D-7D6D-4162-AF0A-65F2F97C3D4D}" srcId="{C00DD24B-22C0-47EA-A87C-33FDFBBDE971}" destId="{FB0A06F4-1CF2-4835-9625-5F6938C3643C}" srcOrd="0" destOrd="0" parTransId="{36FE1B3F-5C6F-4140-B0AD-074CB2DD3AE4}" sibTransId="{19FCD105-2C72-441F-8E13-8DF27A23C01D}"/>
    <dgm:cxn modelId="{FE3CF3F1-1E32-4CB1-9099-0116D6524647}" type="presOf" srcId="{C00DD24B-22C0-47EA-A87C-33FDFBBDE971}" destId="{7538EC84-BD0D-4006-A03F-04984CDC2FC7}" srcOrd="0" destOrd="0" presId="urn:microsoft.com/office/officeart/2005/8/layout/hierarchy3"/>
    <dgm:cxn modelId="{9F99A29E-BB79-49AF-8654-F415FBC50458}" type="presOf" srcId="{DC061C97-9333-4954-B45C-D144B5F4A307}" destId="{32E98067-E909-4578-810C-67FE8FF105F3}" srcOrd="0" destOrd="0" presId="urn:microsoft.com/office/officeart/2005/8/layout/hierarchy3"/>
    <dgm:cxn modelId="{64109550-E698-4A1F-B30D-E7DC86B81886}" type="presOf" srcId="{961E0182-E108-4625-A55F-AD96D967774A}" destId="{70422A80-A613-4C85-9BF0-AEB84C7122B2}" srcOrd="0" destOrd="0" presId="urn:microsoft.com/office/officeart/2005/8/layout/hierarchy3"/>
    <dgm:cxn modelId="{B5432DEA-4AF7-46A4-9120-050B7D36039C}" type="presOf" srcId="{05733FCD-FFC3-4F3B-B2DE-2DAE8ABB7E79}" destId="{2677C1CF-82D8-41A4-B349-E639B8D52C38}" srcOrd="0" destOrd="0" presId="urn:microsoft.com/office/officeart/2005/8/layout/hierarchy3"/>
    <dgm:cxn modelId="{32331743-526C-42F0-B14D-6659CF2AB4D3}" srcId="{FB0A06F4-1CF2-4835-9625-5F6938C3643C}" destId="{DC061C97-9333-4954-B45C-D144B5F4A307}" srcOrd="0" destOrd="0" parTransId="{961E0182-E108-4625-A55F-AD96D967774A}" sibTransId="{3ABC3151-2924-4592-8F81-0C786E474E15}"/>
    <dgm:cxn modelId="{DB3CFAF7-E4F5-49F1-9CB6-56A6B9B28B62}" type="presOf" srcId="{FB0A06F4-1CF2-4835-9625-5F6938C3643C}" destId="{300CC958-3C81-4105-A245-4B301B18E1FE}" srcOrd="1" destOrd="0" presId="urn:microsoft.com/office/officeart/2005/8/layout/hierarchy3"/>
    <dgm:cxn modelId="{173AB70F-ECEF-4A4F-A993-4099BAEEE107}" srcId="{FB0A06F4-1CF2-4835-9625-5F6938C3643C}" destId="{05733FCD-FFC3-4F3B-B2DE-2DAE8ABB7E79}" srcOrd="1" destOrd="0" parTransId="{80DD1DAC-AC89-4800-85DA-54F88F780F49}" sibTransId="{4D0E49AC-A8AD-4454-BF26-71AE6FDA4410}"/>
    <dgm:cxn modelId="{FE44E523-181A-47A5-A82C-ED72D8C82CDF}" type="presParOf" srcId="{7538EC84-BD0D-4006-A03F-04984CDC2FC7}" destId="{91B78AE5-3C45-41FE-8DD0-6C0FBFD220E8}" srcOrd="0" destOrd="0" presId="urn:microsoft.com/office/officeart/2005/8/layout/hierarchy3"/>
    <dgm:cxn modelId="{A621B05A-A901-4B56-98B9-DFF52E1AF8B7}" type="presParOf" srcId="{91B78AE5-3C45-41FE-8DD0-6C0FBFD220E8}" destId="{FCACE9EA-1214-46DC-9D86-E5BCEE663907}" srcOrd="0" destOrd="0" presId="urn:microsoft.com/office/officeart/2005/8/layout/hierarchy3"/>
    <dgm:cxn modelId="{C6EBEF4D-8885-490F-9B3B-A205F3899566}" type="presParOf" srcId="{FCACE9EA-1214-46DC-9D86-E5BCEE663907}" destId="{D5CF87A9-468D-4CE6-B3FA-2C54BE0CD9E9}" srcOrd="0" destOrd="0" presId="urn:microsoft.com/office/officeart/2005/8/layout/hierarchy3"/>
    <dgm:cxn modelId="{B81C523F-72A8-4E47-87BE-BFCB970CB687}" type="presParOf" srcId="{FCACE9EA-1214-46DC-9D86-E5BCEE663907}" destId="{300CC958-3C81-4105-A245-4B301B18E1FE}" srcOrd="1" destOrd="0" presId="urn:microsoft.com/office/officeart/2005/8/layout/hierarchy3"/>
    <dgm:cxn modelId="{F9EB8F6C-3CEC-4BE9-BB63-554BE6132173}" type="presParOf" srcId="{91B78AE5-3C45-41FE-8DD0-6C0FBFD220E8}" destId="{F2045C99-4765-4B32-BD9B-9486B6789A8A}" srcOrd="1" destOrd="0" presId="urn:microsoft.com/office/officeart/2005/8/layout/hierarchy3"/>
    <dgm:cxn modelId="{5476A722-3F0B-4AFF-8788-13DC8BEF6957}" type="presParOf" srcId="{F2045C99-4765-4B32-BD9B-9486B6789A8A}" destId="{70422A80-A613-4C85-9BF0-AEB84C7122B2}" srcOrd="0" destOrd="0" presId="urn:microsoft.com/office/officeart/2005/8/layout/hierarchy3"/>
    <dgm:cxn modelId="{0810DD91-59E6-4B1E-B761-A3487ED7BBE6}" type="presParOf" srcId="{F2045C99-4765-4B32-BD9B-9486B6789A8A}" destId="{32E98067-E909-4578-810C-67FE8FF105F3}" srcOrd="1" destOrd="0" presId="urn:microsoft.com/office/officeart/2005/8/layout/hierarchy3"/>
    <dgm:cxn modelId="{98E40275-76FE-4150-8BFF-97774007D5FD}" type="presParOf" srcId="{F2045C99-4765-4B32-BD9B-9486B6789A8A}" destId="{E1A0C84C-3C22-4AEC-AC9A-21C10E03FE50}" srcOrd="2" destOrd="0" presId="urn:microsoft.com/office/officeart/2005/8/layout/hierarchy3"/>
    <dgm:cxn modelId="{E167F25B-2157-4874-BE47-032B76742321}" type="presParOf" srcId="{F2045C99-4765-4B32-BD9B-9486B6789A8A}" destId="{2677C1CF-82D8-41A4-B349-E639B8D52C3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00DD24B-22C0-47EA-A87C-33FDFBBDE971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B0A06F4-1CF2-4835-9625-5F6938C3643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2800" dirty="0" smtClean="0">
              <a:solidFill>
                <a:schemeClr val="tx1"/>
              </a:solidFill>
            </a:rPr>
            <a:t>Equipo de Seguridad Ambiental y Salud.</a:t>
          </a:r>
          <a:r>
            <a:rPr lang="es-EC" sz="2800" baseline="0" dirty="0" smtClean="0">
              <a:solidFill>
                <a:schemeClr val="tx1"/>
              </a:solidFill>
            </a:rPr>
            <a:t> </a:t>
          </a:r>
          <a:endParaRPr lang="es-EC" sz="2800" dirty="0">
            <a:solidFill>
              <a:schemeClr val="tx1"/>
            </a:solidFill>
          </a:endParaRPr>
        </a:p>
      </dgm:t>
    </dgm:pt>
    <dgm:pt modelId="{36FE1B3F-5C6F-4140-B0AD-074CB2DD3AE4}" type="parTrans" cxnId="{BDB99A3D-7D6D-4162-AF0A-65F2F97C3D4D}">
      <dgm:prSet/>
      <dgm:spPr/>
      <dgm:t>
        <a:bodyPr/>
        <a:lstStyle/>
        <a:p>
          <a:endParaRPr lang="es-EC" sz="1600"/>
        </a:p>
      </dgm:t>
    </dgm:pt>
    <dgm:pt modelId="{19FCD105-2C72-441F-8E13-8DF27A23C01D}" type="sibTrans" cxnId="{BDB99A3D-7D6D-4162-AF0A-65F2F97C3D4D}">
      <dgm:prSet/>
      <dgm:spPr/>
      <dgm:t>
        <a:bodyPr/>
        <a:lstStyle/>
        <a:p>
          <a:endParaRPr lang="es-EC" sz="1600"/>
        </a:p>
      </dgm:t>
    </dgm:pt>
    <dgm:pt modelId="{DC061C97-9333-4954-B45C-D144B5F4A307}">
      <dgm:prSet phldrT="[Texto]" custT="1"/>
      <dgm:spPr>
        <a:ln w="50800">
          <a:solidFill>
            <a:srgbClr val="00B05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Atiende  y orienta a las personas afectadas por la materialización de riesgos naturales y antrópicos en el  recinto de la institución y sus alrededores.</a:t>
          </a:r>
          <a:endParaRPr lang="es-EC" sz="1600" b="1" dirty="0">
            <a:solidFill>
              <a:schemeClr val="tx1"/>
            </a:solidFill>
          </a:endParaRPr>
        </a:p>
      </dgm:t>
    </dgm:pt>
    <dgm:pt modelId="{961E0182-E108-4625-A55F-AD96D967774A}" type="parTrans" cxnId="{32331743-526C-42F0-B14D-6659CF2AB4D3}">
      <dgm:prSet/>
      <dgm:spPr>
        <a:ln w="50800">
          <a:solidFill>
            <a:srgbClr val="00B050"/>
          </a:solidFill>
        </a:ln>
      </dgm:spPr>
      <dgm:t>
        <a:bodyPr/>
        <a:lstStyle/>
        <a:p>
          <a:endParaRPr lang="es-EC" sz="1600" b="1">
            <a:solidFill>
              <a:schemeClr val="tx1"/>
            </a:solidFill>
          </a:endParaRPr>
        </a:p>
      </dgm:t>
    </dgm:pt>
    <dgm:pt modelId="{3ABC3151-2924-4592-8F81-0C786E474E15}" type="sibTrans" cxnId="{32331743-526C-42F0-B14D-6659CF2AB4D3}">
      <dgm:prSet/>
      <dgm:spPr/>
      <dgm:t>
        <a:bodyPr/>
        <a:lstStyle/>
        <a:p>
          <a:endParaRPr lang="es-EC" sz="1600"/>
        </a:p>
      </dgm:t>
    </dgm:pt>
    <dgm:pt modelId="{05733FCD-FFC3-4F3B-B2DE-2DAE8ABB7E79}">
      <dgm:prSet phldrT="[Texto]" custT="1"/>
      <dgm:spPr>
        <a:ln w="50800">
          <a:solidFill>
            <a:srgbClr val="00B050"/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3 Docentes de cultura física.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1 Docente del departamento ambiental.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solidFill>
                <a:schemeClr val="tx1"/>
              </a:solidFill>
            </a:rPr>
            <a:t>1 Doctor de la institución</a:t>
          </a:r>
          <a:endParaRPr lang="es-EC" sz="1600" b="1" dirty="0">
            <a:solidFill>
              <a:schemeClr val="tx1"/>
            </a:solidFill>
          </a:endParaRPr>
        </a:p>
      </dgm:t>
    </dgm:pt>
    <dgm:pt modelId="{80DD1DAC-AC89-4800-85DA-54F88F780F49}" type="parTrans" cxnId="{173AB70F-ECEF-4A4F-A993-4099BAEEE107}">
      <dgm:prSet/>
      <dgm:spPr>
        <a:solidFill>
          <a:srgbClr val="00B050"/>
        </a:solidFill>
        <a:ln w="50800">
          <a:solidFill>
            <a:srgbClr val="00B050"/>
          </a:solidFill>
        </a:ln>
      </dgm:spPr>
      <dgm:t>
        <a:bodyPr/>
        <a:lstStyle/>
        <a:p>
          <a:endParaRPr lang="es-EC" sz="1600" b="1">
            <a:solidFill>
              <a:schemeClr val="tx1"/>
            </a:solidFill>
          </a:endParaRPr>
        </a:p>
      </dgm:t>
    </dgm:pt>
    <dgm:pt modelId="{4D0E49AC-A8AD-4454-BF26-71AE6FDA4410}" type="sibTrans" cxnId="{173AB70F-ECEF-4A4F-A993-4099BAEEE107}">
      <dgm:prSet/>
      <dgm:spPr/>
      <dgm:t>
        <a:bodyPr/>
        <a:lstStyle/>
        <a:p>
          <a:endParaRPr lang="es-EC" sz="1600"/>
        </a:p>
      </dgm:t>
    </dgm:pt>
    <dgm:pt modelId="{7538EC84-BD0D-4006-A03F-04984CDC2FC7}" type="pres">
      <dgm:prSet presAssocID="{C00DD24B-22C0-47EA-A87C-33FDFBBDE9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1B78AE5-3C45-41FE-8DD0-6C0FBFD220E8}" type="pres">
      <dgm:prSet presAssocID="{FB0A06F4-1CF2-4835-9625-5F6938C3643C}" presName="root" presStyleCnt="0"/>
      <dgm:spPr/>
    </dgm:pt>
    <dgm:pt modelId="{FCACE9EA-1214-46DC-9D86-E5BCEE663907}" type="pres">
      <dgm:prSet presAssocID="{FB0A06F4-1CF2-4835-9625-5F6938C3643C}" presName="rootComposite" presStyleCnt="0"/>
      <dgm:spPr/>
    </dgm:pt>
    <dgm:pt modelId="{D5CF87A9-468D-4CE6-B3FA-2C54BE0CD9E9}" type="pres">
      <dgm:prSet presAssocID="{FB0A06F4-1CF2-4835-9625-5F6938C3643C}" presName="rootText" presStyleLbl="node1" presStyleIdx="0" presStyleCnt="1" custScaleX="106579"/>
      <dgm:spPr/>
      <dgm:t>
        <a:bodyPr/>
        <a:lstStyle/>
        <a:p>
          <a:endParaRPr lang="es-EC"/>
        </a:p>
      </dgm:t>
    </dgm:pt>
    <dgm:pt modelId="{300CC958-3C81-4105-A245-4B301B18E1FE}" type="pres">
      <dgm:prSet presAssocID="{FB0A06F4-1CF2-4835-9625-5F6938C3643C}" presName="rootConnector" presStyleLbl="node1" presStyleIdx="0" presStyleCnt="1"/>
      <dgm:spPr/>
      <dgm:t>
        <a:bodyPr/>
        <a:lstStyle/>
        <a:p>
          <a:endParaRPr lang="es-EC"/>
        </a:p>
      </dgm:t>
    </dgm:pt>
    <dgm:pt modelId="{F2045C99-4765-4B32-BD9B-9486B6789A8A}" type="pres">
      <dgm:prSet presAssocID="{FB0A06F4-1CF2-4835-9625-5F6938C3643C}" presName="childShape" presStyleCnt="0"/>
      <dgm:spPr/>
    </dgm:pt>
    <dgm:pt modelId="{70422A80-A613-4C85-9BF0-AEB84C7122B2}" type="pres">
      <dgm:prSet presAssocID="{961E0182-E108-4625-A55F-AD96D967774A}" presName="Name13" presStyleLbl="parChTrans1D2" presStyleIdx="0" presStyleCnt="2"/>
      <dgm:spPr/>
      <dgm:t>
        <a:bodyPr/>
        <a:lstStyle/>
        <a:p>
          <a:endParaRPr lang="es-EC"/>
        </a:p>
      </dgm:t>
    </dgm:pt>
    <dgm:pt modelId="{32E98067-E909-4578-810C-67FE8FF105F3}" type="pres">
      <dgm:prSet presAssocID="{DC061C97-9333-4954-B45C-D144B5F4A307}" presName="childText" presStyleLbl="bgAcc1" presStyleIdx="0" presStyleCnt="2" custScaleX="1194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A0C84C-3C22-4AEC-AC9A-21C10E03FE50}" type="pres">
      <dgm:prSet presAssocID="{80DD1DAC-AC89-4800-85DA-54F88F780F49}" presName="Name13" presStyleLbl="parChTrans1D2" presStyleIdx="1" presStyleCnt="2"/>
      <dgm:spPr/>
      <dgm:t>
        <a:bodyPr/>
        <a:lstStyle/>
        <a:p>
          <a:endParaRPr lang="es-EC"/>
        </a:p>
      </dgm:t>
    </dgm:pt>
    <dgm:pt modelId="{2677C1CF-82D8-41A4-B349-E639B8D52C38}" type="pres">
      <dgm:prSet presAssocID="{05733FCD-FFC3-4F3B-B2DE-2DAE8ABB7E79}" presName="childText" presStyleLbl="bgAcc1" presStyleIdx="1" presStyleCnt="2" custScaleX="120141" custLinFactNeighborY="-88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8C524C1-1982-4B45-84F6-246DC2F28228}" type="presOf" srcId="{FB0A06F4-1CF2-4835-9625-5F6938C3643C}" destId="{D5CF87A9-468D-4CE6-B3FA-2C54BE0CD9E9}" srcOrd="0" destOrd="0" presId="urn:microsoft.com/office/officeart/2005/8/layout/hierarchy3"/>
    <dgm:cxn modelId="{D3EE00F3-21F5-46D2-B829-B243E4446371}" type="presOf" srcId="{DC061C97-9333-4954-B45C-D144B5F4A307}" destId="{32E98067-E909-4578-810C-67FE8FF105F3}" srcOrd="0" destOrd="0" presId="urn:microsoft.com/office/officeart/2005/8/layout/hierarchy3"/>
    <dgm:cxn modelId="{7B00B5BE-3A24-44AA-94DF-BB926372B0C4}" type="presOf" srcId="{05733FCD-FFC3-4F3B-B2DE-2DAE8ABB7E79}" destId="{2677C1CF-82D8-41A4-B349-E639B8D52C38}" srcOrd="0" destOrd="0" presId="urn:microsoft.com/office/officeart/2005/8/layout/hierarchy3"/>
    <dgm:cxn modelId="{ABA14C16-794E-458E-8CDE-8AA25EB309BE}" type="presOf" srcId="{961E0182-E108-4625-A55F-AD96D967774A}" destId="{70422A80-A613-4C85-9BF0-AEB84C7122B2}" srcOrd="0" destOrd="0" presId="urn:microsoft.com/office/officeart/2005/8/layout/hierarchy3"/>
    <dgm:cxn modelId="{BDB99A3D-7D6D-4162-AF0A-65F2F97C3D4D}" srcId="{C00DD24B-22C0-47EA-A87C-33FDFBBDE971}" destId="{FB0A06F4-1CF2-4835-9625-5F6938C3643C}" srcOrd="0" destOrd="0" parTransId="{36FE1B3F-5C6F-4140-B0AD-074CB2DD3AE4}" sibTransId="{19FCD105-2C72-441F-8E13-8DF27A23C01D}"/>
    <dgm:cxn modelId="{478B7E9C-BB9B-4C0C-8729-1764FD3981B6}" type="presOf" srcId="{C00DD24B-22C0-47EA-A87C-33FDFBBDE971}" destId="{7538EC84-BD0D-4006-A03F-04984CDC2FC7}" srcOrd="0" destOrd="0" presId="urn:microsoft.com/office/officeart/2005/8/layout/hierarchy3"/>
    <dgm:cxn modelId="{F83F00ED-0420-4143-AD41-01A6D0ACF6D2}" type="presOf" srcId="{FB0A06F4-1CF2-4835-9625-5F6938C3643C}" destId="{300CC958-3C81-4105-A245-4B301B18E1FE}" srcOrd="1" destOrd="0" presId="urn:microsoft.com/office/officeart/2005/8/layout/hierarchy3"/>
    <dgm:cxn modelId="{32331743-526C-42F0-B14D-6659CF2AB4D3}" srcId="{FB0A06F4-1CF2-4835-9625-5F6938C3643C}" destId="{DC061C97-9333-4954-B45C-D144B5F4A307}" srcOrd="0" destOrd="0" parTransId="{961E0182-E108-4625-A55F-AD96D967774A}" sibTransId="{3ABC3151-2924-4592-8F81-0C786E474E15}"/>
    <dgm:cxn modelId="{173AB70F-ECEF-4A4F-A993-4099BAEEE107}" srcId="{FB0A06F4-1CF2-4835-9625-5F6938C3643C}" destId="{05733FCD-FFC3-4F3B-B2DE-2DAE8ABB7E79}" srcOrd="1" destOrd="0" parTransId="{80DD1DAC-AC89-4800-85DA-54F88F780F49}" sibTransId="{4D0E49AC-A8AD-4454-BF26-71AE6FDA4410}"/>
    <dgm:cxn modelId="{B1732DBD-9BEF-4AC3-89B6-A3938DEC0AC1}" type="presOf" srcId="{80DD1DAC-AC89-4800-85DA-54F88F780F49}" destId="{E1A0C84C-3C22-4AEC-AC9A-21C10E03FE50}" srcOrd="0" destOrd="0" presId="urn:microsoft.com/office/officeart/2005/8/layout/hierarchy3"/>
    <dgm:cxn modelId="{2C1C243A-58E3-4374-B8C1-4A6E440333E3}" type="presParOf" srcId="{7538EC84-BD0D-4006-A03F-04984CDC2FC7}" destId="{91B78AE5-3C45-41FE-8DD0-6C0FBFD220E8}" srcOrd="0" destOrd="0" presId="urn:microsoft.com/office/officeart/2005/8/layout/hierarchy3"/>
    <dgm:cxn modelId="{D138E9DE-F0E7-469B-8053-9F094C956555}" type="presParOf" srcId="{91B78AE5-3C45-41FE-8DD0-6C0FBFD220E8}" destId="{FCACE9EA-1214-46DC-9D86-E5BCEE663907}" srcOrd="0" destOrd="0" presId="urn:microsoft.com/office/officeart/2005/8/layout/hierarchy3"/>
    <dgm:cxn modelId="{6779A89F-0355-4765-BDA6-B7C39230F0AA}" type="presParOf" srcId="{FCACE9EA-1214-46DC-9D86-E5BCEE663907}" destId="{D5CF87A9-468D-4CE6-B3FA-2C54BE0CD9E9}" srcOrd="0" destOrd="0" presId="urn:microsoft.com/office/officeart/2005/8/layout/hierarchy3"/>
    <dgm:cxn modelId="{F0042C18-5E7F-4FFC-B126-4159C67C1636}" type="presParOf" srcId="{FCACE9EA-1214-46DC-9D86-E5BCEE663907}" destId="{300CC958-3C81-4105-A245-4B301B18E1FE}" srcOrd="1" destOrd="0" presId="urn:microsoft.com/office/officeart/2005/8/layout/hierarchy3"/>
    <dgm:cxn modelId="{FF4E8CCF-8513-4842-8976-0D80F240A56D}" type="presParOf" srcId="{91B78AE5-3C45-41FE-8DD0-6C0FBFD220E8}" destId="{F2045C99-4765-4B32-BD9B-9486B6789A8A}" srcOrd="1" destOrd="0" presId="urn:microsoft.com/office/officeart/2005/8/layout/hierarchy3"/>
    <dgm:cxn modelId="{AB523CD2-72FC-4EB7-ACFA-CA41AC4B857E}" type="presParOf" srcId="{F2045C99-4765-4B32-BD9B-9486B6789A8A}" destId="{70422A80-A613-4C85-9BF0-AEB84C7122B2}" srcOrd="0" destOrd="0" presId="urn:microsoft.com/office/officeart/2005/8/layout/hierarchy3"/>
    <dgm:cxn modelId="{541F3BD3-18E7-4191-8B4C-4A1D424C6441}" type="presParOf" srcId="{F2045C99-4765-4B32-BD9B-9486B6789A8A}" destId="{32E98067-E909-4578-810C-67FE8FF105F3}" srcOrd="1" destOrd="0" presId="urn:microsoft.com/office/officeart/2005/8/layout/hierarchy3"/>
    <dgm:cxn modelId="{9ADF8EA0-DC41-41D0-AAF2-37306F72A3DE}" type="presParOf" srcId="{F2045C99-4765-4B32-BD9B-9486B6789A8A}" destId="{E1A0C84C-3C22-4AEC-AC9A-21C10E03FE50}" srcOrd="2" destOrd="0" presId="urn:microsoft.com/office/officeart/2005/8/layout/hierarchy3"/>
    <dgm:cxn modelId="{6FDF5FC7-20E4-403B-8DE9-2C69CF16DE9B}" type="presParOf" srcId="{F2045C99-4765-4B32-BD9B-9486B6789A8A}" destId="{2677C1CF-82D8-41A4-B349-E639B8D52C3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A1A533-4A5C-4296-8BE4-9D8199EF0071}" type="doc">
      <dgm:prSet loTypeId="urn:microsoft.com/office/officeart/2005/8/layout/b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9473526-4F10-41FD-8887-DB7E5CE583CA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1. Del control de accesos y visitas  </a:t>
          </a:r>
          <a:endParaRPr lang="es-EC" sz="1600" dirty="0">
            <a:solidFill>
              <a:schemeClr val="tx1"/>
            </a:solidFill>
          </a:endParaRPr>
        </a:p>
      </dgm:t>
    </dgm:pt>
    <dgm:pt modelId="{7697A4C2-1F71-4277-B60D-697E7A99D646}" type="parTrans" cxnId="{21A7D6EB-614D-45A6-ADCA-98377584BFC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F65BFFC-5AE7-4EC2-BECC-9816D6D8128B}" type="sibTrans" cxnId="{21A7D6EB-614D-45A6-ADCA-98377584BFC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46C4167-AF66-4CCC-B260-67EE1B382F35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3. De los sistemas electrónicos y barreras de seguridad </a:t>
          </a:r>
          <a:endParaRPr lang="es-EC" sz="1600" dirty="0">
            <a:solidFill>
              <a:schemeClr val="tx1"/>
            </a:solidFill>
          </a:endParaRPr>
        </a:p>
      </dgm:t>
    </dgm:pt>
    <dgm:pt modelId="{2A307A56-C2B9-4538-9729-59E347F07F34}" type="parTrans" cxnId="{05052807-39E5-4E2B-BB3F-EBEBD1327FD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01C6424-074A-4900-A559-481FD0B60B20}" type="sibTrans" cxnId="{05052807-39E5-4E2B-BB3F-EBEBD1327FD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705C6624-6317-4D8E-B07D-2F2383BE694E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4. De  las instalaciones que contengan equipos de información y comunicación</a:t>
          </a:r>
          <a:endParaRPr lang="es-EC" sz="1600" dirty="0">
            <a:solidFill>
              <a:schemeClr val="tx1"/>
            </a:solidFill>
          </a:endParaRPr>
        </a:p>
      </dgm:t>
    </dgm:pt>
    <dgm:pt modelId="{F2067776-283B-47E9-AC9F-D5CEDB8014B1}" type="parTrans" cxnId="{778F4BB7-6230-402A-8162-991C4EB9FF34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B27AB0D-81C8-43EB-B23D-A3E9A106CBD8}" type="sibTrans" cxnId="{778F4BB7-6230-402A-8162-991C4EB9FF34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1C833C9-40DC-479B-8814-F105CC6522E4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5. Del control de incendios </a:t>
          </a:r>
          <a:endParaRPr lang="es-EC" sz="1600" dirty="0">
            <a:solidFill>
              <a:schemeClr val="tx1"/>
            </a:solidFill>
          </a:endParaRPr>
        </a:p>
      </dgm:t>
    </dgm:pt>
    <dgm:pt modelId="{D81F61CC-0BB8-47E4-9F43-2BD298A0FC72}" type="parTrans" cxnId="{358BBF70-8F62-4982-A16E-42157386B15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4CC7C75-A2DF-4C37-936E-A358A0B9BF75}" type="sibTrans" cxnId="{358BBF70-8F62-4982-A16E-42157386B15F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E55ECE3-D33D-41D0-91CB-BDA764B59326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7. Del control de llaves </a:t>
          </a:r>
          <a:endParaRPr lang="es-EC" sz="1600" dirty="0">
            <a:solidFill>
              <a:schemeClr val="tx1"/>
            </a:solidFill>
          </a:endParaRPr>
        </a:p>
      </dgm:t>
    </dgm:pt>
    <dgm:pt modelId="{87F33A42-E281-4328-AC9F-61520CE6FF47}" type="parTrans" cxnId="{553D10A0-E868-4CF3-AEE3-3480D13F5906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3011A99-4D8E-471C-AF0F-69EB1E4DD7FC}" type="sibTrans" cxnId="{553D10A0-E868-4CF3-AEE3-3480D13F5906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DC15A891-325A-414F-A60E-46E53053F741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8. Especiales frente a sismos e incendios. </a:t>
          </a:r>
          <a:endParaRPr lang="es-EC" sz="1600" dirty="0">
            <a:solidFill>
              <a:schemeClr val="tx1"/>
            </a:solidFill>
          </a:endParaRPr>
        </a:p>
      </dgm:t>
    </dgm:pt>
    <dgm:pt modelId="{7F2691CB-9D13-4A1A-AC64-CB46BE649D15}" type="parTrans" cxnId="{C818045E-6F02-4107-B6CD-718661DE048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E8AC172-A08C-40E1-B1C6-3642044E9A9F}" type="sibTrans" cxnId="{C818045E-6F02-4107-B6CD-718661DE048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6EFE2847-E20F-49CE-B54C-8D01422A2BC4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6. De la seguridad ambiental y salud </a:t>
          </a:r>
          <a:endParaRPr lang="es-EC" sz="1600" dirty="0">
            <a:solidFill>
              <a:schemeClr val="tx1"/>
            </a:solidFill>
          </a:endParaRPr>
        </a:p>
      </dgm:t>
    </dgm:pt>
    <dgm:pt modelId="{9ECBA216-AA61-4A70-BCAE-9EE34142FF1B}" type="sibTrans" cxnId="{5251284C-50F5-4082-98FF-3281040E3B4B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4A57E55-89BB-4476-8BE4-4D4F44CDDF23}" type="parTrans" cxnId="{5251284C-50F5-4082-98FF-3281040E3B4B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DFBED3F-A8DB-4A3D-85A1-A42552861A04}" type="pres">
      <dgm:prSet presAssocID="{0DA1A533-4A5C-4296-8BE4-9D8199EF007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95CA5103-71D5-4B87-B5DF-4FC030B70D8B}" type="pres">
      <dgm:prSet presAssocID="{B9473526-4F10-41FD-8887-DB7E5CE583CA}" presName="compNode" presStyleCnt="0"/>
      <dgm:spPr/>
    </dgm:pt>
    <dgm:pt modelId="{8CFF9229-A7DF-421B-ABCC-D2665AE7E332}" type="pres">
      <dgm:prSet presAssocID="{B9473526-4F10-41FD-8887-DB7E5CE583CA}" presName="dummyConnPt" presStyleCnt="0"/>
      <dgm:spPr/>
    </dgm:pt>
    <dgm:pt modelId="{70E27C4E-E184-4BCA-AFB6-B7D90E09F17A}" type="pres">
      <dgm:prSet presAssocID="{B9473526-4F10-41FD-8887-DB7E5CE583C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B496F7-A78B-48C1-A37A-9AC79E470A4D}" type="pres">
      <dgm:prSet presAssocID="{0F65BFFC-5AE7-4EC2-BECC-9816D6D8128B}" presName="sibTrans" presStyleLbl="bgSibTrans2D1" presStyleIdx="0" presStyleCnt="6"/>
      <dgm:spPr/>
      <dgm:t>
        <a:bodyPr/>
        <a:lstStyle/>
        <a:p>
          <a:endParaRPr lang="es-EC"/>
        </a:p>
      </dgm:t>
    </dgm:pt>
    <dgm:pt modelId="{70879DE6-1194-46B9-A8A4-15689F3B7BAC}" type="pres">
      <dgm:prSet presAssocID="{046C4167-AF66-4CCC-B260-67EE1B382F35}" presName="compNode" presStyleCnt="0"/>
      <dgm:spPr/>
    </dgm:pt>
    <dgm:pt modelId="{661BEC8F-6143-41B4-9FA7-5E741A1A81F4}" type="pres">
      <dgm:prSet presAssocID="{046C4167-AF66-4CCC-B260-67EE1B382F35}" presName="dummyConnPt" presStyleCnt="0"/>
      <dgm:spPr/>
    </dgm:pt>
    <dgm:pt modelId="{B67EE494-7898-4C51-9B0A-8B08F6232AB3}" type="pres">
      <dgm:prSet presAssocID="{046C4167-AF66-4CCC-B260-67EE1B382F3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58BCEB-2FB0-44C1-A4BC-B7B4BC36E396}" type="pres">
      <dgm:prSet presAssocID="{B01C6424-074A-4900-A559-481FD0B60B20}" presName="sibTrans" presStyleLbl="bgSibTrans2D1" presStyleIdx="1" presStyleCnt="6"/>
      <dgm:spPr/>
      <dgm:t>
        <a:bodyPr/>
        <a:lstStyle/>
        <a:p>
          <a:endParaRPr lang="es-EC"/>
        </a:p>
      </dgm:t>
    </dgm:pt>
    <dgm:pt modelId="{B47EC5DD-A2F7-459B-9B4E-C3AA0044B71B}" type="pres">
      <dgm:prSet presAssocID="{705C6624-6317-4D8E-B07D-2F2383BE694E}" presName="compNode" presStyleCnt="0"/>
      <dgm:spPr/>
    </dgm:pt>
    <dgm:pt modelId="{4DD73637-53DC-403F-8110-353BE6C84AF9}" type="pres">
      <dgm:prSet presAssocID="{705C6624-6317-4D8E-B07D-2F2383BE694E}" presName="dummyConnPt" presStyleCnt="0"/>
      <dgm:spPr/>
    </dgm:pt>
    <dgm:pt modelId="{53BBDADB-EF79-4CF6-B6A6-140743875899}" type="pres">
      <dgm:prSet presAssocID="{705C6624-6317-4D8E-B07D-2F2383BE694E}" presName="node" presStyleLbl="node1" presStyleIdx="2" presStyleCnt="7" custScaleX="1036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030134-BDA6-4BB1-8C15-D0A0A8A3F19F}" type="pres">
      <dgm:prSet presAssocID="{2B27AB0D-81C8-43EB-B23D-A3E9A106CBD8}" presName="sibTrans" presStyleLbl="bgSibTrans2D1" presStyleIdx="2" presStyleCnt="6"/>
      <dgm:spPr/>
      <dgm:t>
        <a:bodyPr/>
        <a:lstStyle/>
        <a:p>
          <a:endParaRPr lang="es-EC"/>
        </a:p>
      </dgm:t>
    </dgm:pt>
    <dgm:pt modelId="{2B2F3596-E77D-4BD9-8E8B-2FDBC4244E0E}" type="pres">
      <dgm:prSet presAssocID="{31C833C9-40DC-479B-8814-F105CC6522E4}" presName="compNode" presStyleCnt="0"/>
      <dgm:spPr/>
    </dgm:pt>
    <dgm:pt modelId="{D7AED6C1-EC43-4672-88B8-4F72B6A5DD35}" type="pres">
      <dgm:prSet presAssocID="{31C833C9-40DC-479B-8814-F105CC6522E4}" presName="dummyConnPt" presStyleCnt="0"/>
      <dgm:spPr/>
    </dgm:pt>
    <dgm:pt modelId="{66FEE459-126A-499B-B7E7-ED24826A7242}" type="pres">
      <dgm:prSet presAssocID="{31C833C9-40DC-479B-8814-F105CC6522E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6CD86B-CDA9-4EED-8F71-FA9263B9FFD6}" type="pres">
      <dgm:prSet presAssocID="{04CC7C75-A2DF-4C37-936E-A358A0B9BF75}" presName="sibTrans" presStyleLbl="bgSibTrans2D1" presStyleIdx="3" presStyleCnt="6"/>
      <dgm:spPr/>
      <dgm:t>
        <a:bodyPr/>
        <a:lstStyle/>
        <a:p>
          <a:endParaRPr lang="es-EC"/>
        </a:p>
      </dgm:t>
    </dgm:pt>
    <dgm:pt modelId="{6B84A2AA-E1FD-432D-9A56-76519696FDFE}" type="pres">
      <dgm:prSet presAssocID="{6EFE2847-E20F-49CE-B54C-8D01422A2BC4}" presName="compNode" presStyleCnt="0"/>
      <dgm:spPr/>
    </dgm:pt>
    <dgm:pt modelId="{FC7322C4-A75C-447E-A337-9CC4366D3153}" type="pres">
      <dgm:prSet presAssocID="{6EFE2847-E20F-49CE-B54C-8D01422A2BC4}" presName="dummyConnPt" presStyleCnt="0"/>
      <dgm:spPr/>
    </dgm:pt>
    <dgm:pt modelId="{D8FAA97D-3315-4C86-975C-264FAFFA57D6}" type="pres">
      <dgm:prSet presAssocID="{6EFE2847-E20F-49CE-B54C-8D01422A2BC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339EB6-D6F7-40DC-A0BE-E6FB3E202652}" type="pres">
      <dgm:prSet presAssocID="{9ECBA216-AA61-4A70-BCAE-9EE34142FF1B}" presName="sibTrans" presStyleLbl="bgSibTrans2D1" presStyleIdx="4" presStyleCnt="6"/>
      <dgm:spPr/>
      <dgm:t>
        <a:bodyPr/>
        <a:lstStyle/>
        <a:p>
          <a:endParaRPr lang="es-EC"/>
        </a:p>
      </dgm:t>
    </dgm:pt>
    <dgm:pt modelId="{AADE10CE-5CAB-430A-A2D5-27ED7615630A}" type="pres">
      <dgm:prSet presAssocID="{0E55ECE3-D33D-41D0-91CB-BDA764B59326}" presName="compNode" presStyleCnt="0"/>
      <dgm:spPr/>
    </dgm:pt>
    <dgm:pt modelId="{8A633FA3-71C9-4695-B571-F9E69464EBB2}" type="pres">
      <dgm:prSet presAssocID="{0E55ECE3-D33D-41D0-91CB-BDA764B59326}" presName="dummyConnPt" presStyleCnt="0"/>
      <dgm:spPr/>
    </dgm:pt>
    <dgm:pt modelId="{F3B582A9-F654-4ED8-9AC9-95C2FAC0E8EB}" type="pres">
      <dgm:prSet presAssocID="{0E55ECE3-D33D-41D0-91CB-BDA764B5932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172592-273C-409D-AF1B-5CD0AE83E8CB}" type="pres">
      <dgm:prSet presAssocID="{33011A99-4D8E-471C-AF0F-69EB1E4DD7FC}" presName="sibTrans" presStyleLbl="bgSibTrans2D1" presStyleIdx="5" presStyleCnt="6"/>
      <dgm:spPr/>
      <dgm:t>
        <a:bodyPr/>
        <a:lstStyle/>
        <a:p>
          <a:endParaRPr lang="es-EC"/>
        </a:p>
      </dgm:t>
    </dgm:pt>
    <dgm:pt modelId="{435CA9E7-650A-4336-A62F-89CBAD12A923}" type="pres">
      <dgm:prSet presAssocID="{DC15A891-325A-414F-A60E-46E53053F741}" presName="compNode" presStyleCnt="0"/>
      <dgm:spPr/>
    </dgm:pt>
    <dgm:pt modelId="{D5422EE3-8FC3-4569-95CE-0D92EFB007E5}" type="pres">
      <dgm:prSet presAssocID="{DC15A891-325A-414F-A60E-46E53053F741}" presName="dummyConnPt" presStyleCnt="0"/>
      <dgm:spPr/>
    </dgm:pt>
    <dgm:pt modelId="{1645D490-E7DE-408D-A1D1-3F06424405B7}" type="pres">
      <dgm:prSet presAssocID="{DC15A891-325A-414F-A60E-46E53053F74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38DE02F-FBE9-4655-AEF2-59B6D981372E}" type="presOf" srcId="{0E55ECE3-D33D-41D0-91CB-BDA764B59326}" destId="{F3B582A9-F654-4ED8-9AC9-95C2FAC0E8EB}" srcOrd="0" destOrd="0" presId="urn:microsoft.com/office/officeart/2005/8/layout/bProcess4"/>
    <dgm:cxn modelId="{C818045E-6F02-4107-B6CD-718661DE0480}" srcId="{0DA1A533-4A5C-4296-8BE4-9D8199EF0071}" destId="{DC15A891-325A-414F-A60E-46E53053F741}" srcOrd="6" destOrd="0" parTransId="{7F2691CB-9D13-4A1A-AC64-CB46BE649D15}" sibTransId="{2E8AC172-A08C-40E1-B1C6-3642044E9A9F}"/>
    <dgm:cxn modelId="{778F4BB7-6230-402A-8162-991C4EB9FF34}" srcId="{0DA1A533-4A5C-4296-8BE4-9D8199EF0071}" destId="{705C6624-6317-4D8E-B07D-2F2383BE694E}" srcOrd="2" destOrd="0" parTransId="{F2067776-283B-47E9-AC9F-D5CEDB8014B1}" sibTransId="{2B27AB0D-81C8-43EB-B23D-A3E9A106CBD8}"/>
    <dgm:cxn modelId="{70581A63-8818-4F96-A856-BE803AFE7BD1}" type="presOf" srcId="{046C4167-AF66-4CCC-B260-67EE1B382F35}" destId="{B67EE494-7898-4C51-9B0A-8B08F6232AB3}" srcOrd="0" destOrd="0" presId="urn:microsoft.com/office/officeart/2005/8/layout/bProcess4"/>
    <dgm:cxn modelId="{17BCD9E5-2B78-4E4D-B705-41215DE4DB21}" type="presOf" srcId="{0DA1A533-4A5C-4296-8BE4-9D8199EF0071}" destId="{BDFBED3F-A8DB-4A3D-85A1-A42552861A04}" srcOrd="0" destOrd="0" presId="urn:microsoft.com/office/officeart/2005/8/layout/bProcess4"/>
    <dgm:cxn modelId="{65A4DD09-A0AC-4359-A1F7-ED254144C7EB}" type="presOf" srcId="{705C6624-6317-4D8E-B07D-2F2383BE694E}" destId="{53BBDADB-EF79-4CF6-B6A6-140743875899}" srcOrd="0" destOrd="0" presId="urn:microsoft.com/office/officeart/2005/8/layout/bProcess4"/>
    <dgm:cxn modelId="{35BCAC01-E16F-4DAD-A815-E2CE3CC79070}" type="presOf" srcId="{B01C6424-074A-4900-A559-481FD0B60B20}" destId="{0C58BCEB-2FB0-44C1-A4BC-B7B4BC36E396}" srcOrd="0" destOrd="0" presId="urn:microsoft.com/office/officeart/2005/8/layout/bProcess4"/>
    <dgm:cxn modelId="{358BBF70-8F62-4982-A16E-42157386B15F}" srcId="{0DA1A533-4A5C-4296-8BE4-9D8199EF0071}" destId="{31C833C9-40DC-479B-8814-F105CC6522E4}" srcOrd="3" destOrd="0" parTransId="{D81F61CC-0BB8-47E4-9F43-2BD298A0FC72}" sibTransId="{04CC7C75-A2DF-4C37-936E-A358A0B9BF75}"/>
    <dgm:cxn modelId="{578B3C0B-E608-4498-9404-83204DACFD5B}" type="presOf" srcId="{2B27AB0D-81C8-43EB-B23D-A3E9A106CBD8}" destId="{9C030134-BDA6-4BB1-8C15-D0A0A8A3F19F}" srcOrd="0" destOrd="0" presId="urn:microsoft.com/office/officeart/2005/8/layout/bProcess4"/>
    <dgm:cxn modelId="{8E16DD7B-693D-4F4C-8433-A3A9083388C9}" type="presOf" srcId="{B9473526-4F10-41FD-8887-DB7E5CE583CA}" destId="{70E27C4E-E184-4BCA-AFB6-B7D90E09F17A}" srcOrd="0" destOrd="0" presId="urn:microsoft.com/office/officeart/2005/8/layout/bProcess4"/>
    <dgm:cxn modelId="{03562121-4532-42F7-A47E-1F62D5A9A739}" type="presOf" srcId="{9ECBA216-AA61-4A70-BCAE-9EE34142FF1B}" destId="{D0339EB6-D6F7-40DC-A0BE-E6FB3E202652}" srcOrd="0" destOrd="0" presId="urn:microsoft.com/office/officeart/2005/8/layout/bProcess4"/>
    <dgm:cxn modelId="{05052807-39E5-4E2B-BB3F-EBEBD1327FD0}" srcId="{0DA1A533-4A5C-4296-8BE4-9D8199EF0071}" destId="{046C4167-AF66-4CCC-B260-67EE1B382F35}" srcOrd="1" destOrd="0" parTransId="{2A307A56-C2B9-4538-9729-59E347F07F34}" sibTransId="{B01C6424-074A-4900-A559-481FD0B60B20}"/>
    <dgm:cxn modelId="{5251284C-50F5-4082-98FF-3281040E3B4B}" srcId="{0DA1A533-4A5C-4296-8BE4-9D8199EF0071}" destId="{6EFE2847-E20F-49CE-B54C-8D01422A2BC4}" srcOrd="4" destOrd="0" parTransId="{84A57E55-89BB-4476-8BE4-4D4F44CDDF23}" sibTransId="{9ECBA216-AA61-4A70-BCAE-9EE34142FF1B}"/>
    <dgm:cxn modelId="{54B137EC-6285-4D9A-A537-E548CC6A1B89}" type="presOf" srcId="{04CC7C75-A2DF-4C37-936E-A358A0B9BF75}" destId="{A86CD86B-CDA9-4EED-8F71-FA9263B9FFD6}" srcOrd="0" destOrd="0" presId="urn:microsoft.com/office/officeart/2005/8/layout/bProcess4"/>
    <dgm:cxn modelId="{FBF1917C-A9C7-4380-941F-F975EA479BA8}" type="presOf" srcId="{33011A99-4D8E-471C-AF0F-69EB1E4DD7FC}" destId="{AF172592-273C-409D-AF1B-5CD0AE83E8CB}" srcOrd="0" destOrd="0" presId="urn:microsoft.com/office/officeart/2005/8/layout/bProcess4"/>
    <dgm:cxn modelId="{8CA365AA-857E-4EF5-B8BF-B97AFA1F7187}" type="presOf" srcId="{0F65BFFC-5AE7-4EC2-BECC-9816D6D8128B}" destId="{57B496F7-A78B-48C1-A37A-9AC79E470A4D}" srcOrd="0" destOrd="0" presId="urn:microsoft.com/office/officeart/2005/8/layout/bProcess4"/>
    <dgm:cxn modelId="{AB460E78-750B-4AAC-BAD8-70CED24FD5E3}" type="presOf" srcId="{6EFE2847-E20F-49CE-B54C-8D01422A2BC4}" destId="{D8FAA97D-3315-4C86-975C-264FAFFA57D6}" srcOrd="0" destOrd="0" presId="urn:microsoft.com/office/officeart/2005/8/layout/bProcess4"/>
    <dgm:cxn modelId="{9F1BA731-97DC-456D-AE09-030F4FBBD531}" type="presOf" srcId="{DC15A891-325A-414F-A60E-46E53053F741}" destId="{1645D490-E7DE-408D-A1D1-3F06424405B7}" srcOrd="0" destOrd="0" presId="urn:microsoft.com/office/officeart/2005/8/layout/bProcess4"/>
    <dgm:cxn modelId="{21A7D6EB-614D-45A6-ADCA-98377584BFCF}" srcId="{0DA1A533-4A5C-4296-8BE4-9D8199EF0071}" destId="{B9473526-4F10-41FD-8887-DB7E5CE583CA}" srcOrd="0" destOrd="0" parTransId="{7697A4C2-1F71-4277-B60D-697E7A99D646}" sibTransId="{0F65BFFC-5AE7-4EC2-BECC-9816D6D8128B}"/>
    <dgm:cxn modelId="{553D10A0-E868-4CF3-AEE3-3480D13F5906}" srcId="{0DA1A533-4A5C-4296-8BE4-9D8199EF0071}" destId="{0E55ECE3-D33D-41D0-91CB-BDA764B59326}" srcOrd="5" destOrd="0" parTransId="{87F33A42-E281-4328-AC9F-61520CE6FF47}" sibTransId="{33011A99-4D8E-471C-AF0F-69EB1E4DD7FC}"/>
    <dgm:cxn modelId="{25113D05-3FAF-43F6-9CDD-F4C01E1FB323}" type="presOf" srcId="{31C833C9-40DC-479B-8814-F105CC6522E4}" destId="{66FEE459-126A-499B-B7E7-ED24826A7242}" srcOrd="0" destOrd="0" presId="urn:microsoft.com/office/officeart/2005/8/layout/bProcess4"/>
    <dgm:cxn modelId="{3625A44C-18DB-4868-B31B-85B73BB28EDD}" type="presParOf" srcId="{BDFBED3F-A8DB-4A3D-85A1-A42552861A04}" destId="{95CA5103-71D5-4B87-B5DF-4FC030B70D8B}" srcOrd="0" destOrd="0" presId="urn:microsoft.com/office/officeart/2005/8/layout/bProcess4"/>
    <dgm:cxn modelId="{42D06E50-9E0A-4277-9320-3401D9A44B9C}" type="presParOf" srcId="{95CA5103-71D5-4B87-B5DF-4FC030B70D8B}" destId="{8CFF9229-A7DF-421B-ABCC-D2665AE7E332}" srcOrd="0" destOrd="0" presId="urn:microsoft.com/office/officeart/2005/8/layout/bProcess4"/>
    <dgm:cxn modelId="{64639BB4-FA63-4BC7-901B-83F3E0D4D587}" type="presParOf" srcId="{95CA5103-71D5-4B87-B5DF-4FC030B70D8B}" destId="{70E27C4E-E184-4BCA-AFB6-B7D90E09F17A}" srcOrd="1" destOrd="0" presId="urn:microsoft.com/office/officeart/2005/8/layout/bProcess4"/>
    <dgm:cxn modelId="{D6BEDA18-78C2-43D1-8283-2A5A33F20546}" type="presParOf" srcId="{BDFBED3F-A8DB-4A3D-85A1-A42552861A04}" destId="{57B496F7-A78B-48C1-A37A-9AC79E470A4D}" srcOrd="1" destOrd="0" presId="urn:microsoft.com/office/officeart/2005/8/layout/bProcess4"/>
    <dgm:cxn modelId="{3E9A6FDF-C413-4F70-BB82-73F66FB02C54}" type="presParOf" srcId="{BDFBED3F-A8DB-4A3D-85A1-A42552861A04}" destId="{70879DE6-1194-46B9-A8A4-15689F3B7BAC}" srcOrd="2" destOrd="0" presId="urn:microsoft.com/office/officeart/2005/8/layout/bProcess4"/>
    <dgm:cxn modelId="{010D6B9B-3C60-409E-800E-DAA2A576ACE7}" type="presParOf" srcId="{70879DE6-1194-46B9-A8A4-15689F3B7BAC}" destId="{661BEC8F-6143-41B4-9FA7-5E741A1A81F4}" srcOrd="0" destOrd="0" presId="urn:microsoft.com/office/officeart/2005/8/layout/bProcess4"/>
    <dgm:cxn modelId="{E9A609EA-DD15-46BD-BB5C-90018BB5C910}" type="presParOf" srcId="{70879DE6-1194-46B9-A8A4-15689F3B7BAC}" destId="{B67EE494-7898-4C51-9B0A-8B08F6232AB3}" srcOrd="1" destOrd="0" presId="urn:microsoft.com/office/officeart/2005/8/layout/bProcess4"/>
    <dgm:cxn modelId="{F22D583A-ECDD-49CE-B0C0-E2641FB2DE9D}" type="presParOf" srcId="{BDFBED3F-A8DB-4A3D-85A1-A42552861A04}" destId="{0C58BCEB-2FB0-44C1-A4BC-B7B4BC36E396}" srcOrd="3" destOrd="0" presId="urn:microsoft.com/office/officeart/2005/8/layout/bProcess4"/>
    <dgm:cxn modelId="{F6B0652D-6E1D-43A1-98C7-01A9DD0C9C45}" type="presParOf" srcId="{BDFBED3F-A8DB-4A3D-85A1-A42552861A04}" destId="{B47EC5DD-A2F7-459B-9B4E-C3AA0044B71B}" srcOrd="4" destOrd="0" presId="urn:microsoft.com/office/officeart/2005/8/layout/bProcess4"/>
    <dgm:cxn modelId="{98A770DA-CA11-49F2-A50D-110FA443A673}" type="presParOf" srcId="{B47EC5DD-A2F7-459B-9B4E-C3AA0044B71B}" destId="{4DD73637-53DC-403F-8110-353BE6C84AF9}" srcOrd="0" destOrd="0" presId="urn:microsoft.com/office/officeart/2005/8/layout/bProcess4"/>
    <dgm:cxn modelId="{6BCA309B-C1E3-45BE-85AC-9D5CD4FC16D1}" type="presParOf" srcId="{B47EC5DD-A2F7-459B-9B4E-C3AA0044B71B}" destId="{53BBDADB-EF79-4CF6-B6A6-140743875899}" srcOrd="1" destOrd="0" presId="urn:microsoft.com/office/officeart/2005/8/layout/bProcess4"/>
    <dgm:cxn modelId="{9DA61E88-C674-4356-9C0D-9721F21DAC7A}" type="presParOf" srcId="{BDFBED3F-A8DB-4A3D-85A1-A42552861A04}" destId="{9C030134-BDA6-4BB1-8C15-D0A0A8A3F19F}" srcOrd="5" destOrd="0" presId="urn:microsoft.com/office/officeart/2005/8/layout/bProcess4"/>
    <dgm:cxn modelId="{CAEB00CD-7970-4BCA-9FC0-C9FA1CD542E7}" type="presParOf" srcId="{BDFBED3F-A8DB-4A3D-85A1-A42552861A04}" destId="{2B2F3596-E77D-4BD9-8E8B-2FDBC4244E0E}" srcOrd="6" destOrd="0" presId="urn:microsoft.com/office/officeart/2005/8/layout/bProcess4"/>
    <dgm:cxn modelId="{8BE8AAA5-D156-42B4-92A1-097BF1C329DC}" type="presParOf" srcId="{2B2F3596-E77D-4BD9-8E8B-2FDBC4244E0E}" destId="{D7AED6C1-EC43-4672-88B8-4F72B6A5DD35}" srcOrd="0" destOrd="0" presId="urn:microsoft.com/office/officeart/2005/8/layout/bProcess4"/>
    <dgm:cxn modelId="{1B49F56E-65E6-4CF3-B0C1-529A8E35985E}" type="presParOf" srcId="{2B2F3596-E77D-4BD9-8E8B-2FDBC4244E0E}" destId="{66FEE459-126A-499B-B7E7-ED24826A7242}" srcOrd="1" destOrd="0" presId="urn:microsoft.com/office/officeart/2005/8/layout/bProcess4"/>
    <dgm:cxn modelId="{F5470F68-579A-4487-AD53-1F4537F89EFD}" type="presParOf" srcId="{BDFBED3F-A8DB-4A3D-85A1-A42552861A04}" destId="{A86CD86B-CDA9-4EED-8F71-FA9263B9FFD6}" srcOrd="7" destOrd="0" presId="urn:microsoft.com/office/officeart/2005/8/layout/bProcess4"/>
    <dgm:cxn modelId="{C94D772A-A5A8-4681-919D-CE06362E32A2}" type="presParOf" srcId="{BDFBED3F-A8DB-4A3D-85A1-A42552861A04}" destId="{6B84A2AA-E1FD-432D-9A56-76519696FDFE}" srcOrd="8" destOrd="0" presId="urn:microsoft.com/office/officeart/2005/8/layout/bProcess4"/>
    <dgm:cxn modelId="{DD56084D-2376-41F4-91E1-59E3782FA11D}" type="presParOf" srcId="{6B84A2AA-E1FD-432D-9A56-76519696FDFE}" destId="{FC7322C4-A75C-447E-A337-9CC4366D3153}" srcOrd="0" destOrd="0" presId="urn:microsoft.com/office/officeart/2005/8/layout/bProcess4"/>
    <dgm:cxn modelId="{960581AB-C446-416F-A57F-97663EA828D3}" type="presParOf" srcId="{6B84A2AA-E1FD-432D-9A56-76519696FDFE}" destId="{D8FAA97D-3315-4C86-975C-264FAFFA57D6}" srcOrd="1" destOrd="0" presId="urn:microsoft.com/office/officeart/2005/8/layout/bProcess4"/>
    <dgm:cxn modelId="{A451C095-8D47-416D-A808-ABA5ECE08BE3}" type="presParOf" srcId="{BDFBED3F-A8DB-4A3D-85A1-A42552861A04}" destId="{D0339EB6-D6F7-40DC-A0BE-E6FB3E202652}" srcOrd="9" destOrd="0" presId="urn:microsoft.com/office/officeart/2005/8/layout/bProcess4"/>
    <dgm:cxn modelId="{B62DBB22-9B12-480A-A23E-BDBA2D177E26}" type="presParOf" srcId="{BDFBED3F-A8DB-4A3D-85A1-A42552861A04}" destId="{AADE10CE-5CAB-430A-A2D5-27ED7615630A}" srcOrd="10" destOrd="0" presId="urn:microsoft.com/office/officeart/2005/8/layout/bProcess4"/>
    <dgm:cxn modelId="{B9210E2C-8EEE-44BD-BBF9-469B261FA55D}" type="presParOf" srcId="{AADE10CE-5CAB-430A-A2D5-27ED7615630A}" destId="{8A633FA3-71C9-4695-B571-F9E69464EBB2}" srcOrd="0" destOrd="0" presId="urn:microsoft.com/office/officeart/2005/8/layout/bProcess4"/>
    <dgm:cxn modelId="{E96A6C49-2AA9-42FC-9842-451A3AC9B11C}" type="presParOf" srcId="{AADE10CE-5CAB-430A-A2D5-27ED7615630A}" destId="{F3B582A9-F654-4ED8-9AC9-95C2FAC0E8EB}" srcOrd="1" destOrd="0" presId="urn:microsoft.com/office/officeart/2005/8/layout/bProcess4"/>
    <dgm:cxn modelId="{57CD3303-576C-47B5-BB80-C0137814D6D0}" type="presParOf" srcId="{BDFBED3F-A8DB-4A3D-85A1-A42552861A04}" destId="{AF172592-273C-409D-AF1B-5CD0AE83E8CB}" srcOrd="11" destOrd="0" presId="urn:microsoft.com/office/officeart/2005/8/layout/bProcess4"/>
    <dgm:cxn modelId="{A047339D-71B5-404C-A082-07DC5FED8D88}" type="presParOf" srcId="{BDFBED3F-A8DB-4A3D-85A1-A42552861A04}" destId="{435CA9E7-650A-4336-A62F-89CBAD12A923}" srcOrd="12" destOrd="0" presId="urn:microsoft.com/office/officeart/2005/8/layout/bProcess4"/>
    <dgm:cxn modelId="{5154AE07-2006-4DC8-B3CC-EFD1EA155DAD}" type="presParOf" srcId="{435CA9E7-650A-4336-A62F-89CBAD12A923}" destId="{D5422EE3-8FC3-4569-95CE-0D92EFB007E5}" srcOrd="0" destOrd="0" presId="urn:microsoft.com/office/officeart/2005/8/layout/bProcess4"/>
    <dgm:cxn modelId="{EA1C4618-5BBA-4962-9382-C3DEA6518390}" type="presParOf" srcId="{435CA9E7-650A-4336-A62F-89CBAD12A923}" destId="{1645D490-E7DE-408D-A1D1-3F06424405B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127B21-0660-4D27-A8B1-896C75ED4CA7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D95F6B9-2DA5-43EE-B930-10338D53343D}">
      <dgm:prSet phldrT="[Texto]" custT="1"/>
      <dgm:spPr/>
      <dgm:t>
        <a:bodyPr/>
        <a:lstStyle/>
        <a:p>
          <a:r>
            <a:rPr lang="es-EC" sz="1600" b="1" smtClean="0">
              <a:solidFill>
                <a:srgbClr val="FF0000"/>
              </a:solidFill>
            </a:rPr>
            <a:t>CAUSAS DEL INCREMENTO DE  LA VULNERABILIDAD</a:t>
          </a:r>
          <a:endParaRPr lang="es-EC" sz="1600" b="1" dirty="0">
            <a:solidFill>
              <a:srgbClr val="FF0000"/>
            </a:solidFill>
          </a:endParaRPr>
        </a:p>
      </dgm:t>
    </dgm:pt>
    <dgm:pt modelId="{9FAE5109-EA18-4DF8-837C-434999563E14}" type="parTrans" cxnId="{35AD0CE8-5C2B-4792-ABE9-66374DF4436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769C35F0-0518-4AE3-B879-37EDD87960E4}" type="sibTrans" cxnId="{35AD0CE8-5C2B-4792-ABE9-66374DF4436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7FE7CFB-4AF3-42F3-AA55-0C4F517FDB18}">
      <dgm:prSet phldrT="[Texto]" custT="1"/>
      <dgm:spPr/>
      <dgm:t>
        <a:bodyPr/>
        <a:lstStyle/>
        <a:p>
          <a:r>
            <a:rPr lang="es-EC" sz="1600" dirty="0" smtClean="0"/>
            <a:t>Ausencia de cultura de seguridad </a:t>
          </a:r>
          <a:endParaRPr lang="es-EC" sz="1600" dirty="0"/>
        </a:p>
      </dgm:t>
    </dgm:pt>
    <dgm:pt modelId="{7D5DE5DD-0B12-4FEA-AA46-318C5A2A1466}" type="parTrans" cxnId="{50CCC876-EFC0-47B2-9FF4-CEF55B791BD8}">
      <dgm:prSet custT="1"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E0B465A-329A-4DF6-9105-9F11AEE10483}" type="sibTrans" cxnId="{50CCC876-EFC0-47B2-9FF4-CEF55B791BD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E650514-DE9C-4649-99BD-50CC9BB54BD1}">
      <dgm:prSet phldrT="[Texto]" custT="1"/>
      <dgm:spPr/>
      <dgm:t>
        <a:bodyPr/>
        <a:lstStyle/>
        <a:p>
          <a:r>
            <a:rPr lang="es-EC" sz="1600" dirty="0" smtClean="0"/>
            <a:t>Escasa  capacitación profesional </a:t>
          </a:r>
          <a:endParaRPr lang="es-EC" sz="1600" dirty="0"/>
        </a:p>
      </dgm:t>
    </dgm:pt>
    <dgm:pt modelId="{2174DE29-C194-4241-B7E3-238DE60AFC25}" type="parTrans" cxnId="{263501AD-6657-4D8C-B757-70F553392423}">
      <dgm:prSet custT="1"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AAE3BE2-50F4-4716-A0FE-2B160EC1B809}" type="sibTrans" cxnId="{263501AD-6657-4D8C-B757-70F553392423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BADBD7E-90E6-4ECE-9763-7D52453EBE27}">
      <dgm:prSet phldrT="[Texto]" custT="1"/>
      <dgm:spPr/>
      <dgm:t>
        <a:bodyPr/>
        <a:lstStyle/>
        <a:p>
          <a:r>
            <a:rPr lang="es-EC" sz="1600" dirty="0" smtClean="0"/>
            <a:t>Descuido de autoridades </a:t>
          </a:r>
          <a:endParaRPr lang="es-EC" sz="1600" dirty="0"/>
        </a:p>
      </dgm:t>
    </dgm:pt>
    <dgm:pt modelId="{1D751894-CD01-4B32-9681-F67876E6B8D2}" type="parTrans" cxnId="{FBD732F1-BBC4-4477-9074-0529A344731D}">
      <dgm:prSet custT="1"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A10321E-AF91-4F4E-A652-A97DB41F3FC9}" type="sibTrans" cxnId="{FBD732F1-BBC4-4477-9074-0529A344731D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18CDCB4-812B-443E-90A6-F09686163D6B}">
      <dgm:prSet phldrT="[Texto]" custT="1"/>
      <dgm:spPr/>
      <dgm:t>
        <a:bodyPr/>
        <a:lstStyle/>
        <a:p>
          <a:r>
            <a:rPr lang="es-EC" sz="1600" dirty="0" smtClean="0"/>
            <a:t>Uso de sistemas comunes o empíricos </a:t>
          </a:r>
          <a:endParaRPr lang="es-EC" sz="1600" dirty="0"/>
        </a:p>
      </dgm:t>
    </dgm:pt>
    <dgm:pt modelId="{9AFD2561-CDF3-4C7B-8319-76204395A2BD}" type="sibTrans" cxnId="{F20B3B49-77D8-4C97-93AE-54A716C04DE6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870B239-078A-4849-A04D-46B8689A95C1}" type="parTrans" cxnId="{F20B3B49-77D8-4C97-93AE-54A716C04DE6}">
      <dgm:prSet custT="1"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F970089-1F42-4399-BC1D-84C268AC4FC9}" type="pres">
      <dgm:prSet presAssocID="{8E127B21-0660-4D27-A8B1-896C75ED4C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B6BD915-89F0-417A-8311-44CD384679CF}" type="pres">
      <dgm:prSet presAssocID="{2D95F6B9-2DA5-43EE-B930-10338D53343D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D481CDA-657A-49CA-8546-9D8BA6E8E383}" type="pres">
      <dgm:prSet presAssocID="{2D95F6B9-2DA5-43EE-B930-10338D53343D}" presName="rootComposite1" presStyleCnt="0"/>
      <dgm:spPr/>
      <dgm:t>
        <a:bodyPr/>
        <a:lstStyle/>
        <a:p>
          <a:endParaRPr lang="es-EC"/>
        </a:p>
      </dgm:t>
    </dgm:pt>
    <dgm:pt modelId="{2EDFE4F2-C835-44C8-9F02-346BAE060C3D}" type="pres">
      <dgm:prSet presAssocID="{2D95F6B9-2DA5-43EE-B930-10338D53343D}" presName="rootText1" presStyleLbl="node0" presStyleIdx="0" presStyleCnt="1" custScaleY="14707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05ED205-341E-4367-AB33-77CDA4F6A97D}" type="pres">
      <dgm:prSet presAssocID="{2D95F6B9-2DA5-43EE-B930-10338D53343D}" presName="rootConnector1" presStyleLbl="node1" presStyleIdx="0" presStyleCnt="0"/>
      <dgm:spPr/>
      <dgm:t>
        <a:bodyPr/>
        <a:lstStyle/>
        <a:p>
          <a:endParaRPr lang="es-EC"/>
        </a:p>
      </dgm:t>
    </dgm:pt>
    <dgm:pt modelId="{35F2C5C1-BB1C-4E2C-A623-C5BADB5C08A2}" type="pres">
      <dgm:prSet presAssocID="{2D95F6B9-2DA5-43EE-B930-10338D53343D}" presName="hierChild2" presStyleCnt="0"/>
      <dgm:spPr/>
      <dgm:t>
        <a:bodyPr/>
        <a:lstStyle/>
        <a:p>
          <a:endParaRPr lang="es-EC"/>
        </a:p>
      </dgm:t>
    </dgm:pt>
    <dgm:pt modelId="{F6AF2C85-16EA-4FC1-AD25-1C569EC05372}" type="pres">
      <dgm:prSet presAssocID="{7D5DE5DD-0B12-4FEA-AA46-318C5A2A1466}" presName="Name64" presStyleLbl="parChTrans1D2" presStyleIdx="0" presStyleCnt="4"/>
      <dgm:spPr/>
      <dgm:t>
        <a:bodyPr/>
        <a:lstStyle/>
        <a:p>
          <a:endParaRPr lang="es-EC"/>
        </a:p>
      </dgm:t>
    </dgm:pt>
    <dgm:pt modelId="{6F8D6A2E-B936-4383-AF7A-40DFC4DE4754}" type="pres">
      <dgm:prSet presAssocID="{87FE7CFB-4AF3-42F3-AA55-0C4F517FDB18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5E2544B-9A1F-4A13-B454-BAFFF9B04349}" type="pres">
      <dgm:prSet presAssocID="{87FE7CFB-4AF3-42F3-AA55-0C4F517FDB18}" presName="rootComposite" presStyleCnt="0"/>
      <dgm:spPr/>
      <dgm:t>
        <a:bodyPr/>
        <a:lstStyle/>
        <a:p>
          <a:endParaRPr lang="es-EC"/>
        </a:p>
      </dgm:t>
    </dgm:pt>
    <dgm:pt modelId="{57177710-01E3-459B-976A-86CC16C3016F}" type="pres">
      <dgm:prSet presAssocID="{87FE7CFB-4AF3-42F3-AA55-0C4F517FDB18}" presName="rootText" presStyleLbl="node2" presStyleIdx="0" presStyleCnt="4" custLinFactY="66394" custLinFactNeighborY="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2EB02AD-AB0F-491A-BD43-9032512842EA}" type="pres">
      <dgm:prSet presAssocID="{87FE7CFB-4AF3-42F3-AA55-0C4F517FDB18}" presName="rootConnector" presStyleLbl="node2" presStyleIdx="0" presStyleCnt="4"/>
      <dgm:spPr/>
      <dgm:t>
        <a:bodyPr/>
        <a:lstStyle/>
        <a:p>
          <a:endParaRPr lang="es-EC"/>
        </a:p>
      </dgm:t>
    </dgm:pt>
    <dgm:pt modelId="{F15A22F7-F6FA-419E-A6FD-B00AC88476B0}" type="pres">
      <dgm:prSet presAssocID="{87FE7CFB-4AF3-42F3-AA55-0C4F517FDB18}" presName="hierChild4" presStyleCnt="0"/>
      <dgm:spPr/>
      <dgm:t>
        <a:bodyPr/>
        <a:lstStyle/>
        <a:p>
          <a:endParaRPr lang="es-EC"/>
        </a:p>
      </dgm:t>
    </dgm:pt>
    <dgm:pt modelId="{356BB584-E9C9-40D3-945A-54AC7096E54E}" type="pres">
      <dgm:prSet presAssocID="{87FE7CFB-4AF3-42F3-AA55-0C4F517FDB18}" presName="hierChild5" presStyleCnt="0"/>
      <dgm:spPr/>
      <dgm:t>
        <a:bodyPr/>
        <a:lstStyle/>
        <a:p>
          <a:endParaRPr lang="es-EC"/>
        </a:p>
      </dgm:t>
    </dgm:pt>
    <dgm:pt modelId="{FB1DB7FF-B660-4D7A-B42A-36DCADF02188}" type="pres">
      <dgm:prSet presAssocID="{1870B239-078A-4849-A04D-46B8689A95C1}" presName="Name64" presStyleLbl="parChTrans1D2" presStyleIdx="1" presStyleCnt="4"/>
      <dgm:spPr/>
      <dgm:t>
        <a:bodyPr/>
        <a:lstStyle/>
        <a:p>
          <a:endParaRPr lang="es-EC"/>
        </a:p>
      </dgm:t>
    </dgm:pt>
    <dgm:pt modelId="{62D1C418-AD20-4340-AF50-9CC749B21554}" type="pres">
      <dgm:prSet presAssocID="{B18CDCB4-812B-443E-90A6-F09686163D6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ADA495A-6348-4905-B909-D0CF9D86B0C7}" type="pres">
      <dgm:prSet presAssocID="{B18CDCB4-812B-443E-90A6-F09686163D6B}" presName="rootComposite" presStyleCnt="0"/>
      <dgm:spPr/>
      <dgm:t>
        <a:bodyPr/>
        <a:lstStyle/>
        <a:p>
          <a:endParaRPr lang="es-EC"/>
        </a:p>
      </dgm:t>
    </dgm:pt>
    <dgm:pt modelId="{A829ED04-97E9-4391-87C7-66BC52C34CC4}" type="pres">
      <dgm:prSet presAssocID="{B18CDCB4-812B-443E-90A6-F09686163D6B}" presName="rootText" presStyleLbl="node2" presStyleIdx="1" presStyleCnt="4" custLinFactY="100000" custLinFactNeighborX="108" custLinFactNeighborY="18813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E2735AC-45FA-4765-896F-53F54811A0B8}" type="pres">
      <dgm:prSet presAssocID="{B18CDCB4-812B-443E-90A6-F09686163D6B}" presName="rootConnector" presStyleLbl="node2" presStyleIdx="1" presStyleCnt="4"/>
      <dgm:spPr/>
      <dgm:t>
        <a:bodyPr/>
        <a:lstStyle/>
        <a:p>
          <a:endParaRPr lang="es-EC"/>
        </a:p>
      </dgm:t>
    </dgm:pt>
    <dgm:pt modelId="{E576D5F0-0243-460C-9B98-956FF3A08274}" type="pres">
      <dgm:prSet presAssocID="{B18CDCB4-812B-443E-90A6-F09686163D6B}" presName="hierChild4" presStyleCnt="0"/>
      <dgm:spPr/>
      <dgm:t>
        <a:bodyPr/>
        <a:lstStyle/>
        <a:p>
          <a:endParaRPr lang="es-EC"/>
        </a:p>
      </dgm:t>
    </dgm:pt>
    <dgm:pt modelId="{C3392704-6161-4193-9EA0-15A4D9AAFE32}" type="pres">
      <dgm:prSet presAssocID="{B18CDCB4-812B-443E-90A6-F09686163D6B}" presName="hierChild5" presStyleCnt="0"/>
      <dgm:spPr/>
      <dgm:t>
        <a:bodyPr/>
        <a:lstStyle/>
        <a:p>
          <a:endParaRPr lang="es-EC"/>
        </a:p>
      </dgm:t>
    </dgm:pt>
    <dgm:pt modelId="{4696BB71-3DC6-48A3-AFDC-DFC5A48E7CF8}" type="pres">
      <dgm:prSet presAssocID="{2174DE29-C194-4241-B7E3-238DE60AFC25}" presName="Name64" presStyleLbl="parChTrans1D2" presStyleIdx="2" presStyleCnt="4"/>
      <dgm:spPr/>
      <dgm:t>
        <a:bodyPr/>
        <a:lstStyle/>
        <a:p>
          <a:endParaRPr lang="es-EC"/>
        </a:p>
      </dgm:t>
    </dgm:pt>
    <dgm:pt modelId="{8163022C-50CC-4820-8D47-821688E035BC}" type="pres">
      <dgm:prSet presAssocID="{5E650514-DE9C-4649-99BD-50CC9BB54BD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D805B5C9-EE81-4B0C-AB0C-CBC129004C54}" type="pres">
      <dgm:prSet presAssocID="{5E650514-DE9C-4649-99BD-50CC9BB54BD1}" presName="rootComposite" presStyleCnt="0"/>
      <dgm:spPr/>
      <dgm:t>
        <a:bodyPr/>
        <a:lstStyle/>
        <a:p>
          <a:endParaRPr lang="es-EC"/>
        </a:p>
      </dgm:t>
    </dgm:pt>
    <dgm:pt modelId="{24F92186-04EA-43D6-8C0E-87D77C339AA7}" type="pres">
      <dgm:prSet presAssocID="{5E650514-DE9C-4649-99BD-50CC9BB54BD1}" presName="rootText" presStyleLbl="node2" presStyleIdx="2" presStyleCnt="4" custLinFactNeighborX="108" custLinFactNeighborY="1815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4505B74-CCDF-493C-B336-EF073EB6EDB1}" type="pres">
      <dgm:prSet presAssocID="{5E650514-DE9C-4649-99BD-50CC9BB54BD1}" presName="rootConnector" presStyleLbl="node2" presStyleIdx="2" presStyleCnt="4"/>
      <dgm:spPr/>
      <dgm:t>
        <a:bodyPr/>
        <a:lstStyle/>
        <a:p>
          <a:endParaRPr lang="es-EC"/>
        </a:p>
      </dgm:t>
    </dgm:pt>
    <dgm:pt modelId="{F0B3F4CF-B998-40A5-BDA5-4411C10276A5}" type="pres">
      <dgm:prSet presAssocID="{5E650514-DE9C-4649-99BD-50CC9BB54BD1}" presName="hierChild4" presStyleCnt="0"/>
      <dgm:spPr/>
      <dgm:t>
        <a:bodyPr/>
        <a:lstStyle/>
        <a:p>
          <a:endParaRPr lang="es-EC"/>
        </a:p>
      </dgm:t>
    </dgm:pt>
    <dgm:pt modelId="{1A65B8E9-B02A-407E-8CC0-9A75CCA94EEE}" type="pres">
      <dgm:prSet presAssocID="{5E650514-DE9C-4649-99BD-50CC9BB54BD1}" presName="hierChild5" presStyleCnt="0"/>
      <dgm:spPr/>
      <dgm:t>
        <a:bodyPr/>
        <a:lstStyle/>
        <a:p>
          <a:endParaRPr lang="es-EC"/>
        </a:p>
      </dgm:t>
    </dgm:pt>
    <dgm:pt modelId="{1E8EC1D3-7299-4A24-859E-A6FAFB3E8D5C}" type="pres">
      <dgm:prSet presAssocID="{1D751894-CD01-4B32-9681-F67876E6B8D2}" presName="Name64" presStyleLbl="parChTrans1D2" presStyleIdx="3" presStyleCnt="4"/>
      <dgm:spPr/>
      <dgm:t>
        <a:bodyPr/>
        <a:lstStyle/>
        <a:p>
          <a:endParaRPr lang="es-EC"/>
        </a:p>
      </dgm:t>
    </dgm:pt>
    <dgm:pt modelId="{3BF1F007-D6E9-49B9-A6C6-6E41C0284A78}" type="pres">
      <dgm:prSet presAssocID="{5BADBD7E-90E6-4ECE-9763-7D52453EBE2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4E918D72-DB03-431C-9672-D296EC5777A6}" type="pres">
      <dgm:prSet presAssocID="{5BADBD7E-90E6-4ECE-9763-7D52453EBE27}" presName="rootComposite" presStyleCnt="0"/>
      <dgm:spPr/>
      <dgm:t>
        <a:bodyPr/>
        <a:lstStyle/>
        <a:p>
          <a:endParaRPr lang="es-EC"/>
        </a:p>
      </dgm:t>
    </dgm:pt>
    <dgm:pt modelId="{B38CD719-5E18-43A5-8931-EBDC5E002850}" type="pres">
      <dgm:prSet presAssocID="{5BADBD7E-90E6-4ECE-9763-7D52453EBE27}" presName="rootText" presStyleLbl="node2" presStyleIdx="3" presStyleCnt="4" custLinFactY="-192185" custLinFactNeighborX="108" custLinFactNeighborY="-2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EB9641C-FB91-4664-986C-B4C5B790A853}" type="pres">
      <dgm:prSet presAssocID="{5BADBD7E-90E6-4ECE-9763-7D52453EBE27}" presName="rootConnector" presStyleLbl="node2" presStyleIdx="3" presStyleCnt="4"/>
      <dgm:spPr/>
      <dgm:t>
        <a:bodyPr/>
        <a:lstStyle/>
        <a:p>
          <a:endParaRPr lang="es-EC"/>
        </a:p>
      </dgm:t>
    </dgm:pt>
    <dgm:pt modelId="{C87CEE35-ACC2-4F2A-81BB-618C9AAB6D06}" type="pres">
      <dgm:prSet presAssocID="{5BADBD7E-90E6-4ECE-9763-7D52453EBE27}" presName="hierChild4" presStyleCnt="0"/>
      <dgm:spPr/>
      <dgm:t>
        <a:bodyPr/>
        <a:lstStyle/>
        <a:p>
          <a:endParaRPr lang="es-EC"/>
        </a:p>
      </dgm:t>
    </dgm:pt>
    <dgm:pt modelId="{038E3A40-43A9-4A20-95C4-DF7AEE0711E0}" type="pres">
      <dgm:prSet presAssocID="{5BADBD7E-90E6-4ECE-9763-7D52453EBE27}" presName="hierChild5" presStyleCnt="0"/>
      <dgm:spPr/>
      <dgm:t>
        <a:bodyPr/>
        <a:lstStyle/>
        <a:p>
          <a:endParaRPr lang="es-EC"/>
        </a:p>
      </dgm:t>
    </dgm:pt>
    <dgm:pt modelId="{F257C17B-5C8F-4C0A-94DC-933DA8F56DD5}" type="pres">
      <dgm:prSet presAssocID="{2D95F6B9-2DA5-43EE-B930-10338D53343D}" presName="hierChild3" presStyleCnt="0"/>
      <dgm:spPr/>
      <dgm:t>
        <a:bodyPr/>
        <a:lstStyle/>
        <a:p>
          <a:endParaRPr lang="es-EC"/>
        </a:p>
      </dgm:t>
    </dgm:pt>
  </dgm:ptLst>
  <dgm:cxnLst>
    <dgm:cxn modelId="{D8155A84-B700-44B7-BF8F-2B287CAAA947}" type="presOf" srcId="{2D95F6B9-2DA5-43EE-B930-10338D53343D}" destId="{2EDFE4F2-C835-44C8-9F02-346BAE060C3D}" srcOrd="0" destOrd="0" presId="urn:microsoft.com/office/officeart/2009/3/layout/HorizontalOrganizationChart"/>
    <dgm:cxn modelId="{FBD732F1-BBC4-4477-9074-0529A344731D}" srcId="{2D95F6B9-2DA5-43EE-B930-10338D53343D}" destId="{5BADBD7E-90E6-4ECE-9763-7D52453EBE27}" srcOrd="3" destOrd="0" parTransId="{1D751894-CD01-4B32-9681-F67876E6B8D2}" sibTransId="{3A10321E-AF91-4F4E-A652-A97DB41F3FC9}"/>
    <dgm:cxn modelId="{5E025FD9-6340-4160-AFE6-907AF1EDBE46}" type="presOf" srcId="{1D751894-CD01-4B32-9681-F67876E6B8D2}" destId="{1E8EC1D3-7299-4A24-859E-A6FAFB3E8D5C}" srcOrd="0" destOrd="0" presId="urn:microsoft.com/office/officeart/2009/3/layout/HorizontalOrganizationChart"/>
    <dgm:cxn modelId="{5E156C46-5E68-4A86-98F7-A291D1147F6A}" type="presOf" srcId="{2174DE29-C194-4241-B7E3-238DE60AFC25}" destId="{4696BB71-3DC6-48A3-AFDC-DFC5A48E7CF8}" srcOrd="0" destOrd="0" presId="urn:microsoft.com/office/officeart/2009/3/layout/HorizontalOrganizationChart"/>
    <dgm:cxn modelId="{F9E85803-73D5-47C5-BA52-79EA5DF535CA}" type="presOf" srcId="{7D5DE5DD-0B12-4FEA-AA46-318C5A2A1466}" destId="{F6AF2C85-16EA-4FC1-AD25-1C569EC05372}" srcOrd="0" destOrd="0" presId="urn:microsoft.com/office/officeart/2009/3/layout/HorizontalOrganizationChart"/>
    <dgm:cxn modelId="{D436E9F3-FAA1-44A9-B597-91ED94C88F24}" type="presOf" srcId="{5E650514-DE9C-4649-99BD-50CC9BB54BD1}" destId="{04505B74-CCDF-493C-B336-EF073EB6EDB1}" srcOrd="1" destOrd="0" presId="urn:microsoft.com/office/officeart/2009/3/layout/HorizontalOrganizationChart"/>
    <dgm:cxn modelId="{E56EEAEE-A34A-4BA6-BEB0-18163D347F9B}" type="presOf" srcId="{1870B239-078A-4849-A04D-46B8689A95C1}" destId="{FB1DB7FF-B660-4D7A-B42A-36DCADF02188}" srcOrd="0" destOrd="0" presId="urn:microsoft.com/office/officeart/2009/3/layout/HorizontalOrganizationChart"/>
    <dgm:cxn modelId="{15B0E363-8F55-4467-AAF7-6A63E1745C40}" type="presOf" srcId="{5BADBD7E-90E6-4ECE-9763-7D52453EBE27}" destId="{EEB9641C-FB91-4664-986C-B4C5B790A853}" srcOrd="1" destOrd="0" presId="urn:microsoft.com/office/officeart/2009/3/layout/HorizontalOrganizationChart"/>
    <dgm:cxn modelId="{6D8A36FB-5248-4CCB-9E35-DA04EA5B2025}" type="presOf" srcId="{8E127B21-0660-4D27-A8B1-896C75ED4CA7}" destId="{AF970089-1F42-4399-BC1D-84C268AC4FC9}" srcOrd="0" destOrd="0" presId="urn:microsoft.com/office/officeart/2009/3/layout/HorizontalOrganizationChart"/>
    <dgm:cxn modelId="{9B8E2AE8-3F7A-40E9-811E-7AF1CB072833}" type="presOf" srcId="{2D95F6B9-2DA5-43EE-B930-10338D53343D}" destId="{405ED205-341E-4367-AB33-77CDA4F6A97D}" srcOrd="1" destOrd="0" presId="urn:microsoft.com/office/officeart/2009/3/layout/HorizontalOrganizationChart"/>
    <dgm:cxn modelId="{1174690D-6CC0-4D72-B167-45AB0E107161}" type="presOf" srcId="{87FE7CFB-4AF3-42F3-AA55-0C4F517FDB18}" destId="{57177710-01E3-459B-976A-86CC16C3016F}" srcOrd="0" destOrd="0" presId="urn:microsoft.com/office/officeart/2009/3/layout/HorizontalOrganizationChart"/>
    <dgm:cxn modelId="{F20B3B49-77D8-4C97-93AE-54A716C04DE6}" srcId="{2D95F6B9-2DA5-43EE-B930-10338D53343D}" destId="{B18CDCB4-812B-443E-90A6-F09686163D6B}" srcOrd="1" destOrd="0" parTransId="{1870B239-078A-4849-A04D-46B8689A95C1}" sibTransId="{9AFD2561-CDF3-4C7B-8319-76204395A2BD}"/>
    <dgm:cxn modelId="{C6794820-31E7-4C6E-8BAD-92286C2AD551}" type="presOf" srcId="{5BADBD7E-90E6-4ECE-9763-7D52453EBE27}" destId="{B38CD719-5E18-43A5-8931-EBDC5E002850}" srcOrd="0" destOrd="0" presId="urn:microsoft.com/office/officeart/2009/3/layout/HorizontalOrganizationChart"/>
    <dgm:cxn modelId="{50CCC876-EFC0-47B2-9FF4-CEF55B791BD8}" srcId="{2D95F6B9-2DA5-43EE-B930-10338D53343D}" destId="{87FE7CFB-4AF3-42F3-AA55-0C4F517FDB18}" srcOrd="0" destOrd="0" parTransId="{7D5DE5DD-0B12-4FEA-AA46-318C5A2A1466}" sibTransId="{CE0B465A-329A-4DF6-9105-9F11AEE10483}"/>
    <dgm:cxn modelId="{02917FE6-A80B-43A5-B661-7AA44CC2BB22}" type="presOf" srcId="{B18CDCB4-812B-443E-90A6-F09686163D6B}" destId="{1E2735AC-45FA-4765-896F-53F54811A0B8}" srcOrd="1" destOrd="0" presId="urn:microsoft.com/office/officeart/2009/3/layout/HorizontalOrganizationChart"/>
    <dgm:cxn modelId="{E8E423CF-0EA7-470D-AE6B-DFEC4C587EC3}" type="presOf" srcId="{5E650514-DE9C-4649-99BD-50CC9BB54BD1}" destId="{24F92186-04EA-43D6-8C0E-87D77C339AA7}" srcOrd="0" destOrd="0" presId="urn:microsoft.com/office/officeart/2009/3/layout/HorizontalOrganizationChart"/>
    <dgm:cxn modelId="{263501AD-6657-4D8C-B757-70F553392423}" srcId="{2D95F6B9-2DA5-43EE-B930-10338D53343D}" destId="{5E650514-DE9C-4649-99BD-50CC9BB54BD1}" srcOrd="2" destOrd="0" parTransId="{2174DE29-C194-4241-B7E3-238DE60AFC25}" sibTransId="{2AAE3BE2-50F4-4716-A0FE-2B160EC1B809}"/>
    <dgm:cxn modelId="{18C17697-8754-4C7E-88D1-86881BC1BEDE}" type="presOf" srcId="{87FE7CFB-4AF3-42F3-AA55-0C4F517FDB18}" destId="{12EB02AD-AB0F-491A-BD43-9032512842EA}" srcOrd="1" destOrd="0" presId="urn:microsoft.com/office/officeart/2009/3/layout/HorizontalOrganizationChart"/>
    <dgm:cxn modelId="{35AD0CE8-5C2B-4792-ABE9-66374DF44360}" srcId="{8E127B21-0660-4D27-A8B1-896C75ED4CA7}" destId="{2D95F6B9-2DA5-43EE-B930-10338D53343D}" srcOrd="0" destOrd="0" parTransId="{9FAE5109-EA18-4DF8-837C-434999563E14}" sibTransId="{769C35F0-0518-4AE3-B879-37EDD87960E4}"/>
    <dgm:cxn modelId="{AD8A01DD-03C7-453D-91AA-5886BA28A21D}" type="presOf" srcId="{B18CDCB4-812B-443E-90A6-F09686163D6B}" destId="{A829ED04-97E9-4391-87C7-66BC52C34CC4}" srcOrd="0" destOrd="0" presId="urn:microsoft.com/office/officeart/2009/3/layout/HorizontalOrganizationChart"/>
    <dgm:cxn modelId="{EB235B82-7116-4BF4-A9E4-24EA8FF36951}" type="presParOf" srcId="{AF970089-1F42-4399-BC1D-84C268AC4FC9}" destId="{EB6BD915-89F0-417A-8311-44CD384679CF}" srcOrd="0" destOrd="0" presId="urn:microsoft.com/office/officeart/2009/3/layout/HorizontalOrganizationChart"/>
    <dgm:cxn modelId="{AF27E978-00B8-4470-BB77-5CA5F6B5574A}" type="presParOf" srcId="{EB6BD915-89F0-417A-8311-44CD384679CF}" destId="{ED481CDA-657A-49CA-8546-9D8BA6E8E383}" srcOrd="0" destOrd="0" presId="urn:microsoft.com/office/officeart/2009/3/layout/HorizontalOrganizationChart"/>
    <dgm:cxn modelId="{EA6C3711-B9B4-47D4-914F-F82576A5814D}" type="presParOf" srcId="{ED481CDA-657A-49CA-8546-9D8BA6E8E383}" destId="{2EDFE4F2-C835-44C8-9F02-346BAE060C3D}" srcOrd="0" destOrd="0" presId="urn:microsoft.com/office/officeart/2009/3/layout/HorizontalOrganizationChart"/>
    <dgm:cxn modelId="{7BF9AAEC-20B5-42EF-B975-2E66F3DBB509}" type="presParOf" srcId="{ED481CDA-657A-49CA-8546-9D8BA6E8E383}" destId="{405ED205-341E-4367-AB33-77CDA4F6A97D}" srcOrd="1" destOrd="0" presId="urn:microsoft.com/office/officeart/2009/3/layout/HorizontalOrganizationChart"/>
    <dgm:cxn modelId="{761581F2-D9D4-4AF4-AD59-7D8175E2A1F8}" type="presParOf" srcId="{EB6BD915-89F0-417A-8311-44CD384679CF}" destId="{35F2C5C1-BB1C-4E2C-A623-C5BADB5C08A2}" srcOrd="1" destOrd="0" presId="urn:microsoft.com/office/officeart/2009/3/layout/HorizontalOrganizationChart"/>
    <dgm:cxn modelId="{8305412B-2D0F-400A-B7A4-AA772D79B68B}" type="presParOf" srcId="{35F2C5C1-BB1C-4E2C-A623-C5BADB5C08A2}" destId="{F6AF2C85-16EA-4FC1-AD25-1C569EC05372}" srcOrd="0" destOrd="0" presId="urn:microsoft.com/office/officeart/2009/3/layout/HorizontalOrganizationChart"/>
    <dgm:cxn modelId="{67D92737-B24A-4157-8A59-8F0A33CC1FCB}" type="presParOf" srcId="{35F2C5C1-BB1C-4E2C-A623-C5BADB5C08A2}" destId="{6F8D6A2E-B936-4383-AF7A-40DFC4DE4754}" srcOrd="1" destOrd="0" presId="urn:microsoft.com/office/officeart/2009/3/layout/HorizontalOrganizationChart"/>
    <dgm:cxn modelId="{AF3CA7C1-18A9-4797-B24D-85E6DFDC2962}" type="presParOf" srcId="{6F8D6A2E-B936-4383-AF7A-40DFC4DE4754}" destId="{95E2544B-9A1F-4A13-B454-BAFFF9B04349}" srcOrd="0" destOrd="0" presId="urn:microsoft.com/office/officeart/2009/3/layout/HorizontalOrganizationChart"/>
    <dgm:cxn modelId="{B9064FC6-A002-4AB4-9300-C1359EA850DF}" type="presParOf" srcId="{95E2544B-9A1F-4A13-B454-BAFFF9B04349}" destId="{57177710-01E3-459B-976A-86CC16C3016F}" srcOrd="0" destOrd="0" presId="urn:microsoft.com/office/officeart/2009/3/layout/HorizontalOrganizationChart"/>
    <dgm:cxn modelId="{1A3558EB-B2FF-4640-A48C-0EF38BADB234}" type="presParOf" srcId="{95E2544B-9A1F-4A13-B454-BAFFF9B04349}" destId="{12EB02AD-AB0F-491A-BD43-9032512842EA}" srcOrd="1" destOrd="0" presId="urn:microsoft.com/office/officeart/2009/3/layout/HorizontalOrganizationChart"/>
    <dgm:cxn modelId="{CEB6EA6B-9C00-4573-8566-B56A49A8AA4A}" type="presParOf" srcId="{6F8D6A2E-B936-4383-AF7A-40DFC4DE4754}" destId="{F15A22F7-F6FA-419E-A6FD-B00AC88476B0}" srcOrd="1" destOrd="0" presId="urn:microsoft.com/office/officeart/2009/3/layout/HorizontalOrganizationChart"/>
    <dgm:cxn modelId="{21E17C5D-338A-4BC1-811B-3BA54918CD75}" type="presParOf" srcId="{6F8D6A2E-B936-4383-AF7A-40DFC4DE4754}" destId="{356BB584-E9C9-40D3-945A-54AC7096E54E}" srcOrd="2" destOrd="0" presId="urn:microsoft.com/office/officeart/2009/3/layout/HorizontalOrganizationChart"/>
    <dgm:cxn modelId="{82F03EE8-CFD2-4790-9AA2-D6AAAB1C6994}" type="presParOf" srcId="{35F2C5C1-BB1C-4E2C-A623-C5BADB5C08A2}" destId="{FB1DB7FF-B660-4D7A-B42A-36DCADF02188}" srcOrd="2" destOrd="0" presId="urn:microsoft.com/office/officeart/2009/3/layout/HorizontalOrganizationChart"/>
    <dgm:cxn modelId="{B76853B3-D228-450E-BBA3-73C7AA683EFE}" type="presParOf" srcId="{35F2C5C1-BB1C-4E2C-A623-C5BADB5C08A2}" destId="{62D1C418-AD20-4340-AF50-9CC749B21554}" srcOrd="3" destOrd="0" presId="urn:microsoft.com/office/officeart/2009/3/layout/HorizontalOrganizationChart"/>
    <dgm:cxn modelId="{F815266E-5F83-4CD8-974B-209B9DDBB6BE}" type="presParOf" srcId="{62D1C418-AD20-4340-AF50-9CC749B21554}" destId="{EADA495A-6348-4905-B909-D0CF9D86B0C7}" srcOrd="0" destOrd="0" presId="urn:microsoft.com/office/officeart/2009/3/layout/HorizontalOrganizationChart"/>
    <dgm:cxn modelId="{7F1E44BE-016A-4FA1-8D74-183281FFCE65}" type="presParOf" srcId="{EADA495A-6348-4905-B909-D0CF9D86B0C7}" destId="{A829ED04-97E9-4391-87C7-66BC52C34CC4}" srcOrd="0" destOrd="0" presId="urn:microsoft.com/office/officeart/2009/3/layout/HorizontalOrganizationChart"/>
    <dgm:cxn modelId="{D64440D0-E942-4746-AFAA-0BD617EA6F61}" type="presParOf" srcId="{EADA495A-6348-4905-B909-D0CF9D86B0C7}" destId="{1E2735AC-45FA-4765-896F-53F54811A0B8}" srcOrd="1" destOrd="0" presId="urn:microsoft.com/office/officeart/2009/3/layout/HorizontalOrganizationChart"/>
    <dgm:cxn modelId="{3B003FD6-01A1-4088-9C80-38F5CC77B0FF}" type="presParOf" srcId="{62D1C418-AD20-4340-AF50-9CC749B21554}" destId="{E576D5F0-0243-460C-9B98-956FF3A08274}" srcOrd="1" destOrd="0" presId="urn:microsoft.com/office/officeart/2009/3/layout/HorizontalOrganizationChart"/>
    <dgm:cxn modelId="{4941D06F-AB8C-4FD8-85FE-0D05CD40F9E7}" type="presParOf" srcId="{62D1C418-AD20-4340-AF50-9CC749B21554}" destId="{C3392704-6161-4193-9EA0-15A4D9AAFE32}" srcOrd="2" destOrd="0" presId="urn:microsoft.com/office/officeart/2009/3/layout/HorizontalOrganizationChart"/>
    <dgm:cxn modelId="{97C7A333-A29B-4836-B532-CECB8A72D3AD}" type="presParOf" srcId="{35F2C5C1-BB1C-4E2C-A623-C5BADB5C08A2}" destId="{4696BB71-3DC6-48A3-AFDC-DFC5A48E7CF8}" srcOrd="4" destOrd="0" presId="urn:microsoft.com/office/officeart/2009/3/layout/HorizontalOrganizationChart"/>
    <dgm:cxn modelId="{12D83CFA-E028-4AE7-8802-E47FA172CE9E}" type="presParOf" srcId="{35F2C5C1-BB1C-4E2C-A623-C5BADB5C08A2}" destId="{8163022C-50CC-4820-8D47-821688E035BC}" srcOrd="5" destOrd="0" presId="urn:microsoft.com/office/officeart/2009/3/layout/HorizontalOrganizationChart"/>
    <dgm:cxn modelId="{24743DDC-40CA-4C7A-ADC2-3D82DDD758CB}" type="presParOf" srcId="{8163022C-50CC-4820-8D47-821688E035BC}" destId="{D805B5C9-EE81-4B0C-AB0C-CBC129004C54}" srcOrd="0" destOrd="0" presId="urn:microsoft.com/office/officeart/2009/3/layout/HorizontalOrganizationChart"/>
    <dgm:cxn modelId="{8511CFF8-6051-4982-9DB3-1FB0D22F2281}" type="presParOf" srcId="{D805B5C9-EE81-4B0C-AB0C-CBC129004C54}" destId="{24F92186-04EA-43D6-8C0E-87D77C339AA7}" srcOrd="0" destOrd="0" presId="urn:microsoft.com/office/officeart/2009/3/layout/HorizontalOrganizationChart"/>
    <dgm:cxn modelId="{876A01A0-F2C2-433B-A97E-6123A6D168EC}" type="presParOf" srcId="{D805B5C9-EE81-4B0C-AB0C-CBC129004C54}" destId="{04505B74-CCDF-493C-B336-EF073EB6EDB1}" srcOrd="1" destOrd="0" presId="urn:microsoft.com/office/officeart/2009/3/layout/HorizontalOrganizationChart"/>
    <dgm:cxn modelId="{040049D0-DC21-438B-A8B8-E4B1FDF49B6B}" type="presParOf" srcId="{8163022C-50CC-4820-8D47-821688E035BC}" destId="{F0B3F4CF-B998-40A5-BDA5-4411C10276A5}" srcOrd="1" destOrd="0" presId="urn:microsoft.com/office/officeart/2009/3/layout/HorizontalOrganizationChart"/>
    <dgm:cxn modelId="{29827F03-51B4-413A-B47E-78DF8D8E4B53}" type="presParOf" srcId="{8163022C-50CC-4820-8D47-821688E035BC}" destId="{1A65B8E9-B02A-407E-8CC0-9A75CCA94EEE}" srcOrd="2" destOrd="0" presId="urn:microsoft.com/office/officeart/2009/3/layout/HorizontalOrganizationChart"/>
    <dgm:cxn modelId="{BB545C1C-D074-47F7-9ABC-A00B0017DA7B}" type="presParOf" srcId="{35F2C5C1-BB1C-4E2C-A623-C5BADB5C08A2}" destId="{1E8EC1D3-7299-4A24-859E-A6FAFB3E8D5C}" srcOrd="6" destOrd="0" presId="urn:microsoft.com/office/officeart/2009/3/layout/HorizontalOrganizationChart"/>
    <dgm:cxn modelId="{7A1AAF75-21A4-43DC-B1F5-0A7D3A8973E8}" type="presParOf" srcId="{35F2C5C1-BB1C-4E2C-A623-C5BADB5C08A2}" destId="{3BF1F007-D6E9-49B9-A6C6-6E41C0284A78}" srcOrd="7" destOrd="0" presId="urn:microsoft.com/office/officeart/2009/3/layout/HorizontalOrganizationChart"/>
    <dgm:cxn modelId="{4D168446-3FD2-4A1B-9D68-7E2E2F5E7E3B}" type="presParOf" srcId="{3BF1F007-D6E9-49B9-A6C6-6E41C0284A78}" destId="{4E918D72-DB03-431C-9672-D296EC5777A6}" srcOrd="0" destOrd="0" presId="urn:microsoft.com/office/officeart/2009/3/layout/HorizontalOrganizationChart"/>
    <dgm:cxn modelId="{129ECFD0-941C-4727-8ADF-6476BD087AE1}" type="presParOf" srcId="{4E918D72-DB03-431C-9672-D296EC5777A6}" destId="{B38CD719-5E18-43A5-8931-EBDC5E002850}" srcOrd="0" destOrd="0" presId="urn:microsoft.com/office/officeart/2009/3/layout/HorizontalOrganizationChart"/>
    <dgm:cxn modelId="{1FD6B432-2E74-45DA-8E3E-7127F05ABFB8}" type="presParOf" srcId="{4E918D72-DB03-431C-9672-D296EC5777A6}" destId="{EEB9641C-FB91-4664-986C-B4C5B790A853}" srcOrd="1" destOrd="0" presId="urn:microsoft.com/office/officeart/2009/3/layout/HorizontalOrganizationChart"/>
    <dgm:cxn modelId="{64C46100-D799-4B8C-B9E7-13D0E3BD5BAB}" type="presParOf" srcId="{3BF1F007-D6E9-49B9-A6C6-6E41C0284A78}" destId="{C87CEE35-ACC2-4F2A-81BB-618C9AAB6D06}" srcOrd="1" destOrd="0" presId="urn:microsoft.com/office/officeart/2009/3/layout/HorizontalOrganizationChart"/>
    <dgm:cxn modelId="{73A56377-B3E1-46D0-8BEB-34850BD56775}" type="presParOf" srcId="{3BF1F007-D6E9-49B9-A6C6-6E41C0284A78}" destId="{038E3A40-43A9-4A20-95C4-DF7AEE0711E0}" srcOrd="2" destOrd="0" presId="urn:microsoft.com/office/officeart/2009/3/layout/HorizontalOrganizationChart"/>
    <dgm:cxn modelId="{AAC4D9E9-0FE6-4620-A45D-2668F408E6EA}" type="presParOf" srcId="{EB6BD915-89F0-417A-8311-44CD384679CF}" destId="{F257C17B-5C8F-4C0A-94DC-933DA8F56DD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269136-7261-4EB8-8381-2B74CD5F63B9}" type="doc">
      <dgm:prSet loTypeId="urn:microsoft.com/office/officeart/2005/8/layout/cycle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03DE90B-CB17-4E18-8441-F57A532ECA16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1. Por la ausencia de Estudios de Seguridad Física. </a:t>
          </a:r>
          <a:endParaRPr lang="es-EC" sz="1800" dirty="0">
            <a:solidFill>
              <a:schemeClr val="tx1"/>
            </a:solidFill>
          </a:endParaRPr>
        </a:p>
      </dgm:t>
    </dgm:pt>
    <dgm:pt modelId="{F62F7CBF-28C0-46F7-85E0-6D3DD26A753A}" type="parTrans" cxnId="{6CE9480A-35C4-4DBD-972E-5E7430EA224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9C2D1EA1-3847-4F21-8C21-1BFC0614D55F}" type="sibTrans" cxnId="{6CE9480A-35C4-4DBD-972E-5E7430EA224A}">
      <dgm:prSet/>
      <dgm:spPr>
        <a:ln w="50800"/>
      </dgm:spPr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C4F43C0-EA27-422F-985D-1C68830260E3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800" dirty="0" smtClean="0">
              <a:solidFill>
                <a:schemeClr val="tx1"/>
              </a:solidFill>
            </a:rPr>
            <a:t>4. Contribuir al desarrollo de la ciudadanía. 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dirty="0">
            <a:solidFill>
              <a:schemeClr val="tx1"/>
            </a:solidFill>
          </a:endParaRPr>
        </a:p>
      </dgm:t>
    </dgm:pt>
    <dgm:pt modelId="{D6631409-3668-4B5D-9F12-8FE69DB88E50}" type="parTrans" cxnId="{8962C751-8F21-4F0E-A020-D7BA6043D889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BCFA7784-05EA-452A-90D4-3935739422B7}" type="sibTrans" cxnId="{8962C751-8F21-4F0E-A020-D7BA6043D889}">
      <dgm:prSet/>
      <dgm:spPr>
        <a:ln w="50800"/>
      </dgm:spPr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1E7E9BB1-055E-4CCC-BEF0-BC09AF14AB94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2. Por la ausencia de un sistema de  gestión de riesgos físicos </a:t>
          </a:r>
          <a:endParaRPr lang="es-EC" sz="1800" dirty="0">
            <a:solidFill>
              <a:schemeClr val="tx1"/>
            </a:solidFill>
          </a:endParaRPr>
        </a:p>
      </dgm:t>
    </dgm:pt>
    <dgm:pt modelId="{56241196-0EA9-40F8-B18B-8F64B3702BD9}" type="parTrans" cxnId="{60AAB8CE-FE49-4040-A120-4151073CD41B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AC8E65B-7203-42F2-9D11-89BF46640ABC}" type="sibTrans" cxnId="{60AAB8CE-FE49-4040-A120-4151073CD41B}">
      <dgm:prSet/>
      <dgm:spPr>
        <a:ln w="50800"/>
      </dgm:spPr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9786B6EE-344B-4F15-B58E-82BC87E13000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3. Por el uso de sistemas de seguridad obsoletos o comunes</a:t>
          </a:r>
          <a:endParaRPr lang="es-EC" sz="1800" dirty="0">
            <a:solidFill>
              <a:schemeClr val="tx1"/>
            </a:solidFill>
          </a:endParaRPr>
        </a:p>
      </dgm:t>
    </dgm:pt>
    <dgm:pt modelId="{AC6BA8BF-E13F-4C80-9148-09BD6D379B1A}" type="parTrans" cxnId="{ED8225A1-7772-415C-8378-9201B38236C0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A24773DF-E3CC-4ECF-BE3C-BDA2D2ABCB5E}" type="sibTrans" cxnId="{ED8225A1-7772-415C-8378-9201B38236C0}">
      <dgm:prSet/>
      <dgm:spPr>
        <a:ln w="50800"/>
      </dgm:spPr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FDA2B21-7A69-41D5-9960-03F292819FE5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5. Para Minorar el impacto de riesgos naturales y antrópicos </a:t>
          </a:r>
          <a:endParaRPr lang="es-EC" sz="1800" dirty="0">
            <a:solidFill>
              <a:schemeClr val="tx1"/>
            </a:solidFill>
          </a:endParaRPr>
        </a:p>
      </dgm:t>
    </dgm:pt>
    <dgm:pt modelId="{C795B2EC-4AEB-4568-ACDF-E1BDA13CF748}" type="parTrans" cxnId="{B9998021-369B-489D-B978-A3AFB6B211F8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52610BA1-1DCF-42B9-A87F-D0746FE1262E}" type="sibTrans" cxnId="{B9998021-369B-489D-B978-A3AFB6B211F8}">
      <dgm:prSet/>
      <dgm:spPr>
        <a:ln w="50800"/>
      </dgm:spPr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9DE1FD1D-8BFD-4587-BF3A-A576A1A605AB}" type="pres">
      <dgm:prSet presAssocID="{D9269136-7261-4EB8-8381-2B74CD5F63B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6F51010-199D-42A6-8E69-7265A55B06E5}" type="pres">
      <dgm:prSet presAssocID="{003DE90B-CB17-4E18-8441-F57A532ECA1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69B8C9-D6C9-405C-90A3-0D0B3A0F8E78}" type="pres">
      <dgm:prSet presAssocID="{003DE90B-CB17-4E18-8441-F57A532ECA16}" presName="spNode" presStyleCnt="0"/>
      <dgm:spPr/>
    </dgm:pt>
    <dgm:pt modelId="{9F7BC2A9-822B-42A4-8F62-65CDB0B8A236}" type="pres">
      <dgm:prSet presAssocID="{9C2D1EA1-3847-4F21-8C21-1BFC0614D55F}" presName="sibTrans" presStyleLbl="sibTrans1D1" presStyleIdx="0" presStyleCnt="5"/>
      <dgm:spPr/>
      <dgm:t>
        <a:bodyPr/>
        <a:lstStyle/>
        <a:p>
          <a:endParaRPr lang="es-EC"/>
        </a:p>
      </dgm:t>
    </dgm:pt>
    <dgm:pt modelId="{227CB395-EF47-4613-A668-97AABAEE545C}" type="pres">
      <dgm:prSet presAssocID="{1E7E9BB1-055E-4CCC-BEF0-BC09AF14AB94}" presName="node" presStyleLbl="node1" presStyleIdx="1" presStyleCnt="5" custScaleY="123866" custRadScaleRad="106712" custRadScaleInc="48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B747F3-D8EC-42C9-92AD-8A338A8CB270}" type="pres">
      <dgm:prSet presAssocID="{1E7E9BB1-055E-4CCC-BEF0-BC09AF14AB94}" presName="spNode" presStyleCnt="0"/>
      <dgm:spPr/>
    </dgm:pt>
    <dgm:pt modelId="{2C492F7A-BD2B-439C-87E2-67D950839EEE}" type="pres">
      <dgm:prSet presAssocID="{2AC8E65B-7203-42F2-9D11-89BF46640ABC}" presName="sibTrans" presStyleLbl="sibTrans1D1" presStyleIdx="1" presStyleCnt="5"/>
      <dgm:spPr/>
      <dgm:t>
        <a:bodyPr/>
        <a:lstStyle/>
        <a:p>
          <a:endParaRPr lang="es-EC"/>
        </a:p>
      </dgm:t>
    </dgm:pt>
    <dgm:pt modelId="{F49766FF-4F39-4C3B-AD39-7CC0117B0E08}" type="pres">
      <dgm:prSet presAssocID="{9786B6EE-344B-4F15-B58E-82BC87E13000}" presName="node" presStyleLbl="node1" presStyleIdx="2" presStyleCnt="5" custScaleY="114173" custRadScaleRad="94949" custRadScaleInc="-580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398CF3-B3AC-4C51-AA6C-88A51DE01416}" type="pres">
      <dgm:prSet presAssocID="{9786B6EE-344B-4F15-B58E-82BC87E13000}" presName="spNode" presStyleCnt="0"/>
      <dgm:spPr/>
    </dgm:pt>
    <dgm:pt modelId="{F5D18158-CE29-4F71-85DA-BE7703A78ED7}" type="pres">
      <dgm:prSet presAssocID="{A24773DF-E3CC-4ECF-BE3C-BDA2D2ABCB5E}" presName="sibTrans" presStyleLbl="sibTrans1D1" presStyleIdx="2" presStyleCnt="5"/>
      <dgm:spPr/>
      <dgm:t>
        <a:bodyPr/>
        <a:lstStyle/>
        <a:p>
          <a:endParaRPr lang="es-EC"/>
        </a:p>
      </dgm:t>
    </dgm:pt>
    <dgm:pt modelId="{ABE91B5D-20D3-4D78-8005-DED7816C1B41}" type="pres">
      <dgm:prSet presAssocID="{2FDA2B21-7A69-41D5-9960-03F292819FE5}" presName="node" presStyleLbl="node1" presStyleIdx="3" presStyleCnt="5" custScaleY="124128" custRadScaleRad="92268" custRadScaleInc="665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38BC3E-D40C-4AE2-9D75-BDE694341E2F}" type="pres">
      <dgm:prSet presAssocID="{2FDA2B21-7A69-41D5-9960-03F292819FE5}" presName="spNode" presStyleCnt="0"/>
      <dgm:spPr/>
    </dgm:pt>
    <dgm:pt modelId="{66DE6B41-9D2E-4B02-8A61-2B3405525E06}" type="pres">
      <dgm:prSet presAssocID="{52610BA1-1DCF-42B9-A87F-D0746FE1262E}" presName="sibTrans" presStyleLbl="sibTrans1D1" presStyleIdx="3" presStyleCnt="5"/>
      <dgm:spPr/>
      <dgm:t>
        <a:bodyPr/>
        <a:lstStyle/>
        <a:p>
          <a:endParaRPr lang="es-EC"/>
        </a:p>
      </dgm:t>
    </dgm:pt>
    <dgm:pt modelId="{26FDD8E3-A305-4906-8D5A-D6BA09BA787F}" type="pres">
      <dgm:prSet presAssocID="{0C4F43C0-EA27-422F-985D-1C68830260E3}" presName="node" presStyleLbl="node1" presStyleIdx="4" presStyleCnt="5" custScaleY="118062" custRadScaleRad="105407" custRadScaleInc="72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4A4199-8812-49BC-A543-EBDAFDB7A47A}" type="pres">
      <dgm:prSet presAssocID="{0C4F43C0-EA27-422F-985D-1C68830260E3}" presName="spNode" presStyleCnt="0"/>
      <dgm:spPr/>
    </dgm:pt>
    <dgm:pt modelId="{F1217D2D-FAF8-46C0-BEDE-A09D25770385}" type="pres">
      <dgm:prSet presAssocID="{BCFA7784-05EA-452A-90D4-3935739422B7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ED8225A1-7772-415C-8378-9201B38236C0}" srcId="{D9269136-7261-4EB8-8381-2B74CD5F63B9}" destId="{9786B6EE-344B-4F15-B58E-82BC87E13000}" srcOrd="2" destOrd="0" parTransId="{AC6BA8BF-E13F-4C80-9148-09BD6D379B1A}" sibTransId="{A24773DF-E3CC-4ECF-BE3C-BDA2D2ABCB5E}"/>
    <dgm:cxn modelId="{5D6DEFE5-AE4B-42DE-959C-33C1802B9B4D}" type="presOf" srcId="{D9269136-7261-4EB8-8381-2B74CD5F63B9}" destId="{9DE1FD1D-8BFD-4587-BF3A-A576A1A605AB}" srcOrd="0" destOrd="0" presId="urn:microsoft.com/office/officeart/2005/8/layout/cycle5"/>
    <dgm:cxn modelId="{99D92EC1-D3F9-4C77-85B2-042D33989AD4}" type="presOf" srcId="{52610BA1-1DCF-42B9-A87F-D0746FE1262E}" destId="{66DE6B41-9D2E-4B02-8A61-2B3405525E06}" srcOrd="0" destOrd="0" presId="urn:microsoft.com/office/officeart/2005/8/layout/cycle5"/>
    <dgm:cxn modelId="{60AAB8CE-FE49-4040-A120-4151073CD41B}" srcId="{D9269136-7261-4EB8-8381-2B74CD5F63B9}" destId="{1E7E9BB1-055E-4CCC-BEF0-BC09AF14AB94}" srcOrd="1" destOrd="0" parTransId="{56241196-0EA9-40F8-B18B-8F64B3702BD9}" sibTransId="{2AC8E65B-7203-42F2-9D11-89BF46640ABC}"/>
    <dgm:cxn modelId="{8962C751-8F21-4F0E-A020-D7BA6043D889}" srcId="{D9269136-7261-4EB8-8381-2B74CD5F63B9}" destId="{0C4F43C0-EA27-422F-985D-1C68830260E3}" srcOrd="4" destOrd="0" parTransId="{D6631409-3668-4B5D-9F12-8FE69DB88E50}" sibTransId="{BCFA7784-05EA-452A-90D4-3935739422B7}"/>
    <dgm:cxn modelId="{1D85632C-FC47-4C12-B5D5-8D568D39CD90}" type="presOf" srcId="{003DE90B-CB17-4E18-8441-F57A532ECA16}" destId="{F6F51010-199D-42A6-8E69-7265A55B06E5}" srcOrd="0" destOrd="0" presId="urn:microsoft.com/office/officeart/2005/8/layout/cycle5"/>
    <dgm:cxn modelId="{42DACB7A-0950-4D82-94E3-190618F0C544}" type="presOf" srcId="{0C4F43C0-EA27-422F-985D-1C68830260E3}" destId="{26FDD8E3-A305-4906-8D5A-D6BA09BA787F}" srcOrd="0" destOrd="0" presId="urn:microsoft.com/office/officeart/2005/8/layout/cycle5"/>
    <dgm:cxn modelId="{9AA27034-878A-4B2A-9408-A1F9031EF580}" type="presOf" srcId="{9C2D1EA1-3847-4F21-8C21-1BFC0614D55F}" destId="{9F7BC2A9-822B-42A4-8F62-65CDB0B8A236}" srcOrd="0" destOrd="0" presId="urn:microsoft.com/office/officeart/2005/8/layout/cycle5"/>
    <dgm:cxn modelId="{6CE9480A-35C4-4DBD-972E-5E7430EA224A}" srcId="{D9269136-7261-4EB8-8381-2B74CD5F63B9}" destId="{003DE90B-CB17-4E18-8441-F57A532ECA16}" srcOrd="0" destOrd="0" parTransId="{F62F7CBF-28C0-46F7-85E0-6D3DD26A753A}" sibTransId="{9C2D1EA1-3847-4F21-8C21-1BFC0614D55F}"/>
    <dgm:cxn modelId="{DE18A389-8CE2-44F4-8EDF-BFC4C497C6B3}" type="presOf" srcId="{BCFA7784-05EA-452A-90D4-3935739422B7}" destId="{F1217D2D-FAF8-46C0-BEDE-A09D25770385}" srcOrd="0" destOrd="0" presId="urn:microsoft.com/office/officeart/2005/8/layout/cycle5"/>
    <dgm:cxn modelId="{1B652756-A616-471B-BE4A-FEBF28C5DA23}" type="presOf" srcId="{1E7E9BB1-055E-4CCC-BEF0-BC09AF14AB94}" destId="{227CB395-EF47-4613-A668-97AABAEE545C}" srcOrd="0" destOrd="0" presId="urn:microsoft.com/office/officeart/2005/8/layout/cycle5"/>
    <dgm:cxn modelId="{7D0E24B6-887F-40E5-9094-73E1313639C0}" type="presOf" srcId="{2FDA2B21-7A69-41D5-9960-03F292819FE5}" destId="{ABE91B5D-20D3-4D78-8005-DED7816C1B41}" srcOrd="0" destOrd="0" presId="urn:microsoft.com/office/officeart/2005/8/layout/cycle5"/>
    <dgm:cxn modelId="{B9998021-369B-489D-B978-A3AFB6B211F8}" srcId="{D9269136-7261-4EB8-8381-2B74CD5F63B9}" destId="{2FDA2B21-7A69-41D5-9960-03F292819FE5}" srcOrd="3" destOrd="0" parTransId="{C795B2EC-4AEB-4568-ACDF-E1BDA13CF748}" sibTransId="{52610BA1-1DCF-42B9-A87F-D0746FE1262E}"/>
    <dgm:cxn modelId="{F7D7E10A-A0D7-40C2-A3DB-7AC8B0D5E087}" type="presOf" srcId="{9786B6EE-344B-4F15-B58E-82BC87E13000}" destId="{F49766FF-4F39-4C3B-AD39-7CC0117B0E08}" srcOrd="0" destOrd="0" presId="urn:microsoft.com/office/officeart/2005/8/layout/cycle5"/>
    <dgm:cxn modelId="{1530B573-49B3-45C5-8A9E-6F8D7E705DC5}" type="presOf" srcId="{2AC8E65B-7203-42F2-9D11-89BF46640ABC}" destId="{2C492F7A-BD2B-439C-87E2-67D950839EEE}" srcOrd="0" destOrd="0" presId="urn:microsoft.com/office/officeart/2005/8/layout/cycle5"/>
    <dgm:cxn modelId="{EE853460-EA56-4CF3-B639-38DF2B7BE517}" type="presOf" srcId="{A24773DF-E3CC-4ECF-BE3C-BDA2D2ABCB5E}" destId="{F5D18158-CE29-4F71-85DA-BE7703A78ED7}" srcOrd="0" destOrd="0" presId="urn:microsoft.com/office/officeart/2005/8/layout/cycle5"/>
    <dgm:cxn modelId="{0B693174-BC17-4C6F-B4A5-5CCC17180734}" type="presParOf" srcId="{9DE1FD1D-8BFD-4587-BF3A-A576A1A605AB}" destId="{F6F51010-199D-42A6-8E69-7265A55B06E5}" srcOrd="0" destOrd="0" presId="urn:microsoft.com/office/officeart/2005/8/layout/cycle5"/>
    <dgm:cxn modelId="{952AEDCF-B98F-411D-9281-9FEDDCB4633F}" type="presParOf" srcId="{9DE1FD1D-8BFD-4587-BF3A-A576A1A605AB}" destId="{6369B8C9-D6C9-405C-90A3-0D0B3A0F8E78}" srcOrd="1" destOrd="0" presId="urn:microsoft.com/office/officeart/2005/8/layout/cycle5"/>
    <dgm:cxn modelId="{BE373ACC-1115-44B0-B767-8F59E8CCD907}" type="presParOf" srcId="{9DE1FD1D-8BFD-4587-BF3A-A576A1A605AB}" destId="{9F7BC2A9-822B-42A4-8F62-65CDB0B8A236}" srcOrd="2" destOrd="0" presId="urn:microsoft.com/office/officeart/2005/8/layout/cycle5"/>
    <dgm:cxn modelId="{FB74A537-7396-4A0A-A79E-BFF2719C338D}" type="presParOf" srcId="{9DE1FD1D-8BFD-4587-BF3A-A576A1A605AB}" destId="{227CB395-EF47-4613-A668-97AABAEE545C}" srcOrd="3" destOrd="0" presId="urn:microsoft.com/office/officeart/2005/8/layout/cycle5"/>
    <dgm:cxn modelId="{239668DE-ECFE-438C-AC25-886EDAE6F977}" type="presParOf" srcId="{9DE1FD1D-8BFD-4587-BF3A-A576A1A605AB}" destId="{3AB747F3-D8EC-42C9-92AD-8A338A8CB270}" srcOrd="4" destOrd="0" presId="urn:microsoft.com/office/officeart/2005/8/layout/cycle5"/>
    <dgm:cxn modelId="{ADEB13BA-7F25-424D-ADCB-9D979FB34654}" type="presParOf" srcId="{9DE1FD1D-8BFD-4587-BF3A-A576A1A605AB}" destId="{2C492F7A-BD2B-439C-87E2-67D950839EEE}" srcOrd="5" destOrd="0" presId="urn:microsoft.com/office/officeart/2005/8/layout/cycle5"/>
    <dgm:cxn modelId="{71639FC0-6345-45E1-889C-1CCE0C0F8AC2}" type="presParOf" srcId="{9DE1FD1D-8BFD-4587-BF3A-A576A1A605AB}" destId="{F49766FF-4F39-4C3B-AD39-7CC0117B0E08}" srcOrd="6" destOrd="0" presId="urn:microsoft.com/office/officeart/2005/8/layout/cycle5"/>
    <dgm:cxn modelId="{E7926F69-305A-41FB-BAFF-802C6A2F3030}" type="presParOf" srcId="{9DE1FD1D-8BFD-4587-BF3A-A576A1A605AB}" destId="{F8398CF3-B3AC-4C51-AA6C-88A51DE01416}" srcOrd="7" destOrd="0" presId="urn:microsoft.com/office/officeart/2005/8/layout/cycle5"/>
    <dgm:cxn modelId="{6DC068E2-267E-4584-8797-94BB4B743F75}" type="presParOf" srcId="{9DE1FD1D-8BFD-4587-BF3A-A576A1A605AB}" destId="{F5D18158-CE29-4F71-85DA-BE7703A78ED7}" srcOrd="8" destOrd="0" presId="urn:microsoft.com/office/officeart/2005/8/layout/cycle5"/>
    <dgm:cxn modelId="{471FC65E-0D7E-4638-8820-2CD30656E7B3}" type="presParOf" srcId="{9DE1FD1D-8BFD-4587-BF3A-A576A1A605AB}" destId="{ABE91B5D-20D3-4D78-8005-DED7816C1B41}" srcOrd="9" destOrd="0" presId="urn:microsoft.com/office/officeart/2005/8/layout/cycle5"/>
    <dgm:cxn modelId="{1A9E26D4-774E-4653-933D-082E532ADE73}" type="presParOf" srcId="{9DE1FD1D-8BFD-4587-BF3A-A576A1A605AB}" destId="{4038BC3E-D40C-4AE2-9D75-BDE694341E2F}" srcOrd="10" destOrd="0" presId="urn:microsoft.com/office/officeart/2005/8/layout/cycle5"/>
    <dgm:cxn modelId="{59ACE681-8D03-422E-927F-BD57B4654A2E}" type="presParOf" srcId="{9DE1FD1D-8BFD-4587-BF3A-A576A1A605AB}" destId="{66DE6B41-9D2E-4B02-8A61-2B3405525E06}" srcOrd="11" destOrd="0" presId="urn:microsoft.com/office/officeart/2005/8/layout/cycle5"/>
    <dgm:cxn modelId="{2966EB3D-9B85-4918-B0CD-40F435AD81CA}" type="presParOf" srcId="{9DE1FD1D-8BFD-4587-BF3A-A576A1A605AB}" destId="{26FDD8E3-A305-4906-8D5A-D6BA09BA787F}" srcOrd="12" destOrd="0" presId="urn:microsoft.com/office/officeart/2005/8/layout/cycle5"/>
    <dgm:cxn modelId="{F1B27807-8B19-4C7D-AF1E-168B6E1C8ABB}" type="presParOf" srcId="{9DE1FD1D-8BFD-4587-BF3A-A576A1A605AB}" destId="{1F4A4199-8812-49BC-A543-EBDAFDB7A47A}" srcOrd="13" destOrd="0" presId="urn:microsoft.com/office/officeart/2005/8/layout/cycle5"/>
    <dgm:cxn modelId="{BD3BE9AE-69E1-499A-B293-919CBB6FF995}" type="presParOf" srcId="{9DE1FD1D-8BFD-4587-BF3A-A576A1A605AB}" destId="{F1217D2D-FAF8-46C0-BEDE-A09D2577038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456A0D-7658-4D16-8DF2-F7615355F267}" type="doc">
      <dgm:prSet loTypeId="urn:microsoft.com/office/officeart/2005/8/layout/hierarchy4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9384999-44E3-445F-9186-11276F363843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¿Se </a:t>
          </a:r>
          <a:r>
            <a:rPr lang="es-EC" sz="1400" u="sng" dirty="0" smtClean="0">
              <a:solidFill>
                <a:schemeClr val="tx1"/>
              </a:solidFill>
            </a:rPr>
            <a:t>gestionan los  riesgos físicos</a:t>
          </a:r>
          <a:r>
            <a:rPr lang="es-EC" sz="1400" dirty="0" smtClean="0">
              <a:solidFill>
                <a:schemeClr val="tx1"/>
              </a:solidFill>
            </a:rPr>
            <a:t> bajo normas técnicas en la institución? </a:t>
          </a:r>
          <a:endParaRPr lang="es-EC" sz="1400" dirty="0">
            <a:solidFill>
              <a:schemeClr val="tx1"/>
            </a:solidFill>
          </a:endParaRPr>
        </a:p>
      </dgm:t>
    </dgm:pt>
    <dgm:pt modelId="{93137AB2-BFBA-4209-8247-9BD44AA56264}" type="parTrans" cxnId="{6974CD7B-3001-40F1-9B9A-45020887B4EE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9AAEA1C7-7760-4F4F-B61E-40ABDFCE79A8}" type="sibTrans" cxnId="{6974CD7B-3001-40F1-9B9A-45020887B4EE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43AB3296-2A8C-4B32-931A-F0B573A0B71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¿Los </a:t>
          </a:r>
          <a:r>
            <a:rPr lang="es-EC" sz="1400" u="sng" dirty="0" smtClean="0">
              <a:solidFill>
                <a:schemeClr val="tx1"/>
              </a:solidFill>
            </a:rPr>
            <a:t>procesos de seguridad</a:t>
          </a:r>
          <a:r>
            <a:rPr lang="es-EC" sz="1400" dirty="0" smtClean="0">
              <a:solidFill>
                <a:schemeClr val="tx1"/>
              </a:solidFill>
            </a:rPr>
            <a:t> usados  están reduciendo  el impacto del riesgo?</a:t>
          </a:r>
          <a:endParaRPr lang="es-EC" sz="1400" dirty="0">
            <a:solidFill>
              <a:schemeClr val="tx1"/>
            </a:solidFill>
          </a:endParaRPr>
        </a:p>
      </dgm:t>
    </dgm:pt>
    <dgm:pt modelId="{505E6533-F428-4265-9D33-3AED12DEF810}" type="parTrans" cxnId="{8F1178CA-43A3-4E6C-AA8C-039EEE6D241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E155E90F-7007-4AF3-9441-01D7EAB684B3}" type="sibTrans" cxnId="{8F1178CA-43A3-4E6C-AA8C-039EEE6D2411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DB78430-6BC7-4D32-AF3C-F24D6DB38050}">
      <dgm:prSet phldrT="[Texto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¿Existe </a:t>
          </a:r>
          <a:r>
            <a:rPr lang="es-EC" sz="1400" u="sng" dirty="0" smtClean="0">
              <a:solidFill>
                <a:schemeClr val="tx1"/>
              </a:solidFill>
            </a:rPr>
            <a:t>procedimientos  de control y supervisión</a:t>
          </a:r>
          <a:r>
            <a:rPr lang="es-EC" sz="1400" dirty="0" smtClean="0">
              <a:solidFill>
                <a:schemeClr val="tx1"/>
              </a:solidFill>
            </a:rPr>
            <a:t> ?</a:t>
          </a:r>
          <a:endParaRPr lang="es-EC" sz="1400" dirty="0">
            <a:solidFill>
              <a:schemeClr val="tx1"/>
            </a:solidFill>
          </a:endParaRPr>
        </a:p>
      </dgm:t>
    </dgm:pt>
    <dgm:pt modelId="{51A399DE-044F-4286-9159-06C46FDD015B}" type="parTrans" cxnId="{F7FFFE31-2EA2-483C-BEA1-2983583E07CE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D748099-ABC8-4DE8-981B-4D9E43CDC7D7}" type="sibTrans" cxnId="{F7FFFE31-2EA2-483C-BEA1-2983583E07CE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9E2F0F4-0D12-438D-8437-972D10095A6D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400" dirty="0" smtClean="0">
              <a:solidFill>
                <a:schemeClr val="tx1"/>
              </a:solidFill>
            </a:rPr>
            <a:t>¿ Se está </a:t>
          </a:r>
          <a:r>
            <a:rPr lang="es-EC" sz="1400" u="sng" dirty="0" smtClean="0">
              <a:solidFill>
                <a:schemeClr val="tx1"/>
              </a:solidFill>
            </a:rPr>
            <a:t>formando y capacitando</a:t>
          </a:r>
          <a:r>
            <a:rPr lang="es-EC" sz="1400" dirty="0" smtClean="0">
              <a:solidFill>
                <a:schemeClr val="tx1"/>
              </a:solidFill>
            </a:rPr>
            <a:t> al personal en temas de seguridad? </a:t>
          </a:r>
          <a:endParaRPr lang="es-EC" sz="1400" dirty="0">
            <a:solidFill>
              <a:schemeClr val="tx1"/>
            </a:solidFill>
          </a:endParaRPr>
        </a:p>
      </dgm:t>
    </dgm:pt>
    <dgm:pt modelId="{688C123A-390D-4BDE-AD06-974A15D9FEA2}" type="parTrans" cxnId="{E0FB0326-676A-4BD2-B38B-286BF4FCF8F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061750A-89A6-4398-8B3D-BE090F012A23}" type="sibTrans" cxnId="{E0FB0326-676A-4BD2-B38B-286BF4FCF8F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9B903088-DAE4-4357-85FB-4058177B229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¿Existen  </a:t>
          </a:r>
          <a:r>
            <a:rPr lang="es-EC" sz="1400" u="sng" dirty="0" smtClean="0">
              <a:solidFill>
                <a:schemeClr val="tx1"/>
              </a:solidFill>
            </a:rPr>
            <a:t>políticas de seguridad</a:t>
          </a:r>
          <a:r>
            <a:rPr lang="es-EC" sz="1400" dirty="0" smtClean="0">
              <a:solidFill>
                <a:schemeClr val="tx1"/>
              </a:solidFill>
            </a:rPr>
            <a:t> en la  instalación?.</a:t>
          </a:r>
          <a:endParaRPr lang="es-EC" sz="1400" dirty="0">
            <a:solidFill>
              <a:schemeClr val="tx1"/>
            </a:solidFill>
          </a:endParaRPr>
        </a:p>
      </dgm:t>
    </dgm:pt>
    <dgm:pt modelId="{0BFE5BCE-33B7-4A9A-9343-C4F7189E39CC}" type="parTrans" cxnId="{951122A3-F679-43B7-A1ED-6F175E5FA63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98663DF-284A-4124-8BAE-2C734E40CC53}" type="sibTrans" cxnId="{951122A3-F679-43B7-A1ED-6F175E5FA63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54B15BD-B935-4E39-A525-FD1B9886CBD9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Interrogantes  que originaron la investigación</a:t>
          </a:r>
        </a:p>
      </dgm:t>
    </dgm:pt>
    <dgm:pt modelId="{72904F3E-6C20-42AB-8FA8-FDC4ABFD680D}" type="sibTrans" cxnId="{889D76CA-688A-423B-9A2B-22A83ECC967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47E4F3CC-6018-4A12-80A0-70BD3CC9367D}" type="parTrans" cxnId="{889D76CA-688A-423B-9A2B-22A83ECC967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4C939E4-BC19-4F90-A797-DE2015BBCE3F}" type="pres">
      <dgm:prSet presAssocID="{C6456A0D-7658-4D16-8DF2-F7615355F26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9DCA50E-414D-4EE7-A90F-B8DFB585EB62}" type="pres">
      <dgm:prSet presAssocID="{154B15BD-B935-4E39-A525-FD1B9886CBD9}" presName="vertOne" presStyleCnt="0"/>
      <dgm:spPr/>
    </dgm:pt>
    <dgm:pt modelId="{7BCDB16A-54D0-4A01-9B6A-5B4EB745DF7A}" type="pres">
      <dgm:prSet presAssocID="{154B15BD-B935-4E39-A525-FD1B9886CBD9}" presName="txOne" presStyleLbl="node0" presStyleIdx="0" presStyleCnt="1" custScaleX="76424" custScaleY="11598" custLinFactY="-18449" custLinFactNeighborX="3723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A53D082-AB01-4DE4-939E-013566B7E6DA}" type="pres">
      <dgm:prSet presAssocID="{154B15BD-B935-4E39-A525-FD1B9886CBD9}" presName="parTransOne" presStyleCnt="0"/>
      <dgm:spPr/>
    </dgm:pt>
    <dgm:pt modelId="{48D933F8-EEF2-4862-B06B-A6D7CE9A2717}" type="pres">
      <dgm:prSet presAssocID="{154B15BD-B935-4E39-A525-FD1B9886CBD9}" presName="horzOne" presStyleCnt="0"/>
      <dgm:spPr/>
    </dgm:pt>
    <dgm:pt modelId="{FF825651-89AF-4139-B774-466FC7AAF2E0}" type="pres">
      <dgm:prSet presAssocID="{79384999-44E3-445F-9186-11276F363843}" presName="vertTwo" presStyleCnt="0"/>
      <dgm:spPr/>
    </dgm:pt>
    <dgm:pt modelId="{D2E2F17A-5C98-4C67-BE81-7409008D9828}" type="pres">
      <dgm:prSet presAssocID="{79384999-44E3-445F-9186-11276F363843}" presName="txTwo" presStyleLbl="node2" presStyleIdx="0" presStyleCnt="5" custScaleX="89951" custScaleY="24689" custLinFactNeighborX="7506" custLinFactNeighborY="-46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A91664E-F3CD-4349-A473-B18D24C9052A}" type="pres">
      <dgm:prSet presAssocID="{79384999-44E3-445F-9186-11276F363843}" presName="horzTwo" presStyleCnt="0"/>
      <dgm:spPr/>
    </dgm:pt>
    <dgm:pt modelId="{CEF607F7-3B9B-4735-95D5-2585E002753C}" type="pres">
      <dgm:prSet presAssocID="{9AAEA1C7-7760-4F4F-B61E-40ABDFCE79A8}" presName="sibSpaceTwo" presStyleCnt="0"/>
      <dgm:spPr/>
    </dgm:pt>
    <dgm:pt modelId="{158F0088-46FA-468C-A558-7C1F5442B8FB}" type="pres">
      <dgm:prSet presAssocID="{43AB3296-2A8C-4B32-931A-F0B573A0B713}" presName="vertTwo" presStyleCnt="0"/>
      <dgm:spPr/>
    </dgm:pt>
    <dgm:pt modelId="{6BD18A06-5CA1-4D7A-81AF-FB624718AB73}" type="pres">
      <dgm:prSet presAssocID="{43AB3296-2A8C-4B32-931A-F0B573A0B713}" presName="txTwo" presStyleLbl="node2" presStyleIdx="1" presStyleCnt="5" custScaleX="92443" custScaleY="20993" custLinFactNeighborX="9036" custLinFactNeighborY="45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EF3564-580A-4233-B8E5-EE17EC479018}" type="pres">
      <dgm:prSet presAssocID="{43AB3296-2A8C-4B32-931A-F0B573A0B713}" presName="horzTwo" presStyleCnt="0"/>
      <dgm:spPr/>
    </dgm:pt>
    <dgm:pt modelId="{093BE4F1-FC18-4244-AC8F-056920A3EE66}" type="pres">
      <dgm:prSet presAssocID="{E155E90F-7007-4AF3-9441-01D7EAB684B3}" presName="sibSpaceTwo" presStyleCnt="0"/>
      <dgm:spPr/>
    </dgm:pt>
    <dgm:pt modelId="{068514A6-E4C8-49CA-873A-BEB5CFE92814}" type="pres">
      <dgm:prSet presAssocID="{1DB78430-6BC7-4D32-AF3C-F24D6DB38050}" presName="vertTwo" presStyleCnt="0"/>
      <dgm:spPr/>
    </dgm:pt>
    <dgm:pt modelId="{4E0FB10A-B710-4F0A-83C8-879402196B3E}" type="pres">
      <dgm:prSet presAssocID="{1DB78430-6BC7-4D32-AF3C-F24D6DB38050}" presName="txTwo" presStyleLbl="node2" presStyleIdx="2" presStyleCnt="5" custScaleY="18190" custLinFactNeighborX="4295" custLinFactNeighborY="-584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AFEB965-18A5-47DD-8975-43C642434715}" type="pres">
      <dgm:prSet presAssocID="{1DB78430-6BC7-4D32-AF3C-F24D6DB38050}" presName="horzTwo" presStyleCnt="0"/>
      <dgm:spPr/>
    </dgm:pt>
    <dgm:pt modelId="{31E6A45E-C53B-46D2-8718-2F31312019DC}" type="pres">
      <dgm:prSet presAssocID="{2D748099-ABC8-4DE8-981B-4D9E43CDC7D7}" presName="sibSpaceTwo" presStyleCnt="0"/>
      <dgm:spPr/>
    </dgm:pt>
    <dgm:pt modelId="{2CDDC6E8-4384-4EC5-8F9C-F7FFAAFAA727}" type="pres">
      <dgm:prSet presAssocID="{29E2F0F4-0D12-438D-8437-972D10095A6D}" presName="vertTwo" presStyleCnt="0"/>
      <dgm:spPr/>
    </dgm:pt>
    <dgm:pt modelId="{4BCAD09A-9C38-4EB6-A6AC-17F484098849}" type="pres">
      <dgm:prSet presAssocID="{29E2F0F4-0D12-438D-8437-972D10095A6D}" presName="txTwo" presStyleLbl="node2" presStyleIdx="3" presStyleCnt="5" custScaleY="18682" custLinFactNeighborX="1636" custLinFactNeighborY="305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E6034A4-B6F3-4CA6-A011-6F721E182879}" type="pres">
      <dgm:prSet presAssocID="{29E2F0F4-0D12-438D-8437-972D10095A6D}" presName="horzTwo" presStyleCnt="0"/>
      <dgm:spPr/>
    </dgm:pt>
    <dgm:pt modelId="{BEA7A412-AFC9-4E3A-B475-DF6C696B7ACD}" type="pres">
      <dgm:prSet presAssocID="{A061750A-89A6-4398-8B3D-BE090F012A23}" presName="sibSpaceTwo" presStyleCnt="0"/>
      <dgm:spPr/>
    </dgm:pt>
    <dgm:pt modelId="{D060D9C0-D5B8-4328-BAB0-F4CF9CB71E32}" type="pres">
      <dgm:prSet presAssocID="{9B903088-DAE4-4357-85FB-4058177B229A}" presName="vertTwo" presStyleCnt="0"/>
      <dgm:spPr/>
    </dgm:pt>
    <dgm:pt modelId="{6EB1C942-8DA3-4D7B-BEE0-E11B1C038345}" type="pres">
      <dgm:prSet presAssocID="{9B903088-DAE4-4357-85FB-4058177B229A}" presName="txTwo" presStyleLbl="node2" presStyleIdx="4" presStyleCnt="5" custScaleY="19359" custLinFactNeighborX="263" custLinFactNeighborY="-467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FCE2BD7-9E30-43E0-B9C9-C7E7CE91AC19}" type="pres">
      <dgm:prSet presAssocID="{9B903088-DAE4-4357-85FB-4058177B229A}" presName="horzTwo" presStyleCnt="0"/>
      <dgm:spPr/>
    </dgm:pt>
  </dgm:ptLst>
  <dgm:cxnLst>
    <dgm:cxn modelId="{951122A3-F679-43B7-A1ED-6F175E5FA639}" srcId="{154B15BD-B935-4E39-A525-FD1B9886CBD9}" destId="{9B903088-DAE4-4357-85FB-4058177B229A}" srcOrd="4" destOrd="0" parTransId="{0BFE5BCE-33B7-4A9A-9343-C4F7189E39CC}" sibTransId="{A98663DF-284A-4124-8BAE-2C734E40CC53}"/>
    <dgm:cxn modelId="{F7FFFE31-2EA2-483C-BEA1-2983583E07CE}" srcId="{154B15BD-B935-4E39-A525-FD1B9886CBD9}" destId="{1DB78430-6BC7-4D32-AF3C-F24D6DB38050}" srcOrd="2" destOrd="0" parTransId="{51A399DE-044F-4286-9159-06C46FDD015B}" sibTransId="{2D748099-ABC8-4DE8-981B-4D9E43CDC7D7}"/>
    <dgm:cxn modelId="{8F1178CA-43A3-4E6C-AA8C-039EEE6D2411}" srcId="{154B15BD-B935-4E39-A525-FD1B9886CBD9}" destId="{43AB3296-2A8C-4B32-931A-F0B573A0B713}" srcOrd="1" destOrd="0" parTransId="{505E6533-F428-4265-9D33-3AED12DEF810}" sibTransId="{E155E90F-7007-4AF3-9441-01D7EAB684B3}"/>
    <dgm:cxn modelId="{B1E5C324-EDAE-4E4D-853B-FF6339293D85}" type="presOf" srcId="{9B903088-DAE4-4357-85FB-4058177B229A}" destId="{6EB1C942-8DA3-4D7B-BEE0-E11B1C038345}" srcOrd="0" destOrd="0" presId="urn:microsoft.com/office/officeart/2005/8/layout/hierarchy4"/>
    <dgm:cxn modelId="{F364C412-A237-4F30-9A35-BB0D1682BE2C}" type="presOf" srcId="{29E2F0F4-0D12-438D-8437-972D10095A6D}" destId="{4BCAD09A-9C38-4EB6-A6AC-17F484098849}" srcOrd="0" destOrd="0" presId="urn:microsoft.com/office/officeart/2005/8/layout/hierarchy4"/>
    <dgm:cxn modelId="{E0FB0326-676A-4BD2-B38B-286BF4FCF8FC}" srcId="{154B15BD-B935-4E39-A525-FD1B9886CBD9}" destId="{29E2F0F4-0D12-438D-8437-972D10095A6D}" srcOrd="3" destOrd="0" parTransId="{688C123A-390D-4BDE-AD06-974A15D9FEA2}" sibTransId="{A061750A-89A6-4398-8B3D-BE090F012A23}"/>
    <dgm:cxn modelId="{40F65E7B-7C86-4989-87AA-9F4E476373F7}" type="presOf" srcId="{1DB78430-6BC7-4D32-AF3C-F24D6DB38050}" destId="{4E0FB10A-B710-4F0A-83C8-879402196B3E}" srcOrd="0" destOrd="0" presId="urn:microsoft.com/office/officeart/2005/8/layout/hierarchy4"/>
    <dgm:cxn modelId="{889D76CA-688A-423B-9A2B-22A83ECC9678}" srcId="{C6456A0D-7658-4D16-8DF2-F7615355F267}" destId="{154B15BD-B935-4E39-A525-FD1B9886CBD9}" srcOrd="0" destOrd="0" parTransId="{47E4F3CC-6018-4A12-80A0-70BD3CC9367D}" sibTransId="{72904F3E-6C20-42AB-8FA8-FDC4ABFD680D}"/>
    <dgm:cxn modelId="{37B402DD-51D4-48B5-B7C5-B67AA41D4C04}" type="presOf" srcId="{C6456A0D-7658-4D16-8DF2-F7615355F267}" destId="{04C939E4-BC19-4F90-A797-DE2015BBCE3F}" srcOrd="0" destOrd="0" presId="urn:microsoft.com/office/officeart/2005/8/layout/hierarchy4"/>
    <dgm:cxn modelId="{6974CD7B-3001-40F1-9B9A-45020887B4EE}" srcId="{154B15BD-B935-4E39-A525-FD1B9886CBD9}" destId="{79384999-44E3-445F-9186-11276F363843}" srcOrd="0" destOrd="0" parTransId="{93137AB2-BFBA-4209-8247-9BD44AA56264}" sibTransId="{9AAEA1C7-7760-4F4F-B61E-40ABDFCE79A8}"/>
    <dgm:cxn modelId="{2EABED92-7728-4698-A42E-CC7B5D22E6CF}" type="presOf" srcId="{43AB3296-2A8C-4B32-931A-F0B573A0B713}" destId="{6BD18A06-5CA1-4D7A-81AF-FB624718AB73}" srcOrd="0" destOrd="0" presId="urn:microsoft.com/office/officeart/2005/8/layout/hierarchy4"/>
    <dgm:cxn modelId="{7032F3B5-CB4B-445D-88B3-56813DCAF031}" type="presOf" srcId="{154B15BD-B935-4E39-A525-FD1B9886CBD9}" destId="{7BCDB16A-54D0-4A01-9B6A-5B4EB745DF7A}" srcOrd="0" destOrd="0" presId="urn:microsoft.com/office/officeart/2005/8/layout/hierarchy4"/>
    <dgm:cxn modelId="{8D651A53-C267-4B49-B1BF-1CD70B10836E}" type="presOf" srcId="{79384999-44E3-445F-9186-11276F363843}" destId="{D2E2F17A-5C98-4C67-BE81-7409008D9828}" srcOrd="0" destOrd="0" presId="urn:microsoft.com/office/officeart/2005/8/layout/hierarchy4"/>
    <dgm:cxn modelId="{5BDC441E-BB98-487F-95AE-2D5D4482AE32}" type="presParOf" srcId="{04C939E4-BC19-4F90-A797-DE2015BBCE3F}" destId="{09DCA50E-414D-4EE7-A90F-B8DFB585EB62}" srcOrd="0" destOrd="0" presId="urn:microsoft.com/office/officeart/2005/8/layout/hierarchy4"/>
    <dgm:cxn modelId="{4CBA7186-4B2D-49CF-B22E-94537B9C42AE}" type="presParOf" srcId="{09DCA50E-414D-4EE7-A90F-B8DFB585EB62}" destId="{7BCDB16A-54D0-4A01-9B6A-5B4EB745DF7A}" srcOrd="0" destOrd="0" presId="urn:microsoft.com/office/officeart/2005/8/layout/hierarchy4"/>
    <dgm:cxn modelId="{0ADE3492-5F03-4AC6-90D8-230211CC83D1}" type="presParOf" srcId="{09DCA50E-414D-4EE7-A90F-B8DFB585EB62}" destId="{7A53D082-AB01-4DE4-939E-013566B7E6DA}" srcOrd="1" destOrd="0" presId="urn:microsoft.com/office/officeart/2005/8/layout/hierarchy4"/>
    <dgm:cxn modelId="{45086F08-DC4F-4D07-B5FC-13914B6D5347}" type="presParOf" srcId="{09DCA50E-414D-4EE7-A90F-B8DFB585EB62}" destId="{48D933F8-EEF2-4862-B06B-A6D7CE9A2717}" srcOrd="2" destOrd="0" presId="urn:microsoft.com/office/officeart/2005/8/layout/hierarchy4"/>
    <dgm:cxn modelId="{54C89049-3C5A-4B25-9033-4804DE499A9F}" type="presParOf" srcId="{48D933F8-EEF2-4862-B06B-A6D7CE9A2717}" destId="{FF825651-89AF-4139-B774-466FC7AAF2E0}" srcOrd="0" destOrd="0" presId="urn:microsoft.com/office/officeart/2005/8/layout/hierarchy4"/>
    <dgm:cxn modelId="{8785F99D-4CB4-4984-A5B0-4A6D1A8DEB4D}" type="presParOf" srcId="{FF825651-89AF-4139-B774-466FC7AAF2E0}" destId="{D2E2F17A-5C98-4C67-BE81-7409008D9828}" srcOrd="0" destOrd="0" presId="urn:microsoft.com/office/officeart/2005/8/layout/hierarchy4"/>
    <dgm:cxn modelId="{9A8C0068-6793-41D6-B3FC-B1ED21ADAC1C}" type="presParOf" srcId="{FF825651-89AF-4139-B774-466FC7AAF2E0}" destId="{5A91664E-F3CD-4349-A473-B18D24C9052A}" srcOrd="1" destOrd="0" presId="urn:microsoft.com/office/officeart/2005/8/layout/hierarchy4"/>
    <dgm:cxn modelId="{BF67DF72-FCC4-408C-ACC6-1C6D9F170068}" type="presParOf" srcId="{48D933F8-EEF2-4862-B06B-A6D7CE9A2717}" destId="{CEF607F7-3B9B-4735-95D5-2585E002753C}" srcOrd="1" destOrd="0" presId="urn:microsoft.com/office/officeart/2005/8/layout/hierarchy4"/>
    <dgm:cxn modelId="{710B2DB6-FF3B-4653-9B2F-E5447355B5D7}" type="presParOf" srcId="{48D933F8-EEF2-4862-B06B-A6D7CE9A2717}" destId="{158F0088-46FA-468C-A558-7C1F5442B8FB}" srcOrd="2" destOrd="0" presId="urn:microsoft.com/office/officeart/2005/8/layout/hierarchy4"/>
    <dgm:cxn modelId="{98D8709A-2B6A-4E49-AA05-8F2656F66650}" type="presParOf" srcId="{158F0088-46FA-468C-A558-7C1F5442B8FB}" destId="{6BD18A06-5CA1-4D7A-81AF-FB624718AB73}" srcOrd="0" destOrd="0" presId="urn:microsoft.com/office/officeart/2005/8/layout/hierarchy4"/>
    <dgm:cxn modelId="{0DFC5B4E-05BC-4E35-8CCD-5BF13E39CC71}" type="presParOf" srcId="{158F0088-46FA-468C-A558-7C1F5442B8FB}" destId="{45EF3564-580A-4233-B8E5-EE17EC479018}" srcOrd="1" destOrd="0" presId="urn:microsoft.com/office/officeart/2005/8/layout/hierarchy4"/>
    <dgm:cxn modelId="{B02F53E3-034B-48AE-9C05-374854587C68}" type="presParOf" srcId="{48D933F8-EEF2-4862-B06B-A6D7CE9A2717}" destId="{093BE4F1-FC18-4244-AC8F-056920A3EE66}" srcOrd="3" destOrd="0" presId="urn:microsoft.com/office/officeart/2005/8/layout/hierarchy4"/>
    <dgm:cxn modelId="{FD9BAC0A-F4E0-4D9B-B002-B5FED58B8C38}" type="presParOf" srcId="{48D933F8-EEF2-4862-B06B-A6D7CE9A2717}" destId="{068514A6-E4C8-49CA-873A-BEB5CFE92814}" srcOrd="4" destOrd="0" presId="urn:microsoft.com/office/officeart/2005/8/layout/hierarchy4"/>
    <dgm:cxn modelId="{9F7E4104-A8F0-4985-B4B2-392752FBFE3B}" type="presParOf" srcId="{068514A6-E4C8-49CA-873A-BEB5CFE92814}" destId="{4E0FB10A-B710-4F0A-83C8-879402196B3E}" srcOrd="0" destOrd="0" presId="urn:microsoft.com/office/officeart/2005/8/layout/hierarchy4"/>
    <dgm:cxn modelId="{16D3F759-9F05-489E-8E54-90A2CC7D9488}" type="presParOf" srcId="{068514A6-E4C8-49CA-873A-BEB5CFE92814}" destId="{3AFEB965-18A5-47DD-8975-43C642434715}" srcOrd="1" destOrd="0" presId="urn:microsoft.com/office/officeart/2005/8/layout/hierarchy4"/>
    <dgm:cxn modelId="{DD86726B-3731-4146-9E4F-626A6DE26CD2}" type="presParOf" srcId="{48D933F8-EEF2-4862-B06B-A6D7CE9A2717}" destId="{31E6A45E-C53B-46D2-8718-2F31312019DC}" srcOrd="5" destOrd="0" presId="urn:microsoft.com/office/officeart/2005/8/layout/hierarchy4"/>
    <dgm:cxn modelId="{D2AD290D-7572-4C09-B59C-A4C37495BC97}" type="presParOf" srcId="{48D933F8-EEF2-4862-B06B-A6D7CE9A2717}" destId="{2CDDC6E8-4384-4EC5-8F9C-F7FFAAFAA727}" srcOrd="6" destOrd="0" presId="urn:microsoft.com/office/officeart/2005/8/layout/hierarchy4"/>
    <dgm:cxn modelId="{550D98E0-2A1C-4F0B-B2FE-A8A66AA544D2}" type="presParOf" srcId="{2CDDC6E8-4384-4EC5-8F9C-F7FFAAFAA727}" destId="{4BCAD09A-9C38-4EB6-A6AC-17F484098849}" srcOrd="0" destOrd="0" presId="urn:microsoft.com/office/officeart/2005/8/layout/hierarchy4"/>
    <dgm:cxn modelId="{BBFFAD84-4008-4EBD-A4F1-420E5D50A84A}" type="presParOf" srcId="{2CDDC6E8-4384-4EC5-8F9C-F7FFAAFAA727}" destId="{9E6034A4-B6F3-4CA6-A011-6F721E182879}" srcOrd="1" destOrd="0" presId="urn:microsoft.com/office/officeart/2005/8/layout/hierarchy4"/>
    <dgm:cxn modelId="{7876D179-D2F1-43F5-B0AF-1C2F46071003}" type="presParOf" srcId="{48D933F8-EEF2-4862-B06B-A6D7CE9A2717}" destId="{BEA7A412-AFC9-4E3A-B475-DF6C696B7ACD}" srcOrd="7" destOrd="0" presId="urn:microsoft.com/office/officeart/2005/8/layout/hierarchy4"/>
    <dgm:cxn modelId="{C158E6CF-5284-4932-9614-406CF7C531D3}" type="presParOf" srcId="{48D933F8-EEF2-4862-B06B-A6D7CE9A2717}" destId="{D060D9C0-D5B8-4328-BAB0-F4CF9CB71E32}" srcOrd="8" destOrd="0" presId="urn:microsoft.com/office/officeart/2005/8/layout/hierarchy4"/>
    <dgm:cxn modelId="{44018391-220A-4DB2-A64E-3AE07C82FA5B}" type="presParOf" srcId="{D060D9C0-D5B8-4328-BAB0-F4CF9CB71E32}" destId="{6EB1C942-8DA3-4D7B-BEE0-E11B1C038345}" srcOrd="0" destOrd="0" presId="urn:microsoft.com/office/officeart/2005/8/layout/hierarchy4"/>
    <dgm:cxn modelId="{84B6747D-01AB-427B-A31E-04991EAD8E0D}" type="presParOf" srcId="{D060D9C0-D5B8-4328-BAB0-F4CF9CB71E32}" destId="{8FCE2BD7-9E30-43E0-B9C9-C7E7CE91AC19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524813-A83C-49F2-B396-D4E4646A4757}" type="doc">
      <dgm:prSet loTypeId="urn:microsoft.com/office/officeart/2005/8/layout/orgChart1" loCatId="hierarchy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A878E170-E1B2-46DB-9796-33B57C1EBBC5}">
      <dgm:prSet phldrT="[Texto]" custT="1"/>
      <dgm:spPr/>
      <dgm:t>
        <a:bodyPr/>
        <a:lstStyle/>
        <a:p>
          <a:r>
            <a:rPr lang="es-EC" sz="1600" dirty="0" smtClean="0"/>
            <a:t>LA SEGURIDAD FÍSICA </a:t>
          </a:r>
          <a:endParaRPr lang="es-EC" sz="1600" dirty="0"/>
        </a:p>
      </dgm:t>
    </dgm:pt>
    <dgm:pt modelId="{3A046374-8669-426A-A423-429954C1A19E}" type="parTrans" cxnId="{0AA3D8B5-BD9C-4B7E-A626-C980DE1C60F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98ED708B-5520-4449-B869-BE0D5D8023E1}" type="sibTrans" cxnId="{0AA3D8B5-BD9C-4B7E-A626-C980DE1C60F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E6A7FC2-FEF2-4BEB-A277-BC23C39456E3}">
      <dgm:prSet phldrT="[Texto]" custT="1"/>
      <dgm:spPr/>
      <dgm:t>
        <a:bodyPr/>
        <a:lstStyle/>
        <a:p>
          <a:r>
            <a:rPr lang="es-EC" sz="1600" dirty="0" smtClean="0"/>
            <a:t>Protección del objeto a proteger</a:t>
          </a:r>
          <a:endParaRPr lang="es-EC" sz="1600" dirty="0"/>
        </a:p>
      </dgm:t>
    </dgm:pt>
    <dgm:pt modelId="{9630A0A8-C373-42C5-A730-32193D1776F3}" type="parTrans" cxnId="{F5521C84-2443-4932-B45A-064C806D5257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7BA4AEA8-3CA3-4256-AED6-C32B9204DC2E}" type="sibTrans" cxnId="{F5521C84-2443-4932-B45A-064C806D5257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F917595C-6B55-411D-A2F3-85C9198E5385}">
      <dgm:prSet phldrT="[Texto]" custT="1"/>
      <dgm:spPr/>
      <dgm:t>
        <a:bodyPr/>
        <a:lstStyle/>
        <a:p>
          <a:r>
            <a:rPr lang="es-EC" sz="1600" smtClean="0"/>
            <a:t>Control interno y externo </a:t>
          </a:r>
          <a:endParaRPr lang="es-EC" sz="1600" dirty="0"/>
        </a:p>
      </dgm:t>
    </dgm:pt>
    <dgm:pt modelId="{E2AA2522-78A8-491F-83A6-A7D20370D5E4}" type="parTrans" cxnId="{ABFC2686-DEA4-4D58-BE5B-BD0D01E9C47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AD8ACAC-E4CF-4897-8DBD-E3DAF6CA6D56}" type="sibTrans" cxnId="{ABFC2686-DEA4-4D58-BE5B-BD0D01E9C475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03A299D-603F-42AA-9273-A24A5FA507ED}">
      <dgm:prSet phldrT="[Texto]" custT="1"/>
      <dgm:spPr/>
      <dgm:t>
        <a:bodyPr/>
        <a:lstStyle/>
        <a:p>
          <a:r>
            <a:rPr lang="es-EC" sz="1600" smtClean="0"/>
            <a:t>Ambiente físico estable</a:t>
          </a:r>
          <a:endParaRPr lang="es-EC" sz="1600" dirty="0"/>
        </a:p>
      </dgm:t>
    </dgm:pt>
    <dgm:pt modelId="{453B32E9-C2C9-4B6A-B499-2C900B8438D5}" type="parTrans" cxnId="{17493F19-A193-445C-BA42-29DC8B1816C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3CCFF293-C75C-4CA8-A332-9D618E2CAC32}" type="sibTrans" cxnId="{17493F19-A193-445C-BA42-29DC8B1816C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4420B690-B92B-4293-A397-A5381E9427D2}" type="pres">
      <dgm:prSet presAssocID="{55524813-A83C-49F2-B396-D4E4646A475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C190F85-D05E-4B9B-A2C5-BAAD886FD21F}" type="pres">
      <dgm:prSet presAssocID="{A878E170-E1B2-46DB-9796-33B57C1EBBC5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7C99BB1-6643-4D90-9C45-41F2D519A5FC}" type="pres">
      <dgm:prSet presAssocID="{A878E170-E1B2-46DB-9796-33B57C1EBBC5}" presName="rootComposite1" presStyleCnt="0"/>
      <dgm:spPr/>
      <dgm:t>
        <a:bodyPr/>
        <a:lstStyle/>
        <a:p>
          <a:endParaRPr lang="es-EC"/>
        </a:p>
      </dgm:t>
    </dgm:pt>
    <dgm:pt modelId="{23387534-6CC5-42FE-828E-89645A808E14}" type="pres">
      <dgm:prSet presAssocID="{A878E170-E1B2-46DB-9796-33B57C1EBBC5}" presName="rootText1" presStyleLbl="node0" presStyleIdx="0" presStyleCnt="1" custScaleX="190026" custScaleY="10123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E90E0B-01C1-4312-8EF4-1A9E19F25105}" type="pres">
      <dgm:prSet presAssocID="{A878E170-E1B2-46DB-9796-33B57C1EBBC5}" presName="rootConnector1" presStyleLbl="node1" presStyleIdx="0" presStyleCnt="0"/>
      <dgm:spPr/>
      <dgm:t>
        <a:bodyPr/>
        <a:lstStyle/>
        <a:p>
          <a:endParaRPr lang="es-EC"/>
        </a:p>
      </dgm:t>
    </dgm:pt>
    <dgm:pt modelId="{327AAC66-66CE-4587-8434-EF5C020E263E}" type="pres">
      <dgm:prSet presAssocID="{A878E170-E1B2-46DB-9796-33B57C1EBBC5}" presName="hierChild2" presStyleCnt="0"/>
      <dgm:spPr/>
      <dgm:t>
        <a:bodyPr/>
        <a:lstStyle/>
        <a:p>
          <a:endParaRPr lang="es-EC"/>
        </a:p>
      </dgm:t>
    </dgm:pt>
    <dgm:pt modelId="{D8D03DC5-17C6-46F2-A881-4E094D20BB05}" type="pres">
      <dgm:prSet presAssocID="{9630A0A8-C373-42C5-A730-32193D1776F3}" presName="Name37" presStyleLbl="parChTrans1D2" presStyleIdx="0" presStyleCnt="3"/>
      <dgm:spPr/>
      <dgm:t>
        <a:bodyPr/>
        <a:lstStyle/>
        <a:p>
          <a:endParaRPr lang="es-EC"/>
        </a:p>
      </dgm:t>
    </dgm:pt>
    <dgm:pt modelId="{24628082-8E9B-4841-B237-BD8449955E8B}" type="pres">
      <dgm:prSet presAssocID="{2E6A7FC2-FEF2-4BEB-A277-BC23C39456E3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C27690C1-4F52-4817-9949-8534082F9F4C}" type="pres">
      <dgm:prSet presAssocID="{2E6A7FC2-FEF2-4BEB-A277-BC23C39456E3}" presName="rootComposite" presStyleCnt="0"/>
      <dgm:spPr/>
      <dgm:t>
        <a:bodyPr/>
        <a:lstStyle/>
        <a:p>
          <a:endParaRPr lang="es-EC"/>
        </a:p>
      </dgm:t>
    </dgm:pt>
    <dgm:pt modelId="{B2985033-96EB-44D8-8618-242033F16B31}" type="pres">
      <dgm:prSet presAssocID="{2E6A7FC2-FEF2-4BEB-A277-BC23C39456E3}" presName="rootText" presStyleLbl="node2" presStyleIdx="0" presStyleCnt="3" custScaleY="22161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4664871-20EB-4A52-9962-849F7CE20E1B}" type="pres">
      <dgm:prSet presAssocID="{2E6A7FC2-FEF2-4BEB-A277-BC23C39456E3}" presName="rootConnector" presStyleLbl="node2" presStyleIdx="0" presStyleCnt="3"/>
      <dgm:spPr/>
      <dgm:t>
        <a:bodyPr/>
        <a:lstStyle/>
        <a:p>
          <a:endParaRPr lang="es-EC"/>
        </a:p>
      </dgm:t>
    </dgm:pt>
    <dgm:pt modelId="{8E2A6C53-3901-4A07-BAB3-FF48CA290FD9}" type="pres">
      <dgm:prSet presAssocID="{2E6A7FC2-FEF2-4BEB-A277-BC23C39456E3}" presName="hierChild4" presStyleCnt="0"/>
      <dgm:spPr/>
      <dgm:t>
        <a:bodyPr/>
        <a:lstStyle/>
        <a:p>
          <a:endParaRPr lang="es-EC"/>
        </a:p>
      </dgm:t>
    </dgm:pt>
    <dgm:pt modelId="{8B97A9AA-FDC3-4529-92A9-DCBE3DF2311A}" type="pres">
      <dgm:prSet presAssocID="{2E6A7FC2-FEF2-4BEB-A277-BC23C39456E3}" presName="hierChild5" presStyleCnt="0"/>
      <dgm:spPr/>
      <dgm:t>
        <a:bodyPr/>
        <a:lstStyle/>
        <a:p>
          <a:endParaRPr lang="es-EC"/>
        </a:p>
      </dgm:t>
    </dgm:pt>
    <dgm:pt modelId="{4CA376E0-F2FB-422B-A698-A973B2C6B65B}" type="pres">
      <dgm:prSet presAssocID="{E2AA2522-78A8-491F-83A6-A7D20370D5E4}" presName="Name37" presStyleLbl="parChTrans1D2" presStyleIdx="1" presStyleCnt="3"/>
      <dgm:spPr/>
      <dgm:t>
        <a:bodyPr/>
        <a:lstStyle/>
        <a:p>
          <a:endParaRPr lang="es-EC"/>
        </a:p>
      </dgm:t>
    </dgm:pt>
    <dgm:pt modelId="{068E4D48-1DE9-4DE1-9AE1-BF84D176F8C5}" type="pres">
      <dgm:prSet presAssocID="{F917595C-6B55-411D-A2F3-85C9198E538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613BCE54-B454-4273-A6A4-EBADCBF205C0}" type="pres">
      <dgm:prSet presAssocID="{F917595C-6B55-411D-A2F3-85C9198E5385}" presName="rootComposite" presStyleCnt="0"/>
      <dgm:spPr/>
      <dgm:t>
        <a:bodyPr/>
        <a:lstStyle/>
        <a:p>
          <a:endParaRPr lang="es-EC"/>
        </a:p>
      </dgm:t>
    </dgm:pt>
    <dgm:pt modelId="{F15531E2-1FF9-48F0-9953-4A11A39B0380}" type="pres">
      <dgm:prSet presAssocID="{F917595C-6B55-411D-A2F3-85C9198E5385}" presName="rootText" presStyleLbl="node2" presStyleIdx="1" presStyleCnt="3" custScaleY="19121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4BD4BC8-7ED5-46A4-9591-5B2E6E660EE1}" type="pres">
      <dgm:prSet presAssocID="{F917595C-6B55-411D-A2F3-85C9198E5385}" presName="rootConnector" presStyleLbl="node2" presStyleIdx="1" presStyleCnt="3"/>
      <dgm:spPr/>
      <dgm:t>
        <a:bodyPr/>
        <a:lstStyle/>
        <a:p>
          <a:endParaRPr lang="es-EC"/>
        </a:p>
      </dgm:t>
    </dgm:pt>
    <dgm:pt modelId="{010836C8-3449-4227-B597-91FD736E317F}" type="pres">
      <dgm:prSet presAssocID="{F917595C-6B55-411D-A2F3-85C9198E5385}" presName="hierChild4" presStyleCnt="0"/>
      <dgm:spPr/>
      <dgm:t>
        <a:bodyPr/>
        <a:lstStyle/>
        <a:p>
          <a:endParaRPr lang="es-EC"/>
        </a:p>
      </dgm:t>
    </dgm:pt>
    <dgm:pt modelId="{B1475E70-B402-435C-AD9F-7E27D477D513}" type="pres">
      <dgm:prSet presAssocID="{F917595C-6B55-411D-A2F3-85C9198E5385}" presName="hierChild5" presStyleCnt="0"/>
      <dgm:spPr/>
      <dgm:t>
        <a:bodyPr/>
        <a:lstStyle/>
        <a:p>
          <a:endParaRPr lang="es-EC"/>
        </a:p>
      </dgm:t>
    </dgm:pt>
    <dgm:pt modelId="{8AACED2A-EF55-463C-B31E-97C1857BE55F}" type="pres">
      <dgm:prSet presAssocID="{453B32E9-C2C9-4B6A-B499-2C900B8438D5}" presName="Name37" presStyleLbl="parChTrans1D2" presStyleIdx="2" presStyleCnt="3"/>
      <dgm:spPr/>
      <dgm:t>
        <a:bodyPr/>
        <a:lstStyle/>
        <a:p>
          <a:endParaRPr lang="es-EC"/>
        </a:p>
      </dgm:t>
    </dgm:pt>
    <dgm:pt modelId="{211E5AEF-3DC1-48E7-8908-D182CEB7B666}" type="pres">
      <dgm:prSet presAssocID="{803A299D-603F-42AA-9273-A24A5FA507E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8D651D4-E130-405D-BC9E-DB2B2846F793}" type="pres">
      <dgm:prSet presAssocID="{803A299D-603F-42AA-9273-A24A5FA507ED}" presName="rootComposite" presStyleCnt="0"/>
      <dgm:spPr/>
      <dgm:t>
        <a:bodyPr/>
        <a:lstStyle/>
        <a:p>
          <a:endParaRPr lang="es-EC"/>
        </a:p>
      </dgm:t>
    </dgm:pt>
    <dgm:pt modelId="{3561CA17-9BAF-4A32-8684-7E339D10234F}" type="pres">
      <dgm:prSet presAssocID="{803A299D-603F-42AA-9273-A24A5FA507ED}" presName="rootText" presStyleLbl="node2" presStyleIdx="2" presStyleCnt="3" custScaleY="22161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E46C211-E401-429F-9BC6-557D4A567202}" type="pres">
      <dgm:prSet presAssocID="{803A299D-603F-42AA-9273-A24A5FA507ED}" presName="rootConnector" presStyleLbl="node2" presStyleIdx="2" presStyleCnt="3"/>
      <dgm:spPr/>
      <dgm:t>
        <a:bodyPr/>
        <a:lstStyle/>
        <a:p>
          <a:endParaRPr lang="es-EC"/>
        </a:p>
      </dgm:t>
    </dgm:pt>
    <dgm:pt modelId="{4AC8667D-1F56-4411-B6FD-1A04D226CB34}" type="pres">
      <dgm:prSet presAssocID="{803A299D-603F-42AA-9273-A24A5FA507ED}" presName="hierChild4" presStyleCnt="0"/>
      <dgm:spPr/>
      <dgm:t>
        <a:bodyPr/>
        <a:lstStyle/>
        <a:p>
          <a:endParaRPr lang="es-EC"/>
        </a:p>
      </dgm:t>
    </dgm:pt>
    <dgm:pt modelId="{82ECD868-213B-413B-888B-7306D8FBB878}" type="pres">
      <dgm:prSet presAssocID="{803A299D-603F-42AA-9273-A24A5FA507ED}" presName="hierChild5" presStyleCnt="0"/>
      <dgm:spPr/>
      <dgm:t>
        <a:bodyPr/>
        <a:lstStyle/>
        <a:p>
          <a:endParaRPr lang="es-EC"/>
        </a:p>
      </dgm:t>
    </dgm:pt>
    <dgm:pt modelId="{C9B7593A-9A90-41C8-8D8B-B2ECB74EBFA4}" type="pres">
      <dgm:prSet presAssocID="{A878E170-E1B2-46DB-9796-33B57C1EBBC5}" presName="hierChild3" presStyleCnt="0"/>
      <dgm:spPr/>
      <dgm:t>
        <a:bodyPr/>
        <a:lstStyle/>
        <a:p>
          <a:endParaRPr lang="es-EC"/>
        </a:p>
      </dgm:t>
    </dgm:pt>
  </dgm:ptLst>
  <dgm:cxnLst>
    <dgm:cxn modelId="{AE1DA579-FEFC-411D-A5D4-A626F71C1CE7}" type="presOf" srcId="{453B32E9-C2C9-4B6A-B499-2C900B8438D5}" destId="{8AACED2A-EF55-463C-B31E-97C1857BE55F}" srcOrd="0" destOrd="0" presId="urn:microsoft.com/office/officeart/2005/8/layout/orgChart1"/>
    <dgm:cxn modelId="{41A4D310-3E73-4656-A407-0B4822CE9D73}" type="presOf" srcId="{55524813-A83C-49F2-B396-D4E4646A4757}" destId="{4420B690-B92B-4293-A397-A5381E9427D2}" srcOrd="0" destOrd="0" presId="urn:microsoft.com/office/officeart/2005/8/layout/orgChart1"/>
    <dgm:cxn modelId="{67975477-5141-4326-BC71-1BDBB3F3F0F0}" type="presOf" srcId="{A878E170-E1B2-46DB-9796-33B57C1EBBC5}" destId="{23387534-6CC5-42FE-828E-89645A808E14}" srcOrd="0" destOrd="0" presId="urn:microsoft.com/office/officeart/2005/8/layout/orgChart1"/>
    <dgm:cxn modelId="{73454AB5-FA5F-4FB4-B476-7A78CBABC79B}" type="presOf" srcId="{2E6A7FC2-FEF2-4BEB-A277-BC23C39456E3}" destId="{34664871-20EB-4A52-9962-849F7CE20E1B}" srcOrd="1" destOrd="0" presId="urn:microsoft.com/office/officeart/2005/8/layout/orgChart1"/>
    <dgm:cxn modelId="{ABFC2686-DEA4-4D58-BE5B-BD0D01E9C475}" srcId="{A878E170-E1B2-46DB-9796-33B57C1EBBC5}" destId="{F917595C-6B55-411D-A2F3-85C9198E5385}" srcOrd="1" destOrd="0" parTransId="{E2AA2522-78A8-491F-83A6-A7D20370D5E4}" sibTransId="{1AD8ACAC-E4CF-4897-8DBD-E3DAF6CA6D56}"/>
    <dgm:cxn modelId="{56D0F96A-E62A-4C2C-884C-D5EF9644372A}" type="presOf" srcId="{2E6A7FC2-FEF2-4BEB-A277-BC23C39456E3}" destId="{B2985033-96EB-44D8-8618-242033F16B31}" srcOrd="0" destOrd="0" presId="urn:microsoft.com/office/officeart/2005/8/layout/orgChart1"/>
    <dgm:cxn modelId="{D9270FA6-8738-4B37-A338-AD17347C1BEC}" type="presOf" srcId="{803A299D-603F-42AA-9273-A24A5FA507ED}" destId="{4E46C211-E401-429F-9BC6-557D4A567202}" srcOrd="1" destOrd="0" presId="urn:microsoft.com/office/officeart/2005/8/layout/orgChart1"/>
    <dgm:cxn modelId="{EB111BA4-E21A-42CE-843F-3D1BD3D2932A}" type="presOf" srcId="{803A299D-603F-42AA-9273-A24A5FA507ED}" destId="{3561CA17-9BAF-4A32-8684-7E339D10234F}" srcOrd="0" destOrd="0" presId="urn:microsoft.com/office/officeart/2005/8/layout/orgChart1"/>
    <dgm:cxn modelId="{CC0A4E92-3668-462C-9DAC-83904DE894F8}" type="presOf" srcId="{A878E170-E1B2-46DB-9796-33B57C1EBBC5}" destId="{70E90E0B-01C1-4312-8EF4-1A9E19F25105}" srcOrd="1" destOrd="0" presId="urn:microsoft.com/office/officeart/2005/8/layout/orgChart1"/>
    <dgm:cxn modelId="{17493F19-A193-445C-BA42-29DC8B1816C8}" srcId="{A878E170-E1B2-46DB-9796-33B57C1EBBC5}" destId="{803A299D-603F-42AA-9273-A24A5FA507ED}" srcOrd="2" destOrd="0" parTransId="{453B32E9-C2C9-4B6A-B499-2C900B8438D5}" sibTransId="{3CCFF293-C75C-4CA8-A332-9D618E2CAC32}"/>
    <dgm:cxn modelId="{0AA3D8B5-BD9C-4B7E-A626-C980DE1C60F8}" srcId="{55524813-A83C-49F2-B396-D4E4646A4757}" destId="{A878E170-E1B2-46DB-9796-33B57C1EBBC5}" srcOrd="0" destOrd="0" parTransId="{3A046374-8669-426A-A423-429954C1A19E}" sibTransId="{98ED708B-5520-4449-B869-BE0D5D8023E1}"/>
    <dgm:cxn modelId="{F5521C84-2443-4932-B45A-064C806D5257}" srcId="{A878E170-E1B2-46DB-9796-33B57C1EBBC5}" destId="{2E6A7FC2-FEF2-4BEB-A277-BC23C39456E3}" srcOrd="0" destOrd="0" parTransId="{9630A0A8-C373-42C5-A730-32193D1776F3}" sibTransId="{7BA4AEA8-3CA3-4256-AED6-C32B9204DC2E}"/>
    <dgm:cxn modelId="{1897DED5-7F51-4729-9837-7EFA25DD042E}" type="presOf" srcId="{F917595C-6B55-411D-A2F3-85C9198E5385}" destId="{54BD4BC8-7ED5-46A4-9591-5B2E6E660EE1}" srcOrd="1" destOrd="0" presId="urn:microsoft.com/office/officeart/2005/8/layout/orgChart1"/>
    <dgm:cxn modelId="{668987C1-92A2-4EC5-B517-96B25B9873FF}" type="presOf" srcId="{9630A0A8-C373-42C5-A730-32193D1776F3}" destId="{D8D03DC5-17C6-46F2-A881-4E094D20BB05}" srcOrd="0" destOrd="0" presId="urn:microsoft.com/office/officeart/2005/8/layout/orgChart1"/>
    <dgm:cxn modelId="{A6E423A8-B226-4C17-916E-06CA83737515}" type="presOf" srcId="{F917595C-6B55-411D-A2F3-85C9198E5385}" destId="{F15531E2-1FF9-48F0-9953-4A11A39B0380}" srcOrd="0" destOrd="0" presId="urn:microsoft.com/office/officeart/2005/8/layout/orgChart1"/>
    <dgm:cxn modelId="{C3848259-B1B0-4749-A245-E2B06FC2ACC8}" type="presOf" srcId="{E2AA2522-78A8-491F-83A6-A7D20370D5E4}" destId="{4CA376E0-F2FB-422B-A698-A973B2C6B65B}" srcOrd="0" destOrd="0" presId="urn:microsoft.com/office/officeart/2005/8/layout/orgChart1"/>
    <dgm:cxn modelId="{8AFD5923-1695-41D1-A704-2FB83E5FDDBB}" type="presParOf" srcId="{4420B690-B92B-4293-A397-A5381E9427D2}" destId="{6C190F85-D05E-4B9B-A2C5-BAAD886FD21F}" srcOrd="0" destOrd="0" presId="urn:microsoft.com/office/officeart/2005/8/layout/orgChart1"/>
    <dgm:cxn modelId="{EB67346A-3D3E-4750-AFE2-E412031C294D}" type="presParOf" srcId="{6C190F85-D05E-4B9B-A2C5-BAAD886FD21F}" destId="{87C99BB1-6643-4D90-9C45-41F2D519A5FC}" srcOrd="0" destOrd="0" presId="urn:microsoft.com/office/officeart/2005/8/layout/orgChart1"/>
    <dgm:cxn modelId="{38B1D95F-85A7-494E-93B7-CD36410B153D}" type="presParOf" srcId="{87C99BB1-6643-4D90-9C45-41F2D519A5FC}" destId="{23387534-6CC5-42FE-828E-89645A808E14}" srcOrd="0" destOrd="0" presId="urn:microsoft.com/office/officeart/2005/8/layout/orgChart1"/>
    <dgm:cxn modelId="{408D7AC1-BE45-4779-B351-48AA3665224F}" type="presParOf" srcId="{87C99BB1-6643-4D90-9C45-41F2D519A5FC}" destId="{70E90E0B-01C1-4312-8EF4-1A9E19F25105}" srcOrd="1" destOrd="0" presId="urn:microsoft.com/office/officeart/2005/8/layout/orgChart1"/>
    <dgm:cxn modelId="{F78523DA-D83F-4BC4-AB64-2CF643AC389F}" type="presParOf" srcId="{6C190F85-D05E-4B9B-A2C5-BAAD886FD21F}" destId="{327AAC66-66CE-4587-8434-EF5C020E263E}" srcOrd="1" destOrd="0" presId="urn:microsoft.com/office/officeart/2005/8/layout/orgChart1"/>
    <dgm:cxn modelId="{5C98619F-85EA-4DD6-8329-13F1C0B5576B}" type="presParOf" srcId="{327AAC66-66CE-4587-8434-EF5C020E263E}" destId="{D8D03DC5-17C6-46F2-A881-4E094D20BB05}" srcOrd="0" destOrd="0" presId="urn:microsoft.com/office/officeart/2005/8/layout/orgChart1"/>
    <dgm:cxn modelId="{0F6B0D90-6A7F-4DE5-B564-A37B47C0A44D}" type="presParOf" srcId="{327AAC66-66CE-4587-8434-EF5C020E263E}" destId="{24628082-8E9B-4841-B237-BD8449955E8B}" srcOrd="1" destOrd="0" presId="urn:microsoft.com/office/officeart/2005/8/layout/orgChart1"/>
    <dgm:cxn modelId="{6FE2BC39-DEBD-4563-8388-373153B6B0D5}" type="presParOf" srcId="{24628082-8E9B-4841-B237-BD8449955E8B}" destId="{C27690C1-4F52-4817-9949-8534082F9F4C}" srcOrd="0" destOrd="0" presId="urn:microsoft.com/office/officeart/2005/8/layout/orgChart1"/>
    <dgm:cxn modelId="{02DEB894-F158-48E2-8842-01998578B1E1}" type="presParOf" srcId="{C27690C1-4F52-4817-9949-8534082F9F4C}" destId="{B2985033-96EB-44D8-8618-242033F16B31}" srcOrd="0" destOrd="0" presId="urn:microsoft.com/office/officeart/2005/8/layout/orgChart1"/>
    <dgm:cxn modelId="{394A2CD3-4E76-4C99-9E46-16421E7AF469}" type="presParOf" srcId="{C27690C1-4F52-4817-9949-8534082F9F4C}" destId="{34664871-20EB-4A52-9962-849F7CE20E1B}" srcOrd="1" destOrd="0" presId="urn:microsoft.com/office/officeart/2005/8/layout/orgChart1"/>
    <dgm:cxn modelId="{1B9363AC-641C-4E60-9A77-F3533696C830}" type="presParOf" srcId="{24628082-8E9B-4841-B237-BD8449955E8B}" destId="{8E2A6C53-3901-4A07-BAB3-FF48CA290FD9}" srcOrd="1" destOrd="0" presId="urn:microsoft.com/office/officeart/2005/8/layout/orgChart1"/>
    <dgm:cxn modelId="{1DA5A8F7-411C-4CEF-AF2D-868B70C758D1}" type="presParOf" srcId="{24628082-8E9B-4841-B237-BD8449955E8B}" destId="{8B97A9AA-FDC3-4529-92A9-DCBE3DF2311A}" srcOrd="2" destOrd="0" presId="urn:microsoft.com/office/officeart/2005/8/layout/orgChart1"/>
    <dgm:cxn modelId="{20FEA37D-2D9D-40B4-973D-474681D8979D}" type="presParOf" srcId="{327AAC66-66CE-4587-8434-EF5C020E263E}" destId="{4CA376E0-F2FB-422B-A698-A973B2C6B65B}" srcOrd="2" destOrd="0" presId="urn:microsoft.com/office/officeart/2005/8/layout/orgChart1"/>
    <dgm:cxn modelId="{B34380B7-F339-4AB1-AC1B-CB57AA5763FC}" type="presParOf" srcId="{327AAC66-66CE-4587-8434-EF5C020E263E}" destId="{068E4D48-1DE9-4DE1-9AE1-BF84D176F8C5}" srcOrd="3" destOrd="0" presId="urn:microsoft.com/office/officeart/2005/8/layout/orgChart1"/>
    <dgm:cxn modelId="{3A894327-999E-4372-9E1C-E01EEFBEFB04}" type="presParOf" srcId="{068E4D48-1DE9-4DE1-9AE1-BF84D176F8C5}" destId="{613BCE54-B454-4273-A6A4-EBADCBF205C0}" srcOrd="0" destOrd="0" presId="urn:microsoft.com/office/officeart/2005/8/layout/orgChart1"/>
    <dgm:cxn modelId="{F9CE4643-6C23-4ACB-8FA5-D13E663F4293}" type="presParOf" srcId="{613BCE54-B454-4273-A6A4-EBADCBF205C0}" destId="{F15531E2-1FF9-48F0-9953-4A11A39B0380}" srcOrd="0" destOrd="0" presId="urn:microsoft.com/office/officeart/2005/8/layout/orgChart1"/>
    <dgm:cxn modelId="{BAD3AC42-3B92-483D-BC03-D7A8FE06B8F6}" type="presParOf" srcId="{613BCE54-B454-4273-A6A4-EBADCBF205C0}" destId="{54BD4BC8-7ED5-46A4-9591-5B2E6E660EE1}" srcOrd="1" destOrd="0" presId="urn:microsoft.com/office/officeart/2005/8/layout/orgChart1"/>
    <dgm:cxn modelId="{222B57ED-321A-4368-BCE3-1304FF2CF832}" type="presParOf" srcId="{068E4D48-1DE9-4DE1-9AE1-BF84D176F8C5}" destId="{010836C8-3449-4227-B597-91FD736E317F}" srcOrd="1" destOrd="0" presId="urn:microsoft.com/office/officeart/2005/8/layout/orgChart1"/>
    <dgm:cxn modelId="{F44248A6-2527-4CD8-AD67-5113FD13766B}" type="presParOf" srcId="{068E4D48-1DE9-4DE1-9AE1-BF84D176F8C5}" destId="{B1475E70-B402-435C-AD9F-7E27D477D513}" srcOrd="2" destOrd="0" presId="urn:microsoft.com/office/officeart/2005/8/layout/orgChart1"/>
    <dgm:cxn modelId="{A32757A7-8220-44CE-8CC9-7207B33FA665}" type="presParOf" srcId="{327AAC66-66CE-4587-8434-EF5C020E263E}" destId="{8AACED2A-EF55-463C-B31E-97C1857BE55F}" srcOrd="4" destOrd="0" presId="urn:microsoft.com/office/officeart/2005/8/layout/orgChart1"/>
    <dgm:cxn modelId="{0E1F0BB1-6AEA-4204-8342-8511F17CAF34}" type="presParOf" srcId="{327AAC66-66CE-4587-8434-EF5C020E263E}" destId="{211E5AEF-3DC1-48E7-8908-D182CEB7B666}" srcOrd="5" destOrd="0" presId="urn:microsoft.com/office/officeart/2005/8/layout/orgChart1"/>
    <dgm:cxn modelId="{1D369E2B-18F2-4960-A3F7-F5680EF9CBFB}" type="presParOf" srcId="{211E5AEF-3DC1-48E7-8908-D182CEB7B666}" destId="{78D651D4-E130-405D-BC9E-DB2B2846F793}" srcOrd="0" destOrd="0" presId="urn:microsoft.com/office/officeart/2005/8/layout/orgChart1"/>
    <dgm:cxn modelId="{D7DE84B3-FC20-4863-9674-E255A52E3C11}" type="presParOf" srcId="{78D651D4-E130-405D-BC9E-DB2B2846F793}" destId="{3561CA17-9BAF-4A32-8684-7E339D10234F}" srcOrd="0" destOrd="0" presId="urn:microsoft.com/office/officeart/2005/8/layout/orgChart1"/>
    <dgm:cxn modelId="{2F8F77EA-ECCF-449E-845E-6E4C732550B6}" type="presParOf" srcId="{78D651D4-E130-405D-BC9E-DB2B2846F793}" destId="{4E46C211-E401-429F-9BC6-557D4A567202}" srcOrd="1" destOrd="0" presId="urn:microsoft.com/office/officeart/2005/8/layout/orgChart1"/>
    <dgm:cxn modelId="{125B3E6E-33EE-4200-8E8A-F68831F5E10A}" type="presParOf" srcId="{211E5AEF-3DC1-48E7-8908-D182CEB7B666}" destId="{4AC8667D-1F56-4411-B6FD-1A04D226CB34}" srcOrd="1" destOrd="0" presId="urn:microsoft.com/office/officeart/2005/8/layout/orgChart1"/>
    <dgm:cxn modelId="{1AA5A87B-546F-406D-9EED-AD6EC261B8B0}" type="presParOf" srcId="{211E5AEF-3DC1-48E7-8908-D182CEB7B666}" destId="{82ECD868-213B-413B-888B-7306D8FBB878}" srcOrd="2" destOrd="0" presId="urn:microsoft.com/office/officeart/2005/8/layout/orgChart1"/>
    <dgm:cxn modelId="{279A5699-B3CD-45C8-BC54-073DE210E67F}" type="presParOf" srcId="{6C190F85-D05E-4B9B-A2C5-BAAD886FD21F}" destId="{C9B7593A-9A90-41C8-8D8B-B2ECB74EBFA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E7FBFF-C09D-4E87-80C2-FAC92FDB0081}" type="doc">
      <dgm:prSet loTypeId="urn:microsoft.com/office/officeart/2005/8/layout/equation2" loCatId="relationship" qsTypeId="urn:microsoft.com/office/officeart/2005/8/quickstyle/3d1" qsCatId="3D" csTypeId="urn:microsoft.com/office/officeart/2005/8/colors/colorful5" csCatId="colorful" phldr="1"/>
      <dgm:spPr/>
    </dgm:pt>
    <dgm:pt modelId="{8499E8FC-7CA8-4077-AC94-8F336285E3ED}">
      <dgm:prSet phldrT="[Texto]" custT="1"/>
      <dgm:spPr/>
      <dgm:t>
        <a:bodyPr/>
        <a:lstStyle/>
        <a:p>
          <a:pPr algn="ctr"/>
          <a:r>
            <a:rPr lang="es-EC" sz="2400" dirty="0" smtClean="0">
              <a:solidFill>
                <a:schemeClr val="tx1"/>
              </a:solidFill>
            </a:rPr>
            <a:t>PROTECCIÓN PASIVA </a:t>
          </a:r>
        </a:p>
      </dgm:t>
    </dgm:pt>
    <dgm:pt modelId="{877DAECD-FB8C-413E-9726-E5A1694B2D7B}" type="parTrans" cxnId="{65B9B08D-D752-4083-9AAE-AD3E7858F96C}">
      <dgm:prSet/>
      <dgm:spPr/>
      <dgm:t>
        <a:bodyPr/>
        <a:lstStyle/>
        <a:p>
          <a:pPr algn="ctr"/>
          <a:endParaRPr lang="es-EC" sz="2400">
            <a:solidFill>
              <a:schemeClr val="tx1"/>
            </a:solidFill>
          </a:endParaRPr>
        </a:p>
      </dgm:t>
    </dgm:pt>
    <dgm:pt modelId="{B05C049B-A22D-4955-87AE-60B74759A78C}" type="sibTrans" cxnId="{65B9B08D-D752-4083-9AAE-AD3E7858F96C}">
      <dgm:prSet custT="1"/>
      <dgm:spPr/>
      <dgm:t>
        <a:bodyPr/>
        <a:lstStyle/>
        <a:p>
          <a:pPr algn="ctr"/>
          <a:endParaRPr lang="es-EC" sz="2400">
            <a:solidFill>
              <a:schemeClr val="tx1"/>
            </a:solidFill>
          </a:endParaRPr>
        </a:p>
      </dgm:t>
    </dgm:pt>
    <dgm:pt modelId="{251BC52D-1B97-4BA8-B102-3125D31FBD76}">
      <dgm:prSet phldrT="[Texto]" custT="1"/>
      <dgm:spPr/>
      <dgm:t>
        <a:bodyPr/>
        <a:lstStyle/>
        <a:p>
          <a:pPr algn="ctr"/>
          <a:r>
            <a:rPr lang="es-EC" sz="2400" dirty="0" smtClean="0">
              <a:solidFill>
                <a:schemeClr val="tx1"/>
              </a:solidFill>
            </a:rPr>
            <a:t>PROTECCIÓN ACTIVA </a:t>
          </a:r>
        </a:p>
      </dgm:t>
    </dgm:pt>
    <dgm:pt modelId="{D7328CDE-B102-4A06-ACE0-E1B9F7D2EAC4}" type="parTrans" cxnId="{D07A597A-D9E3-4943-922F-C11EE412630A}">
      <dgm:prSet/>
      <dgm:spPr/>
      <dgm:t>
        <a:bodyPr/>
        <a:lstStyle/>
        <a:p>
          <a:pPr algn="ctr"/>
          <a:endParaRPr lang="es-EC" sz="2400">
            <a:solidFill>
              <a:schemeClr val="tx1"/>
            </a:solidFill>
          </a:endParaRPr>
        </a:p>
      </dgm:t>
    </dgm:pt>
    <dgm:pt modelId="{C03D9BAB-516E-4392-BE97-F620BFAD8C69}" type="sibTrans" cxnId="{D07A597A-D9E3-4943-922F-C11EE412630A}">
      <dgm:prSet custT="1"/>
      <dgm:spPr/>
      <dgm:t>
        <a:bodyPr/>
        <a:lstStyle/>
        <a:p>
          <a:pPr algn="ctr"/>
          <a:endParaRPr lang="es-EC" sz="2400">
            <a:solidFill>
              <a:schemeClr val="tx1"/>
            </a:solidFill>
          </a:endParaRPr>
        </a:p>
      </dgm:t>
    </dgm:pt>
    <dgm:pt modelId="{DD8D0FAA-F9B1-4F18-A507-B6D213434653}">
      <dgm:prSet phldrT="[Texto]" custT="1"/>
      <dgm:spPr/>
      <dgm:t>
        <a:bodyPr/>
        <a:lstStyle/>
        <a:p>
          <a:pPr algn="ctr"/>
          <a:r>
            <a:rPr lang="es-EC" sz="2400" dirty="0" smtClean="0">
              <a:solidFill>
                <a:schemeClr val="tx1"/>
              </a:solidFill>
            </a:rPr>
            <a:t>Mayor grado de protección y prevención</a:t>
          </a:r>
          <a:endParaRPr lang="es-EC" sz="2400" dirty="0">
            <a:solidFill>
              <a:schemeClr val="tx1"/>
            </a:solidFill>
          </a:endParaRPr>
        </a:p>
      </dgm:t>
    </dgm:pt>
    <dgm:pt modelId="{25473D43-9F76-4619-A0CA-341EF5DB211D}" type="parTrans" cxnId="{2ACC2CA9-E5BA-4CC9-A4E9-8E4E171AF792}">
      <dgm:prSet/>
      <dgm:spPr/>
      <dgm:t>
        <a:bodyPr/>
        <a:lstStyle/>
        <a:p>
          <a:pPr algn="ctr"/>
          <a:endParaRPr lang="es-EC" sz="2400">
            <a:solidFill>
              <a:schemeClr val="tx1"/>
            </a:solidFill>
          </a:endParaRPr>
        </a:p>
      </dgm:t>
    </dgm:pt>
    <dgm:pt modelId="{AE0196BF-F142-48EC-9C20-673C39FABC6B}" type="sibTrans" cxnId="{2ACC2CA9-E5BA-4CC9-A4E9-8E4E171AF792}">
      <dgm:prSet/>
      <dgm:spPr/>
      <dgm:t>
        <a:bodyPr/>
        <a:lstStyle/>
        <a:p>
          <a:pPr algn="ctr"/>
          <a:endParaRPr lang="es-EC" sz="2400">
            <a:solidFill>
              <a:schemeClr val="tx1"/>
            </a:solidFill>
          </a:endParaRPr>
        </a:p>
      </dgm:t>
    </dgm:pt>
    <dgm:pt modelId="{E7F8E097-DCD3-48AD-B722-E958D9B8D674}" type="pres">
      <dgm:prSet presAssocID="{16E7FBFF-C09D-4E87-80C2-FAC92FDB0081}" presName="Name0" presStyleCnt="0">
        <dgm:presLayoutVars>
          <dgm:dir/>
          <dgm:resizeHandles val="exact"/>
        </dgm:presLayoutVars>
      </dgm:prSet>
      <dgm:spPr/>
    </dgm:pt>
    <dgm:pt modelId="{A3CBFE7B-D86A-474F-A902-08E86BFF6FCC}" type="pres">
      <dgm:prSet presAssocID="{16E7FBFF-C09D-4E87-80C2-FAC92FDB0081}" presName="vNodes" presStyleCnt="0"/>
      <dgm:spPr/>
    </dgm:pt>
    <dgm:pt modelId="{134593BC-BFBA-4B04-B867-4A135D5D87B9}" type="pres">
      <dgm:prSet presAssocID="{8499E8FC-7CA8-4077-AC94-8F336285E3ED}" presName="node" presStyleLbl="node1" presStyleIdx="0" presStyleCnt="3" custScaleX="220452" custScaleY="1410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B6A699-9EE0-45E9-928A-343C2C8C5DBC}" type="pres">
      <dgm:prSet presAssocID="{B05C049B-A22D-4955-87AE-60B74759A78C}" presName="spacerT" presStyleCnt="0"/>
      <dgm:spPr/>
    </dgm:pt>
    <dgm:pt modelId="{30734417-50CC-4DE7-841B-19135348A041}" type="pres">
      <dgm:prSet presAssocID="{B05C049B-A22D-4955-87AE-60B74759A78C}" presName="sibTrans" presStyleLbl="sibTrans2D1" presStyleIdx="0" presStyleCnt="2" custLinFactNeighborX="-25585"/>
      <dgm:spPr/>
      <dgm:t>
        <a:bodyPr/>
        <a:lstStyle/>
        <a:p>
          <a:endParaRPr lang="es-EC"/>
        </a:p>
      </dgm:t>
    </dgm:pt>
    <dgm:pt modelId="{701282B5-E7CF-492D-BE75-D9F895CFCCD4}" type="pres">
      <dgm:prSet presAssocID="{B05C049B-A22D-4955-87AE-60B74759A78C}" presName="spacerB" presStyleCnt="0"/>
      <dgm:spPr/>
    </dgm:pt>
    <dgm:pt modelId="{F9AEAC97-12E7-4C47-9029-83C30FAF7AB9}" type="pres">
      <dgm:prSet presAssocID="{251BC52D-1B97-4BA8-B102-3125D31FBD76}" presName="node" presStyleLbl="node1" presStyleIdx="1" presStyleCnt="3" custScaleX="231036" custScaleY="1388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FFA931-43B5-42E9-B3D1-5C6D1AC408BA}" type="pres">
      <dgm:prSet presAssocID="{16E7FBFF-C09D-4E87-80C2-FAC92FDB0081}" presName="sibTransLast" presStyleLbl="sibTrans2D1" presStyleIdx="1" presStyleCnt="2" custScaleX="295666" custLinFactX="-45812" custLinFactNeighborX="-100000"/>
      <dgm:spPr/>
      <dgm:t>
        <a:bodyPr/>
        <a:lstStyle/>
        <a:p>
          <a:endParaRPr lang="es-EC"/>
        </a:p>
      </dgm:t>
    </dgm:pt>
    <dgm:pt modelId="{FBD618D9-34C2-4A06-AB73-FED48D396C4A}" type="pres">
      <dgm:prSet presAssocID="{16E7FBFF-C09D-4E87-80C2-FAC92FDB0081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C066CDDF-9621-44AF-AE4E-235544CEAD8F}" type="pres">
      <dgm:prSet presAssocID="{16E7FBFF-C09D-4E87-80C2-FAC92FDB0081}" presName="lastNode" presStyleLbl="node1" presStyleIdx="2" presStyleCnt="3" custScaleX="101394" custScaleY="57039" custLinFactX="-5132" custLinFactNeighborX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6E57D37-BD0A-4039-A0BF-D9CEF1BAFF7C}" type="presOf" srcId="{DD8D0FAA-F9B1-4F18-A507-B6D213434653}" destId="{C066CDDF-9621-44AF-AE4E-235544CEAD8F}" srcOrd="0" destOrd="0" presId="urn:microsoft.com/office/officeart/2005/8/layout/equation2"/>
    <dgm:cxn modelId="{A677F07F-D662-4B57-B354-86644FB05232}" type="presOf" srcId="{251BC52D-1B97-4BA8-B102-3125D31FBD76}" destId="{F9AEAC97-12E7-4C47-9029-83C30FAF7AB9}" srcOrd="0" destOrd="0" presId="urn:microsoft.com/office/officeart/2005/8/layout/equation2"/>
    <dgm:cxn modelId="{2ACC2CA9-E5BA-4CC9-A4E9-8E4E171AF792}" srcId="{16E7FBFF-C09D-4E87-80C2-FAC92FDB0081}" destId="{DD8D0FAA-F9B1-4F18-A507-B6D213434653}" srcOrd="2" destOrd="0" parTransId="{25473D43-9F76-4619-A0CA-341EF5DB211D}" sibTransId="{AE0196BF-F142-48EC-9C20-673C39FABC6B}"/>
    <dgm:cxn modelId="{9E0474FD-534E-41A4-85A9-D883A44382CC}" type="presOf" srcId="{16E7FBFF-C09D-4E87-80C2-FAC92FDB0081}" destId="{E7F8E097-DCD3-48AD-B722-E958D9B8D674}" srcOrd="0" destOrd="0" presId="urn:microsoft.com/office/officeart/2005/8/layout/equation2"/>
    <dgm:cxn modelId="{79D2EAD3-1BCA-479F-A440-2FB6A450F195}" type="presOf" srcId="{C03D9BAB-516E-4392-BE97-F620BFAD8C69}" destId="{C3FFA931-43B5-42E9-B3D1-5C6D1AC408BA}" srcOrd="0" destOrd="0" presId="urn:microsoft.com/office/officeart/2005/8/layout/equation2"/>
    <dgm:cxn modelId="{D07A597A-D9E3-4943-922F-C11EE412630A}" srcId="{16E7FBFF-C09D-4E87-80C2-FAC92FDB0081}" destId="{251BC52D-1B97-4BA8-B102-3125D31FBD76}" srcOrd="1" destOrd="0" parTransId="{D7328CDE-B102-4A06-ACE0-E1B9F7D2EAC4}" sibTransId="{C03D9BAB-516E-4392-BE97-F620BFAD8C69}"/>
    <dgm:cxn modelId="{05163E17-F75C-4122-A87E-48172AF020F1}" type="presOf" srcId="{B05C049B-A22D-4955-87AE-60B74759A78C}" destId="{30734417-50CC-4DE7-841B-19135348A041}" srcOrd="0" destOrd="0" presId="urn:microsoft.com/office/officeart/2005/8/layout/equation2"/>
    <dgm:cxn modelId="{65B9B08D-D752-4083-9AAE-AD3E7858F96C}" srcId="{16E7FBFF-C09D-4E87-80C2-FAC92FDB0081}" destId="{8499E8FC-7CA8-4077-AC94-8F336285E3ED}" srcOrd="0" destOrd="0" parTransId="{877DAECD-FB8C-413E-9726-E5A1694B2D7B}" sibTransId="{B05C049B-A22D-4955-87AE-60B74759A78C}"/>
    <dgm:cxn modelId="{D44C6171-AA60-43B1-8DF8-032C1159CA6E}" type="presOf" srcId="{8499E8FC-7CA8-4077-AC94-8F336285E3ED}" destId="{134593BC-BFBA-4B04-B867-4A135D5D87B9}" srcOrd="0" destOrd="0" presId="urn:microsoft.com/office/officeart/2005/8/layout/equation2"/>
    <dgm:cxn modelId="{E0CA66AB-045C-498E-A61A-94FFED58675E}" type="presOf" srcId="{C03D9BAB-516E-4392-BE97-F620BFAD8C69}" destId="{FBD618D9-34C2-4A06-AB73-FED48D396C4A}" srcOrd="1" destOrd="0" presId="urn:microsoft.com/office/officeart/2005/8/layout/equation2"/>
    <dgm:cxn modelId="{B174185B-D1A5-4F2E-A217-F7DBF45E3EFC}" type="presParOf" srcId="{E7F8E097-DCD3-48AD-B722-E958D9B8D674}" destId="{A3CBFE7B-D86A-474F-A902-08E86BFF6FCC}" srcOrd="0" destOrd="0" presId="urn:microsoft.com/office/officeart/2005/8/layout/equation2"/>
    <dgm:cxn modelId="{12FB223C-43C2-473E-A9E4-53933667603E}" type="presParOf" srcId="{A3CBFE7B-D86A-474F-A902-08E86BFF6FCC}" destId="{134593BC-BFBA-4B04-B867-4A135D5D87B9}" srcOrd="0" destOrd="0" presId="urn:microsoft.com/office/officeart/2005/8/layout/equation2"/>
    <dgm:cxn modelId="{01775AAB-829E-469C-9E73-424212167DEC}" type="presParOf" srcId="{A3CBFE7B-D86A-474F-A902-08E86BFF6FCC}" destId="{50B6A699-9EE0-45E9-928A-343C2C8C5DBC}" srcOrd="1" destOrd="0" presId="urn:microsoft.com/office/officeart/2005/8/layout/equation2"/>
    <dgm:cxn modelId="{FD20B0DE-7AAE-4B7F-80E3-916ADFE2BDCD}" type="presParOf" srcId="{A3CBFE7B-D86A-474F-A902-08E86BFF6FCC}" destId="{30734417-50CC-4DE7-841B-19135348A041}" srcOrd="2" destOrd="0" presId="urn:microsoft.com/office/officeart/2005/8/layout/equation2"/>
    <dgm:cxn modelId="{8AAF4A0E-7980-4D1A-80E3-2959A77A798C}" type="presParOf" srcId="{A3CBFE7B-D86A-474F-A902-08E86BFF6FCC}" destId="{701282B5-E7CF-492D-BE75-D9F895CFCCD4}" srcOrd="3" destOrd="0" presId="urn:microsoft.com/office/officeart/2005/8/layout/equation2"/>
    <dgm:cxn modelId="{F45D76CD-148A-4ABD-808E-F39113E214FD}" type="presParOf" srcId="{A3CBFE7B-D86A-474F-A902-08E86BFF6FCC}" destId="{F9AEAC97-12E7-4C47-9029-83C30FAF7AB9}" srcOrd="4" destOrd="0" presId="urn:microsoft.com/office/officeart/2005/8/layout/equation2"/>
    <dgm:cxn modelId="{9B338F0C-5F85-4DF0-993E-2CE8194ED1D9}" type="presParOf" srcId="{E7F8E097-DCD3-48AD-B722-E958D9B8D674}" destId="{C3FFA931-43B5-42E9-B3D1-5C6D1AC408BA}" srcOrd="1" destOrd="0" presId="urn:microsoft.com/office/officeart/2005/8/layout/equation2"/>
    <dgm:cxn modelId="{893FCB53-D1F9-4C5F-A214-4B4A040DD7CF}" type="presParOf" srcId="{C3FFA931-43B5-42E9-B3D1-5C6D1AC408BA}" destId="{FBD618D9-34C2-4A06-AB73-FED48D396C4A}" srcOrd="0" destOrd="0" presId="urn:microsoft.com/office/officeart/2005/8/layout/equation2"/>
    <dgm:cxn modelId="{64B380F4-16AB-4729-8E19-52316E68D939}" type="presParOf" srcId="{E7F8E097-DCD3-48AD-B722-E958D9B8D674}" destId="{C066CDDF-9621-44AF-AE4E-235544CEAD8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EA758E-12DE-4067-8FDC-5315543F5179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F9722B5-3A9E-4F67-B10D-4DBD78404704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  <a:latin typeface="+mn-lt"/>
            </a:rPr>
            <a:t>CONSTITUCIÓN DE LA REPÚBLICA DEL ECUADOR </a:t>
          </a:r>
          <a:endParaRPr lang="es-EC" sz="1600" b="1" dirty="0">
            <a:solidFill>
              <a:schemeClr val="tx1"/>
            </a:solidFill>
            <a:latin typeface="+mn-lt"/>
          </a:endParaRPr>
        </a:p>
      </dgm:t>
    </dgm:pt>
    <dgm:pt modelId="{9C02EA62-ACC2-451D-B2EA-9FE0B2974449}" type="parTrans" cxnId="{257C88F6-3326-46DB-829E-152EC55D0FFC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D7CEB9BA-AD84-4623-B169-13432D4A65BD}" type="sibTrans" cxnId="{257C88F6-3326-46DB-829E-152EC55D0FFC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3EA927BF-9CDF-47A5-A22D-780EF17E3D35}">
      <dgm:prSet phldrT="[Texto]" custT="1"/>
      <dgm:spPr/>
      <dgm:t>
        <a:bodyPr/>
        <a:lstStyle/>
        <a:p>
          <a:pPr marL="0" indent="0" algn="just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latin typeface="+mn-lt"/>
            </a:rPr>
            <a:t>El Artículo 389: </a:t>
          </a:r>
          <a:r>
            <a:rPr lang="es-EC" sz="1600" b="0" dirty="0" smtClean="0">
              <a:latin typeface="+mn-lt"/>
            </a:rPr>
            <a:t>“</a:t>
          </a:r>
          <a:r>
            <a:rPr lang="es-EC" sz="1600" b="0" u="none" dirty="0" smtClean="0">
              <a:latin typeface="+mn-lt"/>
            </a:rPr>
            <a:t>Es deber del Estado proteger a las personas, las colectividades y la naturaleza frente a los efectos negativos de los desastres de origen natural o antrópico mediante la prevención ante el riesgo…”</a:t>
          </a:r>
          <a:endParaRPr lang="es-EC" sz="1600" b="1" u="none" dirty="0">
            <a:latin typeface="+mn-lt"/>
          </a:endParaRPr>
        </a:p>
      </dgm:t>
    </dgm:pt>
    <dgm:pt modelId="{77A76F7E-FE68-43DD-BCAF-C8727AFFFCF5}" type="parTrans" cxnId="{07169E1B-1143-4224-ADE7-8FBF0D03EBF7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A192849A-06BE-4028-B4B8-62606964CCC0}" type="sibTrans" cxnId="{07169E1B-1143-4224-ADE7-8FBF0D03EBF7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8096A538-F324-4960-A714-C9F658046A7D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  <a:latin typeface="+mn-lt"/>
            </a:rPr>
            <a:t>LEY ORGÁNICA DE EDUCACIÓN </a:t>
          </a:r>
          <a:endParaRPr lang="es-EC" sz="1600" b="1" dirty="0">
            <a:solidFill>
              <a:schemeClr val="tx1"/>
            </a:solidFill>
            <a:latin typeface="+mn-lt"/>
          </a:endParaRPr>
        </a:p>
      </dgm:t>
    </dgm:pt>
    <dgm:pt modelId="{00909079-4713-4785-844D-9572C1D33106}" type="parTrans" cxnId="{8A026A29-6CBE-4972-B072-38C84F723D01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2C2B81CF-D59C-40B2-9597-323BB248AF6E}" type="sibTrans" cxnId="{8A026A29-6CBE-4972-B072-38C84F723D01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767D87E8-A689-4FE4-8AD2-CD1DFA81BB07}">
      <dgm:prSet phldrT="[Texto]" custT="1"/>
      <dgm:spPr/>
      <dgm:t>
        <a:bodyPr anchor="t"/>
        <a:lstStyle/>
        <a:p>
          <a:pPr marL="0" indent="0" algn="just">
            <a:lnSpc>
              <a:spcPct val="100000"/>
            </a:lnSpc>
            <a:spcAft>
              <a:spcPts val="0"/>
            </a:spcAft>
          </a:pPr>
          <a:r>
            <a:rPr lang="es-EC" sz="1600" b="1" i="0" dirty="0" smtClean="0">
              <a:latin typeface="+mn-lt"/>
            </a:rPr>
            <a:t>Art. 34.- </a:t>
          </a:r>
          <a:r>
            <a:rPr lang="es-EC" sz="1600" b="1" i="0" u="sng" dirty="0" smtClean="0">
              <a:latin typeface="+mn-lt"/>
            </a:rPr>
            <a:t>Funciones del gobierno escolar</a:t>
          </a:r>
          <a:r>
            <a:rPr lang="es-EC" sz="1600" b="1" i="0" dirty="0" smtClean="0">
              <a:latin typeface="+mn-lt"/>
            </a:rPr>
            <a:t>, c).</a:t>
          </a:r>
          <a:r>
            <a:rPr lang="es-EC" sz="1600" b="0" i="0" u="sng" dirty="0" smtClean="0">
              <a:latin typeface="+mn-lt"/>
            </a:rPr>
            <a:t>Participar activamente en la formulación, elaboración de planes y programas de prevención </a:t>
          </a:r>
          <a:r>
            <a:rPr lang="es-EC" sz="1600" b="0" i="0" dirty="0" smtClean="0">
              <a:latin typeface="+mn-lt"/>
            </a:rPr>
            <a:t>y contingencia de riesgos y seguridad ciudadana. </a:t>
          </a:r>
          <a:endParaRPr lang="es-EC" sz="1600" b="0" i="0" dirty="0">
            <a:latin typeface="+mn-lt"/>
          </a:endParaRPr>
        </a:p>
      </dgm:t>
    </dgm:pt>
    <dgm:pt modelId="{25A5A2E9-B131-4C61-929E-EAD4B278BDD7}" type="parTrans" cxnId="{84190FC3-6E24-4C79-B4B7-8DCA5A0E3C4F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597B629D-127E-45A1-A9A7-BD74935CBD9B}" type="sibTrans" cxnId="{84190FC3-6E24-4C79-B4B7-8DCA5A0E3C4F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13ADD2A9-3D11-4817-9129-DC5B183E9714}">
      <dgm:prSet custT="1"/>
      <dgm:spPr/>
      <dgm:t>
        <a:bodyPr anchor="t"/>
        <a:lstStyle/>
        <a:p>
          <a:pPr marL="0" indent="0" algn="just">
            <a:lnSpc>
              <a:spcPct val="100000"/>
            </a:lnSpc>
            <a:spcAft>
              <a:spcPts val="0"/>
            </a:spcAft>
          </a:pPr>
          <a:r>
            <a:rPr lang="es-EC" sz="1600" b="1" i="0" dirty="0" smtClean="0">
              <a:latin typeface="+mn-lt"/>
            </a:rPr>
            <a:t>Art. 44.- </a:t>
          </a:r>
          <a:r>
            <a:rPr lang="es-EC" sz="1600" b="1" i="0" u="sng" dirty="0" smtClean="0">
              <a:latin typeface="+mn-lt"/>
            </a:rPr>
            <a:t>Atribuciones del Director o Rector </a:t>
          </a:r>
          <a:r>
            <a:rPr lang="es-EC" sz="1600" b="1" i="0" dirty="0" smtClean="0">
              <a:latin typeface="+mn-lt"/>
            </a:rPr>
            <a:t>: 16. </a:t>
          </a:r>
          <a:r>
            <a:rPr lang="es-EC" sz="1600" b="0" i="0" u="sng" dirty="0" smtClean="0">
              <a:latin typeface="+mn-lt"/>
            </a:rPr>
            <a:t>Ejecutar acciones para la seguridad de los estudiantes</a:t>
          </a:r>
          <a:r>
            <a:rPr lang="es-EC" sz="1600" b="0" i="0" dirty="0" smtClean="0">
              <a:latin typeface="+mn-lt"/>
            </a:rPr>
            <a:t> durante la jornada educativa </a:t>
          </a:r>
          <a:r>
            <a:rPr lang="es-EC" sz="1600" b="0" i="0" u="sng" dirty="0" smtClean="0">
              <a:latin typeface="+mn-lt"/>
            </a:rPr>
            <a:t>que garanticen la protección de su integridad física y controlar su cumplimiento</a:t>
          </a:r>
          <a:r>
            <a:rPr lang="es-EC" sz="1600" b="0" i="0" dirty="0" smtClean="0">
              <a:latin typeface="+mn-lt"/>
            </a:rPr>
            <a:t>.</a:t>
          </a:r>
          <a:endParaRPr lang="es-EC" sz="1600" b="0" i="0" dirty="0">
            <a:latin typeface="+mn-lt"/>
          </a:endParaRPr>
        </a:p>
      </dgm:t>
    </dgm:pt>
    <dgm:pt modelId="{2B8D9102-40CB-44F8-834B-E401BDFABC56}" type="parTrans" cxnId="{96A80FF1-E462-421A-B858-ED6CAE933EC1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2E9432A3-E11E-41B1-A566-F3DA49BDEE41}" type="sibTrans" cxnId="{96A80FF1-E462-421A-B858-ED6CAE933EC1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36EA85AE-25F9-4D54-A48E-9587D09D7C6F}">
      <dgm:prSet custT="1"/>
      <dgm:spPr/>
      <dgm:t>
        <a:bodyPr/>
        <a:lstStyle/>
        <a:p>
          <a:pPr marL="0" indent="0" algn="just">
            <a:lnSpc>
              <a:spcPct val="100000"/>
            </a:lnSpc>
            <a:spcAft>
              <a:spcPts val="0"/>
            </a:spcAft>
          </a:pPr>
          <a:r>
            <a:rPr lang="es-EC" sz="1600" b="1" dirty="0" smtClean="0">
              <a:latin typeface="+mn-lt"/>
            </a:rPr>
            <a:t>Título II, De los principios, Art. 4, Literal f</a:t>
          </a:r>
          <a:r>
            <a:rPr lang="es-EC" sz="1600" b="0" dirty="0" smtClean="0">
              <a:latin typeface="+mn-lt"/>
            </a:rPr>
            <a:t>). Responsabilidad: “Las entidades públicas tienen la obligación de facilitar coordinadamente los medios humanos, materiales y tecnológicos para el cumplimiento de los fines de la presente ley…”</a:t>
          </a:r>
          <a:endParaRPr lang="es-EC" sz="1600" b="0" dirty="0">
            <a:latin typeface="+mn-lt"/>
          </a:endParaRPr>
        </a:p>
      </dgm:t>
    </dgm:pt>
    <dgm:pt modelId="{8DB80D59-FE58-4739-91BE-F09C1D255233}" type="parTrans" cxnId="{D1612998-0DE5-4878-84F8-EAEAE9439B5D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1083A6E5-AA1A-4B32-AD2C-FAFDFBEA9A24}" type="sibTrans" cxnId="{D1612998-0DE5-4878-84F8-EAEAE9439B5D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FAEE7310-F793-41EF-81CD-7ACE278AB6F6}">
      <dgm:prSet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  <a:latin typeface="+mn-lt"/>
            </a:rPr>
            <a:t>LEY DE SEGURIDAD PÚBLICA </a:t>
          </a:r>
          <a:endParaRPr lang="es-EC" sz="1600" b="1" dirty="0">
            <a:solidFill>
              <a:schemeClr val="tx1"/>
            </a:solidFill>
            <a:latin typeface="+mn-lt"/>
          </a:endParaRPr>
        </a:p>
      </dgm:t>
    </dgm:pt>
    <dgm:pt modelId="{DE0CAB92-B6BA-4138-AE89-D13C9C129FC5}" type="parTrans" cxnId="{D9AC4D0A-0BCC-42D7-81D3-C3266CA371F4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FB21E22A-6680-4795-BE49-67288F200AFB}" type="sibTrans" cxnId="{D9AC4D0A-0BCC-42D7-81D3-C3266CA371F4}">
      <dgm:prSet/>
      <dgm:spPr/>
      <dgm:t>
        <a:bodyPr/>
        <a:lstStyle/>
        <a:p>
          <a:endParaRPr lang="es-EC" sz="1400" b="0">
            <a:latin typeface="+mn-lt"/>
          </a:endParaRPr>
        </a:p>
      </dgm:t>
    </dgm:pt>
    <dgm:pt modelId="{76A99B68-90F3-4A6A-9D15-8FFFBC6862CB}" type="pres">
      <dgm:prSet presAssocID="{70EA758E-12DE-4067-8FDC-5315543F51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D218E65-EF8C-40AD-8EF8-67240D8EC1A9}" type="pres">
      <dgm:prSet presAssocID="{3F9722B5-3A9E-4F67-B10D-4DBD78404704}" presName="linNode" presStyleCnt="0"/>
      <dgm:spPr/>
    </dgm:pt>
    <dgm:pt modelId="{04E89B46-6190-4C00-8274-BEB64B432B21}" type="pres">
      <dgm:prSet presAssocID="{3F9722B5-3A9E-4F67-B10D-4DBD78404704}" presName="parentText" presStyleLbl="node1" presStyleIdx="0" presStyleCnt="3" custScaleX="58348" custScaleY="2548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6552D0-DFB8-4935-9A7D-1BD239D501AA}" type="pres">
      <dgm:prSet presAssocID="{3F9722B5-3A9E-4F67-B10D-4DBD78404704}" presName="descendantText" presStyleLbl="alignAccFollowNode1" presStyleIdx="0" presStyleCnt="3" custScaleX="133218" custScaleY="31858" custLinFactNeighborY="3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E35317-B5DC-4A0F-956F-D2A9177F24B6}" type="pres">
      <dgm:prSet presAssocID="{D7CEB9BA-AD84-4623-B169-13432D4A65BD}" presName="sp" presStyleCnt="0"/>
      <dgm:spPr/>
    </dgm:pt>
    <dgm:pt modelId="{E1EB0DA9-ED0A-4E4D-A10E-CB208D02E21D}" type="pres">
      <dgm:prSet presAssocID="{8096A538-F324-4960-A714-C9F658046A7D}" presName="linNode" presStyleCnt="0"/>
      <dgm:spPr/>
    </dgm:pt>
    <dgm:pt modelId="{F4172FE8-0939-47F6-AAFB-837C3AB1FB62}" type="pres">
      <dgm:prSet presAssocID="{8096A538-F324-4960-A714-C9F658046A7D}" presName="parentText" presStyleLbl="node1" presStyleIdx="1" presStyleCnt="3" custScaleX="64802" custScaleY="26419" custLinFactNeighborY="2331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A3E408-49DF-455D-ACE6-E758EE66C353}" type="pres">
      <dgm:prSet presAssocID="{8096A538-F324-4960-A714-C9F658046A7D}" presName="descendantText" presStyleLbl="alignAccFollowNode1" presStyleIdx="1" presStyleCnt="3" custScaleX="151051" custScaleY="41262" custLinFactNeighborX="-2830" custLinFactNeighborY="295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9BBE92-2D50-425C-8C9B-1F08753429B4}" type="pres">
      <dgm:prSet presAssocID="{2C2B81CF-D59C-40B2-9597-323BB248AF6E}" presName="sp" presStyleCnt="0"/>
      <dgm:spPr/>
    </dgm:pt>
    <dgm:pt modelId="{3A469488-4A1E-454F-8813-0F85F6D1601D}" type="pres">
      <dgm:prSet presAssocID="{FAEE7310-F793-41EF-81CD-7ACE278AB6F6}" presName="linNode" presStyleCnt="0"/>
      <dgm:spPr/>
    </dgm:pt>
    <dgm:pt modelId="{C1D5483A-C0A5-4237-8546-E7AEF5A108D0}" type="pres">
      <dgm:prSet presAssocID="{FAEE7310-F793-41EF-81CD-7ACE278AB6F6}" presName="parentText" presStyleLbl="node1" presStyleIdx="2" presStyleCnt="3" custScaleX="57326" custScaleY="25130" custLinFactNeighborX="-11" custLinFactNeighborY="-4214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8650A4-776F-47C9-A01A-EACF844D0525}" type="pres">
      <dgm:prSet presAssocID="{FAEE7310-F793-41EF-81CD-7ACE278AB6F6}" presName="descendantText" presStyleLbl="alignAccFollowNode1" presStyleIdx="2" presStyleCnt="3" custScaleX="133538" custScaleY="31008" custLinFactNeighborX="3120" custLinFactNeighborY="-514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7169E1B-1143-4224-ADE7-8FBF0D03EBF7}" srcId="{3F9722B5-3A9E-4F67-B10D-4DBD78404704}" destId="{3EA927BF-9CDF-47A5-A22D-780EF17E3D35}" srcOrd="0" destOrd="0" parTransId="{77A76F7E-FE68-43DD-BCAF-C8727AFFFCF5}" sibTransId="{A192849A-06BE-4028-B4B8-62606964CCC0}"/>
    <dgm:cxn modelId="{257C88F6-3326-46DB-829E-152EC55D0FFC}" srcId="{70EA758E-12DE-4067-8FDC-5315543F5179}" destId="{3F9722B5-3A9E-4F67-B10D-4DBD78404704}" srcOrd="0" destOrd="0" parTransId="{9C02EA62-ACC2-451D-B2EA-9FE0B2974449}" sibTransId="{D7CEB9BA-AD84-4623-B169-13432D4A65BD}"/>
    <dgm:cxn modelId="{55583358-DBCE-46F3-AAB1-A4566155D598}" type="presOf" srcId="{70EA758E-12DE-4067-8FDC-5315543F5179}" destId="{76A99B68-90F3-4A6A-9D15-8FFFBC6862CB}" srcOrd="0" destOrd="0" presId="urn:microsoft.com/office/officeart/2005/8/layout/vList5"/>
    <dgm:cxn modelId="{0A2DB1AC-AF09-4D33-B224-34A5D99595DA}" type="presOf" srcId="{36EA85AE-25F9-4D54-A48E-9587D09D7C6F}" destId="{A28650A4-776F-47C9-A01A-EACF844D0525}" srcOrd="0" destOrd="0" presId="urn:microsoft.com/office/officeart/2005/8/layout/vList5"/>
    <dgm:cxn modelId="{D9AC4D0A-0BCC-42D7-81D3-C3266CA371F4}" srcId="{70EA758E-12DE-4067-8FDC-5315543F5179}" destId="{FAEE7310-F793-41EF-81CD-7ACE278AB6F6}" srcOrd="2" destOrd="0" parTransId="{DE0CAB92-B6BA-4138-AE89-D13C9C129FC5}" sibTransId="{FB21E22A-6680-4795-BE49-67288F200AFB}"/>
    <dgm:cxn modelId="{DC79674B-D177-450F-84F3-5C96337AD39E}" type="presOf" srcId="{FAEE7310-F793-41EF-81CD-7ACE278AB6F6}" destId="{C1D5483A-C0A5-4237-8546-E7AEF5A108D0}" srcOrd="0" destOrd="0" presId="urn:microsoft.com/office/officeart/2005/8/layout/vList5"/>
    <dgm:cxn modelId="{8A026A29-6CBE-4972-B072-38C84F723D01}" srcId="{70EA758E-12DE-4067-8FDC-5315543F5179}" destId="{8096A538-F324-4960-A714-C9F658046A7D}" srcOrd="1" destOrd="0" parTransId="{00909079-4713-4785-844D-9572C1D33106}" sibTransId="{2C2B81CF-D59C-40B2-9597-323BB248AF6E}"/>
    <dgm:cxn modelId="{84190FC3-6E24-4C79-B4B7-8DCA5A0E3C4F}" srcId="{8096A538-F324-4960-A714-C9F658046A7D}" destId="{767D87E8-A689-4FE4-8AD2-CD1DFA81BB07}" srcOrd="0" destOrd="0" parTransId="{25A5A2E9-B131-4C61-929E-EAD4B278BDD7}" sibTransId="{597B629D-127E-45A1-A9A7-BD74935CBD9B}"/>
    <dgm:cxn modelId="{96A80FF1-E462-421A-B858-ED6CAE933EC1}" srcId="{8096A538-F324-4960-A714-C9F658046A7D}" destId="{13ADD2A9-3D11-4817-9129-DC5B183E9714}" srcOrd="1" destOrd="0" parTransId="{2B8D9102-40CB-44F8-834B-E401BDFABC56}" sibTransId="{2E9432A3-E11E-41B1-A566-F3DA49BDEE41}"/>
    <dgm:cxn modelId="{6B6C65B7-33C2-47AE-ACA9-654068E78945}" type="presOf" srcId="{8096A538-F324-4960-A714-C9F658046A7D}" destId="{F4172FE8-0939-47F6-AAFB-837C3AB1FB62}" srcOrd="0" destOrd="0" presId="urn:microsoft.com/office/officeart/2005/8/layout/vList5"/>
    <dgm:cxn modelId="{F1B8874B-53EA-4C01-85FD-F611FCF228B9}" type="presOf" srcId="{3EA927BF-9CDF-47A5-A22D-780EF17E3D35}" destId="{466552D0-DFB8-4935-9A7D-1BD239D501AA}" srcOrd="0" destOrd="0" presId="urn:microsoft.com/office/officeart/2005/8/layout/vList5"/>
    <dgm:cxn modelId="{C6E56703-F158-4271-8567-92A2CECB169F}" type="presOf" srcId="{3F9722B5-3A9E-4F67-B10D-4DBD78404704}" destId="{04E89B46-6190-4C00-8274-BEB64B432B21}" srcOrd="0" destOrd="0" presId="urn:microsoft.com/office/officeart/2005/8/layout/vList5"/>
    <dgm:cxn modelId="{D1612998-0DE5-4878-84F8-EAEAE9439B5D}" srcId="{FAEE7310-F793-41EF-81CD-7ACE278AB6F6}" destId="{36EA85AE-25F9-4D54-A48E-9587D09D7C6F}" srcOrd="0" destOrd="0" parTransId="{8DB80D59-FE58-4739-91BE-F09C1D255233}" sibTransId="{1083A6E5-AA1A-4B32-AD2C-FAFDFBEA9A24}"/>
    <dgm:cxn modelId="{2AFFB795-594D-4AF5-ADCD-176DAB7CA5B0}" type="presOf" srcId="{767D87E8-A689-4FE4-8AD2-CD1DFA81BB07}" destId="{5FA3E408-49DF-455D-ACE6-E758EE66C353}" srcOrd="0" destOrd="0" presId="urn:microsoft.com/office/officeart/2005/8/layout/vList5"/>
    <dgm:cxn modelId="{63651D63-DE9F-48D5-B2D7-25BA288FD261}" type="presOf" srcId="{13ADD2A9-3D11-4817-9129-DC5B183E9714}" destId="{5FA3E408-49DF-455D-ACE6-E758EE66C353}" srcOrd="0" destOrd="1" presId="urn:microsoft.com/office/officeart/2005/8/layout/vList5"/>
    <dgm:cxn modelId="{81F9E4E3-FD61-48E8-9F28-F8DAB025F292}" type="presParOf" srcId="{76A99B68-90F3-4A6A-9D15-8FFFBC6862CB}" destId="{4D218E65-EF8C-40AD-8EF8-67240D8EC1A9}" srcOrd="0" destOrd="0" presId="urn:microsoft.com/office/officeart/2005/8/layout/vList5"/>
    <dgm:cxn modelId="{22FF5FC9-8791-44DC-A30D-5CE7BCB82458}" type="presParOf" srcId="{4D218E65-EF8C-40AD-8EF8-67240D8EC1A9}" destId="{04E89B46-6190-4C00-8274-BEB64B432B21}" srcOrd="0" destOrd="0" presId="urn:microsoft.com/office/officeart/2005/8/layout/vList5"/>
    <dgm:cxn modelId="{F1EB0803-FB1A-4778-BD93-18F222C0B639}" type="presParOf" srcId="{4D218E65-EF8C-40AD-8EF8-67240D8EC1A9}" destId="{466552D0-DFB8-4935-9A7D-1BD239D501AA}" srcOrd="1" destOrd="0" presId="urn:microsoft.com/office/officeart/2005/8/layout/vList5"/>
    <dgm:cxn modelId="{793ABF94-B78C-4CFD-8995-69CA6E45769E}" type="presParOf" srcId="{76A99B68-90F3-4A6A-9D15-8FFFBC6862CB}" destId="{5AE35317-B5DC-4A0F-956F-D2A9177F24B6}" srcOrd="1" destOrd="0" presId="urn:microsoft.com/office/officeart/2005/8/layout/vList5"/>
    <dgm:cxn modelId="{99804386-F00E-400E-9E14-C1B7689F179F}" type="presParOf" srcId="{76A99B68-90F3-4A6A-9D15-8FFFBC6862CB}" destId="{E1EB0DA9-ED0A-4E4D-A10E-CB208D02E21D}" srcOrd="2" destOrd="0" presId="urn:microsoft.com/office/officeart/2005/8/layout/vList5"/>
    <dgm:cxn modelId="{80512F30-1EF3-465E-BE60-CA7DF84DB2E3}" type="presParOf" srcId="{E1EB0DA9-ED0A-4E4D-A10E-CB208D02E21D}" destId="{F4172FE8-0939-47F6-AAFB-837C3AB1FB62}" srcOrd="0" destOrd="0" presId="urn:microsoft.com/office/officeart/2005/8/layout/vList5"/>
    <dgm:cxn modelId="{6168219F-5602-43B0-84C3-EA1BAD508F09}" type="presParOf" srcId="{E1EB0DA9-ED0A-4E4D-A10E-CB208D02E21D}" destId="{5FA3E408-49DF-455D-ACE6-E758EE66C353}" srcOrd="1" destOrd="0" presId="urn:microsoft.com/office/officeart/2005/8/layout/vList5"/>
    <dgm:cxn modelId="{30F0E2D2-6D26-451D-B212-2F1A9425B458}" type="presParOf" srcId="{76A99B68-90F3-4A6A-9D15-8FFFBC6862CB}" destId="{019BBE92-2D50-425C-8C9B-1F08753429B4}" srcOrd="3" destOrd="0" presId="urn:microsoft.com/office/officeart/2005/8/layout/vList5"/>
    <dgm:cxn modelId="{EE877E4F-549E-449D-9429-C4BB06718F71}" type="presParOf" srcId="{76A99B68-90F3-4A6A-9D15-8FFFBC6862CB}" destId="{3A469488-4A1E-454F-8813-0F85F6D1601D}" srcOrd="4" destOrd="0" presId="urn:microsoft.com/office/officeart/2005/8/layout/vList5"/>
    <dgm:cxn modelId="{3743C793-E10F-44B8-A32A-CA6A1D7B67CA}" type="presParOf" srcId="{3A469488-4A1E-454F-8813-0F85F6D1601D}" destId="{C1D5483A-C0A5-4237-8546-E7AEF5A108D0}" srcOrd="0" destOrd="0" presId="urn:microsoft.com/office/officeart/2005/8/layout/vList5"/>
    <dgm:cxn modelId="{0A86BCFF-7EFF-471C-AEA9-A46818188E5D}" type="presParOf" srcId="{3A469488-4A1E-454F-8813-0F85F6D1601D}" destId="{A28650A4-776F-47C9-A01A-EACF844D05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03A2CE-0F14-46DC-B479-9A382EF8D5C7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</dgm:pt>
    <dgm:pt modelId="{BC583BC9-08AE-40BA-B6EF-10F55069962E}">
      <dgm:prSet phldrT="[Texto]" custT="1"/>
      <dgm:spPr/>
      <dgm:t>
        <a:bodyPr/>
        <a:lstStyle/>
        <a:p>
          <a:pPr marL="0" indent="0">
            <a:buNone/>
          </a:pPr>
          <a:r>
            <a:rPr lang="es-EC" sz="2000" b="1" dirty="0" smtClean="0">
              <a:solidFill>
                <a:srgbClr val="FF0000"/>
              </a:solidFill>
            </a:rPr>
            <a:t>Exploratorio:  </a:t>
          </a:r>
          <a:r>
            <a:rPr lang="es-EC" sz="2000" dirty="0" smtClean="0"/>
            <a:t>acercamiento real al objetivo de estudio. </a:t>
          </a:r>
          <a:endParaRPr lang="es-EC" sz="2000" dirty="0"/>
        </a:p>
      </dgm:t>
    </dgm:pt>
    <dgm:pt modelId="{BC047EF6-F820-4982-A902-C43CFC905CDC}" type="parTrans" cxnId="{83A1AC7C-E064-4319-8471-E4ECDFA653B2}">
      <dgm:prSet/>
      <dgm:spPr/>
      <dgm:t>
        <a:bodyPr/>
        <a:lstStyle/>
        <a:p>
          <a:endParaRPr lang="es-EC" sz="2000"/>
        </a:p>
      </dgm:t>
    </dgm:pt>
    <dgm:pt modelId="{FD9E5B3A-D67B-432B-8209-5D2C44AAFA67}" type="sibTrans" cxnId="{83A1AC7C-E064-4319-8471-E4ECDFA653B2}">
      <dgm:prSet/>
      <dgm:spPr/>
      <dgm:t>
        <a:bodyPr/>
        <a:lstStyle/>
        <a:p>
          <a:endParaRPr lang="es-EC" sz="2000"/>
        </a:p>
      </dgm:t>
    </dgm:pt>
    <dgm:pt modelId="{4070730F-D5A1-415F-A773-C6310FDB7038}">
      <dgm:prSet phldrT="[Texto]" custT="1"/>
      <dgm:spPr/>
      <dgm:t>
        <a:bodyPr/>
        <a:lstStyle/>
        <a:p>
          <a:r>
            <a:rPr lang="es-EC" sz="2000" b="1" dirty="0" smtClean="0">
              <a:solidFill>
                <a:srgbClr val="FF0000"/>
              </a:solidFill>
            </a:rPr>
            <a:t>Descriptivo: </a:t>
          </a:r>
          <a:r>
            <a:rPr lang="es-EC" sz="2000" dirty="0" smtClean="0"/>
            <a:t>identificar y describir los riesgos de mayor incidencia.  </a:t>
          </a:r>
          <a:endParaRPr lang="es-EC" sz="2000" dirty="0"/>
        </a:p>
      </dgm:t>
    </dgm:pt>
    <dgm:pt modelId="{9347E1CF-C941-476A-8501-7B72DD6A667C}" type="parTrans" cxnId="{2FC1464B-85CD-45A8-8EDD-AC7772AD6CDC}">
      <dgm:prSet/>
      <dgm:spPr/>
      <dgm:t>
        <a:bodyPr/>
        <a:lstStyle/>
        <a:p>
          <a:endParaRPr lang="es-EC" sz="2000"/>
        </a:p>
      </dgm:t>
    </dgm:pt>
    <dgm:pt modelId="{AD05A232-4B9F-4E4F-B316-541D4A51337B}" type="sibTrans" cxnId="{2FC1464B-85CD-45A8-8EDD-AC7772AD6CDC}">
      <dgm:prSet/>
      <dgm:spPr/>
      <dgm:t>
        <a:bodyPr/>
        <a:lstStyle/>
        <a:p>
          <a:endParaRPr lang="es-EC" sz="2000"/>
        </a:p>
      </dgm:t>
    </dgm:pt>
    <dgm:pt modelId="{0FDEE629-4928-4D1A-9D2F-EA9F5B855F89}">
      <dgm:prSet phldrT="[Texto]" custT="1"/>
      <dgm:spPr/>
      <dgm:t>
        <a:bodyPr/>
        <a:lstStyle/>
        <a:p>
          <a:r>
            <a:rPr lang="es-EC" sz="2000" b="1" dirty="0" smtClean="0">
              <a:solidFill>
                <a:srgbClr val="FF0000"/>
              </a:solidFill>
            </a:rPr>
            <a:t>Correlacional</a:t>
          </a:r>
          <a:r>
            <a:rPr lang="es-EC" sz="2000" dirty="0" smtClean="0">
              <a:solidFill>
                <a:srgbClr val="FF0000"/>
              </a:solidFill>
            </a:rPr>
            <a:t>:  </a:t>
          </a:r>
          <a:r>
            <a:rPr lang="es-EC" sz="2000" dirty="0" smtClean="0"/>
            <a:t>establecer un relación directa entre los riegos existentes y las consecuencias sobre la integridad física. </a:t>
          </a:r>
          <a:endParaRPr lang="es-EC" sz="2000" dirty="0"/>
        </a:p>
      </dgm:t>
    </dgm:pt>
    <dgm:pt modelId="{21D0AA07-F766-45D7-A914-50F659377AF0}" type="parTrans" cxnId="{8AB80775-5942-46AC-84EF-A9F9371D59F6}">
      <dgm:prSet/>
      <dgm:spPr/>
      <dgm:t>
        <a:bodyPr/>
        <a:lstStyle/>
        <a:p>
          <a:endParaRPr lang="es-EC" sz="2000"/>
        </a:p>
      </dgm:t>
    </dgm:pt>
    <dgm:pt modelId="{44DF8037-9274-4C6C-A320-5CDC13DF2945}" type="sibTrans" cxnId="{8AB80775-5942-46AC-84EF-A9F9371D59F6}">
      <dgm:prSet/>
      <dgm:spPr/>
      <dgm:t>
        <a:bodyPr/>
        <a:lstStyle/>
        <a:p>
          <a:endParaRPr lang="es-EC" sz="2000"/>
        </a:p>
      </dgm:t>
    </dgm:pt>
    <dgm:pt modelId="{B4EA5FAD-BC0A-4D29-B9E9-D1E442E958C6}" type="pres">
      <dgm:prSet presAssocID="{FE03A2CE-0F14-46DC-B479-9A382EF8D5C7}" presName="Name0" presStyleCnt="0">
        <dgm:presLayoutVars>
          <dgm:chMax/>
          <dgm:chPref/>
          <dgm:dir/>
        </dgm:presLayoutVars>
      </dgm:prSet>
      <dgm:spPr/>
    </dgm:pt>
    <dgm:pt modelId="{F0223F11-7884-411F-9A37-C053B3268330}" type="pres">
      <dgm:prSet presAssocID="{BC583BC9-08AE-40BA-B6EF-10F55069962E}" presName="parenttextcomposite" presStyleCnt="0"/>
      <dgm:spPr/>
    </dgm:pt>
    <dgm:pt modelId="{622207D4-27F7-4A29-BB96-B5B0EABEAF85}" type="pres">
      <dgm:prSet presAssocID="{BC583BC9-08AE-40BA-B6EF-10F55069962E}" presName="parenttext" presStyleLbl="revTx" presStyleIdx="0" presStyleCnt="3" custLinFactNeighborY="-4732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38DFD6-FD13-42DD-917A-30159AEE3D4A}" type="pres">
      <dgm:prSet presAssocID="{BC583BC9-08AE-40BA-B6EF-10F55069962E}" presName="parallelogramComposite" presStyleCnt="0"/>
      <dgm:spPr/>
    </dgm:pt>
    <dgm:pt modelId="{62294693-5624-4091-B1F4-6F3926692750}" type="pres">
      <dgm:prSet presAssocID="{BC583BC9-08AE-40BA-B6EF-10F55069962E}" presName="parallelogram1" presStyleLbl="alignNode1" presStyleIdx="0" presStyleCnt="21" custLinFactY="-93586" custLinFactNeighborY="-100000"/>
      <dgm:spPr/>
    </dgm:pt>
    <dgm:pt modelId="{6D46FE01-C9F3-4356-8CF7-A3CB2BB2D72D}" type="pres">
      <dgm:prSet presAssocID="{BC583BC9-08AE-40BA-B6EF-10F55069962E}" presName="parallelogram2" presStyleLbl="alignNode1" presStyleIdx="1" presStyleCnt="21" custLinFactY="-93586" custLinFactNeighborY="-100000"/>
      <dgm:spPr/>
    </dgm:pt>
    <dgm:pt modelId="{FCD4B100-5C34-4E01-91F7-D24D20351FC4}" type="pres">
      <dgm:prSet presAssocID="{BC583BC9-08AE-40BA-B6EF-10F55069962E}" presName="parallelogram3" presStyleLbl="alignNode1" presStyleIdx="2" presStyleCnt="21" custLinFactY="-93586" custLinFactNeighborY="-100000"/>
      <dgm:spPr/>
    </dgm:pt>
    <dgm:pt modelId="{DE0087A3-8694-4388-95DA-AB9FBC43D3B4}" type="pres">
      <dgm:prSet presAssocID="{BC583BC9-08AE-40BA-B6EF-10F55069962E}" presName="parallelogram4" presStyleLbl="alignNode1" presStyleIdx="3" presStyleCnt="21" custLinFactY="-93586" custLinFactNeighborY="-100000"/>
      <dgm:spPr/>
    </dgm:pt>
    <dgm:pt modelId="{FDFBFCA9-FEB7-4A66-9F73-27F2556B3FDB}" type="pres">
      <dgm:prSet presAssocID="{BC583BC9-08AE-40BA-B6EF-10F55069962E}" presName="parallelogram5" presStyleLbl="alignNode1" presStyleIdx="4" presStyleCnt="21" custLinFactY="-93586" custLinFactNeighborY="-100000"/>
      <dgm:spPr/>
    </dgm:pt>
    <dgm:pt modelId="{6EF91BBF-E9DD-44EE-BE97-09A11E7AB329}" type="pres">
      <dgm:prSet presAssocID="{BC583BC9-08AE-40BA-B6EF-10F55069962E}" presName="parallelogram6" presStyleLbl="alignNode1" presStyleIdx="5" presStyleCnt="21" custLinFactY="-93586" custLinFactNeighborY="-100000"/>
      <dgm:spPr/>
    </dgm:pt>
    <dgm:pt modelId="{CDAF5CAC-5BF7-4842-A429-CA530D4A1797}" type="pres">
      <dgm:prSet presAssocID="{BC583BC9-08AE-40BA-B6EF-10F55069962E}" presName="parallelogram7" presStyleLbl="alignNode1" presStyleIdx="6" presStyleCnt="21" custLinFactY="-93586" custLinFactNeighborY="-100000"/>
      <dgm:spPr/>
    </dgm:pt>
    <dgm:pt modelId="{FD774CD2-B61D-434C-AAAB-C464324B3D28}" type="pres">
      <dgm:prSet presAssocID="{FD9E5B3A-D67B-432B-8209-5D2C44AAFA67}" presName="sibTrans" presStyleCnt="0"/>
      <dgm:spPr/>
    </dgm:pt>
    <dgm:pt modelId="{55B648B9-693D-4DF5-99E4-C4F719F70B7C}" type="pres">
      <dgm:prSet presAssocID="{4070730F-D5A1-415F-A773-C6310FDB7038}" presName="parenttextcomposite" presStyleCnt="0"/>
      <dgm:spPr/>
    </dgm:pt>
    <dgm:pt modelId="{5A7A7595-259A-4D47-96ED-3D1AAECA0162}" type="pres">
      <dgm:prSet presAssocID="{4070730F-D5A1-415F-A773-C6310FDB7038}" presName="parenttext" presStyleLbl="revTx" presStyleIdx="1" presStyleCnt="3" custScaleX="104479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0698B9-B142-42ED-A79A-5F78CE94482A}" type="pres">
      <dgm:prSet presAssocID="{4070730F-D5A1-415F-A773-C6310FDB7038}" presName="parallelogramComposite" presStyleCnt="0"/>
      <dgm:spPr/>
    </dgm:pt>
    <dgm:pt modelId="{EFD2CFF3-6723-494C-A335-DD386E390E22}" type="pres">
      <dgm:prSet presAssocID="{4070730F-D5A1-415F-A773-C6310FDB7038}" presName="parallelogram1" presStyleLbl="alignNode1" presStyleIdx="7" presStyleCnt="21"/>
      <dgm:spPr/>
    </dgm:pt>
    <dgm:pt modelId="{6281EB31-00D9-4F80-B86D-876D32B33014}" type="pres">
      <dgm:prSet presAssocID="{4070730F-D5A1-415F-A773-C6310FDB7038}" presName="parallelogram2" presStyleLbl="alignNode1" presStyleIdx="8" presStyleCnt="21"/>
      <dgm:spPr/>
    </dgm:pt>
    <dgm:pt modelId="{7FA6875B-26A0-45BA-B0FB-E4A9FD732630}" type="pres">
      <dgm:prSet presAssocID="{4070730F-D5A1-415F-A773-C6310FDB7038}" presName="parallelogram3" presStyleLbl="alignNode1" presStyleIdx="9" presStyleCnt="21"/>
      <dgm:spPr/>
    </dgm:pt>
    <dgm:pt modelId="{95205CE4-5C0B-4983-8AF7-2BDEB724915A}" type="pres">
      <dgm:prSet presAssocID="{4070730F-D5A1-415F-A773-C6310FDB7038}" presName="parallelogram4" presStyleLbl="alignNode1" presStyleIdx="10" presStyleCnt="21"/>
      <dgm:spPr/>
    </dgm:pt>
    <dgm:pt modelId="{59FC5663-6E1C-4D41-AB86-822E966FA01B}" type="pres">
      <dgm:prSet presAssocID="{4070730F-D5A1-415F-A773-C6310FDB7038}" presName="parallelogram5" presStyleLbl="alignNode1" presStyleIdx="11" presStyleCnt="21"/>
      <dgm:spPr/>
    </dgm:pt>
    <dgm:pt modelId="{AAD28AAD-D891-43EE-8960-76B608C732FF}" type="pres">
      <dgm:prSet presAssocID="{4070730F-D5A1-415F-A773-C6310FDB7038}" presName="parallelogram6" presStyleLbl="alignNode1" presStyleIdx="12" presStyleCnt="21"/>
      <dgm:spPr/>
    </dgm:pt>
    <dgm:pt modelId="{C4F0EAB1-28EA-4EE6-8607-25E4F0C95652}" type="pres">
      <dgm:prSet presAssocID="{4070730F-D5A1-415F-A773-C6310FDB7038}" presName="parallelogram7" presStyleLbl="alignNode1" presStyleIdx="13" presStyleCnt="21"/>
      <dgm:spPr/>
    </dgm:pt>
    <dgm:pt modelId="{5EA960B1-FAF6-40A6-AC90-FC256413423E}" type="pres">
      <dgm:prSet presAssocID="{AD05A232-4B9F-4E4F-B316-541D4A51337B}" presName="sibTrans" presStyleCnt="0"/>
      <dgm:spPr/>
    </dgm:pt>
    <dgm:pt modelId="{9EFE5E68-E564-4122-A46C-705442F71A10}" type="pres">
      <dgm:prSet presAssocID="{0FDEE629-4928-4D1A-9D2F-EA9F5B855F89}" presName="parenttextcomposite" presStyleCnt="0"/>
      <dgm:spPr/>
    </dgm:pt>
    <dgm:pt modelId="{6ACD10C6-0146-4AB5-ADB5-04E523641B69}" type="pres">
      <dgm:prSet presAssocID="{0FDEE629-4928-4D1A-9D2F-EA9F5B855F89}" presName="parenttext" presStyleLbl="revTx" presStyleIdx="2" presStyleCnt="3" custLinFactNeighborY="9139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948746-EF00-4BF1-80C5-18BB7CCFAF87}" type="pres">
      <dgm:prSet presAssocID="{0FDEE629-4928-4D1A-9D2F-EA9F5B855F89}" presName="parallelogramComposite" presStyleCnt="0"/>
      <dgm:spPr/>
    </dgm:pt>
    <dgm:pt modelId="{F3C2EC3F-6E2D-4987-80D9-0F2A4C7280D6}" type="pres">
      <dgm:prSet presAssocID="{0FDEE629-4928-4D1A-9D2F-EA9F5B855F89}" presName="parallelogram1" presStyleLbl="alignNode1" presStyleIdx="14" presStyleCnt="21" custLinFactY="200000" custLinFactNeighborY="229509"/>
      <dgm:spPr/>
    </dgm:pt>
    <dgm:pt modelId="{74DC00C0-4B7C-4430-935B-988EB0C4F184}" type="pres">
      <dgm:prSet presAssocID="{0FDEE629-4928-4D1A-9D2F-EA9F5B855F89}" presName="parallelogram2" presStyleLbl="alignNode1" presStyleIdx="15" presStyleCnt="21" custLinFactY="200000" custLinFactNeighborY="229509"/>
      <dgm:spPr/>
    </dgm:pt>
    <dgm:pt modelId="{0D51C92E-AA3B-4E64-8EA9-347E974C72D4}" type="pres">
      <dgm:prSet presAssocID="{0FDEE629-4928-4D1A-9D2F-EA9F5B855F89}" presName="parallelogram3" presStyleLbl="alignNode1" presStyleIdx="16" presStyleCnt="21" custLinFactY="200000" custLinFactNeighborY="229509"/>
      <dgm:spPr/>
    </dgm:pt>
    <dgm:pt modelId="{EB7B6840-8E9D-44B4-AEFD-299F90EA604D}" type="pres">
      <dgm:prSet presAssocID="{0FDEE629-4928-4D1A-9D2F-EA9F5B855F89}" presName="parallelogram4" presStyleLbl="alignNode1" presStyleIdx="17" presStyleCnt="21" custLinFactY="200000" custLinFactNeighborY="229509"/>
      <dgm:spPr/>
    </dgm:pt>
    <dgm:pt modelId="{187DAD55-D85A-4EC5-BAC3-234224F4C3F7}" type="pres">
      <dgm:prSet presAssocID="{0FDEE629-4928-4D1A-9D2F-EA9F5B855F89}" presName="parallelogram5" presStyleLbl="alignNode1" presStyleIdx="18" presStyleCnt="21" custLinFactY="200000" custLinFactNeighborY="229509"/>
      <dgm:spPr/>
    </dgm:pt>
    <dgm:pt modelId="{C1F97D27-F92F-4147-91F2-92D0F9DFCB0B}" type="pres">
      <dgm:prSet presAssocID="{0FDEE629-4928-4D1A-9D2F-EA9F5B855F89}" presName="parallelogram6" presStyleLbl="alignNode1" presStyleIdx="19" presStyleCnt="21" custLinFactY="200000" custLinFactNeighborY="229509"/>
      <dgm:spPr/>
    </dgm:pt>
    <dgm:pt modelId="{F4FB5E3A-455F-4156-9BF8-664611071F04}" type="pres">
      <dgm:prSet presAssocID="{0FDEE629-4928-4D1A-9D2F-EA9F5B855F89}" presName="parallelogram7" presStyleLbl="alignNode1" presStyleIdx="20" presStyleCnt="21" custLinFactY="200000" custLinFactNeighborY="229509"/>
      <dgm:spPr/>
    </dgm:pt>
  </dgm:ptLst>
  <dgm:cxnLst>
    <dgm:cxn modelId="{58150F12-CA49-493B-B7FB-26D1D05C3924}" type="presOf" srcId="{0FDEE629-4928-4D1A-9D2F-EA9F5B855F89}" destId="{6ACD10C6-0146-4AB5-ADB5-04E523641B69}" srcOrd="0" destOrd="0" presId="urn:microsoft.com/office/officeart/2008/layout/VerticalAccentList"/>
    <dgm:cxn modelId="{83A1AC7C-E064-4319-8471-E4ECDFA653B2}" srcId="{FE03A2CE-0F14-46DC-B479-9A382EF8D5C7}" destId="{BC583BC9-08AE-40BA-B6EF-10F55069962E}" srcOrd="0" destOrd="0" parTransId="{BC047EF6-F820-4982-A902-C43CFC905CDC}" sibTransId="{FD9E5B3A-D67B-432B-8209-5D2C44AAFA67}"/>
    <dgm:cxn modelId="{0ECB2F18-E311-4509-A8E6-81035861E8DF}" type="presOf" srcId="{BC583BC9-08AE-40BA-B6EF-10F55069962E}" destId="{622207D4-27F7-4A29-BB96-B5B0EABEAF85}" srcOrd="0" destOrd="0" presId="urn:microsoft.com/office/officeart/2008/layout/VerticalAccentList"/>
    <dgm:cxn modelId="{2FC1464B-85CD-45A8-8EDD-AC7772AD6CDC}" srcId="{FE03A2CE-0F14-46DC-B479-9A382EF8D5C7}" destId="{4070730F-D5A1-415F-A773-C6310FDB7038}" srcOrd="1" destOrd="0" parTransId="{9347E1CF-C941-476A-8501-7B72DD6A667C}" sibTransId="{AD05A232-4B9F-4E4F-B316-541D4A51337B}"/>
    <dgm:cxn modelId="{667C5153-FEA3-4C83-B79F-3E165241050A}" type="presOf" srcId="{FE03A2CE-0F14-46DC-B479-9A382EF8D5C7}" destId="{B4EA5FAD-BC0A-4D29-B9E9-D1E442E958C6}" srcOrd="0" destOrd="0" presId="urn:microsoft.com/office/officeart/2008/layout/VerticalAccentList"/>
    <dgm:cxn modelId="{8AB80775-5942-46AC-84EF-A9F9371D59F6}" srcId="{FE03A2CE-0F14-46DC-B479-9A382EF8D5C7}" destId="{0FDEE629-4928-4D1A-9D2F-EA9F5B855F89}" srcOrd="2" destOrd="0" parTransId="{21D0AA07-F766-45D7-A914-50F659377AF0}" sibTransId="{44DF8037-9274-4C6C-A320-5CDC13DF2945}"/>
    <dgm:cxn modelId="{C46DC713-8942-451D-9631-EB4F5C13E22C}" type="presOf" srcId="{4070730F-D5A1-415F-A773-C6310FDB7038}" destId="{5A7A7595-259A-4D47-96ED-3D1AAECA0162}" srcOrd="0" destOrd="0" presId="urn:microsoft.com/office/officeart/2008/layout/VerticalAccentList"/>
    <dgm:cxn modelId="{9813AF4B-C6CA-49E8-8FB7-FE255BC40EDB}" type="presParOf" srcId="{B4EA5FAD-BC0A-4D29-B9E9-D1E442E958C6}" destId="{F0223F11-7884-411F-9A37-C053B3268330}" srcOrd="0" destOrd="0" presId="urn:microsoft.com/office/officeart/2008/layout/VerticalAccentList"/>
    <dgm:cxn modelId="{5DF8AAE9-44A3-445E-A061-89519102F589}" type="presParOf" srcId="{F0223F11-7884-411F-9A37-C053B3268330}" destId="{622207D4-27F7-4A29-BB96-B5B0EABEAF85}" srcOrd="0" destOrd="0" presId="urn:microsoft.com/office/officeart/2008/layout/VerticalAccentList"/>
    <dgm:cxn modelId="{0FFA5D9C-B159-4E2B-B60D-7601992AD710}" type="presParOf" srcId="{B4EA5FAD-BC0A-4D29-B9E9-D1E442E958C6}" destId="{C838DFD6-FD13-42DD-917A-30159AEE3D4A}" srcOrd="1" destOrd="0" presId="urn:microsoft.com/office/officeart/2008/layout/VerticalAccentList"/>
    <dgm:cxn modelId="{74F9EB51-1591-41AA-83CC-BDBE8C2B8740}" type="presParOf" srcId="{C838DFD6-FD13-42DD-917A-30159AEE3D4A}" destId="{62294693-5624-4091-B1F4-6F3926692750}" srcOrd="0" destOrd="0" presId="urn:microsoft.com/office/officeart/2008/layout/VerticalAccentList"/>
    <dgm:cxn modelId="{7EA01136-CDF0-447B-AD33-42E0529579C8}" type="presParOf" srcId="{C838DFD6-FD13-42DD-917A-30159AEE3D4A}" destId="{6D46FE01-C9F3-4356-8CF7-A3CB2BB2D72D}" srcOrd="1" destOrd="0" presId="urn:microsoft.com/office/officeart/2008/layout/VerticalAccentList"/>
    <dgm:cxn modelId="{557B796F-88F4-44F6-9AA6-7E4538D07311}" type="presParOf" srcId="{C838DFD6-FD13-42DD-917A-30159AEE3D4A}" destId="{FCD4B100-5C34-4E01-91F7-D24D20351FC4}" srcOrd="2" destOrd="0" presId="urn:microsoft.com/office/officeart/2008/layout/VerticalAccentList"/>
    <dgm:cxn modelId="{2ED29569-3FCE-4DA5-84A8-50AEEF74724E}" type="presParOf" srcId="{C838DFD6-FD13-42DD-917A-30159AEE3D4A}" destId="{DE0087A3-8694-4388-95DA-AB9FBC43D3B4}" srcOrd="3" destOrd="0" presId="urn:microsoft.com/office/officeart/2008/layout/VerticalAccentList"/>
    <dgm:cxn modelId="{C2ACC720-3967-4575-8592-2A369796E578}" type="presParOf" srcId="{C838DFD6-FD13-42DD-917A-30159AEE3D4A}" destId="{FDFBFCA9-FEB7-4A66-9F73-27F2556B3FDB}" srcOrd="4" destOrd="0" presId="urn:microsoft.com/office/officeart/2008/layout/VerticalAccentList"/>
    <dgm:cxn modelId="{6ED362B7-358D-429A-B251-BB74FD515C05}" type="presParOf" srcId="{C838DFD6-FD13-42DD-917A-30159AEE3D4A}" destId="{6EF91BBF-E9DD-44EE-BE97-09A11E7AB329}" srcOrd="5" destOrd="0" presId="urn:microsoft.com/office/officeart/2008/layout/VerticalAccentList"/>
    <dgm:cxn modelId="{4CF63537-8D29-4B4B-BFFE-C7E4F65B9890}" type="presParOf" srcId="{C838DFD6-FD13-42DD-917A-30159AEE3D4A}" destId="{CDAF5CAC-5BF7-4842-A429-CA530D4A1797}" srcOrd="6" destOrd="0" presId="urn:microsoft.com/office/officeart/2008/layout/VerticalAccentList"/>
    <dgm:cxn modelId="{271D69CA-C7C4-4767-8778-A0E188FC60D9}" type="presParOf" srcId="{B4EA5FAD-BC0A-4D29-B9E9-D1E442E958C6}" destId="{FD774CD2-B61D-434C-AAAB-C464324B3D28}" srcOrd="2" destOrd="0" presId="urn:microsoft.com/office/officeart/2008/layout/VerticalAccentList"/>
    <dgm:cxn modelId="{EBB9C0B8-93E9-4ABD-A2FF-18F1E04B1742}" type="presParOf" srcId="{B4EA5FAD-BC0A-4D29-B9E9-D1E442E958C6}" destId="{55B648B9-693D-4DF5-99E4-C4F719F70B7C}" srcOrd="3" destOrd="0" presId="urn:microsoft.com/office/officeart/2008/layout/VerticalAccentList"/>
    <dgm:cxn modelId="{BE71EC97-A37E-4CDD-A299-5BABDD6C80A4}" type="presParOf" srcId="{55B648B9-693D-4DF5-99E4-C4F719F70B7C}" destId="{5A7A7595-259A-4D47-96ED-3D1AAECA0162}" srcOrd="0" destOrd="0" presId="urn:microsoft.com/office/officeart/2008/layout/VerticalAccentList"/>
    <dgm:cxn modelId="{5BC1C887-7B7F-4B67-A1FB-6EF47FB87515}" type="presParOf" srcId="{B4EA5FAD-BC0A-4D29-B9E9-D1E442E958C6}" destId="{7F0698B9-B142-42ED-A79A-5F78CE94482A}" srcOrd="4" destOrd="0" presId="urn:microsoft.com/office/officeart/2008/layout/VerticalAccentList"/>
    <dgm:cxn modelId="{3E52708D-09DC-4640-9D0F-F9DA27F1378C}" type="presParOf" srcId="{7F0698B9-B142-42ED-A79A-5F78CE94482A}" destId="{EFD2CFF3-6723-494C-A335-DD386E390E22}" srcOrd="0" destOrd="0" presId="urn:microsoft.com/office/officeart/2008/layout/VerticalAccentList"/>
    <dgm:cxn modelId="{091E3F1B-542E-4D19-A646-0B52475E571B}" type="presParOf" srcId="{7F0698B9-B142-42ED-A79A-5F78CE94482A}" destId="{6281EB31-00D9-4F80-B86D-876D32B33014}" srcOrd="1" destOrd="0" presId="urn:microsoft.com/office/officeart/2008/layout/VerticalAccentList"/>
    <dgm:cxn modelId="{65849049-1243-420E-AE46-E10D3196DF0A}" type="presParOf" srcId="{7F0698B9-B142-42ED-A79A-5F78CE94482A}" destId="{7FA6875B-26A0-45BA-B0FB-E4A9FD732630}" srcOrd="2" destOrd="0" presId="urn:microsoft.com/office/officeart/2008/layout/VerticalAccentList"/>
    <dgm:cxn modelId="{2E7BA07A-5A8D-4690-8DAE-C8478AAAB6B6}" type="presParOf" srcId="{7F0698B9-B142-42ED-A79A-5F78CE94482A}" destId="{95205CE4-5C0B-4983-8AF7-2BDEB724915A}" srcOrd="3" destOrd="0" presId="urn:microsoft.com/office/officeart/2008/layout/VerticalAccentList"/>
    <dgm:cxn modelId="{5E801690-CFF2-4F86-AC46-DFD1BB20252E}" type="presParOf" srcId="{7F0698B9-B142-42ED-A79A-5F78CE94482A}" destId="{59FC5663-6E1C-4D41-AB86-822E966FA01B}" srcOrd="4" destOrd="0" presId="urn:microsoft.com/office/officeart/2008/layout/VerticalAccentList"/>
    <dgm:cxn modelId="{80FA6196-FC0A-4944-B6AA-076E0010AB06}" type="presParOf" srcId="{7F0698B9-B142-42ED-A79A-5F78CE94482A}" destId="{AAD28AAD-D891-43EE-8960-76B608C732FF}" srcOrd="5" destOrd="0" presId="urn:microsoft.com/office/officeart/2008/layout/VerticalAccentList"/>
    <dgm:cxn modelId="{E01FCB70-37B5-447D-BBEC-88D47536F11E}" type="presParOf" srcId="{7F0698B9-B142-42ED-A79A-5F78CE94482A}" destId="{C4F0EAB1-28EA-4EE6-8607-25E4F0C95652}" srcOrd="6" destOrd="0" presId="urn:microsoft.com/office/officeart/2008/layout/VerticalAccentList"/>
    <dgm:cxn modelId="{84F36AE8-892B-4342-B524-94107E1204F3}" type="presParOf" srcId="{B4EA5FAD-BC0A-4D29-B9E9-D1E442E958C6}" destId="{5EA960B1-FAF6-40A6-AC90-FC256413423E}" srcOrd="5" destOrd="0" presId="urn:microsoft.com/office/officeart/2008/layout/VerticalAccentList"/>
    <dgm:cxn modelId="{12011271-5F24-46CB-A9D4-D3051316BE19}" type="presParOf" srcId="{B4EA5FAD-BC0A-4D29-B9E9-D1E442E958C6}" destId="{9EFE5E68-E564-4122-A46C-705442F71A10}" srcOrd="6" destOrd="0" presId="urn:microsoft.com/office/officeart/2008/layout/VerticalAccentList"/>
    <dgm:cxn modelId="{033A62F9-F139-41A5-8D90-1FB770B62447}" type="presParOf" srcId="{9EFE5E68-E564-4122-A46C-705442F71A10}" destId="{6ACD10C6-0146-4AB5-ADB5-04E523641B69}" srcOrd="0" destOrd="0" presId="urn:microsoft.com/office/officeart/2008/layout/VerticalAccentList"/>
    <dgm:cxn modelId="{BC663EAA-F6D9-4E87-8325-65F8FCA1E6DA}" type="presParOf" srcId="{B4EA5FAD-BC0A-4D29-B9E9-D1E442E958C6}" destId="{D2948746-EF00-4BF1-80C5-18BB7CCFAF87}" srcOrd="7" destOrd="0" presId="urn:microsoft.com/office/officeart/2008/layout/VerticalAccentList"/>
    <dgm:cxn modelId="{98CD830D-5276-4D8D-BFDE-E45973F56BE2}" type="presParOf" srcId="{D2948746-EF00-4BF1-80C5-18BB7CCFAF87}" destId="{F3C2EC3F-6E2D-4987-80D9-0F2A4C7280D6}" srcOrd="0" destOrd="0" presId="urn:microsoft.com/office/officeart/2008/layout/VerticalAccentList"/>
    <dgm:cxn modelId="{AD7DF90D-B550-4A86-B9B3-D477CE8878B6}" type="presParOf" srcId="{D2948746-EF00-4BF1-80C5-18BB7CCFAF87}" destId="{74DC00C0-4B7C-4430-935B-988EB0C4F184}" srcOrd="1" destOrd="0" presId="urn:microsoft.com/office/officeart/2008/layout/VerticalAccentList"/>
    <dgm:cxn modelId="{58225E77-CFE3-462D-A79A-9330E356E525}" type="presParOf" srcId="{D2948746-EF00-4BF1-80C5-18BB7CCFAF87}" destId="{0D51C92E-AA3B-4E64-8EA9-347E974C72D4}" srcOrd="2" destOrd="0" presId="urn:microsoft.com/office/officeart/2008/layout/VerticalAccentList"/>
    <dgm:cxn modelId="{01733788-6B77-40D5-A100-7368A5E869CD}" type="presParOf" srcId="{D2948746-EF00-4BF1-80C5-18BB7CCFAF87}" destId="{EB7B6840-8E9D-44B4-AEFD-299F90EA604D}" srcOrd="3" destOrd="0" presId="urn:microsoft.com/office/officeart/2008/layout/VerticalAccentList"/>
    <dgm:cxn modelId="{80350B46-4225-49F4-BCAE-EF29F761633F}" type="presParOf" srcId="{D2948746-EF00-4BF1-80C5-18BB7CCFAF87}" destId="{187DAD55-D85A-4EC5-BAC3-234224F4C3F7}" srcOrd="4" destOrd="0" presId="urn:microsoft.com/office/officeart/2008/layout/VerticalAccentList"/>
    <dgm:cxn modelId="{98B0705C-5182-45AD-9DD7-A8CDD98EC0B2}" type="presParOf" srcId="{D2948746-EF00-4BF1-80C5-18BB7CCFAF87}" destId="{C1F97D27-F92F-4147-91F2-92D0F9DFCB0B}" srcOrd="5" destOrd="0" presId="urn:microsoft.com/office/officeart/2008/layout/VerticalAccentList"/>
    <dgm:cxn modelId="{E98ADB0E-8052-407A-90ED-EDFAC861BF63}" type="presParOf" srcId="{D2948746-EF00-4BF1-80C5-18BB7CCFAF87}" destId="{F4FB5E3A-455F-4156-9BF8-664611071F04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ED49E7-98B9-4E23-8139-7FCC075E64BB}" type="doc">
      <dgm:prSet loTypeId="urn:microsoft.com/office/officeart/2005/8/layout/cycle5" loCatId="cycle" qsTypeId="urn:microsoft.com/office/officeart/2005/8/quickstyle/simple4" qsCatId="simple" csTypeId="urn:microsoft.com/office/officeart/2005/8/colors/colorful5" csCatId="colorful" phldr="1"/>
      <dgm:spPr/>
    </dgm:pt>
    <dgm:pt modelId="{84AA1454-9FA1-4598-AA21-4E3E1FD3F2B6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Riesgos </a:t>
          </a:r>
        </a:p>
        <a:p>
          <a:r>
            <a:rPr lang="es-EC" sz="1800" b="1" dirty="0" smtClean="0">
              <a:solidFill>
                <a:schemeClr val="tx1"/>
              </a:solidFill>
            </a:rPr>
            <a:t>Antisociales  </a:t>
          </a:r>
          <a:endParaRPr lang="es-EC" sz="1800" b="1" dirty="0">
            <a:solidFill>
              <a:schemeClr val="tx1"/>
            </a:solidFill>
          </a:endParaRPr>
        </a:p>
      </dgm:t>
    </dgm:pt>
    <dgm:pt modelId="{A0DAF3DB-4CF7-4058-AE7F-BF7CBDC71544}" type="parTrans" cxnId="{740EB700-A688-44E6-B860-D9EBEF97F2F5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F1D2B6C3-0002-44C6-AE1C-11753D7E3504}" type="sibTrans" cxnId="{740EB700-A688-44E6-B860-D9EBEF97F2F5}">
      <dgm:prSet/>
      <dgm:spPr>
        <a:ln w="38100"/>
      </dgm:spPr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41D067FB-CD8B-4D30-8E67-9E2993053D65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Riesgos </a:t>
          </a:r>
        </a:p>
        <a:p>
          <a:r>
            <a:rPr lang="es-EC" sz="1800" b="1" dirty="0" smtClean="0">
              <a:solidFill>
                <a:schemeClr val="tx1"/>
              </a:solidFill>
            </a:rPr>
            <a:t>Físicos  </a:t>
          </a:r>
          <a:endParaRPr lang="es-EC" sz="1800" b="1" dirty="0">
            <a:solidFill>
              <a:schemeClr val="tx1"/>
            </a:solidFill>
          </a:endParaRPr>
        </a:p>
      </dgm:t>
    </dgm:pt>
    <dgm:pt modelId="{BA6F09AA-7284-4A3F-AD64-EE8D13C78F80}" type="parTrans" cxnId="{046434D2-BD43-4905-8F50-CDD361257A1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7889F181-04C6-425F-8214-77F46C921391}" type="sibTrans" cxnId="{046434D2-BD43-4905-8F50-CDD361257A16}">
      <dgm:prSet/>
      <dgm:spPr>
        <a:ln w="38100"/>
      </dgm:spPr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3000AE0F-B199-4A94-8002-2AF82488391E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Riesgos Biológicos </a:t>
          </a:r>
          <a:endParaRPr lang="es-EC" sz="1800" b="1" dirty="0">
            <a:solidFill>
              <a:schemeClr val="tx1"/>
            </a:solidFill>
          </a:endParaRPr>
        </a:p>
      </dgm:t>
    </dgm:pt>
    <dgm:pt modelId="{7E14ADB2-CA67-43EF-94C4-4065980FC508}" type="parTrans" cxnId="{95A8B5E3-2747-45E4-8F8A-52D9CE6AD267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3886A0D-C402-4F7D-8015-56854B6A8A7F}" type="sibTrans" cxnId="{95A8B5E3-2747-45E4-8F8A-52D9CE6AD267}">
      <dgm:prSet/>
      <dgm:spPr>
        <a:ln w="38100"/>
      </dgm:spPr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9F08DDF9-7D65-4775-90E1-4184994C6907}" type="pres">
      <dgm:prSet presAssocID="{CFED49E7-98B9-4E23-8139-7FCC075E64BB}" presName="cycle" presStyleCnt="0">
        <dgm:presLayoutVars>
          <dgm:dir/>
          <dgm:resizeHandles val="exact"/>
        </dgm:presLayoutVars>
      </dgm:prSet>
      <dgm:spPr/>
    </dgm:pt>
    <dgm:pt modelId="{E3464A85-3E6E-442A-ACBB-113D8EB0F68F}" type="pres">
      <dgm:prSet presAssocID="{84AA1454-9FA1-4598-AA21-4E3E1FD3F2B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DE4C4-30FE-4356-94E9-5F66E4C3162F}" type="pres">
      <dgm:prSet presAssocID="{84AA1454-9FA1-4598-AA21-4E3E1FD3F2B6}" presName="spNode" presStyleCnt="0"/>
      <dgm:spPr/>
    </dgm:pt>
    <dgm:pt modelId="{CEAC0307-6942-4543-8945-F8B957B1B742}" type="pres">
      <dgm:prSet presAssocID="{F1D2B6C3-0002-44C6-AE1C-11753D7E3504}" presName="sibTrans" presStyleLbl="sibTrans1D1" presStyleIdx="0" presStyleCnt="3"/>
      <dgm:spPr/>
      <dgm:t>
        <a:bodyPr/>
        <a:lstStyle/>
        <a:p>
          <a:endParaRPr lang="es-EC"/>
        </a:p>
      </dgm:t>
    </dgm:pt>
    <dgm:pt modelId="{C775F410-6511-4BD7-9E94-9F79073F26DE}" type="pres">
      <dgm:prSet presAssocID="{41D067FB-CD8B-4D30-8E67-9E2993053D6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BE1DAB-DB72-467D-A596-EB2EEA22A658}" type="pres">
      <dgm:prSet presAssocID="{41D067FB-CD8B-4D30-8E67-9E2993053D65}" presName="spNode" presStyleCnt="0"/>
      <dgm:spPr/>
    </dgm:pt>
    <dgm:pt modelId="{131208A0-57C1-4352-B694-7680C25ABC9C}" type="pres">
      <dgm:prSet presAssocID="{7889F181-04C6-425F-8214-77F46C921391}" presName="sibTrans" presStyleLbl="sibTrans1D1" presStyleIdx="1" presStyleCnt="3"/>
      <dgm:spPr/>
      <dgm:t>
        <a:bodyPr/>
        <a:lstStyle/>
        <a:p>
          <a:endParaRPr lang="es-EC"/>
        </a:p>
      </dgm:t>
    </dgm:pt>
    <dgm:pt modelId="{DA811C18-469A-4E2F-BC83-19F2B5F078AC}" type="pres">
      <dgm:prSet presAssocID="{3000AE0F-B199-4A94-8002-2AF8248839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D03714-DCEA-4A31-942E-30D74D5724C6}" type="pres">
      <dgm:prSet presAssocID="{3000AE0F-B199-4A94-8002-2AF82488391E}" presName="spNode" presStyleCnt="0"/>
      <dgm:spPr/>
    </dgm:pt>
    <dgm:pt modelId="{AE8EF4D2-32FB-4CC2-85B6-772B21C4B97E}" type="pres">
      <dgm:prSet presAssocID="{C3886A0D-C402-4F7D-8015-56854B6A8A7F}" presName="sibTrans" presStyleLbl="sibTrans1D1" presStyleIdx="2" presStyleCnt="3"/>
      <dgm:spPr/>
      <dgm:t>
        <a:bodyPr/>
        <a:lstStyle/>
        <a:p>
          <a:endParaRPr lang="es-EC"/>
        </a:p>
      </dgm:t>
    </dgm:pt>
  </dgm:ptLst>
  <dgm:cxnLst>
    <dgm:cxn modelId="{046434D2-BD43-4905-8F50-CDD361257A16}" srcId="{CFED49E7-98B9-4E23-8139-7FCC075E64BB}" destId="{41D067FB-CD8B-4D30-8E67-9E2993053D65}" srcOrd="1" destOrd="0" parTransId="{BA6F09AA-7284-4A3F-AD64-EE8D13C78F80}" sibTransId="{7889F181-04C6-425F-8214-77F46C921391}"/>
    <dgm:cxn modelId="{6C6180DF-7725-4B5A-856F-97271F4DBDC5}" type="presOf" srcId="{84AA1454-9FA1-4598-AA21-4E3E1FD3F2B6}" destId="{E3464A85-3E6E-442A-ACBB-113D8EB0F68F}" srcOrd="0" destOrd="0" presId="urn:microsoft.com/office/officeart/2005/8/layout/cycle5"/>
    <dgm:cxn modelId="{740EB700-A688-44E6-B860-D9EBEF97F2F5}" srcId="{CFED49E7-98B9-4E23-8139-7FCC075E64BB}" destId="{84AA1454-9FA1-4598-AA21-4E3E1FD3F2B6}" srcOrd="0" destOrd="0" parTransId="{A0DAF3DB-4CF7-4058-AE7F-BF7CBDC71544}" sibTransId="{F1D2B6C3-0002-44C6-AE1C-11753D7E3504}"/>
    <dgm:cxn modelId="{AF700AD6-F58E-44E3-A29E-F060674E228C}" type="presOf" srcId="{3000AE0F-B199-4A94-8002-2AF82488391E}" destId="{DA811C18-469A-4E2F-BC83-19F2B5F078AC}" srcOrd="0" destOrd="0" presId="urn:microsoft.com/office/officeart/2005/8/layout/cycle5"/>
    <dgm:cxn modelId="{F709067C-134D-4F79-AFA8-28460304FA66}" type="presOf" srcId="{CFED49E7-98B9-4E23-8139-7FCC075E64BB}" destId="{9F08DDF9-7D65-4775-90E1-4184994C6907}" srcOrd="0" destOrd="0" presId="urn:microsoft.com/office/officeart/2005/8/layout/cycle5"/>
    <dgm:cxn modelId="{35E9A9CA-138E-4BE5-9346-5DF19DC73CB0}" type="presOf" srcId="{7889F181-04C6-425F-8214-77F46C921391}" destId="{131208A0-57C1-4352-B694-7680C25ABC9C}" srcOrd="0" destOrd="0" presId="urn:microsoft.com/office/officeart/2005/8/layout/cycle5"/>
    <dgm:cxn modelId="{4CFEC188-D02C-476E-AF94-D84A9F1F5B52}" type="presOf" srcId="{41D067FB-CD8B-4D30-8E67-9E2993053D65}" destId="{C775F410-6511-4BD7-9E94-9F79073F26DE}" srcOrd="0" destOrd="0" presId="urn:microsoft.com/office/officeart/2005/8/layout/cycle5"/>
    <dgm:cxn modelId="{95A8B5E3-2747-45E4-8F8A-52D9CE6AD267}" srcId="{CFED49E7-98B9-4E23-8139-7FCC075E64BB}" destId="{3000AE0F-B199-4A94-8002-2AF82488391E}" srcOrd="2" destOrd="0" parTransId="{7E14ADB2-CA67-43EF-94C4-4065980FC508}" sibTransId="{C3886A0D-C402-4F7D-8015-56854B6A8A7F}"/>
    <dgm:cxn modelId="{6EB8A428-644A-454C-A87A-908816D730FC}" type="presOf" srcId="{C3886A0D-C402-4F7D-8015-56854B6A8A7F}" destId="{AE8EF4D2-32FB-4CC2-85B6-772B21C4B97E}" srcOrd="0" destOrd="0" presId="urn:microsoft.com/office/officeart/2005/8/layout/cycle5"/>
    <dgm:cxn modelId="{D5AB1319-DAEF-4D6D-AAC8-B95532F4B272}" type="presOf" srcId="{F1D2B6C3-0002-44C6-AE1C-11753D7E3504}" destId="{CEAC0307-6942-4543-8945-F8B957B1B742}" srcOrd="0" destOrd="0" presId="urn:microsoft.com/office/officeart/2005/8/layout/cycle5"/>
    <dgm:cxn modelId="{8332C44F-6915-4DCD-99C6-C0C224078CB7}" type="presParOf" srcId="{9F08DDF9-7D65-4775-90E1-4184994C6907}" destId="{E3464A85-3E6E-442A-ACBB-113D8EB0F68F}" srcOrd="0" destOrd="0" presId="urn:microsoft.com/office/officeart/2005/8/layout/cycle5"/>
    <dgm:cxn modelId="{B34C3EF6-466F-4D89-A596-DF9F61681019}" type="presParOf" srcId="{9F08DDF9-7D65-4775-90E1-4184994C6907}" destId="{2F1DE4C4-30FE-4356-94E9-5F66E4C3162F}" srcOrd="1" destOrd="0" presId="urn:microsoft.com/office/officeart/2005/8/layout/cycle5"/>
    <dgm:cxn modelId="{E283D370-E60E-4BE9-9F9B-E9F1FB000950}" type="presParOf" srcId="{9F08DDF9-7D65-4775-90E1-4184994C6907}" destId="{CEAC0307-6942-4543-8945-F8B957B1B742}" srcOrd="2" destOrd="0" presId="urn:microsoft.com/office/officeart/2005/8/layout/cycle5"/>
    <dgm:cxn modelId="{9BBDAF8C-5CDC-468E-A860-B914858C6EEF}" type="presParOf" srcId="{9F08DDF9-7D65-4775-90E1-4184994C6907}" destId="{C775F410-6511-4BD7-9E94-9F79073F26DE}" srcOrd="3" destOrd="0" presId="urn:microsoft.com/office/officeart/2005/8/layout/cycle5"/>
    <dgm:cxn modelId="{95354866-10E4-43CB-9DEC-CD42FB384530}" type="presParOf" srcId="{9F08DDF9-7D65-4775-90E1-4184994C6907}" destId="{3CBE1DAB-DB72-467D-A596-EB2EEA22A658}" srcOrd="4" destOrd="0" presId="urn:microsoft.com/office/officeart/2005/8/layout/cycle5"/>
    <dgm:cxn modelId="{9B685A6B-8D09-4990-9E1B-60AF7E9B8EA3}" type="presParOf" srcId="{9F08DDF9-7D65-4775-90E1-4184994C6907}" destId="{131208A0-57C1-4352-B694-7680C25ABC9C}" srcOrd="5" destOrd="0" presId="urn:microsoft.com/office/officeart/2005/8/layout/cycle5"/>
    <dgm:cxn modelId="{298E34DD-BE80-482B-B637-0A9DD5A6498B}" type="presParOf" srcId="{9F08DDF9-7D65-4775-90E1-4184994C6907}" destId="{DA811C18-469A-4E2F-BC83-19F2B5F078AC}" srcOrd="6" destOrd="0" presId="urn:microsoft.com/office/officeart/2005/8/layout/cycle5"/>
    <dgm:cxn modelId="{364733D2-58DF-40F2-AA38-70B89DAAE5D3}" type="presParOf" srcId="{9F08DDF9-7D65-4775-90E1-4184994C6907}" destId="{CAD03714-DCEA-4A31-942E-30D74D5724C6}" srcOrd="7" destOrd="0" presId="urn:microsoft.com/office/officeart/2005/8/layout/cycle5"/>
    <dgm:cxn modelId="{CA09C099-FD9C-415C-928B-D3EF5C53FFE3}" type="presParOf" srcId="{9F08DDF9-7D65-4775-90E1-4184994C6907}" destId="{AE8EF4D2-32FB-4CC2-85B6-772B21C4B97E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AE6BA-8CF5-4623-B184-CA47880F4617}">
      <dsp:nvSpPr>
        <dsp:cNvPr id="0" name=""/>
        <dsp:cNvSpPr/>
      </dsp:nvSpPr>
      <dsp:spPr>
        <a:xfrm rot="16200000">
          <a:off x="191860" y="-191860"/>
          <a:ext cx="1600200" cy="1983921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1.  Esta en manos de personal no capacitado </a:t>
          </a:r>
          <a:endParaRPr lang="es-EC" sz="1600" kern="1200" dirty="0"/>
        </a:p>
      </dsp:txBody>
      <dsp:txXfrm rot="5400000">
        <a:off x="0" y="0"/>
        <a:ext cx="1983921" cy="1200150"/>
      </dsp:txXfrm>
    </dsp:sp>
    <dsp:sp modelId="{31E50171-4E62-4D1B-954A-B77D5CA146C2}">
      <dsp:nvSpPr>
        <dsp:cNvPr id="0" name=""/>
        <dsp:cNvSpPr/>
      </dsp:nvSpPr>
      <dsp:spPr>
        <a:xfrm>
          <a:off x="1983921" y="0"/>
          <a:ext cx="1983921" cy="1600200"/>
        </a:xfrm>
        <a:prstGeom prst="round1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2. No es considerada como una premisa para el desarrollo institucional y educativo.  </a:t>
          </a:r>
          <a:endParaRPr lang="es-EC" sz="1600" kern="1200" dirty="0"/>
        </a:p>
      </dsp:txBody>
      <dsp:txXfrm>
        <a:off x="1983921" y="0"/>
        <a:ext cx="1983921" cy="1200150"/>
      </dsp:txXfrm>
    </dsp:sp>
    <dsp:sp modelId="{6B6DF40B-3FB0-4C08-A807-AB4C2D03FAEE}">
      <dsp:nvSpPr>
        <dsp:cNvPr id="0" name=""/>
        <dsp:cNvSpPr/>
      </dsp:nvSpPr>
      <dsp:spPr>
        <a:xfrm rot="10800000">
          <a:off x="0" y="1600200"/>
          <a:ext cx="1983921" cy="1600200"/>
        </a:xfrm>
        <a:prstGeom prst="round1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3. No cumple con requisitos técnicos </a:t>
          </a:r>
          <a:endParaRPr lang="es-EC" sz="1600" kern="1200" dirty="0"/>
        </a:p>
      </dsp:txBody>
      <dsp:txXfrm rot="10800000">
        <a:off x="0" y="2000250"/>
        <a:ext cx="1983921" cy="1200150"/>
      </dsp:txXfrm>
    </dsp:sp>
    <dsp:sp modelId="{B7C30BE3-9708-4C79-8C23-D169D1E83C9E}">
      <dsp:nvSpPr>
        <dsp:cNvPr id="0" name=""/>
        <dsp:cNvSpPr/>
      </dsp:nvSpPr>
      <dsp:spPr>
        <a:xfrm rot="5400000">
          <a:off x="2175782" y="1408339"/>
          <a:ext cx="1600200" cy="1983921"/>
        </a:xfrm>
        <a:prstGeom prst="round1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4. No trabaja mediante políticas ni procesos.</a:t>
          </a:r>
          <a:endParaRPr lang="es-EC" sz="1600" kern="1200" dirty="0"/>
        </a:p>
      </dsp:txBody>
      <dsp:txXfrm rot="-5400000">
        <a:off x="1983922" y="2000249"/>
        <a:ext cx="1983921" cy="1200150"/>
      </dsp:txXfrm>
    </dsp:sp>
    <dsp:sp modelId="{BE903FCD-03CB-4374-92B4-6FA1E93F72DB}">
      <dsp:nvSpPr>
        <dsp:cNvPr id="0" name=""/>
        <dsp:cNvSpPr/>
      </dsp:nvSpPr>
      <dsp:spPr>
        <a:xfrm>
          <a:off x="685800" y="1447800"/>
          <a:ext cx="2596242" cy="304798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rgbClr val="FF0000"/>
              </a:solidFill>
            </a:rPr>
            <a:t>LA SEGURIDAD </a:t>
          </a:r>
          <a:endParaRPr lang="es-EC" sz="1600" b="1" kern="1200" dirty="0">
            <a:solidFill>
              <a:srgbClr val="FF0000"/>
            </a:solidFill>
          </a:endParaRPr>
        </a:p>
      </dsp:txBody>
      <dsp:txXfrm>
        <a:off x="700679" y="1462679"/>
        <a:ext cx="2566484" cy="2750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F87A9-468D-4CE6-B3FA-2C54BE0CD9E9}">
      <dsp:nvSpPr>
        <dsp:cNvPr id="0" name=""/>
        <dsp:cNvSpPr/>
      </dsp:nvSpPr>
      <dsp:spPr>
        <a:xfrm>
          <a:off x="1795185" y="1038"/>
          <a:ext cx="3368489" cy="1516149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tx1"/>
              </a:solidFill>
            </a:rPr>
            <a:t>Equipo de Seguridad Física</a:t>
          </a:r>
          <a:r>
            <a:rPr lang="es-EC" sz="2800" kern="1200" baseline="0" dirty="0" smtClean="0">
              <a:solidFill>
                <a:schemeClr val="tx1"/>
              </a:solidFill>
            </a:rPr>
            <a:t> y Protección </a:t>
          </a:r>
          <a:endParaRPr lang="es-EC" sz="2800" kern="1200" dirty="0">
            <a:solidFill>
              <a:schemeClr val="tx1"/>
            </a:solidFill>
          </a:endParaRPr>
        </a:p>
      </dsp:txBody>
      <dsp:txXfrm>
        <a:off x="1839591" y="45444"/>
        <a:ext cx="3279677" cy="1427337"/>
      </dsp:txXfrm>
    </dsp:sp>
    <dsp:sp modelId="{70422A80-A613-4C85-9BF0-AEB84C7122B2}">
      <dsp:nvSpPr>
        <dsp:cNvPr id="0" name=""/>
        <dsp:cNvSpPr/>
      </dsp:nvSpPr>
      <dsp:spPr>
        <a:xfrm>
          <a:off x="2132034" y="1517188"/>
          <a:ext cx="336848" cy="1137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7111"/>
              </a:lnTo>
              <a:lnTo>
                <a:pt x="336848" y="1137111"/>
              </a:lnTo>
            </a:path>
          </a:pathLst>
        </a:custGeom>
        <a:noFill/>
        <a:ln w="508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98067-E909-4578-810C-67FE8FF105F3}">
      <dsp:nvSpPr>
        <dsp:cNvPr id="0" name=""/>
        <dsp:cNvSpPr/>
      </dsp:nvSpPr>
      <dsp:spPr>
        <a:xfrm>
          <a:off x="2468882" y="1896225"/>
          <a:ext cx="2898731" cy="1516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/>
            <a:t>Velará por la integridad física de las personas, bienes e información frente a riesgos físicos y delincuenciales dentro y fuera de la institución.</a:t>
          </a:r>
          <a:endParaRPr lang="es-EC" sz="1600" b="1" kern="1200" dirty="0"/>
        </a:p>
      </dsp:txBody>
      <dsp:txXfrm>
        <a:off x="2513288" y="1940631"/>
        <a:ext cx="2809919" cy="1427337"/>
      </dsp:txXfrm>
    </dsp:sp>
    <dsp:sp modelId="{E1A0C84C-3C22-4AEC-AC9A-21C10E03FE50}">
      <dsp:nvSpPr>
        <dsp:cNvPr id="0" name=""/>
        <dsp:cNvSpPr/>
      </dsp:nvSpPr>
      <dsp:spPr>
        <a:xfrm>
          <a:off x="2132034" y="1517188"/>
          <a:ext cx="336848" cy="3032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2298"/>
              </a:lnTo>
              <a:lnTo>
                <a:pt x="336848" y="3032298"/>
              </a:lnTo>
            </a:path>
          </a:pathLst>
        </a:custGeom>
        <a:noFill/>
        <a:ln w="508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7C1CF-82D8-41A4-B349-E639B8D52C38}">
      <dsp:nvSpPr>
        <dsp:cNvPr id="0" name=""/>
        <dsp:cNvSpPr/>
      </dsp:nvSpPr>
      <dsp:spPr>
        <a:xfrm>
          <a:off x="2468882" y="3791411"/>
          <a:ext cx="2898731" cy="1516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Jefe de seguridad.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2 docentes inspectores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3 agentes de seguridad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3 estudiantes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2513288" y="3835817"/>
        <a:ext cx="2809919" cy="14273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F87A9-468D-4CE6-B3FA-2C54BE0CD9E9}">
      <dsp:nvSpPr>
        <dsp:cNvPr id="0" name=""/>
        <dsp:cNvSpPr/>
      </dsp:nvSpPr>
      <dsp:spPr>
        <a:xfrm>
          <a:off x="1766217" y="3498"/>
          <a:ext cx="3630364" cy="1815182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tx1"/>
              </a:solidFill>
            </a:rPr>
            <a:t>Equipo de Control Disciplinario </a:t>
          </a:r>
          <a:endParaRPr lang="es-EC" sz="2800" kern="1200" dirty="0">
            <a:solidFill>
              <a:schemeClr val="tx1"/>
            </a:solidFill>
          </a:endParaRPr>
        </a:p>
      </dsp:txBody>
      <dsp:txXfrm>
        <a:off x="1819382" y="56663"/>
        <a:ext cx="3524034" cy="1708852"/>
      </dsp:txXfrm>
    </dsp:sp>
    <dsp:sp modelId="{70422A80-A613-4C85-9BF0-AEB84C7122B2}">
      <dsp:nvSpPr>
        <dsp:cNvPr id="0" name=""/>
        <dsp:cNvSpPr/>
      </dsp:nvSpPr>
      <dsp:spPr>
        <a:xfrm>
          <a:off x="2129254" y="1818680"/>
          <a:ext cx="363036" cy="1039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9373"/>
              </a:lnTo>
              <a:lnTo>
                <a:pt x="363036" y="1039373"/>
              </a:lnTo>
            </a:path>
          </a:pathLst>
        </a:custGeom>
        <a:noFill/>
        <a:ln w="508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98067-E909-4578-810C-67FE8FF105F3}">
      <dsp:nvSpPr>
        <dsp:cNvPr id="0" name=""/>
        <dsp:cNvSpPr/>
      </dsp:nvSpPr>
      <dsp:spPr>
        <a:xfrm>
          <a:off x="2492290" y="2272476"/>
          <a:ext cx="2904291" cy="1171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Velará por el desarrollo adecuado del estudiante y de los docentes durante la jornada de estudios. </a:t>
          </a:r>
          <a:endParaRPr lang="es-EC" sz="1600" b="1" kern="1200" dirty="0"/>
        </a:p>
      </dsp:txBody>
      <dsp:txXfrm>
        <a:off x="2526592" y="2306778"/>
        <a:ext cx="2835687" cy="1102551"/>
      </dsp:txXfrm>
    </dsp:sp>
    <dsp:sp modelId="{E1A0C84C-3C22-4AEC-AC9A-21C10E03FE50}">
      <dsp:nvSpPr>
        <dsp:cNvPr id="0" name=""/>
        <dsp:cNvSpPr/>
      </dsp:nvSpPr>
      <dsp:spPr>
        <a:xfrm>
          <a:off x="2129254" y="1818680"/>
          <a:ext cx="363036" cy="2782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2583"/>
              </a:lnTo>
              <a:lnTo>
                <a:pt x="363036" y="2782583"/>
              </a:lnTo>
            </a:path>
          </a:pathLst>
        </a:custGeom>
        <a:noFill/>
        <a:ln w="508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7C1CF-82D8-41A4-B349-E639B8D52C38}">
      <dsp:nvSpPr>
        <dsp:cNvPr id="0" name=""/>
        <dsp:cNvSpPr/>
      </dsp:nvSpPr>
      <dsp:spPr>
        <a:xfrm>
          <a:off x="2492290" y="3897427"/>
          <a:ext cx="2904291" cy="1407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Vicerrector de la institución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2 Inspectores de curso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Presidente del consejo estudiantil.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Presidentes de curso. 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2533519" y="3938656"/>
        <a:ext cx="2821833" cy="13252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F87A9-468D-4CE6-B3FA-2C54BE0CD9E9}">
      <dsp:nvSpPr>
        <dsp:cNvPr id="0" name=""/>
        <dsp:cNvSpPr/>
      </dsp:nvSpPr>
      <dsp:spPr>
        <a:xfrm>
          <a:off x="1981195" y="1038"/>
          <a:ext cx="3200409" cy="1516149"/>
        </a:xfrm>
        <a:prstGeom prst="roundRect">
          <a:avLst>
            <a:gd name="adj" fmla="val 10000"/>
          </a:avLst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tx1"/>
              </a:solidFill>
            </a:rPr>
            <a:t>Equipo Contra Incendios y Desastres Naturales </a:t>
          </a:r>
          <a:endParaRPr lang="es-EC" sz="2800" kern="1200" dirty="0">
            <a:solidFill>
              <a:schemeClr val="tx1"/>
            </a:solidFill>
          </a:endParaRPr>
        </a:p>
      </dsp:txBody>
      <dsp:txXfrm>
        <a:off x="2025601" y="45444"/>
        <a:ext cx="3111597" cy="1427337"/>
      </dsp:txXfrm>
    </dsp:sp>
    <dsp:sp modelId="{70422A80-A613-4C85-9BF0-AEB84C7122B2}">
      <dsp:nvSpPr>
        <dsp:cNvPr id="0" name=""/>
        <dsp:cNvSpPr/>
      </dsp:nvSpPr>
      <dsp:spPr>
        <a:xfrm>
          <a:off x="2301236" y="1517188"/>
          <a:ext cx="320040" cy="1137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7111"/>
              </a:lnTo>
              <a:lnTo>
                <a:pt x="320040" y="1137111"/>
              </a:lnTo>
            </a:path>
          </a:pathLst>
        </a:custGeom>
        <a:noFill/>
        <a:ln w="508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98067-E909-4578-810C-67FE8FF105F3}">
      <dsp:nvSpPr>
        <dsp:cNvPr id="0" name=""/>
        <dsp:cNvSpPr/>
      </dsp:nvSpPr>
      <dsp:spPr>
        <a:xfrm>
          <a:off x="2621277" y="1896225"/>
          <a:ext cx="2425838" cy="1516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Prevendrá y contrarrestará  la materialización de un incendio y un desastre natural</a:t>
          </a:r>
          <a:endParaRPr lang="es-EC" sz="1600" b="1" kern="1200" dirty="0"/>
        </a:p>
      </dsp:txBody>
      <dsp:txXfrm>
        <a:off x="2665683" y="1940631"/>
        <a:ext cx="2337026" cy="1427337"/>
      </dsp:txXfrm>
    </dsp:sp>
    <dsp:sp modelId="{E1A0C84C-3C22-4AEC-AC9A-21C10E03FE50}">
      <dsp:nvSpPr>
        <dsp:cNvPr id="0" name=""/>
        <dsp:cNvSpPr/>
      </dsp:nvSpPr>
      <dsp:spPr>
        <a:xfrm>
          <a:off x="2301236" y="1517188"/>
          <a:ext cx="320040" cy="3032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2298"/>
              </a:lnTo>
              <a:lnTo>
                <a:pt x="320040" y="3032298"/>
              </a:lnTo>
            </a:path>
          </a:pathLst>
        </a:custGeom>
        <a:noFill/>
        <a:ln w="50800" cap="flat" cmpd="sng" algn="ctr">
          <a:solidFill>
            <a:srgbClr val="FF3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7C1CF-82D8-41A4-B349-E639B8D52C38}">
      <dsp:nvSpPr>
        <dsp:cNvPr id="0" name=""/>
        <dsp:cNvSpPr/>
      </dsp:nvSpPr>
      <dsp:spPr>
        <a:xfrm>
          <a:off x="2621277" y="3791411"/>
          <a:ext cx="2425838" cy="1516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smtClean="0">
              <a:solidFill>
                <a:schemeClr val="tx1"/>
              </a:solidFill>
            </a:rPr>
            <a:t>1 Inspector general.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smtClean="0">
              <a:solidFill>
                <a:schemeClr val="tx1"/>
              </a:solidFill>
            </a:rPr>
            <a:t>3 miembros del personal docente.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smtClean="0">
              <a:solidFill>
                <a:schemeClr val="tx1"/>
              </a:solidFill>
            </a:rPr>
            <a:t>3 miembros del personal administrativo.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2665683" y="3835817"/>
        <a:ext cx="2337026" cy="14273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F87A9-468D-4CE6-B3FA-2C54BE0CD9E9}">
      <dsp:nvSpPr>
        <dsp:cNvPr id="0" name=""/>
        <dsp:cNvSpPr/>
      </dsp:nvSpPr>
      <dsp:spPr>
        <a:xfrm>
          <a:off x="1801007" y="1038"/>
          <a:ext cx="3231793" cy="151614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tx1"/>
              </a:solidFill>
            </a:rPr>
            <a:t>Equipo de Seguridad Ambiental y Salud.</a:t>
          </a:r>
          <a:r>
            <a:rPr lang="es-EC" sz="2800" kern="1200" baseline="0" dirty="0" smtClean="0">
              <a:solidFill>
                <a:schemeClr val="tx1"/>
              </a:solidFill>
            </a:rPr>
            <a:t> </a:t>
          </a:r>
          <a:endParaRPr lang="es-EC" sz="2800" kern="1200" dirty="0">
            <a:solidFill>
              <a:schemeClr val="tx1"/>
            </a:solidFill>
          </a:endParaRPr>
        </a:p>
      </dsp:txBody>
      <dsp:txXfrm>
        <a:off x="1845413" y="45444"/>
        <a:ext cx="3142981" cy="1427337"/>
      </dsp:txXfrm>
    </dsp:sp>
    <dsp:sp modelId="{70422A80-A613-4C85-9BF0-AEB84C7122B2}">
      <dsp:nvSpPr>
        <dsp:cNvPr id="0" name=""/>
        <dsp:cNvSpPr/>
      </dsp:nvSpPr>
      <dsp:spPr>
        <a:xfrm>
          <a:off x="2124186" y="1517188"/>
          <a:ext cx="323179" cy="1137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7111"/>
              </a:lnTo>
              <a:lnTo>
                <a:pt x="323179" y="1137111"/>
              </a:lnTo>
            </a:path>
          </a:pathLst>
        </a:custGeom>
        <a:noFill/>
        <a:ln w="508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98067-E909-4578-810C-67FE8FF105F3}">
      <dsp:nvSpPr>
        <dsp:cNvPr id="0" name=""/>
        <dsp:cNvSpPr/>
      </dsp:nvSpPr>
      <dsp:spPr>
        <a:xfrm>
          <a:off x="2447365" y="1896225"/>
          <a:ext cx="2898731" cy="1516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Atiende  y orienta a las personas afectadas por la materialización de riesgos naturales y antrópicos en el  recinto de la institución y sus alrededores.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2491771" y="1940631"/>
        <a:ext cx="2809919" cy="1427337"/>
      </dsp:txXfrm>
    </dsp:sp>
    <dsp:sp modelId="{E1A0C84C-3C22-4AEC-AC9A-21C10E03FE50}">
      <dsp:nvSpPr>
        <dsp:cNvPr id="0" name=""/>
        <dsp:cNvSpPr/>
      </dsp:nvSpPr>
      <dsp:spPr>
        <a:xfrm>
          <a:off x="2124186" y="1517188"/>
          <a:ext cx="323179" cy="2898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8483"/>
              </a:lnTo>
              <a:lnTo>
                <a:pt x="323179" y="2898483"/>
              </a:lnTo>
            </a:path>
          </a:pathLst>
        </a:custGeom>
        <a:noFill/>
        <a:ln w="508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7C1CF-82D8-41A4-B349-E639B8D52C38}">
      <dsp:nvSpPr>
        <dsp:cNvPr id="0" name=""/>
        <dsp:cNvSpPr/>
      </dsp:nvSpPr>
      <dsp:spPr>
        <a:xfrm>
          <a:off x="2447365" y="3657596"/>
          <a:ext cx="2914427" cy="1516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3 Docentes de cultura física.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1 Docente del departamento ambiental.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1 Doctor de la institución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2491771" y="3702002"/>
        <a:ext cx="2825615" cy="142733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496F7-A78B-48C1-A37A-9AC79E470A4D}">
      <dsp:nvSpPr>
        <dsp:cNvPr id="0" name=""/>
        <dsp:cNvSpPr/>
      </dsp:nvSpPr>
      <dsp:spPr>
        <a:xfrm rot="5400000">
          <a:off x="-303421" y="1331696"/>
          <a:ext cx="1489835" cy="1799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27C4E-E184-4BCA-AFB6-B7D90E09F17A}">
      <dsp:nvSpPr>
        <dsp:cNvPr id="0" name=""/>
        <dsp:cNvSpPr/>
      </dsp:nvSpPr>
      <dsp:spPr>
        <a:xfrm>
          <a:off x="36740" y="377096"/>
          <a:ext cx="1999431" cy="1199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1. Del control de accesos y visitas 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71877" y="412233"/>
        <a:ext cx="1929157" cy="1129384"/>
      </dsp:txXfrm>
    </dsp:sp>
    <dsp:sp modelId="{0C58BCEB-2FB0-44C1-A4BC-B7B4BC36E396}">
      <dsp:nvSpPr>
        <dsp:cNvPr id="0" name=""/>
        <dsp:cNvSpPr/>
      </dsp:nvSpPr>
      <dsp:spPr>
        <a:xfrm rot="5400000">
          <a:off x="-303421" y="2831269"/>
          <a:ext cx="1489835" cy="179948"/>
        </a:xfrm>
        <a:prstGeom prst="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EE494-7898-4C51-9B0A-8B08F6232AB3}">
      <dsp:nvSpPr>
        <dsp:cNvPr id="0" name=""/>
        <dsp:cNvSpPr/>
      </dsp:nvSpPr>
      <dsp:spPr>
        <a:xfrm>
          <a:off x="36740" y="1876670"/>
          <a:ext cx="1999431" cy="1199658"/>
        </a:xfrm>
        <a:prstGeom prst="roundRect">
          <a:avLst>
            <a:gd name="adj" fmla="val 1000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3. De los sistemas electrónicos y barreras de seguridad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71877" y="1911807"/>
        <a:ext cx="1929157" cy="1129384"/>
      </dsp:txXfrm>
    </dsp:sp>
    <dsp:sp modelId="{9C030134-BDA6-4BB1-8C15-D0A0A8A3F19F}">
      <dsp:nvSpPr>
        <dsp:cNvPr id="0" name=""/>
        <dsp:cNvSpPr/>
      </dsp:nvSpPr>
      <dsp:spPr>
        <a:xfrm>
          <a:off x="446543" y="3581056"/>
          <a:ext cx="2685956" cy="179948"/>
        </a:xfrm>
        <a:prstGeom prst="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BDADB-EF79-4CF6-B6A6-140743875899}">
      <dsp:nvSpPr>
        <dsp:cNvPr id="0" name=""/>
        <dsp:cNvSpPr/>
      </dsp:nvSpPr>
      <dsp:spPr>
        <a:xfrm>
          <a:off x="110" y="3376244"/>
          <a:ext cx="2072690" cy="1199658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4. De  las instalaciones que contengan equipos de información y comunicación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35247" y="3411381"/>
        <a:ext cx="2002416" cy="1129384"/>
      </dsp:txXfrm>
    </dsp:sp>
    <dsp:sp modelId="{A86CD86B-CDA9-4EED-8F71-FA9263B9FFD6}">
      <dsp:nvSpPr>
        <dsp:cNvPr id="0" name=""/>
        <dsp:cNvSpPr/>
      </dsp:nvSpPr>
      <dsp:spPr>
        <a:xfrm rot="16200000">
          <a:off x="2392451" y="2831269"/>
          <a:ext cx="1489835" cy="179948"/>
        </a:xfrm>
        <a:prstGeom prst="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EE459-126A-499B-B7E7-ED24826A7242}">
      <dsp:nvSpPr>
        <dsp:cNvPr id="0" name=""/>
        <dsp:cNvSpPr/>
      </dsp:nvSpPr>
      <dsp:spPr>
        <a:xfrm>
          <a:off x="2732613" y="3376244"/>
          <a:ext cx="1999431" cy="1199658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5. Del control de incendios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767750" y="3411381"/>
        <a:ext cx="1929157" cy="1129384"/>
      </dsp:txXfrm>
    </dsp:sp>
    <dsp:sp modelId="{D0339EB6-D6F7-40DC-A0BE-E6FB3E202652}">
      <dsp:nvSpPr>
        <dsp:cNvPr id="0" name=""/>
        <dsp:cNvSpPr/>
      </dsp:nvSpPr>
      <dsp:spPr>
        <a:xfrm rot="16200000">
          <a:off x="2392451" y="1331696"/>
          <a:ext cx="1489835" cy="179948"/>
        </a:xfrm>
        <a:prstGeom prst="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AA97D-3315-4C86-975C-264FAFFA57D6}">
      <dsp:nvSpPr>
        <dsp:cNvPr id="0" name=""/>
        <dsp:cNvSpPr/>
      </dsp:nvSpPr>
      <dsp:spPr>
        <a:xfrm>
          <a:off x="2732613" y="1876670"/>
          <a:ext cx="1999431" cy="1199658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6. De la seguridad ambiental y salud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767750" y="1911807"/>
        <a:ext cx="1929157" cy="1129384"/>
      </dsp:txXfrm>
    </dsp:sp>
    <dsp:sp modelId="{AF172592-273C-409D-AF1B-5CD0AE83E8CB}">
      <dsp:nvSpPr>
        <dsp:cNvPr id="0" name=""/>
        <dsp:cNvSpPr/>
      </dsp:nvSpPr>
      <dsp:spPr>
        <a:xfrm>
          <a:off x="3142238" y="581909"/>
          <a:ext cx="2649505" cy="17994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582A9-F654-4ED8-9AC9-95C2FAC0E8EB}">
      <dsp:nvSpPr>
        <dsp:cNvPr id="0" name=""/>
        <dsp:cNvSpPr/>
      </dsp:nvSpPr>
      <dsp:spPr>
        <a:xfrm>
          <a:off x="2732613" y="377096"/>
          <a:ext cx="1999431" cy="1199658"/>
        </a:xfrm>
        <a:prstGeom prst="roundRect">
          <a:avLst>
            <a:gd name="adj" fmla="val 1000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7. Del control de llaves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767750" y="412233"/>
        <a:ext cx="1929157" cy="1129384"/>
      </dsp:txXfrm>
    </dsp:sp>
    <dsp:sp modelId="{1645D490-E7DE-408D-A1D1-3F06424405B7}">
      <dsp:nvSpPr>
        <dsp:cNvPr id="0" name=""/>
        <dsp:cNvSpPr/>
      </dsp:nvSpPr>
      <dsp:spPr>
        <a:xfrm>
          <a:off x="5391857" y="377096"/>
          <a:ext cx="1999431" cy="119965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8. Especiales frente a sismos e incendios.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5426994" y="412233"/>
        <a:ext cx="1929157" cy="1129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EC1D3-7299-4A24-859E-A6FAFB3E8D5C}">
      <dsp:nvSpPr>
        <dsp:cNvPr id="0" name=""/>
        <dsp:cNvSpPr/>
      </dsp:nvSpPr>
      <dsp:spPr>
        <a:xfrm>
          <a:off x="2009105" y="989342"/>
          <a:ext cx="403547" cy="1106157"/>
        </a:xfrm>
        <a:custGeom>
          <a:avLst/>
          <a:gdLst/>
          <a:ahLst/>
          <a:cxnLst/>
          <a:rect l="0" t="0" r="0" b="0"/>
          <a:pathLst>
            <a:path>
              <a:moveTo>
                <a:pt x="0" y="1106157"/>
              </a:moveTo>
              <a:lnTo>
                <a:pt x="202852" y="1106157"/>
              </a:lnTo>
              <a:lnTo>
                <a:pt x="202852" y="0"/>
              </a:lnTo>
              <a:lnTo>
                <a:pt x="40354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96BB71-3DC6-48A3-AFDC-DFC5A48E7CF8}">
      <dsp:nvSpPr>
        <dsp:cNvPr id="0" name=""/>
        <dsp:cNvSpPr/>
      </dsp:nvSpPr>
      <dsp:spPr>
        <a:xfrm>
          <a:off x="2009105" y="2095500"/>
          <a:ext cx="403547" cy="542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2852" y="0"/>
              </a:lnTo>
              <a:lnTo>
                <a:pt x="202852" y="542636"/>
              </a:lnTo>
              <a:lnTo>
                <a:pt x="403547" y="5426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1DB7FF-B660-4D7A-B42A-36DCADF02188}">
      <dsp:nvSpPr>
        <dsp:cNvPr id="0" name=""/>
        <dsp:cNvSpPr/>
      </dsp:nvSpPr>
      <dsp:spPr>
        <a:xfrm>
          <a:off x="2009105" y="2095500"/>
          <a:ext cx="403547" cy="1332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2852" y="0"/>
              </a:lnTo>
              <a:lnTo>
                <a:pt x="202852" y="1332247"/>
              </a:lnTo>
              <a:lnTo>
                <a:pt x="403547" y="133224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F2C85-16EA-4FC1-AD25-1C569EC05372}">
      <dsp:nvSpPr>
        <dsp:cNvPr id="0" name=""/>
        <dsp:cNvSpPr/>
      </dsp:nvSpPr>
      <dsp:spPr>
        <a:xfrm>
          <a:off x="2009105" y="1819548"/>
          <a:ext cx="401389" cy="275951"/>
        </a:xfrm>
        <a:custGeom>
          <a:avLst/>
          <a:gdLst/>
          <a:ahLst/>
          <a:cxnLst/>
          <a:rect l="0" t="0" r="0" b="0"/>
          <a:pathLst>
            <a:path>
              <a:moveTo>
                <a:pt x="0" y="275951"/>
              </a:moveTo>
              <a:lnTo>
                <a:pt x="200694" y="275951"/>
              </a:lnTo>
              <a:lnTo>
                <a:pt x="200694" y="0"/>
              </a:lnTo>
              <a:lnTo>
                <a:pt x="401389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FE4F2-C835-44C8-9F02-346BAE060C3D}">
      <dsp:nvSpPr>
        <dsp:cNvPr id="0" name=""/>
        <dsp:cNvSpPr/>
      </dsp:nvSpPr>
      <dsp:spPr>
        <a:xfrm>
          <a:off x="2158" y="1645353"/>
          <a:ext cx="2006947" cy="9002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>
              <a:solidFill>
                <a:srgbClr val="FF0000"/>
              </a:solidFill>
            </a:rPr>
            <a:t>CAUSAS DEL INCREMENTO DE  LA VULNERABILIDAD</a:t>
          </a:r>
          <a:endParaRPr lang="es-EC" sz="1600" b="1" kern="1200" dirty="0">
            <a:solidFill>
              <a:srgbClr val="FF0000"/>
            </a:solidFill>
          </a:endParaRPr>
        </a:p>
      </dsp:txBody>
      <dsp:txXfrm>
        <a:off x="2158" y="1645353"/>
        <a:ext cx="2006947" cy="900292"/>
      </dsp:txXfrm>
    </dsp:sp>
    <dsp:sp modelId="{57177710-01E3-459B-976A-86CC16C3016F}">
      <dsp:nvSpPr>
        <dsp:cNvPr id="0" name=""/>
        <dsp:cNvSpPr/>
      </dsp:nvSpPr>
      <dsp:spPr>
        <a:xfrm>
          <a:off x="2410494" y="1513488"/>
          <a:ext cx="2006947" cy="6121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Ausencia de cultura de seguridad </a:t>
          </a:r>
          <a:endParaRPr lang="es-EC" sz="1600" kern="1200" dirty="0"/>
        </a:p>
      </dsp:txBody>
      <dsp:txXfrm>
        <a:off x="2410494" y="1513488"/>
        <a:ext cx="2006947" cy="612118"/>
      </dsp:txXfrm>
    </dsp:sp>
    <dsp:sp modelId="{A829ED04-97E9-4391-87C7-66BC52C34CC4}">
      <dsp:nvSpPr>
        <dsp:cNvPr id="0" name=""/>
        <dsp:cNvSpPr/>
      </dsp:nvSpPr>
      <dsp:spPr>
        <a:xfrm>
          <a:off x="2412652" y="3121687"/>
          <a:ext cx="2006947" cy="6121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Uso de sistemas comunes o empíricos </a:t>
          </a:r>
          <a:endParaRPr lang="es-EC" sz="1600" kern="1200" dirty="0"/>
        </a:p>
      </dsp:txBody>
      <dsp:txXfrm>
        <a:off x="2412652" y="3121687"/>
        <a:ext cx="2006947" cy="612118"/>
      </dsp:txXfrm>
    </dsp:sp>
    <dsp:sp modelId="{24F92186-04EA-43D6-8C0E-87D77C339AA7}">
      <dsp:nvSpPr>
        <dsp:cNvPr id="0" name=""/>
        <dsp:cNvSpPr/>
      </dsp:nvSpPr>
      <dsp:spPr>
        <a:xfrm>
          <a:off x="2412652" y="2332076"/>
          <a:ext cx="2006947" cy="6121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Escasa  capacitación profesional </a:t>
          </a:r>
          <a:endParaRPr lang="es-EC" sz="1600" kern="1200" dirty="0"/>
        </a:p>
      </dsp:txBody>
      <dsp:txXfrm>
        <a:off x="2412652" y="2332076"/>
        <a:ext cx="2006947" cy="612118"/>
      </dsp:txXfrm>
    </dsp:sp>
    <dsp:sp modelId="{B38CD719-5E18-43A5-8931-EBDC5E002850}">
      <dsp:nvSpPr>
        <dsp:cNvPr id="0" name=""/>
        <dsp:cNvSpPr/>
      </dsp:nvSpPr>
      <dsp:spPr>
        <a:xfrm>
          <a:off x="2412652" y="683282"/>
          <a:ext cx="2006947" cy="6121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Descuido de autoridades </a:t>
          </a:r>
          <a:endParaRPr lang="es-EC" sz="1600" kern="1200" dirty="0"/>
        </a:p>
      </dsp:txBody>
      <dsp:txXfrm>
        <a:off x="2412652" y="683282"/>
        <a:ext cx="2006947" cy="612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51010-199D-42A6-8E69-7265A55B06E5}">
      <dsp:nvSpPr>
        <dsp:cNvPr id="0" name=""/>
        <dsp:cNvSpPr/>
      </dsp:nvSpPr>
      <dsp:spPr>
        <a:xfrm>
          <a:off x="3023703" y="-29491"/>
          <a:ext cx="1801192" cy="11707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1. Por la ausencia de Estudios de Seguridad Física.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080856" y="27662"/>
        <a:ext cx="1686886" cy="1056469"/>
      </dsp:txXfrm>
    </dsp:sp>
    <dsp:sp modelId="{9F7BC2A9-822B-42A4-8F62-65CDB0B8A236}">
      <dsp:nvSpPr>
        <dsp:cNvPr id="0" name=""/>
        <dsp:cNvSpPr/>
      </dsp:nvSpPr>
      <dsp:spPr>
        <a:xfrm>
          <a:off x="1859498" y="651057"/>
          <a:ext cx="4680293" cy="4680293"/>
        </a:xfrm>
        <a:custGeom>
          <a:avLst/>
          <a:gdLst/>
          <a:ahLst/>
          <a:cxnLst/>
          <a:rect l="0" t="0" r="0" b="0"/>
          <a:pathLst>
            <a:path>
              <a:moveTo>
                <a:pt x="3218740" y="171193"/>
              </a:moveTo>
              <a:arcTo wR="2340146" hR="2340146" stAng="17523105" swAng="1207741"/>
            </a:path>
          </a:pathLst>
        </a:custGeom>
        <a:noFill/>
        <a:ln w="508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CB395-EF47-4613-A668-97AABAEE545C}">
      <dsp:nvSpPr>
        <dsp:cNvPr id="0" name=""/>
        <dsp:cNvSpPr/>
      </dsp:nvSpPr>
      <dsp:spPr>
        <a:xfrm>
          <a:off x="5413924" y="1447799"/>
          <a:ext cx="1801192" cy="1450192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2. Por la ausencia de un sistema de  gestión de riesgos físicos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5484717" y="1518592"/>
        <a:ext cx="1659606" cy="1308606"/>
      </dsp:txXfrm>
    </dsp:sp>
    <dsp:sp modelId="{2C492F7A-BD2B-439C-87E2-67D950839EEE}">
      <dsp:nvSpPr>
        <dsp:cNvPr id="0" name=""/>
        <dsp:cNvSpPr/>
      </dsp:nvSpPr>
      <dsp:spPr>
        <a:xfrm>
          <a:off x="1852280" y="-154507"/>
          <a:ext cx="4680293" cy="4680293"/>
        </a:xfrm>
        <a:custGeom>
          <a:avLst/>
          <a:gdLst/>
          <a:ahLst/>
          <a:cxnLst/>
          <a:rect l="0" t="0" r="0" b="0"/>
          <a:pathLst>
            <a:path>
              <a:moveTo>
                <a:pt x="4510673" y="3214846"/>
              </a:moveTo>
              <a:arcTo wR="2340146" hR="2340146" stAng="1316936" swAng="768079"/>
            </a:path>
          </a:pathLst>
        </a:custGeom>
        <a:noFill/>
        <a:ln w="508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766FF-4F39-4C3B-AD39-7CC0117B0E08}">
      <dsp:nvSpPr>
        <dsp:cNvPr id="0" name=""/>
        <dsp:cNvSpPr/>
      </dsp:nvSpPr>
      <dsp:spPr>
        <a:xfrm>
          <a:off x="4724404" y="3657604"/>
          <a:ext cx="1801192" cy="1336708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3. Por el uso de sistemas de seguridad obsoletos o comunes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4789657" y="3722857"/>
        <a:ext cx="1670686" cy="1206202"/>
      </dsp:txXfrm>
    </dsp:sp>
    <dsp:sp modelId="{F5D18158-CE29-4F71-85DA-BE7703A78ED7}">
      <dsp:nvSpPr>
        <dsp:cNvPr id="0" name=""/>
        <dsp:cNvSpPr/>
      </dsp:nvSpPr>
      <dsp:spPr>
        <a:xfrm>
          <a:off x="1676681" y="398176"/>
          <a:ext cx="4680293" cy="4680293"/>
        </a:xfrm>
        <a:custGeom>
          <a:avLst/>
          <a:gdLst/>
          <a:ahLst/>
          <a:cxnLst/>
          <a:rect l="0" t="0" r="0" b="0"/>
          <a:pathLst>
            <a:path>
              <a:moveTo>
                <a:pt x="2736724" y="4646445"/>
              </a:moveTo>
              <a:arcTo wR="2340146" hR="2340146" stAng="4814590" swAng="1460228"/>
            </a:path>
          </a:pathLst>
        </a:custGeom>
        <a:noFill/>
        <a:ln w="508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91B5D-20D3-4D78-8005-DED7816C1B41}">
      <dsp:nvSpPr>
        <dsp:cNvPr id="0" name=""/>
        <dsp:cNvSpPr/>
      </dsp:nvSpPr>
      <dsp:spPr>
        <a:xfrm>
          <a:off x="1323003" y="3499748"/>
          <a:ext cx="1801192" cy="1453259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5. Para Minorar el impacto de riesgos naturales y antrópicos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1393945" y="3570690"/>
        <a:ext cx="1659308" cy="1311375"/>
      </dsp:txXfrm>
    </dsp:sp>
    <dsp:sp modelId="{66DE6B41-9D2E-4B02-8A61-2B3405525E06}">
      <dsp:nvSpPr>
        <dsp:cNvPr id="0" name=""/>
        <dsp:cNvSpPr/>
      </dsp:nvSpPr>
      <dsp:spPr>
        <a:xfrm>
          <a:off x="1356896" y="-278862"/>
          <a:ext cx="4680293" cy="4680293"/>
        </a:xfrm>
        <a:custGeom>
          <a:avLst/>
          <a:gdLst/>
          <a:ahLst/>
          <a:cxnLst/>
          <a:rect l="0" t="0" r="0" b="0"/>
          <a:pathLst>
            <a:path>
              <a:moveTo>
                <a:pt x="395723" y="3642261"/>
              </a:moveTo>
              <a:arcTo wR="2340146" hR="2340146" stAng="8771467" swAng="748447"/>
            </a:path>
          </a:pathLst>
        </a:custGeom>
        <a:noFill/>
        <a:ln w="508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DD8E3-A305-4906-8D5A-D6BA09BA787F}">
      <dsp:nvSpPr>
        <dsp:cNvPr id="0" name=""/>
        <dsp:cNvSpPr/>
      </dsp:nvSpPr>
      <dsp:spPr>
        <a:xfrm>
          <a:off x="702049" y="1371601"/>
          <a:ext cx="1801192" cy="138224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800" kern="1200" dirty="0" smtClean="0">
              <a:solidFill>
                <a:schemeClr val="tx1"/>
              </a:solidFill>
            </a:rPr>
            <a:t>4. Contribuir al desarrollo de la ciudadanía.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</a:endParaRPr>
        </a:p>
      </dsp:txBody>
      <dsp:txXfrm>
        <a:off x="769524" y="1439076"/>
        <a:ext cx="1666242" cy="1247290"/>
      </dsp:txXfrm>
    </dsp:sp>
    <dsp:sp modelId="{F1217D2D-FAF8-46C0-BEDE-A09D25770385}">
      <dsp:nvSpPr>
        <dsp:cNvPr id="0" name=""/>
        <dsp:cNvSpPr/>
      </dsp:nvSpPr>
      <dsp:spPr>
        <a:xfrm>
          <a:off x="1343513" y="641145"/>
          <a:ext cx="4680293" cy="4680293"/>
        </a:xfrm>
        <a:custGeom>
          <a:avLst/>
          <a:gdLst/>
          <a:ahLst/>
          <a:cxnLst/>
          <a:rect l="0" t="0" r="0" b="0"/>
          <a:pathLst>
            <a:path>
              <a:moveTo>
                <a:pt x="817959" y="562723"/>
              </a:moveTo>
              <a:arcTo wR="2340146" hR="2340146" stAng="13765392" swAng="1094037"/>
            </a:path>
          </a:pathLst>
        </a:custGeom>
        <a:noFill/>
        <a:ln w="508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DB16A-54D0-4A01-9B6A-5B4EB745DF7A}">
      <dsp:nvSpPr>
        <dsp:cNvPr id="0" name=""/>
        <dsp:cNvSpPr/>
      </dsp:nvSpPr>
      <dsp:spPr>
        <a:xfrm>
          <a:off x="1314919" y="76182"/>
          <a:ext cx="6457517" cy="6805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Interrogantes  que originaron la investigación</a:t>
          </a:r>
        </a:p>
      </dsp:txBody>
      <dsp:txXfrm>
        <a:off x="1334850" y="96113"/>
        <a:ext cx="6417655" cy="640639"/>
      </dsp:txXfrm>
    </dsp:sp>
    <dsp:sp modelId="{D2E2F17A-5C98-4C67-BE81-7409008D9828}">
      <dsp:nvSpPr>
        <dsp:cNvPr id="0" name=""/>
        <dsp:cNvSpPr/>
      </dsp:nvSpPr>
      <dsp:spPr>
        <a:xfrm>
          <a:off x="127216" y="2513820"/>
          <a:ext cx="1472981" cy="144860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¿Se </a:t>
          </a:r>
          <a:r>
            <a:rPr lang="es-EC" sz="1400" u="sng" kern="1200" dirty="0" smtClean="0">
              <a:solidFill>
                <a:schemeClr val="tx1"/>
              </a:solidFill>
            </a:rPr>
            <a:t>gestionan los  riesgos físicos</a:t>
          </a:r>
          <a:r>
            <a:rPr lang="es-EC" sz="1400" kern="1200" dirty="0" smtClean="0">
              <a:solidFill>
                <a:schemeClr val="tx1"/>
              </a:solidFill>
            </a:rPr>
            <a:t> bajo normas técnicas en la institución? 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69644" y="2556248"/>
        <a:ext cx="1388125" cy="1363746"/>
      </dsp:txXfrm>
    </dsp:sp>
    <dsp:sp modelId="{6BD18A06-5CA1-4D7A-81AF-FB624718AB73}">
      <dsp:nvSpPr>
        <dsp:cNvPr id="0" name=""/>
        <dsp:cNvSpPr/>
      </dsp:nvSpPr>
      <dsp:spPr>
        <a:xfrm>
          <a:off x="1762805" y="3053093"/>
          <a:ext cx="1513788" cy="123174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¿Los </a:t>
          </a:r>
          <a:r>
            <a:rPr lang="es-EC" sz="1400" u="sng" kern="1200" dirty="0" smtClean="0">
              <a:solidFill>
                <a:schemeClr val="tx1"/>
              </a:solidFill>
            </a:rPr>
            <a:t>procesos de seguridad</a:t>
          </a:r>
          <a:r>
            <a:rPr lang="es-EC" sz="1400" kern="1200" dirty="0" smtClean="0">
              <a:solidFill>
                <a:schemeClr val="tx1"/>
              </a:solidFill>
            </a:rPr>
            <a:t> usados  están reduciendo  el impacto del riesgo?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798882" y="3089170"/>
        <a:ext cx="1441634" cy="1159589"/>
      </dsp:txXfrm>
    </dsp:sp>
    <dsp:sp modelId="{4E0FB10A-B710-4F0A-83C8-879402196B3E}">
      <dsp:nvSpPr>
        <dsp:cNvPr id="0" name=""/>
        <dsp:cNvSpPr/>
      </dsp:nvSpPr>
      <dsp:spPr>
        <a:xfrm>
          <a:off x="3336511" y="2443470"/>
          <a:ext cx="1637537" cy="106728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¿Existe </a:t>
          </a:r>
          <a:r>
            <a:rPr lang="es-EC" sz="1400" u="sng" kern="1200" dirty="0" smtClean="0">
              <a:solidFill>
                <a:schemeClr val="tx1"/>
              </a:solidFill>
            </a:rPr>
            <a:t>procedimientos  de control y supervisión</a:t>
          </a:r>
          <a:r>
            <a:rPr lang="es-EC" sz="1400" kern="1200" dirty="0" smtClean="0">
              <a:solidFill>
                <a:schemeClr val="tx1"/>
              </a:solidFill>
            </a:rPr>
            <a:t> ?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3367771" y="2474730"/>
        <a:ext cx="1575017" cy="1004760"/>
      </dsp:txXfrm>
    </dsp:sp>
    <dsp:sp modelId="{4BCAD09A-9C38-4EB6-A6AC-17F484098849}">
      <dsp:nvSpPr>
        <dsp:cNvPr id="0" name=""/>
        <dsp:cNvSpPr/>
      </dsp:nvSpPr>
      <dsp:spPr>
        <a:xfrm>
          <a:off x="5068059" y="2965904"/>
          <a:ext cx="1637537" cy="109614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400" kern="1200" dirty="0" smtClean="0">
              <a:solidFill>
                <a:schemeClr val="tx1"/>
              </a:solidFill>
            </a:rPr>
            <a:t>¿ Se está </a:t>
          </a:r>
          <a:r>
            <a:rPr lang="es-EC" sz="1400" u="sng" kern="1200" dirty="0" smtClean="0">
              <a:solidFill>
                <a:schemeClr val="tx1"/>
              </a:solidFill>
            </a:rPr>
            <a:t>formando y capacitando</a:t>
          </a:r>
          <a:r>
            <a:rPr lang="es-EC" sz="1400" kern="1200" dirty="0" smtClean="0">
              <a:solidFill>
                <a:schemeClr val="tx1"/>
              </a:solidFill>
            </a:rPr>
            <a:t> al personal en temas de seguridad? 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5100164" y="2998009"/>
        <a:ext cx="1573327" cy="1031937"/>
      </dsp:txXfrm>
    </dsp:sp>
    <dsp:sp modelId="{6EB1C942-8DA3-4D7B-BEE0-E11B1C038345}">
      <dsp:nvSpPr>
        <dsp:cNvPr id="0" name=""/>
        <dsp:cNvSpPr/>
      </dsp:nvSpPr>
      <dsp:spPr>
        <a:xfrm>
          <a:off x="6820662" y="2512001"/>
          <a:ext cx="1637537" cy="113586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¿Existen  </a:t>
          </a:r>
          <a:r>
            <a:rPr lang="es-EC" sz="1400" u="sng" kern="1200" dirty="0" smtClean="0">
              <a:solidFill>
                <a:schemeClr val="tx1"/>
              </a:solidFill>
            </a:rPr>
            <a:t>políticas de seguridad</a:t>
          </a:r>
          <a:r>
            <a:rPr lang="es-EC" sz="1400" kern="1200" dirty="0" smtClean="0">
              <a:solidFill>
                <a:schemeClr val="tx1"/>
              </a:solidFill>
            </a:rPr>
            <a:t> en la  instalación?.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6853930" y="2545269"/>
        <a:ext cx="1571001" cy="10693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CED2A-EF55-463C-B31E-97C1857BE55F}">
      <dsp:nvSpPr>
        <dsp:cNvPr id="0" name=""/>
        <dsp:cNvSpPr/>
      </dsp:nvSpPr>
      <dsp:spPr>
        <a:xfrm>
          <a:off x="1714500" y="1383721"/>
          <a:ext cx="1213021" cy="210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262"/>
              </a:lnTo>
              <a:lnTo>
                <a:pt x="1213021" y="105262"/>
              </a:lnTo>
              <a:lnTo>
                <a:pt x="1213021" y="210524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A376E0-F2FB-422B-A698-A973B2C6B65B}">
      <dsp:nvSpPr>
        <dsp:cNvPr id="0" name=""/>
        <dsp:cNvSpPr/>
      </dsp:nvSpPr>
      <dsp:spPr>
        <a:xfrm>
          <a:off x="1668779" y="1383721"/>
          <a:ext cx="91440" cy="210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524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03DC5-17C6-46F2-A881-4E094D20BB05}">
      <dsp:nvSpPr>
        <dsp:cNvPr id="0" name=""/>
        <dsp:cNvSpPr/>
      </dsp:nvSpPr>
      <dsp:spPr>
        <a:xfrm>
          <a:off x="501478" y="1383721"/>
          <a:ext cx="1213021" cy="210524"/>
        </a:xfrm>
        <a:custGeom>
          <a:avLst/>
          <a:gdLst/>
          <a:ahLst/>
          <a:cxnLst/>
          <a:rect l="0" t="0" r="0" b="0"/>
          <a:pathLst>
            <a:path>
              <a:moveTo>
                <a:pt x="1213021" y="0"/>
              </a:moveTo>
              <a:lnTo>
                <a:pt x="1213021" y="105262"/>
              </a:lnTo>
              <a:lnTo>
                <a:pt x="0" y="105262"/>
              </a:lnTo>
              <a:lnTo>
                <a:pt x="0" y="210524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87534-6CC5-42FE-828E-89645A808E14}">
      <dsp:nvSpPr>
        <dsp:cNvPr id="0" name=""/>
        <dsp:cNvSpPr/>
      </dsp:nvSpPr>
      <dsp:spPr>
        <a:xfrm>
          <a:off x="761997" y="876302"/>
          <a:ext cx="1905004" cy="507418"/>
        </a:xfrm>
        <a:prstGeom prst="rect">
          <a:avLst/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 SEGURIDAD FÍSICA </a:t>
          </a:r>
          <a:endParaRPr lang="es-EC" sz="1600" kern="1200" dirty="0"/>
        </a:p>
      </dsp:txBody>
      <dsp:txXfrm>
        <a:off x="761997" y="876302"/>
        <a:ext cx="1905004" cy="507418"/>
      </dsp:txXfrm>
    </dsp:sp>
    <dsp:sp modelId="{B2985033-96EB-44D8-8618-242033F16B31}">
      <dsp:nvSpPr>
        <dsp:cNvPr id="0" name=""/>
        <dsp:cNvSpPr/>
      </dsp:nvSpPr>
      <dsp:spPr>
        <a:xfrm>
          <a:off x="230" y="1594245"/>
          <a:ext cx="1002496" cy="111085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Protección del objeto a proteger</a:t>
          </a:r>
          <a:endParaRPr lang="es-EC" sz="1600" kern="1200" dirty="0"/>
        </a:p>
      </dsp:txBody>
      <dsp:txXfrm>
        <a:off x="230" y="1594245"/>
        <a:ext cx="1002496" cy="1110851"/>
      </dsp:txXfrm>
    </dsp:sp>
    <dsp:sp modelId="{F15531E2-1FF9-48F0-9953-4A11A39B0380}">
      <dsp:nvSpPr>
        <dsp:cNvPr id="0" name=""/>
        <dsp:cNvSpPr/>
      </dsp:nvSpPr>
      <dsp:spPr>
        <a:xfrm>
          <a:off x="1213251" y="1594245"/>
          <a:ext cx="1002496" cy="95845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Control interno y externo </a:t>
          </a:r>
          <a:endParaRPr lang="es-EC" sz="1600" kern="1200" dirty="0"/>
        </a:p>
      </dsp:txBody>
      <dsp:txXfrm>
        <a:off x="1213251" y="1594245"/>
        <a:ext cx="1002496" cy="958452"/>
      </dsp:txXfrm>
    </dsp:sp>
    <dsp:sp modelId="{3561CA17-9BAF-4A32-8684-7E339D10234F}">
      <dsp:nvSpPr>
        <dsp:cNvPr id="0" name=""/>
        <dsp:cNvSpPr/>
      </dsp:nvSpPr>
      <dsp:spPr>
        <a:xfrm>
          <a:off x="2426272" y="1594245"/>
          <a:ext cx="1002496" cy="111085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Ambiente físico estable</a:t>
          </a:r>
          <a:endParaRPr lang="es-EC" sz="1600" kern="1200" dirty="0"/>
        </a:p>
      </dsp:txBody>
      <dsp:txXfrm>
        <a:off x="2426272" y="1594245"/>
        <a:ext cx="1002496" cy="11108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593BC-BFBA-4B04-B867-4A135D5D87B9}">
      <dsp:nvSpPr>
        <dsp:cNvPr id="0" name=""/>
        <dsp:cNvSpPr/>
      </dsp:nvSpPr>
      <dsp:spPr>
        <a:xfrm>
          <a:off x="330884" y="3105"/>
          <a:ext cx="3174315" cy="203132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PROTECCIÓN PASIVA </a:t>
          </a:r>
        </a:p>
      </dsp:txBody>
      <dsp:txXfrm>
        <a:off x="795752" y="300586"/>
        <a:ext cx="2244579" cy="1436365"/>
      </dsp:txXfrm>
    </dsp:sp>
    <dsp:sp modelId="{30734417-50CC-4DE7-841B-19135348A041}">
      <dsp:nvSpPr>
        <dsp:cNvPr id="0" name=""/>
        <dsp:cNvSpPr/>
      </dsp:nvSpPr>
      <dsp:spPr>
        <a:xfrm>
          <a:off x="1286794" y="2151353"/>
          <a:ext cx="835149" cy="835149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>
            <a:solidFill>
              <a:schemeClr val="tx1"/>
            </a:solidFill>
          </a:endParaRPr>
        </a:p>
      </dsp:txBody>
      <dsp:txXfrm>
        <a:off x="1397493" y="2470714"/>
        <a:ext cx="613751" cy="196427"/>
      </dsp:txXfrm>
    </dsp:sp>
    <dsp:sp modelId="{F9AEAC97-12E7-4C47-9029-83C30FAF7AB9}">
      <dsp:nvSpPr>
        <dsp:cNvPr id="0" name=""/>
        <dsp:cNvSpPr/>
      </dsp:nvSpPr>
      <dsp:spPr>
        <a:xfrm>
          <a:off x="254684" y="3103423"/>
          <a:ext cx="3326715" cy="1998871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PROTECCIÓN ACTIVA </a:t>
          </a:r>
        </a:p>
      </dsp:txBody>
      <dsp:txXfrm>
        <a:off x="741870" y="3396151"/>
        <a:ext cx="2352343" cy="1413415"/>
      </dsp:txXfrm>
    </dsp:sp>
    <dsp:sp modelId="{C3FFA931-43B5-42E9-B3D1-5C6D1AC408BA}">
      <dsp:nvSpPr>
        <dsp:cNvPr id="0" name=""/>
        <dsp:cNvSpPr/>
      </dsp:nvSpPr>
      <dsp:spPr>
        <a:xfrm>
          <a:off x="3139931" y="2284876"/>
          <a:ext cx="664343" cy="5356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>
            <a:solidFill>
              <a:schemeClr val="tx1"/>
            </a:solidFill>
          </a:endParaRPr>
        </a:p>
      </dsp:txBody>
      <dsp:txXfrm>
        <a:off x="3139931" y="2392005"/>
        <a:ext cx="503649" cy="321389"/>
      </dsp:txXfrm>
    </dsp:sp>
    <dsp:sp modelId="{C066CDDF-9621-44AF-AE4E-235544CEAD8F}">
      <dsp:nvSpPr>
        <dsp:cNvPr id="0" name=""/>
        <dsp:cNvSpPr/>
      </dsp:nvSpPr>
      <dsp:spPr>
        <a:xfrm>
          <a:off x="4005350" y="1731388"/>
          <a:ext cx="2919968" cy="1642622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Mayor grado de protección y prevención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4432969" y="1971944"/>
        <a:ext cx="2064730" cy="11615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552D0-DFB8-4935-9A7D-1BD239D501AA}">
      <dsp:nvSpPr>
        <dsp:cNvPr id="0" name=""/>
        <dsp:cNvSpPr/>
      </dsp:nvSpPr>
      <dsp:spPr>
        <a:xfrm rot="5400000">
          <a:off x="4653917" y="-2674267"/>
          <a:ext cx="1455125" cy="720951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EC" sz="1600" b="1" kern="1200" dirty="0" smtClean="0">
              <a:latin typeface="+mn-lt"/>
            </a:rPr>
            <a:t>El Artículo 389: </a:t>
          </a:r>
          <a:r>
            <a:rPr lang="es-EC" sz="1600" b="0" kern="1200" dirty="0" smtClean="0">
              <a:latin typeface="+mn-lt"/>
            </a:rPr>
            <a:t>“</a:t>
          </a:r>
          <a:r>
            <a:rPr lang="es-EC" sz="1600" b="0" u="none" kern="1200" dirty="0" smtClean="0">
              <a:latin typeface="+mn-lt"/>
            </a:rPr>
            <a:t>Es deber del Estado proteger a las personas, las colectividades y la naturaleza frente a los efectos negativos de los desastres de origen natural o antrópico mediante la prevención ante el riesgo…”</a:t>
          </a:r>
          <a:endParaRPr lang="es-EC" sz="1600" b="1" u="none" kern="1200" dirty="0">
            <a:latin typeface="+mn-lt"/>
          </a:endParaRPr>
        </a:p>
      </dsp:txBody>
      <dsp:txXfrm rot="-5400000">
        <a:off x="1776722" y="273961"/>
        <a:ext cx="7138484" cy="1313059"/>
      </dsp:txXfrm>
    </dsp:sp>
    <dsp:sp modelId="{04E89B46-6190-4C00-8274-BEB64B432B21}">
      <dsp:nvSpPr>
        <dsp:cNvPr id="0" name=""/>
        <dsp:cNvSpPr/>
      </dsp:nvSpPr>
      <dsp:spPr>
        <a:xfrm>
          <a:off x="521" y="184761"/>
          <a:ext cx="1776199" cy="14551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latin typeface="+mn-lt"/>
            </a:rPr>
            <a:t>CONSTITUCIÓN DE LA REPÚBLICA DEL ECUADOR </a:t>
          </a:r>
          <a:endParaRPr lang="es-EC" sz="1600" b="1" kern="1200" dirty="0">
            <a:solidFill>
              <a:schemeClr val="tx1"/>
            </a:solidFill>
            <a:latin typeface="+mn-lt"/>
          </a:endParaRPr>
        </a:p>
      </dsp:txBody>
      <dsp:txXfrm>
        <a:off x="71553" y="255793"/>
        <a:ext cx="1634135" cy="1313038"/>
      </dsp:txXfrm>
    </dsp:sp>
    <dsp:sp modelId="{5FA3E408-49DF-455D-ACE6-E758EE66C353}">
      <dsp:nvSpPr>
        <dsp:cNvPr id="0" name=""/>
        <dsp:cNvSpPr/>
      </dsp:nvSpPr>
      <dsp:spPr>
        <a:xfrm rot="5400000">
          <a:off x="4349648" y="598508"/>
          <a:ext cx="1884656" cy="7240851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t" anchorCtr="0">
          <a:noAutofit/>
        </a:bodyPr>
        <a:lstStyle/>
        <a:p>
          <a:pPr marL="0" lvl="1" indent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EC" sz="1600" b="1" i="0" kern="1200" dirty="0" smtClean="0">
              <a:latin typeface="+mn-lt"/>
            </a:rPr>
            <a:t>Art. 34.- </a:t>
          </a:r>
          <a:r>
            <a:rPr lang="es-EC" sz="1600" b="1" i="0" u="sng" kern="1200" dirty="0" smtClean="0">
              <a:latin typeface="+mn-lt"/>
            </a:rPr>
            <a:t>Funciones del gobierno escolar</a:t>
          </a:r>
          <a:r>
            <a:rPr lang="es-EC" sz="1600" b="1" i="0" kern="1200" dirty="0" smtClean="0">
              <a:latin typeface="+mn-lt"/>
            </a:rPr>
            <a:t>, c).</a:t>
          </a:r>
          <a:r>
            <a:rPr lang="es-EC" sz="1600" b="0" i="0" u="sng" kern="1200" dirty="0" smtClean="0">
              <a:latin typeface="+mn-lt"/>
            </a:rPr>
            <a:t>Participar activamente en la formulación, elaboración de planes y programas de prevención </a:t>
          </a:r>
          <a:r>
            <a:rPr lang="es-EC" sz="1600" b="0" i="0" kern="1200" dirty="0" smtClean="0">
              <a:latin typeface="+mn-lt"/>
            </a:rPr>
            <a:t>y contingencia de riesgos y seguridad ciudadana. </a:t>
          </a:r>
          <a:endParaRPr lang="es-EC" sz="1600" b="0" i="0" kern="1200" dirty="0">
            <a:latin typeface="+mn-lt"/>
          </a:endParaRPr>
        </a:p>
        <a:p>
          <a:pPr marL="0" lvl="1" indent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EC" sz="1600" b="1" i="0" kern="1200" dirty="0" smtClean="0">
              <a:latin typeface="+mn-lt"/>
            </a:rPr>
            <a:t>Art. 44.- </a:t>
          </a:r>
          <a:r>
            <a:rPr lang="es-EC" sz="1600" b="1" i="0" u="sng" kern="1200" dirty="0" smtClean="0">
              <a:latin typeface="+mn-lt"/>
            </a:rPr>
            <a:t>Atribuciones del Director o Rector </a:t>
          </a:r>
          <a:r>
            <a:rPr lang="es-EC" sz="1600" b="1" i="0" kern="1200" dirty="0" smtClean="0">
              <a:latin typeface="+mn-lt"/>
            </a:rPr>
            <a:t>: 16. </a:t>
          </a:r>
          <a:r>
            <a:rPr lang="es-EC" sz="1600" b="0" i="0" u="sng" kern="1200" dirty="0" smtClean="0">
              <a:latin typeface="+mn-lt"/>
            </a:rPr>
            <a:t>Ejecutar acciones para la seguridad de los estudiantes</a:t>
          </a:r>
          <a:r>
            <a:rPr lang="es-EC" sz="1600" b="0" i="0" kern="1200" dirty="0" smtClean="0">
              <a:latin typeface="+mn-lt"/>
            </a:rPr>
            <a:t> durante la jornada educativa </a:t>
          </a:r>
          <a:r>
            <a:rPr lang="es-EC" sz="1600" b="0" i="0" u="sng" kern="1200" dirty="0" smtClean="0">
              <a:latin typeface="+mn-lt"/>
            </a:rPr>
            <a:t>que garanticen la protección de su integridad física y controlar su cumplimiento</a:t>
          </a:r>
          <a:r>
            <a:rPr lang="es-EC" sz="1600" b="0" i="0" kern="1200" dirty="0" smtClean="0">
              <a:latin typeface="+mn-lt"/>
            </a:rPr>
            <a:t>.</a:t>
          </a:r>
          <a:endParaRPr lang="es-EC" sz="1600" b="0" i="0" kern="1200" dirty="0">
            <a:latin typeface="+mn-lt"/>
          </a:endParaRPr>
        </a:p>
      </dsp:txBody>
      <dsp:txXfrm rot="-5400000">
        <a:off x="1671551" y="3368607"/>
        <a:ext cx="7148850" cy="1700654"/>
      </dsp:txXfrm>
    </dsp:sp>
    <dsp:sp modelId="{F4172FE8-0939-47F6-AAFB-837C3AB1FB62}">
      <dsp:nvSpPr>
        <dsp:cNvPr id="0" name=""/>
        <dsp:cNvSpPr/>
      </dsp:nvSpPr>
      <dsp:spPr>
        <a:xfrm>
          <a:off x="521" y="3444639"/>
          <a:ext cx="1747338" cy="1508371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latin typeface="+mn-lt"/>
            </a:rPr>
            <a:t>LEY ORGÁNICA DE EDUCACIÓN </a:t>
          </a:r>
          <a:endParaRPr lang="es-EC" sz="1600" b="1" kern="1200" dirty="0">
            <a:solidFill>
              <a:schemeClr val="tx1"/>
            </a:solidFill>
            <a:latin typeface="+mn-lt"/>
          </a:endParaRPr>
        </a:p>
      </dsp:txBody>
      <dsp:txXfrm>
        <a:off x="74154" y="3518272"/>
        <a:ext cx="1600072" cy="1361105"/>
      </dsp:txXfrm>
    </dsp:sp>
    <dsp:sp modelId="{A28650A4-776F-47C9-A01A-EACF844D0525}">
      <dsp:nvSpPr>
        <dsp:cNvPr id="0" name=""/>
        <dsp:cNvSpPr/>
      </dsp:nvSpPr>
      <dsp:spPr>
        <a:xfrm rot="5400000">
          <a:off x="4662527" y="-1160158"/>
          <a:ext cx="1416301" cy="7241844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EC" sz="1600" b="1" kern="1200" dirty="0" smtClean="0">
              <a:latin typeface="+mn-lt"/>
            </a:rPr>
            <a:t>Título II, De los principios, Art. 4, Literal f</a:t>
          </a:r>
          <a:r>
            <a:rPr lang="es-EC" sz="1600" b="0" kern="1200" dirty="0" smtClean="0">
              <a:latin typeface="+mn-lt"/>
            </a:rPr>
            <a:t>). Responsabilidad: “Las entidades públicas tienen la obligación de facilitar coordinadamente los medios humanos, materiales y tecnológicos para el cumplimiento de los fines de la presente ley…”</a:t>
          </a:r>
          <a:endParaRPr lang="es-EC" sz="1600" b="0" kern="1200" dirty="0">
            <a:latin typeface="+mn-lt"/>
          </a:endParaRPr>
        </a:p>
      </dsp:txBody>
      <dsp:txXfrm rot="-5400000">
        <a:off x="1749756" y="1821751"/>
        <a:ext cx="7172706" cy="1278025"/>
      </dsp:txXfrm>
    </dsp:sp>
    <dsp:sp modelId="{C1D5483A-C0A5-4237-8546-E7AEF5A108D0}">
      <dsp:nvSpPr>
        <dsp:cNvPr id="0" name=""/>
        <dsp:cNvSpPr/>
      </dsp:nvSpPr>
      <dsp:spPr>
        <a:xfrm>
          <a:off x="0" y="1689409"/>
          <a:ext cx="1748712" cy="1434776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latin typeface="+mn-lt"/>
            </a:rPr>
            <a:t>LEY DE SEGURIDAD PÚBLICA </a:t>
          </a:r>
          <a:endParaRPr lang="es-EC" sz="1600" b="1" kern="1200" dirty="0">
            <a:solidFill>
              <a:schemeClr val="tx1"/>
            </a:solidFill>
            <a:latin typeface="+mn-lt"/>
          </a:endParaRPr>
        </a:p>
      </dsp:txBody>
      <dsp:txXfrm>
        <a:off x="70040" y="1759449"/>
        <a:ext cx="1608632" cy="12946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207D4-27F7-4A29-BB96-B5B0EABEAF85}">
      <dsp:nvSpPr>
        <dsp:cNvPr id="0" name=""/>
        <dsp:cNvSpPr/>
      </dsp:nvSpPr>
      <dsp:spPr>
        <a:xfrm>
          <a:off x="228604" y="264141"/>
          <a:ext cx="6782789" cy="616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 smtClean="0">
              <a:solidFill>
                <a:srgbClr val="FF0000"/>
              </a:solidFill>
            </a:rPr>
            <a:t>Exploratorio:  </a:t>
          </a:r>
          <a:r>
            <a:rPr lang="es-EC" sz="2000" kern="1200" dirty="0" smtClean="0"/>
            <a:t>acercamiento real al objetivo de estudio. </a:t>
          </a:r>
          <a:endParaRPr lang="es-EC" sz="2000" kern="1200" dirty="0"/>
        </a:p>
      </dsp:txBody>
      <dsp:txXfrm>
        <a:off x="228604" y="264141"/>
        <a:ext cx="6782789" cy="616617"/>
      </dsp:txXfrm>
    </dsp:sp>
    <dsp:sp modelId="{62294693-5624-4091-B1F4-6F3926692750}">
      <dsp:nvSpPr>
        <dsp:cNvPr id="0" name=""/>
        <dsp:cNvSpPr/>
      </dsp:nvSpPr>
      <dsp:spPr>
        <a:xfrm>
          <a:off x="228604" y="880758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6FE01-C9F3-4356-8CF7-A3CB2BB2D72D}">
      <dsp:nvSpPr>
        <dsp:cNvPr id="0" name=""/>
        <dsp:cNvSpPr/>
      </dsp:nvSpPr>
      <dsp:spPr>
        <a:xfrm>
          <a:off x="1185731" y="880758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496694"/>
            <a:satOff val="1991"/>
            <a:lumOff val="431"/>
            <a:alphaOff val="0"/>
          </a:schemeClr>
        </a:solidFill>
        <a:ln w="25400" cap="flat" cmpd="sng" algn="ctr">
          <a:solidFill>
            <a:schemeClr val="accent5">
              <a:hueOff val="-496694"/>
              <a:satOff val="1991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4B100-5C34-4E01-91F7-D24D20351FC4}">
      <dsp:nvSpPr>
        <dsp:cNvPr id="0" name=""/>
        <dsp:cNvSpPr/>
      </dsp:nvSpPr>
      <dsp:spPr>
        <a:xfrm>
          <a:off x="2142858" y="880758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993388"/>
            <a:satOff val="3981"/>
            <a:lumOff val="863"/>
            <a:alphaOff val="0"/>
          </a:schemeClr>
        </a:solidFill>
        <a:ln w="25400" cap="flat" cmpd="sng" algn="ctr">
          <a:solidFill>
            <a:schemeClr val="accent5">
              <a:hueOff val="-993388"/>
              <a:satOff val="3981"/>
              <a:lumOff val="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087A3-8694-4388-95DA-AB9FBC43D3B4}">
      <dsp:nvSpPr>
        <dsp:cNvPr id="0" name=""/>
        <dsp:cNvSpPr/>
      </dsp:nvSpPr>
      <dsp:spPr>
        <a:xfrm>
          <a:off x="3099985" y="880758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1490082"/>
            <a:satOff val="5972"/>
            <a:lumOff val="1294"/>
            <a:alphaOff val="0"/>
          </a:schemeClr>
        </a:solidFill>
        <a:ln w="25400" cap="flat" cmpd="sng" algn="ctr">
          <a:solidFill>
            <a:schemeClr val="accent5">
              <a:hueOff val="-1490082"/>
              <a:satOff val="5972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BFCA9-FEB7-4A66-9F73-27F2556B3FDB}">
      <dsp:nvSpPr>
        <dsp:cNvPr id="0" name=""/>
        <dsp:cNvSpPr/>
      </dsp:nvSpPr>
      <dsp:spPr>
        <a:xfrm>
          <a:off x="4057112" y="880758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91BBF-E9DD-44EE-BE97-09A11E7AB329}">
      <dsp:nvSpPr>
        <dsp:cNvPr id="0" name=""/>
        <dsp:cNvSpPr/>
      </dsp:nvSpPr>
      <dsp:spPr>
        <a:xfrm>
          <a:off x="5014239" y="880758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F5CAC-5BF7-4842-A429-CA530D4A1797}">
      <dsp:nvSpPr>
        <dsp:cNvPr id="0" name=""/>
        <dsp:cNvSpPr/>
      </dsp:nvSpPr>
      <dsp:spPr>
        <a:xfrm>
          <a:off x="5971366" y="880758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2980163"/>
            <a:satOff val="11943"/>
            <a:lumOff val="2588"/>
            <a:alphaOff val="0"/>
          </a:schemeClr>
        </a:solidFill>
        <a:ln w="25400" cap="flat" cmpd="sng" algn="ctr">
          <a:solidFill>
            <a:schemeClr val="accent5">
              <a:hueOff val="-2980163"/>
              <a:satOff val="11943"/>
              <a:lumOff val="2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A7595-259A-4D47-96ED-3D1AAECA0162}">
      <dsp:nvSpPr>
        <dsp:cNvPr id="0" name=""/>
        <dsp:cNvSpPr/>
      </dsp:nvSpPr>
      <dsp:spPr>
        <a:xfrm>
          <a:off x="228604" y="1394327"/>
          <a:ext cx="7086590" cy="616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rgbClr val="FF0000"/>
              </a:solidFill>
            </a:rPr>
            <a:t>Descriptivo: </a:t>
          </a:r>
          <a:r>
            <a:rPr lang="es-EC" sz="2000" kern="1200" dirty="0" smtClean="0"/>
            <a:t>identificar y describir los riesgos de mayor incidencia.  </a:t>
          </a:r>
          <a:endParaRPr lang="es-EC" sz="2000" kern="1200" dirty="0"/>
        </a:p>
      </dsp:txBody>
      <dsp:txXfrm>
        <a:off x="228604" y="1394327"/>
        <a:ext cx="7086590" cy="616617"/>
      </dsp:txXfrm>
    </dsp:sp>
    <dsp:sp modelId="{EFD2CFF3-6723-494C-A335-DD386E390E22}">
      <dsp:nvSpPr>
        <dsp:cNvPr id="0" name=""/>
        <dsp:cNvSpPr/>
      </dsp:nvSpPr>
      <dsp:spPr>
        <a:xfrm>
          <a:off x="228604" y="2010944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3476857"/>
            <a:satOff val="13934"/>
            <a:lumOff val="3020"/>
            <a:alphaOff val="0"/>
          </a:schemeClr>
        </a:solidFill>
        <a:ln w="25400" cap="flat" cmpd="sng" algn="ctr">
          <a:solidFill>
            <a:schemeClr val="accent5">
              <a:hueOff val="-3476857"/>
              <a:satOff val="13934"/>
              <a:lumOff val="3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1EB31-00D9-4F80-B86D-876D32B33014}">
      <dsp:nvSpPr>
        <dsp:cNvPr id="0" name=""/>
        <dsp:cNvSpPr/>
      </dsp:nvSpPr>
      <dsp:spPr>
        <a:xfrm>
          <a:off x="1185731" y="2010944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6875B-26A0-45BA-B0FB-E4A9FD732630}">
      <dsp:nvSpPr>
        <dsp:cNvPr id="0" name=""/>
        <dsp:cNvSpPr/>
      </dsp:nvSpPr>
      <dsp:spPr>
        <a:xfrm>
          <a:off x="2142858" y="2010944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4470244"/>
            <a:satOff val="17915"/>
            <a:lumOff val="3883"/>
            <a:alphaOff val="0"/>
          </a:schemeClr>
        </a:solidFill>
        <a:ln w="25400" cap="flat" cmpd="sng" algn="ctr">
          <a:solidFill>
            <a:schemeClr val="accent5">
              <a:hueOff val="-4470244"/>
              <a:satOff val="17915"/>
              <a:lumOff val="3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05CE4-5C0B-4983-8AF7-2BDEB724915A}">
      <dsp:nvSpPr>
        <dsp:cNvPr id="0" name=""/>
        <dsp:cNvSpPr/>
      </dsp:nvSpPr>
      <dsp:spPr>
        <a:xfrm>
          <a:off x="3099985" y="2010944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C5663-6E1C-4D41-AB86-822E966FA01B}">
      <dsp:nvSpPr>
        <dsp:cNvPr id="0" name=""/>
        <dsp:cNvSpPr/>
      </dsp:nvSpPr>
      <dsp:spPr>
        <a:xfrm>
          <a:off x="4057112" y="2010944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5463632"/>
            <a:satOff val="21896"/>
            <a:lumOff val="4745"/>
            <a:alphaOff val="0"/>
          </a:schemeClr>
        </a:solidFill>
        <a:ln w="25400" cap="flat" cmpd="sng" algn="ctr">
          <a:solidFill>
            <a:schemeClr val="accent5">
              <a:hueOff val="-5463632"/>
              <a:satOff val="21896"/>
              <a:lumOff val="4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28AAD-D891-43EE-8960-76B608C732FF}">
      <dsp:nvSpPr>
        <dsp:cNvPr id="0" name=""/>
        <dsp:cNvSpPr/>
      </dsp:nvSpPr>
      <dsp:spPr>
        <a:xfrm>
          <a:off x="5014239" y="2010944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0EAB1-28EA-4EE6-8607-25E4F0C95652}">
      <dsp:nvSpPr>
        <dsp:cNvPr id="0" name=""/>
        <dsp:cNvSpPr/>
      </dsp:nvSpPr>
      <dsp:spPr>
        <a:xfrm>
          <a:off x="5971366" y="2010944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6457019"/>
            <a:satOff val="25877"/>
            <a:lumOff val="5608"/>
            <a:alphaOff val="0"/>
          </a:schemeClr>
        </a:solidFill>
        <a:ln w="25400" cap="flat" cmpd="sng" algn="ctr">
          <a:solidFill>
            <a:schemeClr val="accent5">
              <a:hueOff val="-6457019"/>
              <a:satOff val="25877"/>
              <a:lumOff val="5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D10C6-0146-4AB5-ADB5-04E523641B69}">
      <dsp:nvSpPr>
        <dsp:cNvPr id="0" name=""/>
        <dsp:cNvSpPr/>
      </dsp:nvSpPr>
      <dsp:spPr>
        <a:xfrm>
          <a:off x="228604" y="2796262"/>
          <a:ext cx="6782789" cy="616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rgbClr val="FF0000"/>
              </a:solidFill>
            </a:rPr>
            <a:t>Correlacional</a:t>
          </a:r>
          <a:r>
            <a:rPr lang="es-EC" sz="2000" kern="1200" dirty="0" smtClean="0">
              <a:solidFill>
                <a:srgbClr val="FF0000"/>
              </a:solidFill>
            </a:rPr>
            <a:t>:  </a:t>
          </a:r>
          <a:r>
            <a:rPr lang="es-EC" sz="2000" kern="1200" dirty="0" smtClean="0"/>
            <a:t>establecer un relación directa entre los riegos existentes y las consecuencias sobre la integridad física. </a:t>
          </a:r>
          <a:endParaRPr lang="es-EC" sz="2000" kern="1200" dirty="0"/>
        </a:p>
      </dsp:txBody>
      <dsp:txXfrm>
        <a:off x="228604" y="2796262"/>
        <a:ext cx="6782789" cy="616617"/>
      </dsp:txXfrm>
    </dsp:sp>
    <dsp:sp modelId="{F3C2EC3F-6E2D-4987-80D9-0F2A4C7280D6}">
      <dsp:nvSpPr>
        <dsp:cNvPr id="0" name=""/>
        <dsp:cNvSpPr/>
      </dsp:nvSpPr>
      <dsp:spPr>
        <a:xfrm>
          <a:off x="228604" y="3405271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6953714"/>
            <a:satOff val="27868"/>
            <a:lumOff val="6040"/>
            <a:alphaOff val="0"/>
          </a:schemeClr>
        </a:solidFill>
        <a:ln w="25400" cap="flat" cmpd="sng" algn="ctr">
          <a:solidFill>
            <a:schemeClr val="accent5">
              <a:hueOff val="-6953714"/>
              <a:satOff val="27868"/>
              <a:lumOff val="6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C00C0-4B7C-4430-935B-988EB0C4F184}">
      <dsp:nvSpPr>
        <dsp:cNvPr id="0" name=""/>
        <dsp:cNvSpPr/>
      </dsp:nvSpPr>
      <dsp:spPr>
        <a:xfrm>
          <a:off x="1185731" y="3405271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1C92E-AA3B-4E64-8EA9-347E974C72D4}">
      <dsp:nvSpPr>
        <dsp:cNvPr id="0" name=""/>
        <dsp:cNvSpPr/>
      </dsp:nvSpPr>
      <dsp:spPr>
        <a:xfrm>
          <a:off x="2142858" y="3405271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B6840-8E9D-44B4-AEFD-299F90EA604D}">
      <dsp:nvSpPr>
        <dsp:cNvPr id="0" name=""/>
        <dsp:cNvSpPr/>
      </dsp:nvSpPr>
      <dsp:spPr>
        <a:xfrm>
          <a:off x="3099985" y="3405271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8443795"/>
            <a:satOff val="33839"/>
            <a:lumOff val="7334"/>
            <a:alphaOff val="0"/>
          </a:schemeClr>
        </a:solidFill>
        <a:ln w="25400" cap="flat" cmpd="sng" algn="ctr">
          <a:solidFill>
            <a:schemeClr val="accent5">
              <a:hueOff val="-8443795"/>
              <a:satOff val="33839"/>
              <a:lumOff val="7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DAD55-D85A-4EC5-BAC3-234224F4C3F7}">
      <dsp:nvSpPr>
        <dsp:cNvPr id="0" name=""/>
        <dsp:cNvSpPr/>
      </dsp:nvSpPr>
      <dsp:spPr>
        <a:xfrm>
          <a:off x="4057112" y="3405271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8940489"/>
            <a:satOff val="35830"/>
            <a:lumOff val="7765"/>
            <a:alphaOff val="0"/>
          </a:schemeClr>
        </a:solidFill>
        <a:ln w="25400" cap="flat" cmpd="sng" algn="ctr">
          <a:solidFill>
            <a:schemeClr val="accent5">
              <a:hueOff val="-8940489"/>
              <a:satOff val="35830"/>
              <a:lumOff val="7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97D27-F92F-4147-91F2-92D0F9DFCB0B}">
      <dsp:nvSpPr>
        <dsp:cNvPr id="0" name=""/>
        <dsp:cNvSpPr/>
      </dsp:nvSpPr>
      <dsp:spPr>
        <a:xfrm>
          <a:off x="5014239" y="3405271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9437183"/>
            <a:satOff val="37820"/>
            <a:lumOff val="8197"/>
            <a:alphaOff val="0"/>
          </a:schemeClr>
        </a:solidFill>
        <a:ln w="25400" cap="flat" cmpd="sng" algn="ctr">
          <a:solidFill>
            <a:schemeClr val="accent5">
              <a:hueOff val="-9437183"/>
              <a:satOff val="37820"/>
              <a:lumOff val="81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B5E3A-455F-4156-9BF8-664611071F04}">
      <dsp:nvSpPr>
        <dsp:cNvPr id="0" name=""/>
        <dsp:cNvSpPr/>
      </dsp:nvSpPr>
      <dsp:spPr>
        <a:xfrm>
          <a:off x="5971366" y="3405271"/>
          <a:ext cx="904371" cy="150728"/>
        </a:xfrm>
        <a:prstGeom prst="parallelogram">
          <a:avLst>
            <a:gd name="adj" fmla="val 14084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4A85-3E6E-442A-ACBB-113D8EB0F68F}">
      <dsp:nvSpPr>
        <dsp:cNvPr id="0" name=""/>
        <dsp:cNvSpPr/>
      </dsp:nvSpPr>
      <dsp:spPr>
        <a:xfrm>
          <a:off x="1212763" y="324544"/>
          <a:ext cx="1613073" cy="10484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Riesgos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Antisociales  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1263946" y="375727"/>
        <a:ext cx="1510707" cy="946131"/>
      </dsp:txXfrm>
    </dsp:sp>
    <dsp:sp modelId="{CEAC0307-6942-4543-8945-F8B957B1B742}">
      <dsp:nvSpPr>
        <dsp:cNvPr id="0" name=""/>
        <dsp:cNvSpPr/>
      </dsp:nvSpPr>
      <dsp:spPr>
        <a:xfrm>
          <a:off x="619953" y="848793"/>
          <a:ext cx="2798692" cy="2798692"/>
        </a:xfrm>
        <a:custGeom>
          <a:avLst/>
          <a:gdLst/>
          <a:ahLst/>
          <a:cxnLst/>
          <a:rect l="0" t="0" r="0" b="0"/>
          <a:pathLst>
            <a:path>
              <a:moveTo>
                <a:pt x="2422768" y="444999"/>
              </a:moveTo>
              <a:arcTo wR="1399346" hR="1399346" stAng="19020017" swAng="2303789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5F410-6511-4BD7-9E94-9F79073F26DE}">
      <dsp:nvSpPr>
        <dsp:cNvPr id="0" name=""/>
        <dsp:cNvSpPr/>
      </dsp:nvSpPr>
      <dsp:spPr>
        <a:xfrm>
          <a:off x="2424632" y="2423564"/>
          <a:ext cx="1613073" cy="1048497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Riesgos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Físicos  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2475815" y="2474747"/>
        <a:ext cx="1510707" cy="946131"/>
      </dsp:txXfrm>
    </dsp:sp>
    <dsp:sp modelId="{131208A0-57C1-4352-B694-7680C25ABC9C}">
      <dsp:nvSpPr>
        <dsp:cNvPr id="0" name=""/>
        <dsp:cNvSpPr/>
      </dsp:nvSpPr>
      <dsp:spPr>
        <a:xfrm>
          <a:off x="619953" y="848793"/>
          <a:ext cx="2798692" cy="2798692"/>
        </a:xfrm>
        <a:custGeom>
          <a:avLst/>
          <a:gdLst/>
          <a:ahLst/>
          <a:cxnLst/>
          <a:rect l="0" t="0" r="0" b="0"/>
          <a:pathLst>
            <a:path>
              <a:moveTo>
                <a:pt x="1829155" y="2731050"/>
              </a:moveTo>
              <a:arcTo wR="1399346" hR="1399346" stAng="4326747" swAng="2146505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11C18-469A-4E2F-BC83-19F2B5F078AC}">
      <dsp:nvSpPr>
        <dsp:cNvPr id="0" name=""/>
        <dsp:cNvSpPr/>
      </dsp:nvSpPr>
      <dsp:spPr>
        <a:xfrm>
          <a:off x="893" y="2423564"/>
          <a:ext cx="1613073" cy="104849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Riesgos Biológicos 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52076" y="2474747"/>
        <a:ext cx="1510707" cy="946131"/>
      </dsp:txXfrm>
    </dsp:sp>
    <dsp:sp modelId="{AE8EF4D2-32FB-4CC2-85B6-772B21C4B97E}">
      <dsp:nvSpPr>
        <dsp:cNvPr id="0" name=""/>
        <dsp:cNvSpPr/>
      </dsp:nvSpPr>
      <dsp:spPr>
        <a:xfrm>
          <a:off x="619953" y="848793"/>
          <a:ext cx="2798692" cy="2798692"/>
        </a:xfrm>
        <a:custGeom>
          <a:avLst/>
          <a:gdLst/>
          <a:ahLst/>
          <a:cxnLst/>
          <a:rect l="0" t="0" r="0" b="0"/>
          <a:pathLst>
            <a:path>
              <a:moveTo>
                <a:pt x="4513" y="1287041"/>
              </a:moveTo>
              <a:arcTo wR="1399346" hR="1399346" stAng="11076194" swAng="2303789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7E509-78AB-4E87-8D5C-E44738846384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A6BA2-6B94-4806-A2ED-1B23AF6DB7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A6BA2-6B94-4806-A2ED-1B23AF6DB71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EE13-73C9-44AB-9C59-EFAEF4E9288F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4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EBE5-A1AD-4DFF-A266-BBB8FE3E3A29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2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E088-4594-4D90-A32A-D3104072484B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517E-0931-40FB-A91A-0346D46699AE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4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BC0C-D9CF-44B5-A5FE-72E9E62A95C6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6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2955-CE32-4ACE-9CD4-DCDA0561F103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3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0465-BFA3-4001-A8E4-B8BBABA17EF4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7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C6B7-92D8-4353-9593-016626A5F9CA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5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6349-E731-4C97-943E-3482AA245713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7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4F73-091B-408E-AF88-D474315678FC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0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7016-9917-4056-A961-7FF39E6F25DA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A5041-9F9A-4C5F-BF42-C6DE18335E33}" type="datetime1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47D1C-8629-4182-8A37-B0CFE054FD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8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slide" Target="slide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diagramLayout" Target="../diagrams/layout13.xml"/><Relationship Id="rId7" Type="http://schemas.openxmlformats.org/officeDocument/2006/relationships/slide" Target="slide30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9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8.gif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ORMATOCARATULA.jpg"/>
          <p:cNvPicPr>
            <a:picLocks noChangeAspect="1"/>
          </p:cNvPicPr>
          <p:nvPr/>
        </p:nvPicPr>
        <p:blipFill rotWithShape="1">
          <a:blip r:embed="rId2" cstate="print"/>
          <a:srcRect t="2221" b="1722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38200" y="1371600"/>
            <a:ext cx="7772400" cy="4191000"/>
          </a:xfrm>
        </p:spPr>
        <p:txBody>
          <a:bodyPr>
            <a:normAutofit fontScale="90000"/>
          </a:bodyPr>
          <a:lstStyle/>
          <a:p>
            <a:r>
              <a:rPr lang="es-EC" altLang="en-US" sz="2700" b="1" dirty="0" smtClean="0">
                <a:cs typeface="Times New Roman" pitchFamily="18" charset="0"/>
              </a:rPr>
              <a:t/>
            </a:r>
            <a:br>
              <a:rPr lang="es-EC" altLang="en-US" sz="2700" b="1" dirty="0" smtClean="0">
                <a:cs typeface="Times New Roman" pitchFamily="18" charset="0"/>
              </a:rPr>
            </a:br>
            <a:r>
              <a:rPr lang="es-EC" altLang="en-US" sz="2700" b="1" dirty="0" smtClean="0">
                <a:cs typeface="Times New Roman" pitchFamily="18" charset="0"/>
              </a:rPr>
              <a:t/>
            </a:r>
            <a:br>
              <a:rPr lang="es-EC" altLang="en-US" sz="2700" b="1" dirty="0" smtClean="0">
                <a:cs typeface="Times New Roman" pitchFamily="18" charset="0"/>
              </a:rPr>
            </a:br>
            <a:r>
              <a:rPr lang="es-EC" altLang="en-US" sz="2700" b="1" dirty="0" smtClean="0">
                <a:cs typeface="Times New Roman" pitchFamily="18" charset="0"/>
              </a:rPr>
              <a:t/>
            </a:r>
            <a:br>
              <a:rPr lang="es-EC" altLang="en-US" sz="2700" b="1" dirty="0" smtClean="0">
                <a:cs typeface="Times New Roman" pitchFamily="18" charset="0"/>
              </a:rPr>
            </a:br>
            <a:r>
              <a:rPr lang="es-EC" altLang="en-US" sz="2700" b="1" dirty="0" smtClean="0">
                <a:cs typeface="Times New Roman" pitchFamily="18" charset="0"/>
              </a:rPr>
              <a:t>CARRERA DE </a:t>
            </a:r>
            <a:r>
              <a:rPr lang="es-EC" altLang="en-US" sz="2700" b="1" dirty="0">
                <a:cs typeface="Times New Roman" pitchFamily="18" charset="0"/>
              </a:rPr>
              <a:t>INGENIERÍA EN SEGURIDAD </a:t>
            </a:r>
            <a:br>
              <a:rPr lang="es-EC" altLang="en-US" sz="2700" b="1" dirty="0">
                <a:cs typeface="Times New Roman" pitchFamily="18" charset="0"/>
              </a:rPr>
            </a:br>
            <a:r>
              <a:rPr lang="es-EC" altLang="en-US" sz="2700" b="1" dirty="0">
                <a:cs typeface="Times New Roman" pitchFamily="18" charset="0"/>
              </a:rPr>
              <a:t>MENCIÓN SEGURIDAD PÚBLICA Y PRIVADA</a:t>
            </a:r>
            <a:r>
              <a:rPr lang="es-EC" altLang="en-US" sz="2700" dirty="0" smtClean="0">
                <a:cs typeface="Times New Roman" pitchFamily="18" charset="0"/>
              </a:rPr>
              <a:t/>
            </a:r>
            <a:br>
              <a:rPr lang="es-EC" altLang="en-US" sz="2700" dirty="0" smtClean="0">
                <a:cs typeface="Times New Roman" pitchFamily="18" charset="0"/>
              </a:rPr>
            </a:br>
            <a:r>
              <a:rPr lang="es-EC" altLang="en-US" sz="2700" dirty="0" smtClean="0">
                <a:cs typeface="Times New Roman" pitchFamily="18" charset="0"/>
              </a:rPr>
              <a:t/>
            </a:r>
            <a:br>
              <a:rPr lang="es-EC" altLang="en-US" sz="2700" dirty="0" smtClean="0">
                <a:cs typeface="Times New Roman" pitchFamily="18" charset="0"/>
              </a:rPr>
            </a:br>
            <a:r>
              <a:rPr lang="es-ES" sz="2000" b="1" dirty="0" smtClean="0"/>
              <a:t>TESIS DE GRADO PREVIO A LA OBTENCIÓN DEL TÍTULO DE INGENIERO EN SEGURIDAD</a:t>
            </a:r>
            <a:br>
              <a:rPr lang="es-E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s-EC" sz="2000" b="1" dirty="0" smtClean="0"/>
              <a:t/>
            </a:r>
            <a:br>
              <a:rPr lang="es-EC" sz="2000" b="1" dirty="0" smtClean="0"/>
            </a:br>
            <a:r>
              <a:rPr lang="es-EC" sz="2000" b="1" dirty="0" smtClean="0"/>
              <a:t>TEMA: </a:t>
            </a:r>
            <a:br>
              <a:rPr lang="es-EC" sz="2000" b="1" dirty="0" smtClean="0"/>
            </a:br>
            <a:r>
              <a:rPr lang="es-EC" sz="2000" b="1" dirty="0"/>
              <a:t/>
            </a:r>
            <a:br>
              <a:rPr lang="es-EC" sz="2000" b="1" dirty="0"/>
            </a:br>
            <a:r>
              <a:rPr lang="es-EC" sz="2000" b="1" dirty="0" smtClean="0"/>
              <a:t>“ESTUDIO DE SEGURIDAD FÍSICA DEL “COLEGIO NACIONAL EXPERIMENTAL JUAN PÍO MONTÚFAR” DE LA CIUDAD DE QUITO, </a:t>
            </a:r>
            <a:r>
              <a:rPr lang="es-EC" sz="2000" b="1" smtClean="0"/>
              <a:t>COMO MODELO </a:t>
            </a:r>
            <a:r>
              <a:rPr lang="es-EC" sz="2000" b="1" dirty="0" smtClean="0"/>
              <a:t>PARA LA GESTIÓN DE LA SEGURIDAD FÍSICA EN INSTALACIONES EDUCATIVAS.”</a:t>
            </a:r>
            <a:br>
              <a:rPr lang="es-EC" sz="2000" b="1" dirty="0" smtClean="0"/>
            </a:br>
            <a:r>
              <a:rPr lang="es-EC" sz="2000" b="1" dirty="0" smtClean="0"/>
              <a:t/>
            </a:r>
            <a:br>
              <a:rPr lang="es-EC" sz="2000" b="1" dirty="0" smtClean="0"/>
            </a:br>
            <a:r>
              <a:rPr lang="es-ES" sz="2000" b="1" dirty="0" smtClean="0"/>
              <a:t>AUTOR: </a:t>
            </a:r>
            <a:br>
              <a:rPr lang="es-ES" sz="2000" b="1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s-EC" sz="2000" b="1" dirty="0" smtClean="0"/>
              <a:t>ALMACHE BERMEO, ANDRÉS SANTIAGO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s-EC" sz="1600" b="1" dirty="0" smtClean="0"/>
              <a:t/>
            </a:r>
            <a:br>
              <a:rPr lang="es-EC" sz="1600" b="1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9052"/>
            <a:ext cx="3581400" cy="95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105400"/>
            <a:ext cx="1530190" cy="151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10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4 Rectángulo"/>
          <p:cNvSpPr/>
          <p:nvPr/>
        </p:nvSpPr>
        <p:spPr>
          <a:xfrm>
            <a:off x="152400" y="1145262"/>
            <a:ext cx="2971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 </a:t>
            </a:r>
            <a:r>
              <a:rPr lang="es-EC" dirty="0" smtClean="0"/>
              <a:t>“</a:t>
            </a:r>
            <a:r>
              <a:rPr lang="es-EC" b="1" dirty="0"/>
              <a:t>Colegio Nacional Experimental JUAN PÍO MONTÚFAR” </a:t>
            </a:r>
          </a:p>
          <a:p>
            <a:endParaRPr lang="es-EC" b="1" dirty="0" smtClean="0"/>
          </a:p>
          <a:p>
            <a:pPr algn="ctr"/>
            <a:r>
              <a:rPr lang="es-EC" b="1" dirty="0" smtClean="0"/>
              <a:t>POBLACIÓN</a:t>
            </a:r>
            <a:endParaRPr lang="es-EC" b="1" dirty="0"/>
          </a:p>
          <a:p>
            <a:pPr algn="ctr"/>
            <a:endParaRPr lang="es-EC" b="1" dirty="0" smtClean="0"/>
          </a:p>
          <a:p>
            <a:pPr algn="ctr"/>
            <a:endParaRPr lang="es-EC" b="1" dirty="0"/>
          </a:p>
          <a:p>
            <a:pPr algn="ctr"/>
            <a:endParaRPr lang="es-EC" b="1" dirty="0" smtClean="0"/>
          </a:p>
          <a:p>
            <a:endParaRPr lang="es-EC" dirty="0" smtClean="0"/>
          </a:p>
          <a:p>
            <a:endParaRPr lang="es-EC" b="1" dirty="0" smtClean="0">
              <a:solidFill>
                <a:prstClr val="black"/>
              </a:solidFill>
            </a:endParaRPr>
          </a:p>
          <a:p>
            <a:endParaRPr lang="es-EC" b="1" dirty="0" smtClean="0">
              <a:solidFill>
                <a:prstClr val="black"/>
              </a:solidFill>
            </a:endParaRPr>
          </a:p>
          <a:p>
            <a:endParaRPr lang="es-EC" b="1" dirty="0" smtClean="0">
              <a:solidFill>
                <a:prstClr val="black"/>
              </a:solidFill>
            </a:endParaRPr>
          </a:p>
          <a:p>
            <a:endParaRPr lang="es-EC" b="1" dirty="0">
              <a:solidFill>
                <a:prstClr val="black"/>
              </a:solidFill>
            </a:endParaRPr>
          </a:p>
          <a:p>
            <a:r>
              <a:rPr lang="es-EC" b="1" dirty="0" smtClean="0">
                <a:solidFill>
                  <a:prstClr val="black"/>
                </a:solidFill>
              </a:rPr>
              <a:t>Área estimada : </a:t>
            </a:r>
            <a:r>
              <a:rPr lang="es-EC" dirty="0" smtClean="0">
                <a:solidFill>
                  <a:prstClr val="black"/>
                </a:solidFill>
              </a:rPr>
              <a:t>96.000 m2</a:t>
            </a:r>
          </a:p>
          <a:p>
            <a:endParaRPr lang="es-EC" b="1" dirty="0" smtClean="0">
              <a:solidFill>
                <a:prstClr val="black"/>
              </a:solidFill>
            </a:endParaRPr>
          </a:p>
          <a:p>
            <a:r>
              <a:rPr lang="es-EC" b="1" dirty="0" smtClean="0">
                <a:solidFill>
                  <a:prstClr val="black"/>
                </a:solidFill>
              </a:rPr>
              <a:t>RECTOR</a:t>
            </a:r>
            <a:r>
              <a:rPr lang="es-EC" b="1" dirty="0">
                <a:solidFill>
                  <a:prstClr val="black"/>
                </a:solidFill>
              </a:rPr>
              <a:t>: </a:t>
            </a:r>
            <a:r>
              <a:rPr lang="es-EC" dirty="0">
                <a:solidFill>
                  <a:prstClr val="black"/>
                </a:solidFill>
              </a:rPr>
              <a:t>Lcdo. José Marín</a:t>
            </a:r>
            <a:r>
              <a:rPr lang="es-EC" dirty="0" smtClean="0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057400" y="115669"/>
            <a:ext cx="49735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ESTUDIO DE SEGURIDAD </a:t>
            </a:r>
            <a:endParaRPr lang="es-ES" sz="36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2" cstate="print"/>
          <a:srcRect t="5152"/>
          <a:stretch/>
        </p:blipFill>
        <p:spPr bwMode="auto">
          <a:xfrm>
            <a:off x="3200400" y="761999"/>
            <a:ext cx="5791200" cy="548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Rectángulo"/>
          <p:cNvSpPr/>
          <p:nvPr/>
        </p:nvSpPr>
        <p:spPr>
          <a:xfrm>
            <a:off x="228600" y="6348145"/>
            <a:ext cx="2590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 smtClean="0">
                <a:solidFill>
                  <a:prstClr val="black"/>
                </a:solidFill>
              </a:rPr>
              <a:t>.</a:t>
            </a:r>
            <a:endParaRPr lang="es-EC" sz="1600" dirty="0">
              <a:solidFill>
                <a:prstClr val="black"/>
              </a:solidFill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12356"/>
              </p:ext>
            </p:extLst>
          </p:nvPr>
        </p:nvGraphicFramePr>
        <p:xfrm>
          <a:off x="419101" y="2743200"/>
          <a:ext cx="2552699" cy="174985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43099"/>
                <a:gridCol w="609600"/>
              </a:tblGrid>
              <a:tr h="170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</a:rPr>
                        <a:t>Estudiantes Matutina:</a:t>
                      </a:r>
                      <a:endParaRPr lang="es-EC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</a:rPr>
                        <a:t>2971</a:t>
                      </a:r>
                      <a:endParaRPr lang="es-EC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0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</a:rPr>
                        <a:t>Estudiantes</a:t>
                      </a:r>
                      <a:r>
                        <a:rPr lang="es-EC" sz="1400" baseline="0" dirty="0" smtClean="0">
                          <a:effectLst/>
                          <a:latin typeface="+mn-lt"/>
                        </a:rPr>
                        <a:t> Vespertina</a:t>
                      </a:r>
                      <a:r>
                        <a:rPr lang="es-EC" sz="1400" dirty="0" smtClean="0">
                          <a:effectLst/>
                          <a:latin typeface="+mn-lt"/>
                        </a:rPr>
                        <a:t>: </a:t>
                      </a:r>
                      <a:endParaRPr lang="es-EC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</a:rPr>
                        <a:t>905</a:t>
                      </a:r>
                      <a:endParaRPr lang="es-EC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6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</a:rPr>
                        <a:t>Docentes Matutina </a:t>
                      </a:r>
                      <a:endParaRPr lang="es-EC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96</a:t>
                      </a:r>
                      <a:endParaRPr lang="es-EC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6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</a:rPr>
                        <a:t>Docentes Vespertina  </a:t>
                      </a:r>
                      <a:endParaRPr lang="es-EC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78</a:t>
                      </a:r>
                      <a:endParaRPr lang="es-EC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0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</a:rPr>
                        <a:t>Personal Administrativo</a:t>
                      </a:r>
                      <a:endParaRPr lang="es-EC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s-EC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3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</a:rPr>
                        <a:t>Personal de  Servicios</a:t>
                      </a:r>
                      <a:endParaRPr lang="es-EC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s-EC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TOTAL  POBLACIÓN ACTIVA 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4087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3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76200" y="53340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Factores que </a:t>
            </a:r>
            <a:r>
              <a:rPr lang="es-EC" b="1" dirty="0"/>
              <a:t>a</a:t>
            </a:r>
            <a:r>
              <a:rPr lang="es-EC" b="1" dirty="0" smtClean="0"/>
              <a:t>fectan </a:t>
            </a:r>
            <a:r>
              <a:rPr lang="es-EC" b="1" dirty="0"/>
              <a:t>e</a:t>
            </a:r>
            <a:r>
              <a:rPr lang="es-EC" b="1" dirty="0" smtClean="0"/>
              <a:t>l </a:t>
            </a:r>
            <a:r>
              <a:rPr lang="es-EC" b="1" dirty="0"/>
              <a:t>n</a:t>
            </a:r>
            <a:r>
              <a:rPr lang="es-EC" b="1" dirty="0" smtClean="0"/>
              <a:t>ivel de </a:t>
            </a:r>
            <a:r>
              <a:rPr lang="es-EC" b="1" dirty="0"/>
              <a:t>s</a:t>
            </a:r>
            <a:r>
              <a:rPr lang="es-EC" b="1" dirty="0" smtClean="0"/>
              <a:t>eguridad e </a:t>
            </a:r>
            <a:r>
              <a:rPr lang="es-EC" b="1" u="sng" dirty="0" smtClean="0"/>
              <a:t>ÍNDICE ANTISOCIAL EN LA ZONA. </a:t>
            </a:r>
            <a:endParaRPr lang="es-EC" b="1" u="sng" dirty="0"/>
          </a:p>
        </p:txBody>
      </p:sp>
      <p:sp>
        <p:nvSpPr>
          <p:cNvPr id="7" name="6 Rectángulo"/>
          <p:cNvSpPr/>
          <p:nvPr/>
        </p:nvSpPr>
        <p:spPr>
          <a:xfrm>
            <a:off x="4457700" y="1371600"/>
            <a:ext cx="453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/>
              <a:t>El  </a:t>
            </a:r>
            <a:r>
              <a:rPr lang="es-EC" sz="1600" dirty="0"/>
              <a:t>ultimo operativo realizado por La Policía Nacional revela la presencia de micro tráfico de </a:t>
            </a:r>
            <a:r>
              <a:rPr lang="es-EC" sz="1600" dirty="0" smtClean="0"/>
              <a:t>estupefacientes.   </a:t>
            </a:r>
            <a:endParaRPr lang="es-EC" sz="16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91" y="2286000"/>
            <a:ext cx="2832709" cy="1418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1" y="3778290"/>
            <a:ext cx="2114549" cy="186051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719514"/>
            <a:ext cx="1804987" cy="194708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5801" y="990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u="sng" dirty="0" smtClean="0">
                <a:solidFill>
                  <a:srgbClr val="FF0000"/>
                </a:solidFill>
              </a:rPr>
              <a:t>EXTERNO (ZONA PELIGROSA) </a:t>
            </a:r>
            <a:endParaRPr lang="es-EC" b="1" i="1" u="sng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019800" y="10022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u="sng" dirty="0" smtClean="0">
                <a:solidFill>
                  <a:srgbClr val="FF0000"/>
                </a:solidFill>
              </a:rPr>
              <a:t>INTERNO </a:t>
            </a:r>
            <a:endParaRPr lang="es-EC" b="1" i="1" u="sng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85800" y="717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    ANTECEDENTES DEL ESTUDIO </a:t>
            </a:r>
            <a:endParaRPr lang="es-EC" sz="2400" b="1" dirty="0"/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970859757"/>
              </p:ext>
            </p:extLst>
          </p:nvPr>
        </p:nvGraphicFramePr>
        <p:xfrm>
          <a:off x="341793" y="1371600"/>
          <a:ext cx="3736014" cy="4379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152400" y="883976"/>
            <a:ext cx="4114800" cy="49646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Rectángulo"/>
          <p:cNvSpPr/>
          <p:nvPr/>
        </p:nvSpPr>
        <p:spPr>
          <a:xfrm>
            <a:off x="4267200" y="883976"/>
            <a:ext cx="4724400" cy="49646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74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228600" y="3200400"/>
            <a:ext cx="8763000" cy="2646397"/>
          </a:xfrm>
          <a:prstGeom prst="rect">
            <a:avLst/>
          </a:prstGeom>
          <a:ln w="508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228600" y="609601"/>
            <a:ext cx="8763000" cy="2590800"/>
          </a:xfrm>
          <a:prstGeom prst="rect">
            <a:avLst/>
          </a:prstGeom>
          <a:ln w="508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1999461" y="141027"/>
            <a:ext cx="4895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b="1" i="1" dirty="0" smtClean="0">
                <a:latin typeface="+mj-lt"/>
              </a:rPr>
              <a:t>ÁREAS INMEDIATAS O COLINDANTES </a:t>
            </a:r>
            <a:endParaRPr lang="es-EC" sz="2400" b="1" i="1" dirty="0">
              <a:latin typeface="+mj-lt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33400" y="3429000"/>
            <a:ext cx="3771900" cy="2209800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-10682366"/>
              <a:satOff val="47617"/>
              <a:lumOff val="420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5 Rectángulo redondeado"/>
          <p:cNvSpPr/>
          <p:nvPr/>
        </p:nvSpPr>
        <p:spPr>
          <a:xfrm>
            <a:off x="4800600" y="762000"/>
            <a:ext cx="4023815" cy="2362200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1 Rectángulo"/>
          <p:cNvSpPr/>
          <p:nvPr/>
        </p:nvSpPr>
        <p:spPr>
          <a:xfrm>
            <a:off x="419100" y="1364159"/>
            <a:ext cx="4076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b="1" u="sng" dirty="0" smtClean="0"/>
              <a:t>Extremo SUR-ESTE: </a:t>
            </a:r>
            <a:r>
              <a:rPr lang="es-EC" sz="2200" dirty="0" smtClean="0"/>
              <a:t>distrito </a:t>
            </a:r>
            <a:r>
              <a:rPr lang="es-EC" sz="2200" dirty="0"/>
              <a:t>Nro. 6 del Ministerio de </a:t>
            </a:r>
            <a:r>
              <a:rPr lang="es-EC" sz="2200" dirty="0" smtClean="0"/>
              <a:t>Educación</a:t>
            </a:r>
            <a:r>
              <a:rPr lang="es-EC" sz="2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105400" y="3997404"/>
            <a:ext cx="3581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b="1" u="sng" dirty="0" smtClean="0"/>
              <a:t>Extremo SUR-OESTE : </a:t>
            </a:r>
            <a:r>
              <a:rPr lang="es-EC" sz="2200" dirty="0" smtClean="0"/>
              <a:t>“</a:t>
            </a:r>
            <a:r>
              <a:rPr lang="es-EC" sz="2200" dirty="0"/>
              <a:t>NODO 3” de dependencia de ANDINATEL. </a:t>
            </a:r>
          </a:p>
        </p:txBody>
      </p:sp>
    </p:spTree>
    <p:extLst>
      <p:ext uri="{BB962C8B-B14F-4D97-AF65-F5344CB8AC3E}">
        <p14:creationId xmlns:p14="http://schemas.microsoft.com/office/powerpoint/2010/main" val="7141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5 Rectángulo"/>
          <p:cNvSpPr/>
          <p:nvPr/>
        </p:nvSpPr>
        <p:spPr>
          <a:xfrm>
            <a:off x="381000" y="801468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 smtClean="0"/>
              <a:t>Mal estado y deterioro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 smtClean="0"/>
              <a:t>No garantizan seguridad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977045" y="2233448"/>
            <a:ext cx="7141628" cy="1805152"/>
            <a:chOff x="977045" y="1524000"/>
            <a:chExt cx="7141628" cy="180515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045" y="1524000"/>
              <a:ext cx="1461355" cy="177087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079" y="1524000"/>
              <a:ext cx="1504571" cy="180515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524000"/>
              <a:ext cx="1477023" cy="180515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524000"/>
              <a:ext cx="1641673" cy="180515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7 Rectángulo"/>
          <p:cNvSpPr/>
          <p:nvPr/>
        </p:nvSpPr>
        <p:spPr>
          <a:xfrm>
            <a:off x="-76200" y="1334869"/>
            <a:ext cx="5369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s-EC" dirty="0" smtClean="0"/>
              <a:t>Ausencia de </a:t>
            </a:r>
            <a:r>
              <a:rPr lang="es-EC" dirty="0"/>
              <a:t>v</a:t>
            </a:r>
            <a:r>
              <a:rPr lang="es-EC" dirty="0" smtClean="0"/>
              <a:t>igilancia </a:t>
            </a:r>
            <a:r>
              <a:rPr lang="es-EC" dirty="0"/>
              <a:t>h</a:t>
            </a:r>
            <a:r>
              <a:rPr lang="es-EC" dirty="0" smtClean="0"/>
              <a:t>umana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s-EC" dirty="0" smtClean="0"/>
              <a:t>Garitas de seguridad  en mal estado  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883388" y="4267200"/>
            <a:ext cx="7346212" cy="1301920"/>
            <a:chOff x="959588" y="4572000"/>
            <a:chExt cx="7346212" cy="130192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772" y="4604122"/>
              <a:ext cx="1549828" cy="126979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588" y="4591729"/>
              <a:ext cx="1600200" cy="128064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9" y="4572000"/>
              <a:ext cx="1452561" cy="125132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4592220"/>
              <a:ext cx="1600200" cy="128170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18 CuadroTexto"/>
          <p:cNvSpPr txBox="1"/>
          <p:nvPr/>
        </p:nvSpPr>
        <p:spPr>
          <a:xfrm>
            <a:off x="76200" y="468868"/>
            <a:ext cx="36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i="1" dirty="0" smtClean="0">
                <a:solidFill>
                  <a:srgbClr val="FF0000"/>
                </a:solidFill>
                <a:latin typeface="+mj-lt"/>
              </a:rPr>
              <a:t>Barreras Perimetrales y Humanas</a:t>
            </a:r>
            <a:endParaRPr lang="es-EC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590800" y="76200"/>
            <a:ext cx="422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i="1" dirty="0" smtClean="0">
                <a:latin typeface="+mj-lt"/>
              </a:rPr>
              <a:t>SEGURIDAD FÍSICA Y MATERIAL </a:t>
            </a:r>
            <a:endParaRPr lang="es-EC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152400" y="171271"/>
            <a:ext cx="838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i="1" dirty="0" smtClean="0">
                <a:solidFill>
                  <a:srgbClr val="FF0000"/>
                </a:solidFill>
              </a:rPr>
              <a:t>Control e identificación de personas y vehículos  </a:t>
            </a:r>
            <a:endParaRPr lang="es-EC" dirty="0" smtClean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C" dirty="0" smtClean="0"/>
              <a:t>Ausencia de control de accesos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C" dirty="0" smtClean="0"/>
              <a:t>No existe sistema de credencialización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C" dirty="0"/>
              <a:t>No existe un sistema de inspección de entrada ni salida vehicular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C" dirty="0"/>
              <a:t>No existe señalización de parqueaderos  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914400" y="2054959"/>
            <a:ext cx="7162800" cy="1678841"/>
            <a:chOff x="762000" y="1597760"/>
            <a:chExt cx="6915856" cy="145024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598192"/>
              <a:ext cx="1254563" cy="142855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599796"/>
              <a:ext cx="1271037" cy="144393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600201"/>
              <a:ext cx="1361170" cy="144780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597760"/>
              <a:ext cx="1429456" cy="143755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2 Grupo"/>
          <p:cNvGrpSpPr/>
          <p:nvPr/>
        </p:nvGrpSpPr>
        <p:grpSpPr>
          <a:xfrm>
            <a:off x="990600" y="3962400"/>
            <a:ext cx="6934200" cy="1603704"/>
            <a:chOff x="1066800" y="4267201"/>
            <a:chExt cx="6934200" cy="1603704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295242"/>
              <a:ext cx="1524000" cy="157566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267201"/>
              <a:ext cx="1584927" cy="160020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830" y="4286976"/>
              <a:ext cx="2802170" cy="158336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69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152400" y="2286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>
                <a:solidFill>
                  <a:srgbClr val="FF0000"/>
                </a:solidFill>
              </a:rPr>
              <a:t>Sistemas de candados , </a:t>
            </a:r>
            <a:r>
              <a:rPr lang="es-EC" b="1" i="1" dirty="0" smtClean="0">
                <a:solidFill>
                  <a:srgbClr val="FF0000"/>
                </a:solidFill>
              </a:rPr>
              <a:t>chapas y </a:t>
            </a:r>
            <a:r>
              <a:rPr lang="es-EC" b="1" i="1" dirty="0">
                <a:solidFill>
                  <a:srgbClr val="FF0000"/>
                </a:solidFill>
              </a:rPr>
              <a:t>sistemas de </a:t>
            </a:r>
            <a:r>
              <a:rPr lang="es-EC" b="1" i="1" dirty="0" smtClean="0">
                <a:solidFill>
                  <a:srgbClr val="FF0000"/>
                </a:solidFill>
              </a:rPr>
              <a:t>retardo y protección.</a:t>
            </a:r>
          </a:p>
          <a:p>
            <a:r>
              <a:rPr lang="es-EC" b="1" i="1" dirty="0" smtClean="0"/>
              <a:t> </a:t>
            </a:r>
            <a:endParaRPr lang="es-EC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/>
              <a:t>Son sistemas de </a:t>
            </a:r>
            <a:r>
              <a:rPr lang="es-EC" u="sng" dirty="0"/>
              <a:t>uso </a:t>
            </a:r>
            <a:r>
              <a:rPr lang="es-EC" u="sng" dirty="0" smtClean="0"/>
              <a:t>común </a:t>
            </a:r>
            <a:endParaRPr lang="es-EC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Condiciones </a:t>
            </a:r>
            <a:r>
              <a:rPr lang="es-EC" u="sng" dirty="0" smtClean="0"/>
              <a:t>inadecuadas 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685800" y="1780478"/>
            <a:ext cx="7572375" cy="4163122"/>
            <a:chOff x="685800" y="1780478"/>
            <a:chExt cx="7572375" cy="416312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780478"/>
              <a:ext cx="1485900" cy="195332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1780478"/>
              <a:ext cx="1600199" cy="195332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1" y="1780478"/>
              <a:ext cx="1523999" cy="195332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780478"/>
              <a:ext cx="1524000" cy="195332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68" r="25462" b="12845"/>
            <a:stretch/>
          </p:blipFill>
          <p:spPr bwMode="auto">
            <a:xfrm>
              <a:off x="762000" y="3908763"/>
              <a:ext cx="1499149" cy="201777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06" b="22141"/>
            <a:stretch/>
          </p:blipFill>
          <p:spPr bwMode="auto">
            <a:xfrm>
              <a:off x="2667000" y="3863394"/>
              <a:ext cx="1690757" cy="20802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86199"/>
              <a:ext cx="1600199" cy="198399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838575"/>
              <a:ext cx="1476375" cy="202882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79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1371600" y="164068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b="1" i="1" dirty="0" smtClean="0">
                <a:solidFill>
                  <a:srgbClr val="FF0000"/>
                </a:solidFill>
              </a:rPr>
              <a:t>SEGURIDAD </a:t>
            </a:r>
            <a:r>
              <a:rPr lang="es-EC" b="1" i="1" dirty="0">
                <a:solidFill>
                  <a:srgbClr val="FF0000"/>
                </a:solidFill>
              </a:rPr>
              <a:t>DE </a:t>
            </a:r>
            <a:r>
              <a:rPr lang="es-EC" b="1" i="1" dirty="0" smtClean="0">
                <a:solidFill>
                  <a:srgbClr val="FF0000"/>
                </a:solidFill>
              </a:rPr>
              <a:t>LA INFORMACIÓN Y DOCUMENTACIÓN   </a:t>
            </a:r>
            <a:endParaRPr lang="es-EC" i="1" dirty="0">
              <a:solidFill>
                <a:srgbClr val="FF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6200" y="52447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Almacenamiento en </a:t>
            </a:r>
            <a:r>
              <a:rPr lang="es-EC" u="sng" dirty="0" smtClean="0"/>
              <a:t>archivadores convencionales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u="sng" dirty="0" smtClean="0"/>
              <a:t>No</a:t>
            </a:r>
            <a:r>
              <a:rPr lang="es-EC" dirty="0" smtClean="0"/>
              <a:t> existe registros de </a:t>
            </a:r>
            <a:r>
              <a:rPr lang="es-EC" u="sng" dirty="0" smtClean="0"/>
              <a:t>entradas y salidas de documentos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No existe clasificación de información. </a:t>
            </a:r>
            <a:endParaRPr lang="es-EC" dirty="0"/>
          </a:p>
        </p:txBody>
      </p:sp>
      <p:grpSp>
        <p:nvGrpSpPr>
          <p:cNvPr id="3" name="2 Grupo"/>
          <p:cNvGrpSpPr/>
          <p:nvPr/>
        </p:nvGrpSpPr>
        <p:grpSpPr>
          <a:xfrm>
            <a:off x="1166813" y="1506277"/>
            <a:ext cx="7519987" cy="4589723"/>
            <a:chOff x="1243013" y="2576511"/>
            <a:chExt cx="6124574" cy="3461012"/>
          </a:xfrm>
        </p:grpSpPr>
        <p:grpSp>
          <p:nvGrpSpPr>
            <p:cNvPr id="2" name="1 Grupo"/>
            <p:cNvGrpSpPr/>
            <p:nvPr/>
          </p:nvGrpSpPr>
          <p:grpSpPr>
            <a:xfrm>
              <a:off x="1243013" y="2576511"/>
              <a:ext cx="6124574" cy="1309689"/>
              <a:chOff x="1243013" y="1509711"/>
              <a:chExt cx="6124574" cy="1309689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3013" y="1509711"/>
                <a:ext cx="1616769" cy="130968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8844" y="1509712"/>
                <a:ext cx="1689869" cy="130968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0" y="1534734"/>
                <a:ext cx="2033587" cy="128466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969" y="4347488"/>
              <a:ext cx="1447800" cy="169003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368" y="4395924"/>
              <a:ext cx="2023032" cy="151249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14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76200" y="355937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 smtClean="0">
                <a:solidFill>
                  <a:srgbClr val="FF0000"/>
                </a:solidFill>
              </a:rPr>
              <a:t>Sistemas Contra </a:t>
            </a:r>
            <a:r>
              <a:rPr lang="es-EC" sz="2000" b="1" i="1" dirty="0">
                <a:solidFill>
                  <a:srgbClr val="FF0000"/>
                </a:solidFill>
              </a:rPr>
              <a:t>I</a:t>
            </a:r>
            <a:r>
              <a:rPr lang="es-EC" sz="2000" b="1" i="1" dirty="0" smtClean="0">
                <a:solidFill>
                  <a:srgbClr val="FF0000"/>
                </a:solidFill>
              </a:rPr>
              <a:t>ncendios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2000" dirty="0" smtClean="0"/>
              <a:t>Fuera de funcionamiento.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1600200" y="1398653"/>
            <a:ext cx="5791200" cy="1877947"/>
            <a:chOff x="914400" y="1170053"/>
            <a:chExt cx="5791200" cy="187794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184030"/>
              <a:ext cx="1361364" cy="186397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184030"/>
              <a:ext cx="1465997" cy="186397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170053"/>
              <a:ext cx="1295400" cy="187794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9 Rectángulo"/>
          <p:cNvSpPr/>
          <p:nvPr/>
        </p:nvSpPr>
        <p:spPr>
          <a:xfrm>
            <a:off x="76200" y="3392269"/>
            <a:ext cx="8365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 smtClean="0">
                <a:solidFill>
                  <a:srgbClr val="FF0000"/>
                </a:solidFill>
              </a:rPr>
              <a:t>Red de agua potable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Distribución de forma hostil. </a:t>
            </a:r>
            <a:endParaRPr lang="es-EC" dirty="0"/>
          </a:p>
        </p:txBody>
      </p:sp>
      <p:grpSp>
        <p:nvGrpSpPr>
          <p:cNvPr id="3" name="2 Grupo"/>
          <p:cNvGrpSpPr/>
          <p:nvPr/>
        </p:nvGrpSpPr>
        <p:grpSpPr>
          <a:xfrm>
            <a:off x="1438888" y="4267200"/>
            <a:ext cx="6409712" cy="1694884"/>
            <a:chOff x="1287367" y="3882528"/>
            <a:chExt cx="6855676" cy="1835864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367" y="3882528"/>
              <a:ext cx="1855076" cy="182318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6775" y="3886200"/>
              <a:ext cx="1595209" cy="183219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8006" y="3893573"/>
              <a:ext cx="1985037" cy="172960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12 CuadroTexto"/>
          <p:cNvSpPr txBox="1"/>
          <p:nvPr/>
        </p:nvSpPr>
        <p:spPr>
          <a:xfrm>
            <a:off x="3048000" y="71735"/>
            <a:ext cx="273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  <a:latin typeface="+mj-lt"/>
              </a:rPr>
              <a:t>RIESGOS  CRÍTICOS. </a:t>
            </a:r>
            <a:endParaRPr lang="es-EC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45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6 Rectángulo"/>
          <p:cNvSpPr/>
          <p:nvPr/>
        </p:nvSpPr>
        <p:spPr>
          <a:xfrm>
            <a:off x="228600" y="53340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 smtClean="0">
                <a:solidFill>
                  <a:srgbClr val="FF0000"/>
                </a:solidFill>
              </a:rPr>
              <a:t>Riesgo Eléctrico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Conexiones al descubierto </a:t>
            </a:r>
            <a:endParaRPr lang="es-EC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Contacto con la vegetación 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1395548" y="1525755"/>
            <a:ext cx="6681652" cy="1522245"/>
            <a:chOff x="1043123" y="1754355"/>
            <a:chExt cx="6681652" cy="15222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3" y="1754355"/>
              <a:ext cx="1395277" cy="1522244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754356"/>
              <a:ext cx="1448825" cy="1522244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754356"/>
              <a:ext cx="1476375" cy="1522244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32" r="8880" b="23476"/>
            <a:stretch/>
          </p:blipFill>
          <p:spPr bwMode="auto">
            <a:xfrm>
              <a:off x="2743201" y="1754355"/>
              <a:ext cx="1371599" cy="152224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11 Rectángulo"/>
          <p:cNvSpPr/>
          <p:nvPr/>
        </p:nvSpPr>
        <p:spPr>
          <a:xfrm>
            <a:off x="152400" y="3048000"/>
            <a:ext cx="7705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 smtClean="0">
                <a:solidFill>
                  <a:srgbClr val="FF0000"/>
                </a:solidFill>
              </a:rPr>
              <a:t>Riesgo Bilógico</a:t>
            </a:r>
            <a:endParaRPr lang="es-EC" i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Ausencia de sistemas de reciclaje y recolección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Alcantarillados en mal estado</a:t>
            </a:r>
            <a:endParaRPr lang="es-EC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37" y="4114800"/>
            <a:ext cx="1395277" cy="16928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314" y="4114800"/>
            <a:ext cx="1607167" cy="16928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14" y="4186493"/>
            <a:ext cx="1448826" cy="16928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14" y="4186492"/>
            <a:ext cx="1370886" cy="16928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152400" y="1524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 smtClean="0">
                <a:solidFill>
                  <a:srgbClr val="FF0000"/>
                </a:solidFill>
              </a:rPr>
              <a:t>Barreras de energía.</a:t>
            </a:r>
            <a:endParaRPr lang="es-EC" b="1" i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Iluminación  insuficiente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Falta de alumbrado en zonas perimetrales </a:t>
            </a:r>
            <a:endParaRPr lang="es-EC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6" y="1393103"/>
            <a:ext cx="1371600" cy="153817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4"/>
          <a:stretch/>
        </p:blipFill>
        <p:spPr bwMode="auto">
          <a:xfrm>
            <a:off x="5334000" y="1447800"/>
            <a:ext cx="1295400" cy="138712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68604"/>
            <a:ext cx="1676400" cy="106189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1448512" cy="155967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1534237" cy="155967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52400" y="3276600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 smtClean="0">
                <a:solidFill>
                  <a:srgbClr val="FF0000"/>
                </a:solidFill>
              </a:rPr>
              <a:t>Señalización </a:t>
            </a:r>
            <a:endParaRPr lang="es-EC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Ausencia de un sistema de señalización  en toda la institución. </a:t>
            </a:r>
            <a:endParaRPr lang="es-EC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6" y="4114800"/>
            <a:ext cx="1488743" cy="173427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04" y="4124830"/>
            <a:ext cx="1434152" cy="172424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65" y="4154069"/>
            <a:ext cx="2013847" cy="169500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4156344"/>
            <a:ext cx="2209800" cy="169273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3048000" y="76200"/>
            <a:ext cx="2993430" cy="646331"/>
          </a:xfrm>
          <a:prstGeom prst="rect">
            <a:avLst/>
          </a:prstGeom>
          <a:noFill/>
          <a:ln>
            <a:noFill/>
          </a:ln>
          <a:effectLst>
            <a:outerShdw dist="2794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PROBLEMA</a:t>
            </a:r>
            <a:endParaRPr lang="es-E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4268760763"/>
              </p:ext>
            </p:extLst>
          </p:nvPr>
        </p:nvGraphicFramePr>
        <p:xfrm>
          <a:off x="228600" y="990600"/>
          <a:ext cx="3967843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685800" y="4977825"/>
            <a:ext cx="8088087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NOTA: TODA AREA DE GRAN ACOGIMIENTO DE PERSONAS, ES UNA INSTALACIÓN MUY VULNERABLE FRENTE A LA MATERIALIZACIÓN DE RIESGOS. </a:t>
            </a: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203203912"/>
              </p:ext>
            </p:extLst>
          </p:nvPr>
        </p:nvGraphicFramePr>
        <p:xfrm>
          <a:off x="4495800" y="762000"/>
          <a:ext cx="4419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61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6 Rectángulo"/>
          <p:cNvSpPr/>
          <p:nvPr/>
        </p:nvSpPr>
        <p:spPr>
          <a:xfrm>
            <a:off x="0" y="152400"/>
            <a:ext cx="8763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s-ES" sz="2000" b="1" dirty="0"/>
              <a:t>CUADRO GENERAL </a:t>
            </a:r>
            <a:r>
              <a:rPr lang="es-ES" sz="2000" b="1" dirty="0" smtClean="0"/>
              <a:t>DE AMENAZAS, VULNERABILIDADES </a:t>
            </a:r>
            <a:r>
              <a:rPr lang="es-ES" sz="2000" b="1" dirty="0"/>
              <a:t>Y </a:t>
            </a:r>
            <a:r>
              <a:rPr lang="es-ES" sz="2000" b="1" dirty="0" smtClean="0"/>
              <a:t>RIESGOS DETERMINADOS </a:t>
            </a:r>
            <a:r>
              <a:rPr lang="es-ES" sz="2000" b="1" dirty="0"/>
              <a:t>EN EL </a:t>
            </a:r>
            <a:r>
              <a:rPr lang="es-ES" sz="2000" b="1" dirty="0" smtClean="0"/>
              <a:t>ESTUDIO</a:t>
            </a:r>
            <a:endParaRPr lang="es-ES" sz="2000" b="1" dirty="0">
              <a:ea typeface="Calibri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229615"/>
              </p:ext>
            </p:extLst>
          </p:nvPr>
        </p:nvGraphicFramePr>
        <p:xfrm>
          <a:off x="457200" y="1295400"/>
          <a:ext cx="8458200" cy="4541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819400"/>
                <a:gridCol w="2819400"/>
                <a:gridCol w="2819400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AMENAZAS </a:t>
                      </a:r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VULNERABILIDADES </a:t>
                      </a:r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RIESGOS </a:t>
                      </a:r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06622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dirty="0" smtClean="0"/>
                        <a:t>Delincuencia</a:t>
                      </a:r>
                      <a:r>
                        <a:rPr lang="es-EC" sz="1600" baseline="0" dirty="0" smtClean="0"/>
                        <a:t> común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aseline="0" dirty="0" smtClean="0"/>
                        <a:t>Micro-tráfico de estupefacientes.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aseline="0" dirty="0" smtClean="0"/>
                        <a:t>Pandillas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EC" sz="16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aseline="0" dirty="0" smtClean="0"/>
                        <a:t>Deterioro de barreras perimetrales.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aseline="0" dirty="0" smtClean="0"/>
                        <a:t>Ausencia de control de accesos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aseline="0" dirty="0" smtClean="0"/>
                        <a:t>Ausencia de vigilancia humana.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aseline="0" dirty="0" smtClean="0"/>
                        <a:t>Falta de mantenimiento de Sistemas contra incendios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aseline="0" dirty="0" smtClean="0"/>
                        <a:t>Ausencia de un plan de señalética informativa, áreas restringidas, parqueaderos , rutas de evacuación entre otros.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C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u="sng" dirty="0" smtClean="0"/>
                        <a:t>Antisociales</a:t>
                      </a:r>
                      <a:r>
                        <a:rPr lang="es-EC" sz="1600" u="sng" baseline="0" dirty="0" smtClean="0"/>
                        <a:t> </a:t>
                      </a:r>
                      <a:endParaRPr lang="es-EC" sz="1600" u="sng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sz="1600" dirty="0" smtClean="0"/>
                        <a:t>(robo, hurto,</a:t>
                      </a:r>
                      <a:r>
                        <a:rPr lang="es-EC" sz="1600" baseline="0" dirty="0" smtClean="0"/>
                        <a:t> drogadicción, Proliferación de armas  </a:t>
                      </a:r>
                      <a:r>
                        <a:rPr lang="es-EC" sz="1600" dirty="0" smtClean="0"/>
                        <a:t>)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C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u="sng" dirty="0" smtClean="0"/>
                        <a:t>Físicos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sz="1600" dirty="0" smtClean="0"/>
                        <a:t>(infraestructura</a:t>
                      </a:r>
                      <a:r>
                        <a:rPr lang="es-EC" sz="1600" baseline="0" dirty="0" smtClean="0"/>
                        <a:t> obsoleta, </a:t>
                      </a:r>
                      <a:r>
                        <a:rPr lang="es-EC" sz="1600" dirty="0" smtClean="0"/>
                        <a:t>riesgo eléctrico, escasa</a:t>
                      </a:r>
                      <a:r>
                        <a:rPr lang="es-EC" sz="1600" baseline="0" dirty="0" smtClean="0"/>
                        <a:t> iluminación, ausencia de un plan de señalización </a:t>
                      </a:r>
                      <a:endParaRPr lang="es-EC" sz="160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C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u="sng" dirty="0" smtClean="0"/>
                        <a:t>Biológicos.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sz="1600" dirty="0" smtClean="0"/>
                        <a:t>Ausencia</a:t>
                      </a:r>
                      <a:r>
                        <a:rPr lang="es-EC" sz="1600" baseline="0" dirty="0" smtClean="0"/>
                        <a:t> de sistema de m</a:t>
                      </a:r>
                      <a:r>
                        <a:rPr lang="es-EC" sz="1600" dirty="0" smtClean="0"/>
                        <a:t>anejo</a:t>
                      </a:r>
                      <a:r>
                        <a:rPr lang="es-EC" sz="1600" baseline="0" dirty="0" smtClean="0"/>
                        <a:t> de desperdicios.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sz="1600" baseline="0" dirty="0" smtClean="0"/>
                        <a:t>Descuido de Sistemas de alcantarillado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C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EC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6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0" y="17647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dirty="0" smtClean="0"/>
          </a:p>
          <a:p>
            <a:endParaRPr lang="es-EC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33656"/>
              </p:ext>
            </p:extLst>
          </p:nvPr>
        </p:nvGraphicFramePr>
        <p:xfrm>
          <a:off x="4953000" y="609600"/>
          <a:ext cx="3962400" cy="147218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143000"/>
                <a:gridCol w="2819400"/>
              </a:tblGrid>
              <a:tr h="1676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GRADOS DE INTERVENCION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51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PORCENTAJE  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effectLst/>
                        </a:rPr>
                        <a:t>INTERVENCIÓN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6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30% a 40 %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Urgente (Intervención Inmediata)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6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20% a 30%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Corto plazo (3 meses)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0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10% a 20% 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Mediano plazo (6 meses)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1% a 10%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Largo plazo (1 año 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887463"/>
              </p:ext>
            </p:extLst>
          </p:nvPr>
        </p:nvGraphicFramePr>
        <p:xfrm>
          <a:off x="36394" y="2209800"/>
          <a:ext cx="910760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219200" y="176473"/>
            <a:ext cx="7167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FICHA DE IDENTIFICACIÓN E INTERVENCIÓN SOBRE CADA RIESGO 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5247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13" name="12 Gráfico"/>
          <p:cNvGraphicFramePr/>
          <p:nvPr>
            <p:extLst>
              <p:ext uri="{D42A27DB-BD31-4B8C-83A1-F6EECF244321}">
                <p14:modId xmlns:p14="http://schemas.microsoft.com/office/powerpoint/2010/main" val="648965702"/>
              </p:ext>
            </p:extLst>
          </p:nvPr>
        </p:nvGraphicFramePr>
        <p:xfrm>
          <a:off x="4495800" y="3810000"/>
          <a:ext cx="457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13 Gráfico"/>
          <p:cNvGraphicFramePr/>
          <p:nvPr>
            <p:extLst>
              <p:ext uri="{D42A27DB-BD31-4B8C-83A1-F6EECF244321}">
                <p14:modId xmlns:p14="http://schemas.microsoft.com/office/powerpoint/2010/main" val="3904717296"/>
              </p:ext>
            </p:extLst>
          </p:nvPr>
        </p:nvGraphicFramePr>
        <p:xfrm>
          <a:off x="4495800" y="685800"/>
          <a:ext cx="4572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14 Gráfico"/>
          <p:cNvGraphicFramePr/>
          <p:nvPr>
            <p:extLst>
              <p:ext uri="{D42A27DB-BD31-4B8C-83A1-F6EECF244321}">
                <p14:modId xmlns:p14="http://schemas.microsoft.com/office/powerpoint/2010/main" val="2110174265"/>
              </p:ext>
            </p:extLst>
          </p:nvPr>
        </p:nvGraphicFramePr>
        <p:xfrm>
          <a:off x="0" y="3810000"/>
          <a:ext cx="457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15 Gráfico"/>
          <p:cNvGraphicFramePr/>
          <p:nvPr>
            <p:extLst>
              <p:ext uri="{D42A27DB-BD31-4B8C-83A1-F6EECF244321}">
                <p14:modId xmlns:p14="http://schemas.microsoft.com/office/powerpoint/2010/main" val="1281399264"/>
              </p:ext>
            </p:extLst>
          </p:nvPr>
        </p:nvGraphicFramePr>
        <p:xfrm>
          <a:off x="30706" y="685800"/>
          <a:ext cx="4541293" cy="312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219200" y="176473"/>
            <a:ext cx="6533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FICHA DE DETERMINACIÓN PORCENTUAL DE CADA RIESGO 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4097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381000" y="838200"/>
            <a:ext cx="8305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s-EC" b="1" dirty="0" smtClean="0">
                <a:solidFill>
                  <a:srgbClr val="0070C0"/>
                </a:solidFill>
              </a:rPr>
              <a:t>Los </a:t>
            </a:r>
            <a:r>
              <a:rPr lang="es-EC" b="1" u="sng" dirty="0" smtClean="0">
                <a:solidFill>
                  <a:srgbClr val="0070C0"/>
                </a:solidFill>
              </a:rPr>
              <a:t>medios de protección y sistemas de seguridad física </a:t>
            </a:r>
            <a:r>
              <a:rPr lang="es-EC" b="1" dirty="0" smtClean="0">
                <a:solidFill>
                  <a:srgbClr val="0070C0"/>
                </a:solidFill>
              </a:rPr>
              <a:t>en general </a:t>
            </a:r>
            <a:r>
              <a:rPr lang="es-EC" b="1" u="sng" dirty="0" smtClean="0">
                <a:solidFill>
                  <a:srgbClr val="0070C0"/>
                </a:solidFill>
              </a:rPr>
              <a:t>se encuentran en malas condiciones</a:t>
            </a:r>
            <a:r>
              <a:rPr lang="es-EC" b="1" dirty="0" smtClean="0">
                <a:solidFill>
                  <a:srgbClr val="0070C0"/>
                </a:solidFill>
              </a:rPr>
              <a:t>, lo cual incrementa la vulnerabilidad frente a la materialización de  riesgos físicos, biológicos y antisociales.  </a:t>
            </a:r>
          </a:p>
          <a:p>
            <a:pPr lvl="0" algn="just"/>
            <a:endParaRPr lang="es-EC" b="1" dirty="0">
              <a:solidFill>
                <a:srgbClr val="0070C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s-EC" b="1" dirty="0" smtClean="0"/>
              <a:t>La institución </a:t>
            </a:r>
            <a:r>
              <a:rPr lang="es-EC" b="1" u="sng" dirty="0" smtClean="0"/>
              <a:t>no cuenta con la contratación de </a:t>
            </a:r>
            <a:r>
              <a:rPr lang="es-EC" b="1" dirty="0" smtClean="0"/>
              <a:t>un equipo de seguridad física o </a:t>
            </a:r>
            <a:r>
              <a:rPr lang="es-EC" b="1" u="sng" dirty="0" smtClean="0"/>
              <a:t>vigilancia humana</a:t>
            </a:r>
            <a:r>
              <a:rPr lang="es-EC" b="1" dirty="0" smtClean="0"/>
              <a:t>, evadiendo de esta forma la principal medida disuasiva y preventiva que es el control de accesos. </a:t>
            </a:r>
          </a:p>
          <a:p>
            <a:pPr lvl="0" algn="just"/>
            <a:endParaRPr lang="es-EC" b="1" dirty="0" smtClean="0">
              <a:solidFill>
                <a:srgbClr val="0070C0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s-EC" b="1" dirty="0">
                <a:solidFill>
                  <a:srgbClr val="0070C0"/>
                </a:solidFill>
              </a:rPr>
              <a:t>La institución no dispone </a:t>
            </a:r>
            <a:r>
              <a:rPr lang="es-EC" b="1" dirty="0" smtClean="0">
                <a:solidFill>
                  <a:srgbClr val="0070C0"/>
                </a:solidFill>
              </a:rPr>
              <a:t>de un equipo </a:t>
            </a:r>
            <a:r>
              <a:rPr lang="es-EC" b="1" u="sng" dirty="0" smtClean="0">
                <a:solidFill>
                  <a:srgbClr val="0070C0"/>
                </a:solidFill>
              </a:rPr>
              <a:t>responsable de </a:t>
            </a:r>
            <a:r>
              <a:rPr lang="es-EC" b="1" u="sng" dirty="0">
                <a:solidFill>
                  <a:srgbClr val="0070C0"/>
                </a:solidFill>
              </a:rPr>
              <a:t>la </a:t>
            </a:r>
            <a:r>
              <a:rPr lang="es-EC" b="1" u="sng" dirty="0" smtClean="0">
                <a:solidFill>
                  <a:srgbClr val="0070C0"/>
                </a:solidFill>
              </a:rPr>
              <a:t>GESTIÓN DE RIESGOS </a:t>
            </a:r>
            <a:r>
              <a:rPr lang="es-EC" b="1" dirty="0" smtClean="0">
                <a:solidFill>
                  <a:srgbClr val="0070C0"/>
                </a:solidFill>
              </a:rPr>
              <a:t>ni </a:t>
            </a:r>
            <a:r>
              <a:rPr lang="es-EC" b="1" dirty="0">
                <a:solidFill>
                  <a:srgbClr val="0070C0"/>
                </a:solidFill>
              </a:rPr>
              <a:t>de un plan de seguridad física. </a:t>
            </a:r>
            <a:endParaRPr lang="es-EC" b="1" dirty="0" smtClean="0">
              <a:solidFill>
                <a:srgbClr val="0070C0"/>
              </a:solidFill>
            </a:endParaRPr>
          </a:p>
          <a:p>
            <a:pPr lvl="0" algn="just"/>
            <a:endParaRPr lang="es-EC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b="1" dirty="0" smtClean="0"/>
              <a:t>El descuido y desinterés de las autoridades en temas de seguridad se plasma en la </a:t>
            </a:r>
            <a:r>
              <a:rPr lang="es-EC" b="1" u="sng" dirty="0" smtClean="0"/>
              <a:t>ausencia de cultura de seguridad. </a:t>
            </a:r>
          </a:p>
          <a:p>
            <a:pPr lvl="0" algn="just"/>
            <a:endParaRPr lang="es-EC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b="1" u="sng" dirty="0" smtClean="0">
                <a:solidFill>
                  <a:srgbClr val="0070C0"/>
                </a:solidFill>
              </a:rPr>
              <a:t>El </a:t>
            </a:r>
            <a:r>
              <a:rPr lang="es-EC" b="1" u="sng" dirty="0">
                <a:solidFill>
                  <a:srgbClr val="0070C0"/>
                </a:solidFill>
              </a:rPr>
              <a:t>sector </a:t>
            </a:r>
            <a:r>
              <a:rPr lang="es-EC" b="1" dirty="0">
                <a:solidFill>
                  <a:srgbClr val="0070C0"/>
                </a:solidFill>
              </a:rPr>
              <a:t>en el cual se encuentra ubicada la </a:t>
            </a:r>
            <a:r>
              <a:rPr lang="es-EC" b="1" dirty="0" smtClean="0">
                <a:solidFill>
                  <a:srgbClr val="0070C0"/>
                </a:solidFill>
              </a:rPr>
              <a:t>institución, según la policía nacional es designado </a:t>
            </a:r>
            <a:r>
              <a:rPr lang="es-EC" b="1" dirty="0">
                <a:solidFill>
                  <a:srgbClr val="0070C0"/>
                </a:solidFill>
              </a:rPr>
              <a:t>como </a:t>
            </a:r>
            <a:r>
              <a:rPr lang="es-EC" b="1" u="sng" dirty="0">
                <a:solidFill>
                  <a:srgbClr val="0070C0"/>
                </a:solidFill>
              </a:rPr>
              <a:t>“ZONA PELIGROSA</a:t>
            </a:r>
            <a:r>
              <a:rPr lang="es-EC" b="1" u="sng" dirty="0" smtClean="0">
                <a:solidFill>
                  <a:srgbClr val="0070C0"/>
                </a:solidFill>
              </a:rPr>
              <a:t>”.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es-EC" u="sng" dirty="0">
              <a:solidFill>
                <a:srgbClr val="0070C0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09600" y="122238"/>
            <a:ext cx="7696200" cy="487362"/>
          </a:xfrm>
        </p:spPr>
        <p:txBody>
          <a:bodyPr>
            <a:noAutofit/>
          </a:bodyPr>
          <a:lstStyle/>
          <a:p>
            <a:r>
              <a:rPr lang="es-EC" sz="2800" b="1" i="1" dirty="0" smtClean="0"/>
              <a:t>CONCLUSIONES </a:t>
            </a:r>
            <a:endParaRPr lang="es-EC" sz="2800" b="1" i="1" dirty="0"/>
          </a:p>
        </p:txBody>
      </p:sp>
    </p:spTree>
    <p:extLst>
      <p:ext uri="{BB962C8B-B14F-4D97-AF65-F5344CB8AC3E}">
        <p14:creationId xmlns:p14="http://schemas.microsoft.com/office/powerpoint/2010/main" val="5732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8580"/>
            <a:ext cx="8229600" cy="503238"/>
          </a:xfrm>
        </p:spPr>
        <p:txBody>
          <a:bodyPr>
            <a:normAutofit/>
          </a:bodyPr>
          <a:lstStyle/>
          <a:p>
            <a:r>
              <a:rPr lang="es-EC" sz="2400" b="1" i="1" dirty="0" smtClean="0"/>
              <a:t>RECOMENDACIONES </a:t>
            </a:r>
            <a:endParaRPr lang="es-EC" sz="2400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45720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C" sz="1800" dirty="0" smtClean="0">
                <a:solidFill>
                  <a:srgbClr val="0070C0"/>
                </a:solidFill>
              </a:rPr>
              <a:t>Que se realice el </a:t>
            </a:r>
            <a:r>
              <a:rPr lang="es-EC" sz="1800" b="1" u="sng" dirty="0" smtClean="0">
                <a:solidFill>
                  <a:srgbClr val="0070C0"/>
                </a:solidFill>
              </a:rPr>
              <a:t>mantenimiento total</a:t>
            </a:r>
            <a:r>
              <a:rPr lang="es-EC" sz="1800" b="1" dirty="0" smtClean="0">
                <a:solidFill>
                  <a:srgbClr val="0070C0"/>
                </a:solidFill>
              </a:rPr>
              <a:t> </a:t>
            </a:r>
            <a:r>
              <a:rPr lang="es-EC" sz="1800" dirty="0" smtClean="0">
                <a:solidFill>
                  <a:srgbClr val="0070C0"/>
                </a:solidFill>
              </a:rPr>
              <a:t>de los medios y </a:t>
            </a:r>
            <a:r>
              <a:rPr lang="es-EC" sz="1800" b="1" u="sng" dirty="0" smtClean="0">
                <a:solidFill>
                  <a:srgbClr val="0070C0"/>
                </a:solidFill>
              </a:rPr>
              <a:t>sistemas de seguridad física</a:t>
            </a:r>
            <a:r>
              <a:rPr lang="es-EC" sz="1800" dirty="0" smtClean="0">
                <a:solidFill>
                  <a:srgbClr val="0070C0"/>
                </a:solidFill>
              </a:rPr>
              <a:t>, considerando como una premisa la sinergia de los sistemas de protección pasiva y activa.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EC" sz="1800" dirty="0" smtClean="0">
                <a:solidFill>
                  <a:srgbClr val="0070C0"/>
                </a:solidFill>
              </a:rPr>
              <a:t>   </a:t>
            </a:r>
            <a:endParaRPr lang="es-EC" sz="1800" dirty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C" sz="1800" dirty="0" smtClean="0"/>
              <a:t>Que se </a:t>
            </a:r>
            <a:r>
              <a:rPr lang="es-EC" sz="1800" b="1" u="sng" dirty="0" smtClean="0"/>
              <a:t>contrate el servicio de vigilancia humana </a:t>
            </a:r>
            <a:r>
              <a:rPr lang="es-EC" sz="1800" dirty="0" smtClean="0"/>
              <a:t>para cada uno de los accesos principales considerando que la empresa que brinde el servicio cumplan con normas de calidad certificadas. </a:t>
            </a:r>
            <a:r>
              <a:rPr lang="es-EC" sz="1800" dirty="0"/>
              <a:t>(</a:t>
            </a:r>
            <a:r>
              <a:rPr lang="es-EC" sz="1800" dirty="0" smtClean="0"/>
              <a:t>ISO9001-2008 “</a:t>
            </a:r>
            <a:r>
              <a:rPr lang="pt-BR" sz="1800" dirty="0" err="1" smtClean="0"/>
              <a:t>Plan</a:t>
            </a:r>
            <a:r>
              <a:rPr lang="pt-BR" sz="1800" dirty="0"/>
              <a:t>, Do, </a:t>
            </a:r>
            <a:r>
              <a:rPr lang="pt-BR" sz="1800" dirty="0" err="1"/>
              <a:t>Check</a:t>
            </a:r>
            <a:r>
              <a:rPr lang="pt-BR" sz="1800" dirty="0"/>
              <a:t>, </a:t>
            </a:r>
            <a:r>
              <a:rPr lang="pt-BR" sz="1800" dirty="0" err="1" smtClean="0"/>
              <a:t>Act</a:t>
            </a:r>
            <a:r>
              <a:rPr lang="pt-BR" sz="1800" dirty="0" smtClean="0"/>
              <a:t>”</a:t>
            </a:r>
            <a:r>
              <a:rPr lang="es-EC" sz="1800" dirty="0" smtClean="0"/>
              <a:t>) 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C" sz="1800" dirty="0" smtClean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C" sz="1800" dirty="0">
                <a:solidFill>
                  <a:srgbClr val="0070C0"/>
                </a:solidFill>
              </a:rPr>
              <a:t>Que </a:t>
            </a:r>
            <a:r>
              <a:rPr lang="es-EC" sz="1800" b="1" u="sng" dirty="0" smtClean="0">
                <a:solidFill>
                  <a:srgbClr val="0070C0"/>
                </a:solidFill>
              </a:rPr>
              <a:t>se </a:t>
            </a:r>
            <a:r>
              <a:rPr lang="es-EC" sz="1800" b="1" u="sng" dirty="0">
                <a:solidFill>
                  <a:srgbClr val="0070C0"/>
                </a:solidFill>
              </a:rPr>
              <a:t>implemente programas de sociabilización y concientización para contribuir con la formación de cultura de seguridad </a:t>
            </a:r>
            <a:r>
              <a:rPr lang="es-EC" sz="1800" dirty="0">
                <a:solidFill>
                  <a:srgbClr val="0070C0"/>
                </a:solidFill>
              </a:rPr>
              <a:t>y convivencia en la comunidad estudiantil</a:t>
            </a:r>
            <a:r>
              <a:rPr lang="es-EC" sz="18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C" sz="1800" dirty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C" sz="1800" dirty="0" smtClean="0"/>
              <a:t>Que se conforme un </a:t>
            </a:r>
            <a:r>
              <a:rPr lang="es-EC" sz="1800" b="1" u="sng" dirty="0"/>
              <a:t>C</a:t>
            </a:r>
            <a:r>
              <a:rPr lang="es-EC" sz="1800" b="1" u="sng" dirty="0" smtClean="0"/>
              <a:t>omité de seguridad </a:t>
            </a:r>
            <a:r>
              <a:rPr lang="es-EC" sz="1800" dirty="0" smtClean="0"/>
              <a:t>el cual gestione </a:t>
            </a:r>
            <a:r>
              <a:rPr lang="es-EC" sz="1800" dirty="0"/>
              <a:t>los </a:t>
            </a:r>
            <a:r>
              <a:rPr lang="es-EC" sz="1800" dirty="0" smtClean="0"/>
              <a:t>riesgos existentes y prevenga la materialización de  otros riesgos afines a al seguridad mediante la elaboración</a:t>
            </a:r>
            <a:r>
              <a:rPr lang="es-EC" sz="1800" dirty="0"/>
              <a:t>, puesta en práctica y evaluación </a:t>
            </a:r>
            <a:r>
              <a:rPr lang="es-EC" sz="1800" dirty="0" smtClean="0"/>
              <a:t>de un plan de seguridad física.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EC" sz="1800" dirty="0" smtClean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C" sz="1800" dirty="0" smtClean="0">
                <a:solidFill>
                  <a:srgbClr val="0070C0"/>
                </a:solidFill>
              </a:rPr>
              <a:t>Que </a:t>
            </a:r>
            <a:r>
              <a:rPr lang="es-EC" sz="1800" dirty="0">
                <a:solidFill>
                  <a:srgbClr val="0070C0"/>
                </a:solidFill>
              </a:rPr>
              <a:t>se diseñe un </a:t>
            </a:r>
            <a:r>
              <a:rPr lang="es-EC" sz="1800" b="1" u="sng" dirty="0">
                <a:solidFill>
                  <a:srgbClr val="0070C0"/>
                </a:solidFill>
              </a:rPr>
              <a:t>Plan De Seguridad Física </a:t>
            </a:r>
            <a:r>
              <a:rPr lang="es-EC" sz="1800" dirty="0" smtClean="0">
                <a:solidFill>
                  <a:srgbClr val="0070C0"/>
                </a:solidFill>
              </a:rPr>
              <a:t>para prevenir y minorar la </a:t>
            </a:r>
            <a:r>
              <a:rPr lang="es-EC" sz="1800" dirty="0">
                <a:solidFill>
                  <a:srgbClr val="0070C0"/>
                </a:solidFill>
              </a:rPr>
              <a:t>materialización de riesgos </a:t>
            </a:r>
            <a:r>
              <a:rPr lang="es-EC" sz="1800" dirty="0" smtClean="0">
                <a:solidFill>
                  <a:srgbClr val="0070C0"/>
                </a:solidFill>
              </a:rPr>
              <a:t>antisociales, riesgos físicos y bilógicos en los interiores y exteriores de la institución. </a:t>
            </a:r>
          </a:p>
        </p:txBody>
      </p:sp>
    </p:spTree>
    <p:extLst>
      <p:ext uri="{BB962C8B-B14F-4D97-AF65-F5344CB8AC3E}">
        <p14:creationId xmlns:p14="http://schemas.microsoft.com/office/powerpoint/2010/main" val="18291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s-EC" sz="5400" dirty="0" smtClean="0">
                <a:solidFill>
                  <a:srgbClr val="FF0000"/>
                </a:solidFill>
              </a:rPr>
              <a:t>PROPUESTA </a:t>
            </a:r>
            <a:endParaRPr lang="es-EC" sz="5400" dirty="0">
              <a:solidFill>
                <a:srgbClr val="FF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762000" y="2057400"/>
            <a:ext cx="7848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rgbClr val="FF0000"/>
                </a:solidFill>
              </a:rPr>
              <a:t>PLAN DE SEGURIDAD FÍSICA DEL COLEGIO NACIONAL EXPERIMENTAL “JUAN PÍO MONTÚFAR”  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43200" y="304800"/>
            <a:ext cx="3352800" cy="334962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solidFill>
                  <a:srgbClr val="FF0000"/>
                </a:solidFill>
              </a:rPr>
              <a:t>FACTORES DE RIESGO </a:t>
            </a:r>
            <a:endParaRPr lang="es-EC" sz="2800" b="1" dirty="0">
              <a:solidFill>
                <a:srgbClr val="FF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226516518"/>
              </p:ext>
            </p:extLst>
          </p:nvPr>
        </p:nvGraphicFramePr>
        <p:xfrm>
          <a:off x="2362200" y="1219200"/>
          <a:ext cx="4038600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06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990601"/>
            <a:ext cx="8610600" cy="16763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2000" u="sng" dirty="0" smtClean="0"/>
              <a:t>Establecer</a:t>
            </a:r>
            <a:r>
              <a:rPr lang="es-EC" sz="2000" dirty="0" smtClean="0"/>
              <a:t> </a:t>
            </a:r>
            <a:r>
              <a:rPr lang="es-EC" sz="2000" dirty="0"/>
              <a:t>un esquema de procesos y </a:t>
            </a:r>
            <a:r>
              <a:rPr lang="es-EC" sz="2000" dirty="0" smtClean="0"/>
              <a:t>medidas </a:t>
            </a:r>
            <a:r>
              <a:rPr lang="es-EC" sz="2000" dirty="0"/>
              <a:t>de seguridad </a:t>
            </a:r>
            <a:r>
              <a:rPr lang="es-EC" sz="2000" dirty="0" smtClean="0"/>
              <a:t>física, </a:t>
            </a:r>
            <a:r>
              <a:rPr lang="es-EC" sz="2000" u="sng" dirty="0"/>
              <a:t>mediante</a:t>
            </a:r>
            <a:r>
              <a:rPr lang="es-EC" sz="2000" dirty="0"/>
              <a:t> </a:t>
            </a:r>
            <a:r>
              <a:rPr lang="es-EC" sz="2000" dirty="0" smtClean="0"/>
              <a:t>la sociabilización  entre docentes, personal administrativo y estudiantes , </a:t>
            </a:r>
            <a:r>
              <a:rPr lang="es-EC" sz="2000" u="sng" dirty="0"/>
              <a:t>con la finalidad </a:t>
            </a:r>
            <a:r>
              <a:rPr lang="es-EC" sz="2000" dirty="0"/>
              <a:t>de </a:t>
            </a:r>
            <a:r>
              <a:rPr lang="es-EC" sz="2000" dirty="0" smtClean="0"/>
              <a:t>prevenir </a:t>
            </a:r>
            <a:r>
              <a:rPr lang="es-EC" sz="2000" dirty="0"/>
              <a:t>la materialización de riesgos </a:t>
            </a:r>
            <a:r>
              <a:rPr lang="es-EC" sz="2000" dirty="0" smtClean="0"/>
              <a:t>antisociales</a:t>
            </a:r>
            <a:r>
              <a:rPr lang="es-EC" sz="2000" dirty="0"/>
              <a:t>, riesgos físicos y bilógicos y generar un ambiente estudiantil </a:t>
            </a:r>
            <a:r>
              <a:rPr lang="es-EC" sz="2000" dirty="0" smtClean="0"/>
              <a:t>adecuado basado en  la cultura de seguridad . </a:t>
            </a:r>
            <a:endParaRPr lang="es-EC" sz="2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181600" cy="762000"/>
          </a:xfrm>
        </p:spPr>
        <p:txBody>
          <a:bodyPr>
            <a:noAutofit/>
          </a:bodyPr>
          <a:lstStyle/>
          <a:p>
            <a:r>
              <a:rPr lang="es-EC" sz="2800" b="1" dirty="0" smtClean="0">
                <a:solidFill>
                  <a:srgbClr val="FF0000"/>
                </a:solidFill>
              </a:rPr>
              <a:t>OBJETIVO GENERAL DEL  PLAN </a:t>
            </a:r>
            <a:endParaRPr lang="es-EC" sz="2800" b="1" dirty="0">
              <a:solidFill>
                <a:srgbClr val="FF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57200" y="3352800"/>
            <a:ext cx="830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s-EC" u="sng" dirty="0" smtClean="0">
                <a:solidFill>
                  <a:prstClr val="black"/>
                </a:solidFill>
              </a:rPr>
              <a:t>Socializar </a:t>
            </a:r>
            <a:r>
              <a:rPr lang="es-EC" u="sng" dirty="0">
                <a:solidFill>
                  <a:prstClr val="black"/>
                </a:solidFill>
              </a:rPr>
              <a:t>y vincular </a:t>
            </a:r>
            <a:r>
              <a:rPr lang="es-EC" dirty="0">
                <a:solidFill>
                  <a:prstClr val="black"/>
                </a:solidFill>
              </a:rPr>
              <a:t>a la comunidad educativa </a:t>
            </a:r>
            <a:r>
              <a:rPr lang="es-EC" dirty="0" smtClean="0">
                <a:solidFill>
                  <a:prstClr val="black"/>
                </a:solidFill>
              </a:rPr>
              <a:t>en el desarrollo del presente plan.</a:t>
            </a:r>
          </a:p>
          <a:p>
            <a:pPr marL="342900" lvl="0" indent="-342900">
              <a:buAutoNum type="arabicPeriod"/>
            </a:pPr>
            <a:r>
              <a:rPr lang="es-EC" u="sng" dirty="0" smtClean="0">
                <a:solidFill>
                  <a:prstClr val="black"/>
                </a:solidFill>
              </a:rPr>
              <a:t>Desarrollar campañas y eventos </a:t>
            </a:r>
            <a:r>
              <a:rPr lang="es-EC" dirty="0" smtClean="0">
                <a:solidFill>
                  <a:prstClr val="black"/>
                </a:solidFill>
              </a:rPr>
              <a:t>de seguridad </a:t>
            </a:r>
            <a:r>
              <a:rPr lang="es-EC" u="sng" dirty="0" smtClean="0">
                <a:solidFill>
                  <a:prstClr val="black"/>
                </a:solidFill>
              </a:rPr>
              <a:t>para concientizar a</a:t>
            </a:r>
            <a:r>
              <a:rPr lang="es-EC" dirty="0" smtClean="0">
                <a:solidFill>
                  <a:prstClr val="black"/>
                </a:solidFill>
              </a:rPr>
              <a:t> la comunidad estudiantil. </a:t>
            </a:r>
          </a:p>
          <a:p>
            <a:pPr marL="342900" indent="-342900">
              <a:buFontTx/>
              <a:buAutoNum type="arabicPeriod"/>
            </a:pPr>
            <a:r>
              <a:rPr lang="es-EC" u="sng" dirty="0" smtClean="0">
                <a:solidFill>
                  <a:prstClr val="black"/>
                </a:solidFill>
              </a:rPr>
              <a:t>Capacitar </a:t>
            </a:r>
            <a:r>
              <a:rPr lang="es-EC" u="sng" dirty="0">
                <a:solidFill>
                  <a:prstClr val="black"/>
                </a:solidFill>
              </a:rPr>
              <a:t>a la comunidad </a:t>
            </a:r>
            <a:r>
              <a:rPr lang="es-EC" dirty="0">
                <a:solidFill>
                  <a:prstClr val="black"/>
                </a:solidFill>
              </a:rPr>
              <a:t>educativa para afianzar su actuación frente a la materialización de riesgos.</a:t>
            </a:r>
          </a:p>
          <a:p>
            <a:pPr marL="342900" lvl="0" indent="-342900">
              <a:buAutoNum type="arabicPeriod"/>
            </a:pPr>
            <a:r>
              <a:rPr lang="es-EC" u="sng" dirty="0" smtClean="0">
                <a:solidFill>
                  <a:prstClr val="black"/>
                </a:solidFill>
              </a:rPr>
              <a:t>Crear </a:t>
            </a:r>
            <a:r>
              <a:rPr lang="es-EC" u="sng" dirty="0">
                <a:solidFill>
                  <a:prstClr val="black"/>
                </a:solidFill>
              </a:rPr>
              <a:t>un comité de seguridad </a:t>
            </a:r>
            <a:r>
              <a:rPr lang="es-EC" dirty="0">
                <a:solidFill>
                  <a:prstClr val="black"/>
                </a:solidFill>
              </a:rPr>
              <a:t>física que se encarga de gestionar los riesgos antisociales, físicos y biológicos  </a:t>
            </a:r>
          </a:p>
          <a:p>
            <a:pPr marL="342900" lvl="0" indent="-342900">
              <a:buAutoNum type="arabicPeriod"/>
            </a:pP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04800" y="2819400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 smtClean="0">
                <a:solidFill>
                  <a:srgbClr val="FF0000"/>
                </a:solidFill>
              </a:rPr>
              <a:t>Objetivos específicos 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</a:rPr>
              <a:t>ESTRATEGIAS Y ACCIONES PREVENTIVAS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152400" y="685800"/>
            <a:ext cx="8763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500" b="1" u="sng" dirty="0" smtClean="0"/>
              <a:t>Establecer </a:t>
            </a:r>
            <a:r>
              <a:rPr lang="es-ES" sz="1500" b="1" u="sng" dirty="0"/>
              <a:t>responsabilidades de seguridad a cada miembro del comité de seguridad  </a:t>
            </a:r>
            <a:r>
              <a:rPr lang="es-ES" sz="1500" b="1" dirty="0"/>
              <a:t>y </a:t>
            </a:r>
            <a:r>
              <a:rPr lang="es-ES" sz="1500" b="1" u="sng" dirty="0"/>
              <a:t>proveer procedimientos de actuación</a:t>
            </a:r>
            <a:r>
              <a:rPr lang="es-ES" sz="1500" b="1" dirty="0"/>
              <a:t> para cada uno de los equipos que conformarán el comité de </a:t>
            </a:r>
            <a:r>
              <a:rPr lang="es-ES" sz="1500" b="1" dirty="0" smtClean="0"/>
              <a:t>seguridad.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500" b="1" u="sng" dirty="0" smtClean="0">
                <a:solidFill>
                  <a:srgbClr val="0070C0"/>
                </a:solidFill>
                <a:cs typeface="Arial" panose="020B0604020202020204" pitchFamily="34" charset="0"/>
              </a:rPr>
              <a:t>Acoplar al programa de clase </a:t>
            </a:r>
            <a:r>
              <a:rPr lang="es-ES" sz="15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una hora para la implementación de </a:t>
            </a:r>
            <a:r>
              <a:rPr lang="es-ES" sz="1500" b="1" u="sng" dirty="0" smtClean="0">
                <a:solidFill>
                  <a:srgbClr val="0070C0"/>
                </a:solidFill>
                <a:cs typeface="Arial" panose="020B0604020202020204" pitchFamily="34" charset="0"/>
              </a:rPr>
              <a:t>una asignatura enfocada en la gestión de riesgos naturales y antrópicos</a:t>
            </a:r>
            <a:r>
              <a:rPr lang="es-ES" sz="15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, la misma que deberá ser tratada con la similar importancia que otras asignaturas.    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500" b="1" u="sng" dirty="0" smtClean="0">
                <a:cs typeface="Arial" panose="020B0604020202020204" pitchFamily="34" charset="0"/>
              </a:rPr>
              <a:t>Difundir </a:t>
            </a:r>
            <a:r>
              <a:rPr lang="es-ES" sz="1500" b="1" u="sng" dirty="0">
                <a:cs typeface="Arial" panose="020B0604020202020204" pitchFamily="34" charset="0"/>
              </a:rPr>
              <a:t>y concienciar </a:t>
            </a:r>
            <a:r>
              <a:rPr lang="es-ES" sz="1500" b="1" dirty="0" smtClean="0">
                <a:cs typeface="Arial" panose="020B0604020202020204" pitchFamily="34" charset="0"/>
              </a:rPr>
              <a:t>a toda la población institucional </a:t>
            </a:r>
            <a:r>
              <a:rPr lang="es-ES" sz="1500" b="1" u="sng" dirty="0" smtClean="0">
                <a:cs typeface="Arial" panose="020B0604020202020204" pitchFamily="34" charset="0"/>
              </a:rPr>
              <a:t>la importancia de la seguridad </a:t>
            </a:r>
            <a:r>
              <a:rPr lang="es-ES" sz="1500" b="1" dirty="0" smtClean="0">
                <a:cs typeface="Arial" panose="020B0604020202020204" pitchFamily="34" charset="0"/>
              </a:rPr>
              <a:t>para el desarrollo integral de  docentes, personal administrativo y alumnos </a:t>
            </a:r>
            <a:r>
              <a:rPr lang="es-ES" sz="1500" b="1" u="sng" dirty="0" smtClean="0">
                <a:cs typeface="Arial" panose="020B0604020202020204" pitchFamily="34" charset="0"/>
              </a:rPr>
              <a:t>por medio de la presentación de intervenciones estudiantiles, docentes y del personal administrativo durante el minuto cívico semanal. </a:t>
            </a:r>
            <a:r>
              <a:rPr lang="es-ES" sz="1500" b="1" dirty="0" smtClean="0">
                <a:cs typeface="Arial" panose="020B0604020202020204" pitchFamily="34" charset="0"/>
              </a:rPr>
              <a:t> (acoplar actividad en planificación de fechas festivas 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500" b="1" u="sng" dirty="0" smtClean="0">
                <a:solidFill>
                  <a:srgbClr val="0070C0"/>
                </a:solidFill>
              </a:rPr>
              <a:t>Realizar eventos y exposiciones de seguridad en coordinación con el ECU 911 y Secretaria de Gestión de Riesgos </a:t>
            </a:r>
            <a:r>
              <a:rPr lang="es-ES" sz="1500" b="1" dirty="0" smtClean="0">
                <a:solidFill>
                  <a:srgbClr val="0070C0"/>
                </a:solidFill>
              </a:rPr>
              <a:t>con el fin de ampliar la visión en cuanto a la seguridad física de la institución.   </a:t>
            </a:r>
            <a:r>
              <a:rPr lang="es-ES" sz="1500" b="1" dirty="0">
                <a:solidFill>
                  <a:srgbClr val="0070C0"/>
                </a:solidFill>
                <a:cs typeface="Arial" panose="020B0604020202020204" pitchFamily="34" charset="0"/>
              </a:rPr>
              <a:t>(acoplar actividad en planificación de fechas festivas </a:t>
            </a:r>
            <a:r>
              <a:rPr lang="es-ES" sz="15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500" b="1" u="sng" dirty="0" smtClean="0"/>
              <a:t>Fomentar </a:t>
            </a:r>
            <a:r>
              <a:rPr lang="es-ES" sz="1500" b="1" dirty="0" smtClean="0"/>
              <a:t>en la comunidad educativa una </a:t>
            </a:r>
            <a:r>
              <a:rPr lang="es-ES" sz="1500" b="1" dirty="0"/>
              <a:t>actitud positiva </a:t>
            </a:r>
            <a:r>
              <a:rPr lang="es-ES" sz="1500" b="1" dirty="0" smtClean="0"/>
              <a:t>y </a:t>
            </a:r>
            <a:r>
              <a:rPr lang="es-ES" sz="1500" b="1" u="sng" dirty="0" smtClean="0"/>
              <a:t>el trabajo colectivo para </a:t>
            </a:r>
            <a:r>
              <a:rPr lang="es-EC" sz="1500" b="1" u="sng" dirty="0" smtClean="0"/>
              <a:t>el </a:t>
            </a:r>
            <a:r>
              <a:rPr lang="es-EC" sz="1500" b="1" u="sng" dirty="0"/>
              <a:t>mantenimiento total de los sistemas de seguridad física de la </a:t>
            </a:r>
            <a:r>
              <a:rPr lang="es-EC" sz="1500" b="1" u="sng" dirty="0" smtClean="0"/>
              <a:t>institución</a:t>
            </a:r>
            <a:r>
              <a:rPr lang="es-EC" sz="1500" b="1" dirty="0" smtClean="0"/>
              <a:t>,  remediación ambiental, mitigación </a:t>
            </a:r>
            <a:r>
              <a:rPr lang="es-EC" sz="1500" b="1" dirty="0"/>
              <a:t>de </a:t>
            </a:r>
            <a:r>
              <a:rPr lang="es-EC" sz="1500" b="1" dirty="0" smtClean="0"/>
              <a:t>riesgos naturales y antrópicos.</a:t>
            </a:r>
            <a:endParaRPr lang="es-EC" sz="1500" b="1" dirty="0"/>
          </a:p>
          <a:p>
            <a:pPr marL="342900" indent="-342900">
              <a:buFont typeface="+mj-lt"/>
              <a:buAutoNum type="arabicPeriod"/>
            </a:pPr>
            <a:r>
              <a:rPr lang="es-ES" sz="1500" b="1" u="sng" dirty="0" smtClean="0">
                <a:solidFill>
                  <a:srgbClr val="0070C0"/>
                </a:solidFill>
              </a:rPr>
              <a:t>Organizar </a:t>
            </a:r>
            <a:r>
              <a:rPr lang="es-ES" sz="1500" b="1" u="sng" dirty="0">
                <a:solidFill>
                  <a:srgbClr val="0070C0"/>
                </a:solidFill>
              </a:rPr>
              <a:t>charlas y debates</a:t>
            </a:r>
            <a:r>
              <a:rPr lang="es-ES" sz="1500" b="1" dirty="0">
                <a:solidFill>
                  <a:srgbClr val="0070C0"/>
                </a:solidFill>
              </a:rPr>
              <a:t>, entre personal docente, administrativo  y estudiantes </a:t>
            </a:r>
            <a:r>
              <a:rPr lang="es-ES" sz="1500" b="1" u="sng" dirty="0">
                <a:solidFill>
                  <a:srgbClr val="0070C0"/>
                </a:solidFill>
              </a:rPr>
              <a:t>para </a:t>
            </a:r>
            <a:r>
              <a:rPr lang="es-ES" sz="1500" b="1" u="sng" dirty="0" smtClean="0">
                <a:solidFill>
                  <a:srgbClr val="0070C0"/>
                </a:solidFill>
              </a:rPr>
              <a:t>discutir nuevas </a:t>
            </a:r>
            <a:r>
              <a:rPr lang="es-ES" sz="1500" b="1" u="sng" dirty="0">
                <a:solidFill>
                  <a:srgbClr val="0070C0"/>
                </a:solidFill>
              </a:rPr>
              <a:t>m</a:t>
            </a:r>
            <a:r>
              <a:rPr lang="es-ES" sz="1500" b="1" u="sng" dirty="0" smtClean="0">
                <a:solidFill>
                  <a:srgbClr val="0070C0"/>
                </a:solidFill>
              </a:rPr>
              <a:t>edidas de </a:t>
            </a:r>
            <a:r>
              <a:rPr lang="es-ES" sz="1500" b="1" u="sng" dirty="0">
                <a:solidFill>
                  <a:srgbClr val="0070C0"/>
                </a:solidFill>
              </a:rPr>
              <a:t>mitigación de riesgos </a:t>
            </a:r>
            <a:r>
              <a:rPr lang="es-ES" sz="1500" b="1" u="sng" dirty="0" smtClean="0">
                <a:solidFill>
                  <a:srgbClr val="0070C0"/>
                </a:solidFill>
              </a:rPr>
              <a:t>latentes</a:t>
            </a:r>
            <a:endParaRPr lang="es-ES" sz="1500" b="1" u="sng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1500" b="1" u="sng" dirty="0" smtClean="0"/>
              <a:t>Entregar a los estudiantes reconocimientos </a:t>
            </a:r>
            <a:r>
              <a:rPr lang="es-ES" sz="1500" b="1" u="sng" dirty="0"/>
              <a:t>y estímulos académicos por </a:t>
            </a:r>
            <a:r>
              <a:rPr lang="es-ES" sz="1500" b="1" u="sng" dirty="0" smtClean="0"/>
              <a:t>su </a:t>
            </a:r>
            <a:r>
              <a:rPr lang="es-ES" sz="1500" b="1" u="sng" dirty="0"/>
              <a:t>colaboración en la notificación </a:t>
            </a:r>
            <a:r>
              <a:rPr lang="es-ES" sz="1500" b="1" u="sng" dirty="0" smtClean="0"/>
              <a:t>de la presencia de actos </a:t>
            </a:r>
            <a:r>
              <a:rPr lang="es-ES" sz="1500" b="1" u="sng" dirty="0"/>
              <a:t>y condiciones de </a:t>
            </a:r>
            <a:r>
              <a:rPr lang="es-ES" sz="1500" b="1" u="sng" dirty="0" smtClean="0"/>
              <a:t>inseguridad.</a:t>
            </a:r>
            <a:endParaRPr lang="es-ES" sz="1500" b="1" dirty="0"/>
          </a:p>
          <a:p>
            <a:pPr marL="342900" indent="-342900">
              <a:buFont typeface="+mj-lt"/>
              <a:buAutoNum type="arabicPeriod"/>
            </a:pPr>
            <a:r>
              <a:rPr lang="es-ES" sz="1500" b="1" u="sng" dirty="0" smtClean="0">
                <a:solidFill>
                  <a:srgbClr val="0070C0"/>
                </a:solidFill>
              </a:rPr>
              <a:t>Realizar, competencias y simulacros </a:t>
            </a:r>
            <a:r>
              <a:rPr lang="es-ES" sz="1500" b="1" dirty="0">
                <a:solidFill>
                  <a:srgbClr val="0070C0"/>
                </a:solidFill>
              </a:rPr>
              <a:t>de preparación para responder apropiadamente ante una  situación  de </a:t>
            </a:r>
            <a:r>
              <a:rPr lang="es-ES" sz="1500" b="1" dirty="0" smtClean="0">
                <a:solidFill>
                  <a:srgbClr val="0070C0"/>
                </a:solidFill>
              </a:rPr>
              <a:t>inseguridad. </a:t>
            </a:r>
            <a:endParaRPr lang="es-ES" sz="15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4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</a:rPr>
              <a:t>MISIÓN 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1910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C" sz="2000" b="1" i="1" u="sng" dirty="0" smtClean="0">
                <a:solidFill>
                  <a:srgbClr val="FF0000"/>
                </a:solidFill>
              </a:rPr>
              <a:t>Quien ?.</a:t>
            </a:r>
            <a:r>
              <a:rPr lang="es-EC" sz="2000" b="1" i="1" dirty="0" smtClean="0">
                <a:solidFill>
                  <a:srgbClr val="FF0000"/>
                </a:solidFill>
              </a:rPr>
              <a:t> </a:t>
            </a:r>
            <a:r>
              <a:rPr lang="es-EC" sz="2000" dirty="0" smtClean="0"/>
              <a:t>El </a:t>
            </a:r>
            <a:r>
              <a:rPr lang="es-EC" sz="2000" u="sng" dirty="0"/>
              <a:t>comité de </a:t>
            </a:r>
            <a:r>
              <a:rPr lang="es-EC" sz="2000" u="sng" dirty="0" smtClean="0"/>
              <a:t>seguridad </a:t>
            </a:r>
            <a:r>
              <a:rPr lang="es-EC" sz="2000" dirty="0" smtClean="0"/>
              <a:t>velará </a:t>
            </a:r>
            <a:r>
              <a:rPr lang="es-EC" sz="2000" dirty="0"/>
              <a:t>por el mejoramiento y la instalación de sistemas de seguridad física requeridos de acuerdo a las necesidades de cada una de las áreas de la institución educativa, así como el control</a:t>
            </a:r>
            <a:r>
              <a:rPr lang="es-EC" sz="2000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EC" sz="20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C" sz="2000" b="1" i="1" u="sng" dirty="0" smtClean="0">
                <a:solidFill>
                  <a:srgbClr val="FF0000"/>
                </a:solidFill>
              </a:rPr>
              <a:t>En Dónde ?.</a:t>
            </a:r>
            <a:r>
              <a:rPr lang="es-EC" sz="2000" b="1" i="1" dirty="0" smtClean="0">
                <a:solidFill>
                  <a:srgbClr val="FF0000"/>
                </a:solidFill>
              </a:rPr>
              <a:t> </a:t>
            </a:r>
            <a:r>
              <a:rPr lang="es-EC" sz="2000" dirty="0" smtClean="0"/>
              <a:t>El </a:t>
            </a:r>
            <a:r>
              <a:rPr lang="es-EC" sz="2000" dirty="0"/>
              <a:t>presente plan se lo va a ejecutar, </a:t>
            </a:r>
            <a:r>
              <a:rPr lang="es-EC" sz="2000" u="sng" dirty="0"/>
              <a:t>en las instalaciones del “Colegio Nacional Experimental JUAN PÍO MONTÚFAR</a:t>
            </a:r>
            <a:r>
              <a:rPr lang="es-EC" sz="2000" dirty="0"/>
              <a:t>” de la ciudad de Quito, y estará en vigencia durante todo el año lectivo.   </a:t>
            </a:r>
            <a:endParaRPr lang="es-EC" sz="2000" dirty="0" smtClean="0"/>
          </a:p>
          <a:p>
            <a:pPr marL="0" indent="0" algn="just">
              <a:buNone/>
            </a:pPr>
            <a:endParaRPr lang="es-EC" sz="20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C" sz="2000" b="1" i="1" u="sng" dirty="0" smtClean="0">
                <a:solidFill>
                  <a:srgbClr val="FF0000"/>
                </a:solidFill>
              </a:rPr>
              <a:t>Para Qué ?.</a:t>
            </a:r>
            <a:r>
              <a:rPr lang="es-EC" sz="2000" b="1" i="1" dirty="0" smtClean="0">
                <a:solidFill>
                  <a:srgbClr val="FF0000"/>
                </a:solidFill>
              </a:rPr>
              <a:t> </a:t>
            </a:r>
            <a:r>
              <a:rPr lang="es-EC" sz="2000" dirty="0"/>
              <a:t> </a:t>
            </a:r>
            <a:r>
              <a:rPr lang="es-EC" sz="2000" u="sng" dirty="0" smtClean="0"/>
              <a:t>Reducir </a:t>
            </a:r>
            <a:r>
              <a:rPr lang="es-EC" sz="2000" u="sng" dirty="0"/>
              <a:t>la materialización de </a:t>
            </a:r>
            <a:r>
              <a:rPr lang="es-EC" sz="2000" u="sng" dirty="0" smtClean="0"/>
              <a:t>riesgos </a:t>
            </a:r>
            <a:r>
              <a:rPr lang="es-EC" sz="2000" dirty="0"/>
              <a:t>y generar un ambiente estudiantil adecuado así como el sustento de la integridad física de las personas e instalaciones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09800" y="76200"/>
            <a:ext cx="4724400" cy="533400"/>
          </a:xfrm>
        </p:spPr>
        <p:txBody>
          <a:bodyPr>
            <a:noAutofit/>
          </a:bodyPr>
          <a:lstStyle/>
          <a:p>
            <a:r>
              <a:rPr lang="es-EC" sz="2000" b="1" dirty="0" smtClean="0"/>
              <a:t>EL POR QUÉ DE LA INVESTIGACIÓN ?</a:t>
            </a:r>
            <a:endParaRPr lang="es-EC" sz="20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78627552"/>
              </p:ext>
            </p:extLst>
          </p:nvPr>
        </p:nvGraphicFramePr>
        <p:xfrm>
          <a:off x="685800" y="838200"/>
          <a:ext cx="7848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11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" name="112 Grupo"/>
          <p:cNvGrpSpPr/>
          <p:nvPr/>
        </p:nvGrpSpPr>
        <p:grpSpPr>
          <a:xfrm>
            <a:off x="953410" y="1143000"/>
            <a:ext cx="7123790" cy="4165786"/>
            <a:chOff x="-21" y="0"/>
            <a:chExt cx="3999749" cy="2853718"/>
          </a:xfrm>
        </p:grpSpPr>
        <p:grpSp>
          <p:nvGrpSpPr>
            <p:cNvPr id="6" name="165 Grupo"/>
            <p:cNvGrpSpPr/>
            <p:nvPr/>
          </p:nvGrpSpPr>
          <p:grpSpPr>
            <a:xfrm>
              <a:off x="-21" y="0"/>
              <a:ext cx="3999749" cy="2355010"/>
              <a:chOff x="449103" y="187094"/>
              <a:chExt cx="2940232" cy="1703018"/>
            </a:xfrm>
          </p:grpSpPr>
          <p:cxnSp>
            <p:nvCxnSpPr>
              <p:cNvPr id="8" name="166 Conector recto"/>
              <p:cNvCxnSpPr>
                <a:stCxn id="9" idx="0"/>
                <a:endCxn id="16" idx="0"/>
              </p:cNvCxnSpPr>
              <p:nvPr/>
            </p:nvCxnSpPr>
            <p:spPr>
              <a:xfrm>
                <a:off x="1989795" y="187094"/>
                <a:ext cx="4840" cy="79016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sp>
            <p:nvSpPr>
              <p:cNvPr id="9" name="167 Rectángulo"/>
              <p:cNvSpPr/>
              <p:nvPr/>
            </p:nvSpPr>
            <p:spPr>
              <a:xfrm>
                <a:off x="1282162" y="187094"/>
                <a:ext cx="1415265" cy="23702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rnd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dirty="0">
                    <a:effectLst/>
                    <a:latin typeface="Arial"/>
                    <a:ea typeface="Calibri"/>
                    <a:cs typeface="Times New Roman"/>
                  </a:rPr>
                  <a:t>RECTOR DE LA INSTITUCIÓN </a:t>
                </a:r>
                <a:endParaRPr lang="es-EC" sz="16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0" name="168 Rectángulo"/>
              <p:cNvSpPr/>
              <p:nvPr/>
            </p:nvSpPr>
            <p:spPr>
              <a:xfrm>
                <a:off x="1376513" y="530211"/>
                <a:ext cx="1226563" cy="21207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>
                    <a:effectLst/>
                    <a:latin typeface="Arial"/>
                    <a:ea typeface="Calibri"/>
                    <a:cs typeface="Times New Roman"/>
                  </a:rPr>
                  <a:t>JEFE</a:t>
                </a:r>
                <a:r>
                  <a:rPr lang="es-EC" sz="160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s-EC" sz="1600" b="1">
                    <a:effectLst/>
                    <a:latin typeface="Arial"/>
                    <a:ea typeface="Calibri"/>
                    <a:cs typeface="Times New Roman"/>
                  </a:rPr>
                  <a:t>DE</a:t>
                </a:r>
                <a:r>
                  <a:rPr lang="es-EC" sz="160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es-EC" sz="1600" b="1">
                    <a:effectLst/>
                    <a:latin typeface="Arial"/>
                    <a:ea typeface="Calibri"/>
                    <a:cs typeface="Times New Roman"/>
                  </a:rPr>
                  <a:t>SEGURIDAD</a:t>
                </a:r>
                <a:r>
                  <a:rPr lang="es-EC" sz="1600"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endParaRPr lang="es-EC" sz="16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11" name="169 Conector recto"/>
              <p:cNvCxnSpPr/>
              <p:nvPr/>
            </p:nvCxnSpPr>
            <p:spPr>
              <a:xfrm>
                <a:off x="926743" y="852985"/>
                <a:ext cx="205977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" name="170 Conector recto"/>
              <p:cNvCxnSpPr/>
              <p:nvPr/>
            </p:nvCxnSpPr>
            <p:spPr>
              <a:xfrm flipH="1">
                <a:off x="926732" y="859809"/>
                <a:ext cx="43" cy="103030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" name="171 Rectángulo">
                <a:hlinkClick r:id="rId2" action="ppaction://hlinksldjump"/>
              </p:cNvPr>
              <p:cNvSpPr/>
              <p:nvPr/>
            </p:nvSpPr>
            <p:spPr>
              <a:xfrm>
                <a:off x="449103" y="954917"/>
                <a:ext cx="965670" cy="589704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600" dirty="0">
                    <a:effectLst/>
                    <a:latin typeface="Arial"/>
                    <a:ea typeface="Calibri"/>
                    <a:cs typeface="Times New Roman"/>
                  </a:rPr>
                  <a:t>Equipo De Seguridad Física y Protección</a:t>
                </a:r>
                <a:endParaRPr lang="es-EC" sz="16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14" name="172 Conector recto"/>
              <p:cNvCxnSpPr/>
              <p:nvPr/>
            </p:nvCxnSpPr>
            <p:spPr>
              <a:xfrm>
                <a:off x="2986636" y="852985"/>
                <a:ext cx="1339" cy="268969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5" name="173 Rectángulo">
                <a:hlinkClick r:id="rId3" action="ppaction://hlinksldjump"/>
              </p:cNvPr>
              <p:cNvSpPr/>
              <p:nvPr/>
            </p:nvSpPr>
            <p:spPr>
              <a:xfrm>
                <a:off x="2582748" y="983888"/>
                <a:ext cx="806587" cy="568116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600" dirty="0">
                    <a:effectLst/>
                    <a:latin typeface="Arial"/>
                    <a:ea typeface="Calibri"/>
                    <a:cs typeface="Times New Roman"/>
                  </a:rPr>
                  <a:t>Equipo de  Seguridad Ambiental y Salud. </a:t>
                </a:r>
                <a:endParaRPr lang="es-EC" sz="16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6" name="174 Rectángulo">
                <a:hlinkClick r:id="rId4" action="ppaction://hlinksldjump"/>
              </p:cNvPr>
              <p:cNvSpPr/>
              <p:nvPr/>
            </p:nvSpPr>
            <p:spPr>
              <a:xfrm>
                <a:off x="1541571" y="977260"/>
                <a:ext cx="906128" cy="573054"/>
              </a:xfrm>
              <a:prstGeom prst="rect">
                <a:avLst/>
              </a:prstGeom>
              <a:solidFill>
                <a:srgbClr val="FF33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600" dirty="0">
                    <a:effectLst/>
                    <a:latin typeface="Arial"/>
                    <a:ea typeface="Calibri"/>
                    <a:cs typeface="Times New Roman"/>
                  </a:rPr>
                  <a:t>Equipo Contra Incendios</a:t>
                </a:r>
                <a:endParaRPr lang="es-EC" sz="16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600" dirty="0">
                    <a:effectLst/>
                    <a:latin typeface="Arial"/>
                    <a:ea typeface="Calibri"/>
                    <a:cs typeface="Times New Roman"/>
                  </a:rPr>
                  <a:t>Y Desastres Naturales.     </a:t>
                </a:r>
                <a:endParaRPr lang="es-EC" sz="16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7" name="175 Rectángulo">
              <a:hlinkClick r:id="rId5" action="ppaction://hlinksldjump"/>
            </p:cNvPr>
            <p:cNvSpPr/>
            <p:nvPr/>
          </p:nvSpPr>
          <p:spPr>
            <a:xfrm>
              <a:off x="0" y="2038248"/>
              <a:ext cx="1313666" cy="81547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C" sz="1600" dirty="0">
                  <a:effectLst/>
                  <a:latin typeface="Arial"/>
                  <a:ea typeface="Calibri"/>
                  <a:cs typeface="Times New Roman"/>
                </a:rPr>
                <a:t>Equipo De Control </a:t>
              </a:r>
              <a:r>
                <a:rPr lang="es-EC" sz="1600" dirty="0" smtClean="0">
                  <a:latin typeface="Arial"/>
                  <a:ea typeface="Calibri"/>
                  <a:cs typeface="Times New Roman"/>
                </a:rPr>
                <a:t>Disciplinario</a:t>
              </a:r>
              <a:r>
                <a:rPr lang="es-EC" sz="1600" dirty="0" smtClean="0">
                  <a:effectLst/>
                  <a:latin typeface="Arial"/>
                  <a:ea typeface="Calibri"/>
                  <a:cs typeface="Times New Roman"/>
                </a:rPr>
                <a:t>.   </a:t>
              </a:r>
              <a:endParaRPr lang="es-EC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17" name="1 Título"/>
          <p:cNvSpPr txBox="1">
            <a:spLocks/>
          </p:cNvSpPr>
          <p:nvPr/>
        </p:nvSpPr>
        <p:spPr>
          <a:xfrm>
            <a:off x="3124200" y="76200"/>
            <a:ext cx="2971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smtClean="0">
                <a:solidFill>
                  <a:srgbClr val="FF0000"/>
                </a:solidFill>
              </a:rPr>
              <a:t>EJECUCIÓN </a:t>
            </a:r>
            <a:endParaRPr lang="es-EC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989001766"/>
              </p:ext>
            </p:extLst>
          </p:nvPr>
        </p:nvGraphicFramePr>
        <p:xfrm>
          <a:off x="685800" y="685800"/>
          <a:ext cx="7162800" cy="53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3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241893613"/>
              </p:ext>
            </p:extLst>
          </p:nvPr>
        </p:nvGraphicFramePr>
        <p:xfrm>
          <a:off x="685800" y="685800"/>
          <a:ext cx="7162800" cy="53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44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028409991"/>
              </p:ext>
            </p:extLst>
          </p:nvPr>
        </p:nvGraphicFramePr>
        <p:xfrm>
          <a:off x="685800" y="685800"/>
          <a:ext cx="7162800" cy="53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53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080240526"/>
              </p:ext>
            </p:extLst>
          </p:nvPr>
        </p:nvGraphicFramePr>
        <p:xfrm>
          <a:off x="685800" y="685800"/>
          <a:ext cx="7162800" cy="53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Flecha derecha">
            <a:hlinkClick r:id="rId7" action="ppaction://hlinksldjump"/>
          </p:cNvPr>
          <p:cNvSpPr/>
          <p:nvPr/>
        </p:nvSpPr>
        <p:spPr>
          <a:xfrm rot="10800000">
            <a:off x="152400" y="6400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Flecha derecha">
            <a:hlinkClick r:id="rId8" action="ppaction://hlinksldjump"/>
          </p:cNvPr>
          <p:cNvSpPr/>
          <p:nvPr/>
        </p:nvSpPr>
        <p:spPr>
          <a:xfrm>
            <a:off x="1066800" y="6400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02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16008" y="-3873"/>
            <a:ext cx="7142192" cy="613474"/>
          </a:xfrm>
        </p:spPr>
        <p:txBody>
          <a:bodyPr>
            <a:normAutofit/>
          </a:bodyPr>
          <a:lstStyle/>
          <a:p>
            <a:r>
              <a:rPr lang="es-EC" sz="2000" b="1" dirty="0" smtClean="0"/>
              <a:t>PROCESO DEL EQUIPO DE SEGURIDAD FÍSICA Y PROTECCIÓN  </a:t>
            </a:r>
            <a:endParaRPr lang="es-EC" sz="20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121" name="120 Grupo"/>
          <p:cNvGrpSpPr/>
          <p:nvPr/>
        </p:nvGrpSpPr>
        <p:grpSpPr>
          <a:xfrm>
            <a:off x="3733800" y="762000"/>
            <a:ext cx="5105401" cy="5105400"/>
            <a:chOff x="3919010" y="623843"/>
            <a:chExt cx="4843990" cy="4364607"/>
          </a:xfrm>
        </p:grpSpPr>
        <p:cxnSp>
          <p:nvCxnSpPr>
            <p:cNvPr id="116" name="340 Conector recto de flecha"/>
            <p:cNvCxnSpPr/>
            <p:nvPr/>
          </p:nvCxnSpPr>
          <p:spPr>
            <a:xfrm>
              <a:off x="5862600" y="2133600"/>
              <a:ext cx="1224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340 Conector recto de flecha"/>
            <p:cNvCxnSpPr/>
            <p:nvPr/>
          </p:nvCxnSpPr>
          <p:spPr>
            <a:xfrm>
              <a:off x="5873856" y="1579035"/>
              <a:ext cx="1224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119 Grupo"/>
            <p:cNvGrpSpPr/>
            <p:nvPr/>
          </p:nvGrpSpPr>
          <p:grpSpPr>
            <a:xfrm>
              <a:off x="3919010" y="623843"/>
              <a:ext cx="4843990" cy="4364607"/>
              <a:chOff x="3919010" y="623843"/>
              <a:chExt cx="4843990" cy="4364607"/>
            </a:xfrm>
          </p:grpSpPr>
          <p:cxnSp>
            <p:nvCxnSpPr>
              <p:cNvPr id="117" name="340 Conector recto de flecha"/>
              <p:cNvCxnSpPr/>
              <p:nvPr/>
            </p:nvCxnSpPr>
            <p:spPr>
              <a:xfrm>
                <a:off x="5862600" y="2819400"/>
                <a:ext cx="1224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35 Grupo"/>
              <p:cNvGrpSpPr/>
              <p:nvPr/>
            </p:nvGrpSpPr>
            <p:grpSpPr>
              <a:xfrm>
                <a:off x="3919010" y="623843"/>
                <a:ext cx="4843990" cy="4364607"/>
                <a:chOff x="68940" y="5353"/>
                <a:chExt cx="4844408" cy="4364634"/>
              </a:xfrm>
            </p:grpSpPr>
            <p:grpSp>
              <p:nvGrpSpPr>
                <p:cNvPr id="60" name="515 Grupo"/>
                <p:cNvGrpSpPr/>
                <p:nvPr/>
              </p:nvGrpSpPr>
              <p:grpSpPr>
                <a:xfrm>
                  <a:off x="68940" y="5353"/>
                  <a:ext cx="4844408" cy="4364634"/>
                  <a:chOff x="68940" y="5353"/>
                  <a:chExt cx="4844408" cy="4364634"/>
                </a:xfrm>
              </p:grpSpPr>
              <p:cxnSp>
                <p:nvCxnSpPr>
                  <p:cNvPr id="62" name="494 Conector recto de flecha"/>
                  <p:cNvCxnSpPr/>
                  <p:nvPr/>
                </p:nvCxnSpPr>
                <p:spPr>
                  <a:xfrm>
                    <a:off x="4075076" y="592865"/>
                    <a:ext cx="0" cy="201823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3" name="354 Grupo"/>
                  <p:cNvGrpSpPr/>
                  <p:nvPr/>
                </p:nvGrpSpPr>
                <p:grpSpPr>
                  <a:xfrm>
                    <a:off x="68940" y="5353"/>
                    <a:ext cx="4844408" cy="4364634"/>
                    <a:chOff x="68942" y="165552"/>
                    <a:chExt cx="4844563" cy="4364966"/>
                  </a:xfrm>
                </p:grpSpPr>
                <p:grpSp>
                  <p:nvGrpSpPr>
                    <p:cNvPr id="64" name="351 Grupo"/>
                    <p:cNvGrpSpPr/>
                    <p:nvPr/>
                  </p:nvGrpSpPr>
                  <p:grpSpPr>
                    <a:xfrm>
                      <a:off x="68942" y="165552"/>
                      <a:ext cx="4844563" cy="4064880"/>
                      <a:chOff x="75764" y="44859"/>
                      <a:chExt cx="4844563" cy="2972410"/>
                    </a:xfrm>
                  </p:grpSpPr>
                  <p:cxnSp>
                    <p:nvCxnSpPr>
                      <p:cNvPr id="89" name="340 Conector recto de flecha"/>
                      <p:cNvCxnSpPr/>
                      <p:nvPr/>
                    </p:nvCxnSpPr>
                    <p:spPr>
                      <a:xfrm>
                        <a:off x="2014880" y="286603"/>
                        <a:ext cx="122414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308 Conector recto de flecha"/>
                      <p:cNvCxnSpPr/>
                      <p:nvPr/>
                    </p:nvCxnSpPr>
                    <p:spPr>
                      <a:xfrm>
                        <a:off x="957458" y="525552"/>
                        <a:ext cx="0" cy="218513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7" name="299 Proceso predefinido"/>
                      <p:cNvSpPr/>
                      <p:nvPr/>
                    </p:nvSpPr>
                    <p:spPr>
                      <a:xfrm>
                        <a:off x="114733" y="820252"/>
                        <a:ext cx="1696397" cy="272969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Coordinación y activación del plan  </a:t>
                        </a:r>
                      </a:p>
                    </p:txBody>
                  </p:sp>
                  <p:sp>
                    <p:nvSpPr>
                      <p:cNvPr id="68" name="301 Rectángulo redondeado"/>
                      <p:cNvSpPr/>
                      <p:nvPr/>
                    </p:nvSpPr>
                    <p:spPr>
                      <a:xfrm>
                        <a:off x="423995" y="1820281"/>
                        <a:ext cx="1068840" cy="27307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Retorno a la </a:t>
                        </a:r>
                      </a:p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Normalidad</a:t>
                        </a:r>
                        <a:endParaRPr lang="es-EC" sz="1000" dirty="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70" name="307 Conector fuera de página"/>
                      <p:cNvSpPr/>
                      <p:nvPr/>
                    </p:nvSpPr>
                    <p:spPr>
                      <a:xfrm>
                        <a:off x="805040" y="279780"/>
                        <a:ext cx="304836" cy="245773"/>
                      </a:xfrm>
                      <a:prstGeom prst="flowChartOffpageConnector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1</a:t>
                        </a:r>
                      </a:p>
                    </p:txBody>
                  </p:sp>
                  <p:cxnSp>
                    <p:nvCxnSpPr>
                      <p:cNvPr id="72" name="312 Conector recto"/>
                      <p:cNvCxnSpPr/>
                      <p:nvPr/>
                    </p:nvCxnSpPr>
                    <p:spPr>
                      <a:xfrm>
                        <a:off x="1799362" y="981771"/>
                        <a:ext cx="22733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313 Conector recto"/>
                      <p:cNvCxnSpPr/>
                      <p:nvPr/>
                    </p:nvCxnSpPr>
                    <p:spPr>
                      <a:xfrm>
                        <a:off x="2018492" y="281477"/>
                        <a:ext cx="5893" cy="136899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5" name="315 Proceso"/>
                      <p:cNvSpPr/>
                      <p:nvPr/>
                    </p:nvSpPr>
                    <p:spPr>
                      <a:xfrm>
                        <a:off x="2100594" y="149113"/>
                        <a:ext cx="951230" cy="271652"/>
                      </a:xfrm>
                      <a:prstGeom prst="flowChart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Jefe de Seguridad </a:t>
                        </a:r>
                      </a:p>
                    </p:txBody>
                  </p:sp>
                  <p:sp>
                    <p:nvSpPr>
                      <p:cNvPr id="76" name="317 Proceso predefinido"/>
                      <p:cNvSpPr/>
                      <p:nvPr/>
                    </p:nvSpPr>
                    <p:spPr>
                      <a:xfrm>
                        <a:off x="3243729" y="44859"/>
                        <a:ext cx="1676598" cy="435386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Reconocimiento de Amenaza</a:t>
                        </a:r>
                      </a:p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Solicitar apoyo externo  </a:t>
                        </a:r>
                      </a:p>
                    </p:txBody>
                  </p:sp>
                  <p:sp>
                    <p:nvSpPr>
                      <p:cNvPr id="78" name="319 Proceso"/>
                      <p:cNvSpPr/>
                      <p:nvPr/>
                    </p:nvSpPr>
                    <p:spPr>
                      <a:xfrm>
                        <a:off x="2112604" y="616614"/>
                        <a:ext cx="951230" cy="253706"/>
                      </a:xfrm>
                      <a:prstGeom prst="flowChart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2 </a:t>
                        </a: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Inspectores</a:t>
                        </a:r>
                        <a:endParaRPr lang="es-EC" sz="1000" dirty="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79" name="321 Proceso predefinido"/>
                      <p:cNvSpPr/>
                      <p:nvPr/>
                    </p:nvSpPr>
                    <p:spPr>
                      <a:xfrm>
                        <a:off x="3243729" y="591694"/>
                        <a:ext cx="1664335" cy="287826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Activación de alarma</a:t>
                        </a:r>
                      </a:p>
                      <a:p>
                        <a:pPr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Evacuación del </a:t>
                        </a: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O.P</a:t>
                        </a:r>
                        <a:endParaRPr lang="es-EC" sz="1000" dirty="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81" name="323 Proceso"/>
                      <p:cNvSpPr/>
                      <p:nvPr/>
                    </p:nvSpPr>
                    <p:spPr>
                      <a:xfrm>
                        <a:off x="2100594" y="1033977"/>
                        <a:ext cx="951230" cy="282145"/>
                      </a:xfrm>
                      <a:prstGeom prst="flowChart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3 Agentes de </a:t>
                        </a: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Seguridad</a:t>
                        </a: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82" name="325 Proceso predefinido"/>
                      <p:cNvSpPr/>
                      <p:nvPr/>
                    </p:nvSpPr>
                    <p:spPr>
                      <a:xfrm>
                        <a:off x="3255992" y="942354"/>
                        <a:ext cx="1664335" cy="446961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Resguardar áreas vulnerables</a:t>
                        </a:r>
                      </a:p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Confrontación de la amenaza   </a:t>
                        </a:r>
                      </a:p>
                    </p:txBody>
                  </p:sp>
                  <p:sp>
                    <p:nvSpPr>
                      <p:cNvPr id="84" name="327 Proceso"/>
                      <p:cNvSpPr/>
                      <p:nvPr/>
                    </p:nvSpPr>
                    <p:spPr>
                      <a:xfrm>
                        <a:off x="2140081" y="1539023"/>
                        <a:ext cx="951230" cy="217601"/>
                      </a:xfrm>
                      <a:prstGeom prst="flowChart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3 Estudiantes</a:t>
                        </a:r>
                      </a:p>
                    </p:txBody>
                  </p:sp>
                  <p:sp>
                    <p:nvSpPr>
                      <p:cNvPr id="85" name="329 Proceso predefinido"/>
                      <p:cNvSpPr/>
                      <p:nvPr/>
                    </p:nvSpPr>
                    <p:spPr>
                      <a:xfrm>
                        <a:off x="3255992" y="1483298"/>
                        <a:ext cx="1664335" cy="344902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Transmitir la calma </a:t>
                        </a:r>
                      </a:p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Colaboración a inspectores  </a:t>
                        </a:r>
                      </a:p>
                    </p:txBody>
                  </p:sp>
                  <p:sp>
                    <p:nvSpPr>
                      <p:cNvPr id="86" name="331 Proceso predefinido"/>
                      <p:cNvSpPr/>
                      <p:nvPr/>
                    </p:nvSpPr>
                    <p:spPr>
                      <a:xfrm>
                        <a:off x="75764" y="2173501"/>
                        <a:ext cx="1765300" cy="368576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Evaluación interna y externa de la institución </a:t>
                        </a:r>
                      </a:p>
                    </p:txBody>
                  </p:sp>
                  <p:sp>
                    <p:nvSpPr>
                      <p:cNvPr id="87" name="337 Proceso predefinido"/>
                      <p:cNvSpPr/>
                      <p:nvPr/>
                    </p:nvSpPr>
                    <p:spPr>
                      <a:xfrm>
                        <a:off x="75765" y="2714811"/>
                        <a:ext cx="1765300" cy="302458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Estado situacional del personal</a:t>
                        </a: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.</a:t>
                        </a:r>
                        <a:endParaRPr lang="es-EC" sz="1000" dirty="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  <p:cxnSp>
                    <p:nvCxnSpPr>
                      <p:cNvPr id="93" name="344 Conector recto"/>
                      <p:cNvCxnSpPr/>
                      <p:nvPr/>
                    </p:nvCxnSpPr>
                    <p:spPr>
                      <a:xfrm>
                        <a:off x="1839600" y="2374902"/>
                        <a:ext cx="180021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" name="345 Conector recto"/>
                      <p:cNvCxnSpPr/>
                      <p:nvPr/>
                    </p:nvCxnSpPr>
                    <p:spPr>
                      <a:xfrm>
                        <a:off x="1839600" y="2876429"/>
                        <a:ext cx="180021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346 Conector recto"/>
                      <p:cNvCxnSpPr/>
                      <p:nvPr/>
                    </p:nvCxnSpPr>
                    <p:spPr>
                      <a:xfrm flipH="1">
                        <a:off x="2024174" y="2376219"/>
                        <a:ext cx="210" cy="500211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347 Conector recto de flecha"/>
                      <p:cNvCxnSpPr/>
                      <p:nvPr/>
                    </p:nvCxnSpPr>
                    <p:spPr>
                      <a:xfrm>
                        <a:off x="2024384" y="2643207"/>
                        <a:ext cx="216026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7" name="348 Documento"/>
                      <p:cNvSpPr/>
                      <p:nvPr/>
                    </p:nvSpPr>
                    <p:spPr>
                      <a:xfrm>
                        <a:off x="2258122" y="2430627"/>
                        <a:ext cx="823684" cy="423256"/>
                      </a:xfrm>
                      <a:prstGeom prst="flowChartDocumen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Presentación </a:t>
                        </a:r>
                      </a:p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De  </a:t>
                        </a:r>
                      </a:p>
                      <a:p>
                        <a:pPr algn="ctr">
                          <a:spcAft>
                            <a:spcPts val="100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Informe</a:t>
                        </a:r>
                      </a:p>
                    </p:txBody>
                  </p:sp>
                  <p:cxnSp>
                    <p:nvCxnSpPr>
                      <p:cNvPr id="98" name="349 Conector recto de flecha"/>
                      <p:cNvCxnSpPr/>
                      <p:nvPr/>
                    </p:nvCxnSpPr>
                    <p:spPr>
                      <a:xfrm>
                        <a:off x="2710266" y="2820704"/>
                        <a:ext cx="4697" cy="156225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5" name="353 Terminador"/>
                    <p:cNvSpPr/>
                    <p:nvPr/>
                  </p:nvSpPr>
                  <p:spPr>
                    <a:xfrm>
                      <a:off x="2474817" y="4197143"/>
                      <a:ext cx="490855" cy="333375"/>
                    </a:xfrm>
                    <a:prstGeom prst="flowChartTerminator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Times New Roman"/>
                        </a:rPr>
                        <a:t>FIN</a:t>
                      </a:r>
                    </a:p>
                  </p:txBody>
                </p:sp>
              </p:grpSp>
            </p:grpSp>
            <p:cxnSp>
              <p:nvCxnSpPr>
                <p:cNvPr id="61" name="493 Conector recto de flecha"/>
                <p:cNvCxnSpPr>
                  <a:endCxn id="68" idx="3"/>
                </p:cNvCxnSpPr>
                <p:nvPr/>
              </p:nvCxnSpPr>
              <p:spPr>
                <a:xfrm flipH="1">
                  <a:off x="1485966" y="2619830"/>
                  <a:ext cx="2595241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0" name="129 Grupo"/>
          <p:cNvGrpSpPr/>
          <p:nvPr/>
        </p:nvGrpSpPr>
        <p:grpSpPr>
          <a:xfrm>
            <a:off x="152401" y="685800"/>
            <a:ext cx="3218906" cy="5333999"/>
            <a:chOff x="381000" y="685800"/>
            <a:chExt cx="2990305" cy="5164490"/>
          </a:xfrm>
        </p:grpSpPr>
        <p:grpSp>
          <p:nvGrpSpPr>
            <p:cNvPr id="32" name="668 Grupo"/>
            <p:cNvGrpSpPr/>
            <p:nvPr/>
          </p:nvGrpSpPr>
          <p:grpSpPr>
            <a:xfrm>
              <a:off x="381000" y="685800"/>
              <a:ext cx="2990305" cy="4828414"/>
              <a:chOff x="0" y="-33640"/>
              <a:chExt cx="2875000" cy="4828722"/>
            </a:xfrm>
          </p:grpSpPr>
          <p:sp>
            <p:nvSpPr>
              <p:cNvPr id="33" name="669 Rectángulo"/>
              <p:cNvSpPr/>
              <p:nvPr/>
            </p:nvSpPr>
            <p:spPr>
              <a:xfrm>
                <a:off x="1172188" y="3319374"/>
                <a:ext cx="371475" cy="248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 smtClean="0">
                    <a:effectLst/>
                    <a:ea typeface="Calibri"/>
                    <a:cs typeface="Narkisim"/>
                  </a:rPr>
                  <a:t>SI</a:t>
                </a:r>
                <a:r>
                  <a:rPr lang="es-EC" sz="1000" dirty="0">
                    <a:effectLst/>
                    <a:ea typeface="Calibri"/>
                    <a:cs typeface="Narkisim"/>
                  </a:rPr>
                  <a:t> 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grpSp>
            <p:nvGrpSpPr>
              <p:cNvPr id="34" name="670 Grupo"/>
              <p:cNvGrpSpPr/>
              <p:nvPr/>
            </p:nvGrpSpPr>
            <p:grpSpPr>
              <a:xfrm>
                <a:off x="0" y="-33640"/>
                <a:ext cx="2875000" cy="4828722"/>
                <a:chOff x="200418" y="-33640"/>
                <a:chExt cx="2875000" cy="4828722"/>
              </a:xfrm>
            </p:grpSpPr>
            <p:cxnSp>
              <p:nvCxnSpPr>
                <p:cNvPr id="45" name="682 Conector recto de flecha"/>
                <p:cNvCxnSpPr/>
                <p:nvPr/>
              </p:nvCxnSpPr>
              <p:spPr>
                <a:xfrm>
                  <a:off x="1381769" y="258792"/>
                  <a:ext cx="0" cy="453629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672 Conector recto de flecha"/>
                <p:cNvCxnSpPr/>
                <p:nvPr/>
              </p:nvCxnSpPr>
              <p:spPr>
                <a:xfrm>
                  <a:off x="336430" y="118770"/>
                  <a:ext cx="40969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673 Rectángulo redondeado"/>
                <p:cNvSpPr/>
                <p:nvPr/>
              </p:nvSpPr>
              <p:spPr>
                <a:xfrm>
                  <a:off x="743583" y="-33640"/>
                  <a:ext cx="1224280" cy="262255"/>
                </a:xfrm>
                <a:prstGeom prst="round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>
                      <a:effectLst/>
                      <a:ea typeface="Calibri"/>
                      <a:cs typeface="Narkisim"/>
                    </a:rPr>
                    <a:t>SITUACIÓN NORMAL</a:t>
                  </a:r>
                  <a:endParaRPr lang="es-EC" sz="10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38" name="674 Elipse"/>
                <p:cNvSpPr/>
                <p:nvPr/>
              </p:nvSpPr>
              <p:spPr>
                <a:xfrm>
                  <a:off x="200418" y="-33640"/>
                  <a:ext cx="325755" cy="2940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>
                      <a:effectLst/>
                      <a:ea typeface="Calibri"/>
                      <a:cs typeface="Narkisim"/>
                    </a:rPr>
                    <a:t>1</a:t>
                  </a:r>
                  <a:endParaRPr lang="es-EC" sz="100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39" name="675 Datos"/>
                <p:cNvSpPr/>
                <p:nvPr/>
              </p:nvSpPr>
              <p:spPr>
                <a:xfrm>
                  <a:off x="493465" y="990663"/>
                  <a:ext cx="1750060" cy="523604"/>
                </a:xfrm>
                <a:prstGeom prst="flowChartInputOutpu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Delitos , atentados y Manifestaciones ,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0" name="676 Rectángulo"/>
                <p:cNvSpPr/>
                <p:nvPr/>
              </p:nvSpPr>
              <p:spPr>
                <a:xfrm>
                  <a:off x="2398271" y="1129121"/>
                  <a:ext cx="603885" cy="20892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Narkisim"/>
                    </a:rPr>
                    <a:t>Amenaza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41" name="677 Conector recto de flecha"/>
                <p:cNvCxnSpPr>
                  <a:endCxn id="40" idx="1"/>
                </p:cNvCxnSpPr>
                <p:nvPr/>
              </p:nvCxnSpPr>
              <p:spPr>
                <a:xfrm flipV="1">
                  <a:off x="2086764" y="1233585"/>
                  <a:ext cx="311507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679 Datos"/>
                <p:cNvSpPr/>
                <p:nvPr/>
              </p:nvSpPr>
              <p:spPr>
                <a:xfrm>
                  <a:off x="429540" y="1742959"/>
                  <a:ext cx="1895469" cy="661958"/>
                </a:xfrm>
                <a:prstGeom prst="flowChartInputOutpu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endParaRPr lang="es-EC" sz="1000" dirty="0" smtClean="0">
                    <a:effectLst/>
                    <a:ea typeface="Calibri"/>
                    <a:cs typeface="Narkisim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Personal </a:t>
                  </a:r>
                  <a:r>
                    <a:rPr lang="es-EC" sz="1000" dirty="0">
                      <a:effectLst/>
                      <a:ea typeface="Calibri"/>
                      <a:cs typeface="Narkisim"/>
                    </a:rPr>
                    <a:t>Docente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Administrativo, Alumnado</a:t>
                  </a:r>
                  <a:r>
                    <a:rPr lang="es-EC" sz="1000" dirty="0" smtClean="0">
                      <a:ea typeface="Calibri"/>
                      <a:cs typeface="Times New Roman"/>
                    </a:rPr>
                    <a:t>, </a:t>
                  </a: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Visitas, Asalto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ea typeface="Calibri"/>
                      <a:cs typeface="Narkisim"/>
                    </a:rPr>
                    <a:t>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43" name="680 Conector recto de flecha"/>
                <p:cNvCxnSpPr/>
                <p:nvPr/>
              </p:nvCxnSpPr>
              <p:spPr>
                <a:xfrm flipV="1">
                  <a:off x="2160025" y="2037207"/>
                  <a:ext cx="31150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681 Proceso predefinido"/>
                <p:cNvSpPr/>
                <p:nvPr/>
              </p:nvSpPr>
              <p:spPr>
                <a:xfrm>
                  <a:off x="502628" y="402802"/>
                  <a:ext cx="1767205" cy="390664"/>
                </a:xfrm>
                <a:prstGeom prst="flowChartPredefinedProcess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Monitoreo y Supervisión</a:t>
                  </a:r>
                </a:p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 smtClean="0">
                      <a:ea typeface="Calibri"/>
                      <a:cs typeface="Narkisim"/>
                    </a:rPr>
                    <a:t>Del S.S.F</a:t>
                  </a: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6" name="683 Rectángulo"/>
                <p:cNvSpPr/>
                <p:nvPr/>
              </p:nvSpPr>
              <p:spPr>
                <a:xfrm>
                  <a:off x="2471533" y="1871482"/>
                  <a:ext cx="603885" cy="33145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Narkisim"/>
                    </a:rPr>
                    <a:t>Objeto a </a:t>
                  </a: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Proteger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8" name="685 Decisión"/>
                <p:cNvSpPr/>
                <p:nvPr/>
              </p:nvSpPr>
              <p:spPr>
                <a:xfrm>
                  <a:off x="566727" y="2508723"/>
                  <a:ext cx="1620007" cy="810651"/>
                </a:xfrm>
                <a:prstGeom prst="flowChartDecisio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Narkisim"/>
                    </a:rPr>
                    <a:t>Amenaza ^ O.P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Narkisim"/>
                    </a:rPr>
                    <a:t>= SINIESTRO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9" name="686 Elipse"/>
                <p:cNvSpPr/>
                <p:nvPr/>
              </p:nvSpPr>
              <p:spPr>
                <a:xfrm>
                  <a:off x="2544794" y="2785940"/>
                  <a:ext cx="325755" cy="2940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ea typeface="Calibri"/>
                      <a:cs typeface="Narkisim"/>
                    </a:rPr>
                    <a:t>1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50" name="687 Conector recto de flecha"/>
                <p:cNvCxnSpPr>
                  <a:stCxn id="48" idx="3"/>
                </p:cNvCxnSpPr>
                <p:nvPr/>
              </p:nvCxnSpPr>
              <p:spPr>
                <a:xfrm>
                  <a:off x="2186734" y="2914049"/>
                  <a:ext cx="3580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688 Rectángulo"/>
                <p:cNvSpPr/>
                <p:nvPr/>
              </p:nvSpPr>
              <p:spPr>
                <a:xfrm>
                  <a:off x="2251747" y="2557326"/>
                  <a:ext cx="371475" cy="2489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NO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52" name="690 Proceso predefinido"/>
                <p:cNvSpPr/>
                <p:nvPr/>
              </p:nvSpPr>
              <p:spPr>
                <a:xfrm>
                  <a:off x="493465" y="3526924"/>
                  <a:ext cx="1768146" cy="478294"/>
                </a:xfrm>
                <a:prstGeom prst="flowChartPredefinedProcess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Narkisim"/>
                    </a:rPr>
                    <a:t>Comunicación  inmediata al Comité de </a:t>
                  </a: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Seguridad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53" name="691 Proceso predefinido"/>
                <p:cNvSpPr/>
                <p:nvPr/>
              </p:nvSpPr>
              <p:spPr>
                <a:xfrm>
                  <a:off x="501687" y="4118079"/>
                  <a:ext cx="1750060" cy="496778"/>
                </a:xfrm>
                <a:prstGeom prst="flowChartPredefinedProcess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Narkisim"/>
                    </a:rPr>
                    <a:t>Disposiciones al Equipo Seguridad </a:t>
                  </a:r>
                  <a:r>
                    <a:rPr lang="es-EC" sz="1000" dirty="0" smtClean="0">
                      <a:effectLst/>
                      <a:ea typeface="Calibri"/>
                      <a:cs typeface="Narkisim"/>
                    </a:rPr>
                    <a:t>Física y protección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</p:grpSp>
        </p:grpSp>
        <p:sp>
          <p:nvSpPr>
            <p:cNvPr id="129" name="307 Conector fuera de página"/>
            <p:cNvSpPr/>
            <p:nvPr/>
          </p:nvSpPr>
          <p:spPr>
            <a:xfrm>
              <a:off x="1461970" y="5514214"/>
              <a:ext cx="304800" cy="336076"/>
            </a:xfrm>
            <a:prstGeom prst="flowChartOffpageConnecto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1</a:t>
              </a:r>
            </a:p>
          </p:txBody>
        </p:sp>
      </p:grpSp>
      <p:sp>
        <p:nvSpPr>
          <p:cNvPr id="66" name="65 Flecha derecha">
            <a:hlinkClick r:id="rId3" action="ppaction://hlinksldjump"/>
          </p:cNvPr>
          <p:cNvSpPr/>
          <p:nvPr/>
        </p:nvSpPr>
        <p:spPr>
          <a:xfrm rot="10800000">
            <a:off x="152400" y="6400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" name="4 Conector recto"/>
          <p:cNvCxnSpPr/>
          <p:nvPr/>
        </p:nvCxnSpPr>
        <p:spPr>
          <a:xfrm>
            <a:off x="3581400" y="609600"/>
            <a:ext cx="0" cy="5486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1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72327"/>
            <a:ext cx="8991600" cy="461073"/>
          </a:xfrm>
        </p:spPr>
        <p:txBody>
          <a:bodyPr>
            <a:noAutofit/>
          </a:bodyPr>
          <a:lstStyle/>
          <a:p>
            <a:r>
              <a:rPr lang="es-EC" sz="2200" b="1" dirty="0" smtClean="0"/>
              <a:t>PROCESO DEL EQUIPO DE CONTROL DISCIPLINARIO </a:t>
            </a:r>
            <a:endParaRPr lang="es-EC" sz="22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36" name="536 Grupo"/>
          <p:cNvGrpSpPr/>
          <p:nvPr/>
        </p:nvGrpSpPr>
        <p:grpSpPr>
          <a:xfrm>
            <a:off x="4191000" y="685800"/>
            <a:ext cx="4724400" cy="5638800"/>
            <a:chOff x="476250" y="57150"/>
            <a:chExt cx="4495800" cy="5271675"/>
          </a:xfrm>
        </p:grpSpPr>
        <p:cxnSp>
          <p:nvCxnSpPr>
            <p:cNvPr id="66" name="531 Conector recto de flecha"/>
            <p:cNvCxnSpPr/>
            <p:nvPr/>
          </p:nvCxnSpPr>
          <p:spPr>
            <a:xfrm>
              <a:off x="1695450" y="1034611"/>
              <a:ext cx="13900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489 Conector recto de flecha"/>
            <p:cNvCxnSpPr>
              <a:endCxn id="39" idx="2"/>
            </p:cNvCxnSpPr>
            <p:nvPr/>
          </p:nvCxnSpPr>
          <p:spPr>
            <a:xfrm>
              <a:off x="1187450" y="295586"/>
              <a:ext cx="12701" cy="10581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532 Conector recto de flecha"/>
            <p:cNvCxnSpPr/>
            <p:nvPr/>
          </p:nvCxnSpPr>
          <p:spPr>
            <a:xfrm>
              <a:off x="2000250" y="1902803"/>
              <a:ext cx="1080000" cy="95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530 Conector recto de flecha"/>
            <p:cNvCxnSpPr/>
            <p:nvPr/>
          </p:nvCxnSpPr>
          <p:spPr>
            <a:xfrm>
              <a:off x="1993900" y="256633"/>
              <a:ext cx="10737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516 Conector recto de flecha"/>
            <p:cNvCxnSpPr/>
            <p:nvPr/>
          </p:nvCxnSpPr>
          <p:spPr>
            <a:xfrm flipH="1">
              <a:off x="3981450" y="427849"/>
              <a:ext cx="3175" cy="18848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508 Conector recto de flecha"/>
            <p:cNvCxnSpPr/>
            <p:nvPr/>
          </p:nvCxnSpPr>
          <p:spPr>
            <a:xfrm flipV="1">
              <a:off x="1924050" y="2929687"/>
              <a:ext cx="5175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450 Proceso predefinido"/>
            <p:cNvSpPr/>
            <p:nvPr/>
          </p:nvSpPr>
          <p:spPr>
            <a:xfrm>
              <a:off x="628651" y="676586"/>
              <a:ext cx="1142999" cy="677195"/>
            </a:xfrm>
            <a:prstGeom prst="flowChartPredefined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Coordinación y activación del plan  </a:t>
              </a:r>
            </a:p>
          </p:txBody>
        </p:sp>
        <p:sp>
          <p:nvSpPr>
            <p:cNvPr id="41" name="460 Proceso predefinido"/>
            <p:cNvSpPr/>
            <p:nvPr/>
          </p:nvSpPr>
          <p:spPr>
            <a:xfrm>
              <a:off x="3085465" y="555855"/>
              <a:ext cx="1886585" cy="957512"/>
            </a:xfrm>
            <a:prstGeom prst="flowChartPredefined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- Lleva </a:t>
              </a:r>
              <a:r>
                <a:rPr lang="es-EC" sz="1000" dirty="0">
                  <a:effectLst/>
                  <a:ea typeface="Calibri"/>
                  <a:cs typeface="Arial"/>
                </a:rPr>
                <a:t>al autor de la falta a inspectoría.</a:t>
              </a:r>
              <a:endParaRPr lang="es-EC" sz="1000" dirty="0">
                <a:effectLst/>
                <a:ea typeface="Calibri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Arial"/>
                </a:rPr>
                <a:t>- </a:t>
              </a:r>
              <a:r>
                <a:rPr lang="es-EC" sz="1000" dirty="0">
                  <a:effectLst/>
                  <a:ea typeface="Calibri"/>
                  <a:cs typeface="Times New Roman"/>
                </a:rPr>
                <a:t>Reconocimiento de la falta cometida. </a:t>
              </a: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- </a:t>
              </a:r>
              <a:r>
                <a:rPr lang="es-EC" sz="1000" dirty="0">
                  <a:effectLst/>
                  <a:ea typeface="Calibri"/>
                  <a:cs typeface="Arial"/>
                </a:rPr>
                <a:t>Informa al representante o autoridad. 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42" name="487 Conector recto de flecha"/>
            <p:cNvCxnSpPr>
              <a:stCxn id="39" idx="2"/>
            </p:cNvCxnSpPr>
            <p:nvPr/>
          </p:nvCxnSpPr>
          <p:spPr>
            <a:xfrm>
              <a:off x="1200151" y="1353781"/>
              <a:ext cx="0" cy="36399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92 Conector recto de flecha"/>
            <p:cNvCxnSpPr/>
            <p:nvPr/>
          </p:nvCxnSpPr>
          <p:spPr>
            <a:xfrm flipH="1">
              <a:off x="1186050" y="2311293"/>
              <a:ext cx="280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451 Rectángulo redondeado"/>
            <p:cNvSpPr/>
            <p:nvPr/>
          </p:nvSpPr>
          <p:spPr>
            <a:xfrm>
              <a:off x="781050" y="4421707"/>
              <a:ext cx="828675" cy="40395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Retorno a la 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 smtClean="0">
                  <a:effectLst/>
                  <a:ea typeface="Calibri"/>
                  <a:cs typeface="Times New Roman"/>
                </a:rPr>
                <a:t>Normalidad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5" name="481 Documento"/>
            <p:cNvSpPr/>
            <p:nvPr/>
          </p:nvSpPr>
          <p:spPr>
            <a:xfrm>
              <a:off x="628651" y="3525628"/>
              <a:ext cx="1153794" cy="718133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C" sz="1000" dirty="0">
                  <a:effectLst/>
                  <a:ea typeface="Calibri"/>
                  <a:cs typeface="Times New Roman"/>
                </a:rPr>
                <a:t>Presentación </a:t>
              </a:r>
            </a:p>
            <a:p>
              <a:pPr algn="ctr"/>
              <a:r>
                <a:rPr lang="es-EC" sz="1000" dirty="0">
                  <a:effectLst/>
                  <a:ea typeface="Calibri"/>
                  <a:cs typeface="Times New Roman"/>
                </a:rPr>
                <a:t>De  </a:t>
              </a:r>
            </a:p>
            <a:p>
              <a:pPr algn="ctr"/>
              <a:r>
                <a:rPr lang="es-EC" sz="1000" dirty="0">
                  <a:effectLst/>
                  <a:ea typeface="Calibri"/>
                  <a:cs typeface="Times New Roman"/>
                </a:rPr>
                <a:t>Informe al rectorado.</a:t>
              </a:r>
            </a:p>
          </p:txBody>
        </p:sp>
        <p:sp>
          <p:nvSpPr>
            <p:cNvPr id="47" name="490 Conector fuera de página"/>
            <p:cNvSpPr/>
            <p:nvPr/>
          </p:nvSpPr>
          <p:spPr>
            <a:xfrm>
              <a:off x="1009650" y="73604"/>
              <a:ext cx="333375" cy="354246"/>
            </a:xfrm>
            <a:prstGeom prst="flowChartOffpageConnecto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000">
                  <a:effectLst/>
                  <a:ea typeface="Calibri"/>
                  <a:cs typeface="Times New Roman"/>
                </a:rPr>
                <a:t>1</a:t>
              </a:r>
            </a:p>
          </p:txBody>
        </p:sp>
        <p:sp>
          <p:nvSpPr>
            <p:cNvPr id="48" name="491 Decisión"/>
            <p:cNvSpPr/>
            <p:nvPr/>
          </p:nvSpPr>
          <p:spPr>
            <a:xfrm>
              <a:off x="476250" y="2510777"/>
              <a:ext cx="1447800" cy="837820"/>
            </a:xfrm>
            <a:prstGeom prst="flowChartDecision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Arial"/>
                </a:rPr>
                <a:t>¿Se debe Sancionar al autor de la falta?   </a:t>
              </a:r>
              <a:r>
                <a:rPr lang="es-EC" sz="1000" dirty="0">
                  <a:effectLst/>
                  <a:ea typeface="Calibri"/>
                  <a:cs typeface="Times New Roman"/>
                </a:rPr>
                <a:t> </a:t>
              </a:r>
            </a:p>
          </p:txBody>
        </p:sp>
        <p:cxnSp>
          <p:nvCxnSpPr>
            <p:cNvPr id="50" name="496 Conector recto de flecha"/>
            <p:cNvCxnSpPr>
              <a:stCxn id="56" idx="2"/>
            </p:cNvCxnSpPr>
            <p:nvPr/>
          </p:nvCxnSpPr>
          <p:spPr>
            <a:xfrm>
              <a:off x="2890838" y="3109219"/>
              <a:ext cx="10477" cy="12305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497 Terminador"/>
            <p:cNvSpPr/>
            <p:nvPr/>
          </p:nvSpPr>
          <p:spPr>
            <a:xfrm>
              <a:off x="976630" y="4995450"/>
              <a:ext cx="447357" cy="333375"/>
            </a:xfrm>
            <a:prstGeom prst="flowChartTerminato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000">
                  <a:effectLst/>
                  <a:ea typeface="Calibri"/>
                  <a:cs typeface="Times New Roman"/>
                </a:rPr>
                <a:t>FIN</a:t>
              </a:r>
            </a:p>
          </p:txBody>
        </p:sp>
        <p:sp>
          <p:nvSpPr>
            <p:cNvPr id="53" name="506 Rectángulo"/>
            <p:cNvSpPr/>
            <p:nvPr/>
          </p:nvSpPr>
          <p:spPr>
            <a:xfrm>
              <a:off x="1238250" y="3268805"/>
              <a:ext cx="371475" cy="2489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 smtClean="0">
                  <a:effectLst/>
                  <a:ea typeface="Calibri"/>
                  <a:cs typeface="Times New Roman"/>
                </a:rPr>
                <a:t>SI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4" name="509 Rectángulo"/>
            <p:cNvSpPr/>
            <p:nvPr/>
          </p:nvSpPr>
          <p:spPr>
            <a:xfrm>
              <a:off x="2027237" y="2680767"/>
              <a:ext cx="371475" cy="2489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 smtClean="0">
                  <a:effectLst/>
                  <a:ea typeface="Calibri"/>
                  <a:cs typeface="Times New Roman"/>
                </a:rPr>
                <a:t>NO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6" name="511 Proceso"/>
            <p:cNvSpPr/>
            <p:nvPr/>
          </p:nvSpPr>
          <p:spPr>
            <a:xfrm>
              <a:off x="2457450" y="2747269"/>
              <a:ext cx="866775" cy="361950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Amonestación </a:t>
              </a:r>
              <a:r>
                <a:rPr lang="es-EC" sz="1000" dirty="0" smtClean="0">
                  <a:effectLst/>
                  <a:ea typeface="Calibri"/>
                  <a:cs typeface="Times New Roman"/>
                </a:rPr>
                <a:t>verbal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57" name="512 Conector recto de flecha"/>
            <p:cNvCxnSpPr/>
            <p:nvPr/>
          </p:nvCxnSpPr>
          <p:spPr>
            <a:xfrm flipH="1">
              <a:off x="1200150" y="4339742"/>
              <a:ext cx="169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18 Conector recto"/>
            <p:cNvCxnSpPr/>
            <p:nvPr/>
          </p:nvCxnSpPr>
          <p:spPr>
            <a:xfrm>
              <a:off x="2000250" y="260350"/>
              <a:ext cx="0" cy="16472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519 Proceso"/>
            <p:cNvSpPr/>
            <p:nvPr/>
          </p:nvSpPr>
          <p:spPr>
            <a:xfrm>
              <a:off x="2082801" y="795232"/>
              <a:ext cx="831850" cy="409575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Inspector de curso </a:t>
              </a:r>
            </a:p>
          </p:txBody>
        </p:sp>
        <p:sp>
          <p:nvSpPr>
            <p:cNvPr id="60" name="522 Proceso"/>
            <p:cNvSpPr/>
            <p:nvPr/>
          </p:nvSpPr>
          <p:spPr>
            <a:xfrm>
              <a:off x="2076451" y="57150"/>
              <a:ext cx="838199" cy="390525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s-EC" sz="1000" dirty="0" smtClean="0">
                  <a:effectLst/>
                  <a:ea typeface="Calibri"/>
                  <a:cs typeface="Arial"/>
                </a:rPr>
                <a:t>Presidente </a:t>
              </a:r>
              <a:r>
                <a:rPr lang="es-EC" sz="1000" dirty="0">
                  <a:effectLst/>
                  <a:ea typeface="Calibri"/>
                  <a:cs typeface="Arial"/>
                </a:rPr>
                <a:t>de </a:t>
              </a:r>
              <a:r>
                <a:rPr lang="es-EC" sz="1000" dirty="0" smtClean="0">
                  <a:effectLst/>
                  <a:ea typeface="Calibri"/>
                  <a:cs typeface="Arial"/>
                </a:rPr>
                <a:t>curso 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61" name="523 Proceso predefinido"/>
            <p:cNvSpPr/>
            <p:nvPr/>
          </p:nvSpPr>
          <p:spPr>
            <a:xfrm>
              <a:off x="3067050" y="57150"/>
              <a:ext cx="1905000" cy="400050"/>
            </a:xfrm>
            <a:prstGeom prst="flowChartPredefined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- Informa a inspector de </a:t>
              </a:r>
              <a:r>
                <a:rPr lang="es-EC" sz="1000" dirty="0" smtClean="0">
                  <a:effectLst/>
                  <a:ea typeface="Calibri"/>
                  <a:cs typeface="Times New Roman"/>
                </a:rPr>
                <a:t>curso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63" name="525 Proceso"/>
            <p:cNvSpPr/>
            <p:nvPr/>
          </p:nvSpPr>
          <p:spPr>
            <a:xfrm>
              <a:off x="2089150" y="1672950"/>
              <a:ext cx="825501" cy="412750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3 Agentes de </a:t>
              </a:r>
              <a:r>
                <a:rPr lang="es-EC" sz="1000" dirty="0" smtClean="0">
                  <a:effectLst/>
                  <a:ea typeface="Calibri"/>
                  <a:cs typeface="Times New Roman"/>
                </a:rPr>
                <a:t>Seguridad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64" name="526 Proceso predefinido"/>
            <p:cNvSpPr/>
            <p:nvPr/>
          </p:nvSpPr>
          <p:spPr>
            <a:xfrm>
              <a:off x="3085465" y="1593159"/>
              <a:ext cx="1886585" cy="558549"/>
            </a:xfrm>
            <a:prstGeom prst="flowChartPredefined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ea typeface="Calibri"/>
                  <a:cs typeface="Times New Roman"/>
                </a:rPr>
                <a:t>- Informan a inspector de actos de indisciplina en áreas internas y externas.  </a:t>
              </a:r>
            </a:p>
          </p:txBody>
        </p:sp>
      </p:grpSp>
      <p:grpSp>
        <p:nvGrpSpPr>
          <p:cNvPr id="111" name="110 Grupo"/>
          <p:cNvGrpSpPr/>
          <p:nvPr/>
        </p:nvGrpSpPr>
        <p:grpSpPr>
          <a:xfrm>
            <a:off x="152400" y="609600"/>
            <a:ext cx="3657600" cy="5715000"/>
            <a:chOff x="304800" y="609600"/>
            <a:chExt cx="3200400" cy="5562600"/>
          </a:xfrm>
        </p:grpSpPr>
        <p:grpSp>
          <p:nvGrpSpPr>
            <p:cNvPr id="6" name="538 Grupo"/>
            <p:cNvGrpSpPr/>
            <p:nvPr/>
          </p:nvGrpSpPr>
          <p:grpSpPr>
            <a:xfrm>
              <a:off x="304800" y="609600"/>
              <a:ext cx="3200400" cy="5219850"/>
              <a:chOff x="0" y="0"/>
              <a:chExt cx="2860205" cy="5219850"/>
            </a:xfrm>
          </p:grpSpPr>
          <p:cxnSp>
            <p:nvCxnSpPr>
              <p:cNvPr id="7" name="439 Conector recto de flecha"/>
              <p:cNvCxnSpPr/>
              <p:nvPr/>
            </p:nvCxnSpPr>
            <p:spPr>
              <a:xfrm>
                <a:off x="1906803" y="3583780"/>
                <a:ext cx="35524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537 Grupo"/>
              <p:cNvGrpSpPr/>
              <p:nvPr/>
            </p:nvGrpSpPr>
            <p:grpSpPr>
              <a:xfrm>
                <a:off x="0" y="0"/>
                <a:ext cx="2860205" cy="5219850"/>
                <a:chOff x="0" y="0"/>
                <a:chExt cx="2860205" cy="5219850"/>
              </a:xfrm>
            </p:grpSpPr>
            <p:cxnSp>
              <p:nvCxnSpPr>
                <p:cNvPr id="17" name="434 Conector recto de flecha"/>
                <p:cNvCxnSpPr/>
                <p:nvPr/>
              </p:nvCxnSpPr>
              <p:spPr>
                <a:xfrm>
                  <a:off x="1181100" y="323850"/>
                  <a:ext cx="0" cy="4896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421 Rectángulo"/>
                <p:cNvSpPr/>
                <p:nvPr/>
              </p:nvSpPr>
              <p:spPr>
                <a:xfrm>
                  <a:off x="1157702" y="3962400"/>
                  <a:ext cx="371475" cy="2489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SI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10" name="423 Conector recto de flecha"/>
                <p:cNvCxnSpPr/>
                <p:nvPr/>
              </p:nvCxnSpPr>
              <p:spPr>
                <a:xfrm>
                  <a:off x="133350" y="133350"/>
                  <a:ext cx="40969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424 Rectángulo redondeado"/>
                <p:cNvSpPr/>
                <p:nvPr/>
              </p:nvSpPr>
              <p:spPr>
                <a:xfrm>
                  <a:off x="571500" y="47625"/>
                  <a:ext cx="1224280" cy="262255"/>
                </a:xfrm>
                <a:prstGeom prst="round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SITUACIÓN NORMAL</a:t>
                  </a:r>
                </a:p>
              </p:txBody>
            </p:sp>
            <p:sp>
              <p:nvSpPr>
                <p:cNvPr id="12" name="425 Elipse"/>
                <p:cNvSpPr/>
                <p:nvPr/>
              </p:nvSpPr>
              <p:spPr>
                <a:xfrm>
                  <a:off x="0" y="0"/>
                  <a:ext cx="325755" cy="2940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>
                      <a:effectLst/>
                      <a:ea typeface="Calibri"/>
                      <a:cs typeface="Times New Roman"/>
                    </a:rPr>
                    <a:t>1</a:t>
                  </a:r>
                </a:p>
              </p:txBody>
            </p:sp>
            <p:cxnSp>
              <p:nvCxnSpPr>
                <p:cNvPr id="15" name="432 Conector recto de flecha"/>
                <p:cNvCxnSpPr>
                  <a:endCxn id="18" idx="1"/>
                </p:cNvCxnSpPr>
                <p:nvPr/>
              </p:nvCxnSpPr>
              <p:spPr>
                <a:xfrm flipV="1">
                  <a:off x="1889643" y="1897312"/>
                  <a:ext cx="30381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433 Proceso predefinido"/>
                <p:cNvSpPr/>
                <p:nvPr/>
              </p:nvSpPr>
              <p:spPr>
                <a:xfrm>
                  <a:off x="304800" y="433070"/>
                  <a:ext cx="1767205" cy="405130"/>
                </a:xfrm>
                <a:prstGeom prst="flowChartPredefinedProcess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Charlas quincenales sobre reglamento estudiantil. </a:t>
                  </a:r>
                </a:p>
              </p:txBody>
            </p:sp>
            <p:sp>
              <p:nvSpPr>
                <p:cNvPr id="18" name="435 Rectángulo"/>
                <p:cNvSpPr/>
                <p:nvPr/>
              </p:nvSpPr>
              <p:spPr>
                <a:xfrm>
                  <a:off x="2193455" y="1737224"/>
                  <a:ext cx="666750" cy="32017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Actos de  indisciplina</a:t>
                  </a:r>
                </a:p>
              </p:txBody>
            </p:sp>
            <p:sp>
              <p:nvSpPr>
                <p:cNvPr id="20" name="437 Decisión"/>
                <p:cNvSpPr/>
                <p:nvPr/>
              </p:nvSpPr>
              <p:spPr>
                <a:xfrm>
                  <a:off x="476701" y="3200400"/>
                  <a:ext cx="1428299" cy="761999"/>
                </a:xfrm>
                <a:prstGeom prst="flowChartDecision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¿Se cometió un acto de   indisciplina? </a:t>
                  </a:r>
                </a:p>
              </p:txBody>
            </p:sp>
            <p:sp>
              <p:nvSpPr>
                <p:cNvPr id="21" name="438 Elipse"/>
                <p:cNvSpPr/>
                <p:nvPr/>
              </p:nvSpPr>
              <p:spPr>
                <a:xfrm>
                  <a:off x="2262048" y="3436777"/>
                  <a:ext cx="325755" cy="2940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22" name="440 Rectángulo"/>
                <p:cNvSpPr/>
                <p:nvPr/>
              </p:nvSpPr>
              <p:spPr>
                <a:xfrm>
                  <a:off x="1899420" y="3369716"/>
                  <a:ext cx="371475" cy="2489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NO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4" name="442 Proceso predefinido"/>
                <p:cNvSpPr/>
                <p:nvPr/>
              </p:nvSpPr>
              <p:spPr>
                <a:xfrm>
                  <a:off x="340501" y="4191000"/>
                  <a:ext cx="1702502" cy="381000"/>
                </a:xfrm>
                <a:prstGeom prst="flowChartPredefinedProcess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Comunicación  inmediata al Comité de </a:t>
                  </a: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Seguridad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5" name="443 Proceso predefinido"/>
                <p:cNvSpPr/>
                <p:nvPr/>
              </p:nvSpPr>
              <p:spPr>
                <a:xfrm>
                  <a:off x="340500" y="4648200"/>
                  <a:ext cx="1702504" cy="372745"/>
                </a:xfrm>
                <a:prstGeom prst="flowChartPredefinedProcess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Disposiciones al Equipo de Control Disciplinario. </a:t>
                  </a:r>
                </a:p>
              </p:txBody>
            </p:sp>
            <p:sp>
              <p:nvSpPr>
                <p:cNvPr id="27" name="484 Datos"/>
                <p:cNvSpPr/>
                <p:nvPr/>
              </p:nvSpPr>
              <p:spPr>
                <a:xfrm>
                  <a:off x="304800" y="1524000"/>
                  <a:ext cx="1766570" cy="703890"/>
                </a:xfrm>
                <a:prstGeom prst="flowChartInputOutpu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Fuga </a:t>
                  </a: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, Atraso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Riña </a:t>
                  </a: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, Otros </a:t>
                  </a: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actos de </a:t>
                  </a: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indisciplina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8" name="485 Proceso predefinido"/>
                <p:cNvSpPr/>
                <p:nvPr/>
              </p:nvSpPr>
              <p:spPr>
                <a:xfrm>
                  <a:off x="304800" y="967105"/>
                  <a:ext cx="1766570" cy="404495"/>
                </a:xfrm>
                <a:prstGeom prst="flowChartPredefinedProcess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>
                      <a:effectLst/>
                      <a:ea typeface="Calibri"/>
                      <a:cs typeface="Times New Roman"/>
                    </a:rPr>
                    <a:t>Inspección y Supervisión diaria disciplinaria </a:t>
                  </a:r>
                </a:p>
              </p:txBody>
            </p:sp>
            <p:sp>
              <p:nvSpPr>
                <p:cNvPr id="31" name="501 Datos"/>
                <p:cNvSpPr/>
                <p:nvPr/>
              </p:nvSpPr>
              <p:spPr>
                <a:xfrm>
                  <a:off x="284984" y="2384529"/>
                  <a:ext cx="1758020" cy="739671"/>
                </a:xfrm>
                <a:prstGeom prst="flowChartInputOutpu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Alumnado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ea typeface="Calibri"/>
                      <a:cs typeface="Times New Roman"/>
                    </a:rPr>
                    <a:t>Personal </a:t>
                  </a: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docente,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Administrativo 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Dependencia institucional 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32" name="502 Conector recto de flecha"/>
                <p:cNvCxnSpPr/>
                <p:nvPr/>
              </p:nvCxnSpPr>
              <p:spPr>
                <a:xfrm>
                  <a:off x="1889644" y="2743200"/>
                  <a:ext cx="2895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503 Rectángulo"/>
                <p:cNvSpPr/>
                <p:nvPr/>
              </p:nvSpPr>
              <p:spPr>
                <a:xfrm>
                  <a:off x="2179204" y="2590800"/>
                  <a:ext cx="681001" cy="3048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 smtClean="0">
                      <a:ea typeface="Calibri"/>
                      <a:cs typeface="Times New Roman"/>
                    </a:rPr>
                    <a:t>Objeto</a:t>
                  </a:r>
                  <a:r>
                    <a:rPr lang="es-EC" sz="1000" dirty="0" smtClean="0">
                      <a:effectLst/>
                      <a:ea typeface="Calibri"/>
                      <a:cs typeface="Times New Roman"/>
                    </a:rPr>
                    <a:t> </a:t>
                  </a:r>
                  <a:r>
                    <a:rPr lang="es-EC" sz="1000" dirty="0" smtClean="0">
                      <a:ea typeface="Calibri"/>
                      <a:cs typeface="Times New Roman"/>
                    </a:rPr>
                    <a:t>afectado</a:t>
                  </a:r>
                  <a:endParaRPr lang="es-EC" sz="1000" dirty="0">
                    <a:effectLst/>
                    <a:ea typeface="Calibri"/>
                    <a:cs typeface="Times New Roman"/>
                  </a:endParaRPr>
                </a:p>
              </p:txBody>
            </p:sp>
          </p:grpSp>
        </p:grpSp>
        <p:sp>
          <p:nvSpPr>
            <p:cNvPr id="106" name="626 Conector fuera de página"/>
            <p:cNvSpPr/>
            <p:nvPr/>
          </p:nvSpPr>
          <p:spPr>
            <a:xfrm>
              <a:off x="1447800" y="5844561"/>
              <a:ext cx="360838" cy="327639"/>
            </a:xfrm>
            <a:prstGeom prst="flowChartOffpageConnecto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000" dirty="0">
                  <a:effectLst/>
                  <a:ea typeface="Calibri"/>
                  <a:cs typeface="Narkisim"/>
                </a:rPr>
                <a:t>1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62" name="61 Flecha derecha">
            <a:hlinkClick r:id="rId2" action="ppaction://hlinksldjump"/>
          </p:cNvPr>
          <p:cNvSpPr/>
          <p:nvPr/>
        </p:nvSpPr>
        <p:spPr>
          <a:xfrm rot="10800000">
            <a:off x="152400" y="6400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5" name="54 Conector recto"/>
          <p:cNvCxnSpPr/>
          <p:nvPr/>
        </p:nvCxnSpPr>
        <p:spPr>
          <a:xfrm>
            <a:off x="3962400" y="685800"/>
            <a:ext cx="0" cy="5486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6200" y="72325"/>
            <a:ext cx="8991600" cy="384875"/>
          </a:xfrm>
        </p:spPr>
        <p:txBody>
          <a:bodyPr>
            <a:noAutofit/>
          </a:bodyPr>
          <a:lstStyle/>
          <a:p>
            <a:r>
              <a:rPr lang="es-EC" sz="2200" b="1" dirty="0" smtClean="0"/>
              <a:t>PROCESO DEL EQUIPO CONTRA INCENDIOS Y DESASTRES NATURALES </a:t>
            </a:r>
            <a:endParaRPr lang="es-EC" sz="22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6" name="601 Grupo"/>
          <p:cNvGrpSpPr/>
          <p:nvPr/>
        </p:nvGrpSpPr>
        <p:grpSpPr>
          <a:xfrm>
            <a:off x="152400" y="685800"/>
            <a:ext cx="3276600" cy="5410200"/>
            <a:chOff x="0" y="0"/>
            <a:chExt cx="2853976" cy="5181931"/>
          </a:xfrm>
        </p:grpSpPr>
        <p:sp>
          <p:nvSpPr>
            <p:cNvPr id="7" name="602 Rectángulo"/>
            <p:cNvSpPr/>
            <p:nvPr/>
          </p:nvSpPr>
          <p:spPr>
            <a:xfrm>
              <a:off x="1161337" y="3429220"/>
              <a:ext cx="371475" cy="2489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 smtClean="0">
                  <a:effectLst/>
                  <a:ea typeface="Calibri"/>
                  <a:cs typeface="Narkisim"/>
                </a:rPr>
                <a:t>SI</a:t>
              </a:r>
              <a:r>
                <a:rPr lang="es-EC" sz="1000" dirty="0">
                  <a:effectLst/>
                  <a:ea typeface="Calibri"/>
                  <a:cs typeface="Narkisim"/>
                </a:rPr>
                <a:t> 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grpSp>
          <p:nvGrpSpPr>
            <p:cNvPr id="8" name="603 Grupo"/>
            <p:cNvGrpSpPr/>
            <p:nvPr/>
          </p:nvGrpSpPr>
          <p:grpSpPr>
            <a:xfrm>
              <a:off x="0" y="0"/>
              <a:ext cx="2853976" cy="5181931"/>
              <a:chOff x="200418" y="0"/>
              <a:chExt cx="2853976" cy="5181931"/>
            </a:xfrm>
          </p:grpSpPr>
          <p:cxnSp>
            <p:nvCxnSpPr>
              <p:cNvPr id="20" name="615 Conector recto de flecha"/>
              <p:cNvCxnSpPr/>
              <p:nvPr/>
            </p:nvCxnSpPr>
            <p:spPr>
              <a:xfrm>
                <a:off x="1380227" y="258793"/>
                <a:ext cx="0" cy="45722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604 Conector recto de flecha"/>
              <p:cNvCxnSpPr/>
              <p:nvPr/>
            </p:nvCxnSpPr>
            <p:spPr>
              <a:xfrm>
                <a:off x="336430" y="155276"/>
                <a:ext cx="4096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605 Rectángulo redondeado"/>
              <p:cNvSpPr/>
              <p:nvPr/>
            </p:nvSpPr>
            <p:spPr>
              <a:xfrm>
                <a:off x="767751" y="0"/>
                <a:ext cx="1224280" cy="262255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SITUACIÓN NORMAL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2" name="606 Elipse"/>
              <p:cNvSpPr/>
              <p:nvPr/>
            </p:nvSpPr>
            <p:spPr>
              <a:xfrm>
                <a:off x="200418" y="0"/>
                <a:ext cx="325755" cy="29400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>
                    <a:effectLst/>
                    <a:ea typeface="Calibri"/>
                    <a:cs typeface="Narkisim"/>
                  </a:rPr>
                  <a:t>1</a:t>
                </a:r>
                <a:endParaRPr lang="es-EC" sz="10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3" name="607 Datos"/>
              <p:cNvSpPr/>
              <p:nvPr/>
            </p:nvSpPr>
            <p:spPr>
              <a:xfrm>
                <a:off x="541279" y="914459"/>
                <a:ext cx="1691479" cy="734817"/>
              </a:xfrm>
              <a:prstGeom prst="flowChartInputOutpu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Fugas de agua </a:t>
                </a:r>
                <a:r>
                  <a:rPr lang="es-EC" sz="1000" dirty="0" smtClean="0">
                    <a:effectLst/>
                    <a:ea typeface="Calibri"/>
                    <a:cs typeface="Narkisim"/>
                  </a:rPr>
                  <a:t>y gas, Averías eléctricas,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1000" dirty="0" smtClean="0">
                    <a:ea typeface="Calibri"/>
                    <a:cs typeface="Narkisim"/>
                  </a:rPr>
                  <a:t>Derrame </a:t>
                </a:r>
                <a:r>
                  <a:rPr lang="es-EC" sz="1000" dirty="0" smtClean="0">
                    <a:effectLst/>
                    <a:ea typeface="Calibri"/>
                    <a:cs typeface="Narkisim"/>
                  </a:rPr>
                  <a:t> </a:t>
                </a:r>
                <a:r>
                  <a:rPr lang="es-EC" sz="1000" dirty="0">
                    <a:effectLst/>
                    <a:ea typeface="Calibri"/>
                    <a:cs typeface="Narkisim"/>
                  </a:rPr>
                  <a:t>de combustibles.  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4" name="608 Rectángulo"/>
              <p:cNvSpPr/>
              <p:nvPr/>
            </p:nvSpPr>
            <p:spPr>
              <a:xfrm>
                <a:off x="2450509" y="1143073"/>
                <a:ext cx="603885" cy="3025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Amenaza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cxnSp>
            <p:nvCxnSpPr>
              <p:cNvPr id="15" name="609 Conector recto de flecha"/>
              <p:cNvCxnSpPr/>
              <p:nvPr/>
            </p:nvCxnSpPr>
            <p:spPr>
              <a:xfrm>
                <a:off x="2073303" y="1286732"/>
                <a:ext cx="377206" cy="1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611 Datos"/>
              <p:cNvSpPr/>
              <p:nvPr/>
            </p:nvSpPr>
            <p:spPr>
              <a:xfrm>
                <a:off x="508960" y="1824434"/>
                <a:ext cx="1723799" cy="578814"/>
              </a:xfrm>
              <a:prstGeom prst="flowChartInputOutpu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Personal Docente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Administrativo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s-EC" sz="1000" dirty="0" smtClean="0">
                    <a:effectLst/>
                    <a:ea typeface="Calibri"/>
                    <a:cs typeface="Narkisim"/>
                  </a:rPr>
                  <a:t>Alumnado,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es-EC" sz="1000" dirty="0" smtClean="0">
                    <a:effectLst/>
                    <a:ea typeface="Calibri"/>
                    <a:cs typeface="Narkisim"/>
                  </a:rPr>
                  <a:t> Visitas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cxnSp>
            <p:nvCxnSpPr>
              <p:cNvPr id="18" name="613 Conector recto de flecha"/>
              <p:cNvCxnSpPr/>
              <p:nvPr/>
            </p:nvCxnSpPr>
            <p:spPr>
              <a:xfrm>
                <a:off x="2087591" y="2094903"/>
                <a:ext cx="35132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614 Proceso predefinido"/>
              <p:cNvSpPr/>
              <p:nvPr/>
            </p:nvSpPr>
            <p:spPr>
              <a:xfrm>
                <a:off x="538136" y="457229"/>
                <a:ext cx="1767205" cy="325715"/>
              </a:xfrm>
              <a:prstGeom prst="flowChartPredefined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Monitoreo y Supervisión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Del  S.S.F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1" name="616 Rectángulo"/>
              <p:cNvSpPr/>
              <p:nvPr/>
            </p:nvSpPr>
            <p:spPr>
              <a:xfrm>
                <a:off x="2450509" y="1912131"/>
                <a:ext cx="603885" cy="3740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Objeto a </a:t>
                </a:r>
                <a:r>
                  <a:rPr lang="es-EC" sz="1000" dirty="0" smtClean="0">
                    <a:effectLst/>
                    <a:ea typeface="Calibri"/>
                    <a:cs typeface="Narkisim"/>
                  </a:rPr>
                  <a:t>Proteger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3" name="618 Decisión"/>
              <p:cNvSpPr/>
              <p:nvPr/>
            </p:nvSpPr>
            <p:spPr>
              <a:xfrm>
                <a:off x="610039" y="2514760"/>
                <a:ext cx="1550136" cy="917304"/>
              </a:xfrm>
              <a:prstGeom prst="flowChartDecisio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Amenaza ^ O.P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= SINIESTRO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4" name="619 Elipse"/>
              <p:cNvSpPr/>
              <p:nvPr/>
            </p:nvSpPr>
            <p:spPr>
              <a:xfrm>
                <a:off x="2695014" y="2830395"/>
                <a:ext cx="325755" cy="29400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>
                    <a:effectLst/>
                    <a:ea typeface="Calibri"/>
                    <a:cs typeface="Narkisim"/>
                  </a:rPr>
                  <a:t>1</a:t>
                </a:r>
                <a:endParaRPr lang="es-EC" sz="1000">
                  <a:effectLst/>
                  <a:ea typeface="Calibri"/>
                  <a:cs typeface="Times New Roman"/>
                </a:endParaRPr>
              </a:p>
            </p:txBody>
          </p:sp>
          <p:cxnSp>
            <p:nvCxnSpPr>
              <p:cNvPr id="25" name="620 Conector recto de flecha"/>
              <p:cNvCxnSpPr/>
              <p:nvPr/>
            </p:nvCxnSpPr>
            <p:spPr>
              <a:xfrm flipV="1">
                <a:off x="2160175" y="2971990"/>
                <a:ext cx="517525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621 Rectángulo"/>
              <p:cNvSpPr/>
              <p:nvPr/>
            </p:nvSpPr>
            <p:spPr>
              <a:xfrm>
                <a:off x="2232758" y="2723070"/>
                <a:ext cx="371475" cy="248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 smtClean="0">
                    <a:effectLst/>
                    <a:ea typeface="Calibri"/>
                    <a:cs typeface="Narkisim"/>
                  </a:rPr>
                  <a:t>NO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8" name="623 Proceso predefinido"/>
              <p:cNvSpPr/>
              <p:nvPr/>
            </p:nvSpPr>
            <p:spPr>
              <a:xfrm>
                <a:off x="490752" y="3734039"/>
                <a:ext cx="1777995" cy="381000"/>
              </a:xfrm>
              <a:prstGeom prst="flowChartPredefined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Comunicación  inmediata al Comité de </a:t>
                </a:r>
                <a:r>
                  <a:rPr lang="es-EC" sz="1000" dirty="0" smtClean="0">
                    <a:effectLst/>
                    <a:ea typeface="Calibri"/>
                    <a:cs typeface="Narkisim"/>
                  </a:rPr>
                  <a:t>Seguridad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9" name="624 Proceso predefinido"/>
              <p:cNvSpPr/>
              <p:nvPr/>
            </p:nvSpPr>
            <p:spPr>
              <a:xfrm>
                <a:off x="490752" y="4267473"/>
                <a:ext cx="1765300" cy="382474"/>
              </a:xfrm>
              <a:prstGeom prst="flowChartPredefined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Disposiciones al Equipo Contra Incendios 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31" name="626 Conector fuera de página"/>
              <p:cNvSpPr/>
              <p:nvPr/>
            </p:nvSpPr>
            <p:spPr>
              <a:xfrm>
                <a:off x="1203780" y="4854271"/>
                <a:ext cx="343713" cy="327660"/>
              </a:xfrm>
              <a:prstGeom prst="flowChartOffpage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>
                    <a:effectLst/>
                    <a:ea typeface="Calibri"/>
                    <a:cs typeface="Narkisim"/>
                  </a:rPr>
                  <a:t>1</a:t>
                </a:r>
                <a:endParaRPr lang="es-EC" sz="1000">
                  <a:effectLst/>
                  <a:ea typeface="Calibri"/>
                  <a:cs typeface="Times New Roman"/>
                </a:endParaRPr>
              </a:p>
            </p:txBody>
          </p:sp>
        </p:grpSp>
      </p:grpSp>
      <p:grpSp>
        <p:nvGrpSpPr>
          <p:cNvPr id="99" name="98 Grupo"/>
          <p:cNvGrpSpPr/>
          <p:nvPr/>
        </p:nvGrpSpPr>
        <p:grpSpPr>
          <a:xfrm>
            <a:off x="3733799" y="685800"/>
            <a:ext cx="5257801" cy="5030036"/>
            <a:chOff x="4025960" y="762000"/>
            <a:chExt cx="5005647" cy="4211212"/>
          </a:xfrm>
        </p:grpSpPr>
        <p:cxnSp>
          <p:nvCxnSpPr>
            <p:cNvPr id="88" name="658 Conector recto de flecha"/>
            <p:cNvCxnSpPr/>
            <p:nvPr/>
          </p:nvCxnSpPr>
          <p:spPr>
            <a:xfrm flipV="1">
              <a:off x="5978326" y="974697"/>
              <a:ext cx="13389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658 Conector recto de flecha"/>
            <p:cNvCxnSpPr/>
            <p:nvPr/>
          </p:nvCxnSpPr>
          <p:spPr>
            <a:xfrm flipV="1">
              <a:off x="5976256" y="1575992"/>
              <a:ext cx="13389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658 Conector recto de flecha"/>
            <p:cNvCxnSpPr/>
            <p:nvPr/>
          </p:nvCxnSpPr>
          <p:spPr>
            <a:xfrm flipV="1">
              <a:off x="5973228" y="2238237"/>
              <a:ext cx="138343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667 Grupo"/>
            <p:cNvGrpSpPr/>
            <p:nvPr/>
          </p:nvGrpSpPr>
          <p:grpSpPr>
            <a:xfrm>
              <a:off x="4025960" y="762000"/>
              <a:ext cx="5005647" cy="4211212"/>
              <a:chOff x="67088" y="0"/>
              <a:chExt cx="5005664" cy="4211611"/>
            </a:xfrm>
          </p:grpSpPr>
          <p:grpSp>
            <p:nvGrpSpPr>
              <p:cNvPr id="34" name="628 Grupo"/>
              <p:cNvGrpSpPr/>
              <p:nvPr/>
            </p:nvGrpSpPr>
            <p:grpSpPr>
              <a:xfrm>
                <a:off x="67088" y="0"/>
                <a:ext cx="5005664" cy="4211611"/>
                <a:chOff x="70384" y="104775"/>
                <a:chExt cx="5005664" cy="4391324"/>
              </a:xfrm>
            </p:grpSpPr>
            <p:cxnSp>
              <p:nvCxnSpPr>
                <p:cNvPr id="36" name="629 Conector recto de flecha"/>
                <p:cNvCxnSpPr/>
                <p:nvPr/>
              </p:nvCxnSpPr>
              <p:spPr>
                <a:xfrm>
                  <a:off x="4233334" y="383629"/>
                  <a:ext cx="0" cy="25151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630 Grupo"/>
                <p:cNvGrpSpPr/>
                <p:nvPr/>
              </p:nvGrpSpPr>
              <p:grpSpPr>
                <a:xfrm>
                  <a:off x="70384" y="104775"/>
                  <a:ext cx="5005664" cy="4391324"/>
                  <a:chOff x="70386" y="264985"/>
                  <a:chExt cx="5005824" cy="4391654"/>
                </a:xfrm>
              </p:grpSpPr>
              <p:grpSp>
                <p:nvGrpSpPr>
                  <p:cNvPr id="38" name="631 Grupo"/>
                  <p:cNvGrpSpPr/>
                  <p:nvPr/>
                </p:nvGrpSpPr>
                <p:grpSpPr>
                  <a:xfrm>
                    <a:off x="70386" y="264985"/>
                    <a:ext cx="5005824" cy="4079336"/>
                    <a:chOff x="77209" y="117570"/>
                    <a:chExt cx="5005824" cy="2982984"/>
                  </a:xfrm>
                </p:grpSpPr>
                <p:cxnSp>
                  <p:nvCxnSpPr>
                    <p:cNvPr id="45" name="637 Conector recto de flecha"/>
                    <p:cNvCxnSpPr/>
                    <p:nvPr/>
                  </p:nvCxnSpPr>
                  <p:spPr>
                    <a:xfrm>
                      <a:off x="928079" y="524327"/>
                      <a:ext cx="0" cy="225112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658 Conector recto de flecha"/>
                    <p:cNvCxnSpPr/>
                    <p:nvPr/>
                  </p:nvCxnSpPr>
                  <p:spPr>
                    <a:xfrm flipV="1">
                      <a:off x="2024546" y="1794313"/>
                      <a:ext cx="1383479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" name="633 Proceso predefinido"/>
                    <p:cNvSpPr/>
                    <p:nvPr/>
                  </p:nvSpPr>
                  <p:spPr>
                    <a:xfrm>
                      <a:off x="77211" y="912623"/>
                      <a:ext cx="1713943" cy="309003"/>
                    </a:xfrm>
                    <a:prstGeom prst="flowChartPredefined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Coordinación y activación del plan  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42" name="634 Rectángulo redondeado"/>
                    <p:cNvSpPr/>
                    <p:nvPr/>
                  </p:nvSpPr>
                  <p:spPr>
                    <a:xfrm>
                      <a:off x="330631" y="1892177"/>
                      <a:ext cx="1197543" cy="365946"/>
                    </a:xfrm>
                    <a:prstGeom prst="round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Retorno a la 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ea typeface="Calibri"/>
                          <a:cs typeface="Narkisim"/>
                        </a:rPr>
                        <a:t>Normalidad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44" name="636 Conector fuera de página"/>
                    <p:cNvSpPr/>
                    <p:nvPr/>
                  </p:nvSpPr>
                  <p:spPr>
                    <a:xfrm>
                      <a:off x="775674" y="295458"/>
                      <a:ext cx="304811" cy="237245"/>
                    </a:xfrm>
                    <a:prstGeom prst="flowChartOffpageConnector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1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cxnSp>
                  <p:nvCxnSpPr>
                    <p:cNvPr id="46" name="638 Conector recto"/>
                    <p:cNvCxnSpPr>
                      <a:stCxn id="41" idx="3"/>
                    </p:cNvCxnSpPr>
                    <p:nvPr/>
                  </p:nvCxnSpPr>
                  <p:spPr>
                    <a:xfrm>
                      <a:off x="1791154" y="1067124"/>
                      <a:ext cx="2333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639 Conector recto"/>
                    <p:cNvCxnSpPr/>
                    <p:nvPr/>
                  </p:nvCxnSpPr>
                  <p:spPr>
                    <a:xfrm>
                      <a:off x="2024546" y="279767"/>
                      <a:ext cx="0" cy="150758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9" name="641 Proceso"/>
                    <p:cNvSpPr/>
                    <p:nvPr/>
                  </p:nvSpPr>
                  <p:spPr>
                    <a:xfrm>
                      <a:off x="2223525" y="139030"/>
                      <a:ext cx="951230" cy="312858"/>
                    </a:xfrm>
                    <a:prstGeom prst="flowChart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Jefe de Seguridad 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50" name="642 Proceso predefinido"/>
                    <p:cNvSpPr/>
                    <p:nvPr/>
                  </p:nvSpPr>
                  <p:spPr>
                    <a:xfrm>
                      <a:off x="3407818" y="117570"/>
                      <a:ext cx="1664948" cy="334349"/>
                    </a:xfrm>
                    <a:prstGeom prst="flowChartPredefined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- Solicita apoyo al cuerpo de Bomberos 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52" name="644 Proceso"/>
                    <p:cNvSpPr/>
                    <p:nvPr/>
                  </p:nvSpPr>
                  <p:spPr>
                    <a:xfrm>
                      <a:off x="2223525" y="598369"/>
                      <a:ext cx="951230" cy="253706"/>
                    </a:xfrm>
                    <a:prstGeom prst="flowChart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2 </a:t>
                      </a:r>
                      <a:r>
                        <a:rPr lang="es-EC" sz="1000" dirty="0" smtClean="0">
                          <a:effectLst/>
                          <a:ea typeface="Calibri"/>
                          <a:cs typeface="Narkisim"/>
                        </a:rPr>
                        <a:t>Inspectores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53" name="645 Proceso predefinido"/>
                    <p:cNvSpPr/>
                    <p:nvPr/>
                  </p:nvSpPr>
                  <p:spPr>
                    <a:xfrm>
                      <a:off x="3398281" y="578128"/>
                      <a:ext cx="1664335" cy="320343"/>
                    </a:xfrm>
                    <a:prstGeom prst="flowChartPredefined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- Activación de alarma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- Evacuación del </a:t>
                      </a:r>
                      <a:r>
                        <a:rPr lang="es-EC" sz="1000" dirty="0" smtClean="0">
                          <a:effectLst/>
                          <a:ea typeface="Calibri"/>
                          <a:cs typeface="Narkisim"/>
                        </a:rPr>
                        <a:t>O.P</a:t>
                      </a: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 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55" name="647 Proceso"/>
                    <p:cNvSpPr/>
                    <p:nvPr/>
                  </p:nvSpPr>
                  <p:spPr>
                    <a:xfrm>
                      <a:off x="2223525" y="1090549"/>
                      <a:ext cx="951230" cy="301574"/>
                    </a:xfrm>
                    <a:prstGeom prst="flowChart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3 </a:t>
                      </a:r>
                      <a:r>
                        <a:rPr lang="es-EC" sz="1000" dirty="0" smtClean="0">
                          <a:ea typeface="Calibri"/>
                          <a:cs typeface="Narkisim"/>
                        </a:rPr>
                        <a:t>Administrativos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56" name="648 Proceso predefinido"/>
                    <p:cNvSpPr/>
                    <p:nvPr/>
                  </p:nvSpPr>
                  <p:spPr>
                    <a:xfrm>
                      <a:off x="3407710" y="1003686"/>
                      <a:ext cx="1664335" cy="450372"/>
                    </a:xfrm>
                    <a:prstGeom prst="flowChartPredefined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- Mitigar la propagación de la amenaza con equipo requerido. 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58" name="650 Proceso"/>
                    <p:cNvSpPr/>
                    <p:nvPr/>
                  </p:nvSpPr>
                  <p:spPr>
                    <a:xfrm>
                      <a:off x="2223525" y="1704400"/>
                      <a:ext cx="951230" cy="213181"/>
                    </a:xfrm>
                    <a:prstGeom prst="flowChart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3 </a:t>
                      </a:r>
                      <a:r>
                        <a:rPr lang="es-EC" sz="1000" dirty="0" smtClean="0">
                          <a:effectLst/>
                          <a:ea typeface="Calibri"/>
                          <a:cs typeface="Narkisim"/>
                        </a:rPr>
                        <a:t>Docentes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59" name="651 Proceso predefinido"/>
                    <p:cNvSpPr/>
                    <p:nvPr/>
                  </p:nvSpPr>
                  <p:spPr>
                    <a:xfrm>
                      <a:off x="3418698" y="1575652"/>
                      <a:ext cx="1664335" cy="516480"/>
                    </a:xfrm>
                    <a:prstGeom prst="flowChartPredefined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- Mantener y trasmitir la calma.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- Colaborar con evacuación 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60" name="652 Proceso predefinido"/>
                    <p:cNvSpPr/>
                    <p:nvPr/>
                  </p:nvSpPr>
                  <p:spPr>
                    <a:xfrm>
                      <a:off x="77209" y="2325681"/>
                      <a:ext cx="1765300" cy="292710"/>
                    </a:xfrm>
                    <a:prstGeom prst="flowChartPredefined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Evaluación del área </a:t>
                      </a:r>
                      <a:r>
                        <a:rPr lang="es-EC" sz="1000" dirty="0" smtClean="0">
                          <a:effectLst/>
                          <a:ea typeface="Calibri"/>
                          <a:cs typeface="Narkisim"/>
                        </a:rPr>
                        <a:t>afectada 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61" name="653 Proceso predefinido"/>
                    <p:cNvSpPr/>
                    <p:nvPr/>
                  </p:nvSpPr>
                  <p:spPr>
                    <a:xfrm>
                      <a:off x="77211" y="2790546"/>
                      <a:ext cx="1765300" cy="310008"/>
                    </a:xfrm>
                    <a:prstGeom prst="flowChartPredefinedProcess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ea typeface="Calibri"/>
                          <a:cs typeface="Narkisim"/>
                        </a:rPr>
                        <a:t>Estado situacional del personal</a:t>
                      </a:r>
                      <a:r>
                        <a:rPr lang="es-EC" sz="1000" dirty="0" smtClean="0">
                          <a:effectLst/>
                          <a:ea typeface="Calibri"/>
                          <a:cs typeface="Narkisim"/>
                        </a:rPr>
                        <a:t>.</a:t>
                      </a:r>
                      <a:endParaRPr lang="es-EC" sz="1000" dirty="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cxnSp>
                  <p:nvCxnSpPr>
                    <p:cNvPr id="67" name="659 Conector recto"/>
                    <p:cNvCxnSpPr>
                      <a:stCxn id="60" idx="3"/>
                    </p:cNvCxnSpPr>
                    <p:nvPr/>
                  </p:nvCxnSpPr>
                  <p:spPr>
                    <a:xfrm>
                      <a:off x="1842509" y="2472036"/>
                      <a:ext cx="126604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660 Conector recto"/>
                    <p:cNvCxnSpPr>
                      <a:stCxn id="61" idx="3"/>
                    </p:cNvCxnSpPr>
                    <p:nvPr/>
                  </p:nvCxnSpPr>
                  <p:spPr>
                    <a:xfrm>
                      <a:off x="1842511" y="2945550"/>
                      <a:ext cx="13309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661 Conector recto"/>
                    <p:cNvCxnSpPr/>
                    <p:nvPr/>
                  </p:nvCxnSpPr>
                  <p:spPr>
                    <a:xfrm>
                      <a:off x="1969114" y="2472036"/>
                      <a:ext cx="0" cy="46669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662 Conector recto de flecha"/>
                    <p:cNvCxnSpPr/>
                    <p:nvPr/>
                  </p:nvCxnSpPr>
                  <p:spPr>
                    <a:xfrm>
                      <a:off x="1975399" y="2732438"/>
                      <a:ext cx="29019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1" name="663 Documento"/>
                    <p:cNvSpPr/>
                    <p:nvPr/>
                  </p:nvSpPr>
                  <p:spPr>
                    <a:xfrm>
                      <a:off x="2254023" y="2492054"/>
                      <a:ext cx="1078252" cy="506304"/>
                    </a:xfrm>
                    <a:prstGeom prst="flowChartDocumen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ea typeface="Calibri"/>
                          <a:cs typeface="Narkisim"/>
                        </a:rPr>
                        <a:t>Presentación </a:t>
                      </a:r>
                      <a:endParaRPr lang="es-EC" sz="1000">
                        <a:effectLst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ea typeface="Calibri"/>
                          <a:cs typeface="Narkisim"/>
                        </a:rPr>
                        <a:t>De  </a:t>
                      </a:r>
                      <a:endParaRPr lang="es-EC" sz="1000">
                        <a:effectLst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ea typeface="Calibri"/>
                          <a:cs typeface="Narkisim"/>
                        </a:rPr>
                        <a:t>Informes</a:t>
                      </a:r>
                      <a:endParaRPr lang="es-EC" sz="100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  <p:cxnSp>
                  <p:nvCxnSpPr>
                    <p:cNvPr id="72" name="664 Conector recto de flecha"/>
                    <p:cNvCxnSpPr/>
                    <p:nvPr/>
                  </p:nvCxnSpPr>
                  <p:spPr>
                    <a:xfrm>
                      <a:off x="2833147" y="2967221"/>
                      <a:ext cx="0" cy="122351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9" name="665 Terminador"/>
                  <p:cNvSpPr/>
                  <p:nvPr/>
                </p:nvSpPr>
                <p:spPr>
                  <a:xfrm>
                    <a:off x="2597715" y="4323263"/>
                    <a:ext cx="490855" cy="333376"/>
                  </a:xfrm>
                  <a:prstGeom prst="flowChartTerminator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s-EC" sz="1000">
                        <a:effectLst/>
                        <a:ea typeface="Calibri"/>
                        <a:cs typeface="Narkisim"/>
                      </a:rPr>
                      <a:t>FIN</a:t>
                    </a:r>
                    <a:endParaRPr lang="es-EC" sz="1000">
                      <a:effectLst/>
                      <a:ea typeface="Calibri"/>
                      <a:cs typeface="Times New Roman"/>
                    </a:endParaRPr>
                  </a:p>
                </p:txBody>
              </p:sp>
            </p:grpSp>
          </p:grpSp>
          <p:cxnSp>
            <p:nvCxnSpPr>
              <p:cNvPr id="35" name="666 Conector recto de flecha"/>
              <p:cNvCxnSpPr/>
              <p:nvPr/>
            </p:nvCxnSpPr>
            <p:spPr>
              <a:xfrm flipH="1">
                <a:off x="1518006" y="2679671"/>
                <a:ext cx="27206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62 Flecha derecha">
            <a:hlinkClick r:id="rId2" action="ppaction://hlinksldjump"/>
          </p:cNvPr>
          <p:cNvSpPr/>
          <p:nvPr/>
        </p:nvSpPr>
        <p:spPr>
          <a:xfrm rot="10800000">
            <a:off x="152400" y="6400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62" name="61 Conector recto"/>
          <p:cNvCxnSpPr/>
          <p:nvPr/>
        </p:nvCxnSpPr>
        <p:spPr>
          <a:xfrm>
            <a:off x="3657600" y="609600"/>
            <a:ext cx="0" cy="5486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9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705 Conector recto de flecha"/>
          <p:cNvCxnSpPr>
            <a:stCxn id="11" idx="2"/>
            <a:endCxn id="31" idx="0"/>
          </p:cNvCxnSpPr>
          <p:nvPr/>
        </p:nvCxnSpPr>
        <p:spPr>
          <a:xfrm>
            <a:off x="1422911" y="967761"/>
            <a:ext cx="12035" cy="487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2443" y="76200"/>
            <a:ext cx="8229600" cy="384874"/>
          </a:xfrm>
        </p:spPr>
        <p:txBody>
          <a:bodyPr>
            <a:noAutofit/>
          </a:bodyPr>
          <a:lstStyle/>
          <a:p>
            <a:r>
              <a:rPr lang="es-EC" sz="2400" b="1" dirty="0" smtClean="0"/>
              <a:t>PROCESO DEL EQUIPO DE SEGURIDAD AMBIENTAL Y SALUD </a:t>
            </a:r>
            <a:endParaRPr lang="es-EC" sz="24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6" name="668 Grupo"/>
          <p:cNvGrpSpPr/>
          <p:nvPr/>
        </p:nvGrpSpPr>
        <p:grpSpPr>
          <a:xfrm>
            <a:off x="76200" y="705523"/>
            <a:ext cx="3276599" cy="5466677"/>
            <a:chOff x="0" y="-33640"/>
            <a:chExt cx="2810901" cy="5467027"/>
          </a:xfrm>
        </p:grpSpPr>
        <p:sp>
          <p:nvSpPr>
            <p:cNvPr id="7" name="669 Rectángulo"/>
            <p:cNvSpPr/>
            <p:nvPr/>
          </p:nvSpPr>
          <p:spPr>
            <a:xfrm>
              <a:off x="1108089" y="3657834"/>
              <a:ext cx="371475" cy="2489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C" sz="1000" dirty="0" smtClean="0">
                  <a:effectLst/>
                  <a:ea typeface="Calibri"/>
                  <a:cs typeface="Narkisim"/>
                </a:rPr>
                <a:t>SI</a:t>
              </a:r>
              <a:endParaRPr lang="es-EC" sz="1000" dirty="0">
                <a:effectLst/>
                <a:ea typeface="Calibri"/>
                <a:cs typeface="Times New Roman"/>
              </a:endParaRPr>
            </a:p>
          </p:txBody>
        </p:sp>
        <p:grpSp>
          <p:nvGrpSpPr>
            <p:cNvPr id="8" name="670 Grupo"/>
            <p:cNvGrpSpPr/>
            <p:nvPr/>
          </p:nvGrpSpPr>
          <p:grpSpPr>
            <a:xfrm>
              <a:off x="0" y="-33640"/>
              <a:ext cx="2810901" cy="5467027"/>
              <a:chOff x="200418" y="-33640"/>
              <a:chExt cx="2810901" cy="5467027"/>
            </a:xfrm>
          </p:grpSpPr>
          <p:cxnSp>
            <p:nvCxnSpPr>
              <p:cNvPr id="10" name="672 Conector recto de flecha"/>
              <p:cNvCxnSpPr/>
              <p:nvPr/>
            </p:nvCxnSpPr>
            <p:spPr>
              <a:xfrm>
                <a:off x="336430" y="155276"/>
                <a:ext cx="4096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673 Rectángulo redondeado"/>
              <p:cNvSpPr/>
              <p:nvPr/>
            </p:nvSpPr>
            <p:spPr>
              <a:xfrm>
                <a:off x="743583" y="-33640"/>
                <a:ext cx="1224280" cy="262255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SITUACIÓN NORMAL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2" name="674 Elipse"/>
              <p:cNvSpPr/>
              <p:nvPr/>
            </p:nvSpPr>
            <p:spPr>
              <a:xfrm>
                <a:off x="200418" y="0"/>
                <a:ext cx="325755" cy="29400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>
                    <a:effectLst/>
                    <a:ea typeface="Calibri"/>
                    <a:cs typeface="Narkisim"/>
                  </a:rPr>
                  <a:t>1</a:t>
                </a:r>
                <a:endParaRPr lang="es-EC" sz="10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3" name="675 Datos"/>
              <p:cNvSpPr/>
              <p:nvPr/>
            </p:nvSpPr>
            <p:spPr>
              <a:xfrm>
                <a:off x="436558" y="1074662"/>
                <a:ext cx="1847693" cy="711006"/>
              </a:xfrm>
              <a:prstGeom prst="flowChartInputOutpu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Desechos y  basura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Averías </a:t>
                </a:r>
                <a:r>
                  <a:rPr lang="es-EC" sz="1000" dirty="0" smtClean="0">
                    <a:effectLst/>
                    <a:ea typeface="Calibri"/>
                    <a:cs typeface="Narkisim"/>
                  </a:rPr>
                  <a:t>de Alcantarillados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Deforestación y otros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4" name="676 Rectángulo"/>
              <p:cNvSpPr/>
              <p:nvPr/>
            </p:nvSpPr>
            <p:spPr>
              <a:xfrm>
                <a:off x="2407433" y="1303442"/>
                <a:ext cx="603885" cy="2968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Amenaza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cxnSp>
            <p:nvCxnSpPr>
              <p:cNvPr id="15" name="677 Conector recto de flecha"/>
              <p:cNvCxnSpPr/>
              <p:nvPr/>
            </p:nvCxnSpPr>
            <p:spPr>
              <a:xfrm>
                <a:off x="2095927" y="1472890"/>
                <a:ext cx="31150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679 Datos"/>
              <p:cNvSpPr/>
              <p:nvPr/>
            </p:nvSpPr>
            <p:spPr>
              <a:xfrm>
                <a:off x="436558" y="1989121"/>
                <a:ext cx="1824352" cy="617460"/>
              </a:xfrm>
              <a:prstGeom prst="flowChartInputOutpu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endParaRPr lang="es-EC" sz="1000" dirty="0" smtClean="0">
                  <a:effectLst/>
                  <a:ea typeface="Calibri"/>
                  <a:cs typeface="Narkisim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s-EC" sz="1000" dirty="0" smtClean="0">
                    <a:effectLst/>
                    <a:ea typeface="Calibri"/>
                    <a:cs typeface="Narkisim"/>
                  </a:rPr>
                  <a:t>Personal </a:t>
                </a:r>
                <a:r>
                  <a:rPr lang="es-EC" sz="1000" dirty="0">
                    <a:effectLst/>
                    <a:ea typeface="Calibri"/>
                    <a:cs typeface="Narkisim"/>
                  </a:rPr>
                  <a:t>Docente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s-EC" sz="1000" dirty="0" smtClean="0">
                    <a:effectLst/>
                    <a:ea typeface="Calibri"/>
                    <a:cs typeface="Narkisim"/>
                  </a:rPr>
                  <a:t>Administrativo, Alumnado</a:t>
                </a:r>
                <a:r>
                  <a:rPr lang="es-EC" sz="1000" dirty="0" smtClean="0">
                    <a:ea typeface="Calibri"/>
                    <a:cs typeface="Times New Roman"/>
                  </a:rPr>
                  <a:t>, </a:t>
                </a:r>
                <a:r>
                  <a:rPr lang="es-EC" sz="1000" dirty="0" smtClean="0">
                    <a:effectLst/>
                    <a:ea typeface="Calibri"/>
                    <a:cs typeface="Narkisim"/>
                  </a:rPr>
                  <a:t>Visitas, Asalto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cxnSp>
            <p:nvCxnSpPr>
              <p:cNvPr id="18" name="680 Conector recto de flecha"/>
              <p:cNvCxnSpPr/>
              <p:nvPr/>
            </p:nvCxnSpPr>
            <p:spPr>
              <a:xfrm>
                <a:off x="2064466" y="2328538"/>
                <a:ext cx="31150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681 Proceso predefinido"/>
              <p:cNvSpPr/>
              <p:nvPr/>
            </p:nvSpPr>
            <p:spPr>
              <a:xfrm>
                <a:off x="436559" y="402802"/>
                <a:ext cx="1833275" cy="469382"/>
              </a:xfrm>
              <a:prstGeom prst="flowChartPredefined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Supervisión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Del ambiente Institucional. 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1" name="683 Rectángulo"/>
              <p:cNvSpPr/>
              <p:nvPr/>
            </p:nvSpPr>
            <p:spPr>
              <a:xfrm>
                <a:off x="2407434" y="2133737"/>
                <a:ext cx="603885" cy="3740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Objeto a </a:t>
                </a:r>
                <a:r>
                  <a:rPr lang="es-EC" sz="1000" dirty="0" smtClean="0">
                    <a:effectLst/>
                    <a:ea typeface="Calibri"/>
                    <a:cs typeface="Narkisim"/>
                  </a:rPr>
                  <a:t>Proteger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3" name="685 Decisión"/>
              <p:cNvSpPr/>
              <p:nvPr/>
            </p:nvSpPr>
            <p:spPr>
              <a:xfrm>
                <a:off x="436557" y="2748674"/>
                <a:ext cx="1847694" cy="909159"/>
              </a:xfrm>
              <a:prstGeom prst="flowChartDecision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Amenaza ^ O.P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= SINIESTRO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4" name="686 Elipse"/>
              <p:cNvSpPr/>
              <p:nvPr/>
            </p:nvSpPr>
            <p:spPr>
              <a:xfrm>
                <a:off x="2627219" y="3055990"/>
                <a:ext cx="325755" cy="29400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1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cxnSp>
            <p:nvCxnSpPr>
              <p:cNvPr id="25" name="687 Conector recto de flecha"/>
              <p:cNvCxnSpPr/>
              <p:nvPr/>
            </p:nvCxnSpPr>
            <p:spPr>
              <a:xfrm>
                <a:off x="2271404" y="3200605"/>
                <a:ext cx="35581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688 Rectángulo"/>
              <p:cNvSpPr/>
              <p:nvPr/>
            </p:nvSpPr>
            <p:spPr>
              <a:xfrm>
                <a:off x="2260910" y="2971990"/>
                <a:ext cx="371475" cy="248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 smtClean="0">
                    <a:effectLst/>
                    <a:ea typeface="Calibri"/>
                    <a:cs typeface="Narkisim"/>
                  </a:rPr>
                  <a:t>NO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8" name="690 Proceso predefinido"/>
              <p:cNvSpPr/>
              <p:nvPr/>
            </p:nvSpPr>
            <p:spPr>
              <a:xfrm>
                <a:off x="502628" y="3884887"/>
                <a:ext cx="1750060" cy="381000"/>
              </a:xfrm>
              <a:prstGeom prst="flowChartPredefined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Comunicación  inmediata al Comité de </a:t>
                </a:r>
                <a:r>
                  <a:rPr lang="es-EC" sz="1000" dirty="0" smtClean="0">
                    <a:effectLst/>
                    <a:ea typeface="Calibri"/>
                    <a:cs typeface="Narkisim"/>
                  </a:rPr>
                  <a:t>Seguridad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9" name="691 Proceso predefinido"/>
              <p:cNvSpPr/>
              <p:nvPr/>
            </p:nvSpPr>
            <p:spPr>
              <a:xfrm>
                <a:off x="502628" y="4456541"/>
                <a:ext cx="1750060" cy="496778"/>
              </a:xfrm>
              <a:prstGeom prst="flowChartPredefined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s-EC" sz="1000" dirty="0">
                    <a:effectLst/>
                    <a:ea typeface="Calibri"/>
                    <a:cs typeface="Narkisim"/>
                  </a:rPr>
                  <a:t>Disposiciones al Equipo Seguridad ambiental  y Salud </a:t>
                </a:r>
                <a:endParaRPr lang="es-EC" sz="10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31" name="693 Conector fuera de página"/>
              <p:cNvSpPr/>
              <p:nvPr/>
            </p:nvSpPr>
            <p:spPr>
              <a:xfrm>
                <a:off x="1161983" y="5105727"/>
                <a:ext cx="408129" cy="327660"/>
              </a:xfrm>
              <a:prstGeom prst="flowChartOffpage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000">
                    <a:effectLst/>
                    <a:ea typeface="Calibri"/>
                    <a:cs typeface="Narkisim"/>
                  </a:rPr>
                  <a:t>1</a:t>
                </a:r>
                <a:endParaRPr lang="es-EC" sz="1000">
                  <a:effectLst/>
                  <a:ea typeface="Calibri"/>
                  <a:cs typeface="Times New Roman"/>
                </a:endParaRPr>
              </a:p>
            </p:txBody>
          </p:sp>
        </p:grpSp>
      </p:grpSp>
      <p:grpSp>
        <p:nvGrpSpPr>
          <p:cNvPr id="111" name="110 Grupo"/>
          <p:cNvGrpSpPr/>
          <p:nvPr/>
        </p:nvGrpSpPr>
        <p:grpSpPr>
          <a:xfrm>
            <a:off x="3733800" y="685800"/>
            <a:ext cx="5181600" cy="5261255"/>
            <a:chOff x="3924678" y="713735"/>
            <a:chExt cx="4914525" cy="4374669"/>
          </a:xfrm>
        </p:grpSpPr>
        <p:sp>
          <p:nvSpPr>
            <p:cNvPr id="88" name="693 Conector fuera de página"/>
            <p:cNvSpPr/>
            <p:nvPr/>
          </p:nvSpPr>
          <p:spPr>
            <a:xfrm>
              <a:off x="4604703" y="868669"/>
              <a:ext cx="424497" cy="327639"/>
            </a:xfrm>
            <a:prstGeom prst="flowChartOffpageConnecto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000">
                  <a:effectLst/>
                  <a:ea typeface="Calibri"/>
                  <a:cs typeface="Narkisim"/>
                </a:rPr>
                <a:t>1</a:t>
              </a:r>
              <a:endParaRPr lang="es-EC" sz="1000">
                <a:effectLst/>
                <a:ea typeface="Calibri"/>
                <a:cs typeface="Times New Roman"/>
              </a:endParaRPr>
            </a:p>
          </p:txBody>
        </p:sp>
        <p:grpSp>
          <p:nvGrpSpPr>
            <p:cNvPr id="109" name="108 Grupo"/>
            <p:cNvGrpSpPr/>
            <p:nvPr/>
          </p:nvGrpSpPr>
          <p:grpSpPr>
            <a:xfrm>
              <a:off x="3924678" y="713735"/>
              <a:ext cx="4914525" cy="4374669"/>
              <a:chOff x="3924678" y="713735"/>
              <a:chExt cx="4914525" cy="4374669"/>
            </a:xfrm>
          </p:grpSpPr>
          <p:cxnSp>
            <p:nvCxnSpPr>
              <p:cNvPr id="99" name="723 Conector recto de flecha"/>
              <p:cNvCxnSpPr/>
              <p:nvPr/>
            </p:nvCxnSpPr>
            <p:spPr>
              <a:xfrm>
                <a:off x="5859000" y="2967505"/>
                <a:ext cx="126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723 Conector recto de flecha"/>
              <p:cNvCxnSpPr/>
              <p:nvPr/>
            </p:nvCxnSpPr>
            <p:spPr>
              <a:xfrm>
                <a:off x="5867603" y="1600200"/>
                <a:ext cx="126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723 Conector recto de flecha"/>
              <p:cNvCxnSpPr/>
              <p:nvPr/>
            </p:nvCxnSpPr>
            <p:spPr>
              <a:xfrm>
                <a:off x="5867400" y="2295731"/>
                <a:ext cx="126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695 Grupo"/>
              <p:cNvGrpSpPr/>
              <p:nvPr/>
            </p:nvGrpSpPr>
            <p:grpSpPr>
              <a:xfrm>
                <a:off x="3924678" y="713735"/>
                <a:ext cx="4914525" cy="4374669"/>
                <a:chOff x="14934" y="28146"/>
                <a:chExt cx="4944643" cy="4375184"/>
              </a:xfrm>
            </p:grpSpPr>
            <p:grpSp>
              <p:nvGrpSpPr>
                <p:cNvPr id="52" name="696 Grupo"/>
                <p:cNvGrpSpPr/>
                <p:nvPr/>
              </p:nvGrpSpPr>
              <p:grpSpPr>
                <a:xfrm>
                  <a:off x="14934" y="28146"/>
                  <a:ext cx="4944643" cy="4375184"/>
                  <a:chOff x="18230" y="134123"/>
                  <a:chExt cx="4944643" cy="4561883"/>
                </a:xfrm>
              </p:grpSpPr>
              <p:cxnSp>
                <p:nvCxnSpPr>
                  <p:cNvPr id="54" name="697 Conector recto de flecha"/>
                  <p:cNvCxnSpPr>
                    <a:stCxn id="68" idx="2"/>
                  </p:cNvCxnSpPr>
                  <p:nvPr/>
                </p:nvCxnSpPr>
                <p:spPr>
                  <a:xfrm>
                    <a:off x="4111717" y="502811"/>
                    <a:ext cx="0" cy="236505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5" name="698 Grupo"/>
                  <p:cNvGrpSpPr/>
                  <p:nvPr/>
                </p:nvGrpSpPr>
                <p:grpSpPr>
                  <a:xfrm>
                    <a:off x="18230" y="134123"/>
                    <a:ext cx="4944643" cy="4561883"/>
                    <a:chOff x="18230" y="294334"/>
                    <a:chExt cx="4944806" cy="4562226"/>
                  </a:xfrm>
                </p:grpSpPr>
                <p:grpSp>
                  <p:nvGrpSpPr>
                    <p:cNvPr id="56" name="699 Grupo"/>
                    <p:cNvGrpSpPr/>
                    <p:nvPr/>
                  </p:nvGrpSpPr>
                  <p:grpSpPr>
                    <a:xfrm>
                      <a:off x="18230" y="294334"/>
                      <a:ext cx="4944806" cy="4228849"/>
                      <a:chOff x="25055" y="139032"/>
                      <a:chExt cx="4945259" cy="3092307"/>
                    </a:xfrm>
                  </p:grpSpPr>
                  <p:cxnSp>
                    <p:nvCxnSpPr>
                      <p:cNvPr id="63" name="705 Conector recto de flecha"/>
                      <p:cNvCxnSpPr>
                        <a:stCxn id="88" idx="2"/>
                      </p:cNvCxnSpPr>
                      <p:nvPr/>
                    </p:nvCxnSpPr>
                    <p:spPr>
                      <a:xfrm>
                        <a:off x="922908" y="507039"/>
                        <a:ext cx="18209" cy="272430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723 Conector recto de flecha"/>
                      <p:cNvCxnSpPr/>
                      <p:nvPr/>
                    </p:nvCxnSpPr>
                    <p:spPr>
                      <a:xfrm>
                        <a:off x="1979927" y="292057"/>
                        <a:ext cx="1267880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9" name="701 Proceso predefinido"/>
                      <p:cNvSpPr/>
                      <p:nvPr/>
                    </p:nvSpPr>
                    <p:spPr>
                      <a:xfrm>
                        <a:off x="25055" y="784747"/>
                        <a:ext cx="1801519" cy="370840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Coordinación y activación del plan </a:t>
                        </a:r>
                      </a:p>
                    </p:txBody>
                  </p:sp>
                  <p:sp>
                    <p:nvSpPr>
                      <p:cNvPr id="60" name="702 Rectángulo redondeado"/>
                      <p:cNvSpPr/>
                      <p:nvPr/>
                    </p:nvSpPr>
                    <p:spPr>
                      <a:xfrm>
                        <a:off x="293043" y="1850731"/>
                        <a:ext cx="1274219" cy="36594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Retorno a la </a:t>
                        </a:r>
                      </a:p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Normalidad</a:t>
                        </a:r>
                        <a:endParaRPr lang="es-EC" sz="1000" dirty="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  <p:cxnSp>
                    <p:nvCxnSpPr>
                      <p:cNvPr id="64" name="706 Conector recto"/>
                      <p:cNvCxnSpPr/>
                      <p:nvPr/>
                    </p:nvCxnSpPr>
                    <p:spPr>
                      <a:xfrm>
                        <a:off x="1826574" y="982639"/>
                        <a:ext cx="144901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707 Conector recto"/>
                      <p:cNvCxnSpPr/>
                      <p:nvPr/>
                    </p:nvCxnSpPr>
                    <p:spPr>
                      <a:xfrm flipH="1">
                        <a:off x="1979927" y="295719"/>
                        <a:ext cx="204" cy="156483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7" name="709 Proceso"/>
                      <p:cNvSpPr/>
                      <p:nvPr/>
                    </p:nvSpPr>
                    <p:spPr>
                      <a:xfrm>
                        <a:off x="2133280" y="139032"/>
                        <a:ext cx="951230" cy="317938"/>
                      </a:xfrm>
                      <a:prstGeom prst="flowChart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Jefe de Seguridad  </a:t>
                        </a:r>
                      </a:p>
                    </p:txBody>
                  </p:sp>
                  <p:sp>
                    <p:nvSpPr>
                      <p:cNvPr id="68" name="710 Proceso predefinido"/>
                      <p:cNvSpPr/>
                      <p:nvPr/>
                    </p:nvSpPr>
                    <p:spPr>
                      <a:xfrm>
                        <a:off x="3267790" y="175838"/>
                        <a:ext cx="1702522" cy="232815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Solicita apoyo </a:t>
                        </a: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externo</a:t>
                        </a: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70" name="712 Proceso"/>
                      <p:cNvSpPr/>
                      <p:nvPr/>
                    </p:nvSpPr>
                    <p:spPr>
                      <a:xfrm>
                        <a:off x="2133280" y="1204071"/>
                        <a:ext cx="951230" cy="267600"/>
                      </a:xfrm>
                      <a:prstGeom prst="flowChart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Docentes de cultura </a:t>
                        </a: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física</a:t>
                        </a: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71" name="713 Proceso predefinido"/>
                      <p:cNvSpPr/>
                      <p:nvPr/>
                    </p:nvSpPr>
                    <p:spPr>
                      <a:xfrm>
                        <a:off x="3283428" y="662647"/>
                        <a:ext cx="1686884" cy="268614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Activación de alarma</a:t>
                        </a:r>
                      </a:p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Evacuación del </a:t>
                        </a: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O.P</a:t>
                        </a:r>
                        <a:endParaRPr lang="es-EC" sz="1000" dirty="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73" name="716 Proceso predefinido"/>
                      <p:cNvSpPr/>
                      <p:nvPr/>
                    </p:nvSpPr>
                    <p:spPr>
                      <a:xfrm>
                        <a:off x="3283428" y="1047480"/>
                        <a:ext cx="1686884" cy="530307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Apoya evacuación del O.P </a:t>
                        </a:r>
                      </a:p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Mitigar la propagación de la amenaza </a:t>
                        </a:r>
                      </a:p>
                    </p:txBody>
                  </p:sp>
                  <p:sp>
                    <p:nvSpPr>
                      <p:cNvPr id="75" name="718 Proceso"/>
                      <p:cNvSpPr/>
                      <p:nvPr/>
                    </p:nvSpPr>
                    <p:spPr>
                      <a:xfrm>
                        <a:off x="2133280" y="1752403"/>
                        <a:ext cx="951230" cy="304342"/>
                      </a:xfrm>
                      <a:prstGeom prst="flowChart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Doctor institucional </a:t>
                        </a:r>
                      </a:p>
                    </p:txBody>
                  </p:sp>
                  <p:sp>
                    <p:nvSpPr>
                      <p:cNvPr id="76" name="719 Proceso predefinido"/>
                      <p:cNvSpPr/>
                      <p:nvPr/>
                    </p:nvSpPr>
                    <p:spPr>
                      <a:xfrm>
                        <a:off x="3283428" y="1682646"/>
                        <a:ext cx="1686886" cy="353295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Trasmitir la calma.</a:t>
                        </a:r>
                      </a:p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- Evalúa condiciones de personal evacuado. </a:t>
                        </a:r>
                      </a:p>
                    </p:txBody>
                  </p:sp>
                  <p:sp>
                    <p:nvSpPr>
                      <p:cNvPr id="77" name="720 Proceso predefinido"/>
                      <p:cNvSpPr/>
                      <p:nvPr/>
                    </p:nvSpPr>
                    <p:spPr>
                      <a:xfrm>
                        <a:off x="55661" y="2325888"/>
                        <a:ext cx="1770912" cy="369570"/>
                      </a:xfrm>
                      <a:prstGeom prst="flowChartPredefinedProcess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Evaluación del Área afectada por siniestro </a:t>
                        </a:r>
                      </a:p>
                    </p:txBody>
                  </p:sp>
                  <p:sp>
                    <p:nvSpPr>
                      <p:cNvPr id="83" name="731 Documento"/>
                      <p:cNvSpPr/>
                      <p:nvPr/>
                    </p:nvSpPr>
                    <p:spPr>
                      <a:xfrm>
                        <a:off x="354724" y="2769465"/>
                        <a:ext cx="1270268" cy="365239"/>
                      </a:xfrm>
                      <a:prstGeom prst="flowChartDocumen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2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Presentación </a:t>
                        </a:r>
                        <a:r>
                          <a:rPr lang="es-EC" sz="1000" dirty="0" smtClean="0">
                            <a:effectLst/>
                            <a:ea typeface="Calibri"/>
                            <a:cs typeface="Times New Roman"/>
                          </a:rPr>
                          <a:t> de  </a:t>
                        </a:r>
                        <a:endParaRPr lang="es-EC" sz="1000" dirty="0">
                          <a:effectLst/>
                          <a:ea typeface="Calibri"/>
                          <a:cs typeface="Times New Roman"/>
                        </a:endParaRPr>
                      </a:p>
                      <a:p>
                        <a:pPr algn="ctr">
                          <a:spcAft>
                            <a:spcPts val="1000"/>
                          </a:spcAft>
                        </a:pPr>
                        <a:r>
                          <a:rPr lang="es-EC" sz="1000" dirty="0">
                            <a:effectLst/>
                            <a:ea typeface="Calibri"/>
                            <a:cs typeface="Times New Roman"/>
                          </a:rPr>
                          <a:t>Informe</a:t>
                        </a:r>
                      </a:p>
                    </p:txBody>
                  </p:sp>
                </p:grpSp>
                <p:sp>
                  <p:nvSpPr>
                    <p:cNvPr id="57" name="733 Terminador"/>
                    <p:cNvSpPr/>
                    <p:nvPr/>
                  </p:nvSpPr>
                  <p:spPr>
                    <a:xfrm>
                      <a:off x="767529" y="4523184"/>
                      <a:ext cx="414185" cy="333376"/>
                    </a:xfrm>
                    <a:prstGeom prst="flowChartTerminator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  <a:ea typeface="Calibri"/>
                          <a:cs typeface="Times New Roman"/>
                        </a:rPr>
                        <a:t>FIN</a:t>
                      </a:r>
                    </a:p>
                  </p:txBody>
                </p:sp>
              </p:grpSp>
            </p:grpSp>
            <p:cxnSp>
              <p:nvCxnSpPr>
                <p:cNvPr id="53" name="734 Conector recto de flecha"/>
                <p:cNvCxnSpPr/>
                <p:nvPr/>
              </p:nvCxnSpPr>
              <p:spPr>
                <a:xfrm flipH="1">
                  <a:off x="1556950" y="2667520"/>
                  <a:ext cx="255928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709 Proceso"/>
              <p:cNvSpPr/>
              <p:nvPr/>
            </p:nvSpPr>
            <p:spPr>
              <a:xfrm>
                <a:off x="6019800" y="1289587"/>
                <a:ext cx="945318" cy="673091"/>
              </a:xfrm>
              <a:prstGeom prst="flowChart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C" sz="1000" dirty="0" smtClean="0">
                    <a:effectLst/>
                    <a:ea typeface="Calibri"/>
                    <a:cs typeface="Times New Roman"/>
                  </a:rPr>
                  <a:t>Docente del área de  seguridad ambiental. </a:t>
                </a:r>
                <a:r>
                  <a:rPr lang="es-EC" sz="1000" dirty="0">
                    <a:effectLst/>
                    <a:ea typeface="Calibri"/>
                    <a:cs typeface="Times New Roman"/>
                  </a:rPr>
                  <a:t> </a:t>
                </a:r>
              </a:p>
            </p:txBody>
          </p:sp>
        </p:grpSp>
      </p:grpSp>
      <p:sp>
        <p:nvSpPr>
          <p:cNvPr id="61" name="60 Flecha derecha">
            <a:hlinkClick r:id="rId2" action="ppaction://hlinksldjump"/>
          </p:cNvPr>
          <p:cNvSpPr/>
          <p:nvPr/>
        </p:nvSpPr>
        <p:spPr>
          <a:xfrm rot="10800000">
            <a:off x="152400" y="6400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8" name="57 Conector recto"/>
          <p:cNvCxnSpPr/>
          <p:nvPr/>
        </p:nvCxnSpPr>
        <p:spPr>
          <a:xfrm>
            <a:off x="3581400" y="609600"/>
            <a:ext cx="0" cy="5486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0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762000"/>
          </a:xfrm>
        </p:spPr>
        <p:txBody>
          <a:bodyPr>
            <a:normAutofit/>
          </a:bodyPr>
          <a:lstStyle/>
          <a:p>
            <a:r>
              <a:rPr lang="es-EC" sz="2000" b="1" dirty="0" smtClean="0"/>
              <a:t>PROCESO PARA CAPACITACIÓN Al PERSONAL DOCENTE, ADMINISTRATIVO, AGENTES DE SEGURIDAD Y ALUMNOS </a:t>
            </a:r>
            <a:endParaRPr lang="es-EC" sz="20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5" name="759 Grupo"/>
          <p:cNvGrpSpPr/>
          <p:nvPr/>
        </p:nvGrpSpPr>
        <p:grpSpPr>
          <a:xfrm>
            <a:off x="2133600" y="1219200"/>
            <a:ext cx="5105400" cy="4343401"/>
            <a:chOff x="0" y="522616"/>
            <a:chExt cx="3962400" cy="4306559"/>
          </a:xfrm>
        </p:grpSpPr>
        <p:cxnSp>
          <p:nvCxnSpPr>
            <p:cNvPr id="8" name="737 Conector recto de flecha"/>
            <p:cNvCxnSpPr/>
            <p:nvPr/>
          </p:nvCxnSpPr>
          <p:spPr>
            <a:xfrm>
              <a:off x="1736725" y="675015"/>
              <a:ext cx="6350" cy="38057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736 Terminador"/>
            <p:cNvSpPr/>
            <p:nvPr/>
          </p:nvSpPr>
          <p:spPr>
            <a:xfrm>
              <a:off x="1428750" y="522616"/>
              <a:ext cx="615950" cy="304800"/>
            </a:xfrm>
            <a:prstGeom prst="flowChartTerminato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100" dirty="0">
                  <a:effectLst/>
                  <a:ea typeface="Calibri"/>
                  <a:cs typeface="Times New Roman"/>
                </a:rPr>
                <a:t>INICIO </a:t>
              </a:r>
            </a:p>
          </p:txBody>
        </p:sp>
        <p:sp>
          <p:nvSpPr>
            <p:cNvPr id="10" name="739 Proceso predefinido"/>
            <p:cNvSpPr/>
            <p:nvPr/>
          </p:nvSpPr>
          <p:spPr>
            <a:xfrm>
              <a:off x="1200150" y="1266825"/>
              <a:ext cx="1123950" cy="733425"/>
            </a:xfrm>
            <a:prstGeom prst="flowChartPredefined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100">
                  <a:effectLst/>
                  <a:ea typeface="Calibri"/>
                  <a:cs typeface="Times New Roman"/>
                </a:rPr>
                <a:t>Identificar necesidades de capacitación  </a:t>
              </a:r>
            </a:p>
          </p:txBody>
        </p:sp>
        <p:cxnSp>
          <p:nvCxnSpPr>
            <p:cNvPr id="11" name="742 Conector recto de flecha"/>
            <p:cNvCxnSpPr/>
            <p:nvPr/>
          </p:nvCxnSpPr>
          <p:spPr>
            <a:xfrm flipH="1">
              <a:off x="1752599" y="1104900"/>
              <a:ext cx="2196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743 Conector recto de flecha"/>
            <p:cNvCxnSpPr/>
            <p:nvPr/>
          </p:nvCxnSpPr>
          <p:spPr>
            <a:xfrm flipH="1" flipV="1">
              <a:off x="3962400" y="1104901"/>
              <a:ext cx="0" cy="2505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745 Proceso predefinido"/>
            <p:cNvSpPr/>
            <p:nvPr/>
          </p:nvSpPr>
          <p:spPr>
            <a:xfrm>
              <a:off x="1200150" y="2324100"/>
              <a:ext cx="1123950" cy="409575"/>
            </a:xfrm>
            <a:prstGeom prst="flowChartPredefined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100" dirty="0">
                  <a:effectLst/>
                  <a:ea typeface="Calibri"/>
                  <a:cs typeface="Times New Roman"/>
                </a:rPr>
                <a:t>Realizar  capacitación  </a:t>
              </a:r>
            </a:p>
          </p:txBody>
        </p:sp>
        <p:cxnSp>
          <p:nvCxnSpPr>
            <p:cNvPr id="15" name="746 Conector recto de flecha"/>
            <p:cNvCxnSpPr/>
            <p:nvPr/>
          </p:nvCxnSpPr>
          <p:spPr>
            <a:xfrm>
              <a:off x="857250" y="2543175"/>
              <a:ext cx="3333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747 Documento"/>
            <p:cNvSpPr/>
            <p:nvPr/>
          </p:nvSpPr>
          <p:spPr>
            <a:xfrm>
              <a:off x="0" y="2276475"/>
              <a:ext cx="857250" cy="53340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100">
                  <a:effectLst/>
                  <a:ea typeface="Calibri"/>
                  <a:cs typeface="Times New Roman"/>
                </a:rPr>
                <a:t>Materiales de capacitación  </a:t>
              </a:r>
            </a:p>
          </p:txBody>
        </p:sp>
        <p:cxnSp>
          <p:nvCxnSpPr>
            <p:cNvPr id="17" name="748 Conector recto de flecha"/>
            <p:cNvCxnSpPr/>
            <p:nvPr/>
          </p:nvCxnSpPr>
          <p:spPr>
            <a:xfrm>
              <a:off x="2324100" y="2524125"/>
              <a:ext cx="3333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749 Documento"/>
            <p:cNvSpPr/>
            <p:nvPr/>
          </p:nvSpPr>
          <p:spPr>
            <a:xfrm>
              <a:off x="2657475" y="2257425"/>
              <a:ext cx="904875" cy="55245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100">
                  <a:effectLst/>
                  <a:ea typeface="Calibri"/>
                  <a:cs typeface="Times New Roman"/>
                </a:rPr>
                <a:t>Evaluación de capacitación. </a:t>
              </a:r>
            </a:p>
          </p:txBody>
        </p:sp>
        <p:sp>
          <p:nvSpPr>
            <p:cNvPr id="19" name="750 Documento"/>
            <p:cNvSpPr/>
            <p:nvPr/>
          </p:nvSpPr>
          <p:spPr>
            <a:xfrm>
              <a:off x="2895600" y="2667000"/>
              <a:ext cx="904875" cy="55245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100">
                  <a:effectLst/>
                  <a:ea typeface="Calibri"/>
                  <a:cs typeface="Times New Roman"/>
                </a:rPr>
                <a:t>Resultados de evaluación  </a:t>
              </a:r>
            </a:p>
          </p:txBody>
        </p:sp>
        <p:sp>
          <p:nvSpPr>
            <p:cNvPr id="21" name="752 Decisión"/>
            <p:cNvSpPr/>
            <p:nvPr/>
          </p:nvSpPr>
          <p:spPr>
            <a:xfrm>
              <a:off x="914400" y="3124200"/>
              <a:ext cx="1685925" cy="971550"/>
            </a:xfrm>
            <a:prstGeom prst="flowChartDecision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C" sz="1100">
                  <a:effectLst/>
                  <a:ea typeface="Calibri"/>
                  <a:cs typeface="Times New Roman"/>
                </a:rPr>
                <a:t>¿Existe necesidad de Re-capacitar?</a:t>
              </a:r>
            </a:p>
          </p:txBody>
        </p:sp>
        <p:cxnSp>
          <p:nvCxnSpPr>
            <p:cNvPr id="22" name="753 Conector recto de flecha"/>
            <p:cNvCxnSpPr/>
            <p:nvPr/>
          </p:nvCxnSpPr>
          <p:spPr>
            <a:xfrm>
              <a:off x="2590800" y="3609975"/>
              <a:ext cx="136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755 Rectángulo"/>
            <p:cNvSpPr/>
            <p:nvPr/>
          </p:nvSpPr>
          <p:spPr>
            <a:xfrm>
              <a:off x="3076575" y="3362325"/>
              <a:ext cx="386080" cy="24828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C" sz="1100" dirty="0" smtClean="0">
                  <a:effectLst/>
                  <a:ea typeface="Calibri"/>
                  <a:cs typeface="Narkisim"/>
                </a:rPr>
                <a:t>SI</a:t>
              </a:r>
              <a:r>
                <a:rPr lang="es-EC" sz="1100" dirty="0">
                  <a:effectLst/>
                  <a:ea typeface="Calibri"/>
                  <a:cs typeface="Narkisim"/>
                </a:rPr>
                <a:t> </a:t>
              </a:r>
              <a:endParaRPr lang="es-EC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25" name="756 Rectángulo"/>
            <p:cNvSpPr/>
            <p:nvPr/>
          </p:nvSpPr>
          <p:spPr>
            <a:xfrm>
              <a:off x="1747520" y="4152900"/>
              <a:ext cx="386080" cy="24828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C" sz="1100" dirty="0" smtClean="0">
                  <a:effectLst/>
                  <a:ea typeface="Calibri"/>
                  <a:cs typeface="Narkisim"/>
                </a:rPr>
                <a:t>NO</a:t>
              </a:r>
              <a:r>
                <a:rPr lang="es-EC" sz="1100" dirty="0">
                  <a:effectLst/>
                  <a:ea typeface="Calibri"/>
                  <a:cs typeface="Narkisim"/>
                </a:rPr>
                <a:t> </a:t>
              </a:r>
              <a:endParaRPr lang="es-EC" sz="11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26" name="757 Conector recto de flecha"/>
            <p:cNvCxnSpPr/>
            <p:nvPr/>
          </p:nvCxnSpPr>
          <p:spPr>
            <a:xfrm flipH="1">
              <a:off x="1752600" y="2924175"/>
              <a:ext cx="115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758 Terminador"/>
            <p:cNvSpPr/>
            <p:nvPr/>
          </p:nvSpPr>
          <p:spPr>
            <a:xfrm>
              <a:off x="1492250" y="4495800"/>
              <a:ext cx="565150" cy="333375"/>
            </a:xfrm>
            <a:prstGeom prst="flowChartTerminato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100">
                  <a:effectLst/>
                  <a:ea typeface="Calibri"/>
                  <a:cs typeface="Times New Roman"/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05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3276601"/>
            <a:ext cx="8001000" cy="1143000"/>
          </a:xfrm>
        </p:spPr>
        <p:txBody>
          <a:bodyPr>
            <a:noAutofit/>
          </a:bodyPr>
          <a:lstStyle/>
          <a:p>
            <a:endParaRPr lang="es-EC" sz="1000" dirty="0"/>
          </a:p>
          <a:p>
            <a:endParaRPr lang="es-EC" sz="1000" dirty="0"/>
          </a:p>
          <a:p>
            <a:endParaRPr lang="es-EC" sz="1000" dirty="0"/>
          </a:p>
          <a:p>
            <a:endParaRPr lang="es-EC" sz="1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673131365"/>
              </p:ext>
            </p:extLst>
          </p:nvPr>
        </p:nvGraphicFramePr>
        <p:xfrm>
          <a:off x="304800" y="228600"/>
          <a:ext cx="8458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4" name="Picture 4" descr="Resultado de imagen para proces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0"/>
            <a:ext cx="1676400" cy="125572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1.bp.blogspot.com/-tZEUzMgvvnA/T7kjLwGkfmI/AAAAAAAAAe8/jxbLGDCwREs/s320/cursos-de-formacion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36" y="4419600"/>
            <a:ext cx="1684264" cy="126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3.bp.blogspot.com/_E11KfMJkMbE/TLuKzYkHfbI/AAAAAAAAAAU/5gCuzW6iFz4/s1600/SUPERVISI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54" y="1447800"/>
            <a:ext cx="1203046" cy="1198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1.bp.blogspot.com/-eblLjfq6Sz4/VEqKOpSYIGI/AAAAAAAAAAM/ey3eYrqEf3E/s1600/riesgo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5763" r="8502" b="6981"/>
          <a:stretch/>
        </p:blipFill>
        <p:spPr bwMode="auto">
          <a:xfrm>
            <a:off x="542752" y="1295400"/>
            <a:ext cx="1209848" cy="148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://1.bp.blogspot.com/-oLipo_8y-DY/UNM-K2gc5QI/AAAAAAAAA6U/fAoKjSn3L08/s1600/Juez3D_8519134_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47800"/>
            <a:ext cx="1142893" cy="1404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487362"/>
          </a:xfrm>
        </p:spPr>
        <p:txBody>
          <a:bodyPr>
            <a:noAutofit/>
          </a:bodyPr>
          <a:lstStyle/>
          <a:p>
            <a:r>
              <a:rPr lang="es-EC" sz="2000" b="1" dirty="0" smtClean="0"/>
              <a:t>MEDIDAS GENERALES DE SEGURIDAD PARA DESARROLLO ADECUADO DE LAS TAREAS DE LOS EQUIPOS MIEMBROS DEL COMITÉ DE SEGURIDAD.  </a:t>
            </a:r>
            <a:endParaRPr lang="es-EC" sz="2000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896007319"/>
              </p:ext>
            </p:extLst>
          </p:nvPr>
        </p:nvGraphicFramePr>
        <p:xfrm>
          <a:off x="914400" y="838200"/>
          <a:ext cx="7391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72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32657"/>
            <a:ext cx="6019800" cy="639762"/>
          </a:xfrm>
        </p:spPr>
        <p:txBody>
          <a:bodyPr>
            <a:normAutofit/>
          </a:bodyPr>
          <a:lstStyle/>
          <a:p>
            <a:r>
              <a:rPr lang="es-EC" sz="2200" b="1" dirty="0" smtClean="0">
                <a:solidFill>
                  <a:srgbClr val="FF0000"/>
                </a:solidFill>
              </a:rPr>
              <a:t>PRESUPUESTO DE MEDIOS NECESARIOS</a:t>
            </a:r>
            <a:endParaRPr lang="es-EC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0773984"/>
              </p:ext>
            </p:extLst>
          </p:nvPr>
        </p:nvGraphicFramePr>
        <p:xfrm>
          <a:off x="1219200" y="2743200"/>
          <a:ext cx="7086600" cy="294436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594684"/>
                <a:gridCol w="1491916"/>
              </a:tblGrid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Medio o Equipo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Costo Estimado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031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Planificación</a:t>
                      </a:r>
                      <a:r>
                        <a:rPr lang="es-EC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de campañas, capacitaciones y eventos de sociabilización de seguridad física.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3.000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2588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Edificación de un área específica para la ubicación del comité de seguridad física.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01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3.000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705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Contratación </a:t>
                      </a:r>
                      <a:r>
                        <a:rPr lang="es-EC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de v</a:t>
                      </a: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igilancia </a:t>
                      </a: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umana para  los </a:t>
                      </a: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</a:rPr>
                        <a:t>3 accesos </a:t>
                      </a: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</a:rPr>
                        <a:t>a la institución.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01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6.000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0622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Mantenimiento total de los sistemas de seguridad física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01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13.000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976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Combinación de sistemas  de protección pasiva</a:t>
                      </a:r>
                      <a:r>
                        <a:rPr lang="es-EC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y activa (</a:t>
                      </a: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control </a:t>
                      </a: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</a:rPr>
                        <a:t>de accesos y </a:t>
                      </a: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alarmas</a:t>
                      </a:r>
                      <a:r>
                        <a:rPr lang="es-EC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y video vigilancia)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01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12.000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</a:rPr>
                        <a:t>Despensas </a:t>
                      </a: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para </a:t>
                      </a: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</a:rPr>
                        <a:t>desperdicios.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01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1.000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240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b="0" dirty="0">
                          <a:solidFill>
                            <a:schemeClr val="tx1"/>
                          </a:solidFill>
                          <a:effectLst/>
                        </a:rPr>
                        <a:t>Otros </a:t>
                      </a: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necesidades</a:t>
                      </a:r>
                      <a:r>
                        <a:rPr lang="es-EC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400" b="0" dirty="0" smtClean="0">
                          <a:solidFill>
                            <a:schemeClr val="tx1"/>
                          </a:solidFill>
                          <a:effectLst/>
                        </a:rPr>
                        <a:t>de seguridad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01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5.000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PRESUPUESTO TOTAL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01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43.000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8600" y="962560"/>
            <a:ext cx="868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lvl="1" indent="-342900" algn="just">
              <a:buFont typeface="+mj-lt"/>
              <a:buAutoNum type="arabicPeriod"/>
            </a:pPr>
            <a:r>
              <a:rPr lang="es-EC" altLang="es-EC" sz="1600" dirty="0" smtClean="0">
                <a:latin typeface="+mn-lt"/>
                <a:ea typeface="Calibri" pitchFamily="34" charset="0"/>
              </a:rPr>
              <a:t>Solicitar al </a:t>
            </a:r>
            <a:r>
              <a:rPr kumimoji="0" lang="es-EC" altLang="es-EC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Ministerio de Educación, Misterio del Interior y otras entidades vinculadas a la Seguridad Ciudadana </a:t>
            </a:r>
            <a:r>
              <a:rPr lang="es-EC" altLang="es-EC" sz="1600" b="1" i="1" dirty="0" smtClean="0">
                <a:latin typeface="+mn-lt"/>
                <a:ea typeface="Calibri" pitchFamily="34" charset="0"/>
              </a:rPr>
              <a:t> </a:t>
            </a:r>
            <a:r>
              <a:rPr lang="es-EC" altLang="es-EC" sz="1600" dirty="0" smtClean="0">
                <a:latin typeface="+mn-lt"/>
                <a:ea typeface="Calibri" pitchFamily="34" charset="0"/>
              </a:rPr>
              <a:t>para la </a:t>
            </a:r>
            <a:r>
              <a:rPr kumimoji="0" lang="es-EC" altLang="es-EC" sz="16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colaboración para el financiamiento</a:t>
            </a:r>
            <a:r>
              <a:rPr kumimoji="0" lang="es-EC" altLang="es-EC" sz="16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 del presente proyecto, </a:t>
            </a:r>
            <a:r>
              <a:rPr kumimoji="0" lang="es-EC" altLang="es-EC" sz="16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 poniendo</a:t>
            </a:r>
            <a:r>
              <a:rPr kumimoji="0" lang="es-EC" altLang="es-EC" sz="16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 en conocimiento de dichas entidades</a:t>
            </a:r>
            <a:r>
              <a:rPr kumimoji="0" lang="es-EC" altLang="es-EC" sz="1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 </a:t>
            </a:r>
            <a:r>
              <a:rPr kumimoji="0" lang="es-EC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el objetivo general del presente plan de seguridad.</a:t>
            </a:r>
          </a:p>
          <a:p>
            <a:pPr marL="342900" lvl="1" indent="-342900" algn="just">
              <a:buFont typeface="+mj-lt"/>
              <a:buAutoNum type="arabicPeriod"/>
            </a:pPr>
            <a:r>
              <a:rPr kumimoji="0" lang="es-EC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Realización campañas estudiantiles de recolección y labor comunitaria</a:t>
            </a:r>
            <a:r>
              <a:rPr lang="es-EC" altLang="es-EC" sz="1600" dirty="0" smtClean="0">
                <a:latin typeface="+mn-lt"/>
                <a:ea typeface="Calibri" pitchFamily="34" charset="0"/>
              </a:rPr>
              <a:t>.</a:t>
            </a:r>
            <a:r>
              <a:rPr kumimoji="0" lang="es-EC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    </a:t>
            </a:r>
            <a:endParaRPr kumimoji="0" lang="es-EC" alt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82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AutoShape 2" descr="data:image/jpeg;base64,/9j/4AAQSkZJRgABAQAAAQABAAD/2wCEAAkGBxQSEhUUEhQUFhQUFBQXFBQUFBQUFRQUFBQWFhQUFBQYHCggGBolHBUUITEhJSkrLi4uFx8zODQsPSguLisBCgoKDg0OGxAPGzMkHCYtLjAsNCw3MiwsODQsNDcsLDcsLCw3LCw0LCwsLSwsLCw0LDgsLCw3LS0uLCw3NCwsLf/AABEIALsBDgMBIgACEQEDEQH/xAAcAAACAgMBAQAAAAAAAAAAAAAAAQYHAgQFAwj/xABNEAACAQMBBAIMCgYKAgIDAAABAgMABBESBhMhMQVBBxQiMlFSU3KRsdHSFhcjYXGToaKysyQ0QkOBkhUzYmNzdIKjwuGDwdPxJURU/8QAGAEBAQEBAQAAAAAAAAAAAAAAAAQBAwL/xAAqEQEAAAUBBwUAAwEAAAAAAAAAAQIDE1HwBBESFDJDoSExM0RxI0GRNP/aAAwDAQACEQMRAD8AuPpLpNYSoYEls4xjq+k1p/COPxX+z21rbVd8nD9lvWKhvT+0MNmIzMX0yEhdK6u9AJz4OYqOpWnhPwyqZKckZOKKdHaWPxW+77aQ2lj8ST0L7aq49kSx8M31R9tA7Itn4Zfqj7ay5Xx4bwUsrR+E0fiP9320fCaPxX+z21VjdkKyPXL9WfbSXshWY65fqz7ay5Xx4OCjlanwmj8V/QPbR8Jo/Ef0D21VR7INn1GX6v8A7rH4wbTwy/V0uV8eG8FHK1xtLH4j/d9tL4TxeK/3fbVUNt9aHrl+rPto+H1p40v1Z9tLtfHgt0crX+E8fiP9320/hNH4j/d9tVR8P7Txpfq6Bt/aeGX6s0u18eC3RytY7UR+K/2e2l8KYvFf7vtqqTt9Z+GX6s+2n8PbPwy/V0uV8eC3RytX4UxeK/3fbTG1EfiP9321VPw9s/DL9WfbWQ2/s/DL9WfbS5Xx4OCjlavwmj8R/u+2kdp4/Ef0D21VY7IFn4Zfqz7ay+MCz6ml+qNLlfHg4KOVpjaaPxX+77afwlj8V/u+2qq+MCz6y/1TVj8PrL+8/hGfbS5Xx4OCjla/wkj8V/s9tHwlj8R/u+2qqO31l4Zfqv8A7rH4f2nhk+rNLlfHg4KOVrNtPEP2X+z20vhTF4G+77aqwdkKz8Mv1f8A3QOyBZ/3v1f/AHS5Xx4OCjlafwni8V/s9tMbTRnkr/Z7aqo7f2f959WfbSbsgWfhl+rPtpdr48HBRytgbRx+K/3fbR8JI/Fb7vtqpxt/aeNL9WfbQeyDaeNL9WaXK+PBbpZWx8JI/Ff7PbR8JI/Ff7vtqpx2QbTwy/Vt7afxhWfhm/kPtpcr48HBRytb4SR+I/3fbS+E0fiP9321VfxhWfhl+rPto+MKz8aX6qlyvjwcFHK1fhLH4r/d9tdOxu1lQOucHI4+FSQftBqu7C8E0aSJnTIqsuRg4YZGR1VNtlv1ZfOl/MaulCrNPGMJnitTllhCMGrtP3yeafWKp7swDuLbzpfUlXBtOe6TzW9YqoOzD3lt58vqSvP2NYb2dZVpQKBRViYU6VFA6dKigdFFFA6VOlQGKKdFAqdFBoCiinQKiiigVFOigKKKKApYoooClTFFAqKdKgKKdI0F37ID9Ctv8CL8Aqxdlv1dfOl/Maq72R/Ubb/Lx/hFWJst+rr50v5jVFs3yTKq/RBo7Unu4/oYfaKqPswd5bedL6kq29ru+T6D6xVSdmE5S2P9uX7FSn2NYOzrKs6yrEUxVqUU8UU6Aorf6H6Hlun0QLqYAFskKqqWVAWZiABqdR/H5jQnQ07PoWGRm3aygKpJaF3RElQftIzOgBHh+Y4DQFFb1v0PPIiSJExjkZFRxpwzSSNEgHHrdGX/AEmhuh5xG8pifdRuY3kxlRIGCFQf2u6IHDIyR4RQaVFbPSnR0ts+7njaNwqsVfAIVhkE+Dh6ORr3m6DuVaJGglDzjVEmg63HMkKOIwDk5xgceXGg0KVdRtnLoOIzBIHaWOIA4GZJVLxqCTggqrHVnGBzrzToO5MIn3L7ptOlzhdetgqlEYhnBZgMqCOPOg59Fdi62WvI1DvbShTpxwDHum0rlFJZQW4AkDJ4VhdbN3cZUPbyBmbSqKA8hYAkjdIS44A8x1UHLpV2I9lr1s4tZhpIDGRdyASMgZlKgnBB/jXhH0FctE8whbdJq1SHSq9x3+jURvMcc6M4xQc6iuh0b0HcXCs8MLOitpZ8qqBsZ0l3IGrBBxnODWtd2bxECRSpZdS5xxXUyahg8tSOP4eDFB4UV0R0Dc7nf7lhDpLiRiigoObKGILDhzANZybO3aojm3lAkIEY05kcsCVxCPlMEKSDpwcUHMpGup0js7dW6GSaB41GnVqKal197rjDa0B6iwGa9LzZa8ijaSS2kVF1Fj3JKhG0uzKpLBQQRqxj56Dj0q6Vv0BdOZAlvKxhJEoCHuGUZZT4WA46Rk/NXNoCinRQKlTooFRTpUF47ID9Btf8CP8AAKsLZU/oy+dJ+Y1VzsiP0G2P9zH+AVY+y/6uvny/mNUWzfJMqr9EGltV3yfQ3rFVB2XBhLfz5fwpVu7V9/H5r+taqLsvd5bedL+FKfY1g7Osq2pilRVqU6dLNPNB6RXDqDod11DB0sy6hxGGweI4nn4TVh9G7cWqSIXWX5OCG0jkRFwttu7dm1qcMTHPCzADmJG8AquKBQWJ0JtXZ2tvDbZeZYTE28EZTVJBNPdxOgbjp3sixkNg4LHArmw9MWwuILlppSsEcAjtFifIaJFdhJIxCaTOpk1DWWYgkDqh1FBKJem7d7yymZG3cMUSzBtUrbxHlbUxfG9wWjY+Ngilb3UAinje9dpbgKXuDbzFAN4XniHHeMZDoZjpUHdgEnOajFFBYFptnbx24hVHxBvjaMy92skdssdq8mDjDPLdsyg9zlR1ZrCy6es1kjkuJjdIu4WNJLCKO4t1RkId7tBqfdqpwqltWAMAGoFToJzFtHapPBc65Gk3O6lQRsqRCe5lluXdv3pCTuAqggsM54AH0j2lslmnkl+WEqzArb2kdpqE0ihlM/CV20GQnOkHGM5IIgVFBN5NooXi0yTxsFuJHCN0bHIRBuLeOGK3ikJihC7uQYLeA911+A6at92u+m7YRIDGlpLYQLKjFCAqXqgbuNXbUCpzjhpqHUwKCS9AdKQx2e6lkQN208rK9mt2zJuYkQxCT5NWysgOojq51htRd2swjkilkLrb28Qh7XEaoY0Ak1yagvMyEBExk9QqOUUEuuel7ZoLdWcEx2sUTLHZRPcK4LGTTczgBACxwUyfBjnWG0PTEMkU3y4urmVlMU/aUdpLDgjU0kyANKzLlNPEcc54AVFaKCXz9LWk0l6ryvHFO9g0T7lnzHaIVaIoOKkgrg8u44kZrYudpLVpIrnVIZQ98dyEIEZvbiYlpJDwYLFL3q5ywAyBnMHxRQTjpzaK2lulvEdyYGleC13TgdsNcSSrO8nehCWjdsZY6QmMDNQVFwAPAMVlRQFI0zSoCiinigVBopUF37JfqNt/gRfgFWJsp+rL50n5jVXWyS5srbwbiP8AAKsbZf8AV18+X8xqi2b5JlVfolaG1ffx/Q3/AKqouy6e4t/Pl/ClW7tYO6j+g+sVUXZd7y38+X1JT7GsHZ1lW2aAKKYq1KKdKmKDpdC2cbb2WbJhtow7qraWkZnWOKIN+wGZhlupQ2OOK68XR8OYHFo0jXr4t7TfTKiIgjV3Mg+UbU5dly2FTixbqj1hfywNqhkeNiMEqcZXIOlhyYZAOD1gHqrZPT10VkU3M5WUkyAyudZYBW1EnJyAoI6wADyFBOrbsfQSANHIpR4btYS0h1SXBeRrJmC8k3G6c4wDgc9WKi17aW3a9wYonXcSxxRXLyOWuJC5Do0XeKN2ryYUZXSoJbVXE7ak1atbhtCx6gzA7tVCrHkHvQFAxy4V7dJdKTXBBnlklKghdbFtOTlsDkCSBk8zjjmgl2zuzEElxCsisYz0fZ3EmWcfKT3UIcjSc43TuAOXDw107LYyBXjSaIMS+64zrErm5urkRS6i4L6IIY2VVyW3yHB41Ao+nblUSNbiYRxnKIJG0rzHBc4xxbA6snHOvBOkJQUIlkzGUMZ1sdBjULGVyeGlQAMcgMCg2uiraNYGuZ1MirJHCkKsVEk0iO+XdeIQLGeC8WLKARg1MotnbLIRows8ryIlu8t0SJUtLd2gilTuUCTSyK0kurGgjjgkQbo7pKa31biWSLWAG3blMhc6eXWMnB5jJxzNMdLTiIwiaUQsWLRh2Ctr7/UM8QeZB4E8aCRw7Kb29ktkXhDarqfLBDdGxVlLPx0gzuDjwKRyrftdl7WXUsWkrbSkXMrTSpcOI0uGkUo4FvCHMHcjUWUYLHiRUTuun7qUFZLmd1KaNLSuy6CACugnHEAdXGsb7py5mAE1xPIFUqA8rsNLDDA5PHI4HPMcDQSHpzoq2tHWSS33gud32vaxXDFUU28EkzCZCWlbXNpQZI4EnUMA7kvQsVldwQrG08tyoXTvXjEUTIIbl9S91qLC6JOdKKOIOeETi6duUUqlxMqkKCFkZcBUWMBcHue4VV4YyFAOcUpenblkdGuJikhYyKZGw5bGrPHkcDI5HHEUEn2m2dt7a1aWLu1eGySKQk57Yld7iXK/st2usRxgACQY51rdDdF20sKQoub+aJ2AukukUAgmN7cxdwE0gNvJNQPHOBUXnvJHGHkdlyp0szFcogjVtOcZCKFzzwAK2R03c7ntftibcYxut6+jSea6c97/AGeXzUFhXuwlupRYwMmKWOQs7Nu7ieaKzs2YZ5b3thhjybeCoXcw2r2sskMToI5o44J2ldmuSdRkV4+8UhAr4UDTqUEtqzXOn6WnckvNKScZO8fiRI0qk4PEiR3YHqLEjFLpLpOa4YNPK8hUEKXYnSCcnSOQyeJxzPOg7Nj0TE7Q2gQvdXKW8hn1uFtRcGKSMCJeEg3L5Yt1yAKRjJ6WzHQ1neFfknii3xRJnmctOiW80khlAwqaSsBJQADeBSTnNRhem7kRrELiYRrp0qsjqBoOUAwc4U4IHIEcMVjd9MXErFpJpHYoYyWYn5NuLIByCnrA50En6Z2ZgsreCWUGaTSscsSSMFe7eScMjMhyFiEDR4jwXbrGDWhL0PEbu4jCMqw2c0zRBy26njs9bw7zmwSY44+KQc8c8aw6XngGIZ5YwV04SRlAUMzAKAe5wzuQRgguxHfHPjZ3kkLiSJ3SRSSHViGGeB4jwgkHw5OaCwbDZO27VtbhkywRZ7lS7HVBHZm4mfSTwXVNaqceMvhNcLbDZ+K1gi0Bd5HNJBPIJlkM0iwwuWMasd1pdpVC8DgKTxNcCbpWdyxeaVi+vUTI+W3iosgY54grFGCDwwijqFeEty7DSzswLtIQzE5kcAPISebHSMk8eFB5UUqdAiaRpmlQXlsmf0G1+e3iH3RVhbL/AKuvny/mtVfbHj9CtSfIRH0oKsHZf9XXz5fzGqLZ/kmVVuiDQ2t76P6D6xVRdl0dxbedL6k9tW7tb30f0H8S1UPZd7y2+ZpvVHT7GsHZ1lW4FOkKdWpRTxSp0HvZ2bzOEjUsxBOBgABRlmZiQFUDJLEgDrNdJtmplyzPbrGFRt+biIwtvDIqBHQtrbMMwwoON02cdfj0NfRxrPHLvAs8SoXiVHdNE0cuNLMoZW0YI1Dq58q6r7VqkG6t4FXRJFuWmVJiiRLKVkIPcmcyXE7nKlRrwOQoNJdlrou0ZRFZZGiAkmij3syEAxQa2G9bJAwueYHAkVjBsvduodYcqVR+MsCsElGY3dGkDIrZGGYAVt/CCP5Gdlma6t4tEYbRuDMJJJBdPJqLs2qTeFdPFxktjhT2u2kS7j3cSSQrlcplNEwSPRHLNgat6oCqBqZQBwCknIavSWy88CFn3RKNEskccySSRNOC0OsKcd0AcYJ9HGvQ7IXW9aHQN4qFyusDI7bNmMMeGTKDjJA0jOequg20ltJNctLHOI5rq2uIwgiLjtYSAQyBmwFIkxqBOMcjXXk7JSsQxgYNw7oFc6dy5aPmMr20VkBPHSW4A4FBFb3Zi4jAI3UvCLUtvNHMyb/TuNSIc4fWgDDKksBniM7EuxlypkDG2UxmIHVdQrqaZSyKhLYydLLkkDKsATg1vWu1kFvNvbeGVmMNvGxn0LpFtBGkaxrGx4GWGGQsWzhAABzPncbRWksISWCUaUs13UWhIn7VFyCjSM7Oqt2wBnDNhOrPAODa9ESvLJFhUaFXabfMsSxLGwRy5bwMyjAySWGAa3H2XuAsr6UMcUSymQSLokR4zKu6J4uxRXfSBkBDnHDOdrtDhruWWNJZroYw6aoV1XCTPlNXEDdppHHkM56+j0XtiFCi4i3pPbZlkwNZNxAkCCNAyxqqpGi4KnCjC45UHLbZS7DKphwWkEWN5CSkhRpNMoVyYsIjsS4GApJ5VrDoObth7fCbyMyayZEWNViBZ5DIxA0BQWz4OrqqQ9J7bLI8rpCVEkdwna7H9H13EimSc7sq5d494rZYnLgA6RitGTaVO3Lq5EIYTwvHHG6jQrOkUbGRVYdzpWXkScsM9dBrnZSfSJC9ssLAFbhrmJIX1FwFQsQxOY5OGn9g1jabKXMrBY1Ri0W9TEihXTtntVdDnucs/EZIBXjnkK6XRu15WFklkuVczI47WS3RdzHDu44ULcIQp1d6hHHw5rrQdkSMbkGGX5MxZk1JJLu0Qs6EkqJD2wEkDHGQWzjgKCMQbLTyOscDW0zMQDurqBgpJCqGYsBkk8ACScHFHwVuWxuhFMratLwzxFXZAWdI9ZUyMqjJCBsCttdpUFzbTM1zKtvvCTKYtZZ0KgxRJ3MYDaT3zE45jArCy2jRLFLTdurrHIrTxsodt5K7vD3QJELKYwSpVspg6hwoNP4MXOmMiMHeo8gG8jBjRBGxabUwEXczQt3RHCRT115L0DPv9wUVZdG8IaWEIIxHvTIZdejRu+6zq5VKht7C2+MlmjGSaZwvApolktHUuXLd2vao4adHcoNOMgcPovp5Y7yW5ke4YyR3CrKRHJOHmiMauysyodOrlkDAGPBQaybNyscRvBKN5bxloplkUPdOyRKWX50OfAMc68bLoSSUy4aFUgYLLJLNHFGrMWCAFyC2rQ+MA8uqpXZbfJGpUpPN3cb6p3jLaoMyW7KEAEembSdAyNOriScVwdmOm0toZUL3CPLJbtrgWFiyQrMChaRu4JMoOoBu95UHMv8Aox4QjMUZZN5oaNw6sIm0MwI4EZyAfmNadSPp/pm2uY4yVu99HE6APLG0epriabePIV1yH5XiAqZ09QqOUBRRSoCiiigvLZIZsrUf3EXoCD/qrC2Z/Vx58v5rVANj+Fhbf4EX2qP+qn+zA/Rx58v5rVFs/wAkymt0Qc/azvk81vWtVF2Xe9tvOl9SVbu1w7pPNb1iqh7Lve23nS+pKR/6NYb2dZVvTpUValOnSp0BTqSbDWiO9w0sLTLHbghUgFy6yPPCilIGIVjpaTnkDn1YqV3fRUS8YrVG3txOcxWEF0Iokit8RyvPII7dkZpQ2MrqDDhpxQVhRU/fZOUXbEWrNDBZHR8j3NzOvR2RoXHyjGZi3cg97XNsNnZ4Y4yLQS3MsroVuIy8VrHGkTAzoe5RmEpYmTvVTlkkgInRUp6KtrOe9uoh3EMom7Wl061hjjffPIFJyPkYpQrHJXIz148+gYoLy6uGkWOCEwTGMNhYoGk0W1rqPIaWmiJbwqWoI1RVpXGz1kqKsJgZprSWJHkVizGGzlla6hRQRvGeSBgxwQiYHPFYdI7P2cMhjMERSIzy78NPud3arIu4nnLNrleUJrVV7hcgZNBWJpVZm0PRsEUbXcMUOqFJEIiQLG11dwWbWumJwBpUXMzqMfuvmrLpnY/PSNpFDa4tVl+WkWPETDt6VTGzngx3cca6ck91yxQVhTqU2vQE6JJO9lI8zSxrDavC50CYysZZLdcMUG70KpwpLZOQAD3rayiDMU6PeWR3jjM1rbw3ltFPHDH2zGlu7hI/lC3dNwIzpwBmgriip7H0IlvPGu5guYCZJbu8eNmt0gS4kjkjgwdMRCxnGCXLuqqcAZ5GyvRVvNb3TXMiwqGtljkkI1ABnluFQgf1hhjIAHMkDroIwaKtq52Xtz0koW2RbRrdk1aPku2JOkXtkXV3u9UFQBnPc1pXViqxyi0tYLhnhe7hzbJMRHeX8SWyBWGFxAr5X9nHVg0FZUVPp+hkSSNrW3t5t8zb53VprK03KxLcoCTpCiTfNrYkhNGnnk8rZ1Faa/NtbLOqwzPbJJB2yyL2zGsOEYHLaJOORnh9NBFqKss9GRLGhitVaSSWQTGGygvYo3jt7Uyoks8oSGJZXmGeIyGAICjMZ2x6CkhcMIGSBIbVN7oCJLI1ujuyngHJdnzpzjFBGqKKKAooNFAqKKRoL32M42Vp81vET/IuKn2zX9QPPl/NeoHsYMWFqfDBF9qj/qp7s1/UDz5fzWqPZ/kmU1umDnbXd8nmt6xVR9l4dxbefL6kq3Nru+j+hvWKqLsv95bedL6krPsaw3s6yrag0U6tSgUUUUGccjLnSzLkYOkkZB5g45j5qNZ06MnRnOjJ0Z8Onlmt/oDoWW8l3UIGoI0jE6sLGmNTEKCzcwNKgkkjhXTt9kHkuHhWVQqCPVLLFPB8pMdMMIikUPrZuA4YwC2eBFBH982dWptQGA2o5C4xpBznGOGKxRyAVBIVsalBIVscRqHI8zz8NSaDYiZ0gYSwA3BtxGrb9Qe2U1xgOYtLkKQWCk6c8a8JtlWyNEqFdDO8ksV1bxoA8cYAMsQMhLSoAFBPHlQcBT4Pn5eAjBHozQD9vP5+vj/ED0V3ZtmxCbhbm4ije34btTreVjFrAQEqR3TxKcjI1Nw7g1wsUDBweHA4xkcOBGCPQSKRGSSeZOSesnwk9ZooNBkZCeZJ4g8zzAwD9IHD6KbTMSCWbKklSWOVJOcqc8Dkk8K8xToMo5GUkhmBYEMQxBYHGQxHMHA4HwURuVBCkgMMMASAy+KwHMfMaxozQZbw6dOTpznTk6dXLVp5Z+esdR5dXPHVnw4pGigzErAAamwG1AZOA3jAdTfPzoWQgEAkBhhgCQGHgYdY+asKKDISEKVydJIJXJ0kjkSvIkU0kYZAZgGGGAJGoeBscx81YUUGRkOnRk6M50ZOjPh08s/PSdySCxJIGASScAcgM8h81KigKKVOgCaWaDSoCinSoL62NGbG0Hgt4ifqxip5s0MQAf25fzWqDbEr+gWvzwRfhFTnZv8AqB58v5r1Hs/yTKa3TBztrB3cf0N6waqLsvd5bedL6kq3dq+/j81vWtVD2Xu9tvOl9SVn2NYb2dZVvRQKdWpRiigUUG70bcRIW30G+VlwAJGheNgQQ8cgDAHgRgqQc1JI9vZEMIjhRY4JYXRHbfyFYTI2hp5lYhiZpO7ULpDYAHXDs06CY2u3jRyK6QvpAgV0e7dl0wIioIF3YWE5jVtRV25jIBOfLo7bQwat1BksqqZJ7maaYqCSflO50NyKtGEKkZ7rqiYp0HtcurHKIy5LFtUm8yS7EcdIPAEA5ySQTwzgeNFGKB0UUUDpE0UUBRSooHSoooCgmipVsxcW0aKsrqHkZZWYhSqJDcxMkbHmHIilbA5iRc0EVBpqpPIE8zw48AMk/QACfoFTXpC5szLM36OzAnc5OtGjVolBkISRGYqj4TTkKw5NXMi6biW4kw0MUIimjhYW0bY1oI9QBTUSw1HujxyQSMmg4kdjKybwRuU493pOnhnPH5sH0GvBVJ5AngW4AnuRzb6PnqVbMdJ26NavoMzwxusiRwSSSfKSXDFM6tGjEx5DJ8PVXpHPdtbaHtr5pGjkVmW2mCszNMY9EiFSiJvB3GkqcEYA40Ea/o2bVpEUhOlHwEY4SRQyOcDgCCOJ+cdRrG7sJYxl42UaioYqQpZc5APXyP04PgqcPeThlcW1yumWNzvpLeIuERU0MZQWRQocDSctvZM4ziovtFfu7y7xUDTTJL3M8c+lY43iiiJjJA0qx54PLgBQcY0CkaM0BSoooL+2Mb9AtP8ALxfgFTnZv+oHny/mvUG2LXNhbf5aEfxKDNTnZo5gHny/mtUez9cyit0wc7aw4aPzW9Yqo+y+uEtvPl+wJVubVjLxD5m9Y/6qo+zCe5t/Pl/ClZ9jWHrs6yrWjNKnVqUCjNKnQOigUUGVFKigKeaxpigdFFGaAoozSoHRSzRmgdFFKgK2bN4hkypI5yNKpIsS4451sUYnq4ADr41rUUHR/pNRnd21sueRZZJ2H8J3dM/6aI+nLhRhJBGP7mKG3P8ANCimudRQb0vTFyww1zcMPA08rD0Fq58iAnLDJ8J4n0msqVAlQDkB6KeKDRQOlSooA0Zp5rGg+gdhf1C1P9xF9iKP/VTfZv8AqB/iS/mvUJ2KH/4+0/y8X4RU32d/qf8AyTfmvUmz9cyit0wc7as90nmt6xVQ9mBe4tj1l5fwpVw7TR6nj4gcG5/SMVAtu9j5b5YRFJEpjLk6y/HUFAxpU+CvM0d1ffHXo9Q9aW6GvVSFOp/8Ut15a39MvuUfFNd+Vt/TJ7lU3ZMuFubCAA0xU8+Km6H72D/d/wDSUx2Kbo8prc/xk9yl6TJbmwgdFTo9iy6HOSD0v7tL4rrnysH8d6P+FZep5banwg1BqdDsW3Xlbc/Qz+7S+LC58tbj6TL69FL1PJanwg1OpyvYuuT++t/TJ7lYnsY3I5ywD6w+pKXqeS1PhCKKnI7GFyeU1uf4ye5SPYwuh+9gP0GT3KXqeS1PhB6Km47GVwf30Hpk4fcp/Fjc+Vg9MnuUv08lqfCDinU0HY1ueuWD0ye7R8Wlz5WD0ye7S/TyWp8IUaKmx7Glx5WD0ye7WJ7G1z5SD0ye5S/TyWp8IWKDU0+Le58rB6ZPco+La58rB6ZPcpfp5LU+EKp1M/i2uPKQ+mT3KZ7Gtz5WH/c9yl+nktT4QqipoOxrc+Ug9L+7R8Wtx5WD+Z/p8X5qX6eWwozx/pC6CamU/Y5uUUs0kICgk8ZOQ/0VqT7DzJnW8a6dOQdYPdjUoxpznHH5q7U4RqQ3yQ3/AI4VJpaXpPHd+ovRUoj2HmYEiSPAOCcScMMinI05HGRB/qrcHY2uPKwemT3Kyp/H1+n62nGFTojv/ELoqaN2NrjGd9Bjnzk5eHvaF7G1wf31v/NIef0JXO9Jl0tzYWfsT+oWn+Wi/AKmuzp+R/8AJN+a9QvoBdxbQQtxaKJEYqDpJVQCRwzipls0cwA+F5fzWqfZ4754utaG6WDHpyJyVKIz8CDpKgj0kVyzFP5CT0x+9UrorvNRlmjvi5y1Iwhugim6n8jJ/t+/WO6n8hJ/tf8AyVLaK88vI29MiPa8/Pcy/wA0Y9TUdrzf/wA7/TlM/iqXUU5aQvTIiLefyDj6s/8AOkbabyEv8N0P+dS+is5aRt6ZD0tph/8AryfzR+9S7Un64ZMeAbv166mNFOWkL8yHG0m5CCT+Jj96kLOfrhk/hu/eqZUU5aQvzIWbGfqgkx85Qn8dJrCc/uZP4bof86mtFOVkL8yEr0fOP3D+mM/86R6OnP7l/wCG79+pvRWcrIX50GHRkw5QS/zR+9T/AKOn8hJ/NGf+VTiinKyN5idBf6Nn8i/+379B6LnPOGT/AG/fqdUU5WQ5idBv6Mn8jJ6Y/fpf0bP5GT0x+/U6oreVkOYnQX+jJ/Iyf7fv0Ho2fyMnpiH/ACqdUU5WQ5idBf6Mn8jJ6YveoHRUuc7iTPhzH9HjfT6TU6orI7JTj7tl2qpL7IBe9CTvGyiJ8srDiY86izHUcNjrPLxvmr1SC9Gf0fJLoxzICMo0RBwTwPyXMEd981TqiqKELEvDJ7e+v8T7R/PNxT++7dr/AGKuJOhrxlKmFsH9ppA74zanJYkaj+ijwd/1YrFtlpfJScsHAiBPcsvHu/7X2VZNFdZ6s8397vxxk2enL/W/9VyuzEnkZM48EZx/WZxlzgfKH0V7WnQM0bFt1ISRj92PFz+8/sjHgqwKK5TcU0IwjNH1dZZZJYwjCWHohD2Nx5B/TH71SboC2aOBVcYOXOOGRqdmGcdeDXRornJSlkjvg6z1Ize7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4" descr="data:image/jpeg;base64,/9j/4AAQSkZJRgABAQAAAQABAAD/2wCEAAkGBxQSEhUUEhQUFhQUFBQXFBQUFBQUFRQUFBQWFhQUFBQYHCggGBolHBUUITEhJSkrLi4uFx8zODQsPSguLisBCgoKDg0OGxAPGzMkHCYtLjAsNCw3MiwsODQsNDcsLDcsLCw3LCw0LCwsLSwsLCw0LDgsLCw3LS0uLCw3NCwsLf/AABEIALsBDgMBIgACEQEDEQH/xAAcAAACAgMBAQAAAAAAAAAAAAAAAQYHAgQFAwj/xABNEAACAQMBBAIMCgYKAgIDAAABAgMABBESBhMhMQVBBxQiMlFSU3KRsdHSFhcjYXGToaKysyQ0QkOBkhUzYmNzdIKjwuGDwdPxJURU/8QAGAEBAQEBAQAAAAAAAAAAAAAAAAQBAwL/xAAqEQEAAAUBBwUAAwEAAAAAAAAAAQIDE1HwBBESFDJDoSExM0RxI0GRNP/aAAwDAQACEQMRAD8AuPpLpNYSoYEls4xjq+k1p/COPxX+z21rbVd8nD9lvWKhvT+0MNmIzMX0yEhdK6u9AJz4OYqOpWnhPwyqZKckZOKKdHaWPxW+77aQ2lj8ST0L7aq49kSx8M31R9tA7Itn4Zfqj7ay5Xx4bwUsrR+E0fiP9320fCaPxX+z21VjdkKyPXL9WfbSXshWY65fqz7ay5Xx4OCjlanwmj8V/QPbR8Jo/Ef0D21VR7INn1GX6v8A7rH4wbTwy/V0uV8eG8FHK1xtLH4j/d9tL4TxeK/3fbVUNt9aHrl+rPto+H1p40v1Z9tLtfHgt0crX+E8fiP9320/hNH4j/d9tVR8P7Txpfq6Bt/aeGX6s0u18eC3RytY7UR+K/2e2l8KYvFf7vtqqTt9Z+GX6s+2n8PbPwy/V0uV8eC3RytX4UxeK/3fbTG1EfiP9321VPw9s/DL9WfbWQ2/s/DL9WfbS5Xx4OCjlavwmj8R/u+2kdp4/Ef0D21VY7IFn4Zfqz7ay+MCz6ml+qNLlfHg4KOVpjaaPxX+77afwlj8V/u+2qq+MCz6y/1TVj8PrL+8/hGfbS5Xx4OCjla/wkj8V/s9tHwlj8R/u+2qqO31l4Zfqv8A7rH4f2nhk+rNLlfHg4KOVrNtPEP2X+z20vhTF4G+77aqwdkKz8Mv1f8A3QOyBZ/3v1f/AHS5Xx4OCjlafwni8V/s9tMbTRnkr/Z7aqo7f2f959WfbSbsgWfhl+rPtpdr48HBRytgbRx+K/3fbR8JI/Fb7vtqpxt/aeNL9WfbQeyDaeNL9WaXK+PBbpZWx8JI/Ff7PbR8JI/Ff7vtqpx2QbTwy/Vt7afxhWfhm/kPtpcr48HBRytb4SR+I/3fbS+E0fiP9321VfxhWfhl+rPto+MKz8aX6qlyvjwcFHK1fhLH4r/d9tdOxu1lQOucHI4+FSQftBqu7C8E0aSJnTIqsuRg4YZGR1VNtlv1ZfOl/MaulCrNPGMJnitTllhCMGrtP3yeafWKp7swDuLbzpfUlXBtOe6TzW9YqoOzD3lt58vqSvP2NYb2dZVpQKBRViYU6VFA6dKigdFFFA6VOlQGKKdFAqdFBoCiinQKiiigVFOigKKKKApYoooClTFFAqKdKgKKdI0F37ID9Ctv8CL8Aqxdlv1dfOl/Maq72R/Ubb/Lx/hFWJst+rr50v5jVFs3yTKq/RBo7Unu4/oYfaKqPswd5bedL6kq29ru+T6D6xVSdmE5S2P9uX7FSn2NYOzrKs6yrEUxVqUU8UU6Aorf6H6Hlun0QLqYAFskKqqWVAWZiABqdR/H5jQnQ07PoWGRm3aygKpJaF3RElQftIzOgBHh+Y4DQFFb1v0PPIiSJExjkZFRxpwzSSNEgHHrdGX/AEmhuh5xG8pifdRuY3kxlRIGCFQf2u6IHDIyR4RQaVFbPSnR0ts+7njaNwqsVfAIVhkE+Dh6ORr3m6DuVaJGglDzjVEmg63HMkKOIwDk5xgceXGg0KVdRtnLoOIzBIHaWOIA4GZJVLxqCTggqrHVnGBzrzToO5MIn3L7ptOlzhdetgqlEYhnBZgMqCOPOg59Fdi62WvI1DvbShTpxwDHum0rlFJZQW4AkDJ4VhdbN3cZUPbyBmbSqKA8hYAkjdIS44A8x1UHLpV2I9lr1s4tZhpIDGRdyASMgZlKgnBB/jXhH0FctE8whbdJq1SHSq9x3+jURvMcc6M4xQc6iuh0b0HcXCs8MLOitpZ8qqBsZ0l3IGrBBxnODWtd2bxECRSpZdS5xxXUyahg8tSOP4eDFB4UV0R0Dc7nf7lhDpLiRiigoObKGILDhzANZybO3aojm3lAkIEY05kcsCVxCPlMEKSDpwcUHMpGup0js7dW6GSaB41GnVqKal197rjDa0B6iwGa9LzZa8ijaSS2kVF1Fj3JKhG0uzKpLBQQRqxj56Dj0q6Vv0BdOZAlvKxhJEoCHuGUZZT4WA46Rk/NXNoCinRQKlTooFRTpUF47ID9Btf8CP8AAKsLZU/oy+dJ+Y1VzsiP0G2P9zH+AVY+y/6uvny/mNUWzfJMqr9EGltV3yfQ3rFVB2XBhLfz5fwpVu7V9/H5r+taqLsvd5bedL+FKfY1g7Osq2pilRVqU6dLNPNB6RXDqDod11DB0sy6hxGGweI4nn4TVh9G7cWqSIXWX5OCG0jkRFwttu7dm1qcMTHPCzADmJG8AquKBQWJ0JtXZ2tvDbZeZYTE28EZTVJBNPdxOgbjp3sixkNg4LHArmw9MWwuILlppSsEcAjtFifIaJFdhJIxCaTOpk1DWWYgkDqh1FBKJem7d7yymZG3cMUSzBtUrbxHlbUxfG9wWjY+Ngilb3UAinje9dpbgKXuDbzFAN4XniHHeMZDoZjpUHdgEnOajFFBYFptnbx24hVHxBvjaMy92skdssdq8mDjDPLdsyg9zlR1ZrCy6es1kjkuJjdIu4WNJLCKO4t1RkId7tBqfdqpwqltWAMAGoFToJzFtHapPBc65Gk3O6lQRsqRCe5lluXdv3pCTuAqggsM54AH0j2lslmnkl+WEqzArb2kdpqE0ihlM/CV20GQnOkHGM5IIgVFBN5NooXi0yTxsFuJHCN0bHIRBuLeOGK3ikJihC7uQYLeA911+A6at92u+m7YRIDGlpLYQLKjFCAqXqgbuNXbUCpzjhpqHUwKCS9AdKQx2e6lkQN208rK9mt2zJuYkQxCT5NWysgOojq51htRd2swjkilkLrb28Qh7XEaoY0Ak1yagvMyEBExk9QqOUUEuuel7ZoLdWcEx2sUTLHZRPcK4LGTTczgBACxwUyfBjnWG0PTEMkU3y4urmVlMU/aUdpLDgjU0kyANKzLlNPEcc54AVFaKCXz9LWk0l6ryvHFO9g0T7lnzHaIVaIoOKkgrg8u44kZrYudpLVpIrnVIZQ98dyEIEZvbiYlpJDwYLFL3q5ywAyBnMHxRQTjpzaK2lulvEdyYGleC13TgdsNcSSrO8nehCWjdsZY6QmMDNQVFwAPAMVlRQFI0zSoCiinigVBopUF37JfqNt/gRfgFWJsp+rL50n5jVXWyS5srbwbiP8AAKsbZf8AV18+X8xqi2b5JlVfolaG1ffx/Q3/AKqouy6e4t/Pl/ClW7tYO6j+g+sVUXZd7y38+X1JT7GsHZ1lW2aAKKYq1KKdKmKDpdC2cbb2WbJhtow7qraWkZnWOKIN+wGZhlupQ2OOK68XR8OYHFo0jXr4t7TfTKiIgjV3Mg+UbU5dly2FTixbqj1hfywNqhkeNiMEqcZXIOlhyYZAOD1gHqrZPT10VkU3M5WUkyAyudZYBW1EnJyAoI6wADyFBOrbsfQSANHIpR4btYS0h1SXBeRrJmC8k3G6c4wDgc9WKi17aW3a9wYonXcSxxRXLyOWuJC5Do0XeKN2ryYUZXSoJbVXE7ak1atbhtCx6gzA7tVCrHkHvQFAxy4V7dJdKTXBBnlklKghdbFtOTlsDkCSBk8zjjmgl2zuzEElxCsisYz0fZ3EmWcfKT3UIcjSc43TuAOXDw107LYyBXjSaIMS+64zrErm5urkRS6i4L6IIY2VVyW3yHB41Ao+nblUSNbiYRxnKIJG0rzHBc4xxbA6snHOvBOkJQUIlkzGUMZ1sdBjULGVyeGlQAMcgMCg2uiraNYGuZ1MirJHCkKsVEk0iO+XdeIQLGeC8WLKARg1MotnbLIRows8ryIlu8t0SJUtLd2gilTuUCTSyK0kurGgjjgkQbo7pKa31biWSLWAG3blMhc6eXWMnB5jJxzNMdLTiIwiaUQsWLRh2Ctr7/UM8QeZB4E8aCRw7Kb29ktkXhDarqfLBDdGxVlLPx0gzuDjwKRyrftdl7WXUsWkrbSkXMrTSpcOI0uGkUo4FvCHMHcjUWUYLHiRUTuun7qUFZLmd1KaNLSuy6CACugnHEAdXGsb7py5mAE1xPIFUqA8rsNLDDA5PHI4HPMcDQSHpzoq2tHWSS33gud32vaxXDFUU28EkzCZCWlbXNpQZI4EnUMA7kvQsVldwQrG08tyoXTvXjEUTIIbl9S91qLC6JOdKKOIOeETi6duUUqlxMqkKCFkZcBUWMBcHue4VV4YyFAOcUpenblkdGuJikhYyKZGw5bGrPHkcDI5HHEUEn2m2dt7a1aWLu1eGySKQk57Yld7iXK/st2usRxgACQY51rdDdF20sKQoub+aJ2AukukUAgmN7cxdwE0gNvJNQPHOBUXnvJHGHkdlyp0szFcogjVtOcZCKFzzwAK2R03c7ntftibcYxut6+jSea6c97/AGeXzUFhXuwlupRYwMmKWOQs7Nu7ieaKzs2YZ5b3thhjybeCoXcw2r2sskMToI5o44J2ldmuSdRkV4+8UhAr4UDTqUEtqzXOn6WnckvNKScZO8fiRI0qk4PEiR3YHqLEjFLpLpOa4YNPK8hUEKXYnSCcnSOQyeJxzPOg7Nj0TE7Q2gQvdXKW8hn1uFtRcGKSMCJeEg3L5Yt1yAKRjJ6WzHQ1neFfknii3xRJnmctOiW80khlAwqaSsBJQADeBSTnNRhem7kRrELiYRrp0qsjqBoOUAwc4U4IHIEcMVjd9MXErFpJpHYoYyWYn5NuLIByCnrA50En6Z2ZgsreCWUGaTSscsSSMFe7eScMjMhyFiEDR4jwXbrGDWhL0PEbu4jCMqw2c0zRBy26njs9bw7zmwSY44+KQc8c8aw6XngGIZ5YwV04SRlAUMzAKAe5wzuQRgguxHfHPjZ3kkLiSJ3SRSSHViGGeB4jwgkHw5OaCwbDZO27VtbhkywRZ7lS7HVBHZm4mfSTwXVNaqceMvhNcLbDZ+K1gi0Bd5HNJBPIJlkM0iwwuWMasd1pdpVC8DgKTxNcCbpWdyxeaVi+vUTI+W3iosgY54grFGCDwwijqFeEty7DSzswLtIQzE5kcAPISebHSMk8eFB5UUqdAiaRpmlQXlsmf0G1+e3iH3RVhbL/AKuvny/mtVfbHj9CtSfIRH0oKsHZf9XXz5fzGqLZ/kmVVuiDQ2t76P6D6xVRdl0dxbedL6k9tW7tb30f0H8S1UPZd7y2+ZpvVHT7GsHZ1lW4FOkKdWpRTxSp0HvZ2bzOEjUsxBOBgABRlmZiQFUDJLEgDrNdJtmplyzPbrGFRt+biIwtvDIqBHQtrbMMwwoON02cdfj0NfRxrPHLvAs8SoXiVHdNE0cuNLMoZW0YI1Dq58q6r7VqkG6t4FXRJFuWmVJiiRLKVkIPcmcyXE7nKlRrwOQoNJdlrou0ZRFZZGiAkmij3syEAxQa2G9bJAwueYHAkVjBsvduodYcqVR+MsCsElGY3dGkDIrZGGYAVt/CCP5Gdlma6t4tEYbRuDMJJJBdPJqLs2qTeFdPFxktjhT2u2kS7j3cSSQrlcplNEwSPRHLNgat6oCqBqZQBwCknIavSWy88CFn3RKNEskccySSRNOC0OsKcd0AcYJ9HGvQ7IXW9aHQN4qFyusDI7bNmMMeGTKDjJA0jOequg20ltJNctLHOI5rq2uIwgiLjtYSAQyBmwFIkxqBOMcjXXk7JSsQxgYNw7oFc6dy5aPmMr20VkBPHSW4A4FBFb3Zi4jAI3UvCLUtvNHMyb/TuNSIc4fWgDDKksBniM7EuxlypkDG2UxmIHVdQrqaZSyKhLYydLLkkDKsATg1vWu1kFvNvbeGVmMNvGxn0LpFtBGkaxrGx4GWGGQsWzhAABzPncbRWksISWCUaUs13UWhIn7VFyCjSM7Oqt2wBnDNhOrPAODa9ESvLJFhUaFXabfMsSxLGwRy5bwMyjAySWGAa3H2XuAsr6UMcUSymQSLokR4zKu6J4uxRXfSBkBDnHDOdrtDhruWWNJZroYw6aoV1XCTPlNXEDdppHHkM56+j0XtiFCi4i3pPbZlkwNZNxAkCCNAyxqqpGi4KnCjC45UHLbZS7DKphwWkEWN5CSkhRpNMoVyYsIjsS4GApJ5VrDoObth7fCbyMyayZEWNViBZ5DIxA0BQWz4OrqqQ9J7bLI8rpCVEkdwna7H9H13EimSc7sq5d494rZYnLgA6RitGTaVO3Lq5EIYTwvHHG6jQrOkUbGRVYdzpWXkScsM9dBrnZSfSJC9ssLAFbhrmJIX1FwFQsQxOY5OGn9g1jabKXMrBY1Ri0W9TEihXTtntVdDnucs/EZIBXjnkK6XRu15WFklkuVczI47WS3RdzHDu44ULcIQp1d6hHHw5rrQdkSMbkGGX5MxZk1JJLu0Qs6EkqJD2wEkDHGQWzjgKCMQbLTyOscDW0zMQDurqBgpJCqGYsBkk8ACScHFHwVuWxuhFMratLwzxFXZAWdI9ZUyMqjJCBsCttdpUFzbTM1zKtvvCTKYtZZ0KgxRJ3MYDaT3zE45jArCy2jRLFLTdurrHIrTxsodt5K7vD3QJELKYwSpVspg6hwoNP4MXOmMiMHeo8gG8jBjRBGxabUwEXczQt3RHCRT115L0DPv9wUVZdG8IaWEIIxHvTIZdejRu+6zq5VKht7C2+MlmjGSaZwvApolktHUuXLd2vao4adHcoNOMgcPovp5Y7yW5ke4YyR3CrKRHJOHmiMauysyodOrlkDAGPBQaybNyscRvBKN5bxloplkUPdOyRKWX50OfAMc68bLoSSUy4aFUgYLLJLNHFGrMWCAFyC2rQ+MA8uqpXZbfJGpUpPN3cb6p3jLaoMyW7KEAEembSdAyNOriScVwdmOm0toZUL3CPLJbtrgWFiyQrMChaRu4JMoOoBu95UHMv8Aox4QjMUZZN5oaNw6sIm0MwI4EZyAfmNadSPp/pm2uY4yVu99HE6APLG0epriabePIV1yH5XiAqZ09QqOUBRRSoCiiigvLZIZsrUf3EXoCD/qrC2Z/Vx58v5rVANj+Fhbf4EX2qP+qn+zA/Rx58v5rVFs/wAkymt0Qc/azvk81vWtVF2Xe9tvOl9SVbu1w7pPNb1iqh7Lve23nS+pKR/6NYb2dZVvTpUValOnSp0BTqSbDWiO9w0sLTLHbghUgFy6yPPCilIGIVjpaTnkDn1YqV3fRUS8YrVG3txOcxWEF0Iokit8RyvPII7dkZpQ2MrqDDhpxQVhRU/fZOUXbEWrNDBZHR8j3NzOvR2RoXHyjGZi3cg97XNsNnZ4Y4yLQS3MsroVuIy8VrHGkTAzoe5RmEpYmTvVTlkkgInRUp6KtrOe9uoh3EMom7Wl061hjjffPIFJyPkYpQrHJXIz148+gYoLy6uGkWOCEwTGMNhYoGk0W1rqPIaWmiJbwqWoI1RVpXGz1kqKsJgZprSWJHkVizGGzlla6hRQRvGeSBgxwQiYHPFYdI7P2cMhjMERSIzy78NPud3arIu4nnLNrleUJrVV7hcgZNBWJpVZm0PRsEUbXcMUOqFJEIiQLG11dwWbWumJwBpUXMzqMfuvmrLpnY/PSNpFDa4tVl+WkWPETDt6VTGzngx3cca6ck91yxQVhTqU2vQE6JJO9lI8zSxrDavC50CYysZZLdcMUG70KpwpLZOQAD3rayiDMU6PeWR3jjM1rbw3ltFPHDH2zGlu7hI/lC3dNwIzpwBmgriip7H0IlvPGu5guYCZJbu8eNmt0gS4kjkjgwdMRCxnGCXLuqqcAZ5GyvRVvNb3TXMiwqGtljkkI1ABnluFQgf1hhjIAHMkDroIwaKtq52Xtz0koW2RbRrdk1aPku2JOkXtkXV3u9UFQBnPc1pXViqxyi0tYLhnhe7hzbJMRHeX8SWyBWGFxAr5X9nHVg0FZUVPp+hkSSNrW3t5t8zb53VprK03KxLcoCTpCiTfNrYkhNGnnk8rZ1Faa/NtbLOqwzPbJJB2yyL2zGsOEYHLaJOORnh9NBFqKss9GRLGhitVaSSWQTGGygvYo3jt7Uyoks8oSGJZXmGeIyGAICjMZ2x6CkhcMIGSBIbVN7oCJLI1ujuyngHJdnzpzjFBGqKKKAooNFAqKKRoL32M42Vp81vET/IuKn2zX9QPPl/NeoHsYMWFqfDBF9qj/qp7s1/UDz5fzWqPZ/kmU1umDnbXd8nmt6xVR9l4dxbefL6kq3Nru+j+hvWKqLsv95bedL6krPsaw3s6yrag0U6tSgUUUUGccjLnSzLkYOkkZB5g45j5qNZ06MnRnOjJ0Z8Onlmt/oDoWW8l3UIGoI0jE6sLGmNTEKCzcwNKgkkjhXTt9kHkuHhWVQqCPVLLFPB8pMdMMIikUPrZuA4YwC2eBFBH982dWptQGA2o5C4xpBznGOGKxRyAVBIVsalBIVscRqHI8zz8NSaDYiZ0gYSwA3BtxGrb9Qe2U1xgOYtLkKQWCk6c8a8JtlWyNEqFdDO8ksV1bxoA8cYAMsQMhLSoAFBPHlQcBT4Pn5eAjBHozQD9vP5+vj/ED0V3ZtmxCbhbm4ije34btTreVjFrAQEqR3TxKcjI1Nw7g1wsUDBweHA4xkcOBGCPQSKRGSSeZOSesnwk9ZooNBkZCeZJ4g8zzAwD9IHD6KbTMSCWbKklSWOVJOcqc8Dkk8K8xToMo5GUkhmBYEMQxBYHGQxHMHA4HwURuVBCkgMMMASAy+KwHMfMaxozQZbw6dOTpznTk6dXLVp5Z+esdR5dXPHVnw4pGigzErAAamwG1AZOA3jAdTfPzoWQgEAkBhhgCQGHgYdY+asKKDISEKVydJIJXJ0kjkSvIkU0kYZAZgGGGAJGoeBscx81YUUGRkOnRk6M50ZOjPh08s/PSdySCxJIGASScAcgM8h81KigKKVOgCaWaDSoCinSoL62NGbG0Hgt4ifqxip5s0MQAf25fzWqDbEr+gWvzwRfhFTnZv8AqB58v5r1Hs/yTKa3TBztrB3cf0N6waqLsvd5bedL6kq3dq+/j81vWtVD2Xu9tvOl9SVn2NYb2dZVvRQKdWpRiigUUG70bcRIW30G+VlwAJGheNgQQ8cgDAHgRgqQc1JI9vZEMIjhRY4JYXRHbfyFYTI2hp5lYhiZpO7ULpDYAHXDs06CY2u3jRyK6QvpAgV0e7dl0wIioIF3YWE5jVtRV25jIBOfLo7bQwat1BksqqZJ7maaYqCSflO50NyKtGEKkZ7rqiYp0HtcurHKIy5LFtUm8yS7EcdIPAEA5ySQTwzgeNFGKB0UUUDpE0UUBRSooHSoooCgmipVsxcW0aKsrqHkZZWYhSqJDcxMkbHmHIilbA5iRc0EVBpqpPIE8zw48AMk/QACfoFTXpC5szLM36OzAnc5OtGjVolBkISRGYqj4TTkKw5NXMi6biW4kw0MUIimjhYW0bY1oI9QBTUSw1HujxyQSMmg4kdjKybwRuU493pOnhnPH5sH0GvBVJ5AngW4AnuRzb6PnqVbMdJ26NavoMzwxusiRwSSSfKSXDFM6tGjEx5DJ8PVXpHPdtbaHtr5pGjkVmW2mCszNMY9EiFSiJvB3GkqcEYA40Ea/o2bVpEUhOlHwEY4SRQyOcDgCCOJ+cdRrG7sJYxl42UaioYqQpZc5APXyP04PgqcPeThlcW1yumWNzvpLeIuERU0MZQWRQocDSctvZM4ziovtFfu7y7xUDTTJL3M8c+lY43iiiJjJA0qx54PLgBQcY0CkaM0BSoooL+2Mb9AtP8ALxfgFTnZv+oHny/mvUG2LXNhbf5aEfxKDNTnZo5gHny/mtUez9cyit0wc7aw4aPzW9Yqo+y+uEtvPl+wJVubVjLxD5m9Y/6qo+zCe5t/Pl/ClZ9jWHrs6yrWjNKnVqUCjNKnQOigUUGVFKigKeaxpigdFFGaAoozSoHRSzRmgdFFKgK2bN4hkypI5yNKpIsS4451sUYnq4ADr41rUUHR/pNRnd21sueRZZJ2H8J3dM/6aI+nLhRhJBGP7mKG3P8ANCimudRQb0vTFyww1zcMPA08rD0Fq58iAnLDJ8J4n0msqVAlQDkB6KeKDRQOlSooA0Zp5rGg+gdhf1C1P9xF9iKP/VTfZv8AqB/iS/mvUJ2KH/4+0/y8X4RU32d/qf8AyTfmvUmz9cyit0wc7as90nmt6xVQ9mBe4tj1l5fwpVw7TR6nj4gcG5/SMVAtu9j5b5YRFJEpjLk6y/HUFAxpU+CvM0d1ffHXo9Q9aW6GvVSFOp/8Ut15a39MvuUfFNd+Vt/TJ7lU3ZMuFubCAA0xU8+Km6H72D/d/wDSUx2Kbo8prc/xk9yl6TJbmwgdFTo9iy6HOSD0v7tL4rrnysH8d6P+FZep5banwg1BqdDsW3Xlbc/Qz+7S+LC58tbj6TL69FL1PJanwg1OpyvYuuT++t/TJ7lYnsY3I5ywD6w+pKXqeS1PhCKKnI7GFyeU1uf4ye5SPYwuh+9gP0GT3KXqeS1PhB6Km47GVwf30Hpk4fcp/Fjc+Vg9MnuUv08lqfCDinU0HY1ueuWD0ye7R8Wlz5WD0ye7S/TyWp8IUaKmx7Glx5WD0ye7WJ7G1z5SD0ye5S/TyWp8IWKDU0+Le58rB6ZPco+La58rB6ZPcpfp5LU+EKp1M/i2uPKQ+mT3KZ7Gtz5WH/c9yl+nktT4QqipoOxrc+Ug9L+7R8Wtx5WD+Z/p8X5qX6eWwozx/pC6CamU/Y5uUUs0kICgk8ZOQ/0VqT7DzJnW8a6dOQdYPdjUoxpznHH5q7U4RqQ3yQ3/AI4VJpaXpPHd+ovRUoj2HmYEiSPAOCcScMMinI05HGRB/qrcHY2uPKwemT3Kyp/H1+n62nGFTojv/ELoqaN2NrjGd9Bjnzk5eHvaF7G1wf31v/NIef0JXO9Jl0tzYWfsT+oWn+Wi/AKmuzp+R/8AJN+a9QvoBdxbQQtxaKJEYqDpJVQCRwzipls0cwA+F5fzWqfZ4754utaG6WDHpyJyVKIz8CDpKgj0kVyzFP5CT0x+9UrorvNRlmjvi5y1Iwhugim6n8jJ/t+/WO6n8hJ/tf8AyVLaK88vI29MiPa8/Pcy/wA0Y9TUdrzf/wA7/TlM/iqXUU5aQvTIiLefyDj6s/8AOkbabyEv8N0P+dS+is5aRt6ZD0tph/8AryfzR+9S7Un64ZMeAbv166mNFOWkL8yHG0m5CCT+Jj96kLOfrhk/hu/eqZUU5aQvzIWbGfqgkx85Qn8dJrCc/uZP4bof86mtFOVkL8yEr0fOP3D+mM/86R6OnP7l/wCG79+pvRWcrIX50GHRkw5QS/zR+9T/AKOn8hJ/NGf+VTiinKyN5idBf6Nn8i/+379B6LnPOGT/AG/fqdUU5WQ5idBv6Mn8jJ6Y/fpf0bP5GT0x+/U6oreVkOYnQX+jJ/Iyf7fv0Ho2fyMnpiH/ACqdUU5WQ5idBf6Mn8jJ6YveoHRUuc7iTPhzH9HjfT6TU6orI7JTj7tl2qpL7IBe9CTvGyiJ8srDiY86izHUcNjrPLxvmr1SC9Gf0fJLoxzICMo0RBwTwPyXMEd981TqiqKELEvDJ7e+v8T7R/PNxT++7dr/AGKuJOhrxlKmFsH9ppA74zanJYkaj+ijwd/1YrFtlpfJScsHAiBPcsvHu/7X2VZNFdZ6s8397vxxk2enL/W/9VyuzEnkZM48EZx/WZxlzgfKH0V7WnQM0bFt1ISRj92PFz+8/sjHgqwKK5TcU0IwjNH1dZZZJYwjCWHohD2Nx5B/TH71SboC2aOBVcYOXOOGRqdmGcdeDXRornJSlkjvg6z1Ize7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0" name="Picture 6" descr="https://pbs.twimg.com/media/BiTovnOCAAEsyUe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" y="2275"/>
            <a:ext cx="9147411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70648" y="3048000"/>
            <a:ext cx="7795467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GRACIAS POR SU AMABLE  </a:t>
            </a:r>
          </a:p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ATENCIÓN</a:t>
            </a:r>
            <a:endParaRPr lang="es-E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54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304800" y="6096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 smtClean="0"/>
              <a:t>Objetivo General. </a:t>
            </a:r>
          </a:p>
          <a:p>
            <a:pPr algn="just"/>
            <a:endParaRPr lang="es-EC" sz="2000" dirty="0"/>
          </a:p>
          <a:p>
            <a:pPr algn="just"/>
            <a:r>
              <a:rPr lang="es-EC" sz="2000" u="sng" dirty="0"/>
              <a:t>Desarrollar un </a:t>
            </a:r>
            <a:r>
              <a:rPr lang="es-EC" sz="2000" u="sng" dirty="0" smtClean="0"/>
              <a:t>Estudio </a:t>
            </a:r>
            <a:r>
              <a:rPr lang="es-EC" sz="2000" u="sng" dirty="0"/>
              <a:t>de Seguridad Física </a:t>
            </a:r>
            <a:r>
              <a:rPr lang="es-EC" sz="2000" dirty="0"/>
              <a:t>en el “Colegio Nacional Experimental JUAN PÍO MONTÚFAR” de la ciudad de Quito, </a:t>
            </a:r>
            <a:r>
              <a:rPr lang="es-EC" sz="2000" u="sng" dirty="0"/>
              <a:t>mediante la visita y análisis técnico de los sistemas de seguridad física </a:t>
            </a:r>
            <a:r>
              <a:rPr lang="es-EC" sz="2000" u="sng" dirty="0" smtClean="0"/>
              <a:t>existentes</a:t>
            </a:r>
            <a:r>
              <a:rPr lang="es-EC" sz="2000" dirty="0" smtClean="0"/>
              <a:t>, </a:t>
            </a:r>
            <a:r>
              <a:rPr lang="es-EC" sz="2000" u="sng" dirty="0"/>
              <a:t>a fin de determinar las </a:t>
            </a:r>
            <a:r>
              <a:rPr lang="es-EC" sz="2000" u="sng" dirty="0" smtClean="0"/>
              <a:t>vulnerabilidades, amenazas y </a:t>
            </a:r>
            <a:r>
              <a:rPr lang="es-EC" sz="2000" u="sng" dirty="0"/>
              <a:t>riesgos existentes </a:t>
            </a:r>
            <a:r>
              <a:rPr lang="es-EC" sz="2000" dirty="0"/>
              <a:t>y a su vez considerarlo como </a:t>
            </a:r>
            <a:r>
              <a:rPr lang="es-EC" sz="2000" dirty="0" smtClean="0"/>
              <a:t>modelo para la gestión de </a:t>
            </a:r>
            <a:r>
              <a:rPr lang="es-EC" sz="2000" dirty="0"/>
              <a:t>la seguridad física en las instalaciones educativas</a:t>
            </a:r>
            <a:r>
              <a:rPr lang="es-EC" sz="2000" dirty="0" smtClean="0"/>
              <a:t>.</a:t>
            </a:r>
          </a:p>
          <a:p>
            <a:pPr algn="just"/>
            <a:endParaRPr lang="es-EC" sz="2000" dirty="0" smtClean="0"/>
          </a:p>
          <a:p>
            <a:pPr algn="just"/>
            <a:r>
              <a:rPr lang="es-EC" sz="2000" dirty="0" smtClean="0"/>
              <a:t>Objetivos específicos </a:t>
            </a:r>
          </a:p>
          <a:p>
            <a:pPr algn="just"/>
            <a:endParaRPr lang="es-EC" sz="2000" dirty="0"/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s-EC" sz="2000" dirty="0"/>
              <a:t>Analizar las </a:t>
            </a:r>
            <a:r>
              <a:rPr lang="es-EC" sz="2000" u="sng" dirty="0"/>
              <a:t>condiciones físicas </a:t>
            </a:r>
            <a:r>
              <a:rPr lang="es-EC" sz="2000" dirty="0"/>
              <a:t>de las </a:t>
            </a:r>
            <a:r>
              <a:rPr lang="es-EC" sz="2000" dirty="0" smtClean="0"/>
              <a:t>instalaciones, para identificar con ello los principales problemas relacionados a la seguridad.</a:t>
            </a:r>
            <a:endParaRPr lang="es-EC" sz="2000" dirty="0"/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s-EC" sz="2000" dirty="0"/>
              <a:t>Examinar los </a:t>
            </a:r>
            <a:r>
              <a:rPr lang="es-EC" sz="2000" u="sng" dirty="0"/>
              <a:t>procedimientos de control de accesos </a:t>
            </a:r>
            <a:r>
              <a:rPr lang="es-EC" sz="2000" dirty="0"/>
              <a:t>usados por el personal de seguridad.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s-EC" sz="2000" dirty="0"/>
              <a:t>Establecer en la investigación de campo, </a:t>
            </a:r>
            <a:r>
              <a:rPr lang="es-EC" sz="2000" u="sng" dirty="0"/>
              <a:t>datos estadísticos y </a:t>
            </a:r>
            <a:r>
              <a:rPr lang="es-EC" sz="2000" u="sng" dirty="0" smtClean="0"/>
              <a:t>recopilación </a:t>
            </a:r>
            <a:r>
              <a:rPr lang="es-EC" sz="2000" u="sng" dirty="0"/>
              <a:t>de información</a:t>
            </a:r>
            <a:r>
              <a:rPr lang="es-EC" sz="2000" dirty="0"/>
              <a:t> </a:t>
            </a:r>
            <a:r>
              <a:rPr lang="es-EC" sz="2000" dirty="0" smtClean="0"/>
              <a:t>a cerca de riesgos de mayor connotación.</a:t>
            </a:r>
            <a:endParaRPr lang="es-EC" sz="2000" dirty="0"/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s-EC" sz="2000" dirty="0"/>
              <a:t>Diseñar un </a:t>
            </a:r>
            <a:r>
              <a:rPr lang="es-EC" sz="2000" u="sng" dirty="0"/>
              <a:t>plan de seguridad física</a:t>
            </a:r>
            <a:r>
              <a:rPr lang="es-EC" sz="2000" dirty="0"/>
              <a:t>.</a:t>
            </a:r>
          </a:p>
          <a:p>
            <a:pPr algn="just"/>
            <a:endParaRPr lang="es-EC" sz="2000" dirty="0"/>
          </a:p>
        </p:txBody>
      </p:sp>
      <p:sp>
        <p:nvSpPr>
          <p:cNvPr id="11" name="10 Rectángulo"/>
          <p:cNvSpPr/>
          <p:nvPr/>
        </p:nvSpPr>
        <p:spPr>
          <a:xfrm>
            <a:off x="2209800" y="147936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>
                <a:solidFill>
                  <a:prstClr val="black"/>
                </a:solidFill>
              </a:rPr>
              <a:t>OBJETIVOS  DE LA INVESTIGACIÓN </a:t>
            </a:r>
          </a:p>
        </p:txBody>
      </p:sp>
    </p:spTree>
    <p:extLst>
      <p:ext uri="{BB962C8B-B14F-4D97-AF65-F5344CB8AC3E}">
        <p14:creationId xmlns:p14="http://schemas.microsoft.com/office/powerpoint/2010/main" val="27689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2223153" y="76200"/>
            <a:ext cx="48634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MARCO DE REFERENCIA </a:t>
            </a:r>
            <a:endParaRPr lang="es-E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5 Imagen" descr="http://4.bp.blogspot.com/-VOFmFO4fOkU/UEAijF12YlI/AAAAAAAAAKk/m-5ZjlInCZw/s1600/piramide+de+Maslow.pn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86" b="1982"/>
          <a:stretch/>
        </p:blipFill>
        <p:spPr bwMode="auto">
          <a:xfrm>
            <a:off x="304800" y="1295400"/>
            <a:ext cx="3962400" cy="3505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312808504"/>
              </p:ext>
            </p:extLst>
          </p:nvPr>
        </p:nvGraphicFramePr>
        <p:xfrm>
          <a:off x="5181600" y="2819400"/>
          <a:ext cx="3429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1 Flecha derecha"/>
          <p:cNvSpPr/>
          <p:nvPr/>
        </p:nvSpPr>
        <p:spPr>
          <a:xfrm>
            <a:off x="3886200" y="3733800"/>
            <a:ext cx="1828800" cy="2286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CuadroTexto"/>
          <p:cNvSpPr txBox="1"/>
          <p:nvPr/>
        </p:nvSpPr>
        <p:spPr>
          <a:xfrm>
            <a:off x="1174676" y="914400"/>
            <a:ext cx="248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PIRÁMIDE DE MASLOW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20376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09600"/>
          </a:xfrm>
        </p:spPr>
        <p:txBody>
          <a:bodyPr>
            <a:normAutofit/>
          </a:bodyPr>
          <a:lstStyle/>
          <a:p>
            <a:r>
              <a:rPr lang="es-EC" sz="1800" b="1" i="1" dirty="0" smtClean="0"/>
              <a:t>SINERGIA DE LOS SISTEMAS DE PROTECCIÓN </a:t>
            </a:r>
            <a:endParaRPr lang="es-EC" sz="1800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963495614"/>
              </p:ext>
            </p:extLst>
          </p:nvPr>
        </p:nvGraphicFramePr>
        <p:xfrm>
          <a:off x="990600" y="914400"/>
          <a:ext cx="7620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31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572000" cy="533400"/>
          </a:xfrm>
        </p:spPr>
        <p:txBody>
          <a:bodyPr>
            <a:normAutofit/>
          </a:bodyPr>
          <a:lstStyle/>
          <a:p>
            <a:r>
              <a:rPr lang="es-EC" sz="2400" b="1" dirty="0" smtClean="0"/>
              <a:t>FUNDAMENTACION LEGAL </a:t>
            </a:r>
            <a:endParaRPr lang="es-EC" sz="24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631907954"/>
              </p:ext>
            </p:extLst>
          </p:nvPr>
        </p:nvGraphicFramePr>
        <p:xfrm>
          <a:off x="76200" y="609600"/>
          <a:ext cx="8991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22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311150906"/>
              </p:ext>
            </p:extLst>
          </p:nvPr>
        </p:nvGraphicFramePr>
        <p:xfrm>
          <a:off x="922020" y="1143000"/>
          <a:ext cx="7543800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990600" y="15240"/>
            <a:ext cx="6782789" cy="753777"/>
            <a:chOff x="228604" y="126981"/>
            <a:chExt cx="6782789" cy="753777"/>
          </a:xfrm>
        </p:grpSpPr>
        <p:sp>
          <p:nvSpPr>
            <p:cNvPr id="6" name="5 Rectángulo"/>
            <p:cNvSpPr/>
            <p:nvPr/>
          </p:nvSpPr>
          <p:spPr>
            <a:xfrm>
              <a:off x="228604" y="264141"/>
              <a:ext cx="6782789" cy="6166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2819404" y="126981"/>
              <a:ext cx="2362200" cy="6166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b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 smtClean="0"/>
                <a:t>METODOLOGÍA </a:t>
              </a:r>
              <a:endParaRPr lang="es-EC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66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22011</TotalTime>
  <Words>2938</Words>
  <Application>Microsoft Office PowerPoint</Application>
  <PresentationFormat>Presentación en pantalla (4:3)</PresentationFormat>
  <Paragraphs>505</Paragraphs>
  <Slides>42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Tema1</vt:lpstr>
      <vt:lpstr>   CARRERA DE INGENIERÍA EN SEGURIDAD  MENCIÓN SEGURIDAD PÚBLICA Y PRIVADA  TESIS DE GRADO PREVIO A LA OBTENCIÓN DEL TÍTULO DE INGENIERO EN SEGURIDAD   TEMA:   “ESTUDIO DE SEGURIDAD FÍSICA DEL “COLEGIO NACIONAL EXPERIMENTAL JUAN PÍO MONTÚFAR” DE LA CIUDAD DE QUITO, COMO MODELO PARA LA GESTIÓN DE LA SEGURIDAD FÍSICA EN INSTALACIONES EDUCATIVAS.”  AUTOR:   ALMACHE BERMEO, ANDRÉS SANTIAGO    </vt:lpstr>
      <vt:lpstr>Presentación de PowerPoint</vt:lpstr>
      <vt:lpstr>EL POR QUÉ DE LA INVESTIGACIÓN ?</vt:lpstr>
      <vt:lpstr>Presentación de PowerPoint</vt:lpstr>
      <vt:lpstr>Presentación de PowerPoint</vt:lpstr>
      <vt:lpstr>Presentación de PowerPoint</vt:lpstr>
      <vt:lpstr>SINERGIA DE LOS SISTEMAS DE PROTECCIÓN </vt:lpstr>
      <vt:lpstr>FUNDAMENTACION LEGAL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</vt:lpstr>
      <vt:lpstr>RECOMENDACIONES </vt:lpstr>
      <vt:lpstr>PROPUESTA </vt:lpstr>
      <vt:lpstr>FACTORES DE RIESGO </vt:lpstr>
      <vt:lpstr>OBJETIVO GENERAL DEL  PLAN </vt:lpstr>
      <vt:lpstr>ESTRATEGIAS Y ACCIONES PREVENTIVAS</vt:lpstr>
      <vt:lpstr>MISIÓN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PROCESO DEL EQUIPO DE SEGURIDAD FÍSICA Y PROTECCIÓN  </vt:lpstr>
      <vt:lpstr>PROCESO DEL EQUIPO DE CONTROL DISCIPLINARIO </vt:lpstr>
      <vt:lpstr>PROCESO DEL EQUIPO CONTRA INCENDIOS Y DESASTRES NATURALES </vt:lpstr>
      <vt:lpstr>PROCESO DEL EQUIPO DE SEGURIDAD AMBIENTAL Y SALUD </vt:lpstr>
      <vt:lpstr>PROCESO PARA CAPACITACIÓN Al PERSONAL DOCENTE, ADMINISTRATIVO, AGENTES DE SEGURIDAD Y ALUMNOS </vt:lpstr>
      <vt:lpstr>MEDIDAS GENERALES DE SEGURIDAD PARA DESARROLLO ADECUADO DE LAS TAREAS DE LOS EQUIPOS MIEMBROS DEL COMITÉ DE SEGURIDAD.  </vt:lpstr>
      <vt:lpstr>PRESUPUESTO DE MEDIOS NECESARIOS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INGENIERÍA MECATRÓNICA  PROYECTO DE TITULACIÓN PREVIO A LA OBTENCIÓN DEL TÍTULO DE INGENIERO MECATRÓNICO  TEMA: DISEÑO Y CONSTRUCCIÓN DE UNA PROTOTIPADORA CNC QUE REALIZA EL RUTEO DE PISTAS Y EL TALADRADO DE CIRCUITOS IMPRESOS UTILIZANDO PROCESAMIENTO DE IMÁGENES EN LABVIEW.  AUTORES:  ARÉVALO MONCAYO, DANILO RAÚL HERMOSA OCAMPO, DIANA CAROLINA  DIRECTOR: ING. FERNANDO OLMEDO CODIRECTOR: ING. ALEJANDRO CHACÓN</dc:title>
  <dc:creator>Ultrabook</dc:creator>
  <cp:lastModifiedBy>Santiago</cp:lastModifiedBy>
  <cp:revision>578</cp:revision>
  <dcterms:created xsi:type="dcterms:W3CDTF">2014-06-17T18:20:56Z</dcterms:created>
  <dcterms:modified xsi:type="dcterms:W3CDTF">2015-03-31T02:40:24Z</dcterms:modified>
</cp:coreProperties>
</file>