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66" r:id="rId2"/>
    <p:sldId id="373" r:id="rId3"/>
    <p:sldId id="267" r:id="rId4"/>
    <p:sldId id="374" r:id="rId5"/>
    <p:sldId id="375" r:id="rId6"/>
    <p:sldId id="376" r:id="rId7"/>
    <p:sldId id="377" r:id="rId8"/>
    <p:sldId id="384" r:id="rId9"/>
    <p:sldId id="378" r:id="rId10"/>
    <p:sldId id="390" r:id="rId11"/>
    <p:sldId id="381" r:id="rId12"/>
    <p:sldId id="383" r:id="rId13"/>
    <p:sldId id="385" r:id="rId14"/>
    <p:sldId id="392" r:id="rId15"/>
    <p:sldId id="391" r:id="rId16"/>
    <p:sldId id="394" r:id="rId17"/>
    <p:sldId id="386" r:id="rId18"/>
    <p:sldId id="387" r:id="rId19"/>
    <p:sldId id="395" r:id="rId20"/>
    <p:sldId id="398" r:id="rId21"/>
    <p:sldId id="396" r:id="rId22"/>
    <p:sldId id="397" r:id="rId23"/>
    <p:sldId id="399" r:id="rId24"/>
    <p:sldId id="388" r:id="rId25"/>
    <p:sldId id="389" r:id="rId26"/>
    <p:sldId id="400" r:id="rId27"/>
    <p:sldId id="401" r:id="rId28"/>
    <p:sldId id="402" r:id="rId29"/>
    <p:sldId id="403" r:id="rId30"/>
    <p:sldId id="404" r:id="rId31"/>
    <p:sldId id="372" r:id="rId3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09" autoAdjust="0"/>
    <p:restoredTop sz="97869" autoAdjust="0"/>
  </p:normalViewPr>
  <p:slideViewPr>
    <p:cSldViewPr>
      <p:cViewPr>
        <p:scale>
          <a:sx n="70" d="100"/>
          <a:sy n="70" d="100"/>
        </p:scale>
        <p:origin x="-1980" y="-5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slide" Target="../slides/slide11.xml"/><Relationship Id="rId1" Type="http://schemas.openxmlformats.org/officeDocument/2006/relationships/slide" Target="../slides/slide4.xml"/></Relationships>
</file>

<file path=ppt/diagrams/_rels/data3.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C96FF5-F725-4C5B-9520-D0D3F8C21AA6}" type="doc">
      <dgm:prSet loTypeId="urn:microsoft.com/office/officeart/2005/8/layout/vList5" loCatId="list" qsTypeId="urn:microsoft.com/office/officeart/2005/8/quickstyle/3d1" qsCatId="3D" csTypeId="urn:microsoft.com/office/officeart/2005/8/colors/accent5_2" csCatId="accent5" phldr="1"/>
      <dgm:spPr/>
      <dgm:t>
        <a:bodyPr/>
        <a:lstStyle/>
        <a:p>
          <a:endParaRPr lang="es-EC"/>
        </a:p>
      </dgm:t>
    </dgm:pt>
    <dgm:pt modelId="{5C757BCC-4E5D-402B-AD91-1D561E339C89}">
      <dgm:prSet phldrT="[Texto]" custT="1"/>
      <dgm:spPr/>
      <dgm:t>
        <a:bodyPr/>
        <a:lstStyle/>
        <a:p>
          <a:r>
            <a:rPr lang="es-EC" sz="2000" dirty="0" smtClean="0">
              <a:hlinkClick xmlns:r="http://schemas.openxmlformats.org/officeDocument/2006/relationships" r:id="rId1" action="ppaction://hlinksldjump"/>
            </a:rPr>
            <a:t>INTRODUCCIÓN</a:t>
          </a:r>
          <a:endParaRPr lang="es-EC" sz="1800" b="1" dirty="0"/>
        </a:p>
      </dgm:t>
    </dgm:pt>
    <dgm:pt modelId="{0C3C5F8A-09CB-4221-8A3D-F355190B408C}" type="parTrans" cxnId="{8703C377-80C4-4FF4-A2C2-426BF2468606}">
      <dgm:prSet/>
      <dgm:spPr/>
      <dgm:t>
        <a:bodyPr/>
        <a:lstStyle/>
        <a:p>
          <a:endParaRPr lang="es-EC"/>
        </a:p>
      </dgm:t>
    </dgm:pt>
    <dgm:pt modelId="{C20990E3-E758-4667-8B62-BC4F28531CC0}" type="sibTrans" cxnId="{8703C377-80C4-4FF4-A2C2-426BF2468606}">
      <dgm:prSet/>
      <dgm:spPr/>
      <dgm:t>
        <a:bodyPr/>
        <a:lstStyle/>
        <a:p>
          <a:endParaRPr lang="es-EC"/>
        </a:p>
      </dgm:t>
    </dgm:pt>
    <dgm:pt modelId="{B1E89308-F162-47D9-95C1-DFF950D296D3}">
      <dgm:prSet phldrT="[Texto]" custT="1"/>
      <dgm:spPr/>
      <dgm:t>
        <a:bodyPr/>
        <a:lstStyle/>
        <a:p>
          <a:r>
            <a:rPr lang="es-EC" sz="1800" dirty="0" smtClean="0"/>
            <a:t>Antecedentes</a:t>
          </a:r>
          <a:endParaRPr lang="es-EC" sz="1800" dirty="0"/>
        </a:p>
      </dgm:t>
    </dgm:pt>
    <dgm:pt modelId="{D1AE0348-C3E4-46EF-9EC5-7C50983BBD92}" type="parTrans" cxnId="{C2EBD6CD-75AB-4219-BCFF-1DF4DA84312E}">
      <dgm:prSet/>
      <dgm:spPr/>
      <dgm:t>
        <a:bodyPr/>
        <a:lstStyle/>
        <a:p>
          <a:endParaRPr lang="es-EC"/>
        </a:p>
      </dgm:t>
    </dgm:pt>
    <dgm:pt modelId="{025EFEE9-F428-4153-AF93-FF4ED65033F7}" type="sibTrans" cxnId="{C2EBD6CD-75AB-4219-BCFF-1DF4DA84312E}">
      <dgm:prSet/>
      <dgm:spPr/>
      <dgm:t>
        <a:bodyPr/>
        <a:lstStyle/>
        <a:p>
          <a:endParaRPr lang="es-EC"/>
        </a:p>
      </dgm:t>
    </dgm:pt>
    <dgm:pt modelId="{89DF7712-7CB1-42BB-8A92-C75F9B90C75D}">
      <dgm:prSet phldrT="[Texto]" custT="1"/>
      <dgm:spPr/>
      <dgm:t>
        <a:bodyPr/>
        <a:lstStyle/>
        <a:p>
          <a:r>
            <a:rPr lang="es-EC" sz="1800" dirty="0" smtClean="0"/>
            <a:t>Objetivos</a:t>
          </a:r>
          <a:endParaRPr lang="es-EC" sz="1800" dirty="0"/>
        </a:p>
      </dgm:t>
    </dgm:pt>
    <dgm:pt modelId="{2D236627-6352-469B-B914-5BA363AF0FF1}" type="parTrans" cxnId="{2036F78A-A982-4D3A-8DD5-C82827804A2C}">
      <dgm:prSet/>
      <dgm:spPr/>
      <dgm:t>
        <a:bodyPr/>
        <a:lstStyle/>
        <a:p>
          <a:endParaRPr lang="es-EC"/>
        </a:p>
      </dgm:t>
    </dgm:pt>
    <dgm:pt modelId="{CD982052-1F3D-4812-BBC5-06E55C0D843C}" type="sibTrans" cxnId="{2036F78A-A982-4D3A-8DD5-C82827804A2C}">
      <dgm:prSet/>
      <dgm:spPr/>
      <dgm:t>
        <a:bodyPr/>
        <a:lstStyle/>
        <a:p>
          <a:endParaRPr lang="es-EC"/>
        </a:p>
      </dgm:t>
    </dgm:pt>
    <dgm:pt modelId="{300AD88B-34B4-4EA6-8410-8049F1BF4DFF}">
      <dgm:prSet phldrT="[Texto]" custT="1"/>
      <dgm:spPr/>
      <dgm:t>
        <a:bodyPr/>
        <a:lstStyle/>
        <a:p>
          <a:r>
            <a:rPr lang="es-EC" sz="2000" dirty="0" smtClean="0">
              <a:hlinkClick xmlns:r="http://schemas.openxmlformats.org/officeDocument/2006/relationships" r:id="rId2" action="ppaction://hlinksldjump"/>
            </a:rPr>
            <a:t>METODOLOGÍA </a:t>
          </a:r>
          <a:r>
            <a:rPr lang="es-EC" sz="2000" dirty="0" smtClean="0">
              <a:hlinkClick xmlns:r="http://schemas.openxmlformats.org/officeDocument/2006/relationships" r:id="rId2" action="ppaction://hlinksldjump"/>
            </a:rPr>
            <a:t>Y HERRAMIENTAS</a:t>
          </a:r>
          <a:endParaRPr lang="es-EC" sz="2000" dirty="0" smtClean="0"/>
        </a:p>
      </dgm:t>
    </dgm:pt>
    <dgm:pt modelId="{7B844B4E-615B-469E-93DD-0ECBABCA5FDB}" type="parTrans" cxnId="{91BDD2EF-BE6F-4EA7-B5BD-3787B322DFA0}">
      <dgm:prSet/>
      <dgm:spPr/>
      <dgm:t>
        <a:bodyPr/>
        <a:lstStyle/>
        <a:p>
          <a:endParaRPr lang="es-EC"/>
        </a:p>
      </dgm:t>
    </dgm:pt>
    <dgm:pt modelId="{0C69C272-EAFE-4BB4-B200-CBFAB3CFB391}" type="sibTrans" cxnId="{91BDD2EF-BE6F-4EA7-B5BD-3787B322DFA0}">
      <dgm:prSet/>
      <dgm:spPr/>
      <dgm:t>
        <a:bodyPr/>
        <a:lstStyle/>
        <a:p>
          <a:endParaRPr lang="es-EC"/>
        </a:p>
      </dgm:t>
    </dgm:pt>
    <dgm:pt modelId="{55094E04-33F8-4F22-92CB-B248C69E6999}">
      <dgm:prSet phldrT="[Texto]" custT="1"/>
      <dgm:spPr/>
      <dgm:t>
        <a:bodyPr/>
        <a:lstStyle/>
        <a:p>
          <a:r>
            <a:rPr lang="es-EC" sz="1800" dirty="0" smtClean="0"/>
            <a:t>Metodología de Diseño Web Centrada en el Usuario</a:t>
          </a:r>
          <a:endParaRPr lang="es-EC" sz="1800" dirty="0"/>
        </a:p>
      </dgm:t>
    </dgm:pt>
    <dgm:pt modelId="{38A039D7-D879-437D-9FC3-8D4901C1C537}" type="parTrans" cxnId="{E78BEF2A-1190-474D-AA59-5F9B349CE952}">
      <dgm:prSet/>
      <dgm:spPr/>
      <dgm:t>
        <a:bodyPr/>
        <a:lstStyle/>
        <a:p>
          <a:endParaRPr lang="es-EC"/>
        </a:p>
      </dgm:t>
    </dgm:pt>
    <dgm:pt modelId="{57F07E6F-D0DB-4C24-82D2-F50DD8461683}" type="sibTrans" cxnId="{E78BEF2A-1190-474D-AA59-5F9B349CE952}">
      <dgm:prSet/>
      <dgm:spPr/>
      <dgm:t>
        <a:bodyPr/>
        <a:lstStyle/>
        <a:p>
          <a:endParaRPr lang="es-EC"/>
        </a:p>
      </dgm:t>
    </dgm:pt>
    <dgm:pt modelId="{0CE5A669-A307-4575-A74B-EFB4EF063939}">
      <dgm:prSet phldrT="[Texto]" custT="1"/>
      <dgm:spPr/>
      <dgm:t>
        <a:bodyPr/>
        <a:lstStyle/>
        <a:p>
          <a:r>
            <a:rPr lang="es-EC" sz="2000" dirty="0" smtClean="0">
              <a:hlinkClick xmlns:r="http://schemas.openxmlformats.org/officeDocument/2006/relationships" r:id="rId3" action="ppaction://hlinksldjump"/>
            </a:rPr>
            <a:t>CONCLUSIONES Y RECOMENDACIONES</a:t>
          </a:r>
          <a:endParaRPr lang="es-EC" sz="2000" dirty="0" smtClean="0"/>
        </a:p>
      </dgm:t>
    </dgm:pt>
    <dgm:pt modelId="{CF0FF844-F64C-4A76-9806-FF713C9D5AC8}" type="parTrans" cxnId="{8E93D1BB-6723-48B1-8BAA-B1EF7DEA893F}">
      <dgm:prSet/>
      <dgm:spPr/>
      <dgm:t>
        <a:bodyPr/>
        <a:lstStyle/>
        <a:p>
          <a:endParaRPr lang="es-EC"/>
        </a:p>
      </dgm:t>
    </dgm:pt>
    <dgm:pt modelId="{6D3E6A49-1E8E-414C-9D68-7573E5FC509A}" type="sibTrans" cxnId="{8E93D1BB-6723-48B1-8BAA-B1EF7DEA893F}">
      <dgm:prSet/>
      <dgm:spPr/>
      <dgm:t>
        <a:bodyPr/>
        <a:lstStyle/>
        <a:p>
          <a:endParaRPr lang="es-EC"/>
        </a:p>
      </dgm:t>
    </dgm:pt>
    <dgm:pt modelId="{0CFE1AA2-3B3B-48BE-A84A-9E2FB8761249}">
      <dgm:prSet phldrT="[Texto]" custT="1"/>
      <dgm:spPr/>
      <dgm:t>
        <a:bodyPr/>
        <a:lstStyle/>
        <a:p>
          <a:r>
            <a:rPr lang="es-EC" sz="1800" dirty="0" smtClean="0"/>
            <a:t>Alcance</a:t>
          </a:r>
          <a:endParaRPr lang="es-EC" sz="1800" dirty="0"/>
        </a:p>
      </dgm:t>
    </dgm:pt>
    <dgm:pt modelId="{A9AEF566-7013-4FD7-813E-9FDAC2A99028}" type="parTrans" cxnId="{569AF5E5-C47F-46EA-9FDA-F8ABA88D03A6}">
      <dgm:prSet/>
      <dgm:spPr/>
      <dgm:t>
        <a:bodyPr/>
        <a:lstStyle/>
        <a:p>
          <a:endParaRPr lang="es-EC"/>
        </a:p>
      </dgm:t>
    </dgm:pt>
    <dgm:pt modelId="{3B25962D-C695-4035-B8B2-0C7D60886E7E}" type="sibTrans" cxnId="{569AF5E5-C47F-46EA-9FDA-F8ABA88D03A6}">
      <dgm:prSet/>
      <dgm:spPr/>
      <dgm:t>
        <a:bodyPr/>
        <a:lstStyle/>
        <a:p>
          <a:endParaRPr lang="es-EC"/>
        </a:p>
      </dgm:t>
    </dgm:pt>
    <dgm:pt modelId="{1C964BBF-BCAD-4EFE-81A0-F71CB9708264}">
      <dgm:prSet phldrT="[Texto]" custT="1"/>
      <dgm:spPr/>
      <dgm:t>
        <a:bodyPr/>
        <a:lstStyle/>
        <a:p>
          <a:r>
            <a:rPr lang="es-EC" sz="1800" dirty="0" smtClean="0"/>
            <a:t>Sistema de Administración de Contenidos ( CMS)</a:t>
          </a:r>
          <a:endParaRPr lang="es-EC" sz="1800" dirty="0"/>
        </a:p>
      </dgm:t>
    </dgm:pt>
    <dgm:pt modelId="{BED51221-C80A-4271-BFFC-37A6E8F12327}" type="parTrans" cxnId="{DC9A65CD-8C63-4FB0-A376-BF53A878D38E}">
      <dgm:prSet/>
      <dgm:spPr/>
      <dgm:t>
        <a:bodyPr/>
        <a:lstStyle/>
        <a:p>
          <a:endParaRPr lang="es-EC"/>
        </a:p>
      </dgm:t>
    </dgm:pt>
    <dgm:pt modelId="{5145DA89-B320-43D5-9EF2-B6529079CBC1}" type="sibTrans" cxnId="{DC9A65CD-8C63-4FB0-A376-BF53A878D38E}">
      <dgm:prSet/>
      <dgm:spPr/>
      <dgm:t>
        <a:bodyPr/>
        <a:lstStyle/>
        <a:p>
          <a:endParaRPr lang="es-EC"/>
        </a:p>
      </dgm:t>
    </dgm:pt>
    <dgm:pt modelId="{5FEEB434-89EE-4CDD-8C85-09FEEFD593B8}">
      <dgm:prSet phldrT="[Texto]" custT="1"/>
      <dgm:spPr/>
      <dgm:t>
        <a:bodyPr/>
        <a:lstStyle/>
        <a:p>
          <a:r>
            <a:rPr lang="es-EC" sz="1800" dirty="0" smtClean="0"/>
            <a:t>Resoluciones</a:t>
          </a:r>
        </a:p>
      </dgm:t>
    </dgm:pt>
    <dgm:pt modelId="{E5EEDBB4-55B5-4A6C-BD51-3319BC1A2760}" type="parTrans" cxnId="{32A8E449-CDE7-41AA-9C03-BF3E66B239A4}">
      <dgm:prSet/>
      <dgm:spPr/>
      <dgm:t>
        <a:bodyPr/>
        <a:lstStyle/>
        <a:p>
          <a:endParaRPr lang="es-EC"/>
        </a:p>
      </dgm:t>
    </dgm:pt>
    <dgm:pt modelId="{1A1F3994-AC66-4DF5-832D-DF2FEA704978}" type="sibTrans" cxnId="{32A8E449-CDE7-41AA-9C03-BF3E66B239A4}">
      <dgm:prSet/>
      <dgm:spPr/>
      <dgm:t>
        <a:bodyPr/>
        <a:lstStyle/>
        <a:p>
          <a:endParaRPr lang="es-EC"/>
        </a:p>
      </dgm:t>
    </dgm:pt>
    <dgm:pt modelId="{37E003DA-93D4-4144-8DC3-FED39D9304EB}">
      <dgm:prSet phldrT="[Texto]" custT="1"/>
      <dgm:spPr/>
      <dgm:t>
        <a:bodyPr/>
        <a:lstStyle/>
        <a:p>
          <a:r>
            <a:rPr lang="es-EC" sz="1800" dirty="0" smtClean="0"/>
            <a:t>Sugerencias</a:t>
          </a:r>
        </a:p>
      </dgm:t>
    </dgm:pt>
    <dgm:pt modelId="{B103D3FF-A1EE-44BF-8837-C54A330B7595}" type="parTrans" cxnId="{642FD8F2-5546-4786-B918-C9AD1A340487}">
      <dgm:prSet/>
      <dgm:spPr/>
      <dgm:t>
        <a:bodyPr/>
        <a:lstStyle/>
        <a:p>
          <a:endParaRPr lang="es-EC"/>
        </a:p>
      </dgm:t>
    </dgm:pt>
    <dgm:pt modelId="{9DC66DE0-DFCF-4A49-BCA6-2C6EBD1F25C3}" type="sibTrans" cxnId="{642FD8F2-5546-4786-B918-C9AD1A340487}">
      <dgm:prSet/>
      <dgm:spPr/>
      <dgm:t>
        <a:bodyPr/>
        <a:lstStyle/>
        <a:p>
          <a:endParaRPr lang="es-EC"/>
        </a:p>
      </dgm:t>
    </dgm:pt>
    <dgm:pt modelId="{D0581EE4-2D43-46AC-B263-291E6ECCFC06}" type="pres">
      <dgm:prSet presAssocID="{F4C96FF5-F725-4C5B-9520-D0D3F8C21AA6}" presName="Name0" presStyleCnt="0">
        <dgm:presLayoutVars>
          <dgm:dir/>
          <dgm:animLvl val="lvl"/>
          <dgm:resizeHandles val="exact"/>
        </dgm:presLayoutVars>
      </dgm:prSet>
      <dgm:spPr/>
      <dgm:t>
        <a:bodyPr/>
        <a:lstStyle/>
        <a:p>
          <a:endParaRPr lang="es-EC"/>
        </a:p>
      </dgm:t>
    </dgm:pt>
    <dgm:pt modelId="{77699829-4F92-4484-AD2B-4E47C6466492}" type="pres">
      <dgm:prSet presAssocID="{5C757BCC-4E5D-402B-AD91-1D561E339C89}" presName="linNode" presStyleCnt="0"/>
      <dgm:spPr/>
    </dgm:pt>
    <dgm:pt modelId="{1138138C-B5E8-4F45-B815-C0D13EBCF7E2}" type="pres">
      <dgm:prSet presAssocID="{5C757BCC-4E5D-402B-AD91-1D561E339C89}" presName="parentText" presStyleLbl="node1" presStyleIdx="0" presStyleCnt="3">
        <dgm:presLayoutVars>
          <dgm:chMax val="1"/>
          <dgm:bulletEnabled val="1"/>
        </dgm:presLayoutVars>
      </dgm:prSet>
      <dgm:spPr/>
      <dgm:t>
        <a:bodyPr/>
        <a:lstStyle/>
        <a:p>
          <a:endParaRPr lang="es-EC"/>
        </a:p>
      </dgm:t>
    </dgm:pt>
    <dgm:pt modelId="{A4CEC53E-1805-495A-B5F0-8C551397EB24}" type="pres">
      <dgm:prSet presAssocID="{5C757BCC-4E5D-402B-AD91-1D561E339C89}" presName="descendantText" presStyleLbl="alignAccFollowNode1" presStyleIdx="0" presStyleCnt="3">
        <dgm:presLayoutVars>
          <dgm:bulletEnabled val="1"/>
        </dgm:presLayoutVars>
      </dgm:prSet>
      <dgm:spPr/>
      <dgm:t>
        <a:bodyPr/>
        <a:lstStyle/>
        <a:p>
          <a:endParaRPr lang="es-EC"/>
        </a:p>
      </dgm:t>
    </dgm:pt>
    <dgm:pt modelId="{3B09AE18-39CB-48D5-A52B-6FD6259B4504}" type="pres">
      <dgm:prSet presAssocID="{C20990E3-E758-4667-8B62-BC4F28531CC0}" presName="sp" presStyleCnt="0"/>
      <dgm:spPr/>
    </dgm:pt>
    <dgm:pt modelId="{438D0402-3BCA-4F50-AEC5-1E4726D126C8}" type="pres">
      <dgm:prSet presAssocID="{300AD88B-34B4-4EA6-8410-8049F1BF4DFF}" presName="linNode" presStyleCnt="0"/>
      <dgm:spPr/>
    </dgm:pt>
    <dgm:pt modelId="{E3339447-E00C-4379-A9E2-778B68888E2B}" type="pres">
      <dgm:prSet presAssocID="{300AD88B-34B4-4EA6-8410-8049F1BF4DFF}" presName="parentText" presStyleLbl="node1" presStyleIdx="1" presStyleCnt="3">
        <dgm:presLayoutVars>
          <dgm:chMax val="1"/>
          <dgm:bulletEnabled val="1"/>
        </dgm:presLayoutVars>
      </dgm:prSet>
      <dgm:spPr/>
      <dgm:t>
        <a:bodyPr/>
        <a:lstStyle/>
        <a:p>
          <a:endParaRPr lang="es-EC"/>
        </a:p>
      </dgm:t>
    </dgm:pt>
    <dgm:pt modelId="{65A71DEE-DCAF-4A08-800C-6DC8F9611901}" type="pres">
      <dgm:prSet presAssocID="{300AD88B-34B4-4EA6-8410-8049F1BF4DFF}" presName="descendantText" presStyleLbl="alignAccFollowNode1" presStyleIdx="1" presStyleCnt="3" custLinFactNeighborY="3365">
        <dgm:presLayoutVars>
          <dgm:bulletEnabled val="1"/>
        </dgm:presLayoutVars>
      </dgm:prSet>
      <dgm:spPr/>
      <dgm:t>
        <a:bodyPr/>
        <a:lstStyle/>
        <a:p>
          <a:endParaRPr lang="es-EC"/>
        </a:p>
      </dgm:t>
    </dgm:pt>
    <dgm:pt modelId="{DE8589CB-62F7-43F2-9DD3-B4D27209E3F5}" type="pres">
      <dgm:prSet presAssocID="{0C69C272-EAFE-4BB4-B200-CBFAB3CFB391}" presName="sp" presStyleCnt="0"/>
      <dgm:spPr/>
    </dgm:pt>
    <dgm:pt modelId="{6311FF44-071E-472A-8E98-BC08A9F17556}" type="pres">
      <dgm:prSet presAssocID="{0CE5A669-A307-4575-A74B-EFB4EF063939}" presName="linNode" presStyleCnt="0"/>
      <dgm:spPr/>
    </dgm:pt>
    <dgm:pt modelId="{97F9CD17-D925-473C-A484-F5D246D55EED}" type="pres">
      <dgm:prSet presAssocID="{0CE5A669-A307-4575-A74B-EFB4EF063939}" presName="parentText" presStyleLbl="node1" presStyleIdx="2" presStyleCnt="3">
        <dgm:presLayoutVars>
          <dgm:chMax val="1"/>
          <dgm:bulletEnabled val="1"/>
        </dgm:presLayoutVars>
      </dgm:prSet>
      <dgm:spPr/>
      <dgm:t>
        <a:bodyPr/>
        <a:lstStyle/>
        <a:p>
          <a:endParaRPr lang="es-EC"/>
        </a:p>
      </dgm:t>
    </dgm:pt>
    <dgm:pt modelId="{C62FA0BC-4F26-4476-AF69-0D88BCFDCEC3}" type="pres">
      <dgm:prSet presAssocID="{0CE5A669-A307-4575-A74B-EFB4EF063939}" presName="descendantText" presStyleLbl="alignAccFollowNode1" presStyleIdx="2" presStyleCnt="3">
        <dgm:presLayoutVars>
          <dgm:bulletEnabled val="1"/>
        </dgm:presLayoutVars>
      </dgm:prSet>
      <dgm:spPr/>
      <dgm:t>
        <a:bodyPr/>
        <a:lstStyle/>
        <a:p>
          <a:endParaRPr lang="es-EC"/>
        </a:p>
      </dgm:t>
    </dgm:pt>
  </dgm:ptLst>
  <dgm:cxnLst>
    <dgm:cxn modelId="{F53AF8CE-970D-4466-A00C-671E565538C3}" type="presOf" srcId="{F4C96FF5-F725-4C5B-9520-D0D3F8C21AA6}" destId="{D0581EE4-2D43-46AC-B263-291E6ECCFC06}" srcOrd="0" destOrd="0" presId="urn:microsoft.com/office/officeart/2005/8/layout/vList5"/>
    <dgm:cxn modelId="{DF5C2E5D-9FE3-4572-B28A-9454C07B806A}" type="presOf" srcId="{1C964BBF-BCAD-4EFE-81A0-F71CB9708264}" destId="{65A71DEE-DCAF-4A08-800C-6DC8F9611901}" srcOrd="0" destOrd="1" presId="urn:microsoft.com/office/officeart/2005/8/layout/vList5"/>
    <dgm:cxn modelId="{569AF5E5-C47F-46EA-9FDA-F8ABA88D03A6}" srcId="{5C757BCC-4E5D-402B-AD91-1D561E339C89}" destId="{0CFE1AA2-3B3B-48BE-A84A-9E2FB8761249}" srcOrd="2" destOrd="0" parTransId="{A9AEF566-7013-4FD7-813E-9FDAC2A99028}" sibTransId="{3B25962D-C695-4035-B8B2-0C7D60886E7E}"/>
    <dgm:cxn modelId="{792D7787-BC65-4ECE-A354-B733F4144006}" type="presOf" srcId="{5C757BCC-4E5D-402B-AD91-1D561E339C89}" destId="{1138138C-B5E8-4F45-B815-C0D13EBCF7E2}" srcOrd="0" destOrd="0" presId="urn:microsoft.com/office/officeart/2005/8/layout/vList5"/>
    <dgm:cxn modelId="{642FD8F2-5546-4786-B918-C9AD1A340487}" srcId="{0CE5A669-A307-4575-A74B-EFB4EF063939}" destId="{37E003DA-93D4-4144-8DC3-FED39D9304EB}" srcOrd="1" destOrd="0" parTransId="{B103D3FF-A1EE-44BF-8837-C54A330B7595}" sibTransId="{9DC66DE0-DFCF-4A49-BCA6-2C6EBD1F25C3}"/>
    <dgm:cxn modelId="{4385D592-79EE-44B6-B569-53CA39D7C26A}" type="presOf" srcId="{0CE5A669-A307-4575-A74B-EFB4EF063939}" destId="{97F9CD17-D925-473C-A484-F5D246D55EED}" srcOrd="0" destOrd="0" presId="urn:microsoft.com/office/officeart/2005/8/layout/vList5"/>
    <dgm:cxn modelId="{91BDD2EF-BE6F-4EA7-B5BD-3787B322DFA0}" srcId="{F4C96FF5-F725-4C5B-9520-D0D3F8C21AA6}" destId="{300AD88B-34B4-4EA6-8410-8049F1BF4DFF}" srcOrd="1" destOrd="0" parTransId="{7B844B4E-615B-469E-93DD-0ECBABCA5FDB}" sibTransId="{0C69C272-EAFE-4BB4-B200-CBFAB3CFB391}"/>
    <dgm:cxn modelId="{32A8E449-CDE7-41AA-9C03-BF3E66B239A4}" srcId="{0CE5A669-A307-4575-A74B-EFB4EF063939}" destId="{5FEEB434-89EE-4CDD-8C85-09FEEFD593B8}" srcOrd="0" destOrd="0" parTransId="{E5EEDBB4-55B5-4A6C-BD51-3319BC1A2760}" sibTransId="{1A1F3994-AC66-4DF5-832D-DF2FEA704978}"/>
    <dgm:cxn modelId="{DC9A65CD-8C63-4FB0-A376-BF53A878D38E}" srcId="{300AD88B-34B4-4EA6-8410-8049F1BF4DFF}" destId="{1C964BBF-BCAD-4EFE-81A0-F71CB9708264}" srcOrd="1" destOrd="0" parTransId="{BED51221-C80A-4271-BFFC-37A6E8F12327}" sibTransId="{5145DA89-B320-43D5-9EF2-B6529079CBC1}"/>
    <dgm:cxn modelId="{720431C6-D44C-44A2-9181-448753CC1374}" type="presOf" srcId="{55094E04-33F8-4F22-92CB-B248C69E6999}" destId="{65A71DEE-DCAF-4A08-800C-6DC8F9611901}" srcOrd="0" destOrd="0" presId="urn:microsoft.com/office/officeart/2005/8/layout/vList5"/>
    <dgm:cxn modelId="{C2EBD6CD-75AB-4219-BCFF-1DF4DA84312E}" srcId="{5C757BCC-4E5D-402B-AD91-1D561E339C89}" destId="{B1E89308-F162-47D9-95C1-DFF950D296D3}" srcOrd="0" destOrd="0" parTransId="{D1AE0348-C3E4-46EF-9EC5-7C50983BBD92}" sibTransId="{025EFEE9-F428-4153-AF93-FF4ED65033F7}"/>
    <dgm:cxn modelId="{8861FB46-649F-4CD3-AC72-0372F90BA2AE}" type="presOf" srcId="{300AD88B-34B4-4EA6-8410-8049F1BF4DFF}" destId="{E3339447-E00C-4379-A9E2-778B68888E2B}" srcOrd="0" destOrd="0" presId="urn:microsoft.com/office/officeart/2005/8/layout/vList5"/>
    <dgm:cxn modelId="{E64F751B-2C83-4DE3-972B-4D7BAAB23E70}" type="presOf" srcId="{89DF7712-7CB1-42BB-8A92-C75F9B90C75D}" destId="{A4CEC53E-1805-495A-B5F0-8C551397EB24}" srcOrd="0" destOrd="1" presId="urn:microsoft.com/office/officeart/2005/8/layout/vList5"/>
    <dgm:cxn modelId="{DE3F77CB-341B-49EE-8339-6F1C986231F7}" type="presOf" srcId="{5FEEB434-89EE-4CDD-8C85-09FEEFD593B8}" destId="{C62FA0BC-4F26-4476-AF69-0D88BCFDCEC3}" srcOrd="0" destOrd="0" presId="urn:microsoft.com/office/officeart/2005/8/layout/vList5"/>
    <dgm:cxn modelId="{2036F78A-A982-4D3A-8DD5-C82827804A2C}" srcId="{5C757BCC-4E5D-402B-AD91-1D561E339C89}" destId="{89DF7712-7CB1-42BB-8A92-C75F9B90C75D}" srcOrd="1" destOrd="0" parTransId="{2D236627-6352-469B-B914-5BA363AF0FF1}" sibTransId="{CD982052-1F3D-4812-BBC5-06E55C0D843C}"/>
    <dgm:cxn modelId="{E78BEF2A-1190-474D-AA59-5F9B349CE952}" srcId="{300AD88B-34B4-4EA6-8410-8049F1BF4DFF}" destId="{55094E04-33F8-4F22-92CB-B248C69E6999}" srcOrd="0" destOrd="0" parTransId="{38A039D7-D879-437D-9FC3-8D4901C1C537}" sibTransId="{57F07E6F-D0DB-4C24-82D2-F50DD8461683}"/>
    <dgm:cxn modelId="{8703C377-80C4-4FF4-A2C2-426BF2468606}" srcId="{F4C96FF5-F725-4C5B-9520-D0D3F8C21AA6}" destId="{5C757BCC-4E5D-402B-AD91-1D561E339C89}" srcOrd="0" destOrd="0" parTransId="{0C3C5F8A-09CB-4221-8A3D-F355190B408C}" sibTransId="{C20990E3-E758-4667-8B62-BC4F28531CC0}"/>
    <dgm:cxn modelId="{B20872EE-0806-4F23-BCBB-969CC2A39564}" type="presOf" srcId="{0CFE1AA2-3B3B-48BE-A84A-9E2FB8761249}" destId="{A4CEC53E-1805-495A-B5F0-8C551397EB24}" srcOrd="0" destOrd="2" presId="urn:microsoft.com/office/officeart/2005/8/layout/vList5"/>
    <dgm:cxn modelId="{8E93D1BB-6723-48B1-8BAA-B1EF7DEA893F}" srcId="{F4C96FF5-F725-4C5B-9520-D0D3F8C21AA6}" destId="{0CE5A669-A307-4575-A74B-EFB4EF063939}" srcOrd="2" destOrd="0" parTransId="{CF0FF844-F64C-4A76-9806-FF713C9D5AC8}" sibTransId="{6D3E6A49-1E8E-414C-9D68-7573E5FC509A}"/>
    <dgm:cxn modelId="{397C53D1-87ED-479A-9839-4853EE276B65}" type="presOf" srcId="{B1E89308-F162-47D9-95C1-DFF950D296D3}" destId="{A4CEC53E-1805-495A-B5F0-8C551397EB24}" srcOrd="0" destOrd="0" presId="urn:microsoft.com/office/officeart/2005/8/layout/vList5"/>
    <dgm:cxn modelId="{7C359731-CC1E-4A54-AB27-9D276E6345BE}" type="presOf" srcId="{37E003DA-93D4-4144-8DC3-FED39D9304EB}" destId="{C62FA0BC-4F26-4476-AF69-0D88BCFDCEC3}" srcOrd="0" destOrd="1" presId="urn:microsoft.com/office/officeart/2005/8/layout/vList5"/>
    <dgm:cxn modelId="{CEF46032-84FD-4144-B8F4-069784DC71B5}" type="presParOf" srcId="{D0581EE4-2D43-46AC-B263-291E6ECCFC06}" destId="{77699829-4F92-4484-AD2B-4E47C6466492}" srcOrd="0" destOrd="0" presId="urn:microsoft.com/office/officeart/2005/8/layout/vList5"/>
    <dgm:cxn modelId="{C7D47D83-6BB3-4DCC-8CC7-7A690FCA2BA3}" type="presParOf" srcId="{77699829-4F92-4484-AD2B-4E47C6466492}" destId="{1138138C-B5E8-4F45-B815-C0D13EBCF7E2}" srcOrd="0" destOrd="0" presId="urn:microsoft.com/office/officeart/2005/8/layout/vList5"/>
    <dgm:cxn modelId="{32C3714A-4D87-4F50-8302-4E0BF28685CC}" type="presParOf" srcId="{77699829-4F92-4484-AD2B-4E47C6466492}" destId="{A4CEC53E-1805-495A-B5F0-8C551397EB24}" srcOrd="1" destOrd="0" presId="urn:microsoft.com/office/officeart/2005/8/layout/vList5"/>
    <dgm:cxn modelId="{A7C01579-F8EF-418F-B811-F7915E2DD948}" type="presParOf" srcId="{D0581EE4-2D43-46AC-B263-291E6ECCFC06}" destId="{3B09AE18-39CB-48D5-A52B-6FD6259B4504}" srcOrd="1" destOrd="0" presId="urn:microsoft.com/office/officeart/2005/8/layout/vList5"/>
    <dgm:cxn modelId="{E37CEE4B-FEEA-4D5A-9190-4644B2FB81A1}" type="presParOf" srcId="{D0581EE4-2D43-46AC-B263-291E6ECCFC06}" destId="{438D0402-3BCA-4F50-AEC5-1E4726D126C8}" srcOrd="2" destOrd="0" presId="urn:microsoft.com/office/officeart/2005/8/layout/vList5"/>
    <dgm:cxn modelId="{45E7138C-DE9E-4D39-A5E7-962FB349794A}" type="presParOf" srcId="{438D0402-3BCA-4F50-AEC5-1E4726D126C8}" destId="{E3339447-E00C-4379-A9E2-778B68888E2B}" srcOrd="0" destOrd="0" presId="urn:microsoft.com/office/officeart/2005/8/layout/vList5"/>
    <dgm:cxn modelId="{06019D0A-FA40-47C0-A79A-DC5BD3C7A939}" type="presParOf" srcId="{438D0402-3BCA-4F50-AEC5-1E4726D126C8}" destId="{65A71DEE-DCAF-4A08-800C-6DC8F9611901}" srcOrd="1" destOrd="0" presId="urn:microsoft.com/office/officeart/2005/8/layout/vList5"/>
    <dgm:cxn modelId="{4E8C3F1C-D5C6-4DB9-863E-E44C11EF9AF0}" type="presParOf" srcId="{D0581EE4-2D43-46AC-B263-291E6ECCFC06}" destId="{DE8589CB-62F7-43F2-9DD3-B4D27209E3F5}" srcOrd="3" destOrd="0" presId="urn:microsoft.com/office/officeart/2005/8/layout/vList5"/>
    <dgm:cxn modelId="{43E9CAEE-4D30-4182-B5C4-0BD9C01C9D82}" type="presParOf" srcId="{D0581EE4-2D43-46AC-B263-291E6ECCFC06}" destId="{6311FF44-071E-472A-8E98-BC08A9F17556}" srcOrd="4" destOrd="0" presId="urn:microsoft.com/office/officeart/2005/8/layout/vList5"/>
    <dgm:cxn modelId="{9A2B33BE-5507-43D4-93A0-7BD8F26508F2}" type="presParOf" srcId="{6311FF44-071E-472A-8E98-BC08A9F17556}" destId="{97F9CD17-D925-473C-A484-F5D246D55EED}" srcOrd="0" destOrd="0" presId="urn:microsoft.com/office/officeart/2005/8/layout/vList5"/>
    <dgm:cxn modelId="{2A62B53D-81B8-4637-8EDE-B256CC22C92E}" type="presParOf" srcId="{6311FF44-071E-472A-8E98-BC08A9F17556}" destId="{C62FA0BC-4F26-4476-AF69-0D88BCFDCEC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11A2DA-7C11-4BA4-BC6C-830AB3F74A3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C"/>
        </a:p>
      </dgm:t>
    </dgm:pt>
    <dgm:pt modelId="{7480836B-CDCA-40AF-B4E6-A13EAA4DD2BF}">
      <dgm:prSet phldrT="[Texto]" custT="1"/>
      <dgm:spPr/>
      <dgm:t>
        <a:bodyPr/>
        <a:lstStyle/>
        <a:p>
          <a:pPr algn="ctr"/>
          <a:r>
            <a:rPr lang="es-EC" sz="1800" b="1" dirty="0" smtClean="0"/>
            <a:t>Diseño</a:t>
          </a:r>
          <a:endParaRPr lang="es-EC" sz="1800" b="1" dirty="0"/>
        </a:p>
      </dgm:t>
    </dgm:pt>
    <dgm:pt modelId="{442C4A05-4B75-4D9C-AE74-71BA59EE0A40}" type="parTrans" cxnId="{A6BD04CE-FF7C-4CCC-B0C7-C781FF408BCE}">
      <dgm:prSet/>
      <dgm:spPr/>
      <dgm:t>
        <a:bodyPr/>
        <a:lstStyle/>
        <a:p>
          <a:endParaRPr lang="es-EC"/>
        </a:p>
      </dgm:t>
    </dgm:pt>
    <dgm:pt modelId="{986DC922-C11D-4FA1-891F-8AEE9B0CD4E9}" type="sibTrans" cxnId="{A6BD04CE-FF7C-4CCC-B0C7-C781FF408BCE}">
      <dgm:prSet/>
      <dgm:spPr/>
      <dgm:t>
        <a:bodyPr/>
        <a:lstStyle/>
        <a:p>
          <a:endParaRPr lang="es-EC"/>
        </a:p>
      </dgm:t>
    </dgm:pt>
    <dgm:pt modelId="{02B39062-0497-4F20-BDBF-3CEF096D7117}">
      <dgm:prSet phldrT="[Texto]" custT="1"/>
      <dgm:spPr/>
      <dgm:t>
        <a:bodyPr/>
        <a:lstStyle/>
        <a:p>
          <a:pPr algn="ctr"/>
          <a:r>
            <a:rPr lang="es-EC" sz="1800" b="1" dirty="0" err="1" smtClean="0"/>
            <a:t>Prototipado</a:t>
          </a:r>
          <a:endParaRPr lang="es-EC" sz="1800" b="1" dirty="0"/>
        </a:p>
      </dgm:t>
    </dgm:pt>
    <dgm:pt modelId="{996DBFDB-13D7-4021-A680-11A112DB2CBB}" type="parTrans" cxnId="{CD63E596-14CB-44CE-B4D2-860BD80EB294}">
      <dgm:prSet/>
      <dgm:spPr/>
      <dgm:t>
        <a:bodyPr/>
        <a:lstStyle/>
        <a:p>
          <a:endParaRPr lang="es-EC"/>
        </a:p>
      </dgm:t>
    </dgm:pt>
    <dgm:pt modelId="{B679CBEE-6D40-43F4-9C7D-8229995A05A4}" type="sibTrans" cxnId="{CD63E596-14CB-44CE-B4D2-860BD80EB294}">
      <dgm:prSet/>
      <dgm:spPr/>
      <dgm:t>
        <a:bodyPr/>
        <a:lstStyle/>
        <a:p>
          <a:endParaRPr lang="es-EC"/>
        </a:p>
      </dgm:t>
    </dgm:pt>
    <dgm:pt modelId="{611E1606-FA17-48E5-BC37-F51385CF5402}">
      <dgm:prSet phldrT="[Texto]"/>
      <dgm:spPr/>
      <dgm:t>
        <a:bodyPr/>
        <a:lstStyle/>
        <a:p>
          <a:pPr algn="ctr"/>
          <a:r>
            <a:rPr lang="es-EC" b="1" dirty="0" smtClean="0"/>
            <a:t>Evaluación</a:t>
          </a:r>
          <a:endParaRPr lang="es-EC" b="1" dirty="0"/>
        </a:p>
      </dgm:t>
    </dgm:pt>
    <dgm:pt modelId="{D10BBFC1-35EA-40D5-B6D7-1407D7550E45}" type="parTrans" cxnId="{7176A008-25F6-4068-8C4F-1EF72A4C7B56}">
      <dgm:prSet/>
      <dgm:spPr/>
      <dgm:t>
        <a:bodyPr/>
        <a:lstStyle/>
        <a:p>
          <a:endParaRPr lang="es-EC"/>
        </a:p>
      </dgm:t>
    </dgm:pt>
    <dgm:pt modelId="{8AEEF485-62BE-4FED-99F5-D5EE76C8E30D}" type="sibTrans" cxnId="{7176A008-25F6-4068-8C4F-1EF72A4C7B56}">
      <dgm:prSet/>
      <dgm:spPr/>
      <dgm:t>
        <a:bodyPr/>
        <a:lstStyle/>
        <a:p>
          <a:endParaRPr lang="es-EC"/>
        </a:p>
      </dgm:t>
    </dgm:pt>
    <dgm:pt modelId="{57C8B928-DE0B-4626-BA41-6C010F380F05}">
      <dgm:prSet custT="1"/>
      <dgm:spPr/>
      <dgm:t>
        <a:bodyPr/>
        <a:lstStyle/>
        <a:p>
          <a:pPr algn="ctr"/>
          <a:r>
            <a:rPr lang="es-EC" sz="1200" dirty="0" smtClean="0"/>
            <a:t>Modelado Usuario</a:t>
          </a:r>
        </a:p>
      </dgm:t>
    </dgm:pt>
    <dgm:pt modelId="{E0FD756B-9461-4372-AB4A-A21535DE2AFE}" type="parTrans" cxnId="{95B66586-7D88-4293-801E-D9D9CAAD82F0}">
      <dgm:prSet/>
      <dgm:spPr/>
      <dgm:t>
        <a:bodyPr/>
        <a:lstStyle/>
        <a:p>
          <a:endParaRPr lang="es-EC"/>
        </a:p>
      </dgm:t>
    </dgm:pt>
    <dgm:pt modelId="{15D1D721-EBEC-4442-A882-5AAA95BB9F13}" type="sibTrans" cxnId="{95B66586-7D88-4293-801E-D9D9CAAD82F0}">
      <dgm:prSet/>
      <dgm:spPr/>
      <dgm:t>
        <a:bodyPr/>
        <a:lstStyle/>
        <a:p>
          <a:endParaRPr lang="es-EC"/>
        </a:p>
      </dgm:t>
    </dgm:pt>
    <dgm:pt modelId="{2A68A5C0-F7DE-4F9A-BCE3-E120D07A7BD6}">
      <dgm:prSet custT="1"/>
      <dgm:spPr/>
      <dgm:t>
        <a:bodyPr/>
        <a:lstStyle/>
        <a:p>
          <a:pPr algn="ctr"/>
          <a:r>
            <a:rPr lang="es-EC" sz="1200" dirty="0" smtClean="0"/>
            <a:t>Diseño  Conceptual</a:t>
          </a:r>
        </a:p>
      </dgm:t>
    </dgm:pt>
    <dgm:pt modelId="{8855ED56-B32D-4A6E-A28C-0A803710B6F1}" type="parTrans" cxnId="{55864FC0-6834-47ED-96CF-996974852F1A}">
      <dgm:prSet/>
      <dgm:spPr/>
      <dgm:t>
        <a:bodyPr/>
        <a:lstStyle/>
        <a:p>
          <a:endParaRPr lang="es-EC"/>
        </a:p>
      </dgm:t>
    </dgm:pt>
    <dgm:pt modelId="{711D0F39-3222-4B72-B86F-E92D6505380D}" type="sibTrans" cxnId="{55864FC0-6834-47ED-96CF-996974852F1A}">
      <dgm:prSet/>
      <dgm:spPr/>
      <dgm:t>
        <a:bodyPr/>
        <a:lstStyle/>
        <a:p>
          <a:endParaRPr lang="es-EC"/>
        </a:p>
      </dgm:t>
    </dgm:pt>
    <dgm:pt modelId="{FEF98D27-F29C-429E-93B6-78D18B98B98F}">
      <dgm:prSet custT="1"/>
      <dgm:spPr/>
      <dgm:t>
        <a:bodyPr/>
        <a:lstStyle/>
        <a:p>
          <a:pPr algn="ctr"/>
          <a:r>
            <a:rPr lang="es-EC" sz="1200" dirty="0" smtClean="0"/>
            <a:t>Definir estilo</a:t>
          </a:r>
        </a:p>
      </dgm:t>
    </dgm:pt>
    <dgm:pt modelId="{5746C0F2-194A-401E-A514-BEF00AA54F23}" type="parTrans" cxnId="{F8E62B39-B59F-40AA-A2B8-B3B885D107A2}">
      <dgm:prSet/>
      <dgm:spPr/>
      <dgm:t>
        <a:bodyPr/>
        <a:lstStyle/>
        <a:p>
          <a:endParaRPr lang="es-EC"/>
        </a:p>
      </dgm:t>
    </dgm:pt>
    <dgm:pt modelId="{5B44BEA4-0C95-440C-A649-870A471816D9}" type="sibTrans" cxnId="{F8E62B39-B59F-40AA-A2B8-B3B885D107A2}">
      <dgm:prSet/>
      <dgm:spPr/>
      <dgm:t>
        <a:bodyPr/>
        <a:lstStyle/>
        <a:p>
          <a:endParaRPr lang="es-EC"/>
        </a:p>
      </dgm:t>
    </dgm:pt>
    <dgm:pt modelId="{C34F8394-EB96-4BFD-AC66-B9BF6B268B9A}">
      <dgm:prSet custT="1"/>
      <dgm:spPr/>
      <dgm:t>
        <a:bodyPr/>
        <a:lstStyle/>
        <a:p>
          <a:pPr algn="ctr"/>
          <a:r>
            <a:rPr lang="es-EC" sz="1200" dirty="0" smtClean="0"/>
            <a:t>Diseño Visual</a:t>
          </a:r>
        </a:p>
      </dgm:t>
    </dgm:pt>
    <dgm:pt modelId="{4A3DA148-4B76-4903-B2BE-B1E8F0334F66}" type="parTrans" cxnId="{2A0F2B4C-C4CC-4006-AB60-0CAE807AEF3C}">
      <dgm:prSet/>
      <dgm:spPr/>
      <dgm:t>
        <a:bodyPr/>
        <a:lstStyle/>
        <a:p>
          <a:endParaRPr lang="es-EC"/>
        </a:p>
      </dgm:t>
    </dgm:pt>
    <dgm:pt modelId="{2B5A5539-402A-4994-92E9-B0DADAD6AFD3}" type="sibTrans" cxnId="{2A0F2B4C-C4CC-4006-AB60-0CAE807AEF3C}">
      <dgm:prSet/>
      <dgm:spPr/>
      <dgm:t>
        <a:bodyPr/>
        <a:lstStyle/>
        <a:p>
          <a:endParaRPr lang="es-EC"/>
        </a:p>
      </dgm:t>
    </dgm:pt>
    <dgm:pt modelId="{2C65597E-DDCE-4007-A0E2-EA5A47A6C1E5}">
      <dgm:prSet custT="1"/>
      <dgm:spPr/>
      <dgm:t>
        <a:bodyPr/>
        <a:lstStyle/>
        <a:p>
          <a:pPr algn="ctr"/>
          <a:r>
            <a:rPr lang="es-EC" sz="1200" dirty="0" smtClean="0"/>
            <a:t>Diseño de Contenidos</a:t>
          </a:r>
        </a:p>
      </dgm:t>
    </dgm:pt>
    <dgm:pt modelId="{23B7B261-22DE-4909-A523-29075698F7F5}" type="parTrans" cxnId="{081BD657-8862-40E3-8691-822AD48F60FB}">
      <dgm:prSet/>
      <dgm:spPr/>
      <dgm:t>
        <a:bodyPr/>
        <a:lstStyle/>
        <a:p>
          <a:endParaRPr lang="es-EC"/>
        </a:p>
      </dgm:t>
    </dgm:pt>
    <dgm:pt modelId="{4961851D-220C-4FF8-A867-B28E4E94FCB8}" type="sibTrans" cxnId="{081BD657-8862-40E3-8691-822AD48F60FB}">
      <dgm:prSet/>
      <dgm:spPr/>
      <dgm:t>
        <a:bodyPr/>
        <a:lstStyle/>
        <a:p>
          <a:endParaRPr lang="es-EC"/>
        </a:p>
      </dgm:t>
    </dgm:pt>
    <dgm:pt modelId="{EC126E68-1C9D-4F97-96C3-18663DCC0EE5}">
      <dgm:prSet/>
      <dgm:spPr/>
      <dgm:t>
        <a:bodyPr/>
        <a:lstStyle/>
        <a:p>
          <a:pPr algn="ctr"/>
          <a:r>
            <a:rPr lang="es-EC" dirty="0" smtClean="0"/>
            <a:t>Métodos de Inspección</a:t>
          </a:r>
        </a:p>
      </dgm:t>
    </dgm:pt>
    <dgm:pt modelId="{C8FC46F9-6362-4BFA-927F-A8C25F133684}" type="parTrans" cxnId="{2F63A500-DBA2-4364-8C92-B9659FDDDD91}">
      <dgm:prSet/>
      <dgm:spPr/>
      <dgm:t>
        <a:bodyPr/>
        <a:lstStyle/>
        <a:p>
          <a:endParaRPr lang="es-EC"/>
        </a:p>
      </dgm:t>
    </dgm:pt>
    <dgm:pt modelId="{C29E7F0B-DCD9-44D0-9DA0-94330D8CA16D}" type="sibTrans" cxnId="{2F63A500-DBA2-4364-8C92-B9659FDDDD91}">
      <dgm:prSet/>
      <dgm:spPr/>
      <dgm:t>
        <a:bodyPr/>
        <a:lstStyle/>
        <a:p>
          <a:endParaRPr lang="es-EC"/>
        </a:p>
      </dgm:t>
    </dgm:pt>
    <dgm:pt modelId="{EA62E4CC-6BF0-479C-8D13-694AB4CE84DF}">
      <dgm:prSet/>
      <dgm:spPr/>
      <dgm:t>
        <a:bodyPr/>
        <a:lstStyle/>
        <a:p>
          <a:pPr algn="ctr"/>
          <a:r>
            <a:rPr lang="es-EC" dirty="0" smtClean="0"/>
            <a:t>Métodos de Test</a:t>
          </a:r>
          <a:endParaRPr lang="es-EC" dirty="0"/>
        </a:p>
      </dgm:t>
    </dgm:pt>
    <dgm:pt modelId="{17B526A4-50BA-4054-84DA-3A4819660387}" type="parTrans" cxnId="{62D14C41-AB56-46D2-87F0-49C6F88AF72E}">
      <dgm:prSet/>
      <dgm:spPr/>
      <dgm:t>
        <a:bodyPr/>
        <a:lstStyle/>
        <a:p>
          <a:endParaRPr lang="es-EC"/>
        </a:p>
      </dgm:t>
    </dgm:pt>
    <dgm:pt modelId="{C6481ECC-080F-4774-BB67-BFABF3E313A9}" type="sibTrans" cxnId="{62D14C41-AB56-46D2-87F0-49C6F88AF72E}">
      <dgm:prSet/>
      <dgm:spPr/>
      <dgm:t>
        <a:bodyPr/>
        <a:lstStyle/>
        <a:p>
          <a:endParaRPr lang="es-EC"/>
        </a:p>
      </dgm:t>
    </dgm:pt>
    <dgm:pt modelId="{BEDC2DD4-6FB0-4E9A-A4E0-433044E63FFD}">
      <dgm:prSet phldrT="[Texto]" custT="1"/>
      <dgm:spPr/>
      <dgm:t>
        <a:bodyPr/>
        <a:lstStyle/>
        <a:p>
          <a:pPr algn="ctr"/>
          <a:r>
            <a:rPr lang="es-EC" sz="1200" dirty="0" smtClean="0"/>
            <a:t>Baja fidelidad</a:t>
          </a:r>
          <a:endParaRPr lang="es-EC" sz="1200" dirty="0"/>
        </a:p>
      </dgm:t>
    </dgm:pt>
    <dgm:pt modelId="{302C7DEC-D519-4D3E-9D39-AD01B88581B8}" type="parTrans" cxnId="{A11B9C99-289C-43E0-BA75-B21E31B13692}">
      <dgm:prSet/>
      <dgm:spPr/>
      <dgm:t>
        <a:bodyPr/>
        <a:lstStyle/>
        <a:p>
          <a:endParaRPr lang="es-EC"/>
        </a:p>
      </dgm:t>
    </dgm:pt>
    <dgm:pt modelId="{7E1FA382-A5E9-4961-A2E7-2C0ED94C6F63}" type="sibTrans" cxnId="{A11B9C99-289C-43E0-BA75-B21E31B13692}">
      <dgm:prSet/>
      <dgm:spPr/>
      <dgm:t>
        <a:bodyPr/>
        <a:lstStyle/>
        <a:p>
          <a:endParaRPr lang="es-EC"/>
        </a:p>
      </dgm:t>
    </dgm:pt>
    <dgm:pt modelId="{3CF558AE-D6D2-4596-91B8-038F99F712AF}">
      <dgm:prSet phldrT="[Texto]" custT="1"/>
      <dgm:spPr/>
      <dgm:t>
        <a:bodyPr/>
        <a:lstStyle/>
        <a:p>
          <a:pPr algn="ctr"/>
          <a:r>
            <a:rPr lang="es-EC" sz="1200" dirty="0" smtClean="0"/>
            <a:t>Alta fidelidad</a:t>
          </a:r>
          <a:endParaRPr lang="es-EC" sz="1200" dirty="0"/>
        </a:p>
      </dgm:t>
    </dgm:pt>
    <dgm:pt modelId="{60436ED3-1EED-40B3-B53A-55503F76CB5B}" type="parTrans" cxnId="{FE4555CD-7414-4465-B41C-CFC0D9A648B4}">
      <dgm:prSet/>
      <dgm:spPr/>
      <dgm:t>
        <a:bodyPr/>
        <a:lstStyle/>
        <a:p>
          <a:endParaRPr lang="es-EC"/>
        </a:p>
      </dgm:t>
    </dgm:pt>
    <dgm:pt modelId="{6D5779AA-FE36-4E22-A22B-CD21BB115067}" type="sibTrans" cxnId="{FE4555CD-7414-4465-B41C-CFC0D9A648B4}">
      <dgm:prSet/>
      <dgm:spPr/>
      <dgm:t>
        <a:bodyPr/>
        <a:lstStyle/>
        <a:p>
          <a:endParaRPr lang="es-EC"/>
        </a:p>
      </dgm:t>
    </dgm:pt>
    <dgm:pt modelId="{A3262793-BA48-4B2B-AD92-207D25CAA00B}" type="pres">
      <dgm:prSet presAssocID="{8611A2DA-7C11-4BA4-BC6C-830AB3F74A37}" presName="cycle" presStyleCnt="0">
        <dgm:presLayoutVars>
          <dgm:dir/>
          <dgm:resizeHandles val="exact"/>
        </dgm:presLayoutVars>
      </dgm:prSet>
      <dgm:spPr/>
      <dgm:t>
        <a:bodyPr/>
        <a:lstStyle/>
        <a:p>
          <a:endParaRPr lang="es-EC"/>
        </a:p>
      </dgm:t>
    </dgm:pt>
    <dgm:pt modelId="{39BB26D6-D14A-4F6A-9080-D45B278159C4}" type="pres">
      <dgm:prSet presAssocID="{7480836B-CDCA-40AF-B4E6-A13EAA4DD2BF}" presName="node" presStyleLbl="node1" presStyleIdx="0" presStyleCnt="3" custScaleX="130080" custScaleY="109795">
        <dgm:presLayoutVars>
          <dgm:bulletEnabled val="1"/>
        </dgm:presLayoutVars>
      </dgm:prSet>
      <dgm:spPr/>
      <dgm:t>
        <a:bodyPr/>
        <a:lstStyle/>
        <a:p>
          <a:endParaRPr lang="es-EC"/>
        </a:p>
      </dgm:t>
    </dgm:pt>
    <dgm:pt modelId="{89B7490B-695A-463E-BC2C-FA9191E60F4F}" type="pres">
      <dgm:prSet presAssocID="{986DC922-C11D-4FA1-891F-8AEE9B0CD4E9}" presName="sibTrans" presStyleLbl="sibTrans2D1" presStyleIdx="0" presStyleCnt="3"/>
      <dgm:spPr/>
      <dgm:t>
        <a:bodyPr/>
        <a:lstStyle/>
        <a:p>
          <a:endParaRPr lang="es-EC"/>
        </a:p>
      </dgm:t>
    </dgm:pt>
    <dgm:pt modelId="{F4585D1E-A963-43C2-A402-C0DA4ED3D981}" type="pres">
      <dgm:prSet presAssocID="{986DC922-C11D-4FA1-891F-8AEE9B0CD4E9}" presName="connectorText" presStyleLbl="sibTrans2D1" presStyleIdx="0" presStyleCnt="3"/>
      <dgm:spPr/>
      <dgm:t>
        <a:bodyPr/>
        <a:lstStyle/>
        <a:p>
          <a:endParaRPr lang="es-EC"/>
        </a:p>
      </dgm:t>
    </dgm:pt>
    <dgm:pt modelId="{1A776A70-1E9C-4A07-A819-E2A8DF4BEFC5}" type="pres">
      <dgm:prSet presAssocID="{02B39062-0497-4F20-BDBF-3CEF096D7117}" presName="node" presStyleLbl="node1" presStyleIdx="1" presStyleCnt="3">
        <dgm:presLayoutVars>
          <dgm:bulletEnabled val="1"/>
        </dgm:presLayoutVars>
      </dgm:prSet>
      <dgm:spPr/>
      <dgm:t>
        <a:bodyPr/>
        <a:lstStyle/>
        <a:p>
          <a:endParaRPr lang="es-EC"/>
        </a:p>
      </dgm:t>
    </dgm:pt>
    <dgm:pt modelId="{1F90C5DD-6DF9-4830-A4B8-E9B97633E94A}" type="pres">
      <dgm:prSet presAssocID="{B679CBEE-6D40-43F4-9C7D-8229995A05A4}" presName="sibTrans" presStyleLbl="sibTrans2D1" presStyleIdx="1" presStyleCnt="3"/>
      <dgm:spPr/>
      <dgm:t>
        <a:bodyPr/>
        <a:lstStyle/>
        <a:p>
          <a:endParaRPr lang="es-EC"/>
        </a:p>
      </dgm:t>
    </dgm:pt>
    <dgm:pt modelId="{C5EA0EAE-0745-4DD0-B826-5807971F49D0}" type="pres">
      <dgm:prSet presAssocID="{B679CBEE-6D40-43F4-9C7D-8229995A05A4}" presName="connectorText" presStyleLbl="sibTrans2D1" presStyleIdx="1" presStyleCnt="3"/>
      <dgm:spPr/>
      <dgm:t>
        <a:bodyPr/>
        <a:lstStyle/>
        <a:p>
          <a:endParaRPr lang="es-EC"/>
        </a:p>
      </dgm:t>
    </dgm:pt>
    <dgm:pt modelId="{6AB76D1C-7F7C-45C1-A2DC-17BA3548CFF3}" type="pres">
      <dgm:prSet presAssocID="{611E1606-FA17-48E5-BC37-F51385CF5402}" presName="node" presStyleLbl="node1" presStyleIdx="2" presStyleCnt="3">
        <dgm:presLayoutVars>
          <dgm:bulletEnabled val="1"/>
        </dgm:presLayoutVars>
      </dgm:prSet>
      <dgm:spPr/>
      <dgm:t>
        <a:bodyPr/>
        <a:lstStyle/>
        <a:p>
          <a:endParaRPr lang="es-EC"/>
        </a:p>
      </dgm:t>
    </dgm:pt>
    <dgm:pt modelId="{8629AC4E-0175-49FC-8700-9CB73FE76B85}" type="pres">
      <dgm:prSet presAssocID="{8AEEF485-62BE-4FED-99F5-D5EE76C8E30D}" presName="sibTrans" presStyleLbl="sibTrans2D1" presStyleIdx="2" presStyleCnt="3"/>
      <dgm:spPr/>
      <dgm:t>
        <a:bodyPr/>
        <a:lstStyle/>
        <a:p>
          <a:endParaRPr lang="es-EC"/>
        </a:p>
      </dgm:t>
    </dgm:pt>
    <dgm:pt modelId="{D67BD1F2-A634-4C5A-8B8D-0E9814AFE0A1}" type="pres">
      <dgm:prSet presAssocID="{8AEEF485-62BE-4FED-99F5-D5EE76C8E30D}" presName="connectorText" presStyleLbl="sibTrans2D1" presStyleIdx="2" presStyleCnt="3"/>
      <dgm:spPr/>
      <dgm:t>
        <a:bodyPr/>
        <a:lstStyle/>
        <a:p>
          <a:endParaRPr lang="es-EC"/>
        </a:p>
      </dgm:t>
    </dgm:pt>
  </dgm:ptLst>
  <dgm:cxnLst>
    <dgm:cxn modelId="{8757B76D-3644-45B2-A0AE-99307E8578C1}" type="presOf" srcId="{B679CBEE-6D40-43F4-9C7D-8229995A05A4}" destId="{C5EA0EAE-0745-4DD0-B826-5807971F49D0}" srcOrd="1" destOrd="0" presId="urn:microsoft.com/office/officeart/2005/8/layout/cycle2"/>
    <dgm:cxn modelId="{27BD1F05-43F6-45BE-B84B-D208E19032D4}" type="presOf" srcId="{FEF98D27-F29C-429E-93B6-78D18B98B98F}" destId="{39BB26D6-D14A-4F6A-9080-D45B278159C4}" srcOrd="0" destOrd="3" presId="urn:microsoft.com/office/officeart/2005/8/layout/cycle2"/>
    <dgm:cxn modelId="{D030AD38-B62D-40AE-9E61-1A5CB641B266}" type="presOf" srcId="{986DC922-C11D-4FA1-891F-8AEE9B0CD4E9}" destId="{F4585D1E-A963-43C2-A402-C0DA4ED3D981}" srcOrd="1" destOrd="0" presId="urn:microsoft.com/office/officeart/2005/8/layout/cycle2"/>
    <dgm:cxn modelId="{081BD657-8862-40E3-8691-822AD48F60FB}" srcId="{7480836B-CDCA-40AF-B4E6-A13EAA4DD2BF}" destId="{2C65597E-DDCE-4007-A0E2-EA5A47A6C1E5}" srcOrd="4" destOrd="0" parTransId="{23B7B261-22DE-4909-A523-29075698F7F5}" sibTransId="{4961851D-220C-4FF8-A867-B28E4E94FCB8}"/>
    <dgm:cxn modelId="{D8E6EAF9-ABDA-4BB9-BE80-D1C47A4CDFE5}" type="presOf" srcId="{986DC922-C11D-4FA1-891F-8AEE9B0CD4E9}" destId="{89B7490B-695A-463E-BC2C-FA9191E60F4F}" srcOrd="0" destOrd="0" presId="urn:microsoft.com/office/officeart/2005/8/layout/cycle2"/>
    <dgm:cxn modelId="{62D14C41-AB56-46D2-87F0-49C6F88AF72E}" srcId="{611E1606-FA17-48E5-BC37-F51385CF5402}" destId="{EA62E4CC-6BF0-479C-8D13-694AB4CE84DF}" srcOrd="1" destOrd="0" parTransId="{17B526A4-50BA-4054-84DA-3A4819660387}" sibTransId="{C6481ECC-080F-4774-BB67-BFABF3E313A9}"/>
    <dgm:cxn modelId="{AB058F0C-1897-4A9B-BBA2-363641412345}" type="presOf" srcId="{611E1606-FA17-48E5-BC37-F51385CF5402}" destId="{6AB76D1C-7F7C-45C1-A2DC-17BA3548CFF3}" srcOrd="0" destOrd="0" presId="urn:microsoft.com/office/officeart/2005/8/layout/cycle2"/>
    <dgm:cxn modelId="{512114B5-DED9-4FA8-922A-E0EA98EFB661}" type="presOf" srcId="{BEDC2DD4-6FB0-4E9A-A4E0-433044E63FFD}" destId="{1A776A70-1E9C-4A07-A819-E2A8DF4BEFC5}" srcOrd="0" destOrd="1" presId="urn:microsoft.com/office/officeart/2005/8/layout/cycle2"/>
    <dgm:cxn modelId="{A6BD04CE-FF7C-4CCC-B0C7-C781FF408BCE}" srcId="{8611A2DA-7C11-4BA4-BC6C-830AB3F74A37}" destId="{7480836B-CDCA-40AF-B4E6-A13EAA4DD2BF}" srcOrd="0" destOrd="0" parTransId="{442C4A05-4B75-4D9C-AE74-71BA59EE0A40}" sibTransId="{986DC922-C11D-4FA1-891F-8AEE9B0CD4E9}"/>
    <dgm:cxn modelId="{A7D4EFCD-37DF-4EBC-80AB-17BF8E098769}" type="presOf" srcId="{3CF558AE-D6D2-4596-91B8-038F99F712AF}" destId="{1A776A70-1E9C-4A07-A819-E2A8DF4BEFC5}" srcOrd="0" destOrd="2" presId="urn:microsoft.com/office/officeart/2005/8/layout/cycle2"/>
    <dgm:cxn modelId="{B3278737-A826-4B3F-A931-0B2D4B5188D7}" type="presOf" srcId="{8AEEF485-62BE-4FED-99F5-D5EE76C8E30D}" destId="{8629AC4E-0175-49FC-8700-9CB73FE76B85}" srcOrd="0" destOrd="0" presId="urn:microsoft.com/office/officeart/2005/8/layout/cycle2"/>
    <dgm:cxn modelId="{2A0F2B4C-C4CC-4006-AB60-0CAE807AEF3C}" srcId="{7480836B-CDCA-40AF-B4E6-A13EAA4DD2BF}" destId="{C34F8394-EB96-4BFD-AC66-B9BF6B268B9A}" srcOrd="3" destOrd="0" parTransId="{4A3DA148-4B76-4903-B2BE-B1E8F0334F66}" sibTransId="{2B5A5539-402A-4994-92E9-B0DADAD6AFD3}"/>
    <dgm:cxn modelId="{3BCAA7E4-CF5D-47D9-850A-82258D2F9061}" type="presOf" srcId="{8AEEF485-62BE-4FED-99F5-D5EE76C8E30D}" destId="{D67BD1F2-A634-4C5A-8B8D-0E9814AFE0A1}" srcOrd="1" destOrd="0" presId="urn:microsoft.com/office/officeart/2005/8/layout/cycle2"/>
    <dgm:cxn modelId="{4D52002F-E597-4D7E-B2CD-68C46D47D2B8}" type="presOf" srcId="{EC126E68-1C9D-4F97-96C3-18663DCC0EE5}" destId="{6AB76D1C-7F7C-45C1-A2DC-17BA3548CFF3}" srcOrd="0" destOrd="1" presId="urn:microsoft.com/office/officeart/2005/8/layout/cycle2"/>
    <dgm:cxn modelId="{55864FC0-6834-47ED-96CF-996974852F1A}" srcId="{7480836B-CDCA-40AF-B4E6-A13EAA4DD2BF}" destId="{2A68A5C0-F7DE-4F9A-BCE3-E120D07A7BD6}" srcOrd="1" destOrd="0" parTransId="{8855ED56-B32D-4A6E-A28C-0A803710B6F1}" sibTransId="{711D0F39-3222-4B72-B86F-E92D6505380D}"/>
    <dgm:cxn modelId="{6371FC86-791A-4067-B8D4-6A060C213B89}" type="presOf" srcId="{B679CBEE-6D40-43F4-9C7D-8229995A05A4}" destId="{1F90C5DD-6DF9-4830-A4B8-E9B97633E94A}" srcOrd="0" destOrd="0" presId="urn:microsoft.com/office/officeart/2005/8/layout/cycle2"/>
    <dgm:cxn modelId="{ADD17952-0D48-4D2F-9AAF-13F360A07051}" type="presOf" srcId="{EA62E4CC-6BF0-479C-8D13-694AB4CE84DF}" destId="{6AB76D1C-7F7C-45C1-A2DC-17BA3548CFF3}" srcOrd="0" destOrd="2" presId="urn:microsoft.com/office/officeart/2005/8/layout/cycle2"/>
    <dgm:cxn modelId="{F8E62B39-B59F-40AA-A2B8-B3B885D107A2}" srcId="{7480836B-CDCA-40AF-B4E6-A13EAA4DD2BF}" destId="{FEF98D27-F29C-429E-93B6-78D18B98B98F}" srcOrd="2" destOrd="0" parTransId="{5746C0F2-194A-401E-A514-BEF00AA54F23}" sibTransId="{5B44BEA4-0C95-440C-A649-870A471816D9}"/>
    <dgm:cxn modelId="{95B66586-7D88-4293-801E-D9D9CAAD82F0}" srcId="{7480836B-CDCA-40AF-B4E6-A13EAA4DD2BF}" destId="{57C8B928-DE0B-4626-BA41-6C010F380F05}" srcOrd="0" destOrd="0" parTransId="{E0FD756B-9461-4372-AB4A-A21535DE2AFE}" sibTransId="{15D1D721-EBEC-4442-A882-5AAA95BB9F13}"/>
    <dgm:cxn modelId="{E0BF737F-3ECF-4E7D-94AB-BF673A944DA4}" type="presOf" srcId="{7480836B-CDCA-40AF-B4E6-A13EAA4DD2BF}" destId="{39BB26D6-D14A-4F6A-9080-D45B278159C4}" srcOrd="0" destOrd="0" presId="urn:microsoft.com/office/officeart/2005/8/layout/cycle2"/>
    <dgm:cxn modelId="{A0140172-8E79-433E-BE29-F8FF83C5D617}" type="presOf" srcId="{C34F8394-EB96-4BFD-AC66-B9BF6B268B9A}" destId="{39BB26D6-D14A-4F6A-9080-D45B278159C4}" srcOrd="0" destOrd="4" presId="urn:microsoft.com/office/officeart/2005/8/layout/cycle2"/>
    <dgm:cxn modelId="{7176A008-25F6-4068-8C4F-1EF72A4C7B56}" srcId="{8611A2DA-7C11-4BA4-BC6C-830AB3F74A37}" destId="{611E1606-FA17-48E5-BC37-F51385CF5402}" srcOrd="2" destOrd="0" parTransId="{D10BBFC1-35EA-40D5-B6D7-1407D7550E45}" sibTransId="{8AEEF485-62BE-4FED-99F5-D5EE76C8E30D}"/>
    <dgm:cxn modelId="{A52EE5FA-1248-4C7C-BA28-39CB8BD631E2}" type="presOf" srcId="{57C8B928-DE0B-4626-BA41-6C010F380F05}" destId="{39BB26D6-D14A-4F6A-9080-D45B278159C4}" srcOrd="0" destOrd="1" presId="urn:microsoft.com/office/officeart/2005/8/layout/cycle2"/>
    <dgm:cxn modelId="{EECF8D0E-1500-4814-BF78-6C8EED6BC6CA}" type="presOf" srcId="{02B39062-0497-4F20-BDBF-3CEF096D7117}" destId="{1A776A70-1E9C-4A07-A819-E2A8DF4BEFC5}" srcOrd="0" destOrd="0" presId="urn:microsoft.com/office/officeart/2005/8/layout/cycle2"/>
    <dgm:cxn modelId="{2F63A500-DBA2-4364-8C92-B9659FDDDD91}" srcId="{611E1606-FA17-48E5-BC37-F51385CF5402}" destId="{EC126E68-1C9D-4F97-96C3-18663DCC0EE5}" srcOrd="0" destOrd="0" parTransId="{C8FC46F9-6362-4BFA-927F-A8C25F133684}" sibTransId="{C29E7F0B-DCD9-44D0-9DA0-94330D8CA16D}"/>
    <dgm:cxn modelId="{5BD1ABB7-F919-4E55-A52E-5F9BDC1412F6}" type="presOf" srcId="{8611A2DA-7C11-4BA4-BC6C-830AB3F74A37}" destId="{A3262793-BA48-4B2B-AD92-207D25CAA00B}" srcOrd="0" destOrd="0" presId="urn:microsoft.com/office/officeart/2005/8/layout/cycle2"/>
    <dgm:cxn modelId="{7B79F5D2-B349-49A5-B188-36A693664633}" type="presOf" srcId="{2A68A5C0-F7DE-4F9A-BCE3-E120D07A7BD6}" destId="{39BB26D6-D14A-4F6A-9080-D45B278159C4}" srcOrd="0" destOrd="2" presId="urn:microsoft.com/office/officeart/2005/8/layout/cycle2"/>
    <dgm:cxn modelId="{A11B9C99-289C-43E0-BA75-B21E31B13692}" srcId="{02B39062-0497-4F20-BDBF-3CEF096D7117}" destId="{BEDC2DD4-6FB0-4E9A-A4E0-433044E63FFD}" srcOrd="0" destOrd="0" parTransId="{302C7DEC-D519-4D3E-9D39-AD01B88581B8}" sibTransId="{7E1FA382-A5E9-4961-A2E7-2C0ED94C6F63}"/>
    <dgm:cxn modelId="{FED02BFA-33AC-49FD-B2FD-444A4A889EED}" type="presOf" srcId="{2C65597E-DDCE-4007-A0E2-EA5A47A6C1E5}" destId="{39BB26D6-D14A-4F6A-9080-D45B278159C4}" srcOrd="0" destOrd="5" presId="urn:microsoft.com/office/officeart/2005/8/layout/cycle2"/>
    <dgm:cxn modelId="{CD63E596-14CB-44CE-B4D2-860BD80EB294}" srcId="{8611A2DA-7C11-4BA4-BC6C-830AB3F74A37}" destId="{02B39062-0497-4F20-BDBF-3CEF096D7117}" srcOrd="1" destOrd="0" parTransId="{996DBFDB-13D7-4021-A680-11A112DB2CBB}" sibTransId="{B679CBEE-6D40-43F4-9C7D-8229995A05A4}"/>
    <dgm:cxn modelId="{FE4555CD-7414-4465-B41C-CFC0D9A648B4}" srcId="{02B39062-0497-4F20-BDBF-3CEF096D7117}" destId="{3CF558AE-D6D2-4596-91B8-038F99F712AF}" srcOrd="1" destOrd="0" parTransId="{60436ED3-1EED-40B3-B53A-55503F76CB5B}" sibTransId="{6D5779AA-FE36-4E22-A22B-CD21BB115067}"/>
    <dgm:cxn modelId="{95DB647E-B49B-4CE3-9468-398752AD4DFC}" type="presParOf" srcId="{A3262793-BA48-4B2B-AD92-207D25CAA00B}" destId="{39BB26D6-D14A-4F6A-9080-D45B278159C4}" srcOrd="0" destOrd="0" presId="urn:microsoft.com/office/officeart/2005/8/layout/cycle2"/>
    <dgm:cxn modelId="{1BF4083C-0E7A-45FC-B962-08AB2078680A}" type="presParOf" srcId="{A3262793-BA48-4B2B-AD92-207D25CAA00B}" destId="{89B7490B-695A-463E-BC2C-FA9191E60F4F}" srcOrd="1" destOrd="0" presId="urn:microsoft.com/office/officeart/2005/8/layout/cycle2"/>
    <dgm:cxn modelId="{9ED343CF-8D9E-4CE1-98EA-A734168A7CC8}" type="presParOf" srcId="{89B7490B-695A-463E-BC2C-FA9191E60F4F}" destId="{F4585D1E-A963-43C2-A402-C0DA4ED3D981}" srcOrd="0" destOrd="0" presId="urn:microsoft.com/office/officeart/2005/8/layout/cycle2"/>
    <dgm:cxn modelId="{113BF90D-53BB-4D30-AEB8-FBCA3D423108}" type="presParOf" srcId="{A3262793-BA48-4B2B-AD92-207D25CAA00B}" destId="{1A776A70-1E9C-4A07-A819-E2A8DF4BEFC5}" srcOrd="2" destOrd="0" presId="urn:microsoft.com/office/officeart/2005/8/layout/cycle2"/>
    <dgm:cxn modelId="{832F283C-84BE-4300-9E93-ACF2CCE37483}" type="presParOf" srcId="{A3262793-BA48-4B2B-AD92-207D25CAA00B}" destId="{1F90C5DD-6DF9-4830-A4B8-E9B97633E94A}" srcOrd="3" destOrd="0" presId="urn:microsoft.com/office/officeart/2005/8/layout/cycle2"/>
    <dgm:cxn modelId="{41A7448C-C4EB-426B-8005-603CB737925D}" type="presParOf" srcId="{1F90C5DD-6DF9-4830-A4B8-E9B97633E94A}" destId="{C5EA0EAE-0745-4DD0-B826-5807971F49D0}" srcOrd="0" destOrd="0" presId="urn:microsoft.com/office/officeart/2005/8/layout/cycle2"/>
    <dgm:cxn modelId="{65C7372E-A39B-4E5A-B148-0C1F31BA73A6}" type="presParOf" srcId="{A3262793-BA48-4B2B-AD92-207D25CAA00B}" destId="{6AB76D1C-7F7C-45C1-A2DC-17BA3548CFF3}" srcOrd="4" destOrd="0" presId="urn:microsoft.com/office/officeart/2005/8/layout/cycle2"/>
    <dgm:cxn modelId="{C2D2E81D-3239-4053-BCCD-EFB2708F19B0}" type="presParOf" srcId="{A3262793-BA48-4B2B-AD92-207D25CAA00B}" destId="{8629AC4E-0175-49FC-8700-9CB73FE76B85}" srcOrd="5" destOrd="0" presId="urn:microsoft.com/office/officeart/2005/8/layout/cycle2"/>
    <dgm:cxn modelId="{943FDE37-4C4D-4103-A69F-7F3215291510}" type="presParOf" srcId="{8629AC4E-0175-49FC-8700-9CB73FE76B85}" destId="{D67BD1F2-A634-4C5A-8B8D-0E9814AFE0A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203F73-3E7F-4757-A88C-CCD1EE78DB9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s-EC"/>
        </a:p>
      </dgm:t>
    </dgm:pt>
    <dgm:pt modelId="{55A9C5A2-803F-4DE6-8C7B-369ECD568EF8}">
      <dgm:prSet phldrT="[Texto]"/>
      <dgm:spPr/>
      <dgm:t>
        <a:bodyPr/>
        <a:lstStyle/>
        <a:p>
          <a:r>
            <a:rPr lang="es-EC" dirty="0" smtClean="0"/>
            <a:t>Planificación</a:t>
          </a:r>
          <a:endParaRPr lang="es-EC" dirty="0"/>
        </a:p>
      </dgm:t>
    </dgm:pt>
    <dgm:pt modelId="{A1BA4B38-F2A6-4A18-938E-F9CEC1EAB24D}" type="parTrans" cxnId="{585D6D7C-5D1E-424C-ACDC-1478C0B1708B}">
      <dgm:prSet/>
      <dgm:spPr/>
      <dgm:t>
        <a:bodyPr/>
        <a:lstStyle/>
        <a:p>
          <a:endParaRPr lang="es-EC"/>
        </a:p>
      </dgm:t>
    </dgm:pt>
    <dgm:pt modelId="{D5CAED87-6B2D-47D3-8F6C-03D0A87F6D3C}" type="sibTrans" cxnId="{585D6D7C-5D1E-424C-ACDC-1478C0B1708B}">
      <dgm:prSet/>
      <dgm:spPr/>
      <dgm:t>
        <a:bodyPr/>
        <a:lstStyle/>
        <a:p>
          <a:endParaRPr lang="es-EC"/>
        </a:p>
      </dgm:t>
    </dgm:pt>
    <dgm:pt modelId="{BFE51BCD-210E-4926-8410-5AC06AE57994}">
      <dgm:prSet/>
      <dgm:spPr/>
      <dgm:t>
        <a:bodyPr/>
        <a:lstStyle/>
        <a:p>
          <a:r>
            <a:rPr lang="es-EC" dirty="0" smtClean="0"/>
            <a:t>Identificación de requisitos</a:t>
          </a:r>
          <a:endParaRPr lang="es-EC" dirty="0"/>
        </a:p>
      </dgm:t>
    </dgm:pt>
    <dgm:pt modelId="{D175795F-1661-4B71-AF95-CD1022F69724}" type="parTrans" cxnId="{61959462-A5D1-43BC-9B48-03F3CEC7B7CC}">
      <dgm:prSet/>
      <dgm:spPr/>
      <dgm:t>
        <a:bodyPr/>
        <a:lstStyle/>
        <a:p>
          <a:endParaRPr lang="es-EC"/>
        </a:p>
      </dgm:t>
    </dgm:pt>
    <dgm:pt modelId="{C73D5578-220B-4F50-B09B-BE305B374B9C}" type="sibTrans" cxnId="{61959462-A5D1-43BC-9B48-03F3CEC7B7CC}">
      <dgm:prSet/>
      <dgm:spPr/>
      <dgm:t>
        <a:bodyPr/>
        <a:lstStyle/>
        <a:p>
          <a:endParaRPr lang="es-EC"/>
        </a:p>
      </dgm:t>
    </dgm:pt>
    <dgm:pt modelId="{3E9C2BB3-9D29-4728-B540-9D2D4CBA8A76}" type="pres">
      <dgm:prSet presAssocID="{71203F73-3E7F-4757-A88C-CCD1EE78DB9F}" presName="CompostProcess" presStyleCnt="0">
        <dgm:presLayoutVars>
          <dgm:dir/>
          <dgm:resizeHandles val="exact"/>
        </dgm:presLayoutVars>
      </dgm:prSet>
      <dgm:spPr/>
      <dgm:t>
        <a:bodyPr/>
        <a:lstStyle/>
        <a:p>
          <a:endParaRPr lang="es-EC"/>
        </a:p>
      </dgm:t>
    </dgm:pt>
    <dgm:pt modelId="{DB0F2BC0-BD5F-4007-B2B0-2C5D42233D15}" type="pres">
      <dgm:prSet presAssocID="{71203F73-3E7F-4757-A88C-CCD1EE78DB9F}" presName="arrow" presStyleLbl="bgShp" presStyleIdx="0" presStyleCnt="1" custScaleX="117647"/>
      <dgm:spPr>
        <a:blipFill rotWithShape="0">
          <a:blip xmlns:r="http://schemas.openxmlformats.org/officeDocument/2006/relationships" r:embed="rId1"/>
          <a:stretch>
            <a:fillRect/>
          </a:stretch>
        </a:blipFill>
      </dgm:spPr>
      <dgm:t>
        <a:bodyPr/>
        <a:lstStyle/>
        <a:p>
          <a:endParaRPr lang="es-EC"/>
        </a:p>
      </dgm:t>
    </dgm:pt>
    <dgm:pt modelId="{0C39E49B-5B9B-4D9A-8439-0B18D90199D3}" type="pres">
      <dgm:prSet presAssocID="{71203F73-3E7F-4757-A88C-CCD1EE78DB9F}" presName="linearProcess" presStyleCnt="0"/>
      <dgm:spPr/>
    </dgm:pt>
    <dgm:pt modelId="{4AC4B561-9B94-4FD8-8F00-C06FD1CF6456}" type="pres">
      <dgm:prSet presAssocID="{55A9C5A2-803F-4DE6-8C7B-369ECD568EF8}" presName="textNode" presStyleLbl="node1" presStyleIdx="0" presStyleCnt="1">
        <dgm:presLayoutVars>
          <dgm:bulletEnabled val="1"/>
        </dgm:presLayoutVars>
      </dgm:prSet>
      <dgm:spPr/>
      <dgm:t>
        <a:bodyPr/>
        <a:lstStyle/>
        <a:p>
          <a:endParaRPr lang="es-EC"/>
        </a:p>
      </dgm:t>
    </dgm:pt>
  </dgm:ptLst>
  <dgm:cxnLst>
    <dgm:cxn modelId="{61959462-A5D1-43BC-9B48-03F3CEC7B7CC}" srcId="{55A9C5A2-803F-4DE6-8C7B-369ECD568EF8}" destId="{BFE51BCD-210E-4926-8410-5AC06AE57994}" srcOrd="0" destOrd="0" parTransId="{D175795F-1661-4B71-AF95-CD1022F69724}" sibTransId="{C73D5578-220B-4F50-B09B-BE305B374B9C}"/>
    <dgm:cxn modelId="{8748D35F-FDEF-4A3B-B0B9-3CE93E9182C7}" type="presOf" srcId="{BFE51BCD-210E-4926-8410-5AC06AE57994}" destId="{4AC4B561-9B94-4FD8-8F00-C06FD1CF6456}" srcOrd="0" destOrd="1" presId="urn:microsoft.com/office/officeart/2005/8/layout/hProcess9"/>
    <dgm:cxn modelId="{585D6D7C-5D1E-424C-ACDC-1478C0B1708B}" srcId="{71203F73-3E7F-4757-A88C-CCD1EE78DB9F}" destId="{55A9C5A2-803F-4DE6-8C7B-369ECD568EF8}" srcOrd="0" destOrd="0" parTransId="{A1BA4B38-F2A6-4A18-938E-F9CEC1EAB24D}" sibTransId="{D5CAED87-6B2D-47D3-8F6C-03D0A87F6D3C}"/>
    <dgm:cxn modelId="{3050914A-2A47-4238-BA31-DF378E142E59}" type="presOf" srcId="{55A9C5A2-803F-4DE6-8C7B-369ECD568EF8}" destId="{4AC4B561-9B94-4FD8-8F00-C06FD1CF6456}" srcOrd="0" destOrd="0" presId="urn:microsoft.com/office/officeart/2005/8/layout/hProcess9"/>
    <dgm:cxn modelId="{E1F33B5B-9B7C-411D-9A4D-D736958E34A1}" type="presOf" srcId="{71203F73-3E7F-4757-A88C-CCD1EE78DB9F}" destId="{3E9C2BB3-9D29-4728-B540-9D2D4CBA8A76}" srcOrd="0" destOrd="0" presId="urn:microsoft.com/office/officeart/2005/8/layout/hProcess9"/>
    <dgm:cxn modelId="{7D0F0D0A-77D1-4B64-9070-DE017320FBCD}" type="presParOf" srcId="{3E9C2BB3-9D29-4728-B540-9D2D4CBA8A76}" destId="{DB0F2BC0-BD5F-4007-B2B0-2C5D42233D15}" srcOrd="0" destOrd="0" presId="urn:microsoft.com/office/officeart/2005/8/layout/hProcess9"/>
    <dgm:cxn modelId="{9109ED19-C352-4B52-B502-9D25A53586F1}" type="presParOf" srcId="{3E9C2BB3-9D29-4728-B540-9D2D4CBA8A76}" destId="{0C39E49B-5B9B-4D9A-8439-0B18D90199D3}" srcOrd="1" destOrd="0" presId="urn:microsoft.com/office/officeart/2005/8/layout/hProcess9"/>
    <dgm:cxn modelId="{76EA5735-C876-43DF-AFD3-DD2041AB802C}" type="presParOf" srcId="{0C39E49B-5B9B-4D9A-8439-0B18D90199D3}" destId="{4AC4B561-9B94-4FD8-8F00-C06FD1CF6456}" srcOrd="0"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203F73-3E7F-4757-A88C-CCD1EE78DB9F}"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endParaRPr lang="es-EC"/>
        </a:p>
      </dgm:t>
    </dgm:pt>
    <dgm:pt modelId="{55A9C5A2-803F-4DE6-8C7B-369ECD568EF8}">
      <dgm:prSet phldrT="[Texto]" custT="1"/>
      <dgm:spPr/>
      <dgm:t>
        <a:bodyPr/>
        <a:lstStyle/>
        <a:p>
          <a:r>
            <a:rPr lang="es-EC" sz="1200" dirty="0" smtClean="0"/>
            <a:t>Implementación y Lanzamiento</a:t>
          </a:r>
          <a:endParaRPr lang="es-EC" sz="1200" dirty="0"/>
        </a:p>
      </dgm:t>
    </dgm:pt>
    <dgm:pt modelId="{A1BA4B38-F2A6-4A18-938E-F9CEC1EAB24D}" type="parTrans" cxnId="{585D6D7C-5D1E-424C-ACDC-1478C0B1708B}">
      <dgm:prSet/>
      <dgm:spPr/>
      <dgm:t>
        <a:bodyPr/>
        <a:lstStyle/>
        <a:p>
          <a:endParaRPr lang="es-EC"/>
        </a:p>
      </dgm:t>
    </dgm:pt>
    <dgm:pt modelId="{D5CAED87-6B2D-47D3-8F6C-03D0A87F6D3C}" type="sibTrans" cxnId="{585D6D7C-5D1E-424C-ACDC-1478C0B1708B}">
      <dgm:prSet/>
      <dgm:spPr/>
      <dgm:t>
        <a:bodyPr/>
        <a:lstStyle/>
        <a:p>
          <a:endParaRPr lang="es-EC"/>
        </a:p>
      </dgm:t>
    </dgm:pt>
    <dgm:pt modelId="{2DD4E63A-3821-42C5-B8E2-50F36B76E842}">
      <dgm:prSet phldrT="[Texto]" custT="1"/>
      <dgm:spPr/>
      <dgm:t>
        <a:bodyPr/>
        <a:lstStyle/>
        <a:p>
          <a:r>
            <a:rPr lang="es-EC" sz="1400" dirty="0" smtClean="0"/>
            <a:t>Mantenimiento y Seguimiento</a:t>
          </a:r>
          <a:endParaRPr lang="es-EC" sz="1400" dirty="0"/>
        </a:p>
      </dgm:t>
    </dgm:pt>
    <dgm:pt modelId="{3E8B4E36-4B3E-4EBB-853A-D03C2EBADD57}" type="parTrans" cxnId="{A70154B9-F862-4CBE-BBEA-719096B4946C}">
      <dgm:prSet/>
      <dgm:spPr/>
      <dgm:t>
        <a:bodyPr/>
        <a:lstStyle/>
        <a:p>
          <a:endParaRPr lang="es-EC"/>
        </a:p>
      </dgm:t>
    </dgm:pt>
    <dgm:pt modelId="{920155CE-9A77-4739-BCA9-611813226AC0}" type="sibTrans" cxnId="{A70154B9-F862-4CBE-BBEA-719096B4946C}">
      <dgm:prSet/>
      <dgm:spPr/>
      <dgm:t>
        <a:bodyPr/>
        <a:lstStyle/>
        <a:p>
          <a:endParaRPr lang="es-EC"/>
        </a:p>
      </dgm:t>
    </dgm:pt>
    <dgm:pt modelId="{CC1BCDAF-CF53-4F52-999C-54F6FA06871B}" type="pres">
      <dgm:prSet presAssocID="{71203F73-3E7F-4757-A88C-CCD1EE78DB9F}" presName="diagram" presStyleCnt="0">
        <dgm:presLayoutVars>
          <dgm:dir/>
          <dgm:resizeHandles/>
        </dgm:presLayoutVars>
      </dgm:prSet>
      <dgm:spPr/>
      <dgm:t>
        <a:bodyPr/>
        <a:lstStyle/>
        <a:p>
          <a:endParaRPr lang="es-EC"/>
        </a:p>
      </dgm:t>
    </dgm:pt>
    <dgm:pt modelId="{22982C40-0B60-4F38-A415-08D41B3AFA8D}" type="pres">
      <dgm:prSet presAssocID="{55A9C5A2-803F-4DE6-8C7B-369ECD568EF8}" presName="firstNode" presStyleLbl="node1" presStyleIdx="0" presStyleCnt="2" custScaleX="112898">
        <dgm:presLayoutVars>
          <dgm:bulletEnabled val="1"/>
        </dgm:presLayoutVars>
      </dgm:prSet>
      <dgm:spPr/>
      <dgm:t>
        <a:bodyPr/>
        <a:lstStyle/>
        <a:p>
          <a:endParaRPr lang="es-EC"/>
        </a:p>
      </dgm:t>
    </dgm:pt>
    <dgm:pt modelId="{7A39925B-3086-41F2-81C7-AAC5AEF78D9F}" type="pres">
      <dgm:prSet presAssocID="{D5CAED87-6B2D-47D3-8F6C-03D0A87F6D3C}" presName="sibTrans" presStyleLbl="sibTrans2D1" presStyleIdx="0" presStyleCnt="1"/>
      <dgm:spPr/>
      <dgm:t>
        <a:bodyPr/>
        <a:lstStyle/>
        <a:p>
          <a:endParaRPr lang="es-EC"/>
        </a:p>
      </dgm:t>
    </dgm:pt>
    <dgm:pt modelId="{1E3CC7C0-31FD-42A6-9467-6D6A4ACF3A38}" type="pres">
      <dgm:prSet presAssocID="{2DD4E63A-3821-42C5-B8E2-50F36B76E842}" presName="lastNode" presStyleLbl="node1" presStyleIdx="1" presStyleCnt="2" custScaleX="112898">
        <dgm:presLayoutVars>
          <dgm:bulletEnabled val="1"/>
        </dgm:presLayoutVars>
      </dgm:prSet>
      <dgm:spPr/>
      <dgm:t>
        <a:bodyPr/>
        <a:lstStyle/>
        <a:p>
          <a:endParaRPr lang="es-EC"/>
        </a:p>
      </dgm:t>
    </dgm:pt>
  </dgm:ptLst>
  <dgm:cxnLst>
    <dgm:cxn modelId="{38EE7C63-8797-46F6-883F-99BFD4947C0C}" type="presOf" srcId="{71203F73-3E7F-4757-A88C-CCD1EE78DB9F}" destId="{CC1BCDAF-CF53-4F52-999C-54F6FA06871B}" srcOrd="0" destOrd="0" presId="urn:microsoft.com/office/officeart/2005/8/layout/bProcess2"/>
    <dgm:cxn modelId="{585D6D7C-5D1E-424C-ACDC-1478C0B1708B}" srcId="{71203F73-3E7F-4757-A88C-CCD1EE78DB9F}" destId="{55A9C5A2-803F-4DE6-8C7B-369ECD568EF8}" srcOrd="0" destOrd="0" parTransId="{A1BA4B38-F2A6-4A18-938E-F9CEC1EAB24D}" sibTransId="{D5CAED87-6B2D-47D3-8F6C-03D0A87F6D3C}"/>
    <dgm:cxn modelId="{E3A32C2C-C30A-4043-8126-9C9BB1537FFD}" type="presOf" srcId="{2DD4E63A-3821-42C5-B8E2-50F36B76E842}" destId="{1E3CC7C0-31FD-42A6-9467-6D6A4ACF3A38}" srcOrd="0" destOrd="0" presId="urn:microsoft.com/office/officeart/2005/8/layout/bProcess2"/>
    <dgm:cxn modelId="{A70154B9-F862-4CBE-BBEA-719096B4946C}" srcId="{71203F73-3E7F-4757-A88C-CCD1EE78DB9F}" destId="{2DD4E63A-3821-42C5-B8E2-50F36B76E842}" srcOrd="1" destOrd="0" parTransId="{3E8B4E36-4B3E-4EBB-853A-D03C2EBADD57}" sibTransId="{920155CE-9A77-4739-BCA9-611813226AC0}"/>
    <dgm:cxn modelId="{FF4E8AEF-AD46-4DA4-B507-CCDE26026CBA}" type="presOf" srcId="{55A9C5A2-803F-4DE6-8C7B-369ECD568EF8}" destId="{22982C40-0B60-4F38-A415-08D41B3AFA8D}" srcOrd="0" destOrd="0" presId="urn:microsoft.com/office/officeart/2005/8/layout/bProcess2"/>
    <dgm:cxn modelId="{097CDB15-AF54-4C8E-8205-70AC4AE3EDC5}" type="presOf" srcId="{D5CAED87-6B2D-47D3-8F6C-03D0A87F6D3C}" destId="{7A39925B-3086-41F2-81C7-AAC5AEF78D9F}" srcOrd="0" destOrd="0" presId="urn:microsoft.com/office/officeart/2005/8/layout/bProcess2"/>
    <dgm:cxn modelId="{627E2277-B626-4529-9EAD-886B62FEB881}" type="presParOf" srcId="{CC1BCDAF-CF53-4F52-999C-54F6FA06871B}" destId="{22982C40-0B60-4F38-A415-08D41B3AFA8D}" srcOrd="0" destOrd="0" presId="urn:microsoft.com/office/officeart/2005/8/layout/bProcess2"/>
    <dgm:cxn modelId="{F3B669D3-3116-438F-A65F-EB6853868C0E}" type="presParOf" srcId="{CC1BCDAF-CF53-4F52-999C-54F6FA06871B}" destId="{7A39925B-3086-41F2-81C7-AAC5AEF78D9F}" srcOrd="1" destOrd="0" presId="urn:microsoft.com/office/officeart/2005/8/layout/bProcess2"/>
    <dgm:cxn modelId="{BCE9552D-272C-4A8A-A6D0-994DC844D84C}" type="presParOf" srcId="{CC1BCDAF-CF53-4F52-999C-54F6FA06871B}" destId="{1E3CC7C0-31FD-42A6-9467-6D6A4ACF3A38}" srcOrd="2" destOrd="0" presId="urn:microsoft.com/office/officeart/2005/8/layout/bProcess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EC53E-1805-495A-B5F0-8C551397EB24}">
      <dsp:nvSpPr>
        <dsp:cNvPr id="0" name=""/>
        <dsp:cNvSpPr/>
      </dsp:nvSpPr>
      <dsp:spPr>
        <a:xfrm rot="5400000">
          <a:off x="4090605" y="-1408829"/>
          <a:ext cx="1318083" cy="4470256"/>
        </a:xfrm>
        <a:prstGeom prst="round2SameRect">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Antecedentes</a:t>
          </a:r>
          <a:endParaRPr lang="es-EC" sz="1800" kern="1200" dirty="0"/>
        </a:p>
        <a:p>
          <a:pPr marL="171450" lvl="1" indent="-171450" algn="l" defTabSz="800100">
            <a:lnSpc>
              <a:spcPct val="90000"/>
            </a:lnSpc>
            <a:spcBef>
              <a:spcPct val="0"/>
            </a:spcBef>
            <a:spcAft>
              <a:spcPct val="15000"/>
            </a:spcAft>
            <a:buChar char="••"/>
          </a:pPr>
          <a:r>
            <a:rPr lang="es-EC" sz="1800" kern="1200" dirty="0" smtClean="0"/>
            <a:t>Objetivos</a:t>
          </a:r>
          <a:endParaRPr lang="es-EC" sz="1800" kern="1200" dirty="0"/>
        </a:p>
        <a:p>
          <a:pPr marL="171450" lvl="1" indent="-171450" algn="l" defTabSz="800100">
            <a:lnSpc>
              <a:spcPct val="90000"/>
            </a:lnSpc>
            <a:spcBef>
              <a:spcPct val="0"/>
            </a:spcBef>
            <a:spcAft>
              <a:spcPct val="15000"/>
            </a:spcAft>
            <a:buChar char="••"/>
          </a:pPr>
          <a:r>
            <a:rPr lang="es-EC" sz="1800" kern="1200" dirty="0" smtClean="0"/>
            <a:t>Alcance</a:t>
          </a:r>
          <a:endParaRPr lang="es-EC" sz="1800" kern="1200" dirty="0"/>
        </a:p>
      </dsp:txBody>
      <dsp:txXfrm rot="-5400000">
        <a:off x="2514519" y="231601"/>
        <a:ext cx="4405912" cy="1189395"/>
      </dsp:txXfrm>
    </dsp:sp>
    <dsp:sp modelId="{1138138C-B5E8-4F45-B815-C0D13EBCF7E2}">
      <dsp:nvSpPr>
        <dsp:cNvPr id="0" name=""/>
        <dsp:cNvSpPr/>
      </dsp:nvSpPr>
      <dsp:spPr>
        <a:xfrm>
          <a:off x="0" y="2496"/>
          <a:ext cx="2514519" cy="1647604"/>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smtClean="0">
              <a:hlinkClick xmlns:r="http://schemas.openxmlformats.org/officeDocument/2006/relationships" r:id="" action="ppaction://hlinksldjump"/>
            </a:rPr>
            <a:t>INTRODUCCIÓN</a:t>
          </a:r>
          <a:endParaRPr lang="es-EC" sz="1800" b="1" kern="1200" dirty="0"/>
        </a:p>
      </dsp:txBody>
      <dsp:txXfrm>
        <a:off x="80429" y="82925"/>
        <a:ext cx="2353661" cy="1486746"/>
      </dsp:txXfrm>
    </dsp:sp>
    <dsp:sp modelId="{65A71DEE-DCAF-4A08-800C-6DC8F9611901}">
      <dsp:nvSpPr>
        <dsp:cNvPr id="0" name=""/>
        <dsp:cNvSpPr/>
      </dsp:nvSpPr>
      <dsp:spPr>
        <a:xfrm rot="5400000">
          <a:off x="4090605" y="365509"/>
          <a:ext cx="1318083" cy="4470256"/>
        </a:xfrm>
        <a:prstGeom prst="round2SameRect">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Metodología de Diseño Web Centrada en el Usuario</a:t>
          </a:r>
          <a:endParaRPr lang="es-EC" sz="1800" kern="1200" dirty="0"/>
        </a:p>
        <a:p>
          <a:pPr marL="171450" lvl="1" indent="-171450" algn="l" defTabSz="800100">
            <a:lnSpc>
              <a:spcPct val="90000"/>
            </a:lnSpc>
            <a:spcBef>
              <a:spcPct val="0"/>
            </a:spcBef>
            <a:spcAft>
              <a:spcPct val="15000"/>
            </a:spcAft>
            <a:buChar char="••"/>
          </a:pPr>
          <a:r>
            <a:rPr lang="es-EC" sz="1800" kern="1200" dirty="0" smtClean="0"/>
            <a:t>Sistema de Administración de Contenidos ( CMS)</a:t>
          </a:r>
          <a:endParaRPr lang="es-EC" sz="1800" kern="1200" dirty="0"/>
        </a:p>
      </dsp:txBody>
      <dsp:txXfrm rot="-5400000">
        <a:off x="2514519" y="2005939"/>
        <a:ext cx="4405912" cy="1189395"/>
      </dsp:txXfrm>
    </dsp:sp>
    <dsp:sp modelId="{E3339447-E00C-4379-A9E2-778B68888E2B}">
      <dsp:nvSpPr>
        <dsp:cNvPr id="0" name=""/>
        <dsp:cNvSpPr/>
      </dsp:nvSpPr>
      <dsp:spPr>
        <a:xfrm>
          <a:off x="0" y="1732481"/>
          <a:ext cx="2514519" cy="1647604"/>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smtClean="0">
              <a:hlinkClick xmlns:r="http://schemas.openxmlformats.org/officeDocument/2006/relationships" r:id="" action="ppaction://hlinksldjump"/>
            </a:rPr>
            <a:t>METODOLOGÍA </a:t>
          </a:r>
          <a:r>
            <a:rPr lang="es-EC" sz="2000" kern="1200" dirty="0" smtClean="0">
              <a:hlinkClick xmlns:r="http://schemas.openxmlformats.org/officeDocument/2006/relationships" r:id="" action="ppaction://hlinksldjump"/>
            </a:rPr>
            <a:t>Y HERRAMIENTAS</a:t>
          </a:r>
          <a:endParaRPr lang="es-EC" sz="2000" kern="1200" dirty="0" smtClean="0"/>
        </a:p>
      </dsp:txBody>
      <dsp:txXfrm>
        <a:off x="80429" y="1812910"/>
        <a:ext cx="2353661" cy="1486746"/>
      </dsp:txXfrm>
    </dsp:sp>
    <dsp:sp modelId="{C62FA0BC-4F26-4476-AF69-0D88BCFDCEC3}">
      <dsp:nvSpPr>
        <dsp:cNvPr id="0" name=""/>
        <dsp:cNvSpPr/>
      </dsp:nvSpPr>
      <dsp:spPr>
        <a:xfrm rot="5400000">
          <a:off x="4090605" y="2051140"/>
          <a:ext cx="1318083" cy="4470256"/>
        </a:xfrm>
        <a:prstGeom prst="round2SameRect">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Resoluciones</a:t>
          </a:r>
        </a:p>
        <a:p>
          <a:pPr marL="171450" lvl="1" indent="-171450" algn="l" defTabSz="800100">
            <a:lnSpc>
              <a:spcPct val="90000"/>
            </a:lnSpc>
            <a:spcBef>
              <a:spcPct val="0"/>
            </a:spcBef>
            <a:spcAft>
              <a:spcPct val="15000"/>
            </a:spcAft>
            <a:buChar char="••"/>
          </a:pPr>
          <a:r>
            <a:rPr lang="es-EC" sz="1800" kern="1200" dirty="0" smtClean="0"/>
            <a:t>Sugerencias</a:t>
          </a:r>
        </a:p>
      </dsp:txBody>
      <dsp:txXfrm rot="-5400000">
        <a:off x="2514519" y="3691570"/>
        <a:ext cx="4405912" cy="1189395"/>
      </dsp:txXfrm>
    </dsp:sp>
    <dsp:sp modelId="{97F9CD17-D925-473C-A484-F5D246D55EED}">
      <dsp:nvSpPr>
        <dsp:cNvPr id="0" name=""/>
        <dsp:cNvSpPr/>
      </dsp:nvSpPr>
      <dsp:spPr>
        <a:xfrm>
          <a:off x="0" y="3462466"/>
          <a:ext cx="2514519" cy="1647604"/>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smtClean="0">
              <a:hlinkClick xmlns:r="http://schemas.openxmlformats.org/officeDocument/2006/relationships" r:id="" action="ppaction://hlinksldjump"/>
            </a:rPr>
            <a:t>CONCLUSIONES Y RECOMENDACIONES</a:t>
          </a:r>
          <a:endParaRPr lang="es-EC" sz="2000" kern="1200" dirty="0" smtClean="0"/>
        </a:p>
      </dsp:txBody>
      <dsp:txXfrm>
        <a:off x="80429" y="3542895"/>
        <a:ext cx="2353661" cy="14867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B26D6-D14A-4F6A-9080-D45B278159C4}">
      <dsp:nvSpPr>
        <dsp:cNvPr id="0" name=""/>
        <dsp:cNvSpPr/>
      </dsp:nvSpPr>
      <dsp:spPr>
        <a:xfrm>
          <a:off x="2016221" y="-41924"/>
          <a:ext cx="2232253" cy="18841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dirty="0" smtClean="0"/>
            <a:t>Diseño</a:t>
          </a:r>
          <a:endParaRPr lang="es-EC" sz="1800" b="1" kern="1200" dirty="0"/>
        </a:p>
        <a:p>
          <a:pPr marL="114300" lvl="1" indent="-114300" algn="ctr" defTabSz="533400">
            <a:lnSpc>
              <a:spcPct val="90000"/>
            </a:lnSpc>
            <a:spcBef>
              <a:spcPct val="0"/>
            </a:spcBef>
            <a:spcAft>
              <a:spcPct val="15000"/>
            </a:spcAft>
            <a:buChar char="••"/>
          </a:pPr>
          <a:r>
            <a:rPr lang="es-EC" sz="1200" kern="1200" dirty="0" smtClean="0"/>
            <a:t>Modelado Usuario</a:t>
          </a:r>
        </a:p>
        <a:p>
          <a:pPr marL="114300" lvl="1" indent="-114300" algn="ctr" defTabSz="533400">
            <a:lnSpc>
              <a:spcPct val="90000"/>
            </a:lnSpc>
            <a:spcBef>
              <a:spcPct val="0"/>
            </a:spcBef>
            <a:spcAft>
              <a:spcPct val="15000"/>
            </a:spcAft>
            <a:buChar char="••"/>
          </a:pPr>
          <a:r>
            <a:rPr lang="es-EC" sz="1200" kern="1200" dirty="0" smtClean="0"/>
            <a:t>Diseño  Conceptual</a:t>
          </a:r>
        </a:p>
        <a:p>
          <a:pPr marL="114300" lvl="1" indent="-114300" algn="ctr" defTabSz="533400">
            <a:lnSpc>
              <a:spcPct val="90000"/>
            </a:lnSpc>
            <a:spcBef>
              <a:spcPct val="0"/>
            </a:spcBef>
            <a:spcAft>
              <a:spcPct val="15000"/>
            </a:spcAft>
            <a:buChar char="••"/>
          </a:pPr>
          <a:r>
            <a:rPr lang="es-EC" sz="1200" kern="1200" dirty="0" smtClean="0"/>
            <a:t>Definir estilo</a:t>
          </a:r>
        </a:p>
        <a:p>
          <a:pPr marL="114300" lvl="1" indent="-114300" algn="ctr" defTabSz="533400">
            <a:lnSpc>
              <a:spcPct val="90000"/>
            </a:lnSpc>
            <a:spcBef>
              <a:spcPct val="0"/>
            </a:spcBef>
            <a:spcAft>
              <a:spcPct val="15000"/>
            </a:spcAft>
            <a:buChar char="••"/>
          </a:pPr>
          <a:r>
            <a:rPr lang="es-EC" sz="1200" kern="1200" dirty="0" smtClean="0"/>
            <a:t>Diseño Visual</a:t>
          </a:r>
        </a:p>
        <a:p>
          <a:pPr marL="114300" lvl="1" indent="-114300" algn="ctr" defTabSz="533400">
            <a:lnSpc>
              <a:spcPct val="90000"/>
            </a:lnSpc>
            <a:spcBef>
              <a:spcPct val="0"/>
            </a:spcBef>
            <a:spcAft>
              <a:spcPct val="15000"/>
            </a:spcAft>
            <a:buChar char="••"/>
          </a:pPr>
          <a:r>
            <a:rPr lang="es-EC" sz="1200" kern="1200" dirty="0" smtClean="0"/>
            <a:t>Diseño de Contenidos</a:t>
          </a:r>
        </a:p>
      </dsp:txBody>
      <dsp:txXfrm>
        <a:off x="2343127" y="234003"/>
        <a:ext cx="1578441" cy="1332295"/>
      </dsp:txXfrm>
    </dsp:sp>
    <dsp:sp modelId="{89B7490B-695A-463E-BC2C-FA9191E60F4F}">
      <dsp:nvSpPr>
        <dsp:cNvPr id="0" name=""/>
        <dsp:cNvSpPr/>
      </dsp:nvSpPr>
      <dsp:spPr>
        <a:xfrm rot="3600000">
          <a:off x="3604660" y="1767840"/>
          <a:ext cx="391681" cy="5791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a:off x="3634036" y="1832793"/>
        <a:ext cx="274177" cy="347502"/>
      </dsp:txXfrm>
    </dsp:sp>
    <dsp:sp modelId="{1A776A70-1E9C-4A07-A819-E2A8DF4BEFC5}">
      <dsp:nvSpPr>
        <dsp:cNvPr id="0" name=""/>
        <dsp:cNvSpPr/>
      </dsp:nvSpPr>
      <dsp:spPr>
        <a:xfrm>
          <a:off x="3561784" y="2272078"/>
          <a:ext cx="1716061" cy="17160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dirty="0" err="1" smtClean="0"/>
            <a:t>Prototipado</a:t>
          </a:r>
          <a:endParaRPr lang="es-EC" sz="1800" b="1" kern="1200" dirty="0"/>
        </a:p>
        <a:p>
          <a:pPr marL="114300" lvl="1" indent="-114300" algn="ctr" defTabSz="533400">
            <a:lnSpc>
              <a:spcPct val="90000"/>
            </a:lnSpc>
            <a:spcBef>
              <a:spcPct val="0"/>
            </a:spcBef>
            <a:spcAft>
              <a:spcPct val="15000"/>
            </a:spcAft>
            <a:buChar char="••"/>
          </a:pPr>
          <a:r>
            <a:rPr lang="es-EC" sz="1200" kern="1200" dirty="0" smtClean="0"/>
            <a:t>Baja fidelidad</a:t>
          </a:r>
          <a:endParaRPr lang="es-EC" sz="1200" kern="1200" dirty="0"/>
        </a:p>
        <a:p>
          <a:pPr marL="114300" lvl="1" indent="-114300" algn="ctr" defTabSz="533400">
            <a:lnSpc>
              <a:spcPct val="90000"/>
            </a:lnSpc>
            <a:spcBef>
              <a:spcPct val="0"/>
            </a:spcBef>
            <a:spcAft>
              <a:spcPct val="15000"/>
            </a:spcAft>
            <a:buChar char="••"/>
          </a:pPr>
          <a:r>
            <a:rPr lang="es-EC" sz="1200" kern="1200" dirty="0" smtClean="0"/>
            <a:t>Alta fidelidad</a:t>
          </a:r>
          <a:endParaRPr lang="es-EC" sz="1200" kern="1200" dirty="0"/>
        </a:p>
      </dsp:txBody>
      <dsp:txXfrm>
        <a:off x="3813095" y="2523389"/>
        <a:ext cx="1213439" cy="1213439"/>
      </dsp:txXfrm>
    </dsp:sp>
    <dsp:sp modelId="{1F90C5DD-6DF9-4830-A4B8-E9B97633E94A}">
      <dsp:nvSpPr>
        <dsp:cNvPr id="0" name=""/>
        <dsp:cNvSpPr/>
      </dsp:nvSpPr>
      <dsp:spPr>
        <a:xfrm rot="10800000">
          <a:off x="2917629" y="2840523"/>
          <a:ext cx="455202" cy="5791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rot="10800000">
        <a:off x="3054190" y="2956357"/>
        <a:ext cx="318641" cy="347502"/>
      </dsp:txXfrm>
    </dsp:sp>
    <dsp:sp modelId="{6AB76D1C-7F7C-45C1-A2DC-17BA3548CFF3}">
      <dsp:nvSpPr>
        <dsp:cNvPr id="0" name=""/>
        <dsp:cNvSpPr/>
      </dsp:nvSpPr>
      <dsp:spPr>
        <a:xfrm>
          <a:off x="986849" y="2272078"/>
          <a:ext cx="1716061" cy="17160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dirty="0" smtClean="0"/>
            <a:t>Evaluación</a:t>
          </a:r>
          <a:endParaRPr lang="es-EC" sz="1800" b="1" kern="1200" dirty="0"/>
        </a:p>
        <a:p>
          <a:pPr marL="114300" lvl="1" indent="-114300" algn="ctr" defTabSz="622300">
            <a:lnSpc>
              <a:spcPct val="90000"/>
            </a:lnSpc>
            <a:spcBef>
              <a:spcPct val="0"/>
            </a:spcBef>
            <a:spcAft>
              <a:spcPct val="15000"/>
            </a:spcAft>
            <a:buChar char="••"/>
          </a:pPr>
          <a:r>
            <a:rPr lang="es-EC" sz="1400" kern="1200" dirty="0" smtClean="0"/>
            <a:t>Métodos de Inspección</a:t>
          </a:r>
        </a:p>
        <a:p>
          <a:pPr marL="114300" lvl="1" indent="-114300" algn="ctr" defTabSz="622300">
            <a:lnSpc>
              <a:spcPct val="90000"/>
            </a:lnSpc>
            <a:spcBef>
              <a:spcPct val="0"/>
            </a:spcBef>
            <a:spcAft>
              <a:spcPct val="15000"/>
            </a:spcAft>
            <a:buChar char="••"/>
          </a:pPr>
          <a:r>
            <a:rPr lang="es-EC" sz="1400" kern="1200" dirty="0" smtClean="0"/>
            <a:t>Métodos de Test</a:t>
          </a:r>
          <a:endParaRPr lang="es-EC" sz="1400" kern="1200" dirty="0"/>
        </a:p>
      </dsp:txBody>
      <dsp:txXfrm>
        <a:off x="1238160" y="2523389"/>
        <a:ext cx="1213439" cy="1213439"/>
      </dsp:txXfrm>
    </dsp:sp>
    <dsp:sp modelId="{8629AC4E-0175-49FC-8700-9CB73FE76B85}">
      <dsp:nvSpPr>
        <dsp:cNvPr id="0" name=""/>
        <dsp:cNvSpPr/>
      </dsp:nvSpPr>
      <dsp:spPr>
        <a:xfrm rot="18000000">
          <a:off x="2257268" y="1787041"/>
          <a:ext cx="391681" cy="5791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a:off x="2286644" y="1953756"/>
        <a:ext cx="274177" cy="3475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F2BC0-BD5F-4007-B2B0-2C5D42233D15}">
      <dsp:nvSpPr>
        <dsp:cNvPr id="0" name=""/>
        <dsp:cNvSpPr/>
      </dsp:nvSpPr>
      <dsp:spPr>
        <a:xfrm>
          <a:off x="0" y="0"/>
          <a:ext cx="1993215" cy="1368152"/>
        </a:xfrm>
        <a:prstGeom prst="rightArrow">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4AC4B561-9B94-4FD8-8F00-C06FD1CF6456}">
      <dsp:nvSpPr>
        <dsp:cNvPr id="0" name=""/>
        <dsp:cNvSpPr/>
      </dsp:nvSpPr>
      <dsp:spPr>
        <a:xfrm>
          <a:off x="174406" y="410445"/>
          <a:ext cx="1644403" cy="5472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C" sz="1300" kern="1200" dirty="0" smtClean="0"/>
            <a:t>Planificación</a:t>
          </a:r>
          <a:endParaRPr lang="es-EC" sz="1300" kern="1200" dirty="0"/>
        </a:p>
        <a:p>
          <a:pPr marL="57150" lvl="1" indent="-57150" algn="l" defTabSz="444500">
            <a:lnSpc>
              <a:spcPct val="90000"/>
            </a:lnSpc>
            <a:spcBef>
              <a:spcPct val="0"/>
            </a:spcBef>
            <a:spcAft>
              <a:spcPct val="15000"/>
            </a:spcAft>
            <a:buChar char="••"/>
          </a:pPr>
          <a:r>
            <a:rPr lang="es-EC" sz="1000" kern="1200" dirty="0" smtClean="0"/>
            <a:t>Identificación de requisitos</a:t>
          </a:r>
          <a:endParaRPr lang="es-EC" sz="1000" kern="1200" dirty="0"/>
        </a:p>
      </dsp:txBody>
      <dsp:txXfrm>
        <a:off x="201121" y="437160"/>
        <a:ext cx="1590973" cy="4938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82C40-0B60-4F38-A415-08D41B3AFA8D}">
      <dsp:nvSpPr>
        <dsp:cNvPr id="0" name=""/>
        <dsp:cNvSpPr/>
      </dsp:nvSpPr>
      <dsp:spPr>
        <a:xfrm>
          <a:off x="323524" y="752"/>
          <a:ext cx="1798158" cy="15927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Implementación y Lanzamiento</a:t>
          </a:r>
          <a:endParaRPr lang="es-EC" sz="1200" kern="1200" dirty="0"/>
        </a:p>
      </dsp:txBody>
      <dsp:txXfrm>
        <a:off x="586858" y="234002"/>
        <a:ext cx="1271490" cy="1126228"/>
      </dsp:txXfrm>
    </dsp:sp>
    <dsp:sp modelId="{7A39925B-3086-41F2-81C7-AAC5AEF78D9F}">
      <dsp:nvSpPr>
        <dsp:cNvPr id="0" name=""/>
        <dsp:cNvSpPr/>
      </dsp:nvSpPr>
      <dsp:spPr>
        <a:xfrm rot="10800000">
          <a:off x="943876" y="1732844"/>
          <a:ext cx="557454" cy="295451"/>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3CC7C0-31FD-42A6-9467-6D6A4ACF3A38}">
      <dsp:nvSpPr>
        <dsp:cNvPr id="0" name=""/>
        <dsp:cNvSpPr/>
      </dsp:nvSpPr>
      <dsp:spPr>
        <a:xfrm>
          <a:off x="323524" y="2150935"/>
          <a:ext cx="1798158" cy="15927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Mantenimiento y Seguimiento</a:t>
          </a:r>
          <a:endParaRPr lang="es-EC" sz="1400" kern="1200" dirty="0"/>
        </a:p>
      </dsp:txBody>
      <dsp:txXfrm>
        <a:off x="586858" y="2384185"/>
        <a:ext cx="1271490" cy="112622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94AFB4-F8A0-497F-912F-47D4B1AA2A59}" type="datetimeFigureOut">
              <a:rPr lang="es-MX" smtClean="0"/>
              <a:pPr/>
              <a:t>05/08/2015</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5E766B-DF93-4A2C-A636-01FDEA528875}" type="slidenum">
              <a:rPr lang="es-MX" smtClean="0"/>
              <a:pPr/>
              <a:t>‹Nº›</a:t>
            </a:fld>
            <a:endParaRPr lang="es-MX" dirty="0"/>
          </a:p>
        </p:txBody>
      </p:sp>
    </p:spTree>
    <p:extLst>
      <p:ext uri="{BB962C8B-B14F-4D97-AF65-F5344CB8AC3E}">
        <p14:creationId xmlns:p14="http://schemas.microsoft.com/office/powerpoint/2010/main" val="1956999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1</a:t>
            </a:fld>
            <a:endParaRPr lang="es-MX" dirty="0"/>
          </a:p>
        </p:txBody>
      </p:sp>
    </p:spTree>
    <p:extLst>
      <p:ext uri="{BB962C8B-B14F-4D97-AF65-F5344CB8AC3E}">
        <p14:creationId xmlns:p14="http://schemas.microsoft.com/office/powerpoint/2010/main" val="2706884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2</a:t>
            </a:fld>
            <a:endParaRPr lang="es-MX" dirty="0"/>
          </a:p>
        </p:txBody>
      </p:sp>
    </p:spTree>
    <p:extLst>
      <p:ext uri="{BB962C8B-B14F-4D97-AF65-F5344CB8AC3E}">
        <p14:creationId xmlns:p14="http://schemas.microsoft.com/office/powerpoint/2010/main" val="2706884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31</a:t>
            </a:fld>
            <a:endParaRPr lang="es-MX" dirty="0"/>
          </a:p>
        </p:txBody>
      </p:sp>
    </p:spTree>
    <p:extLst>
      <p:ext uri="{BB962C8B-B14F-4D97-AF65-F5344CB8AC3E}">
        <p14:creationId xmlns:p14="http://schemas.microsoft.com/office/powerpoint/2010/main" val="2706884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EBD9B24-1A9D-45DB-8190-E84E20695CB7}" type="datetime1">
              <a:rPr lang="es-MX" smtClean="0"/>
              <a:pPr/>
              <a:t>05/08/2015</a:t>
            </a:fld>
            <a:endParaRPr lang="es-MX" dirty="0"/>
          </a:p>
        </p:txBody>
      </p:sp>
      <p:sp>
        <p:nvSpPr>
          <p:cNvPr id="5" name="4 Marcador de pie de página"/>
          <p:cNvSpPr>
            <a:spLocks noGrp="1"/>
          </p:cNvSpPr>
          <p:nvPr>
            <p:ph type="ftr" sz="quarter" idx="11"/>
          </p:nvPr>
        </p:nvSpPr>
        <p:spPr/>
        <p:txBody>
          <a:bodyPr/>
          <a:lstStyle/>
          <a:p>
            <a:r>
              <a:rPr lang="es-MX" dirty="0" smtClean="0"/>
              <a:t>Duque Rosa - Sánchez </a:t>
            </a:r>
            <a:r>
              <a:rPr lang="es-MX" dirty="0" err="1" smtClean="0"/>
              <a:t>Jhoanna</a:t>
            </a:r>
            <a:endParaRPr lang="es-MX" dirty="0"/>
          </a:p>
        </p:txBody>
      </p:sp>
      <p:sp>
        <p:nvSpPr>
          <p:cNvPr id="6" name="5 Marcador de número de diapositiva"/>
          <p:cNvSpPr>
            <a:spLocks noGrp="1"/>
          </p:cNvSpPr>
          <p:nvPr>
            <p:ph type="sldNum" sz="quarter" idx="12"/>
          </p:nvPr>
        </p:nvSpPr>
        <p:spPr/>
        <p:txBody>
          <a:bodyPr/>
          <a:lstStyle/>
          <a:p>
            <a:fld id="{7162FD4E-3082-4E25-A363-482455E021A9}" type="slidenum">
              <a:rPr lang="es-MX" smtClean="0"/>
              <a:pPr/>
              <a:t>‹Nº›</a:t>
            </a:fld>
            <a:endParaRPr lang="es-MX" dirty="0"/>
          </a:p>
        </p:txBody>
      </p:sp>
    </p:spTree>
    <p:extLst>
      <p:ext uri="{BB962C8B-B14F-4D97-AF65-F5344CB8AC3E}">
        <p14:creationId xmlns:p14="http://schemas.microsoft.com/office/powerpoint/2010/main" val="251801582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D70F698-016B-4232-8E64-DF3FEC7BF572}" type="datetime1">
              <a:rPr lang="es-MX" smtClean="0"/>
              <a:pPr/>
              <a:t>05/08/2015</a:t>
            </a:fld>
            <a:endParaRPr lang="es-MX" dirty="0"/>
          </a:p>
        </p:txBody>
      </p:sp>
      <p:sp>
        <p:nvSpPr>
          <p:cNvPr id="5" name="4 Marcador de pie de página"/>
          <p:cNvSpPr>
            <a:spLocks noGrp="1"/>
          </p:cNvSpPr>
          <p:nvPr>
            <p:ph type="ftr" sz="quarter" idx="11"/>
          </p:nvPr>
        </p:nvSpPr>
        <p:spPr/>
        <p:txBody>
          <a:bodyPr/>
          <a:lstStyle/>
          <a:p>
            <a:r>
              <a:rPr lang="es-MX" dirty="0" smtClean="0"/>
              <a:t>Duque Rosa Sánchez Jhoanna</a:t>
            </a:r>
            <a:endParaRPr lang="es-MX" dirty="0"/>
          </a:p>
        </p:txBody>
      </p:sp>
      <p:sp>
        <p:nvSpPr>
          <p:cNvPr id="6" name="5 Marcador de número de diapositiva"/>
          <p:cNvSpPr>
            <a:spLocks noGrp="1"/>
          </p:cNvSpPr>
          <p:nvPr>
            <p:ph type="sldNum" sz="quarter" idx="12"/>
          </p:nvPr>
        </p:nvSpPr>
        <p:spPr/>
        <p:txBody>
          <a:bodyPr/>
          <a:lstStyle/>
          <a:p>
            <a:fld id="{7162FD4E-3082-4E25-A363-482455E021A9}" type="slidenum">
              <a:rPr lang="es-MX" smtClean="0"/>
              <a:pPr/>
              <a:t>‹Nº›</a:t>
            </a:fld>
            <a:endParaRPr lang="es-MX" dirty="0"/>
          </a:p>
        </p:txBody>
      </p:sp>
    </p:spTree>
    <p:extLst>
      <p:ext uri="{BB962C8B-B14F-4D97-AF65-F5344CB8AC3E}">
        <p14:creationId xmlns:p14="http://schemas.microsoft.com/office/powerpoint/2010/main" val="226484169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97C16DE-0C27-48DC-9ED8-1A29F53D2C63}" type="datetime1">
              <a:rPr lang="es-MX" smtClean="0"/>
              <a:pPr/>
              <a:t>05/08/2015</a:t>
            </a:fld>
            <a:endParaRPr lang="es-MX" dirty="0"/>
          </a:p>
        </p:txBody>
      </p:sp>
      <p:sp>
        <p:nvSpPr>
          <p:cNvPr id="5" name="4 Marcador de pie de página"/>
          <p:cNvSpPr>
            <a:spLocks noGrp="1"/>
          </p:cNvSpPr>
          <p:nvPr>
            <p:ph type="ftr" sz="quarter" idx="11"/>
          </p:nvPr>
        </p:nvSpPr>
        <p:spPr/>
        <p:txBody>
          <a:bodyPr/>
          <a:lstStyle/>
          <a:p>
            <a:r>
              <a:rPr lang="es-MX" dirty="0" smtClean="0"/>
              <a:t>Duque Rosa Sánchez Jhoanna</a:t>
            </a:r>
            <a:endParaRPr lang="es-MX" dirty="0"/>
          </a:p>
        </p:txBody>
      </p:sp>
      <p:sp>
        <p:nvSpPr>
          <p:cNvPr id="6" name="5 Marcador de número de diapositiva"/>
          <p:cNvSpPr>
            <a:spLocks noGrp="1"/>
          </p:cNvSpPr>
          <p:nvPr>
            <p:ph type="sldNum" sz="quarter" idx="12"/>
          </p:nvPr>
        </p:nvSpPr>
        <p:spPr/>
        <p:txBody>
          <a:bodyPr/>
          <a:lstStyle/>
          <a:p>
            <a:fld id="{7162FD4E-3082-4E25-A363-482455E021A9}" type="slidenum">
              <a:rPr lang="es-MX" smtClean="0"/>
              <a:pPr/>
              <a:t>‹Nº›</a:t>
            </a:fld>
            <a:endParaRPr lang="es-MX" dirty="0"/>
          </a:p>
        </p:txBody>
      </p:sp>
    </p:spTree>
    <p:extLst>
      <p:ext uri="{BB962C8B-B14F-4D97-AF65-F5344CB8AC3E}">
        <p14:creationId xmlns:p14="http://schemas.microsoft.com/office/powerpoint/2010/main" val="137323522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4238EE2-38E8-4126-8B84-27C6804B849A}" type="datetime1">
              <a:rPr lang="es-MX" smtClean="0"/>
              <a:pPr/>
              <a:t>05/08/2015</a:t>
            </a:fld>
            <a:endParaRPr lang="es-MX" dirty="0"/>
          </a:p>
        </p:txBody>
      </p:sp>
      <p:sp>
        <p:nvSpPr>
          <p:cNvPr id="5" name="4 Marcador de pie de página"/>
          <p:cNvSpPr>
            <a:spLocks noGrp="1"/>
          </p:cNvSpPr>
          <p:nvPr>
            <p:ph type="ftr" sz="quarter" idx="11"/>
          </p:nvPr>
        </p:nvSpPr>
        <p:spPr/>
        <p:txBody>
          <a:bodyPr/>
          <a:lstStyle/>
          <a:p>
            <a:r>
              <a:rPr lang="es-MX" dirty="0" smtClean="0"/>
              <a:t>Duque Rosa - Sánchez </a:t>
            </a:r>
            <a:r>
              <a:rPr lang="es-MX" dirty="0" err="1" smtClean="0"/>
              <a:t>Jhoanna</a:t>
            </a:r>
            <a:endParaRPr lang="es-MX" dirty="0"/>
          </a:p>
        </p:txBody>
      </p:sp>
      <p:sp>
        <p:nvSpPr>
          <p:cNvPr id="6" name="5 Marcador de número de diapositiva"/>
          <p:cNvSpPr>
            <a:spLocks noGrp="1"/>
          </p:cNvSpPr>
          <p:nvPr>
            <p:ph type="sldNum" sz="quarter" idx="12"/>
          </p:nvPr>
        </p:nvSpPr>
        <p:spPr/>
        <p:txBody>
          <a:bodyPr/>
          <a:lstStyle/>
          <a:p>
            <a:fld id="{7162FD4E-3082-4E25-A363-482455E021A9}" type="slidenum">
              <a:rPr lang="es-MX" smtClean="0"/>
              <a:pPr/>
              <a:t>‹Nº›</a:t>
            </a:fld>
            <a:endParaRPr lang="es-MX" dirty="0"/>
          </a:p>
        </p:txBody>
      </p:sp>
    </p:spTree>
    <p:extLst>
      <p:ext uri="{BB962C8B-B14F-4D97-AF65-F5344CB8AC3E}">
        <p14:creationId xmlns:p14="http://schemas.microsoft.com/office/powerpoint/2010/main" val="273912997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03B53CB-C8F5-4F29-A82B-79F2A4B34C4D}" type="datetime1">
              <a:rPr lang="es-MX" smtClean="0"/>
              <a:pPr/>
              <a:t>05/08/2015</a:t>
            </a:fld>
            <a:endParaRPr lang="es-MX" dirty="0"/>
          </a:p>
        </p:txBody>
      </p:sp>
      <p:sp>
        <p:nvSpPr>
          <p:cNvPr id="5" name="4 Marcador de pie de página"/>
          <p:cNvSpPr>
            <a:spLocks noGrp="1"/>
          </p:cNvSpPr>
          <p:nvPr>
            <p:ph type="ftr" sz="quarter" idx="11"/>
          </p:nvPr>
        </p:nvSpPr>
        <p:spPr/>
        <p:txBody>
          <a:bodyPr/>
          <a:lstStyle/>
          <a:p>
            <a:r>
              <a:rPr lang="es-MX" dirty="0" smtClean="0"/>
              <a:t>Duque Rosa - Sánchez </a:t>
            </a:r>
            <a:r>
              <a:rPr lang="es-MX" dirty="0" err="1" smtClean="0"/>
              <a:t>Jhoanna</a:t>
            </a:r>
            <a:endParaRPr lang="es-MX" dirty="0"/>
          </a:p>
        </p:txBody>
      </p:sp>
      <p:sp>
        <p:nvSpPr>
          <p:cNvPr id="6" name="5 Marcador de número de diapositiva"/>
          <p:cNvSpPr>
            <a:spLocks noGrp="1"/>
          </p:cNvSpPr>
          <p:nvPr>
            <p:ph type="sldNum" sz="quarter" idx="12"/>
          </p:nvPr>
        </p:nvSpPr>
        <p:spPr/>
        <p:txBody>
          <a:bodyPr/>
          <a:lstStyle/>
          <a:p>
            <a:fld id="{7162FD4E-3082-4E25-A363-482455E021A9}" type="slidenum">
              <a:rPr lang="es-MX" smtClean="0"/>
              <a:pPr/>
              <a:t>‹Nº›</a:t>
            </a:fld>
            <a:endParaRPr lang="es-MX" dirty="0"/>
          </a:p>
        </p:txBody>
      </p:sp>
    </p:spTree>
    <p:extLst>
      <p:ext uri="{BB962C8B-B14F-4D97-AF65-F5344CB8AC3E}">
        <p14:creationId xmlns:p14="http://schemas.microsoft.com/office/powerpoint/2010/main" val="340308761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890BE94C-DB5D-4E0C-859C-6E0505320D23}" type="datetime1">
              <a:rPr lang="es-MX" smtClean="0"/>
              <a:pPr/>
              <a:t>05/08/2015</a:t>
            </a:fld>
            <a:endParaRPr lang="es-MX" dirty="0"/>
          </a:p>
        </p:txBody>
      </p:sp>
      <p:sp>
        <p:nvSpPr>
          <p:cNvPr id="6" name="5 Marcador de pie de página"/>
          <p:cNvSpPr>
            <a:spLocks noGrp="1"/>
          </p:cNvSpPr>
          <p:nvPr>
            <p:ph type="ftr" sz="quarter" idx="11"/>
          </p:nvPr>
        </p:nvSpPr>
        <p:spPr/>
        <p:txBody>
          <a:bodyPr/>
          <a:lstStyle/>
          <a:p>
            <a:r>
              <a:rPr lang="es-MX" dirty="0" smtClean="0"/>
              <a:t>Duque Rosa Sánchez Jhoanna</a:t>
            </a:r>
            <a:endParaRPr lang="es-MX" dirty="0"/>
          </a:p>
        </p:txBody>
      </p:sp>
      <p:sp>
        <p:nvSpPr>
          <p:cNvPr id="7" name="6 Marcador de número de diapositiva"/>
          <p:cNvSpPr>
            <a:spLocks noGrp="1"/>
          </p:cNvSpPr>
          <p:nvPr>
            <p:ph type="sldNum" sz="quarter" idx="12"/>
          </p:nvPr>
        </p:nvSpPr>
        <p:spPr/>
        <p:txBody>
          <a:bodyPr/>
          <a:lstStyle/>
          <a:p>
            <a:fld id="{7162FD4E-3082-4E25-A363-482455E021A9}" type="slidenum">
              <a:rPr lang="es-MX" smtClean="0"/>
              <a:pPr/>
              <a:t>‹Nº›</a:t>
            </a:fld>
            <a:endParaRPr lang="es-MX" dirty="0"/>
          </a:p>
        </p:txBody>
      </p:sp>
    </p:spTree>
    <p:extLst>
      <p:ext uri="{BB962C8B-B14F-4D97-AF65-F5344CB8AC3E}">
        <p14:creationId xmlns:p14="http://schemas.microsoft.com/office/powerpoint/2010/main" val="229155226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F5837D42-C469-457E-A413-4FE0B1A8F7C7}" type="datetime1">
              <a:rPr lang="es-MX" smtClean="0"/>
              <a:pPr/>
              <a:t>05/08/2015</a:t>
            </a:fld>
            <a:endParaRPr lang="es-MX" dirty="0"/>
          </a:p>
        </p:txBody>
      </p:sp>
      <p:sp>
        <p:nvSpPr>
          <p:cNvPr id="8" name="7 Marcador de pie de página"/>
          <p:cNvSpPr>
            <a:spLocks noGrp="1"/>
          </p:cNvSpPr>
          <p:nvPr>
            <p:ph type="ftr" sz="quarter" idx="11"/>
          </p:nvPr>
        </p:nvSpPr>
        <p:spPr/>
        <p:txBody>
          <a:bodyPr/>
          <a:lstStyle/>
          <a:p>
            <a:r>
              <a:rPr lang="es-MX" dirty="0" smtClean="0"/>
              <a:t>Duque Rosa Sánchez Jhoanna</a:t>
            </a:r>
            <a:endParaRPr lang="es-MX" dirty="0"/>
          </a:p>
        </p:txBody>
      </p:sp>
      <p:sp>
        <p:nvSpPr>
          <p:cNvPr id="9" name="8 Marcador de número de diapositiva"/>
          <p:cNvSpPr>
            <a:spLocks noGrp="1"/>
          </p:cNvSpPr>
          <p:nvPr>
            <p:ph type="sldNum" sz="quarter" idx="12"/>
          </p:nvPr>
        </p:nvSpPr>
        <p:spPr/>
        <p:txBody>
          <a:bodyPr/>
          <a:lstStyle/>
          <a:p>
            <a:fld id="{7162FD4E-3082-4E25-A363-482455E021A9}" type="slidenum">
              <a:rPr lang="es-MX" smtClean="0"/>
              <a:pPr/>
              <a:t>‹Nº›</a:t>
            </a:fld>
            <a:endParaRPr lang="es-MX" dirty="0"/>
          </a:p>
        </p:txBody>
      </p:sp>
    </p:spTree>
    <p:extLst>
      <p:ext uri="{BB962C8B-B14F-4D97-AF65-F5344CB8AC3E}">
        <p14:creationId xmlns:p14="http://schemas.microsoft.com/office/powerpoint/2010/main" val="200924760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9A954BFD-3159-4B1F-9D6D-8AF0E8852635}" type="datetime1">
              <a:rPr lang="es-MX" smtClean="0"/>
              <a:pPr/>
              <a:t>05/08/2015</a:t>
            </a:fld>
            <a:endParaRPr lang="es-MX" dirty="0"/>
          </a:p>
        </p:txBody>
      </p:sp>
      <p:sp>
        <p:nvSpPr>
          <p:cNvPr id="4" name="3 Marcador de pie de página"/>
          <p:cNvSpPr>
            <a:spLocks noGrp="1"/>
          </p:cNvSpPr>
          <p:nvPr>
            <p:ph type="ftr" sz="quarter" idx="11"/>
          </p:nvPr>
        </p:nvSpPr>
        <p:spPr/>
        <p:txBody>
          <a:bodyPr/>
          <a:lstStyle/>
          <a:p>
            <a:r>
              <a:rPr lang="es-MX" dirty="0" smtClean="0"/>
              <a:t>Duque Rosa Sánchez Jhoanna</a:t>
            </a:r>
            <a:endParaRPr lang="es-MX" dirty="0"/>
          </a:p>
        </p:txBody>
      </p:sp>
      <p:sp>
        <p:nvSpPr>
          <p:cNvPr id="5" name="4 Marcador de número de diapositiva"/>
          <p:cNvSpPr>
            <a:spLocks noGrp="1"/>
          </p:cNvSpPr>
          <p:nvPr>
            <p:ph type="sldNum" sz="quarter" idx="12"/>
          </p:nvPr>
        </p:nvSpPr>
        <p:spPr/>
        <p:txBody>
          <a:bodyPr/>
          <a:lstStyle/>
          <a:p>
            <a:fld id="{7162FD4E-3082-4E25-A363-482455E021A9}" type="slidenum">
              <a:rPr lang="es-MX" smtClean="0"/>
              <a:pPr/>
              <a:t>‹Nº›</a:t>
            </a:fld>
            <a:endParaRPr lang="es-MX" dirty="0"/>
          </a:p>
        </p:txBody>
      </p:sp>
    </p:spTree>
    <p:extLst>
      <p:ext uri="{BB962C8B-B14F-4D97-AF65-F5344CB8AC3E}">
        <p14:creationId xmlns:p14="http://schemas.microsoft.com/office/powerpoint/2010/main" val="414689067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6AA01B3-42CD-4F02-8ED5-174F85E2A2A4}" type="datetime1">
              <a:rPr lang="es-MX" smtClean="0"/>
              <a:pPr/>
              <a:t>05/08/2015</a:t>
            </a:fld>
            <a:endParaRPr lang="es-MX" dirty="0"/>
          </a:p>
        </p:txBody>
      </p:sp>
      <p:sp>
        <p:nvSpPr>
          <p:cNvPr id="3" name="2 Marcador de pie de página"/>
          <p:cNvSpPr>
            <a:spLocks noGrp="1"/>
          </p:cNvSpPr>
          <p:nvPr>
            <p:ph type="ftr" sz="quarter" idx="11"/>
          </p:nvPr>
        </p:nvSpPr>
        <p:spPr/>
        <p:txBody>
          <a:bodyPr/>
          <a:lstStyle/>
          <a:p>
            <a:r>
              <a:rPr lang="es-MX" dirty="0" smtClean="0"/>
              <a:t>Duque Rosa Sánchez Jhoanna</a:t>
            </a:r>
            <a:endParaRPr lang="es-MX" dirty="0"/>
          </a:p>
        </p:txBody>
      </p:sp>
      <p:sp>
        <p:nvSpPr>
          <p:cNvPr id="4" name="3 Marcador de número de diapositiva"/>
          <p:cNvSpPr>
            <a:spLocks noGrp="1"/>
          </p:cNvSpPr>
          <p:nvPr>
            <p:ph type="sldNum" sz="quarter" idx="12"/>
          </p:nvPr>
        </p:nvSpPr>
        <p:spPr/>
        <p:txBody>
          <a:bodyPr/>
          <a:lstStyle/>
          <a:p>
            <a:fld id="{7162FD4E-3082-4E25-A363-482455E021A9}" type="slidenum">
              <a:rPr lang="es-MX" smtClean="0"/>
              <a:pPr/>
              <a:t>‹Nº›</a:t>
            </a:fld>
            <a:endParaRPr lang="es-MX" dirty="0"/>
          </a:p>
        </p:txBody>
      </p:sp>
    </p:spTree>
    <p:extLst>
      <p:ext uri="{BB962C8B-B14F-4D97-AF65-F5344CB8AC3E}">
        <p14:creationId xmlns:p14="http://schemas.microsoft.com/office/powerpoint/2010/main" val="286787625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4943E83-A708-40D0-ABEC-44FBD32386AF}" type="datetime1">
              <a:rPr lang="es-MX" smtClean="0"/>
              <a:pPr/>
              <a:t>05/08/2015</a:t>
            </a:fld>
            <a:endParaRPr lang="es-MX" dirty="0"/>
          </a:p>
        </p:txBody>
      </p:sp>
      <p:sp>
        <p:nvSpPr>
          <p:cNvPr id="6" name="5 Marcador de pie de página"/>
          <p:cNvSpPr>
            <a:spLocks noGrp="1"/>
          </p:cNvSpPr>
          <p:nvPr>
            <p:ph type="ftr" sz="quarter" idx="11"/>
          </p:nvPr>
        </p:nvSpPr>
        <p:spPr/>
        <p:txBody>
          <a:bodyPr/>
          <a:lstStyle/>
          <a:p>
            <a:r>
              <a:rPr lang="es-MX" dirty="0" smtClean="0"/>
              <a:t>Duque Rosa Sánchez Jhoanna</a:t>
            </a:r>
            <a:endParaRPr lang="es-MX" dirty="0"/>
          </a:p>
        </p:txBody>
      </p:sp>
      <p:sp>
        <p:nvSpPr>
          <p:cNvPr id="7" name="6 Marcador de número de diapositiva"/>
          <p:cNvSpPr>
            <a:spLocks noGrp="1"/>
          </p:cNvSpPr>
          <p:nvPr>
            <p:ph type="sldNum" sz="quarter" idx="12"/>
          </p:nvPr>
        </p:nvSpPr>
        <p:spPr/>
        <p:txBody>
          <a:bodyPr/>
          <a:lstStyle/>
          <a:p>
            <a:fld id="{7162FD4E-3082-4E25-A363-482455E021A9}" type="slidenum">
              <a:rPr lang="es-MX" smtClean="0"/>
              <a:pPr/>
              <a:t>‹Nº›</a:t>
            </a:fld>
            <a:endParaRPr lang="es-MX" dirty="0"/>
          </a:p>
        </p:txBody>
      </p:sp>
    </p:spTree>
    <p:extLst>
      <p:ext uri="{BB962C8B-B14F-4D97-AF65-F5344CB8AC3E}">
        <p14:creationId xmlns:p14="http://schemas.microsoft.com/office/powerpoint/2010/main" val="159505959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EC9FDCD-82D9-43FF-973F-91E41331338A}" type="datetime1">
              <a:rPr lang="es-MX" smtClean="0"/>
              <a:pPr/>
              <a:t>05/08/2015</a:t>
            </a:fld>
            <a:endParaRPr lang="es-MX" dirty="0"/>
          </a:p>
        </p:txBody>
      </p:sp>
      <p:sp>
        <p:nvSpPr>
          <p:cNvPr id="6" name="5 Marcador de pie de página"/>
          <p:cNvSpPr>
            <a:spLocks noGrp="1"/>
          </p:cNvSpPr>
          <p:nvPr>
            <p:ph type="ftr" sz="quarter" idx="11"/>
          </p:nvPr>
        </p:nvSpPr>
        <p:spPr/>
        <p:txBody>
          <a:bodyPr/>
          <a:lstStyle/>
          <a:p>
            <a:r>
              <a:rPr lang="es-MX" dirty="0" smtClean="0"/>
              <a:t>Duque Rosa Sánchez Jhoanna</a:t>
            </a:r>
            <a:endParaRPr lang="es-MX" dirty="0"/>
          </a:p>
        </p:txBody>
      </p:sp>
      <p:sp>
        <p:nvSpPr>
          <p:cNvPr id="7" name="6 Marcador de número de diapositiva"/>
          <p:cNvSpPr>
            <a:spLocks noGrp="1"/>
          </p:cNvSpPr>
          <p:nvPr>
            <p:ph type="sldNum" sz="quarter" idx="12"/>
          </p:nvPr>
        </p:nvSpPr>
        <p:spPr/>
        <p:txBody>
          <a:bodyPr/>
          <a:lstStyle/>
          <a:p>
            <a:fld id="{7162FD4E-3082-4E25-A363-482455E021A9}" type="slidenum">
              <a:rPr lang="es-MX" smtClean="0"/>
              <a:pPr/>
              <a:t>‹Nº›</a:t>
            </a:fld>
            <a:endParaRPr lang="es-MX" dirty="0"/>
          </a:p>
        </p:txBody>
      </p:sp>
    </p:spTree>
    <p:extLst>
      <p:ext uri="{BB962C8B-B14F-4D97-AF65-F5344CB8AC3E}">
        <p14:creationId xmlns:p14="http://schemas.microsoft.com/office/powerpoint/2010/main" val="408214401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F2EA96-C1F3-4BCD-9176-A65B8ABA04B7}" type="datetime1">
              <a:rPr lang="es-MX" smtClean="0"/>
              <a:pPr/>
              <a:t>05/08/2015</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MX" dirty="0" smtClean="0"/>
              <a:t>Duque Rosa - Sánchez </a:t>
            </a:r>
            <a:r>
              <a:rPr lang="es-MX" dirty="0" err="1" smtClean="0"/>
              <a:t>Jhoanna</a:t>
            </a:r>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2FD4E-3082-4E25-A363-482455E021A9}" type="slidenum">
              <a:rPr lang="es-MX" smtClean="0"/>
              <a:pPr/>
              <a:t>‹Nº›</a:t>
            </a:fld>
            <a:endParaRPr lang="es-MX" dirty="0"/>
          </a:p>
        </p:txBody>
      </p:sp>
    </p:spTree>
    <p:extLst>
      <p:ext uri="{BB962C8B-B14F-4D97-AF65-F5344CB8AC3E}">
        <p14:creationId xmlns:p14="http://schemas.microsoft.com/office/powerpoint/2010/main" val="106890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slide" Target="slide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image" Target="../media/image1.jpeg"/><Relationship Id="rId16" Type="http://schemas.openxmlformats.org/officeDocument/2006/relationships/diagramColors" Target="../diagrams/colors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cstate="print">
            <a:extLst>
              <a:ext uri="{28A0092B-C50C-407E-A947-70E740481C1C}">
                <a14:useLocalDpi xmlns:a14="http://schemas.microsoft.com/office/drawing/2010/main" val="0"/>
              </a:ext>
            </a:extLst>
          </a:blip>
          <a:stretch>
            <a:fillRect/>
          </a:stretch>
        </p:blipFill>
        <p:spPr>
          <a:xfrm>
            <a:off x="2267744" y="260648"/>
            <a:ext cx="4541619" cy="1256722"/>
          </a:xfrm>
          <a:prstGeom prst="rect">
            <a:avLst/>
          </a:prstGeom>
        </p:spPr>
      </p:pic>
      <p:sp>
        <p:nvSpPr>
          <p:cNvPr id="5" name="4 CuadroTexto"/>
          <p:cNvSpPr txBox="1"/>
          <p:nvPr/>
        </p:nvSpPr>
        <p:spPr>
          <a:xfrm>
            <a:off x="1403648" y="1628800"/>
            <a:ext cx="6624736" cy="453970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MX" sz="28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TESIS </a:t>
            </a:r>
            <a:r>
              <a:rPr lang="es-MX" sz="2800" b="1" spc="50" dirty="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PREVIO A LA OBTENCIÓN DEL TÍTULO DE INGENIERO </a:t>
            </a:r>
            <a:r>
              <a:rPr lang="es-MX" sz="28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EN SISTEMAS E INFORMÁTICA</a:t>
            </a:r>
          </a:p>
          <a:p>
            <a:endParaRPr lang="es-EC" sz="1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endParaRPr>
          </a:p>
          <a:p>
            <a:endParaRPr lang="es-EC" sz="1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endParaRPr>
          </a:p>
          <a:p>
            <a:r>
              <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Integrante: Daniel Herrera G.</a:t>
            </a:r>
          </a:p>
          <a:p>
            <a:pPr marL="285750" indent="-285750">
              <a:buFont typeface="Arial" panose="020B0604020202020204" pitchFamily="34" charset="0"/>
              <a:buChar char="•"/>
            </a:pPr>
            <a:endPar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endParaRPr>
          </a:p>
          <a:p>
            <a:pPr marL="285750" indent="-285750">
              <a:buFont typeface="Arial" panose="020B0604020202020204" pitchFamily="34" charset="0"/>
              <a:buChar char="•"/>
            </a:pPr>
            <a:endPar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endParaRPr>
          </a:p>
          <a:p>
            <a:r>
              <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DIRECTOR: Ing. Germán </a:t>
            </a:r>
            <a:r>
              <a:rPr lang="es-EC" sz="2500" b="1" spc="50" dirty="0" err="1"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Ñacato</a:t>
            </a:r>
            <a:r>
              <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 C.</a:t>
            </a:r>
          </a:p>
          <a:p>
            <a:r>
              <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CODIRECTOR: Ing. Freddy Tapia L.</a:t>
            </a:r>
          </a:p>
          <a:p>
            <a:endPar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endParaRPr>
          </a:p>
          <a:p>
            <a:pPr algn="r"/>
            <a:r>
              <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JULIO/2015</a:t>
            </a:r>
            <a:endParaRPr lang="es-EC" sz="2500" b="1" spc="50" dirty="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endParaRPr>
          </a:p>
        </p:txBody>
      </p:sp>
      <p:cxnSp>
        <p:nvCxnSpPr>
          <p:cNvPr id="10" name="9 Conector recto"/>
          <p:cNvCxnSpPr/>
          <p:nvPr/>
        </p:nvCxnSpPr>
        <p:spPr>
          <a:xfrm flipH="1">
            <a:off x="284966" y="6309320"/>
            <a:ext cx="839149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10 Conector recto"/>
          <p:cNvCxnSpPr/>
          <p:nvPr/>
        </p:nvCxnSpPr>
        <p:spPr>
          <a:xfrm flipH="1">
            <a:off x="284966" y="6597352"/>
            <a:ext cx="8391490"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588785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cstate="print">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12" name="4 Marcador de fecha"/>
          <p:cNvSpPr>
            <a:spLocks noGrp="1"/>
          </p:cNvSpPr>
          <p:nvPr>
            <p:ph type="dt" sz="half" idx="10"/>
          </p:nvPr>
        </p:nvSpPr>
        <p:spPr/>
        <p:txBody>
          <a:bodyPr/>
          <a:lstStyle/>
          <a:p>
            <a:pPr algn="r"/>
            <a:fld id="{215F7BF7-066B-4B8E-ABE3-30A6D0CCDA91}" type="datetime1">
              <a:rPr lang="es-MX" smtClean="0"/>
              <a:pPr algn="r"/>
              <a:t>05/08/2015</a:t>
            </a:fld>
            <a:endParaRPr lang="es-MX" dirty="0"/>
          </a:p>
        </p:txBody>
      </p:sp>
      <p:sp>
        <p:nvSpPr>
          <p:cNvPr id="6" name="5 Marcador de pie de página"/>
          <p:cNvSpPr>
            <a:spLocks noGrp="1"/>
          </p:cNvSpPr>
          <p:nvPr>
            <p:ph type="ftr" sz="quarter" idx="11"/>
          </p:nvPr>
        </p:nvSpPr>
        <p:spPr/>
        <p:txBody>
          <a:bodyPr/>
          <a:lstStyle/>
          <a:p>
            <a:pPr algn="l"/>
            <a:r>
              <a:rPr lang="es-MX" dirty="0" smtClean="0"/>
              <a:t>Herrera Daniel</a:t>
            </a:r>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179513" y="1340768"/>
            <a:ext cx="8790090" cy="707886"/>
          </a:xfrm>
          <a:prstGeom prst="rect">
            <a:avLst/>
          </a:prstGeom>
          <a:noFill/>
        </p:spPr>
        <p:txBody>
          <a:bodyPr wrap="square" rtlCol="0">
            <a:spAutoFit/>
          </a:bodyPr>
          <a:lstStyle/>
          <a:p>
            <a:pPr algn="ctr"/>
            <a:r>
              <a:rPr lang="es-EC" sz="2000" b="1" dirty="0" smtClean="0">
                <a:latin typeface="Arial" panose="020B0604020202020204" pitchFamily="34" charset="0"/>
                <a:cs typeface="Arial" panose="020B0604020202020204" pitchFamily="34" charset="0"/>
              </a:rPr>
              <a:t>METODOLOGÍA </a:t>
            </a:r>
            <a:r>
              <a:rPr lang="es-EC" sz="2000" b="1" dirty="0">
                <a:latin typeface="Arial" panose="020B0604020202020204" pitchFamily="34" charset="0"/>
                <a:cs typeface="Arial" panose="020B0604020202020204" pitchFamily="34" charset="0"/>
              </a:rPr>
              <a:t>CENTRADA EN EL USUARIO</a:t>
            </a:r>
          </a:p>
          <a:p>
            <a:r>
              <a:rPr lang="es-EC" sz="2000" b="1" dirty="0" smtClean="0">
                <a:latin typeface="Arial" panose="020B0604020202020204" pitchFamily="34" charset="0"/>
                <a:cs typeface="Arial" panose="020B0604020202020204" pitchFamily="34" charset="0"/>
              </a:rPr>
              <a:t> </a:t>
            </a:r>
          </a:p>
        </p:txBody>
      </p:sp>
      <p:sp>
        <p:nvSpPr>
          <p:cNvPr id="23" name="22 CuadroTexto">
            <a:hlinkClick r:id="rId3" action="ppaction://hlinksldjump"/>
          </p:cNvPr>
          <p:cNvSpPr txBox="1"/>
          <p:nvPr/>
        </p:nvSpPr>
        <p:spPr>
          <a:xfrm>
            <a:off x="7164288" y="6165304"/>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a:ln w="18415" cmpd="sng">
                  <a:solidFill>
                    <a:srgbClr val="FFFFFF"/>
                  </a:solidFill>
                  <a:prstDash val="solid"/>
                </a:ln>
                <a:solidFill>
                  <a:srgbClr val="FFFFFF"/>
                </a:solidFill>
                <a:effectLst>
                  <a:outerShdw blurRad="63500" dir="3600000" algn="tl" rotWithShape="0">
                    <a:srgbClr val="000000">
                      <a:alpha val="70000"/>
                    </a:srgbClr>
                  </a:outerShdw>
                </a:effectLst>
              </a:rPr>
              <a:t>Í</a:t>
            </a: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15 Rectángulo"/>
          <p:cNvSpPr/>
          <p:nvPr/>
        </p:nvSpPr>
        <p:spPr>
          <a:xfrm>
            <a:off x="69688" y="565005"/>
            <a:ext cx="4225464" cy="369332"/>
          </a:xfrm>
          <a:prstGeom prst="rect">
            <a:avLst/>
          </a:prstGeom>
        </p:spPr>
        <p:txBody>
          <a:bodyPr wrap="square">
            <a:spAutoFit/>
          </a:bodyPr>
          <a:lstStyle/>
          <a:p>
            <a:r>
              <a:rPr lang="es-EC" b="1" dirty="0" smtClean="0">
                <a:latin typeface="Arial" panose="020B0604020202020204" pitchFamily="34" charset="0"/>
                <a:cs typeface="Arial" panose="020B0604020202020204" pitchFamily="34" charset="0"/>
              </a:rPr>
              <a:t>METODOLOGÍA</a:t>
            </a:r>
            <a:endParaRPr lang="es-EC" b="1" dirty="0">
              <a:latin typeface="Arial" panose="020B0604020202020204" pitchFamily="34" charset="0"/>
              <a:cs typeface="Arial" panose="020B0604020202020204" pitchFamily="34" charset="0"/>
            </a:endParaRPr>
          </a:p>
        </p:txBody>
      </p:sp>
      <p:pic>
        <p:nvPicPr>
          <p:cNvPr id="1028" name="Picture 4" descr="http://open.iebschool.com/uploads/programa/little_img/bcd95f880f48c0e48e00689e929c19b53b60850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3" y="2048654"/>
            <a:ext cx="2635310" cy="2604482"/>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2987824" y="2079699"/>
            <a:ext cx="5996969" cy="2862322"/>
          </a:xfrm>
          <a:prstGeom prst="rect">
            <a:avLst/>
          </a:prstGeom>
        </p:spPr>
        <p:txBody>
          <a:bodyPr wrap="square">
            <a:spAutoFit/>
          </a:bodyPr>
          <a:lstStyle/>
          <a:p>
            <a:pPr marL="285750" indent="-285750" algn="just">
              <a:buFont typeface="Arial" panose="020B0604020202020204" pitchFamily="34" charset="0"/>
              <a:buChar char="•"/>
            </a:pPr>
            <a:r>
              <a:rPr lang="es-EC" dirty="0" smtClean="0"/>
              <a:t>Acercamiento al diseño de productos o aplicaciones, donde el usuario se convierte en el centro del proceso o desarrollo.</a:t>
            </a:r>
          </a:p>
          <a:p>
            <a:pPr marL="285750" indent="-285750" algn="just">
              <a:buFont typeface="Arial" panose="020B0604020202020204" pitchFamily="34" charset="0"/>
              <a:buChar char="•"/>
            </a:pPr>
            <a:endParaRPr lang="es-EC" dirty="0" smtClean="0"/>
          </a:p>
          <a:p>
            <a:pPr marL="285750" indent="-285750" algn="just">
              <a:buFont typeface="Arial" panose="020B0604020202020204" pitchFamily="34" charset="0"/>
              <a:buChar char="•"/>
            </a:pPr>
            <a:endParaRPr lang="es-EC" dirty="0"/>
          </a:p>
          <a:p>
            <a:pPr marL="285750" indent="-285750" algn="just">
              <a:buFont typeface="Arial" panose="020B0604020202020204" pitchFamily="34" charset="0"/>
              <a:buChar char="•"/>
            </a:pPr>
            <a:r>
              <a:rPr lang="es-EC" dirty="0" smtClean="0"/>
              <a:t>Marco metodológico que se deriva de los principios de usabilidad, accesibilidad, ergonomía, interacción humano computador; que asume todo el proceso de diseño y desarrollo del portal web, bajo los criterios y necesidades del usuario.</a:t>
            </a:r>
            <a:endParaRPr lang="es-EC" dirty="0"/>
          </a:p>
        </p:txBody>
      </p:sp>
    </p:spTree>
    <p:extLst>
      <p:ext uri="{BB962C8B-B14F-4D97-AF65-F5344CB8AC3E}">
        <p14:creationId xmlns:p14="http://schemas.microsoft.com/office/powerpoint/2010/main" val="162156152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2159732" y="1700808"/>
            <a:ext cx="4539061" cy="43204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pic>
        <p:nvPicPr>
          <p:cNvPr id="4" name="0 Imagen"/>
          <p:cNvPicPr/>
          <p:nvPr/>
        </p:nvPicPr>
        <p:blipFill>
          <a:blip r:embed="rId2" cstate="print">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graphicFrame>
        <p:nvGraphicFramePr>
          <p:cNvPr id="2" name="1 Marcador de contenido"/>
          <p:cNvGraphicFramePr>
            <a:graphicFrameLocks noGrp="1"/>
          </p:cNvGraphicFramePr>
          <p:nvPr>
            <p:ph idx="1"/>
            <p:extLst>
              <p:ext uri="{D42A27DB-BD31-4B8C-83A1-F6EECF244321}">
                <p14:modId xmlns:p14="http://schemas.microsoft.com/office/powerpoint/2010/main" val="3035450105"/>
              </p:ext>
            </p:extLst>
          </p:nvPr>
        </p:nvGraphicFramePr>
        <p:xfrm>
          <a:off x="1331640" y="1844824"/>
          <a:ext cx="6264696" cy="3946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4 Marcador de fecha"/>
          <p:cNvSpPr>
            <a:spLocks noGrp="1"/>
          </p:cNvSpPr>
          <p:nvPr>
            <p:ph type="dt" sz="half" idx="10"/>
          </p:nvPr>
        </p:nvSpPr>
        <p:spPr/>
        <p:txBody>
          <a:bodyPr/>
          <a:lstStyle/>
          <a:p>
            <a:pPr algn="r"/>
            <a:fld id="{215F7BF7-066B-4B8E-ABE3-30A6D0CCDA91}" type="datetime1">
              <a:rPr lang="es-MX" smtClean="0"/>
              <a:pPr algn="r"/>
              <a:t>05/08/2015</a:t>
            </a:fld>
            <a:endParaRPr lang="es-MX" dirty="0"/>
          </a:p>
        </p:txBody>
      </p:sp>
      <p:sp>
        <p:nvSpPr>
          <p:cNvPr id="6" name="5 Marcador de pie de página"/>
          <p:cNvSpPr>
            <a:spLocks noGrp="1"/>
          </p:cNvSpPr>
          <p:nvPr>
            <p:ph type="ftr" sz="quarter" idx="11"/>
          </p:nvPr>
        </p:nvSpPr>
        <p:spPr/>
        <p:txBody>
          <a:bodyPr/>
          <a:lstStyle/>
          <a:p>
            <a:pPr algn="l"/>
            <a:r>
              <a:rPr lang="es-MX" dirty="0" smtClean="0"/>
              <a:t>Herrera Daniel</a:t>
            </a:r>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35496" y="579598"/>
            <a:ext cx="4500500"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FASES DE LA </a:t>
            </a:r>
            <a:r>
              <a:rPr lang="es-EC" sz="2000" b="1" dirty="0" smtClean="0">
                <a:latin typeface="Arial" panose="020B0604020202020204" pitchFamily="34" charset="0"/>
                <a:cs typeface="Arial" panose="020B0604020202020204" pitchFamily="34" charset="0"/>
              </a:rPr>
              <a:t>METODOLOGÍA </a:t>
            </a:r>
            <a:endParaRPr lang="es-EC" sz="2000" b="1" dirty="0" smtClean="0">
              <a:latin typeface="Arial" panose="020B0604020202020204" pitchFamily="34" charset="0"/>
              <a:cs typeface="Arial" panose="020B0604020202020204" pitchFamily="34" charset="0"/>
            </a:endParaRPr>
          </a:p>
        </p:txBody>
      </p:sp>
      <p:graphicFrame>
        <p:nvGraphicFramePr>
          <p:cNvPr id="19" name="18 Diagrama"/>
          <p:cNvGraphicFramePr/>
          <p:nvPr>
            <p:extLst>
              <p:ext uri="{D42A27DB-BD31-4B8C-83A1-F6EECF244321}">
                <p14:modId xmlns:p14="http://schemas.microsoft.com/office/powerpoint/2010/main" val="2461528044"/>
              </p:ext>
            </p:extLst>
          </p:nvPr>
        </p:nvGraphicFramePr>
        <p:xfrm>
          <a:off x="58504" y="2780928"/>
          <a:ext cx="1993216" cy="13681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1" name="20 Diagrama"/>
          <p:cNvGraphicFramePr/>
          <p:nvPr>
            <p:extLst>
              <p:ext uri="{D42A27DB-BD31-4B8C-83A1-F6EECF244321}">
                <p14:modId xmlns:p14="http://schemas.microsoft.com/office/powerpoint/2010/main" val="1407639966"/>
              </p:ext>
            </p:extLst>
          </p:nvPr>
        </p:nvGraphicFramePr>
        <p:xfrm>
          <a:off x="6896815" y="1988840"/>
          <a:ext cx="2445208" cy="374441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2" name="21 Flecha derecha"/>
          <p:cNvSpPr/>
          <p:nvPr/>
        </p:nvSpPr>
        <p:spPr>
          <a:xfrm>
            <a:off x="6698792" y="2780928"/>
            <a:ext cx="609511" cy="28803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23" name="22 CuadroTexto">
            <a:hlinkClick r:id="rId18" action="ppaction://hlinksldjump"/>
          </p:cNvPr>
          <p:cNvSpPr txBox="1"/>
          <p:nvPr/>
        </p:nvSpPr>
        <p:spPr>
          <a:xfrm>
            <a:off x="7164288" y="6165304"/>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a:ln w="18415" cmpd="sng">
                  <a:solidFill>
                    <a:srgbClr val="FFFFFF"/>
                  </a:solidFill>
                  <a:prstDash val="solid"/>
                </a:ln>
                <a:solidFill>
                  <a:srgbClr val="FFFFFF"/>
                </a:solidFill>
                <a:effectLst>
                  <a:outerShdw blurRad="63500" dir="3600000" algn="tl" rotWithShape="0">
                    <a:srgbClr val="000000">
                      <a:alpha val="70000"/>
                    </a:srgbClr>
                  </a:outerShdw>
                </a:effectLst>
              </a:rPr>
              <a:t>Í</a:t>
            </a: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4" name="23 Rectángulo"/>
          <p:cNvSpPr/>
          <p:nvPr/>
        </p:nvSpPr>
        <p:spPr>
          <a:xfrm>
            <a:off x="58504" y="980728"/>
            <a:ext cx="4225464" cy="369332"/>
          </a:xfrm>
          <a:prstGeom prst="rect">
            <a:avLst/>
          </a:prstGeom>
        </p:spPr>
        <p:txBody>
          <a:bodyPr wrap="square">
            <a:spAutoFit/>
          </a:bodyPr>
          <a:lstStyle/>
          <a:p>
            <a:r>
              <a:rPr lang="es-EC" b="1" dirty="0" smtClean="0">
                <a:latin typeface="Arial" panose="020B0604020202020204" pitchFamily="34" charset="0"/>
                <a:cs typeface="Arial" panose="020B0604020202020204" pitchFamily="34" charset="0"/>
              </a:rPr>
              <a:t>CENTRADA EN EL USUARIO</a:t>
            </a:r>
            <a:endParaRPr lang="es-EC"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99716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2000"/>
                                        <p:tgtEl>
                                          <p:spTgt spid="11"/>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circle(in)">
                                      <p:cBhvr>
                                        <p:cTn id="19" dur="2000"/>
                                        <p:tgtEl>
                                          <p:spTgt spid="22"/>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ircle(in)">
                                      <p:cBhvr>
                                        <p:cTn id="23"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Graphic spid="2" grpId="0">
        <p:bldAsOne/>
      </p:bldGraphic>
      <p:bldGraphic spid="19" grpId="0">
        <p:bldAsOne/>
      </p:bldGraphic>
      <p:bldGraphic spid="21" grpId="0">
        <p:bldAsOne/>
      </p:bldGraphic>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cstate="print">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12" name="4 Marcador de fecha"/>
          <p:cNvSpPr>
            <a:spLocks noGrp="1"/>
          </p:cNvSpPr>
          <p:nvPr>
            <p:ph type="dt" sz="half" idx="10"/>
          </p:nvPr>
        </p:nvSpPr>
        <p:spPr/>
        <p:txBody>
          <a:bodyPr/>
          <a:lstStyle/>
          <a:p>
            <a:pPr algn="r"/>
            <a:fld id="{215F7BF7-066B-4B8E-ABE3-30A6D0CCDA91}" type="datetime1">
              <a:rPr lang="es-MX" smtClean="0"/>
              <a:pPr algn="r"/>
              <a:t>05/08/2015</a:t>
            </a:fld>
            <a:endParaRPr lang="es-MX" dirty="0"/>
          </a:p>
        </p:txBody>
      </p:sp>
      <p:sp>
        <p:nvSpPr>
          <p:cNvPr id="6" name="5 Marcador de pie de página"/>
          <p:cNvSpPr>
            <a:spLocks noGrp="1"/>
          </p:cNvSpPr>
          <p:nvPr>
            <p:ph type="ftr" sz="quarter" idx="11"/>
          </p:nvPr>
        </p:nvSpPr>
        <p:spPr/>
        <p:txBody>
          <a:bodyPr/>
          <a:lstStyle/>
          <a:p>
            <a:pPr algn="l"/>
            <a:r>
              <a:rPr lang="es-MX" dirty="0" smtClean="0"/>
              <a:t>Herrera Daniel</a:t>
            </a:r>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12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PLANIFICACIÓN</a:t>
            </a:r>
            <a:endParaRPr lang="en-US" sz="2000" b="1" dirty="0">
              <a:latin typeface="Arial" panose="020B0604020202020204" pitchFamily="34" charset="0"/>
              <a:cs typeface="Arial" panose="020B0604020202020204" pitchFamily="34" charset="0"/>
            </a:endParaRPr>
          </a:p>
        </p:txBody>
      </p:sp>
      <p:sp>
        <p:nvSpPr>
          <p:cNvPr id="15" name="14 Rectángulo"/>
          <p:cNvSpPr/>
          <p:nvPr/>
        </p:nvSpPr>
        <p:spPr>
          <a:xfrm>
            <a:off x="467544" y="1556792"/>
            <a:ext cx="8517249" cy="6463308"/>
          </a:xfrm>
          <a:prstGeom prst="rect">
            <a:avLst/>
          </a:prstGeom>
        </p:spPr>
        <p:txBody>
          <a:bodyPr wrap="square">
            <a:spAutoFit/>
          </a:bodyPr>
          <a:lstStyle/>
          <a:p>
            <a:pPr marL="285750" indent="-285750" algn="just">
              <a:buFont typeface="Arial" panose="020B0604020202020204" pitchFamily="34" charset="0"/>
              <a:buChar char="•"/>
            </a:pPr>
            <a:r>
              <a:rPr lang="es-EC" dirty="0" smtClean="0"/>
              <a:t>Se realizaron entrevistas a los propietarios de Hotel </a:t>
            </a:r>
            <a:r>
              <a:rPr lang="es-EC" dirty="0" err="1" smtClean="0"/>
              <a:t>Majestic</a:t>
            </a:r>
            <a:r>
              <a:rPr lang="es-EC" dirty="0" smtClean="0"/>
              <a:t>, también se utilizó el método de observación, donde por espacio de una semana se tomó apuntes sobre el funcionamiento del hotel.</a:t>
            </a:r>
          </a:p>
          <a:p>
            <a:pPr marL="285750" indent="-285750" algn="just">
              <a:buFont typeface="Arial" panose="020B0604020202020204" pitchFamily="34" charset="0"/>
              <a:buChar char="•"/>
            </a:pPr>
            <a:endParaRPr lang="es-EC" dirty="0"/>
          </a:p>
          <a:p>
            <a:pPr marL="285750" indent="-285750" algn="just">
              <a:buFont typeface="Arial" panose="020B0604020202020204" pitchFamily="34" charset="0"/>
              <a:buChar char="•"/>
            </a:pPr>
            <a:r>
              <a:rPr lang="es-EC" dirty="0" smtClean="0"/>
              <a:t>Con la información obtenida se determinó los siguientes requerimientos:</a:t>
            </a:r>
          </a:p>
          <a:p>
            <a:pPr marL="742950" lvl="1" indent="-285750" algn="just">
              <a:buFont typeface="Arial" panose="020B0604020202020204" pitchFamily="34" charset="0"/>
              <a:buChar char="•"/>
            </a:pPr>
            <a:r>
              <a:rPr lang="es-EC" dirty="0" smtClean="0"/>
              <a:t>Procesos requeridos</a:t>
            </a:r>
          </a:p>
          <a:p>
            <a:pPr marL="1200150" lvl="2" indent="-285750" algn="just">
              <a:buFont typeface="Arial" panose="020B0604020202020204" pitchFamily="34" charset="0"/>
              <a:buChar char="•"/>
            </a:pPr>
            <a:r>
              <a:rPr lang="es-EC" dirty="0" smtClean="0"/>
              <a:t>Módulo de información</a:t>
            </a:r>
          </a:p>
          <a:p>
            <a:pPr marL="1200150" lvl="2" indent="-285750" algn="just">
              <a:buFont typeface="Arial" panose="020B0604020202020204" pitchFamily="34" charset="0"/>
              <a:buChar char="•"/>
            </a:pPr>
            <a:r>
              <a:rPr lang="es-EC" dirty="0" smtClean="0"/>
              <a:t>Módulo de acceso</a:t>
            </a:r>
          </a:p>
          <a:p>
            <a:pPr marL="1200150" lvl="2" indent="-285750" algn="just">
              <a:buFont typeface="Arial" panose="020B0604020202020204" pitchFamily="34" charset="0"/>
              <a:buChar char="•"/>
            </a:pPr>
            <a:r>
              <a:rPr lang="es-EC" dirty="0" smtClean="0"/>
              <a:t>Módulo de publicidad</a:t>
            </a:r>
          </a:p>
          <a:p>
            <a:pPr marL="1200150" lvl="2" indent="-285750" algn="just">
              <a:buFont typeface="Arial" panose="020B0604020202020204" pitchFamily="34" charset="0"/>
              <a:buChar char="•"/>
            </a:pPr>
            <a:r>
              <a:rPr lang="es-EC" dirty="0" smtClean="0"/>
              <a:t>Módulo de Reservas</a:t>
            </a:r>
          </a:p>
          <a:p>
            <a:pPr lvl="2" algn="just"/>
            <a:endParaRPr lang="es-EC" dirty="0"/>
          </a:p>
          <a:p>
            <a:pPr marL="742950" lvl="2" indent="-285750" algn="just">
              <a:buFont typeface="Arial" panose="020B0604020202020204" pitchFamily="34" charset="0"/>
              <a:buChar char="•"/>
            </a:pPr>
            <a:r>
              <a:rPr lang="es-EC" dirty="0" smtClean="0"/>
              <a:t>Escenarios</a:t>
            </a:r>
          </a:p>
          <a:p>
            <a:pPr marL="1200150" lvl="3" indent="-285750" algn="just">
              <a:buFont typeface="Arial" panose="020B0604020202020204" pitchFamily="34" charset="0"/>
              <a:buChar char="•"/>
            </a:pPr>
            <a:r>
              <a:rPr lang="es-EC" dirty="0" smtClean="0"/>
              <a:t>Administrador</a:t>
            </a:r>
          </a:p>
          <a:p>
            <a:pPr marL="1200150" lvl="3" indent="-285750" algn="just">
              <a:buFont typeface="Arial" panose="020B0604020202020204" pitchFamily="34" charset="0"/>
              <a:buChar char="•"/>
            </a:pPr>
            <a:r>
              <a:rPr lang="es-EC" dirty="0" smtClean="0"/>
              <a:t>Administrador de Reservas</a:t>
            </a:r>
          </a:p>
          <a:p>
            <a:pPr marL="1200150" lvl="3" indent="-285750" algn="just">
              <a:buFont typeface="Arial" panose="020B0604020202020204" pitchFamily="34" charset="0"/>
              <a:buChar char="•"/>
            </a:pPr>
            <a:r>
              <a:rPr lang="es-EC" dirty="0" smtClean="0"/>
              <a:t>Gestor de Contenidos</a:t>
            </a:r>
          </a:p>
          <a:p>
            <a:pPr marL="1200150" lvl="3" indent="-285750" algn="just">
              <a:buFont typeface="Arial" panose="020B0604020202020204" pitchFamily="34" charset="0"/>
              <a:buChar char="•"/>
            </a:pPr>
            <a:r>
              <a:rPr lang="es-EC" dirty="0" smtClean="0"/>
              <a:t>Usuario</a:t>
            </a:r>
            <a:endParaRPr lang="es-EC" dirty="0"/>
          </a:p>
          <a:p>
            <a:pPr marL="285750" indent="-285750" algn="just">
              <a:buFont typeface="Arial" panose="020B0604020202020204" pitchFamily="34" charset="0"/>
              <a:buChar char="•"/>
            </a:pPr>
            <a:endParaRPr lang="es-EC" dirty="0" smtClean="0"/>
          </a:p>
          <a:p>
            <a:pPr marL="285750" indent="-285750" algn="just">
              <a:buFont typeface="Arial" panose="020B0604020202020204" pitchFamily="34" charset="0"/>
              <a:buChar char="•"/>
            </a:pPr>
            <a:endParaRPr lang="es-EC" dirty="0"/>
          </a:p>
          <a:p>
            <a:pPr marL="285750" indent="-285750" algn="just">
              <a:buFont typeface="Arial" panose="020B0604020202020204" pitchFamily="34" charset="0"/>
              <a:buChar char="•"/>
            </a:pPr>
            <a:endParaRPr lang="es-EC" dirty="0" smtClean="0"/>
          </a:p>
          <a:p>
            <a:pPr marL="285750" indent="-285750" algn="just">
              <a:buFont typeface="Arial" panose="020B0604020202020204" pitchFamily="34" charset="0"/>
              <a:buChar char="•"/>
            </a:pPr>
            <a:endParaRPr lang="es-EC" dirty="0"/>
          </a:p>
          <a:p>
            <a:pPr marL="285750" indent="-285750" algn="just">
              <a:buFont typeface="Arial" panose="020B0604020202020204" pitchFamily="34" charset="0"/>
              <a:buChar char="•"/>
            </a:pPr>
            <a:endParaRPr lang="es-EC" dirty="0" smtClean="0"/>
          </a:p>
          <a:p>
            <a:pPr marL="285750" indent="-285750" algn="just">
              <a:buFont typeface="Arial" panose="020B0604020202020204" pitchFamily="34" charset="0"/>
              <a:buChar char="•"/>
            </a:pPr>
            <a:endParaRPr lang="es-EC" dirty="0"/>
          </a:p>
          <a:p>
            <a:pPr marL="285750" indent="-285750" algn="just">
              <a:buFont typeface="Arial" panose="020B0604020202020204" pitchFamily="34" charset="0"/>
              <a:buChar char="•"/>
            </a:pPr>
            <a:endParaRPr lang="es-EC" dirty="0"/>
          </a:p>
        </p:txBody>
      </p:sp>
      <p:sp>
        <p:nvSpPr>
          <p:cNvPr id="16" name="15 CuadroTexto">
            <a:hlinkClick r:id="rId3" action="ppaction://hlinksldjump"/>
          </p:cNvPr>
          <p:cNvSpPr txBox="1"/>
          <p:nvPr/>
        </p:nvSpPr>
        <p:spPr>
          <a:xfrm>
            <a:off x="7164288" y="6165304"/>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a:ln w="18415" cmpd="sng">
                  <a:solidFill>
                    <a:srgbClr val="FFFFFF"/>
                  </a:solidFill>
                  <a:prstDash val="solid"/>
                </a:ln>
                <a:solidFill>
                  <a:srgbClr val="FFFFFF"/>
                </a:solidFill>
                <a:effectLst>
                  <a:outerShdw blurRad="63500" dir="3600000" algn="tl" rotWithShape="0">
                    <a:srgbClr val="000000">
                      <a:alpha val="70000"/>
                    </a:srgbClr>
                  </a:outerShdw>
                </a:effectLst>
              </a:rPr>
              <a:t>Í</a:t>
            </a: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098" name="Picture 2" descr="http://ivangarciagalindo.com/wp-content/uploads/2014/09/JobIntervie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6569" y="2975441"/>
            <a:ext cx="3171695" cy="3171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5749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8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cstate="print">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12" name="4 Marcador de fecha"/>
          <p:cNvSpPr>
            <a:spLocks noGrp="1"/>
          </p:cNvSpPr>
          <p:nvPr>
            <p:ph type="dt" sz="half" idx="10"/>
          </p:nvPr>
        </p:nvSpPr>
        <p:spPr/>
        <p:txBody>
          <a:bodyPr/>
          <a:lstStyle/>
          <a:p>
            <a:pPr algn="r"/>
            <a:fld id="{215F7BF7-066B-4B8E-ABE3-30A6D0CCDA91}" type="datetime1">
              <a:rPr lang="es-MX" smtClean="0"/>
              <a:pPr algn="r"/>
              <a:t>05/08/2015</a:t>
            </a:fld>
            <a:endParaRPr lang="es-MX" dirty="0"/>
          </a:p>
        </p:txBody>
      </p:sp>
      <p:sp>
        <p:nvSpPr>
          <p:cNvPr id="6" name="5 Marcador de pie de página"/>
          <p:cNvSpPr>
            <a:spLocks noGrp="1"/>
          </p:cNvSpPr>
          <p:nvPr>
            <p:ph type="ftr" sz="quarter" idx="11"/>
          </p:nvPr>
        </p:nvSpPr>
        <p:spPr/>
        <p:txBody>
          <a:bodyPr/>
          <a:lstStyle/>
          <a:p>
            <a:pPr algn="l"/>
            <a:r>
              <a:rPr lang="es-MX" dirty="0" smtClean="0"/>
              <a:t>Herrera Daniel</a:t>
            </a:r>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12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DISEÑO</a:t>
            </a:r>
            <a:endParaRPr lang="en-US" sz="2000" b="1" dirty="0">
              <a:latin typeface="Arial" panose="020B0604020202020204" pitchFamily="34" charset="0"/>
              <a:cs typeface="Arial" panose="020B0604020202020204" pitchFamily="34" charset="0"/>
            </a:endParaRPr>
          </a:p>
        </p:txBody>
      </p:sp>
      <p:sp>
        <p:nvSpPr>
          <p:cNvPr id="11" name="10 Rectángulo"/>
          <p:cNvSpPr/>
          <p:nvPr/>
        </p:nvSpPr>
        <p:spPr>
          <a:xfrm>
            <a:off x="251521" y="1484784"/>
            <a:ext cx="4176464" cy="2585323"/>
          </a:xfrm>
          <a:prstGeom prst="rect">
            <a:avLst/>
          </a:prstGeom>
        </p:spPr>
        <p:txBody>
          <a:bodyPr wrap="square">
            <a:spAutoFit/>
          </a:bodyPr>
          <a:lstStyle/>
          <a:p>
            <a:pPr algn="just"/>
            <a:r>
              <a:rPr lang="es-EC" b="1" dirty="0" smtClean="0">
                <a:effectLst>
                  <a:outerShdw blurRad="38100" dist="38100" dir="2700000" algn="tl">
                    <a:srgbClr val="000000">
                      <a:alpha val="43137"/>
                    </a:srgbClr>
                  </a:outerShdw>
                </a:effectLst>
              </a:rPr>
              <a:t>MODELADO DEL USUARIO</a:t>
            </a:r>
          </a:p>
          <a:p>
            <a:pPr algn="just"/>
            <a:endParaRPr lang="es-EC" dirty="0"/>
          </a:p>
          <a:p>
            <a:pPr algn="just"/>
            <a:r>
              <a:rPr lang="es-EC" dirty="0" smtClean="0"/>
              <a:t>Se identifica para que tipos de usuarios se realizará el diseño.</a:t>
            </a:r>
          </a:p>
          <a:p>
            <a:pPr algn="just"/>
            <a:endParaRPr lang="es-EC" dirty="0" smtClean="0"/>
          </a:p>
          <a:p>
            <a:pPr algn="just"/>
            <a:r>
              <a:rPr lang="es-EC" dirty="0" smtClean="0"/>
              <a:t>Se toma muestra de cien (100) personas clientes del hotel en un periodo de una semana, y se obtuvo los siguientes resultados.</a:t>
            </a:r>
            <a:endParaRPr lang="es-EC" dirty="0"/>
          </a:p>
        </p:txBody>
      </p:sp>
      <p:graphicFrame>
        <p:nvGraphicFramePr>
          <p:cNvPr id="14" name="13 Tabla"/>
          <p:cNvGraphicFramePr>
            <a:graphicFrameLocks noGrp="1"/>
          </p:cNvGraphicFramePr>
          <p:nvPr>
            <p:extLst>
              <p:ext uri="{D42A27DB-BD31-4B8C-83A1-F6EECF244321}">
                <p14:modId xmlns:p14="http://schemas.microsoft.com/office/powerpoint/2010/main" val="135361442"/>
              </p:ext>
            </p:extLst>
          </p:nvPr>
        </p:nvGraphicFramePr>
        <p:xfrm>
          <a:off x="4669238" y="1664683"/>
          <a:ext cx="4176463" cy="4810847"/>
        </p:xfrm>
        <a:graphic>
          <a:graphicData uri="http://schemas.openxmlformats.org/drawingml/2006/table">
            <a:tbl>
              <a:tblPr firstRow="1" firstCol="1" bandRow="1">
                <a:tableStyleId>{5C22544A-7EE6-4342-B048-85BDC9FD1C3A}</a:tableStyleId>
              </a:tblPr>
              <a:tblGrid>
                <a:gridCol w="1754767"/>
                <a:gridCol w="1390632"/>
                <a:gridCol w="1031064"/>
              </a:tblGrid>
              <a:tr h="282991">
                <a:tc rowSpan="2">
                  <a:txBody>
                    <a:bodyPr/>
                    <a:lstStyle/>
                    <a:p>
                      <a:pPr indent="252095" algn="ctr">
                        <a:lnSpc>
                          <a:spcPct val="150000"/>
                        </a:lnSpc>
                        <a:spcAft>
                          <a:spcPts val="0"/>
                        </a:spcAft>
                      </a:pPr>
                      <a:r>
                        <a:rPr lang="es-EC" sz="1400" dirty="0">
                          <a:effectLst/>
                        </a:rPr>
                        <a:t>SEXO</a:t>
                      </a:r>
                      <a:endParaRPr lang="es-EC" sz="2000" dirty="0">
                        <a:effectLst/>
                        <a:latin typeface="Times New Roman"/>
                        <a:ea typeface="Times New Roman"/>
                        <a:cs typeface="Times New Roman"/>
                      </a:endParaRPr>
                    </a:p>
                  </a:txBody>
                  <a:tcPr marL="68580" marR="68580" marT="0" marB="0" anchor="ctr"/>
                </a:tc>
                <a:tc>
                  <a:txBody>
                    <a:bodyPr/>
                    <a:lstStyle/>
                    <a:p>
                      <a:pPr indent="252095" algn="ctr">
                        <a:lnSpc>
                          <a:spcPct val="150000"/>
                        </a:lnSpc>
                        <a:spcAft>
                          <a:spcPts val="0"/>
                        </a:spcAft>
                      </a:pPr>
                      <a:r>
                        <a:rPr lang="es-EC" sz="1100" dirty="0">
                          <a:effectLst/>
                        </a:rPr>
                        <a:t>Masculino</a:t>
                      </a:r>
                      <a:endParaRPr lang="es-EC" sz="1600" dirty="0">
                        <a:effectLst/>
                        <a:latin typeface="Times New Roman"/>
                        <a:ea typeface="Times New Roman"/>
                        <a:cs typeface="Times New Roman"/>
                      </a:endParaRPr>
                    </a:p>
                  </a:txBody>
                  <a:tcPr marL="68580" marR="68580" marT="0" marB="0" anchor="ctr"/>
                </a:tc>
                <a:tc>
                  <a:txBody>
                    <a:bodyPr/>
                    <a:lstStyle/>
                    <a:p>
                      <a:pPr indent="252095" algn="ctr">
                        <a:lnSpc>
                          <a:spcPct val="150000"/>
                        </a:lnSpc>
                        <a:spcAft>
                          <a:spcPts val="0"/>
                        </a:spcAft>
                      </a:pPr>
                      <a:r>
                        <a:rPr lang="es-EC" sz="1100">
                          <a:effectLst/>
                        </a:rPr>
                        <a:t>65%</a:t>
                      </a:r>
                      <a:endParaRPr lang="es-EC" sz="1600">
                        <a:effectLst/>
                        <a:latin typeface="Times New Roman"/>
                        <a:ea typeface="Times New Roman"/>
                        <a:cs typeface="Times New Roman"/>
                      </a:endParaRPr>
                    </a:p>
                  </a:txBody>
                  <a:tcPr marL="68580" marR="68580" marT="0" marB="0" anchor="ctr"/>
                </a:tc>
              </a:tr>
              <a:tr h="282991">
                <a:tc vMerge="1">
                  <a:txBody>
                    <a:bodyPr/>
                    <a:lstStyle/>
                    <a:p>
                      <a:endParaRPr lang="es-EC"/>
                    </a:p>
                  </a:txBody>
                  <a:tcPr/>
                </a:tc>
                <a:tc>
                  <a:txBody>
                    <a:bodyPr/>
                    <a:lstStyle/>
                    <a:p>
                      <a:pPr indent="252095" algn="ctr">
                        <a:lnSpc>
                          <a:spcPct val="150000"/>
                        </a:lnSpc>
                        <a:spcAft>
                          <a:spcPts val="0"/>
                        </a:spcAft>
                      </a:pPr>
                      <a:r>
                        <a:rPr lang="es-EC" sz="1100">
                          <a:effectLst/>
                        </a:rPr>
                        <a:t>Femenino</a:t>
                      </a:r>
                      <a:endParaRPr lang="es-EC" sz="1600">
                        <a:effectLst/>
                        <a:latin typeface="Times New Roman"/>
                        <a:ea typeface="Times New Roman"/>
                        <a:cs typeface="Times New Roman"/>
                      </a:endParaRPr>
                    </a:p>
                  </a:txBody>
                  <a:tcPr marL="68580" marR="68580" marT="0" marB="0" anchor="ctr"/>
                </a:tc>
                <a:tc>
                  <a:txBody>
                    <a:bodyPr/>
                    <a:lstStyle/>
                    <a:p>
                      <a:pPr indent="252095" algn="ctr">
                        <a:lnSpc>
                          <a:spcPct val="150000"/>
                        </a:lnSpc>
                        <a:spcAft>
                          <a:spcPts val="0"/>
                        </a:spcAft>
                      </a:pPr>
                      <a:r>
                        <a:rPr lang="es-EC" sz="1100" dirty="0">
                          <a:effectLst/>
                        </a:rPr>
                        <a:t>35%</a:t>
                      </a:r>
                      <a:endParaRPr lang="es-EC" sz="1600" dirty="0">
                        <a:effectLst/>
                        <a:latin typeface="Times New Roman"/>
                        <a:ea typeface="Times New Roman"/>
                        <a:cs typeface="Times New Roman"/>
                      </a:endParaRPr>
                    </a:p>
                  </a:txBody>
                  <a:tcPr marL="68580" marR="68580" marT="0" marB="0" anchor="ctr"/>
                </a:tc>
              </a:tr>
              <a:tr h="282991">
                <a:tc rowSpan="6">
                  <a:txBody>
                    <a:bodyPr/>
                    <a:lstStyle/>
                    <a:p>
                      <a:pPr indent="252095" algn="ctr">
                        <a:lnSpc>
                          <a:spcPct val="150000"/>
                        </a:lnSpc>
                        <a:spcAft>
                          <a:spcPts val="0"/>
                        </a:spcAft>
                      </a:pPr>
                      <a:r>
                        <a:rPr lang="es-EC" sz="1400" dirty="0">
                          <a:effectLst/>
                        </a:rPr>
                        <a:t>EDAD</a:t>
                      </a:r>
                      <a:endParaRPr lang="es-EC" sz="2000" dirty="0">
                        <a:effectLst/>
                        <a:latin typeface="Times New Roman"/>
                        <a:ea typeface="Times New Roman"/>
                        <a:cs typeface="Times New Roman"/>
                      </a:endParaRPr>
                    </a:p>
                  </a:txBody>
                  <a:tcPr marL="68580" marR="68580" marT="0" marB="0" anchor="ctr"/>
                </a:tc>
                <a:tc>
                  <a:txBody>
                    <a:bodyPr/>
                    <a:lstStyle/>
                    <a:p>
                      <a:pPr indent="252095" algn="ctr">
                        <a:lnSpc>
                          <a:spcPct val="150000"/>
                        </a:lnSpc>
                        <a:spcAft>
                          <a:spcPts val="0"/>
                        </a:spcAft>
                      </a:pPr>
                      <a:r>
                        <a:rPr lang="es-EC" sz="1100">
                          <a:effectLst/>
                        </a:rPr>
                        <a:t>0 a 10</a:t>
                      </a:r>
                      <a:endParaRPr lang="es-EC" sz="1600">
                        <a:effectLst/>
                        <a:latin typeface="Times New Roman"/>
                        <a:ea typeface="Times New Roman"/>
                        <a:cs typeface="Times New Roman"/>
                      </a:endParaRPr>
                    </a:p>
                  </a:txBody>
                  <a:tcPr marL="68580" marR="68580" marT="0" marB="0" anchor="ctr"/>
                </a:tc>
                <a:tc>
                  <a:txBody>
                    <a:bodyPr/>
                    <a:lstStyle/>
                    <a:p>
                      <a:pPr indent="252095" algn="ctr">
                        <a:lnSpc>
                          <a:spcPct val="150000"/>
                        </a:lnSpc>
                        <a:spcAft>
                          <a:spcPts val="0"/>
                        </a:spcAft>
                      </a:pPr>
                      <a:r>
                        <a:rPr lang="es-EC" sz="1100" dirty="0">
                          <a:effectLst/>
                        </a:rPr>
                        <a:t>9%</a:t>
                      </a:r>
                      <a:endParaRPr lang="es-EC" sz="1600" dirty="0">
                        <a:effectLst/>
                        <a:latin typeface="Times New Roman"/>
                        <a:ea typeface="Times New Roman"/>
                        <a:cs typeface="Times New Roman"/>
                      </a:endParaRPr>
                    </a:p>
                  </a:txBody>
                  <a:tcPr marL="68580" marR="68580" marT="0" marB="0" anchor="ctr"/>
                </a:tc>
              </a:tr>
              <a:tr h="282991">
                <a:tc vMerge="1">
                  <a:txBody>
                    <a:bodyPr/>
                    <a:lstStyle/>
                    <a:p>
                      <a:endParaRPr lang="es-EC"/>
                    </a:p>
                  </a:txBody>
                  <a:tcPr/>
                </a:tc>
                <a:tc>
                  <a:txBody>
                    <a:bodyPr/>
                    <a:lstStyle/>
                    <a:p>
                      <a:pPr indent="252095" algn="ctr">
                        <a:lnSpc>
                          <a:spcPct val="150000"/>
                        </a:lnSpc>
                        <a:spcAft>
                          <a:spcPts val="0"/>
                        </a:spcAft>
                      </a:pPr>
                      <a:r>
                        <a:rPr lang="es-EC" sz="1100">
                          <a:effectLst/>
                        </a:rPr>
                        <a:t>11 a 20</a:t>
                      </a:r>
                      <a:endParaRPr lang="es-EC" sz="1600">
                        <a:effectLst/>
                        <a:latin typeface="Times New Roman"/>
                        <a:ea typeface="Times New Roman"/>
                        <a:cs typeface="Times New Roman"/>
                      </a:endParaRPr>
                    </a:p>
                  </a:txBody>
                  <a:tcPr marL="68580" marR="68580" marT="0" marB="0" anchor="ctr"/>
                </a:tc>
                <a:tc>
                  <a:txBody>
                    <a:bodyPr/>
                    <a:lstStyle/>
                    <a:p>
                      <a:pPr indent="252095" algn="ctr">
                        <a:lnSpc>
                          <a:spcPct val="150000"/>
                        </a:lnSpc>
                        <a:spcAft>
                          <a:spcPts val="0"/>
                        </a:spcAft>
                      </a:pPr>
                      <a:r>
                        <a:rPr lang="es-EC" sz="1100" dirty="0">
                          <a:effectLst/>
                        </a:rPr>
                        <a:t>11%</a:t>
                      </a:r>
                      <a:endParaRPr lang="es-EC" sz="1600" dirty="0">
                        <a:effectLst/>
                        <a:latin typeface="Times New Roman"/>
                        <a:ea typeface="Times New Roman"/>
                        <a:cs typeface="Times New Roman"/>
                      </a:endParaRPr>
                    </a:p>
                  </a:txBody>
                  <a:tcPr marL="68580" marR="68580" marT="0" marB="0" anchor="ctr"/>
                </a:tc>
              </a:tr>
              <a:tr h="282991">
                <a:tc vMerge="1">
                  <a:txBody>
                    <a:bodyPr/>
                    <a:lstStyle/>
                    <a:p>
                      <a:endParaRPr lang="es-EC"/>
                    </a:p>
                  </a:txBody>
                  <a:tcPr/>
                </a:tc>
                <a:tc>
                  <a:txBody>
                    <a:bodyPr/>
                    <a:lstStyle/>
                    <a:p>
                      <a:pPr indent="252095" algn="ctr">
                        <a:lnSpc>
                          <a:spcPct val="150000"/>
                        </a:lnSpc>
                        <a:spcAft>
                          <a:spcPts val="0"/>
                        </a:spcAft>
                      </a:pPr>
                      <a:r>
                        <a:rPr lang="es-EC" sz="1100">
                          <a:effectLst/>
                        </a:rPr>
                        <a:t>21 a 30</a:t>
                      </a:r>
                      <a:endParaRPr lang="es-EC" sz="1600">
                        <a:effectLst/>
                        <a:latin typeface="Times New Roman"/>
                        <a:ea typeface="Times New Roman"/>
                        <a:cs typeface="Times New Roman"/>
                      </a:endParaRPr>
                    </a:p>
                  </a:txBody>
                  <a:tcPr marL="68580" marR="68580" marT="0" marB="0" anchor="ctr"/>
                </a:tc>
                <a:tc>
                  <a:txBody>
                    <a:bodyPr/>
                    <a:lstStyle/>
                    <a:p>
                      <a:pPr indent="252095" algn="ctr">
                        <a:lnSpc>
                          <a:spcPct val="150000"/>
                        </a:lnSpc>
                        <a:spcAft>
                          <a:spcPts val="0"/>
                        </a:spcAft>
                      </a:pPr>
                      <a:r>
                        <a:rPr lang="es-EC" sz="1100" dirty="0">
                          <a:effectLst/>
                        </a:rPr>
                        <a:t>30%</a:t>
                      </a:r>
                      <a:endParaRPr lang="es-EC" sz="1600" dirty="0">
                        <a:effectLst/>
                        <a:latin typeface="Times New Roman"/>
                        <a:ea typeface="Times New Roman"/>
                        <a:cs typeface="Times New Roman"/>
                      </a:endParaRPr>
                    </a:p>
                  </a:txBody>
                  <a:tcPr marL="68580" marR="68580" marT="0" marB="0" anchor="ctr"/>
                </a:tc>
              </a:tr>
              <a:tr h="282991">
                <a:tc vMerge="1">
                  <a:txBody>
                    <a:bodyPr/>
                    <a:lstStyle/>
                    <a:p>
                      <a:endParaRPr lang="es-EC"/>
                    </a:p>
                  </a:txBody>
                  <a:tcPr/>
                </a:tc>
                <a:tc>
                  <a:txBody>
                    <a:bodyPr/>
                    <a:lstStyle/>
                    <a:p>
                      <a:pPr indent="252095" algn="ctr">
                        <a:lnSpc>
                          <a:spcPct val="150000"/>
                        </a:lnSpc>
                        <a:spcAft>
                          <a:spcPts val="0"/>
                        </a:spcAft>
                      </a:pPr>
                      <a:r>
                        <a:rPr lang="es-EC" sz="1100">
                          <a:effectLst/>
                        </a:rPr>
                        <a:t>31 a 40</a:t>
                      </a:r>
                      <a:endParaRPr lang="es-EC" sz="1600">
                        <a:effectLst/>
                        <a:latin typeface="Times New Roman"/>
                        <a:ea typeface="Times New Roman"/>
                        <a:cs typeface="Times New Roman"/>
                      </a:endParaRPr>
                    </a:p>
                  </a:txBody>
                  <a:tcPr marL="68580" marR="68580" marT="0" marB="0" anchor="ctr"/>
                </a:tc>
                <a:tc>
                  <a:txBody>
                    <a:bodyPr/>
                    <a:lstStyle/>
                    <a:p>
                      <a:pPr indent="252095" algn="ctr">
                        <a:lnSpc>
                          <a:spcPct val="150000"/>
                        </a:lnSpc>
                        <a:spcAft>
                          <a:spcPts val="0"/>
                        </a:spcAft>
                      </a:pPr>
                      <a:r>
                        <a:rPr lang="es-EC" sz="1100" dirty="0">
                          <a:effectLst/>
                        </a:rPr>
                        <a:t>35%</a:t>
                      </a:r>
                      <a:endParaRPr lang="es-EC" sz="1600" dirty="0">
                        <a:effectLst/>
                        <a:latin typeface="Times New Roman"/>
                        <a:ea typeface="Times New Roman"/>
                        <a:cs typeface="Times New Roman"/>
                      </a:endParaRPr>
                    </a:p>
                  </a:txBody>
                  <a:tcPr marL="68580" marR="68580" marT="0" marB="0" anchor="ctr"/>
                </a:tc>
              </a:tr>
              <a:tr h="282991">
                <a:tc vMerge="1">
                  <a:txBody>
                    <a:bodyPr/>
                    <a:lstStyle/>
                    <a:p>
                      <a:endParaRPr lang="es-EC"/>
                    </a:p>
                  </a:txBody>
                  <a:tcPr/>
                </a:tc>
                <a:tc>
                  <a:txBody>
                    <a:bodyPr/>
                    <a:lstStyle/>
                    <a:p>
                      <a:pPr indent="252095" algn="ctr">
                        <a:lnSpc>
                          <a:spcPct val="150000"/>
                        </a:lnSpc>
                        <a:spcAft>
                          <a:spcPts val="0"/>
                        </a:spcAft>
                      </a:pPr>
                      <a:r>
                        <a:rPr lang="es-EC" sz="1100">
                          <a:effectLst/>
                        </a:rPr>
                        <a:t>41 a 50</a:t>
                      </a:r>
                      <a:endParaRPr lang="es-EC" sz="1600">
                        <a:effectLst/>
                        <a:latin typeface="Times New Roman"/>
                        <a:ea typeface="Times New Roman"/>
                        <a:cs typeface="Times New Roman"/>
                      </a:endParaRPr>
                    </a:p>
                  </a:txBody>
                  <a:tcPr marL="68580" marR="68580" marT="0" marB="0" anchor="ctr"/>
                </a:tc>
                <a:tc>
                  <a:txBody>
                    <a:bodyPr/>
                    <a:lstStyle/>
                    <a:p>
                      <a:pPr indent="252095" algn="ctr">
                        <a:lnSpc>
                          <a:spcPct val="150000"/>
                        </a:lnSpc>
                        <a:spcAft>
                          <a:spcPts val="0"/>
                        </a:spcAft>
                      </a:pPr>
                      <a:r>
                        <a:rPr lang="es-EC" sz="1100" dirty="0">
                          <a:effectLst/>
                        </a:rPr>
                        <a:t>15%</a:t>
                      </a:r>
                      <a:endParaRPr lang="es-EC" sz="1600" dirty="0">
                        <a:effectLst/>
                        <a:latin typeface="Times New Roman"/>
                        <a:ea typeface="Times New Roman"/>
                        <a:cs typeface="Times New Roman"/>
                      </a:endParaRPr>
                    </a:p>
                  </a:txBody>
                  <a:tcPr marL="68580" marR="68580" marT="0" marB="0" anchor="ctr"/>
                </a:tc>
              </a:tr>
              <a:tr h="282991">
                <a:tc vMerge="1">
                  <a:txBody>
                    <a:bodyPr/>
                    <a:lstStyle/>
                    <a:p>
                      <a:endParaRPr lang="es-EC"/>
                    </a:p>
                  </a:txBody>
                  <a:tcPr/>
                </a:tc>
                <a:tc>
                  <a:txBody>
                    <a:bodyPr/>
                    <a:lstStyle/>
                    <a:p>
                      <a:pPr indent="252095" algn="ctr">
                        <a:lnSpc>
                          <a:spcPct val="150000"/>
                        </a:lnSpc>
                        <a:spcAft>
                          <a:spcPts val="0"/>
                        </a:spcAft>
                      </a:pPr>
                      <a:r>
                        <a:rPr lang="es-EC" sz="1100">
                          <a:effectLst/>
                        </a:rPr>
                        <a:t>50 en adelante</a:t>
                      </a:r>
                      <a:endParaRPr lang="es-EC" sz="1600">
                        <a:effectLst/>
                        <a:latin typeface="Times New Roman"/>
                        <a:ea typeface="Times New Roman"/>
                        <a:cs typeface="Times New Roman"/>
                      </a:endParaRPr>
                    </a:p>
                  </a:txBody>
                  <a:tcPr marL="68580" marR="68580" marT="0" marB="0" anchor="ctr"/>
                </a:tc>
                <a:tc>
                  <a:txBody>
                    <a:bodyPr/>
                    <a:lstStyle/>
                    <a:p>
                      <a:pPr indent="252095" algn="ctr">
                        <a:lnSpc>
                          <a:spcPct val="150000"/>
                        </a:lnSpc>
                        <a:spcAft>
                          <a:spcPts val="0"/>
                        </a:spcAft>
                      </a:pPr>
                      <a:r>
                        <a:rPr lang="es-EC" sz="1100" dirty="0">
                          <a:effectLst/>
                        </a:rPr>
                        <a:t>10%</a:t>
                      </a:r>
                      <a:endParaRPr lang="es-EC" sz="1600" dirty="0">
                        <a:effectLst/>
                        <a:latin typeface="Times New Roman"/>
                        <a:ea typeface="Times New Roman"/>
                        <a:cs typeface="Times New Roman"/>
                      </a:endParaRPr>
                    </a:p>
                  </a:txBody>
                  <a:tcPr marL="68580" marR="68580" marT="0" marB="0" anchor="ctr"/>
                </a:tc>
              </a:tr>
              <a:tr h="282991">
                <a:tc rowSpan="4">
                  <a:txBody>
                    <a:bodyPr/>
                    <a:lstStyle/>
                    <a:p>
                      <a:pPr indent="252095" algn="ctr">
                        <a:lnSpc>
                          <a:spcPct val="150000"/>
                        </a:lnSpc>
                        <a:spcAft>
                          <a:spcPts val="0"/>
                        </a:spcAft>
                      </a:pPr>
                      <a:r>
                        <a:rPr lang="es-EC" sz="1400" dirty="0">
                          <a:effectLst/>
                        </a:rPr>
                        <a:t>INSTRUCCIÓN</a:t>
                      </a:r>
                      <a:endParaRPr lang="es-EC" sz="2000" dirty="0">
                        <a:effectLst/>
                        <a:latin typeface="Times New Roman"/>
                        <a:ea typeface="Times New Roman"/>
                        <a:cs typeface="Times New Roman"/>
                      </a:endParaRPr>
                    </a:p>
                  </a:txBody>
                  <a:tcPr marL="68580" marR="68580" marT="0" marB="0" anchor="ctr"/>
                </a:tc>
                <a:tc>
                  <a:txBody>
                    <a:bodyPr/>
                    <a:lstStyle/>
                    <a:p>
                      <a:pPr indent="252095" algn="ctr">
                        <a:lnSpc>
                          <a:spcPct val="150000"/>
                        </a:lnSpc>
                        <a:spcAft>
                          <a:spcPts val="0"/>
                        </a:spcAft>
                      </a:pPr>
                      <a:r>
                        <a:rPr lang="es-EC" sz="1100">
                          <a:effectLst/>
                        </a:rPr>
                        <a:t>Primaria</a:t>
                      </a:r>
                      <a:endParaRPr lang="es-EC" sz="1600">
                        <a:effectLst/>
                        <a:latin typeface="Times New Roman"/>
                        <a:ea typeface="Times New Roman"/>
                        <a:cs typeface="Times New Roman"/>
                      </a:endParaRPr>
                    </a:p>
                  </a:txBody>
                  <a:tcPr marL="68580" marR="68580" marT="0" marB="0" anchor="ctr"/>
                </a:tc>
                <a:tc>
                  <a:txBody>
                    <a:bodyPr/>
                    <a:lstStyle/>
                    <a:p>
                      <a:pPr indent="252095" algn="ctr">
                        <a:lnSpc>
                          <a:spcPct val="150000"/>
                        </a:lnSpc>
                        <a:spcAft>
                          <a:spcPts val="0"/>
                        </a:spcAft>
                      </a:pPr>
                      <a:r>
                        <a:rPr lang="es-EC" sz="1100" dirty="0">
                          <a:effectLst/>
                        </a:rPr>
                        <a:t>5%</a:t>
                      </a:r>
                      <a:endParaRPr lang="es-EC" sz="1600" dirty="0">
                        <a:effectLst/>
                        <a:latin typeface="Times New Roman"/>
                        <a:ea typeface="Times New Roman"/>
                        <a:cs typeface="Times New Roman"/>
                      </a:endParaRPr>
                    </a:p>
                  </a:txBody>
                  <a:tcPr marL="68580" marR="68580" marT="0" marB="0" anchor="ctr"/>
                </a:tc>
              </a:tr>
              <a:tr h="282991">
                <a:tc vMerge="1">
                  <a:txBody>
                    <a:bodyPr/>
                    <a:lstStyle/>
                    <a:p>
                      <a:endParaRPr lang="es-EC"/>
                    </a:p>
                  </a:txBody>
                  <a:tcPr/>
                </a:tc>
                <a:tc>
                  <a:txBody>
                    <a:bodyPr/>
                    <a:lstStyle/>
                    <a:p>
                      <a:pPr indent="252095" algn="ctr">
                        <a:lnSpc>
                          <a:spcPct val="150000"/>
                        </a:lnSpc>
                        <a:spcAft>
                          <a:spcPts val="0"/>
                        </a:spcAft>
                      </a:pPr>
                      <a:r>
                        <a:rPr lang="es-EC" sz="1100">
                          <a:effectLst/>
                        </a:rPr>
                        <a:t>Secundaria</a:t>
                      </a:r>
                      <a:endParaRPr lang="es-EC" sz="1600">
                        <a:effectLst/>
                        <a:latin typeface="Times New Roman"/>
                        <a:ea typeface="Times New Roman"/>
                        <a:cs typeface="Times New Roman"/>
                      </a:endParaRPr>
                    </a:p>
                  </a:txBody>
                  <a:tcPr marL="68580" marR="68580" marT="0" marB="0" anchor="ctr"/>
                </a:tc>
                <a:tc>
                  <a:txBody>
                    <a:bodyPr/>
                    <a:lstStyle/>
                    <a:p>
                      <a:pPr indent="252095" algn="ctr">
                        <a:lnSpc>
                          <a:spcPct val="150000"/>
                        </a:lnSpc>
                        <a:spcAft>
                          <a:spcPts val="0"/>
                        </a:spcAft>
                      </a:pPr>
                      <a:r>
                        <a:rPr lang="es-EC" sz="1100" dirty="0">
                          <a:effectLst/>
                        </a:rPr>
                        <a:t>43%</a:t>
                      </a:r>
                      <a:endParaRPr lang="es-EC" sz="1600" dirty="0">
                        <a:effectLst/>
                        <a:latin typeface="Times New Roman"/>
                        <a:ea typeface="Times New Roman"/>
                        <a:cs typeface="Times New Roman"/>
                      </a:endParaRPr>
                    </a:p>
                  </a:txBody>
                  <a:tcPr marL="68580" marR="68580" marT="0" marB="0" anchor="ctr"/>
                </a:tc>
              </a:tr>
              <a:tr h="282991">
                <a:tc vMerge="1">
                  <a:txBody>
                    <a:bodyPr/>
                    <a:lstStyle/>
                    <a:p>
                      <a:endParaRPr lang="es-EC"/>
                    </a:p>
                  </a:txBody>
                  <a:tcPr/>
                </a:tc>
                <a:tc>
                  <a:txBody>
                    <a:bodyPr/>
                    <a:lstStyle/>
                    <a:p>
                      <a:pPr indent="252095" algn="ctr">
                        <a:lnSpc>
                          <a:spcPct val="150000"/>
                        </a:lnSpc>
                        <a:spcAft>
                          <a:spcPts val="0"/>
                        </a:spcAft>
                      </a:pPr>
                      <a:r>
                        <a:rPr lang="es-EC" sz="1100">
                          <a:effectLst/>
                        </a:rPr>
                        <a:t>Superior</a:t>
                      </a:r>
                      <a:endParaRPr lang="es-EC" sz="1600">
                        <a:effectLst/>
                        <a:latin typeface="Times New Roman"/>
                        <a:ea typeface="Times New Roman"/>
                        <a:cs typeface="Times New Roman"/>
                      </a:endParaRPr>
                    </a:p>
                  </a:txBody>
                  <a:tcPr marL="68580" marR="68580" marT="0" marB="0" anchor="ctr"/>
                </a:tc>
                <a:tc>
                  <a:txBody>
                    <a:bodyPr/>
                    <a:lstStyle/>
                    <a:p>
                      <a:pPr indent="252095" algn="ctr">
                        <a:lnSpc>
                          <a:spcPct val="150000"/>
                        </a:lnSpc>
                        <a:spcAft>
                          <a:spcPts val="0"/>
                        </a:spcAft>
                      </a:pPr>
                      <a:r>
                        <a:rPr lang="es-EC" sz="1100" dirty="0">
                          <a:effectLst/>
                        </a:rPr>
                        <a:t>46%</a:t>
                      </a:r>
                      <a:endParaRPr lang="es-EC" sz="1600" dirty="0">
                        <a:effectLst/>
                        <a:latin typeface="Times New Roman"/>
                        <a:ea typeface="Times New Roman"/>
                        <a:cs typeface="Times New Roman"/>
                      </a:endParaRPr>
                    </a:p>
                  </a:txBody>
                  <a:tcPr marL="68580" marR="68580" marT="0" marB="0" anchor="ctr"/>
                </a:tc>
              </a:tr>
              <a:tr h="282991">
                <a:tc vMerge="1">
                  <a:txBody>
                    <a:bodyPr/>
                    <a:lstStyle/>
                    <a:p>
                      <a:endParaRPr lang="es-EC"/>
                    </a:p>
                  </a:txBody>
                  <a:tcPr/>
                </a:tc>
                <a:tc>
                  <a:txBody>
                    <a:bodyPr/>
                    <a:lstStyle/>
                    <a:p>
                      <a:pPr indent="252095" algn="ctr">
                        <a:lnSpc>
                          <a:spcPct val="150000"/>
                        </a:lnSpc>
                        <a:spcAft>
                          <a:spcPts val="0"/>
                        </a:spcAft>
                      </a:pPr>
                      <a:r>
                        <a:rPr lang="es-EC" sz="1100">
                          <a:effectLst/>
                        </a:rPr>
                        <a:t>Cuarto Nivel</a:t>
                      </a:r>
                      <a:endParaRPr lang="es-EC" sz="1600">
                        <a:effectLst/>
                        <a:latin typeface="Times New Roman"/>
                        <a:ea typeface="Times New Roman"/>
                        <a:cs typeface="Times New Roman"/>
                      </a:endParaRPr>
                    </a:p>
                  </a:txBody>
                  <a:tcPr marL="68580" marR="68580" marT="0" marB="0" anchor="ctr"/>
                </a:tc>
                <a:tc>
                  <a:txBody>
                    <a:bodyPr/>
                    <a:lstStyle/>
                    <a:p>
                      <a:pPr indent="252095" algn="ctr">
                        <a:lnSpc>
                          <a:spcPct val="150000"/>
                        </a:lnSpc>
                        <a:spcAft>
                          <a:spcPts val="0"/>
                        </a:spcAft>
                      </a:pPr>
                      <a:r>
                        <a:rPr lang="es-EC" sz="1100">
                          <a:effectLst/>
                        </a:rPr>
                        <a:t>6%</a:t>
                      </a:r>
                      <a:endParaRPr lang="es-EC" sz="1600">
                        <a:effectLst/>
                        <a:latin typeface="Times New Roman"/>
                        <a:ea typeface="Times New Roman"/>
                        <a:cs typeface="Times New Roman"/>
                      </a:endParaRPr>
                    </a:p>
                  </a:txBody>
                  <a:tcPr marL="68580" marR="68580" marT="0" marB="0" anchor="ctr"/>
                </a:tc>
              </a:tr>
              <a:tr h="282991">
                <a:tc rowSpan="2">
                  <a:txBody>
                    <a:bodyPr/>
                    <a:lstStyle/>
                    <a:p>
                      <a:pPr indent="252095" algn="ctr">
                        <a:lnSpc>
                          <a:spcPct val="150000"/>
                        </a:lnSpc>
                        <a:spcAft>
                          <a:spcPts val="0"/>
                        </a:spcAft>
                      </a:pPr>
                      <a:r>
                        <a:rPr lang="es-EC" sz="1400" dirty="0">
                          <a:effectLst/>
                        </a:rPr>
                        <a:t>NACIONALIDAD</a:t>
                      </a:r>
                      <a:endParaRPr lang="es-EC" sz="2000" dirty="0">
                        <a:effectLst/>
                        <a:latin typeface="Times New Roman"/>
                        <a:ea typeface="Times New Roman"/>
                        <a:cs typeface="Times New Roman"/>
                      </a:endParaRPr>
                    </a:p>
                  </a:txBody>
                  <a:tcPr marL="68580" marR="68580" marT="0" marB="0" anchor="ctr"/>
                </a:tc>
                <a:tc>
                  <a:txBody>
                    <a:bodyPr/>
                    <a:lstStyle/>
                    <a:p>
                      <a:pPr indent="252095" algn="ctr">
                        <a:lnSpc>
                          <a:spcPct val="150000"/>
                        </a:lnSpc>
                        <a:spcAft>
                          <a:spcPts val="0"/>
                        </a:spcAft>
                      </a:pPr>
                      <a:r>
                        <a:rPr lang="es-EC" sz="1100">
                          <a:effectLst/>
                        </a:rPr>
                        <a:t>Ecuatoriana</a:t>
                      </a:r>
                      <a:endParaRPr lang="es-EC" sz="1600">
                        <a:effectLst/>
                        <a:latin typeface="Times New Roman"/>
                        <a:ea typeface="Times New Roman"/>
                        <a:cs typeface="Times New Roman"/>
                      </a:endParaRPr>
                    </a:p>
                  </a:txBody>
                  <a:tcPr marL="68580" marR="68580" marT="0" marB="0" anchor="ctr"/>
                </a:tc>
                <a:tc>
                  <a:txBody>
                    <a:bodyPr/>
                    <a:lstStyle/>
                    <a:p>
                      <a:pPr indent="252095" algn="ctr">
                        <a:lnSpc>
                          <a:spcPct val="150000"/>
                        </a:lnSpc>
                        <a:spcAft>
                          <a:spcPts val="0"/>
                        </a:spcAft>
                      </a:pPr>
                      <a:r>
                        <a:rPr lang="es-EC" sz="1100" dirty="0">
                          <a:effectLst/>
                        </a:rPr>
                        <a:t>90%</a:t>
                      </a:r>
                      <a:endParaRPr lang="es-EC" sz="1600" dirty="0">
                        <a:effectLst/>
                        <a:latin typeface="Times New Roman"/>
                        <a:ea typeface="Times New Roman"/>
                        <a:cs typeface="Times New Roman"/>
                      </a:endParaRPr>
                    </a:p>
                  </a:txBody>
                  <a:tcPr marL="68580" marR="68580" marT="0" marB="0" anchor="ctr"/>
                </a:tc>
              </a:tr>
              <a:tr h="282991">
                <a:tc vMerge="1">
                  <a:txBody>
                    <a:bodyPr/>
                    <a:lstStyle/>
                    <a:p>
                      <a:endParaRPr lang="es-EC"/>
                    </a:p>
                  </a:txBody>
                  <a:tcPr/>
                </a:tc>
                <a:tc>
                  <a:txBody>
                    <a:bodyPr/>
                    <a:lstStyle/>
                    <a:p>
                      <a:pPr indent="252095" algn="ctr">
                        <a:lnSpc>
                          <a:spcPct val="150000"/>
                        </a:lnSpc>
                        <a:spcAft>
                          <a:spcPts val="0"/>
                        </a:spcAft>
                      </a:pPr>
                      <a:r>
                        <a:rPr lang="es-EC" sz="1100">
                          <a:effectLst/>
                        </a:rPr>
                        <a:t>Extranjeros</a:t>
                      </a:r>
                      <a:endParaRPr lang="es-EC" sz="1600">
                        <a:effectLst/>
                        <a:latin typeface="Times New Roman"/>
                        <a:ea typeface="Times New Roman"/>
                        <a:cs typeface="Times New Roman"/>
                      </a:endParaRPr>
                    </a:p>
                  </a:txBody>
                  <a:tcPr marL="68580" marR="68580" marT="0" marB="0" anchor="ctr"/>
                </a:tc>
                <a:tc>
                  <a:txBody>
                    <a:bodyPr/>
                    <a:lstStyle/>
                    <a:p>
                      <a:pPr indent="252095" algn="ctr">
                        <a:lnSpc>
                          <a:spcPct val="150000"/>
                        </a:lnSpc>
                        <a:spcAft>
                          <a:spcPts val="0"/>
                        </a:spcAft>
                      </a:pPr>
                      <a:r>
                        <a:rPr lang="es-EC" sz="1100" dirty="0">
                          <a:effectLst/>
                        </a:rPr>
                        <a:t>10%</a:t>
                      </a:r>
                      <a:endParaRPr lang="es-EC" sz="1600" dirty="0">
                        <a:effectLst/>
                        <a:latin typeface="Times New Roman"/>
                        <a:ea typeface="Times New Roman"/>
                        <a:cs typeface="Times New Roman"/>
                      </a:endParaRPr>
                    </a:p>
                  </a:txBody>
                  <a:tcPr marL="68580" marR="68580" marT="0" marB="0" anchor="ctr"/>
                </a:tc>
              </a:tr>
              <a:tr h="282991">
                <a:tc rowSpan="3">
                  <a:txBody>
                    <a:bodyPr/>
                    <a:lstStyle/>
                    <a:p>
                      <a:pPr indent="252095" algn="ctr">
                        <a:lnSpc>
                          <a:spcPct val="150000"/>
                        </a:lnSpc>
                        <a:spcAft>
                          <a:spcPts val="0"/>
                        </a:spcAft>
                      </a:pPr>
                      <a:r>
                        <a:rPr lang="es-EC" sz="1400" dirty="0">
                          <a:effectLst/>
                        </a:rPr>
                        <a:t>CONOCIMIENTO DE INTERNET</a:t>
                      </a:r>
                      <a:endParaRPr lang="es-EC" sz="2000" dirty="0">
                        <a:effectLst/>
                        <a:latin typeface="Times New Roman"/>
                        <a:ea typeface="Times New Roman"/>
                        <a:cs typeface="Times New Roman"/>
                      </a:endParaRPr>
                    </a:p>
                  </a:txBody>
                  <a:tcPr marL="68580" marR="68580" marT="0" marB="0" anchor="ctr"/>
                </a:tc>
                <a:tc>
                  <a:txBody>
                    <a:bodyPr/>
                    <a:lstStyle/>
                    <a:p>
                      <a:pPr indent="252095" algn="ctr">
                        <a:lnSpc>
                          <a:spcPct val="150000"/>
                        </a:lnSpc>
                        <a:spcAft>
                          <a:spcPts val="0"/>
                        </a:spcAft>
                      </a:pPr>
                      <a:r>
                        <a:rPr lang="es-EC" sz="1100">
                          <a:effectLst/>
                        </a:rPr>
                        <a:t>Inicial</a:t>
                      </a:r>
                      <a:endParaRPr lang="es-EC" sz="1600">
                        <a:effectLst/>
                        <a:latin typeface="Times New Roman"/>
                        <a:ea typeface="Times New Roman"/>
                        <a:cs typeface="Times New Roman"/>
                      </a:endParaRPr>
                    </a:p>
                  </a:txBody>
                  <a:tcPr marL="68580" marR="68580" marT="0" marB="0" anchor="ctr"/>
                </a:tc>
                <a:tc>
                  <a:txBody>
                    <a:bodyPr/>
                    <a:lstStyle/>
                    <a:p>
                      <a:pPr indent="252095" algn="ctr">
                        <a:lnSpc>
                          <a:spcPct val="150000"/>
                        </a:lnSpc>
                        <a:spcAft>
                          <a:spcPts val="0"/>
                        </a:spcAft>
                      </a:pPr>
                      <a:r>
                        <a:rPr lang="es-EC" sz="1100" dirty="0">
                          <a:effectLst/>
                        </a:rPr>
                        <a:t>15%</a:t>
                      </a:r>
                      <a:endParaRPr lang="es-EC" sz="1600" dirty="0">
                        <a:effectLst/>
                        <a:latin typeface="Times New Roman"/>
                        <a:ea typeface="Times New Roman"/>
                        <a:cs typeface="Times New Roman"/>
                      </a:endParaRPr>
                    </a:p>
                  </a:txBody>
                  <a:tcPr marL="68580" marR="68580" marT="0" marB="0" anchor="ctr"/>
                </a:tc>
              </a:tr>
              <a:tr h="282991">
                <a:tc vMerge="1">
                  <a:txBody>
                    <a:bodyPr/>
                    <a:lstStyle/>
                    <a:p>
                      <a:endParaRPr lang="es-EC"/>
                    </a:p>
                  </a:txBody>
                  <a:tcPr/>
                </a:tc>
                <a:tc>
                  <a:txBody>
                    <a:bodyPr/>
                    <a:lstStyle/>
                    <a:p>
                      <a:pPr indent="252095" algn="ctr">
                        <a:lnSpc>
                          <a:spcPct val="150000"/>
                        </a:lnSpc>
                        <a:spcAft>
                          <a:spcPts val="0"/>
                        </a:spcAft>
                      </a:pPr>
                      <a:r>
                        <a:rPr lang="es-EC" sz="1100">
                          <a:effectLst/>
                        </a:rPr>
                        <a:t>Medio</a:t>
                      </a:r>
                      <a:endParaRPr lang="es-EC" sz="1600">
                        <a:effectLst/>
                        <a:latin typeface="Times New Roman"/>
                        <a:ea typeface="Times New Roman"/>
                        <a:cs typeface="Times New Roman"/>
                      </a:endParaRPr>
                    </a:p>
                  </a:txBody>
                  <a:tcPr marL="68580" marR="68580" marT="0" marB="0" anchor="ctr"/>
                </a:tc>
                <a:tc>
                  <a:txBody>
                    <a:bodyPr/>
                    <a:lstStyle/>
                    <a:p>
                      <a:pPr indent="252095" algn="ctr">
                        <a:lnSpc>
                          <a:spcPct val="150000"/>
                        </a:lnSpc>
                        <a:spcAft>
                          <a:spcPts val="0"/>
                        </a:spcAft>
                      </a:pPr>
                      <a:r>
                        <a:rPr lang="es-EC" sz="1100" dirty="0">
                          <a:effectLst/>
                        </a:rPr>
                        <a:t>75%</a:t>
                      </a:r>
                      <a:endParaRPr lang="es-EC" sz="1600" dirty="0">
                        <a:effectLst/>
                        <a:latin typeface="Times New Roman"/>
                        <a:ea typeface="Times New Roman"/>
                        <a:cs typeface="Times New Roman"/>
                      </a:endParaRPr>
                    </a:p>
                  </a:txBody>
                  <a:tcPr marL="68580" marR="68580" marT="0" marB="0" anchor="ctr"/>
                </a:tc>
              </a:tr>
              <a:tr h="282991">
                <a:tc vMerge="1">
                  <a:txBody>
                    <a:bodyPr/>
                    <a:lstStyle/>
                    <a:p>
                      <a:endParaRPr lang="es-EC"/>
                    </a:p>
                  </a:txBody>
                  <a:tcPr/>
                </a:tc>
                <a:tc>
                  <a:txBody>
                    <a:bodyPr/>
                    <a:lstStyle/>
                    <a:p>
                      <a:pPr indent="252095" algn="ctr">
                        <a:lnSpc>
                          <a:spcPct val="150000"/>
                        </a:lnSpc>
                        <a:spcAft>
                          <a:spcPts val="0"/>
                        </a:spcAft>
                      </a:pPr>
                      <a:r>
                        <a:rPr lang="es-EC" sz="1100">
                          <a:effectLst/>
                        </a:rPr>
                        <a:t>Avanzado</a:t>
                      </a:r>
                      <a:endParaRPr lang="es-EC" sz="1600">
                        <a:effectLst/>
                        <a:latin typeface="Times New Roman"/>
                        <a:ea typeface="Times New Roman"/>
                        <a:cs typeface="Times New Roman"/>
                      </a:endParaRPr>
                    </a:p>
                  </a:txBody>
                  <a:tcPr marL="68580" marR="68580" marT="0" marB="0" anchor="ctr"/>
                </a:tc>
                <a:tc>
                  <a:txBody>
                    <a:bodyPr/>
                    <a:lstStyle/>
                    <a:p>
                      <a:pPr indent="252095" algn="ctr">
                        <a:lnSpc>
                          <a:spcPct val="150000"/>
                        </a:lnSpc>
                        <a:spcAft>
                          <a:spcPts val="0"/>
                        </a:spcAft>
                      </a:pPr>
                      <a:r>
                        <a:rPr lang="es-EC" sz="1100" dirty="0">
                          <a:effectLst/>
                        </a:rPr>
                        <a:t>10%</a:t>
                      </a:r>
                      <a:endParaRPr lang="es-EC" sz="1600" dirty="0">
                        <a:effectLst/>
                        <a:latin typeface="Times New Roman"/>
                        <a:ea typeface="Times New Roman"/>
                        <a:cs typeface="Times New Roman"/>
                      </a:endParaRPr>
                    </a:p>
                  </a:txBody>
                  <a:tcPr marL="68580" marR="68580" marT="0" marB="0" anchor="ctr"/>
                </a:tc>
              </a:tr>
            </a:tbl>
          </a:graphicData>
        </a:graphic>
      </p:graphicFrame>
      <p:pic>
        <p:nvPicPr>
          <p:cNvPr id="3074" name="Picture 2" descr="http://rlv.zcache.es/el_hotel_de_familia_llega_el_dibujo_animado_tarjeta_postal-r0c7088b1865d4eb8a2d6944727e2bc54_vgbaq_8byvr_324.jpg"/>
          <p:cNvPicPr>
            <a:picLocks noChangeAspect="1" noChangeArrowheads="1"/>
          </p:cNvPicPr>
          <p:nvPr/>
        </p:nvPicPr>
        <p:blipFill rotWithShape="1">
          <a:blip r:embed="rId3">
            <a:extLst>
              <a:ext uri="{28A0092B-C50C-407E-A947-70E740481C1C}">
                <a14:useLocalDpi xmlns:a14="http://schemas.microsoft.com/office/drawing/2010/main" val="0"/>
              </a:ext>
            </a:extLst>
          </a:blip>
          <a:srcRect t="13035" b="13554"/>
          <a:stretch/>
        </p:blipFill>
        <p:spPr bwMode="auto">
          <a:xfrm>
            <a:off x="796702" y="4070107"/>
            <a:ext cx="3086100" cy="2265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9143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900" fill="hold"/>
                                        <p:tgtEl>
                                          <p:spTgt spid="14"/>
                                        </p:tgtEl>
                                        <p:attrNameLst>
                                          <p:attrName>ppt_x</p:attrName>
                                        </p:attrNameLst>
                                      </p:cBhvr>
                                      <p:tavLst>
                                        <p:tav tm="0">
                                          <p:val>
                                            <p:strVal val="#ppt_x"/>
                                          </p:val>
                                        </p:tav>
                                        <p:tav tm="100000">
                                          <p:val>
                                            <p:strVal val="#ppt_x"/>
                                          </p:val>
                                        </p:tav>
                                      </p:tavLst>
                                    </p:anim>
                                    <p:anim calcmode="lin" valueType="num">
                                      <p:cBhvr additive="base">
                                        <p:cTn id="19" dur="9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4427985" y="1412776"/>
            <a:ext cx="4896544" cy="4392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0 Imagen"/>
          <p:cNvPicPr/>
          <p:nvPr/>
        </p:nvPicPr>
        <p:blipFill>
          <a:blip r:embed="rId2" cstate="print">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12" name="4 Marcador de fecha"/>
          <p:cNvSpPr>
            <a:spLocks noGrp="1"/>
          </p:cNvSpPr>
          <p:nvPr>
            <p:ph type="dt" sz="half" idx="10"/>
          </p:nvPr>
        </p:nvSpPr>
        <p:spPr/>
        <p:txBody>
          <a:bodyPr/>
          <a:lstStyle/>
          <a:p>
            <a:pPr algn="r"/>
            <a:fld id="{215F7BF7-066B-4B8E-ABE3-30A6D0CCDA91}" type="datetime1">
              <a:rPr lang="es-MX" smtClean="0"/>
              <a:pPr algn="r"/>
              <a:t>05/08/2015</a:t>
            </a:fld>
            <a:endParaRPr lang="es-MX" dirty="0"/>
          </a:p>
        </p:txBody>
      </p:sp>
      <p:sp>
        <p:nvSpPr>
          <p:cNvPr id="6" name="5 Marcador de pie de página"/>
          <p:cNvSpPr>
            <a:spLocks noGrp="1"/>
          </p:cNvSpPr>
          <p:nvPr>
            <p:ph type="ftr" sz="quarter" idx="11"/>
          </p:nvPr>
        </p:nvSpPr>
        <p:spPr/>
        <p:txBody>
          <a:bodyPr/>
          <a:lstStyle/>
          <a:p>
            <a:pPr algn="l"/>
            <a:r>
              <a:rPr lang="es-MX" dirty="0" smtClean="0"/>
              <a:t>Herrera Daniel</a:t>
            </a:r>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12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DISEÑO</a:t>
            </a:r>
            <a:endParaRPr lang="en-US" sz="2000" b="1" dirty="0">
              <a:latin typeface="Arial" panose="020B0604020202020204" pitchFamily="34" charset="0"/>
              <a:cs typeface="Arial" panose="020B0604020202020204" pitchFamily="34" charset="0"/>
            </a:endParaRPr>
          </a:p>
        </p:txBody>
      </p:sp>
      <p:sp>
        <p:nvSpPr>
          <p:cNvPr id="10" name="9 Rectángulo"/>
          <p:cNvSpPr/>
          <p:nvPr/>
        </p:nvSpPr>
        <p:spPr>
          <a:xfrm>
            <a:off x="251521" y="1340768"/>
            <a:ext cx="4176464" cy="5078313"/>
          </a:xfrm>
          <a:prstGeom prst="rect">
            <a:avLst/>
          </a:prstGeom>
        </p:spPr>
        <p:txBody>
          <a:bodyPr wrap="square">
            <a:spAutoFit/>
          </a:bodyPr>
          <a:lstStyle/>
          <a:p>
            <a:pPr algn="just"/>
            <a:r>
              <a:rPr lang="es-EC" b="1" dirty="0" smtClean="0">
                <a:effectLst>
                  <a:outerShdw blurRad="38100" dist="38100" dir="2700000" algn="tl">
                    <a:srgbClr val="000000">
                      <a:alpha val="43137"/>
                    </a:srgbClr>
                  </a:outerShdw>
                </a:effectLst>
              </a:rPr>
              <a:t>DISEÑO CONCEPTUAL </a:t>
            </a:r>
          </a:p>
          <a:p>
            <a:pPr algn="just"/>
            <a:endParaRPr lang="es-EC" dirty="0"/>
          </a:p>
          <a:p>
            <a:pPr marL="285750" indent="-285750" algn="just">
              <a:buFont typeface="Wingdings" panose="05000000000000000000" pitchFamily="2" charset="2"/>
              <a:buChar char="ü"/>
            </a:pPr>
            <a:r>
              <a:rPr lang="es-EC" dirty="0" smtClean="0"/>
              <a:t>Se define esquema de organización, funcionamiento y navegación del Portal, sin que se especifique la apariencia del mismo.</a:t>
            </a:r>
          </a:p>
          <a:p>
            <a:pPr marL="285750" indent="-285750" algn="just">
              <a:buFont typeface="Wingdings" panose="05000000000000000000" pitchFamily="2" charset="2"/>
              <a:buChar char="ü"/>
            </a:pPr>
            <a:endParaRPr lang="es-EC" dirty="0"/>
          </a:p>
          <a:p>
            <a:pPr marL="285750" indent="-285750" algn="just">
              <a:buFont typeface="Wingdings" panose="05000000000000000000" pitchFamily="2" charset="2"/>
              <a:buChar char="ü"/>
            </a:pPr>
            <a:r>
              <a:rPr lang="es-EC" dirty="0" smtClean="0"/>
              <a:t>Se realiza prueba de </a:t>
            </a:r>
            <a:r>
              <a:rPr lang="es-EC" dirty="0" err="1" smtClean="0"/>
              <a:t>card</a:t>
            </a:r>
            <a:r>
              <a:rPr lang="es-EC" dirty="0" smtClean="0"/>
              <a:t> </a:t>
            </a:r>
            <a:r>
              <a:rPr lang="es-EC" dirty="0" err="1" smtClean="0"/>
              <a:t>sorting</a:t>
            </a:r>
            <a:r>
              <a:rPr lang="es-EC" dirty="0" smtClean="0"/>
              <a:t> abierto a 35 personas clientes de Hotel </a:t>
            </a:r>
            <a:r>
              <a:rPr lang="es-EC" dirty="0" err="1" smtClean="0"/>
              <a:t>Majestic</a:t>
            </a:r>
            <a:r>
              <a:rPr lang="es-EC" dirty="0" smtClean="0"/>
              <a:t>.</a:t>
            </a:r>
          </a:p>
          <a:p>
            <a:pPr marL="285750" indent="-285750" algn="just">
              <a:buFont typeface="Wingdings" panose="05000000000000000000" pitchFamily="2" charset="2"/>
              <a:buChar char="ü"/>
            </a:pPr>
            <a:endParaRPr lang="es-EC" dirty="0"/>
          </a:p>
          <a:p>
            <a:pPr marL="285750" indent="-285750" algn="just">
              <a:buFont typeface="Wingdings" panose="05000000000000000000" pitchFamily="2" charset="2"/>
              <a:buChar char="ü"/>
            </a:pPr>
            <a:r>
              <a:rPr lang="es-EC" dirty="0" smtClean="0"/>
              <a:t>Se escogió un grupo de tarjetas y se entrego a los clientes para que realicen el ordenamientos respectivo.</a:t>
            </a:r>
          </a:p>
          <a:p>
            <a:pPr marL="285750" indent="-285750" algn="just">
              <a:buFont typeface="Wingdings" panose="05000000000000000000" pitchFamily="2" charset="2"/>
              <a:buChar char="ü"/>
            </a:pPr>
            <a:endParaRPr lang="es-EC" dirty="0"/>
          </a:p>
          <a:p>
            <a:pPr marL="285750" indent="-285750" algn="just">
              <a:buFont typeface="Wingdings" panose="05000000000000000000" pitchFamily="2" charset="2"/>
              <a:buChar char="ü"/>
            </a:pPr>
            <a:r>
              <a:rPr lang="es-EC" dirty="0" smtClean="0"/>
              <a:t>Las tarjetas entregadas son las presentadas a continuación.</a:t>
            </a:r>
          </a:p>
          <a:p>
            <a:pPr algn="just"/>
            <a:endParaRPr lang="es-EC" dirty="0"/>
          </a:p>
        </p:txBody>
      </p:sp>
      <p:sp>
        <p:nvSpPr>
          <p:cNvPr id="15" name="8 Rectángulo"/>
          <p:cNvSpPr/>
          <p:nvPr/>
        </p:nvSpPr>
        <p:spPr>
          <a:xfrm>
            <a:off x="6067112" y="4986883"/>
            <a:ext cx="1514475" cy="314325"/>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252095" algn="ctr">
              <a:lnSpc>
                <a:spcPct val="150000"/>
              </a:lnSpc>
              <a:spcAft>
                <a:spcPts val="800"/>
              </a:spcAft>
            </a:pPr>
            <a:r>
              <a:rPr lang="es-EC" sz="1200" b="1" dirty="0">
                <a:effectLst/>
                <a:latin typeface="Times New Roman"/>
                <a:ea typeface="Times New Roman"/>
                <a:cs typeface="Times New Roman"/>
              </a:rPr>
              <a:t>CONTACTO</a:t>
            </a:r>
            <a:endParaRPr lang="es-EC" sz="1200" dirty="0">
              <a:effectLst/>
              <a:latin typeface="Times New Roman"/>
              <a:ea typeface="Times New Roman"/>
              <a:cs typeface="Times New Roman"/>
            </a:endParaRPr>
          </a:p>
        </p:txBody>
      </p:sp>
      <p:sp>
        <p:nvSpPr>
          <p:cNvPr id="16" name="1 Rectángulo"/>
          <p:cNvSpPr/>
          <p:nvPr/>
        </p:nvSpPr>
        <p:spPr>
          <a:xfrm>
            <a:off x="5039682" y="3454628"/>
            <a:ext cx="1514475" cy="314325"/>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252095" algn="ctr">
              <a:lnSpc>
                <a:spcPct val="150000"/>
              </a:lnSpc>
              <a:spcAft>
                <a:spcPts val="800"/>
              </a:spcAft>
            </a:pPr>
            <a:r>
              <a:rPr lang="es-EC" sz="1200" b="1" dirty="0">
                <a:effectLst/>
                <a:latin typeface="Times New Roman"/>
                <a:ea typeface="Times New Roman"/>
                <a:cs typeface="Times New Roman"/>
              </a:rPr>
              <a:t>BIENVENIDOS</a:t>
            </a:r>
            <a:endParaRPr lang="es-EC" sz="1200" dirty="0">
              <a:effectLst/>
              <a:latin typeface="Times New Roman"/>
              <a:ea typeface="Times New Roman"/>
              <a:cs typeface="Times New Roman"/>
            </a:endParaRPr>
          </a:p>
        </p:txBody>
      </p:sp>
      <p:sp>
        <p:nvSpPr>
          <p:cNvPr id="17" name="5 Rectángulo"/>
          <p:cNvSpPr/>
          <p:nvPr/>
        </p:nvSpPr>
        <p:spPr>
          <a:xfrm>
            <a:off x="7058347" y="4454753"/>
            <a:ext cx="1743075" cy="314325"/>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252095" algn="ctr">
              <a:lnSpc>
                <a:spcPct val="150000"/>
              </a:lnSpc>
              <a:spcAft>
                <a:spcPts val="800"/>
              </a:spcAft>
            </a:pPr>
            <a:r>
              <a:rPr lang="es-EC" sz="1200" b="1">
                <a:effectLst/>
                <a:latin typeface="Times New Roman"/>
                <a:ea typeface="Times New Roman"/>
                <a:cs typeface="Times New Roman"/>
              </a:rPr>
              <a:t>GALERIA</a:t>
            </a:r>
            <a:endParaRPr lang="es-EC" sz="1200">
              <a:effectLst/>
              <a:latin typeface="Times New Roman"/>
              <a:ea typeface="Times New Roman"/>
              <a:cs typeface="Times New Roman"/>
            </a:endParaRPr>
          </a:p>
        </p:txBody>
      </p:sp>
      <p:sp>
        <p:nvSpPr>
          <p:cNvPr id="18" name="6 Rectángulo"/>
          <p:cNvSpPr/>
          <p:nvPr/>
        </p:nvSpPr>
        <p:spPr>
          <a:xfrm>
            <a:off x="7077397" y="3454628"/>
            <a:ext cx="1743075" cy="314325"/>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252095" algn="ctr">
              <a:lnSpc>
                <a:spcPct val="150000"/>
              </a:lnSpc>
              <a:spcAft>
                <a:spcPts val="800"/>
              </a:spcAft>
            </a:pPr>
            <a:r>
              <a:rPr lang="es-EC" sz="1200" b="1">
                <a:effectLst/>
                <a:latin typeface="Times New Roman"/>
                <a:ea typeface="Times New Roman"/>
                <a:cs typeface="Times New Roman"/>
              </a:rPr>
              <a:t>ACTIVIDADES</a:t>
            </a:r>
            <a:endParaRPr lang="es-EC" sz="1200">
              <a:effectLst/>
              <a:latin typeface="Times New Roman"/>
              <a:ea typeface="Times New Roman"/>
              <a:cs typeface="Times New Roman"/>
            </a:endParaRPr>
          </a:p>
        </p:txBody>
      </p:sp>
      <p:sp>
        <p:nvSpPr>
          <p:cNvPr id="19" name="13 Rectángulo"/>
          <p:cNvSpPr/>
          <p:nvPr/>
        </p:nvSpPr>
        <p:spPr>
          <a:xfrm>
            <a:off x="5039682" y="4454753"/>
            <a:ext cx="1514475" cy="314325"/>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252095" algn="ctr">
              <a:lnSpc>
                <a:spcPct val="150000"/>
              </a:lnSpc>
              <a:spcAft>
                <a:spcPts val="800"/>
              </a:spcAft>
            </a:pPr>
            <a:r>
              <a:rPr lang="es-EC" sz="1200" b="1">
                <a:effectLst/>
                <a:latin typeface="Times New Roman"/>
                <a:ea typeface="Times New Roman"/>
                <a:cs typeface="Times New Roman"/>
              </a:rPr>
              <a:t>UBICACIÓN</a:t>
            </a:r>
            <a:endParaRPr lang="es-EC" sz="1200">
              <a:effectLst/>
              <a:latin typeface="Times New Roman"/>
              <a:ea typeface="Times New Roman"/>
              <a:cs typeface="Times New Roman"/>
            </a:endParaRPr>
          </a:p>
        </p:txBody>
      </p:sp>
      <p:sp>
        <p:nvSpPr>
          <p:cNvPr id="20" name="19 Rectángulo"/>
          <p:cNvSpPr/>
          <p:nvPr/>
        </p:nvSpPr>
        <p:spPr>
          <a:xfrm>
            <a:off x="5039047" y="3959453"/>
            <a:ext cx="1514475" cy="314325"/>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252095" algn="ctr">
              <a:lnSpc>
                <a:spcPct val="150000"/>
              </a:lnSpc>
              <a:spcAft>
                <a:spcPts val="800"/>
              </a:spcAft>
            </a:pPr>
            <a:r>
              <a:rPr lang="es-EC" sz="1200" b="1" dirty="0" smtClean="0">
                <a:effectLst/>
                <a:latin typeface="Times New Roman"/>
                <a:ea typeface="Times New Roman"/>
                <a:cs typeface="Times New Roman"/>
              </a:rPr>
              <a:t>VISIÓN</a:t>
            </a:r>
            <a:endParaRPr lang="es-EC" sz="1200" dirty="0">
              <a:effectLst/>
              <a:latin typeface="Times New Roman"/>
              <a:ea typeface="Times New Roman"/>
              <a:cs typeface="Times New Roman"/>
            </a:endParaRPr>
          </a:p>
        </p:txBody>
      </p:sp>
      <p:sp>
        <p:nvSpPr>
          <p:cNvPr id="21" name="20 Rectángulo"/>
          <p:cNvSpPr/>
          <p:nvPr/>
        </p:nvSpPr>
        <p:spPr>
          <a:xfrm>
            <a:off x="7058347" y="3959453"/>
            <a:ext cx="1743075" cy="314325"/>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252095" algn="ctr">
              <a:lnSpc>
                <a:spcPct val="150000"/>
              </a:lnSpc>
              <a:spcAft>
                <a:spcPts val="800"/>
              </a:spcAft>
            </a:pPr>
            <a:r>
              <a:rPr lang="es-EC" sz="1200" b="1" dirty="0" smtClean="0">
                <a:effectLst/>
                <a:latin typeface="Times New Roman"/>
                <a:ea typeface="Times New Roman"/>
                <a:cs typeface="Times New Roman"/>
              </a:rPr>
              <a:t>MISIÓN</a:t>
            </a:r>
            <a:endParaRPr lang="es-EC" sz="1200" dirty="0">
              <a:effectLst/>
              <a:latin typeface="Times New Roman"/>
              <a:ea typeface="Times New Roman"/>
              <a:cs typeface="Times New Roman"/>
            </a:endParaRPr>
          </a:p>
        </p:txBody>
      </p:sp>
      <p:sp>
        <p:nvSpPr>
          <p:cNvPr id="22" name="10 Rectángulo"/>
          <p:cNvSpPr/>
          <p:nvPr/>
        </p:nvSpPr>
        <p:spPr>
          <a:xfrm>
            <a:off x="5053017" y="2290673"/>
            <a:ext cx="1514475" cy="314325"/>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252095" algn="ctr">
              <a:lnSpc>
                <a:spcPct val="150000"/>
              </a:lnSpc>
              <a:spcAft>
                <a:spcPts val="800"/>
              </a:spcAft>
            </a:pPr>
            <a:r>
              <a:rPr lang="es-EC" sz="1200" b="1" dirty="0">
                <a:effectLst/>
                <a:latin typeface="Times New Roman"/>
                <a:ea typeface="Times New Roman"/>
                <a:cs typeface="Times New Roman"/>
              </a:rPr>
              <a:t>NOTICIAS</a:t>
            </a:r>
            <a:endParaRPr lang="es-EC" sz="1200" dirty="0">
              <a:effectLst/>
              <a:latin typeface="Times New Roman"/>
              <a:ea typeface="Times New Roman"/>
              <a:cs typeface="Times New Roman"/>
            </a:endParaRPr>
          </a:p>
        </p:txBody>
      </p:sp>
      <p:sp>
        <p:nvSpPr>
          <p:cNvPr id="23" name="14 Rectángulo"/>
          <p:cNvSpPr/>
          <p:nvPr/>
        </p:nvSpPr>
        <p:spPr>
          <a:xfrm>
            <a:off x="7091367" y="2262098"/>
            <a:ext cx="1724025" cy="314325"/>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252095" algn="ctr">
              <a:lnSpc>
                <a:spcPct val="150000"/>
              </a:lnSpc>
              <a:spcAft>
                <a:spcPts val="800"/>
              </a:spcAft>
            </a:pPr>
            <a:r>
              <a:rPr lang="es-EC" sz="1200" b="1">
                <a:effectLst/>
                <a:latin typeface="Times New Roman"/>
                <a:ea typeface="Times New Roman"/>
                <a:cs typeface="Times New Roman"/>
              </a:rPr>
              <a:t>RESERVAS</a:t>
            </a:r>
            <a:endParaRPr lang="es-EC" sz="1200">
              <a:effectLst/>
              <a:latin typeface="Times New Roman"/>
              <a:ea typeface="Times New Roman"/>
              <a:cs typeface="Times New Roman"/>
            </a:endParaRPr>
          </a:p>
        </p:txBody>
      </p:sp>
      <p:sp>
        <p:nvSpPr>
          <p:cNvPr id="24" name="3 Rectángulo"/>
          <p:cNvSpPr/>
          <p:nvPr/>
        </p:nvSpPr>
        <p:spPr>
          <a:xfrm>
            <a:off x="5053652" y="2785973"/>
            <a:ext cx="1514475" cy="314325"/>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252095" algn="ctr">
              <a:lnSpc>
                <a:spcPct val="150000"/>
              </a:lnSpc>
              <a:spcAft>
                <a:spcPts val="800"/>
              </a:spcAft>
            </a:pPr>
            <a:r>
              <a:rPr lang="es-EC" sz="1200" b="1">
                <a:effectLst/>
                <a:latin typeface="Times New Roman"/>
                <a:ea typeface="Times New Roman"/>
                <a:cs typeface="Times New Roman"/>
              </a:rPr>
              <a:t>ACERCA DE</a:t>
            </a:r>
            <a:endParaRPr lang="es-EC" sz="1200">
              <a:effectLst/>
              <a:latin typeface="Times New Roman"/>
              <a:ea typeface="Times New Roman"/>
              <a:cs typeface="Times New Roman"/>
            </a:endParaRPr>
          </a:p>
        </p:txBody>
      </p:sp>
      <p:sp>
        <p:nvSpPr>
          <p:cNvPr id="25" name="4 Rectángulo"/>
          <p:cNvSpPr/>
          <p:nvPr/>
        </p:nvSpPr>
        <p:spPr>
          <a:xfrm>
            <a:off x="7091367" y="2785973"/>
            <a:ext cx="1724025" cy="314325"/>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252095" algn="ctr">
              <a:lnSpc>
                <a:spcPct val="150000"/>
              </a:lnSpc>
              <a:spcAft>
                <a:spcPts val="800"/>
              </a:spcAft>
            </a:pPr>
            <a:r>
              <a:rPr lang="es-EC" sz="1200" b="1">
                <a:effectLst/>
                <a:latin typeface="Times New Roman"/>
                <a:ea typeface="Times New Roman"/>
                <a:cs typeface="Times New Roman"/>
              </a:rPr>
              <a:t>HABITACIONES</a:t>
            </a:r>
            <a:endParaRPr lang="es-EC" sz="1200">
              <a:effectLst/>
              <a:latin typeface="Times New Roman"/>
              <a:ea typeface="Times New Roman"/>
              <a:cs typeface="Times New Roman"/>
            </a:endParaRPr>
          </a:p>
        </p:txBody>
      </p:sp>
      <p:sp>
        <p:nvSpPr>
          <p:cNvPr id="26" name="25 CuadroTexto">
            <a:hlinkClick r:id="rId3" action="ppaction://hlinksldjump"/>
          </p:cNvPr>
          <p:cNvSpPr txBox="1"/>
          <p:nvPr/>
        </p:nvSpPr>
        <p:spPr>
          <a:xfrm>
            <a:off x="7164288" y="6165304"/>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a:ln w="18415" cmpd="sng">
                  <a:solidFill>
                    <a:srgbClr val="FFFFFF"/>
                  </a:solidFill>
                  <a:prstDash val="solid"/>
                </a:ln>
                <a:solidFill>
                  <a:srgbClr val="FFFFFF"/>
                </a:solidFill>
                <a:effectLst>
                  <a:outerShdw blurRad="63500" dir="3600000" algn="tl" rotWithShape="0">
                    <a:srgbClr val="000000">
                      <a:alpha val="70000"/>
                    </a:srgbClr>
                  </a:outerShdw>
                </a:effectLst>
              </a:rPr>
              <a:t>Í</a:t>
            </a: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1630184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00"/>
                                        <p:tgtEl>
                                          <p:spTgt spid="10"/>
                                        </p:tgtEl>
                                      </p:cBhvr>
                                    </p:animEffect>
                                  </p:childTnLst>
                                </p:cTn>
                              </p:par>
                            </p:childTnLst>
                          </p:cTn>
                        </p:par>
                        <p:par>
                          <p:cTn id="8" fill="hold">
                            <p:stCondLst>
                              <p:cond delay="7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200"/>
                            </p:stCondLst>
                            <p:childTnLst>
                              <p:par>
                                <p:cTn id="13" presetID="2" presetClass="entr" presetSubtype="4"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800" fill="hold"/>
                                        <p:tgtEl>
                                          <p:spTgt spid="22"/>
                                        </p:tgtEl>
                                        <p:attrNameLst>
                                          <p:attrName>ppt_x</p:attrName>
                                        </p:attrNameLst>
                                      </p:cBhvr>
                                      <p:tavLst>
                                        <p:tav tm="0">
                                          <p:val>
                                            <p:strVal val="#ppt_x"/>
                                          </p:val>
                                        </p:tav>
                                        <p:tav tm="100000">
                                          <p:val>
                                            <p:strVal val="#ppt_x"/>
                                          </p:val>
                                        </p:tav>
                                      </p:tavLst>
                                    </p:anim>
                                    <p:anim calcmode="lin" valueType="num">
                                      <p:cBhvr additive="base">
                                        <p:cTn id="16" dur="8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800" fill="hold"/>
                                        <p:tgtEl>
                                          <p:spTgt spid="24"/>
                                        </p:tgtEl>
                                        <p:attrNameLst>
                                          <p:attrName>ppt_x</p:attrName>
                                        </p:attrNameLst>
                                      </p:cBhvr>
                                      <p:tavLst>
                                        <p:tav tm="0">
                                          <p:val>
                                            <p:strVal val="#ppt_x"/>
                                          </p:val>
                                        </p:tav>
                                        <p:tav tm="100000">
                                          <p:val>
                                            <p:strVal val="#ppt_x"/>
                                          </p:val>
                                        </p:tav>
                                      </p:tavLst>
                                    </p:anim>
                                    <p:anim calcmode="lin" valueType="num">
                                      <p:cBhvr additive="base">
                                        <p:cTn id="20" dur="8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800" fill="hold"/>
                                        <p:tgtEl>
                                          <p:spTgt spid="16"/>
                                        </p:tgtEl>
                                        <p:attrNameLst>
                                          <p:attrName>ppt_x</p:attrName>
                                        </p:attrNameLst>
                                      </p:cBhvr>
                                      <p:tavLst>
                                        <p:tav tm="0">
                                          <p:val>
                                            <p:strVal val="#ppt_x"/>
                                          </p:val>
                                        </p:tav>
                                        <p:tav tm="100000">
                                          <p:val>
                                            <p:strVal val="#ppt_x"/>
                                          </p:val>
                                        </p:tav>
                                      </p:tavLst>
                                    </p:anim>
                                    <p:anim calcmode="lin" valueType="num">
                                      <p:cBhvr additive="base">
                                        <p:cTn id="24" dur="8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800" fill="hold"/>
                                        <p:tgtEl>
                                          <p:spTgt spid="20"/>
                                        </p:tgtEl>
                                        <p:attrNameLst>
                                          <p:attrName>ppt_x</p:attrName>
                                        </p:attrNameLst>
                                      </p:cBhvr>
                                      <p:tavLst>
                                        <p:tav tm="0">
                                          <p:val>
                                            <p:strVal val="#ppt_x"/>
                                          </p:val>
                                        </p:tav>
                                        <p:tav tm="100000">
                                          <p:val>
                                            <p:strVal val="#ppt_x"/>
                                          </p:val>
                                        </p:tav>
                                      </p:tavLst>
                                    </p:anim>
                                    <p:anim calcmode="lin" valueType="num">
                                      <p:cBhvr additive="base">
                                        <p:cTn id="28" dur="8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800" fill="hold"/>
                                        <p:tgtEl>
                                          <p:spTgt spid="19"/>
                                        </p:tgtEl>
                                        <p:attrNameLst>
                                          <p:attrName>ppt_x</p:attrName>
                                        </p:attrNameLst>
                                      </p:cBhvr>
                                      <p:tavLst>
                                        <p:tav tm="0">
                                          <p:val>
                                            <p:strVal val="#ppt_x"/>
                                          </p:val>
                                        </p:tav>
                                        <p:tav tm="100000">
                                          <p:val>
                                            <p:strVal val="#ppt_x"/>
                                          </p:val>
                                        </p:tav>
                                      </p:tavLst>
                                    </p:anim>
                                    <p:anim calcmode="lin" valueType="num">
                                      <p:cBhvr additive="base">
                                        <p:cTn id="32" dur="8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800" fill="hold"/>
                                        <p:tgtEl>
                                          <p:spTgt spid="23"/>
                                        </p:tgtEl>
                                        <p:attrNameLst>
                                          <p:attrName>ppt_x</p:attrName>
                                        </p:attrNameLst>
                                      </p:cBhvr>
                                      <p:tavLst>
                                        <p:tav tm="0">
                                          <p:val>
                                            <p:strVal val="#ppt_x"/>
                                          </p:val>
                                        </p:tav>
                                        <p:tav tm="100000">
                                          <p:val>
                                            <p:strVal val="#ppt_x"/>
                                          </p:val>
                                        </p:tav>
                                      </p:tavLst>
                                    </p:anim>
                                    <p:anim calcmode="lin" valueType="num">
                                      <p:cBhvr additive="base">
                                        <p:cTn id="36" dur="800" fill="hold"/>
                                        <p:tgtEl>
                                          <p:spTgt spid="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800" fill="hold"/>
                                        <p:tgtEl>
                                          <p:spTgt spid="25"/>
                                        </p:tgtEl>
                                        <p:attrNameLst>
                                          <p:attrName>ppt_x</p:attrName>
                                        </p:attrNameLst>
                                      </p:cBhvr>
                                      <p:tavLst>
                                        <p:tav tm="0">
                                          <p:val>
                                            <p:strVal val="#ppt_x"/>
                                          </p:val>
                                        </p:tav>
                                        <p:tav tm="100000">
                                          <p:val>
                                            <p:strVal val="#ppt_x"/>
                                          </p:val>
                                        </p:tav>
                                      </p:tavLst>
                                    </p:anim>
                                    <p:anim calcmode="lin" valueType="num">
                                      <p:cBhvr additive="base">
                                        <p:cTn id="40" dur="800" fill="hold"/>
                                        <p:tgtEl>
                                          <p:spTgt spid="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800" fill="hold"/>
                                        <p:tgtEl>
                                          <p:spTgt spid="18"/>
                                        </p:tgtEl>
                                        <p:attrNameLst>
                                          <p:attrName>ppt_x</p:attrName>
                                        </p:attrNameLst>
                                      </p:cBhvr>
                                      <p:tavLst>
                                        <p:tav tm="0">
                                          <p:val>
                                            <p:strVal val="#ppt_x"/>
                                          </p:val>
                                        </p:tav>
                                        <p:tav tm="100000">
                                          <p:val>
                                            <p:strVal val="#ppt_x"/>
                                          </p:val>
                                        </p:tav>
                                      </p:tavLst>
                                    </p:anim>
                                    <p:anim calcmode="lin" valueType="num">
                                      <p:cBhvr additive="base">
                                        <p:cTn id="44" dur="8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800" fill="hold"/>
                                        <p:tgtEl>
                                          <p:spTgt spid="21"/>
                                        </p:tgtEl>
                                        <p:attrNameLst>
                                          <p:attrName>ppt_x</p:attrName>
                                        </p:attrNameLst>
                                      </p:cBhvr>
                                      <p:tavLst>
                                        <p:tav tm="0">
                                          <p:val>
                                            <p:strVal val="#ppt_x"/>
                                          </p:val>
                                        </p:tav>
                                        <p:tav tm="100000">
                                          <p:val>
                                            <p:strVal val="#ppt_x"/>
                                          </p:val>
                                        </p:tav>
                                      </p:tavLst>
                                    </p:anim>
                                    <p:anim calcmode="lin" valueType="num">
                                      <p:cBhvr additive="base">
                                        <p:cTn id="48" dur="8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800" fill="hold"/>
                                        <p:tgtEl>
                                          <p:spTgt spid="17"/>
                                        </p:tgtEl>
                                        <p:attrNameLst>
                                          <p:attrName>ppt_x</p:attrName>
                                        </p:attrNameLst>
                                      </p:cBhvr>
                                      <p:tavLst>
                                        <p:tav tm="0">
                                          <p:val>
                                            <p:strVal val="#ppt_x"/>
                                          </p:val>
                                        </p:tav>
                                        <p:tav tm="100000">
                                          <p:val>
                                            <p:strVal val="#ppt_x"/>
                                          </p:val>
                                        </p:tav>
                                      </p:tavLst>
                                    </p:anim>
                                    <p:anim calcmode="lin" valueType="num">
                                      <p:cBhvr additive="base">
                                        <p:cTn id="52" dur="8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800" fill="hold"/>
                                        <p:tgtEl>
                                          <p:spTgt spid="15"/>
                                        </p:tgtEl>
                                        <p:attrNameLst>
                                          <p:attrName>ppt_x</p:attrName>
                                        </p:attrNameLst>
                                      </p:cBhvr>
                                      <p:tavLst>
                                        <p:tav tm="0">
                                          <p:val>
                                            <p:strVal val="#ppt_x"/>
                                          </p:val>
                                        </p:tav>
                                        <p:tav tm="100000">
                                          <p:val>
                                            <p:strVal val="#ppt_x"/>
                                          </p:val>
                                        </p:tav>
                                      </p:tavLst>
                                    </p:anim>
                                    <p:anim calcmode="lin" valueType="num">
                                      <p:cBhvr additive="base">
                                        <p:cTn id="56" dur="8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cstate="print">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12" name="4 Marcador de fecha"/>
          <p:cNvSpPr>
            <a:spLocks noGrp="1"/>
          </p:cNvSpPr>
          <p:nvPr>
            <p:ph type="dt" sz="half" idx="10"/>
          </p:nvPr>
        </p:nvSpPr>
        <p:spPr/>
        <p:txBody>
          <a:bodyPr/>
          <a:lstStyle/>
          <a:p>
            <a:pPr algn="r"/>
            <a:fld id="{215F7BF7-066B-4B8E-ABE3-30A6D0CCDA91}" type="datetime1">
              <a:rPr lang="es-MX" smtClean="0"/>
              <a:pPr algn="r"/>
              <a:t>05/08/2015</a:t>
            </a:fld>
            <a:endParaRPr lang="es-MX" dirty="0"/>
          </a:p>
        </p:txBody>
      </p:sp>
      <p:sp>
        <p:nvSpPr>
          <p:cNvPr id="6" name="5 Marcador de pie de página"/>
          <p:cNvSpPr>
            <a:spLocks noGrp="1"/>
          </p:cNvSpPr>
          <p:nvPr>
            <p:ph type="ftr" sz="quarter" idx="11"/>
          </p:nvPr>
        </p:nvSpPr>
        <p:spPr/>
        <p:txBody>
          <a:bodyPr/>
          <a:lstStyle/>
          <a:p>
            <a:pPr algn="l"/>
            <a:r>
              <a:rPr lang="es-MX" dirty="0" smtClean="0"/>
              <a:t>Herrera Daniel</a:t>
            </a:r>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12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DISEÑO</a:t>
            </a:r>
            <a:endParaRPr lang="en-US" sz="2000" b="1" dirty="0">
              <a:latin typeface="Arial" panose="020B0604020202020204" pitchFamily="34" charset="0"/>
              <a:cs typeface="Arial" panose="020B0604020202020204" pitchFamily="34" charset="0"/>
            </a:endParaRPr>
          </a:p>
        </p:txBody>
      </p:sp>
      <p:sp>
        <p:nvSpPr>
          <p:cNvPr id="11" name="10 Rectángulo"/>
          <p:cNvSpPr/>
          <p:nvPr/>
        </p:nvSpPr>
        <p:spPr>
          <a:xfrm>
            <a:off x="395536" y="1484784"/>
            <a:ext cx="8517249" cy="646331"/>
          </a:xfrm>
          <a:prstGeom prst="rect">
            <a:avLst/>
          </a:prstGeom>
        </p:spPr>
        <p:txBody>
          <a:bodyPr wrap="square">
            <a:spAutoFit/>
          </a:bodyPr>
          <a:lstStyle/>
          <a:p>
            <a:pPr algn="just"/>
            <a:endParaRPr lang="es-EC" dirty="0" smtClean="0"/>
          </a:p>
          <a:p>
            <a:pPr marL="285750" indent="-285750" algn="just">
              <a:buFont typeface="Arial" panose="020B0604020202020204" pitchFamily="34" charset="0"/>
              <a:buChar char="•"/>
            </a:pPr>
            <a:endParaRPr lang="es-EC" dirty="0"/>
          </a:p>
        </p:txBody>
      </p:sp>
      <p:pic>
        <p:nvPicPr>
          <p:cNvPr id="10" name="0 Imagen"/>
          <p:cNvPicPr/>
          <p:nvPr/>
        </p:nvPicPr>
        <p:blipFill>
          <a:blip r:embed="rId3">
            <a:extLst>
              <a:ext uri="{28A0092B-C50C-407E-A947-70E740481C1C}">
                <a14:useLocalDpi xmlns:a14="http://schemas.microsoft.com/office/drawing/2010/main" val="0"/>
              </a:ext>
            </a:extLst>
          </a:blip>
          <a:stretch>
            <a:fillRect/>
          </a:stretch>
        </p:blipFill>
        <p:spPr>
          <a:xfrm>
            <a:off x="251519" y="1484784"/>
            <a:ext cx="8661265" cy="4320480"/>
          </a:xfrm>
          <a:prstGeom prst="rect">
            <a:avLst/>
          </a:prstGeom>
        </p:spPr>
      </p:pic>
      <p:sp>
        <p:nvSpPr>
          <p:cNvPr id="14" name="13 CuadroTexto">
            <a:hlinkClick r:id="rId4" action="ppaction://hlinksldjump"/>
          </p:cNvPr>
          <p:cNvSpPr txBox="1"/>
          <p:nvPr/>
        </p:nvSpPr>
        <p:spPr>
          <a:xfrm>
            <a:off x="7164288" y="6165304"/>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a:ln w="18415" cmpd="sng">
                  <a:solidFill>
                    <a:srgbClr val="FFFFFF"/>
                  </a:solidFill>
                  <a:prstDash val="solid"/>
                </a:ln>
                <a:solidFill>
                  <a:srgbClr val="FFFFFF"/>
                </a:solidFill>
                <a:effectLst>
                  <a:outerShdw blurRad="63500" dir="3600000" algn="tl" rotWithShape="0">
                    <a:srgbClr val="000000">
                      <a:alpha val="70000"/>
                    </a:srgbClr>
                  </a:outerShdw>
                </a:effectLst>
              </a:rPr>
              <a:t>Í</a:t>
            </a: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55301914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cstate="print">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12" name="4 Marcador de fecha"/>
          <p:cNvSpPr>
            <a:spLocks noGrp="1"/>
          </p:cNvSpPr>
          <p:nvPr>
            <p:ph type="dt" sz="half" idx="10"/>
          </p:nvPr>
        </p:nvSpPr>
        <p:spPr/>
        <p:txBody>
          <a:bodyPr/>
          <a:lstStyle/>
          <a:p>
            <a:pPr algn="r"/>
            <a:fld id="{215F7BF7-066B-4B8E-ABE3-30A6D0CCDA91}" type="datetime1">
              <a:rPr lang="es-MX" smtClean="0"/>
              <a:pPr algn="r"/>
              <a:t>05/08/2015</a:t>
            </a:fld>
            <a:endParaRPr lang="es-MX" dirty="0"/>
          </a:p>
        </p:txBody>
      </p:sp>
      <p:sp>
        <p:nvSpPr>
          <p:cNvPr id="6" name="5 Marcador de pie de página"/>
          <p:cNvSpPr>
            <a:spLocks noGrp="1"/>
          </p:cNvSpPr>
          <p:nvPr>
            <p:ph type="ftr" sz="quarter" idx="11"/>
          </p:nvPr>
        </p:nvSpPr>
        <p:spPr/>
        <p:txBody>
          <a:bodyPr/>
          <a:lstStyle/>
          <a:p>
            <a:pPr algn="l"/>
            <a:r>
              <a:rPr lang="es-MX" dirty="0" smtClean="0"/>
              <a:t>Herrera Daniel</a:t>
            </a:r>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12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DISEÑO</a:t>
            </a:r>
            <a:endParaRPr lang="en-US" sz="2000" b="1" dirty="0">
              <a:latin typeface="Arial" panose="020B0604020202020204" pitchFamily="34" charset="0"/>
              <a:cs typeface="Arial" panose="020B0604020202020204" pitchFamily="34" charset="0"/>
            </a:endParaRPr>
          </a:p>
        </p:txBody>
      </p:sp>
      <p:sp>
        <p:nvSpPr>
          <p:cNvPr id="11" name="10 Rectángulo"/>
          <p:cNvSpPr/>
          <p:nvPr/>
        </p:nvSpPr>
        <p:spPr>
          <a:xfrm>
            <a:off x="395536" y="1484784"/>
            <a:ext cx="8517249" cy="646331"/>
          </a:xfrm>
          <a:prstGeom prst="rect">
            <a:avLst/>
          </a:prstGeom>
        </p:spPr>
        <p:txBody>
          <a:bodyPr wrap="square">
            <a:spAutoFit/>
          </a:bodyPr>
          <a:lstStyle/>
          <a:p>
            <a:pPr algn="just"/>
            <a:endParaRPr lang="es-EC" dirty="0" smtClean="0"/>
          </a:p>
          <a:p>
            <a:pPr marL="285750" indent="-285750" algn="just">
              <a:buFont typeface="Arial" panose="020B0604020202020204" pitchFamily="34" charset="0"/>
              <a:buChar char="•"/>
            </a:pPr>
            <a:endParaRPr lang="es-EC" dirty="0"/>
          </a:p>
        </p:txBody>
      </p:sp>
      <p:sp>
        <p:nvSpPr>
          <p:cNvPr id="14" name="13 Rectángulo"/>
          <p:cNvSpPr/>
          <p:nvPr/>
        </p:nvSpPr>
        <p:spPr>
          <a:xfrm>
            <a:off x="251520" y="1628800"/>
            <a:ext cx="8424935" cy="2031325"/>
          </a:xfrm>
          <a:prstGeom prst="rect">
            <a:avLst/>
          </a:prstGeom>
        </p:spPr>
        <p:txBody>
          <a:bodyPr wrap="square">
            <a:spAutoFit/>
          </a:bodyPr>
          <a:lstStyle/>
          <a:p>
            <a:pPr algn="just"/>
            <a:r>
              <a:rPr lang="es-EC" dirty="0" smtClean="0"/>
              <a:t>DISEÑO VISUAL Y DEFINICIÓN DE ESTILO</a:t>
            </a:r>
            <a:endParaRPr lang="es-EC" dirty="0"/>
          </a:p>
          <a:p>
            <a:pPr algn="just"/>
            <a:endParaRPr lang="es-EC" dirty="0" smtClean="0"/>
          </a:p>
          <a:p>
            <a:pPr marL="285750" indent="-285750" algn="just">
              <a:buFont typeface="Wingdings" panose="05000000000000000000" pitchFamily="2" charset="2"/>
              <a:buChar char="ü"/>
            </a:pPr>
            <a:r>
              <a:rPr lang="es-EC" dirty="0" smtClean="0"/>
              <a:t>Composición de cada página, elementos multimedia.</a:t>
            </a:r>
          </a:p>
          <a:p>
            <a:pPr marL="285750" indent="-285750" algn="just">
              <a:buFont typeface="Wingdings" panose="05000000000000000000" pitchFamily="2" charset="2"/>
              <a:buChar char="ü"/>
            </a:pPr>
            <a:endParaRPr lang="es-EC" dirty="0"/>
          </a:p>
          <a:p>
            <a:pPr marL="285750" indent="-285750" algn="just">
              <a:buFont typeface="Wingdings" panose="05000000000000000000" pitchFamily="2" charset="2"/>
              <a:buChar char="ü"/>
            </a:pPr>
            <a:r>
              <a:rPr lang="es-EC" dirty="0" smtClean="0"/>
              <a:t>El enfoque es evitar la sobrecarga informativa.</a:t>
            </a:r>
          </a:p>
          <a:p>
            <a:pPr marL="285750" indent="-285750" algn="just">
              <a:buFont typeface="Wingdings" panose="05000000000000000000" pitchFamily="2" charset="2"/>
              <a:buChar char="ü"/>
            </a:pPr>
            <a:endParaRPr lang="es-EC" dirty="0"/>
          </a:p>
          <a:p>
            <a:pPr marL="285750" indent="-285750" algn="just">
              <a:buFont typeface="Wingdings" panose="05000000000000000000" pitchFamily="2" charset="2"/>
              <a:buChar char="ü"/>
            </a:pPr>
            <a:r>
              <a:rPr lang="es-EC" dirty="0" smtClean="0"/>
              <a:t>Organización del resultado obtenido en el diseño conceptual.</a:t>
            </a:r>
            <a:endParaRPr lang="es-EC" dirty="0"/>
          </a:p>
        </p:txBody>
      </p:sp>
      <p:sp>
        <p:nvSpPr>
          <p:cNvPr id="16" name="15 Rectángulo"/>
          <p:cNvSpPr/>
          <p:nvPr/>
        </p:nvSpPr>
        <p:spPr>
          <a:xfrm>
            <a:off x="323528" y="4133979"/>
            <a:ext cx="8424935" cy="1477328"/>
          </a:xfrm>
          <a:prstGeom prst="rect">
            <a:avLst/>
          </a:prstGeom>
        </p:spPr>
        <p:txBody>
          <a:bodyPr wrap="square">
            <a:spAutoFit/>
          </a:bodyPr>
          <a:lstStyle/>
          <a:p>
            <a:pPr algn="just"/>
            <a:r>
              <a:rPr lang="es-EC" dirty="0" smtClean="0"/>
              <a:t>DISEÑO DE CONTENIDOS</a:t>
            </a:r>
            <a:endParaRPr lang="es-EC" dirty="0"/>
          </a:p>
          <a:p>
            <a:pPr algn="just"/>
            <a:endParaRPr lang="es-EC" dirty="0" smtClean="0"/>
          </a:p>
          <a:p>
            <a:pPr algn="just"/>
            <a:r>
              <a:rPr lang="es-EC" dirty="0" smtClean="0"/>
              <a:t>Elaboración de contenidos que será incluido en las diferentes opciones del menú resultado del diseño conceptual.</a:t>
            </a:r>
          </a:p>
          <a:p>
            <a:pPr algn="just"/>
            <a:endParaRPr lang="es-EC" dirty="0"/>
          </a:p>
        </p:txBody>
      </p:sp>
      <p:sp>
        <p:nvSpPr>
          <p:cNvPr id="17" name="16 CuadroTexto">
            <a:hlinkClick r:id="rId3" action="ppaction://hlinksldjump"/>
          </p:cNvPr>
          <p:cNvSpPr txBox="1"/>
          <p:nvPr/>
        </p:nvSpPr>
        <p:spPr>
          <a:xfrm>
            <a:off x="7164288" y="6165304"/>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a:ln w="18415" cmpd="sng">
                  <a:solidFill>
                    <a:srgbClr val="FFFFFF"/>
                  </a:solidFill>
                  <a:prstDash val="solid"/>
                </a:ln>
                <a:solidFill>
                  <a:srgbClr val="FFFFFF"/>
                </a:solidFill>
                <a:effectLst>
                  <a:outerShdw blurRad="63500" dir="3600000" algn="tl" rotWithShape="0">
                    <a:srgbClr val="000000">
                      <a:alpha val="70000"/>
                    </a:srgbClr>
                  </a:outerShdw>
                </a:effectLst>
              </a:rPr>
              <a:t>Í</a:t>
            </a: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9218" name="Picture 2" descr="http://sumdario.files.wordpress.com/2012/04/gestion-contenido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959" y="2131115"/>
            <a:ext cx="3086192" cy="1920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8058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800" fill="hold"/>
                                        <p:tgtEl>
                                          <p:spTgt spid="14"/>
                                        </p:tgtEl>
                                        <p:attrNameLst>
                                          <p:attrName>ppt_x</p:attrName>
                                        </p:attrNameLst>
                                      </p:cBhvr>
                                      <p:tavLst>
                                        <p:tav tm="0">
                                          <p:val>
                                            <p:strVal val="#ppt_x"/>
                                          </p:val>
                                        </p:tav>
                                        <p:tav tm="100000">
                                          <p:val>
                                            <p:strVal val="#ppt_x"/>
                                          </p:val>
                                        </p:tav>
                                      </p:tavLst>
                                    </p:anim>
                                    <p:anim calcmode="lin" valueType="num">
                                      <p:cBhvr additive="base">
                                        <p:cTn id="8" dur="8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800"/>
                            </p:stCondLst>
                            <p:childTnLst>
                              <p:par>
                                <p:cTn id="10" presetID="2" presetClass="entr" presetSubtype="4"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800" fill="hold"/>
                                        <p:tgtEl>
                                          <p:spTgt spid="16"/>
                                        </p:tgtEl>
                                        <p:attrNameLst>
                                          <p:attrName>ppt_x</p:attrName>
                                        </p:attrNameLst>
                                      </p:cBhvr>
                                      <p:tavLst>
                                        <p:tav tm="0">
                                          <p:val>
                                            <p:strVal val="#ppt_x"/>
                                          </p:val>
                                        </p:tav>
                                        <p:tav tm="100000">
                                          <p:val>
                                            <p:strVal val="#ppt_x"/>
                                          </p:val>
                                        </p:tav>
                                      </p:tavLst>
                                    </p:anim>
                                    <p:anim calcmode="lin" valueType="num">
                                      <p:cBhvr additive="base">
                                        <p:cTn id="13" dur="800" fill="hold"/>
                                        <p:tgtEl>
                                          <p:spTgt spid="16"/>
                                        </p:tgtEl>
                                        <p:attrNameLst>
                                          <p:attrName>ppt_y</p:attrName>
                                        </p:attrNameLst>
                                      </p:cBhvr>
                                      <p:tavLst>
                                        <p:tav tm="0">
                                          <p:val>
                                            <p:strVal val="1+#ppt_h/2"/>
                                          </p:val>
                                        </p:tav>
                                        <p:tav tm="100000">
                                          <p:val>
                                            <p:strVal val="#ppt_y"/>
                                          </p:val>
                                        </p:tav>
                                      </p:tavLst>
                                    </p:anim>
                                  </p:childTnLst>
                                </p:cTn>
                              </p:par>
                            </p:childTnLst>
                          </p:cTn>
                        </p:par>
                        <p:par>
                          <p:cTn id="14" fill="hold">
                            <p:stCondLst>
                              <p:cond delay="1600"/>
                            </p:stCondLst>
                            <p:childTnLst>
                              <p:par>
                                <p:cTn id="15" presetID="1" presetClass="entr" presetSubtype="0" fill="hold" nodeType="afterEffect">
                                  <p:stCondLst>
                                    <p:cond delay="0"/>
                                  </p:stCondLst>
                                  <p:childTnLst>
                                    <p:set>
                                      <p:cBhvr>
                                        <p:cTn id="16" dur="1" fill="hold">
                                          <p:stCondLst>
                                            <p:cond delay="249"/>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cstate="print">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12" name="4 Marcador de fecha"/>
          <p:cNvSpPr>
            <a:spLocks noGrp="1"/>
          </p:cNvSpPr>
          <p:nvPr>
            <p:ph type="dt" sz="half" idx="10"/>
          </p:nvPr>
        </p:nvSpPr>
        <p:spPr/>
        <p:txBody>
          <a:bodyPr/>
          <a:lstStyle/>
          <a:p>
            <a:pPr algn="r"/>
            <a:fld id="{215F7BF7-066B-4B8E-ABE3-30A6D0CCDA91}" type="datetime1">
              <a:rPr lang="es-MX" smtClean="0"/>
              <a:pPr algn="r"/>
              <a:t>05/08/2015</a:t>
            </a:fld>
            <a:endParaRPr lang="es-MX" dirty="0"/>
          </a:p>
        </p:txBody>
      </p:sp>
      <p:sp>
        <p:nvSpPr>
          <p:cNvPr id="6" name="5 Marcador de pie de página"/>
          <p:cNvSpPr>
            <a:spLocks noGrp="1"/>
          </p:cNvSpPr>
          <p:nvPr>
            <p:ph type="ftr" sz="quarter" idx="11"/>
          </p:nvPr>
        </p:nvSpPr>
        <p:spPr/>
        <p:txBody>
          <a:bodyPr/>
          <a:lstStyle/>
          <a:p>
            <a:pPr algn="l"/>
            <a:r>
              <a:rPr lang="es-MX" dirty="0" smtClean="0"/>
              <a:t>Herrera Daniel</a:t>
            </a:r>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12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PROTOTIPADO</a:t>
            </a:r>
            <a:endParaRPr lang="en-US" sz="2000" b="1" dirty="0">
              <a:latin typeface="Arial" panose="020B0604020202020204" pitchFamily="34" charset="0"/>
              <a:cs typeface="Arial" panose="020B0604020202020204" pitchFamily="34" charset="0"/>
            </a:endParaRPr>
          </a:p>
        </p:txBody>
      </p:sp>
      <p:sp>
        <p:nvSpPr>
          <p:cNvPr id="10" name="9 Rectángulo"/>
          <p:cNvSpPr/>
          <p:nvPr/>
        </p:nvSpPr>
        <p:spPr>
          <a:xfrm>
            <a:off x="184328" y="1920624"/>
            <a:ext cx="3883616" cy="646331"/>
          </a:xfrm>
          <a:prstGeom prst="rect">
            <a:avLst/>
          </a:prstGeom>
        </p:spPr>
        <p:txBody>
          <a:bodyPr wrap="square">
            <a:spAutoFit/>
          </a:bodyPr>
          <a:lstStyle/>
          <a:p>
            <a:pPr algn="just"/>
            <a:r>
              <a:rPr lang="es-EC" dirty="0" smtClean="0"/>
              <a:t>Prototipos de baja fidelidad a través de </a:t>
            </a:r>
            <a:r>
              <a:rPr lang="es-EC" dirty="0" err="1" smtClean="0"/>
              <a:t>mockups</a:t>
            </a:r>
            <a:r>
              <a:rPr lang="es-EC" dirty="0" smtClean="0"/>
              <a:t> en línea.</a:t>
            </a:r>
          </a:p>
        </p:txBody>
      </p:sp>
      <p:pic>
        <p:nvPicPr>
          <p:cNvPr id="11" name="0 Imagen"/>
          <p:cNvPicPr/>
          <p:nvPr/>
        </p:nvPicPr>
        <p:blipFill>
          <a:blip r:embed="rId3">
            <a:extLst>
              <a:ext uri="{28A0092B-C50C-407E-A947-70E740481C1C}">
                <a14:useLocalDpi xmlns:a14="http://schemas.microsoft.com/office/drawing/2010/main" val="0"/>
              </a:ext>
            </a:extLst>
          </a:blip>
          <a:stretch>
            <a:fillRect/>
          </a:stretch>
        </p:blipFill>
        <p:spPr>
          <a:xfrm>
            <a:off x="3749268" y="1340768"/>
            <a:ext cx="5220335" cy="5517232"/>
          </a:xfrm>
          <a:prstGeom prst="rect">
            <a:avLst/>
          </a:prstGeom>
        </p:spPr>
      </p:pic>
      <p:sp>
        <p:nvSpPr>
          <p:cNvPr id="14" name="13 CuadroTexto">
            <a:hlinkClick r:id="rId4" action="ppaction://hlinksldjump"/>
          </p:cNvPr>
          <p:cNvSpPr txBox="1"/>
          <p:nvPr/>
        </p:nvSpPr>
        <p:spPr>
          <a:xfrm>
            <a:off x="323528" y="5795972"/>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a:ln w="18415" cmpd="sng">
                  <a:solidFill>
                    <a:srgbClr val="FFFFFF"/>
                  </a:solidFill>
                  <a:prstDash val="solid"/>
                </a:ln>
                <a:solidFill>
                  <a:srgbClr val="FFFFFF"/>
                </a:solidFill>
                <a:effectLst>
                  <a:outerShdw blurRad="63500" dir="3600000" algn="tl" rotWithShape="0">
                    <a:srgbClr val="000000">
                      <a:alpha val="70000"/>
                    </a:srgbClr>
                  </a:outerShdw>
                </a:effectLst>
              </a:rPr>
              <a:t>Í</a:t>
            </a: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6181995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comunidad.iebschool.com/jessicaaragon/files/2014/11/meeting_09-30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487241"/>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 name="0 Imagen"/>
          <p:cNvPicPr/>
          <p:nvPr/>
        </p:nvPicPr>
        <p:blipFill>
          <a:blip r:embed="rId3" cstate="print">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12" name="4 Marcador de fecha"/>
          <p:cNvSpPr>
            <a:spLocks noGrp="1"/>
          </p:cNvSpPr>
          <p:nvPr>
            <p:ph type="dt" sz="half" idx="10"/>
          </p:nvPr>
        </p:nvSpPr>
        <p:spPr/>
        <p:txBody>
          <a:bodyPr/>
          <a:lstStyle/>
          <a:p>
            <a:pPr algn="r"/>
            <a:fld id="{215F7BF7-066B-4B8E-ABE3-30A6D0CCDA91}" type="datetime1">
              <a:rPr lang="es-MX" smtClean="0"/>
              <a:pPr algn="r"/>
              <a:t>05/08/2015</a:t>
            </a:fld>
            <a:endParaRPr lang="es-MX" dirty="0"/>
          </a:p>
        </p:txBody>
      </p:sp>
      <p:sp>
        <p:nvSpPr>
          <p:cNvPr id="6" name="5 Marcador de pie de página"/>
          <p:cNvSpPr>
            <a:spLocks noGrp="1"/>
          </p:cNvSpPr>
          <p:nvPr>
            <p:ph type="ftr" sz="quarter" idx="11"/>
          </p:nvPr>
        </p:nvSpPr>
        <p:spPr/>
        <p:txBody>
          <a:bodyPr/>
          <a:lstStyle/>
          <a:p>
            <a:pPr algn="l"/>
            <a:r>
              <a:rPr lang="es-MX" dirty="0" smtClean="0"/>
              <a:t>Herrera Daniel</a:t>
            </a:r>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12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EVALUACIÓN</a:t>
            </a:r>
            <a:endParaRPr lang="en-US" sz="2000" b="1" dirty="0">
              <a:latin typeface="Arial" panose="020B0604020202020204" pitchFamily="34" charset="0"/>
              <a:cs typeface="Arial" panose="020B0604020202020204" pitchFamily="34" charset="0"/>
            </a:endParaRPr>
          </a:p>
        </p:txBody>
      </p:sp>
      <p:sp>
        <p:nvSpPr>
          <p:cNvPr id="10" name="9 Rectángulo"/>
          <p:cNvSpPr/>
          <p:nvPr/>
        </p:nvSpPr>
        <p:spPr>
          <a:xfrm>
            <a:off x="215517" y="1484784"/>
            <a:ext cx="5724635" cy="3693319"/>
          </a:xfrm>
          <a:prstGeom prst="rect">
            <a:avLst/>
          </a:prstGeom>
        </p:spPr>
        <p:txBody>
          <a:bodyPr wrap="square">
            <a:spAutoFit/>
          </a:bodyPr>
          <a:lstStyle/>
          <a:p>
            <a:pPr marL="285750" indent="-285750" algn="just">
              <a:buFont typeface="Wingdings" panose="05000000000000000000" pitchFamily="2" charset="2"/>
              <a:buChar char="§"/>
            </a:pPr>
            <a:r>
              <a:rPr lang="es-EC" dirty="0" smtClean="0"/>
              <a:t>Evaluación de los prototipos realizados.</a:t>
            </a:r>
          </a:p>
          <a:p>
            <a:pPr marL="285750" indent="-285750" algn="just">
              <a:buFont typeface="Wingdings" panose="05000000000000000000" pitchFamily="2" charset="2"/>
              <a:buChar char="§"/>
            </a:pPr>
            <a:endParaRPr lang="es-EC" dirty="0"/>
          </a:p>
          <a:p>
            <a:pPr marL="285750" indent="-285750" algn="just">
              <a:buFont typeface="Wingdings" panose="05000000000000000000" pitchFamily="2" charset="2"/>
              <a:buChar char="§"/>
            </a:pPr>
            <a:r>
              <a:rPr lang="es-EC" dirty="0" smtClean="0"/>
              <a:t>Se evaluará la usabilidad a través de la evaluación heurística.</a:t>
            </a:r>
          </a:p>
          <a:p>
            <a:pPr marL="285750" indent="-285750" algn="just">
              <a:buFont typeface="Wingdings" panose="05000000000000000000" pitchFamily="2" charset="2"/>
              <a:buChar char="§"/>
            </a:pPr>
            <a:endParaRPr lang="es-EC" dirty="0"/>
          </a:p>
          <a:p>
            <a:pPr marL="285750" indent="-285750" algn="just">
              <a:buFont typeface="Wingdings" panose="05000000000000000000" pitchFamily="2" charset="2"/>
              <a:buChar char="§"/>
            </a:pPr>
            <a:r>
              <a:rPr lang="es-EC" dirty="0" smtClean="0">
                <a:effectLst>
                  <a:outerShdw blurRad="38100" dist="38100" dir="2700000" algn="tl">
                    <a:srgbClr val="000000">
                      <a:alpha val="43137"/>
                    </a:srgbClr>
                  </a:outerShdw>
                </a:effectLst>
              </a:rPr>
              <a:t>Evaluación Heurística.-  </a:t>
            </a:r>
            <a:r>
              <a:rPr lang="es-EC" dirty="0" smtClean="0"/>
              <a:t>Es un método de inspección para estudiar y evaluar el diseño.  </a:t>
            </a:r>
          </a:p>
          <a:p>
            <a:pPr marL="285750" indent="-285750" algn="just">
              <a:buFont typeface="Wingdings" panose="05000000000000000000" pitchFamily="2" charset="2"/>
              <a:buChar char="§"/>
            </a:pPr>
            <a:endParaRPr lang="es-EC" dirty="0"/>
          </a:p>
          <a:p>
            <a:pPr marL="285750" indent="-285750" algn="just">
              <a:buFont typeface="Wingdings" panose="05000000000000000000" pitchFamily="2" charset="2"/>
              <a:buChar char="§"/>
            </a:pPr>
            <a:r>
              <a:rPr lang="es-EC" dirty="0" smtClean="0">
                <a:effectLst>
                  <a:outerShdw blurRad="38100" dist="38100" dir="2700000" algn="tl">
                    <a:srgbClr val="000000">
                      <a:alpha val="43137"/>
                    </a:srgbClr>
                  </a:outerShdw>
                </a:effectLst>
              </a:rPr>
              <a:t>Ventajas:</a:t>
            </a:r>
          </a:p>
          <a:p>
            <a:pPr marL="742950" lvl="1" indent="-285750" algn="just">
              <a:buFont typeface="Wingdings" panose="05000000000000000000" pitchFamily="2" charset="2"/>
              <a:buChar char="§"/>
            </a:pPr>
            <a:r>
              <a:rPr lang="es-EC" dirty="0" smtClean="0"/>
              <a:t>Reducción de tiempos</a:t>
            </a:r>
          </a:p>
          <a:p>
            <a:pPr marL="742950" lvl="1" indent="-285750" algn="just">
              <a:buFont typeface="Wingdings" panose="05000000000000000000" pitchFamily="2" charset="2"/>
              <a:buChar char="§"/>
            </a:pPr>
            <a:r>
              <a:rPr lang="es-EC" dirty="0" smtClean="0"/>
              <a:t>Reducción de costos</a:t>
            </a:r>
          </a:p>
          <a:p>
            <a:pPr marL="285750" indent="-285750" algn="just">
              <a:buFont typeface="Wingdings" panose="05000000000000000000" pitchFamily="2" charset="2"/>
              <a:buChar char="§"/>
            </a:pPr>
            <a:endParaRPr lang="es-EC" dirty="0"/>
          </a:p>
          <a:p>
            <a:pPr algn="just"/>
            <a:endParaRPr lang="es-EC" dirty="0" smtClean="0"/>
          </a:p>
        </p:txBody>
      </p:sp>
      <p:sp>
        <p:nvSpPr>
          <p:cNvPr id="2" name="1 Rectángulo"/>
          <p:cNvSpPr/>
          <p:nvPr/>
        </p:nvSpPr>
        <p:spPr>
          <a:xfrm>
            <a:off x="413401" y="4797152"/>
            <a:ext cx="8384251" cy="1200329"/>
          </a:xfrm>
          <a:prstGeom prst="rect">
            <a:avLst/>
          </a:prstGeom>
        </p:spPr>
        <p:txBody>
          <a:bodyPr wrap="square">
            <a:spAutoFit/>
          </a:bodyPr>
          <a:lstStyle/>
          <a:p>
            <a:pPr marL="285750" indent="-285750" algn="just">
              <a:buFont typeface="Wingdings" panose="05000000000000000000" pitchFamily="2" charset="2"/>
              <a:buChar char="§"/>
            </a:pPr>
            <a:r>
              <a:rPr lang="es-EC" dirty="0"/>
              <a:t>Existen diferentes propuestas de evaluación heurística de diferentes autores. En este caso como parte del proceso de investigación se ha encontrado una nueva propuesta de evaluación heurística que se base en los principios básicos de evaluación y que ofrece otras opciones que son de gran aporte.</a:t>
            </a:r>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5964618"/>
            <a:ext cx="146367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72255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cstate="print">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12" name="4 Marcador de fecha"/>
          <p:cNvSpPr>
            <a:spLocks noGrp="1"/>
          </p:cNvSpPr>
          <p:nvPr>
            <p:ph type="dt" sz="half" idx="10"/>
          </p:nvPr>
        </p:nvSpPr>
        <p:spPr/>
        <p:txBody>
          <a:bodyPr/>
          <a:lstStyle/>
          <a:p>
            <a:pPr algn="r"/>
            <a:fld id="{215F7BF7-066B-4B8E-ABE3-30A6D0CCDA91}" type="datetime1">
              <a:rPr lang="es-MX" smtClean="0"/>
              <a:pPr algn="r"/>
              <a:t>05/08/2015</a:t>
            </a:fld>
            <a:endParaRPr lang="es-MX" dirty="0"/>
          </a:p>
        </p:txBody>
      </p:sp>
      <p:sp>
        <p:nvSpPr>
          <p:cNvPr id="6" name="5 Marcador de pie de página"/>
          <p:cNvSpPr>
            <a:spLocks noGrp="1"/>
          </p:cNvSpPr>
          <p:nvPr>
            <p:ph type="ftr" sz="quarter" idx="11"/>
          </p:nvPr>
        </p:nvSpPr>
        <p:spPr/>
        <p:txBody>
          <a:bodyPr/>
          <a:lstStyle/>
          <a:p>
            <a:pPr algn="l"/>
            <a:r>
              <a:rPr lang="es-MX" dirty="0" smtClean="0"/>
              <a:t>Herrera Daniel</a:t>
            </a:r>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12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EVALUACIÓN</a:t>
            </a:r>
            <a:endParaRPr lang="en-US" sz="2000" b="1" dirty="0">
              <a:latin typeface="Arial" panose="020B0604020202020204" pitchFamily="34" charset="0"/>
              <a:cs typeface="Arial" panose="020B0604020202020204" pitchFamily="34" charset="0"/>
            </a:endParaRPr>
          </a:p>
        </p:txBody>
      </p:sp>
      <p:sp>
        <p:nvSpPr>
          <p:cNvPr id="10" name="9 Rectángulo"/>
          <p:cNvSpPr/>
          <p:nvPr/>
        </p:nvSpPr>
        <p:spPr>
          <a:xfrm>
            <a:off x="215517" y="1628800"/>
            <a:ext cx="8754086" cy="3970318"/>
          </a:xfrm>
          <a:prstGeom prst="rect">
            <a:avLst/>
          </a:prstGeom>
        </p:spPr>
        <p:txBody>
          <a:bodyPr wrap="square">
            <a:spAutoFit/>
          </a:bodyPr>
          <a:lstStyle/>
          <a:p>
            <a:pPr algn="just"/>
            <a:r>
              <a:rPr lang="es-EC" dirty="0" smtClean="0"/>
              <a:t>METODO SIRIUS</a:t>
            </a:r>
          </a:p>
          <a:p>
            <a:pPr algn="just"/>
            <a:r>
              <a:rPr lang="es-EC" dirty="0" smtClean="0"/>
              <a:t>Producto de un estudio de una tesis doctoral en España, se presenta como una solución para la evaluación de la usabilidad, con características que la potencian y obtiene resultados más estadísticos.</a:t>
            </a:r>
          </a:p>
          <a:p>
            <a:pPr algn="just"/>
            <a:endParaRPr lang="es-EC" dirty="0"/>
          </a:p>
          <a:p>
            <a:pPr algn="just"/>
            <a:endParaRPr lang="es-EC" dirty="0" smtClean="0"/>
          </a:p>
          <a:p>
            <a:pPr algn="just"/>
            <a:endParaRPr lang="es-EC" dirty="0"/>
          </a:p>
          <a:p>
            <a:pPr algn="just"/>
            <a:endParaRPr lang="es-EC" dirty="0" smtClean="0"/>
          </a:p>
          <a:p>
            <a:pPr algn="just"/>
            <a:endParaRPr lang="es-EC" dirty="0"/>
          </a:p>
          <a:p>
            <a:pPr algn="just"/>
            <a:r>
              <a:rPr lang="es-EC" dirty="0" smtClean="0"/>
              <a:t>CARACTERÍSTICAS</a:t>
            </a:r>
            <a:endParaRPr lang="es-EC" dirty="0" smtClean="0"/>
          </a:p>
          <a:p>
            <a:pPr marL="742950" lvl="1" indent="-285750" algn="just">
              <a:buFont typeface="Arial" panose="020B0604020202020204" pitchFamily="34" charset="0"/>
              <a:buChar char="•"/>
            </a:pPr>
            <a:r>
              <a:rPr lang="es-EC" dirty="0" smtClean="0"/>
              <a:t>Se aplica a cualquier portal web</a:t>
            </a:r>
          </a:p>
          <a:p>
            <a:pPr marL="742950" lvl="1" indent="-285750" algn="just">
              <a:buFont typeface="Arial" panose="020B0604020202020204" pitchFamily="34" charset="0"/>
              <a:buChar char="•"/>
            </a:pPr>
            <a:r>
              <a:rPr lang="es-EC" dirty="0" smtClean="0"/>
              <a:t>Aplicable durante todo el ciclo de vida del sitio</a:t>
            </a:r>
          </a:p>
          <a:p>
            <a:pPr marL="742950" lvl="1" indent="-285750" algn="just">
              <a:buFont typeface="Arial" panose="020B0604020202020204" pitchFamily="34" charset="0"/>
              <a:buChar char="•"/>
            </a:pPr>
            <a:r>
              <a:rPr lang="es-EC" dirty="0" smtClean="0"/>
              <a:t>Da como resultado un valor porcentual que permite cuantificar mejoras, establecer clasificaciones y rankings.</a:t>
            </a:r>
          </a:p>
        </p:txBody>
      </p:sp>
      <p:pic>
        <p:nvPicPr>
          <p:cNvPr id="6146" name="Picture 2" descr="http://lh4.ggpht.com/-4lEjnMzKIpI/TiYLdXAomXI/AAAAAAAABSU/5IOpvF1yyDA/formula_evaluacion_usabilidad_sirius%25255B1%25255D.jpg?imgmax=8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672" y="2564904"/>
            <a:ext cx="3533775" cy="1533526"/>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a:hlinkClick r:id="rId4" action="ppaction://hlinksldjump"/>
          </p:cNvPr>
          <p:cNvSpPr txBox="1"/>
          <p:nvPr/>
        </p:nvSpPr>
        <p:spPr>
          <a:xfrm>
            <a:off x="7164288" y="6165304"/>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a:ln w="18415" cmpd="sng">
                  <a:solidFill>
                    <a:srgbClr val="FFFFFF"/>
                  </a:solidFill>
                  <a:prstDash val="solid"/>
                </a:ln>
                <a:solidFill>
                  <a:srgbClr val="FFFFFF"/>
                </a:solidFill>
                <a:effectLst>
                  <a:outerShdw blurRad="63500" dir="3600000" algn="tl" rotWithShape="0">
                    <a:srgbClr val="000000">
                      <a:alpha val="70000"/>
                    </a:srgbClr>
                  </a:outerShdw>
                </a:effectLst>
              </a:rPr>
              <a:t>Í</a:t>
            </a: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3039708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cstate="print">
            <a:extLst>
              <a:ext uri="{28A0092B-C50C-407E-A947-70E740481C1C}">
                <a14:useLocalDpi xmlns:a14="http://schemas.microsoft.com/office/drawing/2010/main" val="0"/>
              </a:ext>
            </a:extLst>
          </a:blip>
          <a:stretch>
            <a:fillRect/>
          </a:stretch>
        </p:blipFill>
        <p:spPr>
          <a:xfrm>
            <a:off x="2267744" y="260648"/>
            <a:ext cx="4541619" cy="1256722"/>
          </a:xfrm>
          <a:prstGeom prst="rect">
            <a:avLst/>
          </a:prstGeom>
        </p:spPr>
      </p:pic>
      <p:sp>
        <p:nvSpPr>
          <p:cNvPr id="5" name="4 CuadroTexto"/>
          <p:cNvSpPr txBox="1"/>
          <p:nvPr/>
        </p:nvSpPr>
        <p:spPr>
          <a:xfrm>
            <a:off x="251520" y="1916832"/>
            <a:ext cx="8712968" cy="341632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36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Desarrollo de un Portal Web </a:t>
            </a:r>
            <a:r>
              <a:rPr lang="es-EC" sz="36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Aplicando </a:t>
            </a:r>
            <a:r>
              <a:rPr lang="es-EC" sz="36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la Tecnología de Administración de Contenidos (CMS), y la Metodología de Diseño Centrada en el Usuario, para el Hotel </a:t>
            </a:r>
            <a:r>
              <a:rPr lang="es-EC" sz="3600" b="1" spc="50" dirty="0" err="1"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Majestic</a:t>
            </a:r>
            <a:r>
              <a:rPr lang="es-EC" sz="36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 de la ciudad de Machala</a:t>
            </a:r>
            <a:endParaRPr lang="es-EC" sz="32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endParaRPr>
          </a:p>
        </p:txBody>
      </p:sp>
      <p:cxnSp>
        <p:nvCxnSpPr>
          <p:cNvPr id="10" name="9 Conector recto"/>
          <p:cNvCxnSpPr/>
          <p:nvPr/>
        </p:nvCxnSpPr>
        <p:spPr>
          <a:xfrm flipH="1">
            <a:off x="284966" y="6309320"/>
            <a:ext cx="839149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10 Conector recto"/>
          <p:cNvCxnSpPr/>
          <p:nvPr/>
        </p:nvCxnSpPr>
        <p:spPr>
          <a:xfrm flipH="1">
            <a:off x="284966" y="6597352"/>
            <a:ext cx="8391490"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588785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cstate="print">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12" name="4 Marcador de fecha"/>
          <p:cNvSpPr>
            <a:spLocks noGrp="1"/>
          </p:cNvSpPr>
          <p:nvPr>
            <p:ph type="dt" sz="half" idx="10"/>
          </p:nvPr>
        </p:nvSpPr>
        <p:spPr/>
        <p:txBody>
          <a:bodyPr/>
          <a:lstStyle/>
          <a:p>
            <a:pPr algn="r"/>
            <a:fld id="{215F7BF7-066B-4B8E-ABE3-30A6D0CCDA91}" type="datetime1">
              <a:rPr lang="es-MX" smtClean="0"/>
              <a:pPr algn="r"/>
              <a:t>05/08/2015</a:t>
            </a:fld>
            <a:endParaRPr lang="es-MX" dirty="0"/>
          </a:p>
        </p:txBody>
      </p:sp>
      <p:sp>
        <p:nvSpPr>
          <p:cNvPr id="6" name="5 Marcador de pie de página"/>
          <p:cNvSpPr>
            <a:spLocks noGrp="1"/>
          </p:cNvSpPr>
          <p:nvPr>
            <p:ph type="ftr" sz="quarter" idx="11"/>
          </p:nvPr>
        </p:nvSpPr>
        <p:spPr/>
        <p:txBody>
          <a:bodyPr/>
          <a:lstStyle/>
          <a:p>
            <a:pPr algn="l"/>
            <a:r>
              <a:rPr lang="es-MX" dirty="0" smtClean="0"/>
              <a:t>Herrera Daniel</a:t>
            </a:r>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12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EVALUACIÓN</a:t>
            </a:r>
            <a:endParaRPr lang="en-US" sz="2000" b="1" dirty="0">
              <a:latin typeface="Arial" panose="020B0604020202020204" pitchFamily="34" charset="0"/>
              <a:cs typeface="Arial" panose="020B0604020202020204" pitchFamily="34" charset="0"/>
            </a:endParaRPr>
          </a:p>
        </p:txBody>
      </p:sp>
      <p:sp>
        <p:nvSpPr>
          <p:cNvPr id="10" name="9 Rectángulo"/>
          <p:cNvSpPr/>
          <p:nvPr/>
        </p:nvSpPr>
        <p:spPr>
          <a:xfrm>
            <a:off x="215517" y="1628800"/>
            <a:ext cx="8754086" cy="3416320"/>
          </a:xfrm>
          <a:prstGeom prst="rect">
            <a:avLst/>
          </a:prstGeom>
        </p:spPr>
        <p:txBody>
          <a:bodyPr wrap="square">
            <a:spAutoFit/>
          </a:bodyPr>
          <a:lstStyle/>
          <a:p>
            <a:pPr algn="just"/>
            <a:r>
              <a:rPr lang="es-EC" dirty="0" smtClean="0"/>
              <a:t>ASPECTOS A EVALUAR CON MÉTODO SIRIUS</a:t>
            </a:r>
          </a:p>
          <a:p>
            <a:pPr algn="just"/>
            <a:endParaRPr lang="es-EC" dirty="0"/>
          </a:p>
          <a:p>
            <a:pPr marL="285750" indent="-285750" algn="just">
              <a:buFont typeface="Wingdings" panose="05000000000000000000" pitchFamily="2" charset="2"/>
              <a:buChar char="ü"/>
            </a:pPr>
            <a:r>
              <a:rPr lang="es-EC" dirty="0" smtClean="0"/>
              <a:t>Aspectos generales</a:t>
            </a:r>
          </a:p>
          <a:p>
            <a:pPr marL="285750" indent="-285750" algn="just">
              <a:buFont typeface="Wingdings" panose="05000000000000000000" pitchFamily="2" charset="2"/>
              <a:buChar char="ü"/>
            </a:pPr>
            <a:r>
              <a:rPr lang="es-EC" dirty="0" smtClean="0"/>
              <a:t>Identidad e información</a:t>
            </a:r>
          </a:p>
          <a:p>
            <a:pPr marL="285750" indent="-285750" algn="just">
              <a:buFont typeface="Wingdings" panose="05000000000000000000" pitchFamily="2" charset="2"/>
              <a:buChar char="ü"/>
            </a:pPr>
            <a:r>
              <a:rPr lang="es-EC" dirty="0" smtClean="0"/>
              <a:t>Estructura y navegación</a:t>
            </a:r>
          </a:p>
          <a:p>
            <a:pPr marL="285750" indent="-285750" algn="just">
              <a:buFont typeface="Wingdings" panose="05000000000000000000" pitchFamily="2" charset="2"/>
              <a:buChar char="ü"/>
            </a:pPr>
            <a:r>
              <a:rPr lang="es-EC" dirty="0" smtClean="0"/>
              <a:t>Rotulado</a:t>
            </a:r>
          </a:p>
          <a:p>
            <a:pPr marL="285750" indent="-285750" algn="just">
              <a:buFont typeface="Wingdings" panose="05000000000000000000" pitchFamily="2" charset="2"/>
              <a:buChar char="ü"/>
            </a:pPr>
            <a:r>
              <a:rPr lang="es-EC" dirty="0" err="1" smtClean="0"/>
              <a:t>Layout</a:t>
            </a:r>
            <a:r>
              <a:rPr lang="es-EC" dirty="0" smtClean="0"/>
              <a:t> de la página</a:t>
            </a:r>
          </a:p>
          <a:p>
            <a:pPr marL="285750" indent="-285750" algn="just">
              <a:buFont typeface="Wingdings" panose="05000000000000000000" pitchFamily="2" charset="2"/>
              <a:buChar char="ü"/>
            </a:pPr>
            <a:r>
              <a:rPr lang="es-EC" dirty="0" err="1" smtClean="0"/>
              <a:t>Entendibilidad</a:t>
            </a:r>
            <a:r>
              <a:rPr lang="es-EC" dirty="0" smtClean="0"/>
              <a:t> y facilidad</a:t>
            </a:r>
          </a:p>
          <a:p>
            <a:pPr marL="285750" indent="-285750" algn="just">
              <a:buFont typeface="Wingdings" panose="05000000000000000000" pitchFamily="2" charset="2"/>
              <a:buChar char="ü"/>
            </a:pPr>
            <a:r>
              <a:rPr lang="es-EC" dirty="0" smtClean="0"/>
              <a:t>Control y retroalimentación</a:t>
            </a:r>
          </a:p>
          <a:p>
            <a:pPr marL="285750" indent="-285750" algn="just">
              <a:buFont typeface="Wingdings" panose="05000000000000000000" pitchFamily="2" charset="2"/>
              <a:buChar char="ü"/>
            </a:pPr>
            <a:r>
              <a:rPr lang="es-EC" dirty="0" smtClean="0"/>
              <a:t>Elementos multimedia</a:t>
            </a:r>
          </a:p>
          <a:p>
            <a:pPr marL="285750" indent="-285750" algn="just">
              <a:buFont typeface="Wingdings" panose="05000000000000000000" pitchFamily="2" charset="2"/>
              <a:buChar char="ü"/>
            </a:pPr>
            <a:r>
              <a:rPr lang="es-EC" dirty="0" smtClean="0"/>
              <a:t>Búsqueda</a:t>
            </a:r>
          </a:p>
          <a:p>
            <a:pPr marL="285750" indent="-285750" algn="just">
              <a:buFont typeface="Wingdings" panose="05000000000000000000" pitchFamily="2" charset="2"/>
              <a:buChar char="ü"/>
            </a:pPr>
            <a:r>
              <a:rPr lang="es-EC" dirty="0" smtClean="0"/>
              <a:t>Ayuda</a:t>
            </a:r>
          </a:p>
        </p:txBody>
      </p:sp>
      <p:sp>
        <p:nvSpPr>
          <p:cNvPr id="11" name="10 CuadroTexto">
            <a:hlinkClick r:id="rId3" action="ppaction://hlinksldjump"/>
          </p:cNvPr>
          <p:cNvSpPr txBox="1"/>
          <p:nvPr/>
        </p:nvSpPr>
        <p:spPr>
          <a:xfrm>
            <a:off x="7164288" y="6165304"/>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a:ln w="18415" cmpd="sng">
                  <a:solidFill>
                    <a:srgbClr val="FFFFFF"/>
                  </a:solidFill>
                  <a:prstDash val="solid"/>
                </a:ln>
                <a:solidFill>
                  <a:srgbClr val="FFFFFF"/>
                </a:solidFill>
                <a:effectLst>
                  <a:outerShdw blurRad="63500" dir="3600000" algn="tl" rotWithShape="0">
                    <a:srgbClr val="000000">
                      <a:alpha val="70000"/>
                    </a:srgbClr>
                  </a:outerShdw>
                </a:effectLst>
              </a:rPr>
              <a:t>Í</a:t>
            </a: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6386" name="Picture 2" descr="http://files.ampangtic.webnode.es/200000123-17b1c19a5e/evaluac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6205" y="218762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4829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386"/>
                                        </p:tgtEl>
                                        <p:attrNameLst>
                                          <p:attrName>style.visibility</p:attrName>
                                        </p:attrNameLst>
                                      </p:cBhvr>
                                      <p:to>
                                        <p:strVal val="visible"/>
                                      </p:to>
                                    </p:set>
                                    <p:anim calcmode="lin" valueType="num">
                                      <p:cBhvr additive="base">
                                        <p:cTn id="11" dur="500" fill="hold"/>
                                        <p:tgtEl>
                                          <p:spTgt spid="16386"/>
                                        </p:tgtEl>
                                        <p:attrNameLst>
                                          <p:attrName>ppt_x</p:attrName>
                                        </p:attrNameLst>
                                      </p:cBhvr>
                                      <p:tavLst>
                                        <p:tav tm="0">
                                          <p:val>
                                            <p:strVal val="#ppt_x"/>
                                          </p:val>
                                        </p:tav>
                                        <p:tav tm="100000">
                                          <p:val>
                                            <p:strVal val="#ppt_x"/>
                                          </p:val>
                                        </p:tav>
                                      </p:tavLst>
                                    </p:anim>
                                    <p:anim calcmode="lin" valueType="num">
                                      <p:cBhvr additive="base">
                                        <p:cTn id="12"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cstate="print">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12" name="4 Marcador de fecha"/>
          <p:cNvSpPr>
            <a:spLocks noGrp="1"/>
          </p:cNvSpPr>
          <p:nvPr>
            <p:ph type="dt" sz="half" idx="10"/>
          </p:nvPr>
        </p:nvSpPr>
        <p:spPr/>
        <p:txBody>
          <a:bodyPr/>
          <a:lstStyle/>
          <a:p>
            <a:pPr algn="r"/>
            <a:fld id="{215F7BF7-066B-4B8E-ABE3-30A6D0CCDA91}" type="datetime1">
              <a:rPr lang="es-MX" smtClean="0"/>
              <a:pPr algn="r"/>
              <a:t>05/08/2015</a:t>
            </a:fld>
            <a:endParaRPr lang="es-MX" dirty="0"/>
          </a:p>
        </p:txBody>
      </p:sp>
      <p:sp>
        <p:nvSpPr>
          <p:cNvPr id="6" name="5 Marcador de pie de página"/>
          <p:cNvSpPr>
            <a:spLocks noGrp="1"/>
          </p:cNvSpPr>
          <p:nvPr>
            <p:ph type="ftr" sz="quarter" idx="11"/>
          </p:nvPr>
        </p:nvSpPr>
        <p:spPr/>
        <p:txBody>
          <a:bodyPr/>
          <a:lstStyle/>
          <a:p>
            <a:pPr algn="l"/>
            <a:r>
              <a:rPr lang="es-MX" dirty="0" smtClean="0"/>
              <a:t>Herrera Daniel</a:t>
            </a:r>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12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EVALUACIÓN</a:t>
            </a:r>
            <a:endParaRPr lang="en-US" sz="2000" b="1" dirty="0">
              <a:latin typeface="Arial" panose="020B0604020202020204" pitchFamily="34" charset="0"/>
              <a:cs typeface="Arial" panose="020B0604020202020204"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1705747088"/>
              </p:ext>
            </p:extLst>
          </p:nvPr>
        </p:nvGraphicFramePr>
        <p:xfrm>
          <a:off x="899592" y="2060848"/>
          <a:ext cx="7560840" cy="3178498"/>
        </p:xfrm>
        <a:graphic>
          <a:graphicData uri="http://schemas.openxmlformats.org/drawingml/2006/table">
            <a:tbl>
              <a:tblPr>
                <a:tableStyleId>{5C22544A-7EE6-4342-B048-85BDC9FD1C3A}</a:tableStyleId>
              </a:tblPr>
              <a:tblGrid>
                <a:gridCol w="3197010"/>
                <a:gridCol w="4363830"/>
              </a:tblGrid>
              <a:tr h="394478">
                <a:tc>
                  <a:txBody>
                    <a:bodyPr/>
                    <a:lstStyle/>
                    <a:p>
                      <a:pPr algn="l" fontAlgn="ctr"/>
                      <a:r>
                        <a:rPr lang="es-EC" sz="1800" u="none" strike="noStrike" dirty="0">
                          <a:effectLst/>
                          <a:latin typeface="+mj-lt"/>
                        </a:rPr>
                        <a:t>DATOS GENERALES DE LA EVALUACIÓN</a:t>
                      </a:r>
                      <a:endParaRPr lang="es-EC" sz="1800" b="1" i="0" u="none" strike="noStrike" dirty="0">
                        <a:solidFill>
                          <a:srgbClr val="000000"/>
                        </a:solidFill>
                        <a:effectLst/>
                        <a:latin typeface="+mj-lt"/>
                      </a:endParaRPr>
                    </a:p>
                  </a:txBody>
                  <a:tcPr marL="0" marR="0" marT="0" marB="0" anchor="ctr"/>
                </a:tc>
                <a:tc>
                  <a:txBody>
                    <a:bodyPr/>
                    <a:lstStyle/>
                    <a:p>
                      <a:pPr algn="l" fontAlgn="b"/>
                      <a:endParaRPr lang="es-EC" sz="1800" b="0" i="0" u="none" strike="noStrike">
                        <a:solidFill>
                          <a:srgbClr val="000000"/>
                        </a:solidFill>
                        <a:effectLst/>
                        <a:latin typeface="+mj-lt"/>
                      </a:endParaRPr>
                    </a:p>
                  </a:txBody>
                  <a:tcPr marL="0" marR="0" marT="0" marB="0" anchor="b"/>
                </a:tc>
              </a:tr>
              <a:tr h="375694">
                <a:tc>
                  <a:txBody>
                    <a:bodyPr/>
                    <a:lstStyle/>
                    <a:p>
                      <a:pPr algn="l" fontAlgn="b"/>
                      <a:r>
                        <a:rPr lang="es-EC" sz="1800" u="none" strike="noStrike" dirty="0">
                          <a:effectLst/>
                          <a:latin typeface="+mj-lt"/>
                        </a:rPr>
                        <a:t>Evaluador</a:t>
                      </a:r>
                      <a:endParaRPr lang="es-EC" sz="1800" b="0" i="0" u="none" strike="noStrike" dirty="0">
                        <a:solidFill>
                          <a:srgbClr val="000000"/>
                        </a:solidFill>
                        <a:effectLst/>
                        <a:latin typeface="+mj-lt"/>
                      </a:endParaRPr>
                    </a:p>
                  </a:txBody>
                  <a:tcPr marL="0" marR="0" marT="0" marB="0" anchor="b"/>
                </a:tc>
                <a:tc>
                  <a:txBody>
                    <a:bodyPr/>
                    <a:lstStyle/>
                    <a:p>
                      <a:pPr algn="l" fontAlgn="b"/>
                      <a:r>
                        <a:rPr lang="es-EC" sz="1800" u="none" strike="noStrike">
                          <a:effectLst/>
                          <a:latin typeface="+mj-lt"/>
                        </a:rPr>
                        <a:t>Patricio Herrera</a:t>
                      </a:r>
                      <a:endParaRPr lang="es-EC" sz="1800" b="0" i="0" u="none" strike="noStrike">
                        <a:solidFill>
                          <a:srgbClr val="000000"/>
                        </a:solidFill>
                        <a:effectLst/>
                        <a:latin typeface="+mj-lt"/>
                      </a:endParaRPr>
                    </a:p>
                  </a:txBody>
                  <a:tcPr marL="0" marR="0" marT="0" marB="0" anchor="b"/>
                </a:tc>
              </a:tr>
              <a:tr h="375694">
                <a:tc>
                  <a:txBody>
                    <a:bodyPr/>
                    <a:lstStyle/>
                    <a:p>
                      <a:pPr algn="l" fontAlgn="b"/>
                      <a:r>
                        <a:rPr lang="es-EC" sz="1800" u="none" strike="noStrike" dirty="0">
                          <a:effectLst/>
                          <a:latin typeface="+mj-lt"/>
                        </a:rPr>
                        <a:t>Fecha de evaluación</a:t>
                      </a:r>
                      <a:endParaRPr lang="es-EC" sz="1800" b="0" i="0" u="none" strike="noStrike" dirty="0">
                        <a:solidFill>
                          <a:srgbClr val="000000"/>
                        </a:solidFill>
                        <a:effectLst/>
                        <a:latin typeface="+mj-lt"/>
                      </a:endParaRPr>
                    </a:p>
                  </a:txBody>
                  <a:tcPr marL="0" marR="0" marT="0" marB="0" anchor="b"/>
                </a:tc>
                <a:tc>
                  <a:txBody>
                    <a:bodyPr/>
                    <a:lstStyle/>
                    <a:p>
                      <a:pPr algn="l" fontAlgn="b"/>
                      <a:r>
                        <a:rPr lang="es-EC" sz="1800" u="none" strike="noStrike">
                          <a:effectLst/>
                          <a:latin typeface="+mj-lt"/>
                        </a:rPr>
                        <a:t>01 Marzo 2015</a:t>
                      </a:r>
                      <a:endParaRPr lang="es-EC" sz="1800" b="0" i="0" u="none" strike="noStrike">
                        <a:solidFill>
                          <a:srgbClr val="000000"/>
                        </a:solidFill>
                        <a:effectLst/>
                        <a:latin typeface="+mj-lt"/>
                      </a:endParaRPr>
                    </a:p>
                  </a:txBody>
                  <a:tcPr marL="0" marR="0" marT="0" marB="0" anchor="b"/>
                </a:tc>
              </a:tr>
              <a:tr h="375694">
                <a:tc>
                  <a:txBody>
                    <a:bodyPr/>
                    <a:lstStyle/>
                    <a:p>
                      <a:pPr algn="l" fontAlgn="b"/>
                      <a:r>
                        <a:rPr lang="es-EC" sz="1800" u="none" strike="noStrike" dirty="0">
                          <a:effectLst/>
                          <a:latin typeface="+mj-lt"/>
                        </a:rPr>
                        <a:t>Nombre del sitio evaluado</a:t>
                      </a:r>
                      <a:endParaRPr lang="es-EC" sz="1800" b="0" i="0" u="none" strike="noStrike" dirty="0">
                        <a:solidFill>
                          <a:srgbClr val="000000"/>
                        </a:solidFill>
                        <a:effectLst/>
                        <a:latin typeface="+mj-lt"/>
                      </a:endParaRPr>
                    </a:p>
                  </a:txBody>
                  <a:tcPr marL="0" marR="0" marT="0" marB="0" anchor="b"/>
                </a:tc>
                <a:tc>
                  <a:txBody>
                    <a:bodyPr/>
                    <a:lstStyle/>
                    <a:p>
                      <a:pPr algn="l" fontAlgn="b"/>
                      <a:r>
                        <a:rPr lang="es-EC" sz="1800" u="none" strike="noStrike">
                          <a:effectLst/>
                          <a:latin typeface="+mj-lt"/>
                        </a:rPr>
                        <a:t>Hotel Majestic</a:t>
                      </a:r>
                      <a:endParaRPr lang="es-EC" sz="1800" b="0" i="0" u="none" strike="noStrike">
                        <a:solidFill>
                          <a:srgbClr val="000000"/>
                        </a:solidFill>
                        <a:effectLst/>
                        <a:latin typeface="+mj-lt"/>
                      </a:endParaRPr>
                    </a:p>
                  </a:txBody>
                  <a:tcPr marL="0" marR="0" marT="0" marB="0" anchor="b"/>
                </a:tc>
              </a:tr>
              <a:tr h="375694">
                <a:tc>
                  <a:txBody>
                    <a:bodyPr/>
                    <a:lstStyle/>
                    <a:p>
                      <a:pPr algn="l" fontAlgn="b"/>
                      <a:r>
                        <a:rPr lang="es-EC" sz="1800" u="none" strike="noStrike" dirty="0">
                          <a:effectLst/>
                          <a:latin typeface="+mj-lt"/>
                        </a:rPr>
                        <a:t>URL del sitio evaluado</a:t>
                      </a:r>
                      <a:endParaRPr lang="es-EC" sz="1800" b="0" i="0" u="none" strike="noStrike" dirty="0">
                        <a:solidFill>
                          <a:srgbClr val="000000"/>
                        </a:solidFill>
                        <a:effectLst/>
                        <a:latin typeface="+mj-lt"/>
                      </a:endParaRPr>
                    </a:p>
                  </a:txBody>
                  <a:tcPr marL="0" marR="0" marT="0" marB="0" anchor="b"/>
                </a:tc>
                <a:tc>
                  <a:txBody>
                    <a:bodyPr/>
                    <a:lstStyle/>
                    <a:p>
                      <a:pPr algn="l" fontAlgn="b"/>
                      <a:r>
                        <a:rPr lang="es-EC" sz="1800" u="none" strike="noStrike">
                          <a:effectLst/>
                          <a:latin typeface="+mj-lt"/>
                        </a:rPr>
                        <a:t>www.hotelmajestic.com.ec</a:t>
                      </a:r>
                      <a:endParaRPr lang="es-EC" sz="1800" b="0" i="0" u="none" strike="noStrike">
                        <a:solidFill>
                          <a:srgbClr val="000000"/>
                        </a:solidFill>
                        <a:effectLst/>
                        <a:latin typeface="+mj-lt"/>
                      </a:endParaRPr>
                    </a:p>
                  </a:txBody>
                  <a:tcPr marL="0" marR="0" marT="0" marB="0" anchor="b"/>
                </a:tc>
              </a:tr>
              <a:tr h="375694">
                <a:tc>
                  <a:txBody>
                    <a:bodyPr/>
                    <a:lstStyle/>
                    <a:p>
                      <a:pPr algn="l" fontAlgn="b"/>
                      <a:r>
                        <a:rPr lang="es-EC" sz="1800" u="none" strike="noStrike" dirty="0">
                          <a:effectLst/>
                          <a:latin typeface="+mj-lt"/>
                        </a:rPr>
                        <a:t>Tipo de sitio evaluado</a:t>
                      </a:r>
                      <a:endParaRPr lang="es-EC" sz="1800" b="0" i="0" u="none" strike="noStrike" dirty="0">
                        <a:solidFill>
                          <a:srgbClr val="000000"/>
                        </a:solidFill>
                        <a:effectLst/>
                        <a:latin typeface="+mj-lt"/>
                      </a:endParaRPr>
                    </a:p>
                  </a:txBody>
                  <a:tcPr marL="0" marR="0" marT="0" marB="0" anchor="b"/>
                </a:tc>
                <a:tc>
                  <a:txBody>
                    <a:bodyPr/>
                    <a:lstStyle/>
                    <a:p>
                      <a:pPr algn="l" fontAlgn="b"/>
                      <a:r>
                        <a:rPr lang="es-EC" sz="1800" u="none" strike="noStrike">
                          <a:effectLst/>
                          <a:latin typeface="+mj-lt"/>
                        </a:rPr>
                        <a:t>Corporativo / Empresas</a:t>
                      </a:r>
                      <a:endParaRPr lang="es-EC" sz="1800" b="0" i="0" u="none" strike="noStrike">
                        <a:solidFill>
                          <a:srgbClr val="000000"/>
                        </a:solidFill>
                        <a:effectLst/>
                        <a:latin typeface="+mj-lt"/>
                      </a:endParaRPr>
                    </a:p>
                  </a:txBody>
                  <a:tcPr marL="0" marR="0" marT="0" marB="0" anchor="b"/>
                </a:tc>
              </a:tr>
              <a:tr h="375694">
                <a:tc>
                  <a:txBody>
                    <a:bodyPr/>
                    <a:lstStyle/>
                    <a:p>
                      <a:pPr algn="l" fontAlgn="b"/>
                      <a:r>
                        <a:rPr lang="es-EC" sz="1800" u="none" strike="noStrike" dirty="0">
                          <a:effectLst/>
                          <a:latin typeface="+mj-lt"/>
                        </a:rPr>
                        <a:t>Navegador con el que se revisa</a:t>
                      </a:r>
                      <a:endParaRPr lang="es-EC" sz="1800" b="0" i="0" u="none" strike="noStrike" dirty="0">
                        <a:solidFill>
                          <a:srgbClr val="000000"/>
                        </a:solidFill>
                        <a:effectLst/>
                        <a:latin typeface="+mj-lt"/>
                      </a:endParaRPr>
                    </a:p>
                  </a:txBody>
                  <a:tcPr marL="0" marR="0" marT="0" marB="0" anchor="b"/>
                </a:tc>
                <a:tc>
                  <a:txBody>
                    <a:bodyPr/>
                    <a:lstStyle/>
                    <a:p>
                      <a:pPr algn="l" fontAlgn="b"/>
                      <a:r>
                        <a:rPr lang="es-EC" sz="1800" u="none" strike="noStrike">
                          <a:effectLst/>
                          <a:latin typeface="+mj-lt"/>
                        </a:rPr>
                        <a:t>Chrome</a:t>
                      </a:r>
                      <a:endParaRPr lang="es-EC" sz="1800" b="0" i="0" u="none" strike="noStrike">
                        <a:solidFill>
                          <a:srgbClr val="000000"/>
                        </a:solidFill>
                        <a:effectLst/>
                        <a:latin typeface="+mj-lt"/>
                      </a:endParaRPr>
                    </a:p>
                  </a:txBody>
                  <a:tcPr marL="0" marR="0" marT="0" marB="0" anchor="b"/>
                </a:tc>
              </a:tr>
              <a:tr h="375694">
                <a:tc>
                  <a:txBody>
                    <a:bodyPr/>
                    <a:lstStyle/>
                    <a:p>
                      <a:pPr algn="l" fontAlgn="b"/>
                      <a:r>
                        <a:rPr lang="es-EC" sz="1800" u="none" strike="noStrike" dirty="0">
                          <a:effectLst/>
                          <a:latin typeface="+mj-lt"/>
                        </a:rPr>
                        <a:t>Versión el navegador</a:t>
                      </a:r>
                      <a:endParaRPr lang="es-EC" sz="1800" b="0" i="0" u="none" strike="noStrike" dirty="0">
                        <a:solidFill>
                          <a:srgbClr val="000000"/>
                        </a:solidFill>
                        <a:effectLst/>
                        <a:latin typeface="+mj-lt"/>
                      </a:endParaRPr>
                    </a:p>
                  </a:txBody>
                  <a:tcPr marL="0" marR="0" marT="0" marB="0" anchor="b"/>
                </a:tc>
                <a:tc>
                  <a:txBody>
                    <a:bodyPr/>
                    <a:lstStyle/>
                    <a:p>
                      <a:pPr algn="l" fontAlgn="b"/>
                      <a:r>
                        <a:rPr lang="es-EC" sz="1800" u="none" strike="noStrike" dirty="0">
                          <a:effectLst/>
                          <a:latin typeface="+mj-lt"/>
                        </a:rPr>
                        <a:t>40</a:t>
                      </a:r>
                      <a:endParaRPr lang="es-EC" sz="1800" b="0" i="0" u="none" strike="noStrike" dirty="0">
                        <a:solidFill>
                          <a:srgbClr val="000000"/>
                        </a:solidFill>
                        <a:effectLst/>
                        <a:latin typeface="+mj-lt"/>
                      </a:endParaRPr>
                    </a:p>
                  </a:txBody>
                  <a:tcPr marL="0" marR="0" marT="0" marB="0" anchor="b"/>
                </a:tc>
              </a:tr>
            </a:tbl>
          </a:graphicData>
        </a:graphic>
      </p:graphicFrame>
      <p:sp>
        <p:nvSpPr>
          <p:cNvPr id="11" name="10 CuadroTexto">
            <a:hlinkClick r:id="rId3" action="ppaction://hlinksldjump"/>
          </p:cNvPr>
          <p:cNvSpPr txBox="1"/>
          <p:nvPr/>
        </p:nvSpPr>
        <p:spPr>
          <a:xfrm>
            <a:off x="7164288" y="6165304"/>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a:ln w="18415" cmpd="sng">
                  <a:solidFill>
                    <a:srgbClr val="FFFFFF"/>
                  </a:solidFill>
                  <a:prstDash val="solid"/>
                </a:ln>
                <a:solidFill>
                  <a:srgbClr val="FFFFFF"/>
                </a:solidFill>
                <a:effectLst>
                  <a:outerShdw blurRad="63500" dir="3600000" algn="tl" rotWithShape="0">
                    <a:srgbClr val="000000">
                      <a:alpha val="70000"/>
                    </a:srgbClr>
                  </a:outerShdw>
                </a:effectLst>
              </a:rPr>
              <a:t>Í</a:t>
            </a: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53447507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cstate="print">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12" name="4 Marcador de fecha"/>
          <p:cNvSpPr>
            <a:spLocks noGrp="1"/>
          </p:cNvSpPr>
          <p:nvPr>
            <p:ph type="dt" sz="half" idx="10"/>
          </p:nvPr>
        </p:nvSpPr>
        <p:spPr/>
        <p:txBody>
          <a:bodyPr/>
          <a:lstStyle/>
          <a:p>
            <a:pPr algn="r"/>
            <a:fld id="{215F7BF7-066B-4B8E-ABE3-30A6D0CCDA91}" type="datetime1">
              <a:rPr lang="es-MX" smtClean="0"/>
              <a:pPr algn="r"/>
              <a:t>05/08/2015</a:t>
            </a:fld>
            <a:endParaRPr lang="es-MX" dirty="0"/>
          </a:p>
        </p:txBody>
      </p:sp>
      <p:sp>
        <p:nvSpPr>
          <p:cNvPr id="6" name="5 Marcador de pie de página"/>
          <p:cNvSpPr>
            <a:spLocks noGrp="1"/>
          </p:cNvSpPr>
          <p:nvPr>
            <p:ph type="ftr" sz="quarter" idx="11"/>
          </p:nvPr>
        </p:nvSpPr>
        <p:spPr/>
        <p:txBody>
          <a:bodyPr/>
          <a:lstStyle/>
          <a:p>
            <a:pPr algn="l"/>
            <a:r>
              <a:rPr lang="es-MX" dirty="0" smtClean="0"/>
              <a:t>Herrera Daniel</a:t>
            </a:r>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12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EVALUACIÓN</a:t>
            </a:r>
            <a:endParaRPr lang="en-US" sz="2000" b="1" dirty="0">
              <a:latin typeface="Arial" panose="020B0604020202020204" pitchFamily="34" charset="0"/>
              <a:cs typeface="Arial" panose="020B0604020202020204" pitchFamily="34" charset="0"/>
            </a:endParaRP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16" y="2708920"/>
            <a:ext cx="8787187"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CuadroTexto">
            <a:hlinkClick r:id="rId4" action="ppaction://hlinksldjump"/>
          </p:cNvPr>
          <p:cNvSpPr txBox="1"/>
          <p:nvPr/>
        </p:nvSpPr>
        <p:spPr>
          <a:xfrm>
            <a:off x="7164288" y="6165304"/>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a:ln w="18415" cmpd="sng">
                  <a:solidFill>
                    <a:srgbClr val="FFFFFF"/>
                  </a:solidFill>
                  <a:prstDash val="solid"/>
                </a:ln>
                <a:solidFill>
                  <a:srgbClr val="FFFFFF"/>
                </a:solidFill>
                <a:effectLst>
                  <a:outerShdw blurRad="63500" dir="3600000" algn="tl" rotWithShape="0">
                    <a:srgbClr val="000000">
                      <a:alpha val="70000"/>
                    </a:srgbClr>
                  </a:outerShdw>
                </a:effectLst>
              </a:rPr>
              <a:t>Í</a:t>
            </a: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1151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p:cTn id="7" dur="750" fill="hold"/>
                                        <p:tgtEl>
                                          <p:spTgt spid="11267"/>
                                        </p:tgtEl>
                                        <p:attrNameLst>
                                          <p:attrName>ppt_w</p:attrName>
                                        </p:attrNameLst>
                                      </p:cBhvr>
                                      <p:tavLst>
                                        <p:tav tm="0">
                                          <p:val>
                                            <p:fltVal val="0"/>
                                          </p:val>
                                        </p:tav>
                                        <p:tav tm="100000">
                                          <p:val>
                                            <p:strVal val="#ppt_w"/>
                                          </p:val>
                                        </p:tav>
                                      </p:tavLst>
                                    </p:anim>
                                    <p:anim calcmode="lin" valueType="num">
                                      <p:cBhvr>
                                        <p:cTn id="8" dur="750" fill="hold"/>
                                        <p:tgtEl>
                                          <p:spTgt spid="11267"/>
                                        </p:tgtEl>
                                        <p:attrNameLst>
                                          <p:attrName>ppt_h</p:attrName>
                                        </p:attrNameLst>
                                      </p:cBhvr>
                                      <p:tavLst>
                                        <p:tav tm="0">
                                          <p:val>
                                            <p:fltVal val="0"/>
                                          </p:val>
                                        </p:tav>
                                        <p:tav tm="100000">
                                          <p:val>
                                            <p:strVal val="#ppt_h"/>
                                          </p:val>
                                        </p:tav>
                                      </p:tavLst>
                                    </p:anim>
                                    <p:animEffect transition="in" filter="fade">
                                      <p:cBhvr>
                                        <p:cTn id="9" dur="75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cstate="print">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12" name="4 Marcador de fecha"/>
          <p:cNvSpPr>
            <a:spLocks noGrp="1"/>
          </p:cNvSpPr>
          <p:nvPr>
            <p:ph type="dt" sz="half" idx="10"/>
          </p:nvPr>
        </p:nvSpPr>
        <p:spPr/>
        <p:txBody>
          <a:bodyPr/>
          <a:lstStyle/>
          <a:p>
            <a:pPr algn="r"/>
            <a:fld id="{215F7BF7-066B-4B8E-ABE3-30A6D0CCDA91}" type="datetime1">
              <a:rPr lang="es-MX" smtClean="0"/>
              <a:pPr algn="r"/>
              <a:t>05/08/2015</a:t>
            </a:fld>
            <a:endParaRPr lang="es-MX" dirty="0"/>
          </a:p>
        </p:txBody>
      </p:sp>
      <p:sp>
        <p:nvSpPr>
          <p:cNvPr id="6" name="5 Marcador de pie de página"/>
          <p:cNvSpPr>
            <a:spLocks noGrp="1"/>
          </p:cNvSpPr>
          <p:nvPr>
            <p:ph type="ftr" sz="quarter" idx="11"/>
          </p:nvPr>
        </p:nvSpPr>
        <p:spPr/>
        <p:txBody>
          <a:bodyPr/>
          <a:lstStyle/>
          <a:p>
            <a:pPr algn="l"/>
            <a:r>
              <a:rPr lang="es-MX" dirty="0" smtClean="0"/>
              <a:t>Herrera Daniel</a:t>
            </a:r>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12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EVALUACIÓN</a:t>
            </a:r>
            <a:endParaRPr lang="en-US" sz="2000" b="1" dirty="0">
              <a:latin typeface="Arial" panose="020B0604020202020204" pitchFamily="34" charset="0"/>
              <a:cs typeface="Arial" panose="020B0604020202020204" pitchFamily="34" charset="0"/>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844824"/>
            <a:ext cx="7931497" cy="3965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CuadroTexto">
            <a:hlinkClick r:id="rId4" action="ppaction://hlinksldjump"/>
          </p:cNvPr>
          <p:cNvSpPr txBox="1"/>
          <p:nvPr/>
        </p:nvSpPr>
        <p:spPr>
          <a:xfrm>
            <a:off x="7164288" y="6165304"/>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a:ln w="18415" cmpd="sng">
                  <a:solidFill>
                    <a:srgbClr val="FFFFFF"/>
                  </a:solidFill>
                  <a:prstDash val="solid"/>
                </a:ln>
                <a:solidFill>
                  <a:srgbClr val="FFFFFF"/>
                </a:solidFill>
                <a:effectLst>
                  <a:outerShdw blurRad="63500" dir="3600000" algn="tl" rotWithShape="0">
                    <a:srgbClr val="000000">
                      <a:alpha val="70000"/>
                    </a:srgbClr>
                  </a:outerShdw>
                </a:effectLst>
              </a:rPr>
              <a:t>Í</a:t>
            </a: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7633122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cstate="print">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12" name="4 Marcador de fecha"/>
          <p:cNvSpPr>
            <a:spLocks noGrp="1"/>
          </p:cNvSpPr>
          <p:nvPr>
            <p:ph type="dt" sz="half" idx="10"/>
          </p:nvPr>
        </p:nvSpPr>
        <p:spPr/>
        <p:txBody>
          <a:bodyPr/>
          <a:lstStyle/>
          <a:p>
            <a:pPr algn="r"/>
            <a:fld id="{215F7BF7-066B-4B8E-ABE3-30A6D0CCDA91}" type="datetime1">
              <a:rPr lang="es-MX" smtClean="0"/>
              <a:pPr algn="r"/>
              <a:t>05/08/2015</a:t>
            </a:fld>
            <a:endParaRPr lang="es-MX" dirty="0"/>
          </a:p>
        </p:txBody>
      </p:sp>
      <p:sp>
        <p:nvSpPr>
          <p:cNvPr id="6" name="5 Marcador de pie de página"/>
          <p:cNvSpPr>
            <a:spLocks noGrp="1"/>
          </p:cNvSpPr>
          <p:nvPr>
            <p:ph type="ftr" sz="quarter" idx="11"/>
          </p:nvPr>
        </p:nvSpPr>
        <p:spPr/>
        <p:txBody>
          <a:bodyPr/>
          <a:lstStyle/>
          <a:p>
            <a:pPr algn="l"/>
            <a:r>
              <a:rPr lang="es-MX" dirty="0" smtClean="0"/>
              <a:t>Herrera Daniel</a:t>
            </a:r>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12 CuadroTexto"/>
          <p:cNvSpPr txBox="1"/>
          <p:nvPr/>
        </p:nvSpPr>
        <p:spPr>
          <a:xfrm>
            <a:off x="-30278" y="580618"/>
            <a:ext cx="482453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IMPLEMENTACIÓN </a:t>
            </a:r>
            <a:r>
              <a:rPr lang="es-EC" sz="2000" b="1" dirty="0" smtClean="0">
                <a:latin typeface="Arial" panose="020B0604020202020204" pitchFamily="34" charset="0"/>
                <a:cs typeface="Arial" panose="020B0604020202020204" pitchFamily="34" charset="0"/>
              </a:rPr>
              <a:t>Y LANZAMIENTO</a:t>
            </a:r>
            <a:endParaRPr lang="en-US" sz="2000" b="1" dirty="0">
              <a:latin typeface="Arial" panose="020B0604020202020204" pitchFamily="34" charset="0"/>
              <a:cs typeface="Arial" panose="020B0604020202020204" pitchFamily="34" charset="0"/>
            </a:endParaRPr>
          </a:p>
        </p:txBody>
      </p:sp>
      <p:sp>
        <p:nvSpPr>
          <p:cNvPr id="10" name="9 Rectángulo"/>
          <p:cNvSpPr/>
          <p:nvPr/>
        </p:nvSpPr>
        <p:spPr>
          <a:xfrm>
            <a:off x="215517" y="1628800"/>
            <a:ext cx="5197481" cy="2585323"/>
          </a:xfrm>
          <a:prstGeom prst="rect">
            <a:avLst/>
          </a:prstGeom>
        </p:spPr>
        <p:txBody>
          <a:bodyPr wrap="square">
            <a:spAutoFit/>
          </a:bodyPr>
          <a:lstStyle/>
          <a:p>
            <a:pPr algn="just"/>
            <a:r>
              <a:rPr lang="es-EC" dirty="0" smtClean="0"/>
              <a:t>Configuraciones necesarias para la publicación del portal web.</a:t>
            </a:r>
          </a:p>
          <a:p>
            <a:pPr algn="just"/>
            <a:endParaRPr lang="es-EC" dirty="0"/>
          </a:p>
          <a:p>
            <a:pPr algn="just"/>
            <a:r>
              <a:rPr lang="es-EC" dirty="0" smtClean="0"/>
              <a:t>Se cuenta con las siguientes herramientas:</a:t>
            </a:r>
          </a:p>
          <a:p>
            <a:pPr algn="just"/>
            <a:endParaRPr lang="es-EC" dirty="0" smtClean="0"/>
          </a:p>
          <a:p>
            <a:pPr marL="285750" indent="-285750" algn="just">
              <a:buFont typeface="Wingdings" panose="05000000000000000000" pitchFamily="2" charset="2"/>
              <a:buChar char="§"/>
            </a:pPr>
            <a:r>
              <a:rPr lang="es-EC" dirty="0"/>
              <a:t>	</a:t>
            </a:r>
            <a:r>
              <a:rPr lang="es-EC" dirty="0" smtClean="0"/>
              <a:t>Web hosting</a:t>
            </a:r>
          </a:p>
          <a:p>
            <a:pPr marL="285750" indent="-285750" algn="just">
              <a:buFont typeface="Wingdings" panose="05000000000000000000" pitchFamily="2" charset="2"/>
              <a:buChar char="§"/>
            </a:pPr>
            <a:r>
              <a:rPr lang="es-EC" dirty="0"/>
              <a:t>	</a:t>
            </a:r>
            <a:r>
              <a:rPr lang="es-EC" dirty="0" err="1" smtClean="0"/>
              <a:t>Wordpress</a:t>
            </a:r>
            <a:endParaRPr lang="es-EC" dirty="0" smtClean="0"/>
          </a:p>
          <a:p>
            <a:pPr marL="285750" indent="-285750" algn="just">
              <a:buFont typeface="Wingdings" panose="05000000000000000000" pitchFamily="2" charset="2"/>
              <a:buChar char="§"/>
            </a:pPr>
            <a:r>
              <a:rPr lang="es-EC" dirty="0"/>
              <a:t>	</a:t>
            </a:r>
            <a:r>
              <a:rPr lang="es-EC" dirty="0" smtClean="0"/>
              <a:t>Base de Datos </a:t>
            </a:r>
            <a:r>
              <a:rPr lang="es-EC" dirty="0" err="1" smtClean="0"/>
              <a:t>MySQL</a:t>
            </a:r>
            <a:endParaRPr lang="es-EC" dirty="0" smtClean="0"/>
          </a:p>
          <a:p>
            <a:pPr algn="just"/>
            <a:r>
              <a:rPr lang="es-EC" dirty="0"/>
              <a:t>	</a:t>
            </a:r>
            <a:endParaRPr lang="es-EC" dirty="0" smtClean="0"/>
          </a:p>
        </p:txBody>
      </p:sp>
      <p:pic>
        <p:nvPicPr>
          <p:cNvPr id="11" name="0 Imagen"/>
          <p:cNvPicPr/>
          <p:nvPr/>
        </p:nvPicPr>
        <p:blipFill>
          <a:blip r:embed="rId3" cstate="print">
            <a:extLst>
              <a:ext uri="{28A0092B-C50C-407E-A947-70E740481C1C}">
                <a14:useLocalDpi xmlns:a14="http://schemas.microsoft.com/office/drawing/2010/main" val="0"/>
              </a:ext>
            </a:extLst>
          </a:blip>
          <a:stretch>
            <a:fillRect/>
          </a:stretch>
        </p:blipFill>
        <p:spPr>
          <a:xfrm>
            <a:off x="5412998" y="1412776"/>
            <a:ext cx="3623498" cy="5408997"/>
          </a:xfrm>
          <a:prstGeom prst="rect">
            <a:avLst/>
          </a:prstGeom>
        </p:spPr>
      </p:pic>
      <p:pic>
        <p:nvPicPr>
          <p:cNvPr id="12292" name="Picture 4" descr="http://www.webprogramacion.com/imgs3/35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500" r="11088" b="7153"/>
          <a:stretch/>
        </p:blipFill>
        <p:spPr bwMode="auto">
          <a:xfrm>
            <a:off x="1698455" y="4144701"/>
            <a:ext cx="1571428" cy="1860718"/>
          </a:xfrm>
          <a:prstGeom prst="rect">
            <a:avLst/>
          </a:prstGeom>
          <a:noFill/>
          <a:extLst>
            <a:ext uri="{909E8E84-426E-40DD-AFC4-6F175D3DCCD1}">
              <a14:hiddenFill xmlns:a14="http://schemas.microsoft.com/office/drawing/2010/main">
                <a:solidFill>
                  <a:srgbClr val="FFFFFF"/>
                </a:solidFill>
              </a14:hiddenFill>
            </a:ext>
          </a:extLst>
        </p:spPr>
      </p:pic>
      <p:sp>
        <p:nvSpPr>
          <p:cNvPr id="14" name="13 CuadroTexto">
            <a:hlinkClick r:id="rId5" action="ppaction://hlinksldjump"/>
          </p:cNvPr>
          <p:cNvSpPr txBox="1"/>
          <p:nvPr/>
        </p:nvSpPr>
        <p:spPr>
          <a:xfrm>
            <a:off x="216159" y="6091067"/>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a:ln w="18415" cmpd="sng">
                  <a:solidFill>
                    <a:srgbClr val="FFFFFF"/>
                  </a:solidFill>
                  <a:prstDash val="solid"/>
                </a:ln>
                <a:solidFill>
                  <a:srgbClr val="FFFFFF"/>
                </a:solidFill>
                <a:effectLst>
                  <a:outerShdw blurRad="63500" dir="3600000" algn="tl" rotWithShape="0">
                    <a:srgbClr val="000000">
                      <a:alpha val="70000"/>
                    </a:srgbClr>
                  </a:outerShdw>
                </a:effectLst>
              </a:rPr>
              <a:t>Í</a:t>
            </a: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4886804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6" presetClass="entr" presetSubtype="16" fill="hold" nodeType="afterEffect">
                                  <p:stCondLst>
                                    <p:cond delay="0"/>
                                  </p:stCondLst>
                                  <p:childTnLst>
                                    <p:set>
                                      <p:cBhvr>
                                        <p:cTn id="18" dur="1" fill="hold">
                                          <p:stCondLst>
                                            <p:cond delay="0"/>
                                          </p:stCondLst>
                                        </p:cTn>
                                        <p:tgtEl>
                                          <p:spTgt spid="12292"/>
                                        </p:tgtEl>
                                        <p:attrNameLst>
                                          <p:attrName>style.visibility</p:attrName>
                                        </p:attrNameLst>
                                      </p:cBhvr>
                                      <p:to>
                                        <p:strVal val="visible"/>
                                      </p:to>
                                    </p:set>
                                    <p:animEffect transition="in" filter="circle(in)">
                                      <p:cBhvr>
                                        <p:cTn id="19" dur="2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cstate="print">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12" name="4 Marcador de fecha"/>
          <p:cNvSpPr>
            <a:spLocks noGrp="1"/>
          </p:cNvSpPr>
          <p:nvPr>
            <p:ph type="dt" sz="half" idx="10"/>
          </p:nvPr>
        </p:nvSpPr>
        <p:spPr/>
        <p:txBody>
          <a:bodyPr/>
          <a:lstStyle/>
          <a:p>
            <a:pPr algn="r"/>
            <a:fld id="{215F7BF7-066B-4B8E-ABE3-30A6D0CCDA91}" type="datetime1">
              <a:rPr lang="es-MX" smtClean="0"/>
              <a:pPr algn="r"/>
              <a:t>05/08/2015</a:t>
            </a:fld>
            <a:endParaRPr lang="es-MX" dirty="0"/>
          </a:p>
        </p:txBody>
      </p:sp>
      <p:sp>
        <p:nvSpPr>
          <p:cNvPr id="6" name="5 Marcador de pie de página"/>
          <p:cNvSpPr>
            <a:spLocks noGrp="1"/>
          </p:cNvSpPr>
          <p:nvPr>
            <p:ph type="ftr" sz="quarter" idx="11"/>
          </p:nvPr>
        </p:nvSpPr>
        <p:spPr/>
        <p:txBody>
          <a:bodyPr/>
          <a:lstStyle/>
          <a:p>
            <a:pPr algn="l"/>
            <a:r>
              <a:rPr lang="es-MX" dirty="0" smtClean="0"/>
              <a:t>Herrera Daniel</a:t>
            </a:r>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12 CuadroTexto"/>
          <p:cNvSpPr txBox="1"/>
          <p:nvPr/>
        </p:nvSpPr>
        <p:spPr>
          <a:xfrm>
            <a:off x="-30278" y="580618"/>
            <a:ext cx="482453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MANTENIMIENTO Y SEGUIMIENTO</a:t>
            </a:r>
            <a:endParaRPr lang="en-US" sz="2000" b="1" dirty="0">
              <a:latin typeface="Arial" panose="020B0604020202020204" pitchFamily="34" charset="0"/>
              <a:cs typeface="Arial" panose="020B0604020202020204" pitchFamily="34" charset="0"/>
            </a:endParaRPr>
          </a:p>
        </p:txBody>
      </p:sp>
      <p:sp>
        <p:nvSpPr>
          <p:cNvPr id="10" name="9 Rectángulo"/>
          <p:cNvSpPr/>
          <p:nvPr/>
        </p:nvSpPr>
        <p:spPr>
          <a:xfrm>
            <a:off x="309036" y="2060848"/>
            <a:ext cx="8388931" cy="1754326"/>
          </a:xfrm>
          <a:prstGeom prst="rect">
            <a:avLst/>
          </a:prstGeom>
        </p:spPr>
        <p:txBody>
          <a:bodyPr wrap="square">
            <a:spAutoFit/>
          </a:bodyPr>
          <a:lstStyle/>
          <a:p>
            <a:pPr algn="just"/>
            <a:r>
              <a:rPr lang="es-EC" dirty="0" smtClean="0"/>
              <a:t>Proceso de mejora continua que tiene que ser realizado por los propietarios o personal asignado para dicha tarea. Se ejecutarán las siguientes acciones:</a:t>
            </a:r>
          </a:p>
          <a:p>
            <a:pPr algn="just"/>
            <a:endParaRPr lang="es-EC" dirty="0"/>
          </a:p>
          <a:p>
            <a:pPr marL="285750" indent="-285750" algn="just">
              <a:buFont typeface="Wingdings" panose="05000000000000000000" pitchFamily="2" charset="2"/>
              <a:buChar char="ü"/>
            </a:pPr>
            <a:r>
              <a:rPr lang="es-EC" dirty="0" smtClean="0"/>
              <a:t>	Recopilar sugerencias de los usuarios</a:t>
            </a:r>
          </a:p>
          <a:p>
            <a:pPr marL="285750" indent="-285750" algn="just">
              <a:buFont typeface="Wingdings" panose="05000000000000000000" pitchFamily="2" charset="2"/>
              <a:buChar char="ü"/>
            </a:pPr>
            <a:r>
              <a:rPr lang="es-EC" dirty="0"/>
              <a:t>	</a:t>
            </a:r>
            <a:r>
              <a:rPr lang="es-EC" dirty="0" smtClean="0"/>
              <a:t>Cambios requeridos por los propietarios</a:t>
            </a:r>
          </a:p>
          <a:p>
            <a:pPr algn="just"/>
            <a:r>
              <a:rPr lang="es-EC" dirty="0"/>
              <a:t>	</a:t>
            </a:r>
            <a:endParaRPr lang="es-EC" dirty="0" smtClean="0"/>
          </a:p>
        </p:txBody>
      </p:sp>
      <p:pic>
        <p:nvPicPr>
          <p:cNvPr id="14338" name="Picture 2" descr="http://www.proteccioncivil.eu/wp-content/uploads/Logo-Mantenimiento-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7460" y="2938011"/>
            <a:ext cx="3789652" cy="3228222"/>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a:hlinkClick r:id="rId4" action="ppaction://hlinksldjump"/>
          </p:cNvPr>
          <p:cNvSpPr txBox="1"/>
          <p:nvPr/>
        </p:nvSpPr>
        <p:spPr>
          <a:xfrm>
            <a:off x="7164288" y="6165304"/>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a:ln w="18415" cmpd="sng">
                  <a:solidFill>
                    <a:srgbClr val="FFFFFF"/>
                  </a:solidFill>
                  <a:prstDash val="solid"/>
                </a:ln>
                <a:solidFill>
                  <a:srgbClr val="FFFFFF"/>
                </a:solidFill>
                <a:effectLst>
                  <a:outerShdw blurRad="63500" dir="3600000" algn="tl" rotWithShape="0">
                    <a:srgbClr val="000000">
                      <a:alpha val="70000"/>
                    </a:srgbClr>
                  </a:outerShdw>
                </a:effectLst>
              </a:rPr>
              <a:t>Í</a:t>
            </a: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5778353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699"/>
                                          </p:stCondLst>
                                        </p:cTn>
                                        <p:tgtEl>
                                          <p:spTgt spid="10"/>
                                        </p:tgtEl>
                                        <p:attrNameLst>
                                          <p:attrName>style.visibility</p:attrName>
                                        </p:attrNameLst>
                                      </p:cBhvr>
                                      <p:to>
                                        <p:strVal val="visible"/>
                                      </p:to>
                                    </p:set>
                                  </p:childTnLst>
                                </p:cTn>
                              </p:par>
                            </p:childTnLst>
                          </p:cTn>
                        </p:par>
                        <p:par>
                          <p:cTn id="7" fill="hold">
                            <p:stCondLst>
                              <p:cond delay="700"/>
                            </p:stCondLst>
                            <p:childTnLst>
                              <p:par>
                                <p:cTn id="8" presetID="6" presetClass="entr" presetSubtype="16" fill="hold" nodeType="afterEffect">
                                  <p:stCondLst>
                                    <p:cond delay="0"/>
                                  </p:stCondLst>
                                  <p:childTnLst>
                                    <p:set>
                                      <p:cBhvr>
                                        <p:cTn id="9" dur="1" fill="hold">
                                          <p:stCondLst>
                                            <p:cond delay="0"/>
                                          </p:stCondLst>
                                        </p:cTn>
                                        <p:tgtEl>
                                          <p:spTgt spid="14338"/>
                                        </p:tgtEl>
                                        <p:attrNameLst>
                                          <p:attrName>style.visibility</p:attrName>
                                        </p:attrNameLst>
                                      </p:cBhvr>
                                      <p:to>
                                        <p:strVal val="visible"/>
                                      </p:to>
                                    </p:set>
                                    <p:animEffect transition="in" filter="circle(in)">
                                      <p:cBhvr>
                                        <p:cTn id="10"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cstate="print">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12" name="4 Marcador de fecha"/>
          <p:cNvSpPr>
            <a:spLocks noGrp="1"/>
          </p:cNvSpPr>
          <p:nvPr>
            <p:ph type="dt" sz="half" idx="10"/>
          </p:nvPr>
        </p:nvSpPr>
        <p:spPr/>
        <p:txBody>
          <a:bodyPr/>
          <a:lstStyle/>
          <a:p>
            <a:pPr algn="r"/>
            <a:fld id="{215F7BF7-066B-4B8E-ABE3-30A6D0CCDA91}" type="datetime1">
              <a:rPr lang="es-MX" smtClean="0"/>
              <a:pPr algn="r"/>
              <a:t>05/08/2015</a:t>
            </a:fld>
            <a:endParaRPr lang="es-MX" dirty="0"/>
          </a:p>
        </p:txBody>
      </p:sp>
      <p:sp>
        <p:nvSpPr>
          <p:cNvPr id="6" name="5 Marcador de pie de página"/>
          <p:cNvSpPr>
            <a:spLocks noGrp="1"/>
          </p:cNvSpPr>
          <p:nvPr>
            <p:ph type="ftr" sz="quarter" idx="11"/>
          </p:nvPr>
        </p:nvSpPr>
        <p:spPr/>
        <p:txBody>
          <a:bodyPr/>
          <a:lstStyle/>
          <a:p>
            <a:pPr algn="l"/>
            <a:r>
              <a:rPr lang="es-MX" dirty="0" smtClean="0"/>
              <a:t>Herrera Daniel</a:t>
            </a:r>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179513" y="1340768"/>
            <a:ext cx="8790090" cy="707886"/>
          </a:xfrm>
          <a:prstGeom prst="rect">
            <a:avLst/>
          </a:prstGeom>
          <a:noFill/>
        </p:spPr>
        <p:txBody>
          <a:bodyPr wrap="square" rtlCol="0">
            <a:spAutoFit/>
          </a:bodyPr>
          <a:lstStyle/>
          <a:p>
            <a:pPr algn="ctr"/>
            <a:r>
              <a:rPr lang="es-EC" sz="2000" b="1" dirty="0" smtClean="0">
                <a:latin typeface="Arial" panose="020B0604020202020204" pitchFamily="34" charset="0"/>
                <a:cs typeface="Arial" panose="020B0604020202020204" pitchFamily="34" charset="0"/>
              </a:rPr>
              <a:t>SISTEMAS DE ADMINISTRACIÓN DE CONTENIDOS (CMS)</a:t>
            </a:r>
            <a:endParaRPr lang="es-EC" sz="2000" b="1" dirty="0">
              <a:latin typeface="Arial" panose="020B0604020202020204" pitchFamily="34" charset="0"/>
              <a:cs typeface="Arial" panose="020B0604020202020204" pitchFamily="34" charset="0"/>
            </a:endParaRPr>
          </a:p>
          <a:p>
            <a:r>
              <a:rPr lang="es-EC" sz="2000" b="1" dirty="0" smtClean="0">
                <a:latin typeface="Arial" panose="020B0604020202020204" pitchFamily="34" charset="0"/>
                <a:cs typeface="Arial" panose="020B0604020202020204" pitchFamily="34" charset="0"/>
              </a:rPr>
              <a:t> </a:t>
            </a:r>
          </a:p>
        </p:txBody>
      </p:sp>
      <p:sp>
        <p:nvSpPr>
          <p:cNvPr id="23" name="22 CuadroTexto">
            <a:hlinkClick r:id="rId3" action="ppaction://hlinksldjump"/>
          </p:cNvPr>
          <p:cNvSpPr txBox="1"/>
          <p:nvPr/>
        </p:nvSpPr>
        <p:spPr>
          <a:xfrm>
            <a:off x="7164288" y="6165304"/>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a:ln w="18415" cmpd="sng">
                  <a:solidFill>
                    <a:srgbClr val="FFFFFF"/>
                  </a:solidFill>
                  <a:prstDash val="solid"/>
                </a:ln>
                <a:solidFill>
                  <a:srgbClr val="FFFFFF"/>
                </a:solidFill>
                <a:effectLst>
                  <a:outerShdw blurRad="63500" dir="3600000" algn="tl" rotWithShape="0">
                    <a:srgbClr val="000000">
                      <a:alpha val="70000"/>
                    </a:srgbClr>
                  </a:outerShdw>
                </a:effectLst>
              </a:rPr>
              <a:t>Í</a:t>
            </a: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15 Rectángulo"/>
          <p:cNvSpPr/>
          <p:nvPr/>
        </p:nvSpPr>
        <p:spPr>
          <a:xfrm>
            <a:off x="69688" y="565005"/>
            <a:ext cx="4225464" cy="369332"/>
          </a:xfrm>
          <a:prstGeom prst="rect">
            <a:avLst/>
          </a:prstGeom>
        </p:spPr>
        <p:txBody>
          <a:bodyPr wrap="square">
            <a:spAutoFit/>
          </a:bodyPr>
          <a:lstStyle/>
          <a:p>
            <a:r>
              <a:rPr lang="es-EC" b="1" dirty="0" smtClean="0">
                <a:latin typeface="Arial" panose="020B0604020202020204" pitchFamily="34" charset="0"/>
                <a:cs typeface="Arial" panose="020B0604020202020204" pitchFamily="34" charset="0"/>
              </a:rPr>
              <a:t>HERRAMIENTAS</a:t>
            </a:r>
            <a:endParaRPr lang="es-EC" b="1" dirty="0">
              <a:latin typeface="Arial" panose="020B0604020202020204" pitchFamily="34" charset="0"/>
              <a:cs typeface="Arial" panose="020B0604020202020204" pitchFamily="34" charset="0"/>
            </a:endParaRPr>
          </a:p>
        </p:txBody>
      </p:sp>
      <p:sp>
        <p:nvSpPr>
          <p:cNvPr id="5" name="4 Rectángulo"/>
          <p:cNvSpPr/>
          <p:nvPr/>
        </p:nvSpPr>
        <p:spPr>
          <a:xfrm>
            <a:off x="3635895" y="1916832"/>
            <a:ext cx="5333707" cy="3970318"/>
          </a:xfrm>
          <a:prstGeom prst="rect">
            <a:avLst/>
          </a:prstGeom>
        </p:spPr>
        <p:txBody>
          <a:bodyPr wrap="square">
            <a:spAutoFit/>
          </a:bodyPr>
          <a:lstStyle/>
          <a:p>
            <a:pPr marL="285750" indent="-285750" algn="just">
              <a:buFont typeface="Arial" panose="020B0604020202020204" pitchFamily="34" charset="0"/>
              <a:buChar char="•"/>
            </a:pPr>
            <a:r>
              <a:rPr lang="es-EC" dirty="0"/>
              <a:t>A</a:t>
            </a:r>
            <a:r>
              <a:rPr lang="es-EC" dirty="0" smtClean="0"/>
              <a:t>plicación </a:t>
            </a:r>
            <a:r>
              <a:rPr lang="es-EC" dirty="0"/>
              <a:t>informática que permite publicar, editar, modificar y gestionar contenidos principalmente en páginas web; actividades que pueden ser realizadas por los administradores del sitio web, así como por editores, participantes y usuarios del portal.</a:t>
            </a:r>
          </a:p>
          <a:p>
            <a:pPr marL="285750" indent="-285750" algn="just">
              <a:buFont typeface="Arial" panose="020B0604020202020204" pitchFamily="34" charset="0"/>
              <a:buChar char="•"/>
            </a:pPr>
            <a:endParaRPr lang="es-EC" dirty="0" smtClean="0"/>
          </a:p>
          <a:p>
            <a:pPr marL="285750" indent="-285750" algn="just">
              <a:buFont typeface="Arial" panose="020B0604020202020204" pitchFamily="34" charset="0"/>
              <a:buChar char="•"/>
            </a:pPr>
            <a:r>
              <a:rPr lang="es-EC" dirty="0" smtClean="0"/>
              <a:t>VENTAJAS.-</a:t>
            </a:r>
          </a:p>
          <a:p>
            <a:pPr marL="285750" lvl="0" indent="-285750" algn="just">
              <a:buFont typeface="Wingdings" panose="05000000000000000000" pitchFamily="2" charset="2"/>
              <a:buChar char="ü"/>
            </a:pPr>
            <a:r>
              <a:rPr lang="es-EC" dirty="0" smtClean="0"/>
              <a:t>Facilita </a:t>
            </a:r>
            <a:r>
              <a:rPr lang="es-EC" dirty="0"/>
              <a:t>el acceso a la publicación de contenidos a un rango mayor de usuarios. </a:t>
            </a:r>
          </a:p>
          <a:p>
            <a:pPr marL="285750" lvl="0" indent="-285750" algn="just">
              <a:buFont typeface="Wingdings" panose="05000000000000000000" pitchFamily="2" charset="2"/>
              <a:buChar char="ü"/>
            </a:pPr>
            <a:r>
              <a:rPr lang="es-EC" dirty="0" smtClean="0"/>
              <a:t>Permite </a:t>
            </a:r>
            <a:r>
              <a:rPr lang="es-EC" dirty="0"/>
              <a:t>la gestión dinámica de usuarios y permisos. </a:t>
            </a:r>
          </a:p>
          <a:p>
            <a:pPr marL="285750" lvl="0" indent="-285750" algn="just">
              <a:buFont typeface="Wingdings" panose="05000000000000000000" pitchFamily="2" charset="2"/>
              <a:buChar char="ü"/>
            </a:pPr>
            <a:r>
              <a:rPr lang="es-EC" dirty="0" smtClean="0"/>
              <a:t>Los </a:t>
            </a:r>
            <a:r>
              <a:rPr lang="es-EC" dirty="0"/>
              <a:t>costos de gestión de la información son menores. </a:t>
            </a:r>
          </a:p>
          <a:p>
            <a:pPr marL="285750" lvl="0" indent="-285750" algn="just">
              <a:buFont typeface="Wingdings" panose="05000000000000000000" pitchFamily="2" charset="2"/>
              <a:buChar char="ü"/>
            </a:pPr>
            <a:r>
              <a:rPr lang="es-EC" dirty="0"/>
              <a:t>La actualización, respaldos y reestructuración del portal son mucho más sencillas.</a:t>
            </a:r>
          </a:p>
        </p:txBody>
      </p:sp>
      <p:pic>
        <p:nvPicPr>
          <p:cNvPr id="13314" name="Picture 2" descr="http://socialgeek.co/wp-content/uploads/2013/05/cm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89" y="2276872"/>
            <a:ext cx="3134159"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68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down)">
                                      <p:cBhvr>
                                        <p:cTn id="7" dur="500"/>
                                        <p:tgtEl>
                                          <p:spTgt spid="1331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cstate="print">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12" name="4 Marcador de fecha"/>
          <p:cNvSpPr>
            <a:spLocks noGrp="1"/>
          </p:cNvSpPr>
          <p:nvPr>
            <p:ph type="dt" sz="half" idx="10"/>
          </p:nvPr>
        </p:nvSpPr>
        <p:spPr/>
        <p:txBody>
          <a:bodyPr/>
          <a:lstStyle/>
          <a:p>
            <a:pPr algn="r"/>
            <a:fld id="{215F7BF7-066B-4B8E-ABE3-30A6D0CCDA91}" type="datetime1">
              <a:rPr lang="es-MX" smtClean="0"/>
              <a:pPr algn="r"/>
              <a:t>05/08/2015</a:t>
            </a:fld>
            <a:endParaRPr lang="es-MX" dirty="0"/>
          </a:p>
        </p:txBody>
      </p:sp>
      <p:sp>
        <p:nvSpPr>
          <p:cNvPr id="6" name="5 Marcador de pie de página"/>
          <p:cNvSpPr>
            <a:spLocks noGrp="1"/>
          </p:cNvSpPr>
          <p:nvPr>
            <p:ph type="ftr" sz="quarter" idx="11"/>
          </p:nvPr>
        </p:nvSpPr>
        <p:spPr/>
        <p:txBody>
          <a:bodyPr/>
          <a:lstStyle/>
          <a:p>
            <a:pPr algn="l"/>
            <a:r>
              <a:rPr lang="es-MX" dirty="0" smtClean="0"/>
              <a:t>Herrera Daniel</a:t>
            </a:r>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179513" y="1340768"/>
            <a:ext cx="8790090" cy="707886"/>
          </a:xfrm>
          <a:prstGeom prst="rect">
            <a:avLst/>
          </a:prstGeom>
          <a:noFill/>
        </p:spPr>
        <p:txBody>
          <a:bodyPr wrap="square" rtlCol="0">
            <a:spAutoFit/>
          </a:bodyPr>
          <a:lstStyle/>
          <a:p>
            <a:pPr algn="ctr"/>
            <a:r>
              <a:rPr lang="es-EC" sz="2000" b="1" dirty="0" smtClean="0">
                <a:latin typeface="Arial" panose="020B0604020202020204" pitchFamily="34" charset="0"/>
                <a:cs typeface="Arial" panose="020B0604020202020204" pitchFamily="34" charset="0"/>
              </a:rPr>
              <a:t>PORQUE WORDPRESS ?</a:t>
            </a:r>
            <a:endParaRPr lang="es-EC" sz="2000" b="1" dirty="0">
              <a:latin typeface="Arial" panose="020B0604020202020204" pitchFamily="34" charset="0"/>
              <a:cs typeface="Arial" panose="020B0604020202020204" pitchFamily="34" charset="0"/>
            </a:endParaRPr>
          </a:p>
          <a:p>
            <a:r>
              <a:rPr lang="es-EC" sz="2000" b="1" dirty="0" smtClean="0">
                <a:latin typeface="Arial" panose="020B0604020202020204" pitchFamily="34" charset="0"/>
                <a:cs typeface="Arial" panose="020B0604020202020204" pitchFamily="34" charset="0"/>
              </a:rPr>
              <a:t> </a:t>
            </a:r>
          </a:p>
        </p:txBody>
      </p:sp>
      <p:sp>
        <p:nvSpPr>
          <p:cNvPr id="23" name="22 CuadroTexto">
            <a:hlinkClick r:id="rId3" action="ppaction://hlinksldjump"/>
          </p:cNvPr>
          <p:cNvSpPr txBox="1"/>
          <p:nvPr/>
        </p:nvSpPr>
        <p:spPr>
          <a:xfrm>
            <a:off x="7164288" y="6165304"/>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a:ln w="18415" cmpd="sng">
                  <a:solidFill>
                    <a:srgbClr val="FFFFFF"/>
                  </a:solidFill>
                  <a:prstDash val="solid"/>
                </a:ln>
                <a:solidFill>
                  <a:srgbClr val="FFFFFF"/>
                </a:solidFill>
                <a:effectLst>
                  <a:outerShdw blurRad="63500" dir="3600000" algn="tl" rotWithShape="0">
                    <a:srgbClr val="000000">
                      <a:alpha val="70000"/>
                    </a:srgbClr>
                  </a:outerShdw>
                </a:effectLst>
              </a:rPr>
              <a:t>Í</a:t>
            </a: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15 Rectángulo"/>
          <p:cNvSpPr/>
          <p:nvPr/>
        </p:nvSpPr>
        <p:spPr>
          <a:xfrm>
            <a:off x="69688" y="565005"/>
            <a:ext cx="4225464" cy="369332"/>
          </a:xfrm>
          <a:prstGeom prst="rect">
            <a:avLst/>
          </a:prstGeom>
        </p:spPr>
        <p:txBody>
          <a:bodyPr wrap="square">
            <a:spAutoFit/>
          </a:bodyPr>
          <a:lstStyle/>
          <a:p>
            <a:r>
              <a:rPr lang="es-EC" b="1" dirty="0" smtClean="0">
                <a:latin typeface="Arial" panose="020B0604020202020204" pitchFamily="34" charset="0"/>
                <a:cs typeface="Arial" panose="020B0604020202020204" pitchFamily="34" charset="0"/>
              </a:rPr>
              <a:t>HERRAMIENTAS</a:t>
            </a:r>
            <a:endParaRPr lang="es-EC" b="1" dirty="0">
              <a:latin typeface="Arial" panose="020B0604020202020204" pitchFamily="34" charset="0"/>
              <a:cs typeface="Arial" panose="020B0604020202020204" pitchFamily="34" charset="0"/>
            </a:endParaRPr>
          </a:p>
        </p:txBody>
      </p:sp>
      <p:sp>
        <p:nvSpPr>
          <p:cNvPr id="5" name="4 Rectángulo"/>
          <p:cNvSpPr/>
          <p:nvPr/>
        </p:nvSpPr>
        <p:spPr>
          <a:xfrm>
            <a:off x="3059833" y="2048654"/>
            <a:ext cx="5909770" cy="1477328"/>
          </a:xfrm>
          <a:prstGeom prst="rect">
            <a:avLst/>
          </a:prstGeom>
        </p:spPr>
        <p:txBody>
          <a:bodyPr wrap="square">
            <a:spAutoFit/>
          </a:bodyPr>
          <a:lstStyle/>
          <a:p>
            <a:pPr marL="285750" indent="-285750" algn="just">
              <a:buFont typeface="Arial" panose="020B0604020202020204" pitchFamily="34" charset="0"/>
              <a:buChar char="•"/>
            </a:pPr>
            <a:r>
              <a:rPr lang="es-EC" dirty="0"/>
              <a:t>WordPress.org es una plataforma gratuita de código abierto. Una gran comunidad de desarrolladores, contribuyen a mejorarlo día a día. Hoy en día </a:t>
            </a:r>
            <a:r>
              <a:rPr lang="es-EC" dirty="0" smtClean="0"/>
              <a:t> </a:t>
            </a:r>
            <a:r>
              <a:rPr lang="es-EC" dirty="0"/>
              <a:t>considerada una de las mejores plataformas de la red para </a:t>
            </a:r>
            <a:r>
              <a:rPr lang="es-EC" dirty="0" smtClean="0"/>
              <a:t>tener </a:t>
            </a:r>
            <a:r>
              <a:rPr lang="es-EC" dirty="0"/>
              <a:t>su propio blog o web de manera fácil y gratuita.</a:t>
            </a:r>
          </a:p>
        </p:txBody>
      </p:sp>
      <p:pic>
        <p:nvPicPr>
          <p:cNvPr id="13314" name="Picture 2" descr="http://socialgeek.co/wp-content/uploads/2013/05/cm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363" y="2383720"/>
            <a:ext cx="2452103" cy="1859141"/>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https://boluda.com/files/crear-tu-propio-plugin-wordpres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5217" y="3861048"/>
            <a:ext cx="3959002" cy="182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5724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down)">
                                      <p:cBhvr>
                                        <p:cTn id="7" dur="500"/>
                                        <p:tgtEl>
                                          <p:spTgt spid="1331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cstate="print">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12" name="4 Marcador de fecha"/>
          <p:cNvSpPr>
            <a:spLocks noGrp="1"/>
          </p:cNvSpPr>
          <p:nvPr>
            <p:ph type="dt" sz="half" idx="10"/>
          </p:nvPr>
        </p:nvSpPr>
        <p:spPr/>
        <p:txBody>
          <a:bodyPr/>
          <a:lstStyle/>
          <a:p>
            <a:pPr algn="r"/>
            <a:fld id="{215F7BF7-066B-4B8E-ABE3-30A6D0CCDA91}" type="datetime1">
              <a:rPr lang="es-MX" smtClean="0"/>
              <a:pPr algn="r"/>
              <a:t>05/08/2015</a:t>
            </a:fld>
            <a:endParaRPr lang="es-MX" dirty="0"/>
          </a:p>
        </p:txBody>
      </p:sp>
      <p:sp>
        <p:nvSpPr>
          <p:cNvPr id="6" name="5 Marcador de pie de página"/>
          <p:cNvSpPr>
            <a:spLocks noGrp="1"/>
          </p:cNvSpPr>
          <p:nvPr>
            <p:ph type="ftr" sz="quarter" idx="11"/>
          </p:nvPr>
        </p:nvSpPr>
        <p:spPr/>
        <p:txBody>
          <a:bodyPr/>
          <a:lstStyle/>
          <a:p>
            <a:pPr algn="l"/>
            <a:r>
              <a:rPr lang="es-MX" dirty="0" smtClean="0"/>
              <a:t>Herrera Daniel</a:t>
            </a:r>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179513" y="1340768"/>
            <a:ext cx="8790090" cy="707886"/>
          </a:xfrm>
          <a:prstGeom prst="rect">
            <a:avLst/>
          </a:prstGeom>
          <a:noFill/>
        </p:spPr>
        <p:txBody>
          <a:bodyPr wrap="square" rtlCol="0">
            <a:spAutoFit/>
          </a:bodyPr>
          <a:lstStyle/>
          <a:p>
            <a:pPr algn="ctr"/>
            <a:r>
              <a:rPr lang="es-EC" sz="2000" b="1" dirty="0" smtClean="0">
                <a:latin typeface="Arial" panose="020B0604020202020204" pitchFamily="34" charset="0"/>
                <a:cs typeface="Arial" panose="020B0604020202020204" pitchFamily="34" charset="0"/>
              </a:rPr>
              <a:t>PORQUE WORDPRESS ?</a:t>
            </a:r>
            <a:endParaRPr lang="es-EC" sz="2000" b="1" dirty="0">
              <a:latin typeface="Arial" panose="020B0604020202020204" pitchFamily="34" charset="0"/>
              <a:cs typeface="Arial" panose="020B0604020202020204" pitchFamily="34" charset="0"/>
            </a:endParaRPr>
          </a:p>
          <a:p>
            <a:r>
              <a:rPr lang="es-EC" sz="2000" b="1" dirty="0" smtClean="0">
                <a:latin typeface="Arial" panose="020B0604020202020204" pitchFamily="34" charset="0"/>
                <a:cs typeface="Arial" panose="020B0604020202020204" pitchFamily="34" charset="0"/>
              </a:rPr>
              <a:t> </a:t>
            </a:r>
          </a:p>
        </p:txBody>
      </p:sp>
      <p:sp>
        <p:nvSpPr>
          <p:cNvPr id="23" name="22 CuadroTexto">
            <a:hlinkClick r:id="rId3" action="ppaction://hlinksldjump"/>
          </p:cNvPr>
          <p:cNvSpPr txBox="1"/>
          <p:nvPr/>
        </p:nvSpPr>
        <p:spPr>
          <a:xfrm>
            <a:off x="7164288" y="6165304"/>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15 Rectángulo"/>
          <p:cNvSpPr/>
          <p:nvPr/>
        </p:nvSpPr>
        <p:spPr>
          <a:xfrm>
            <a:off x="69688" y="565005"/>
            <a:ext cx="4225464" cy="369332"/>
          </a:xfrm>
          <a:prstGeom prst="rect">
            <a:avLst/>
          </a:prstGeom>
        </p:spPr>
        <p:txBody>
          <a:bodyPr wrap="square">
            <a:spAutoFit/>
          </a:bodyPr>
          <a:lstStyle/>
          <a:p>
            <a:r>
              <a:rPr lang="es-EC" b="1" dirty="0" smtClean="0">
                <a:latin typeface="Arial" panose="020B0604020202020204" pitchFamily="34" charset="0"/>
                <a:cs typeface="Arial" panose="020B0604020202020204" pitchFamily="34" charset="0"/>
              </a:rPr>
              <a:t>HERRAMIENTAS</a:t>
            </a:r>
            <a:endParaRPr lang="es-EC" b="1" dirty="0">
              <a:latin typeface="Arial" panose="020B0604020202020204" pitchFamily="34" charset="0"/>
              <a:cs typeface="Arial" panose="020B0604020202020204" pitchFamily="34" charset="0"/>
            </a:endParaRPr>
          </a:p>
        </p:txBody>
      </p:sp>
      <p:sp>
        <p:nvSpPr>
          <p:cNvPr id="5" name="4 Rectángulo"/>
          <p:cNvSpPr/>
          <p:nvPr/>
        </p:nvSpPr>
        <p:spPr>
          <a:xfrm>
            <a:off x="395536" y="1916832"/>
            <a:ext cx="8490700" cy="4801314"/>
          </a:xfrm>
          <a:prstGeom prst="rect">
            <a:avLst/>
          </a:prstGeom>
        </p:spPr>
        <p:txBody>
          <a:bodyPr wrap="square">
            <a:spAutoFit/>
          </a:bodyPr>
          <a:lstStyle/>
          <a:p>
            <a:pPr marL="285750" indent="-285750" algn="just">
              <a:buFont typeface="Wingdings" panose="05000000000000000000" pitchFamily="2" charset="2"/>
              <a:buChar char="ü"/>
            </a:pPr>
            <a:r>
              <a:rPr lang="es-EC" dirty="0"/>
              <a:t>Enorme plasticidad y posibilidades de personalización. </a:t>
            </a:r>
          </a:p>
          <a:p>
            <a:pPr marL="285750" indent="-285750" algn="just">
              <a:buFont typeface="Wingdings" panose="05000000000000000000" pitchFamily="2" charset="2"/>
              <a:buChar char="ü"/>
            </a:pPr>
            <a:r>
              <a:rPr lang="es-EC" dirty="0"/>
              <a:t>Existen muchísimos “temas” (plantillas) gratuitos personalizables </a:t>
            </a:r>
          </a:p>
          <a:p>
            <a:pPr marL="285750" indent="-285750" algn="just">
              <a:buFont typeface="Wingdings" panose="05000000000000000000" pitchFamily="2" charset="2"/>
              <a:buChar char="ü"/>
            </a:pPr>
            <a:r>
              <a:rPr lang="es-EC" dirty="0"/>
              <a:t>Actualización constante gracias al trabajo conjunto de cientos de.</a:t>
            </a:r>
          </a:p>
          <a:p>
            <a:pPr marL="285750" indent="-285750" algn="just">
              <a:buFont typeface="Wingdings" panose="05000000000000000000" pitchFamily="2" charset="2"/>
              <a:buChar char="ü"/>
            </a:pPr>
            <a:r>
              <a:rPr lang="es-EC" dirty="0"/>
              <a:t>Existen miles de </a:t>
            </a:r>
            <a:r>
              <a:rPr lang="es-EC" dirty="0" err="1"/>
              <a:t>plugins</a:t>
            </a:r>
            <a:r>
              <a:rPr lang="es-EC" dirty="0"/>
              <a:t> o complementos. </a:t>
            </a:r>
          </a:p>
          <a:p>
            <a:pPr marL="285750" indent="-285750" algn="just">
              <a:buFont typeface="Wingdings" panose="05000000000000000000" pitchFamily="2" charset="2"/>
              <a:buChar char="ü"/>
            </a:pPr>
            <a:r>
              <a:rPr lang="es-EC" dirty="0"/>
              <a:t>Hace que todas las webs de </a:t>
            </a:r>
            <a:r>
              <a:rPr lang="es-EC" dirty="0" err="1"/>
              <a:t>wordpress</a:t>
            </a:r>
            <a:r>
              <a:rPr lang="es-EC" dirty="0"/>
              <a:t> sean compatibles con todos los navegadores. Mejora tu posicionamiento: permite tener </a:t>
            </a:r>
            <a:r>
              <a:rPr lang="es-EC" dirty="0" err="1"/>
              <a:t>urls</a:t>
            </a:r>
            <a:r>
              <a:rPr lang="es-EC" dirty="0"/>
              <a:t> amigables, añadir etiquetas y categorías.</a:t>
            </a:r>
          </a:p>
          <a:p>
            <a:pPr marL="285750" indent="-285750" algn="just">
              <a:buFont typeface="Wingdings" panose="05000000000000000000" pitchFamily="2" charset="2"/>
              <a:buChar char="ü"/>
            </a:pPr>
            <a:r>
              <a:rPr lang="es-EC" dirty="0"/>
              <a:t>Tiene una interfaz o área de trabajo intuitiva, para la que no hace falta ser un experto. </a:t>
            </a:r>
          </a:p>
          <a:p>
            <a:pPr marL="285750" indent="-285750" algn="just">
              <a:buFont typeface="Wingdings" panose="05000000000000000000" pitchFamily="2" charset="2"/>
              <a:buChar char="ü"/>
            </a:pPr>
            <a:r>
              <a:rPr lang="es-EC" dirty="0"/>
              <a:t>Es de código abierto, siempre gratuito ya sea para uso personal o comercial.</a:t>
            </a:r>
          </a:p>
          <a:p>
            <a:pPr marL="285750" indent="-285750" algn="just">
              <a:buFont typeface="Wingdings" panose="05000000000000000000" pitchFamily="2" charset="2"/>
              <a:buChar char="ü"/>
            </a:pPr>
            <a:r>
              <a:rPr lang="es-EC" dirty="0"/>
              <a:t>Te permite acceder a análisis estadísticos de las visitas recibidas a tu web.</a:t>
            </a:r>
          </a:p>
          <a:p>
            <a:pPr marL="285750" indent="-285750" algn="just">
              <a:buFont typeface="Wingdings" panose="05000000000000000000" pitchFamily="2" charset="2"/>
              <a:buChar char="ü"/>
            </a:pPr>
            <a:r>
              <a:rPr lang="es-EC" dirty="0"/>
              <a:t>Empresas muy conocidas que han elegido trabajar con </a:t>
            </a:r>
            <a:r>
              <a:rPr lang="es-EC" dirty="0" err="1"/>
              <a:t>WordPress</a:t>
            </a:r>
            <a:r>
              <a:rPr lang="es-EC" dirty="0"/>
              <a:t>:</a:t>
            </a:r>
          </a:p>
          <a:p>
            <a:pPr marL="742950" lvl="1" indent="-285750" algn="just">
              <a:buFont typeface="Wingdings" panose="05000000000000000000" pitchFamily="2" charset="2"/>
              <a:buChar char="ü"/>
            </a:pPr>
            <a:r>
              <a:rPr lang="es-EC" dirty="0"/>
              <a:t>La revista Vogue</a:t>
            </a:r>
          </a:p>
          <a:p>
            <a:pPr marL="742950" lvl="1" indent="-285750" algn="just">
              <a:buFont typeface="Wingdings" panose="05000000000000000000" pitchFamily="2" charset="2"/>
              <a:buChar char="ü"/>
            </a:pPr>
            <a:r>
              <a:rPr lang="es-EC" dirty="0"/>
              <a:t>La revista Time</a:t>
            </a:r>
          </a:p>
          <a:p>
            <a:pPr marL="742950" lvl="1" indent="-285750" algn="just">
              <a:buFont typeface="Wingdings" panose="05000000000000000000" pitchFamily="2" charset="2"/>
              <a:buChar char="ü"/>
            </a:pPr>
            <a:r>
              <a:rPr lang="es-EC" dirty="0"/>
              <a:t>Sony </a:t>
            </a:r>
            <a:r>
              <a:rPr lang="es-EC" dirty="0" err="1"/>
              <a:t>Music</a:t>
            </a:r>
            <a:endParaRPr lang="es-EC" dirty="0"/>
          </a:p>
          <a:p>
            <a:pPr marL="742950" lvl="1" indent="-285750" algn="just">
              <a:buFont typeface="Wingdings" panose="05000000000000000000" pitchFamily="2" charset="2"/>
              <a:buChar char="ü"/>
            </a:pPr>
            <a:r>
              <a:rPr lang="es-EC" dirty="0"/>
              <a:t>La web oficial de </a:t>
            </a:r>
            <a:r>
              <a:rPr lang="es-EC" dirty="0" err="1"/>
              <a:t>Justing</a:t>
            </a:r>
            <a:r>
              <a:rPr lang="es-EC" dirty="0"/>
              <a:t> Bieber</a:t>
            </a:r>
          </a:p>
          <a:p>
            <a:pPr marL="742950" lvl="1" indent="-285750" algn="just">
              <a:buFont typeface="Wingdings" panose="05000000000000000000" pitchFamily="2" charset="2"/>
              <a:buChar char="ü"/>
            </a:pPr>
            <a:r>
              <a:rPr lang="es-EC" dirty="0"/>
              <a:t>La web oficial de los Rolling </a:t>
            </a:r>
            <a:r>
              <a:rPr lang="es-EC" dirty="0" err="1"/>
              <a:t>Stones</a:t>
            </a:r>
            <a:endParaRPr lang="es-EC" dirty="0"/>
          </a:p>
          <a:p>
            <a:pPr algn="just"/>
            <a:endParaRPr lang="es-EC" dirty="0"/>
          </a:p>
        </p:txBody>
      </p:sp>
    </p:spTree>
    <p:extLst>
      <p:ext uri="{BB962C8B-B14F-4D97-AF65-F5344CB8AC3E}">
        <p14:creationId xmlns:p14="http://schemas.microsoft.com/office/powerpoint/2010/main" val="4708841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cstate="print">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12" name="4 Marcador de fecha"/>
          <p:cNvSpPr>
            <a:spLocks noGrp="1"/>
          </p:cNvSpPr>
          <p:nvPr>
            <p:ph type="dt" sz="half" idx="10"/>
          </p:nvPr>
        </p:nvSpPr>
        <p:spPr/>
        <p:txBody>
          <a:bodyPr/>
          <a:lstStyle/>
          <a:p>
            <a:pPr algn="r"/>
            <a:fld id="{215F7BF7-066B-4B8E-ABE3-30A6D0CCDA91}" type="datetime1">
              <a:rPr lang="es-MX" smtClean="0"/>
              <a:pPr algn="r"/>
              <a:t>05/08/2015</a:t>
            </a:fld>
            <a:endParaRPr lang="es-MX" dirty="0"/>
          </a:p>
        </p:txBody>
      </p:sp>
      <p:sp>
        <p:nvSpPr>
          <p:cNvPr id="6" name="5 Marcador de pie de página"/>
          <p:cNvSpPr>
            <a:spLocks noGrp="1"/>
          </p:cNvSpPr>
          <p:nvPr>
            <p:ph type="ftr" sz="quarter" idx="11"/>
          </p:nvPr>
        </p:nvSpPr>
        <p:spPr/>
        <p:txBody>
          <a:bodyPr/>
          <a:lstStyle/>
          <a:p>
            <a:pPr algn="l"/>
            <a:r>
              <a:rPr lang="es-MX" dirty="0" smtClean="0"/>
              <a:t>Herrera Daniel</a:t>
            </a:r>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23" name="22 CuadroTexto">
            <a:hlinkClick r:id="rId3" action="ppaction://hlinksldjump"/>
          </p:cNvPr>
          <p:cNvSpPr txBox="1"/>
          <p:nvPr/>
        </p:nvSpPr>
        <p:spPr>
          <a:xfrm>
            <a:off x="7164288" y="6165304"/>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15 Rectángulo"/>
          <p:cNvSpPr/>
          <p:nvPr/>
        </p:nvSpPr>
        <p:spPr>
          <a:xfrm>
            <a:off x="1005792" y="565005"/>
            <a:ext cx="2990144" cy="369332"/>
          </a:xfrm>
          <a:prstGeom prst="rect">
            <a:avLst/>
          </a:prstGeom>
        </p:spPr>
        <p:txBody>
          <a:bodyPr wrap="square">
            <a:spAutoFit/>
          </a:bodyPr>
          <a:lstStyle/>
          <a:p>
            <a:r>
              <a:rPr lang="es-EC" b="1" dirty="0" smtClean="0">
                <a:latin typeface="Arial" panose="020B0604020202020204" pitchFamily="34" charset="0"/>
                <a:cs typeface="Arial" panose="020B0604020202020204" pitchFamily="34" charset="0"/>
              </a:rPr>
              <a:t>CONCLUSIONES</a:t>
            </a:r>
            <a:endParaRPr lang="es-EC" b="1" dirty="0">
              <a:latin typeface="Arial" panose="020B0604020202020204" pitchFamily="34" charset="0"/>
              <a:cs typeface="Arial" panose="020B0604020202020204" pitchFamily="34" charset="0"/>
            </a:endParaRPr>
          </a:p>
        </p:txBody>
      </p:sp>
      <p:sp>
        <p:nvSpPr>
          <p:cNvPr id="5" name="4 Rectángulo"/>
          <p:cNvSpPr/>
          <p:nvPr/>
        </p:nvSpPr>
        <p:spPr>
          <a:xfrm>
            <a:off x="251520" y="1484784"/>
            <a:ext cx="8634716" cy="5355312"/>
          </a:xfrm>
          <a:prstGeom prst="rect">
            <a:avLst/>
          </a:prstGeom>
        </p:spPr>
        <p:txBody>
          <a:bodyPr wrap="square">
            <a:spAutoFit/>
          </a:bodyPr>
          <a:lstStyle/>
          <a:p>
            <a:pPr marL="285750" lvl="0" indent="-285750" algn="just">
              <a:buFont typeface="Wingdings" panose="05000000000000000000" pitchFamily="2" charset="2"/>
              <a:buChar char="ü"/>
            </a:pPr>
            <a:r>
              <a:rPr lang="es-EC" dirty="0"/>
              <a:t>Se desarrolló el Portal Web para Hotel </a:t>
            </a:r>
            <a:r>
              <a:rPr lang="es-EC" dirty="0" err="1"/>
              <a:t>Majestic</a:t>
            </a:r>
            <a:r>
              <a:rPr lang="es-EC" dirty="0"/>
              <a:t> de la ciudad de Machala, a través del gestor de contenido </a:t>
            </a:r>
            <a:r>
              <a:rPr lang="es-EC" dirty="0" err="1"/>
              <a:t>Wordpress</a:t>
            </a:r>
            <a:r>
              <a:rPr lang="es-EC" dirty="0"/>
              <a:t> y la Metodología de Diseño Centrada en el Usuario, amigable y acorde a las necesidades del usuario.</a:t>
            </a:r>
          </a:p>
          <a:p>
            <a:pPr algn="just"/>
            <a:endParaRPr lang="es-EC" dirty="0"/>
          </a:p>
          <a:p>
            <a:pPr marL="285750" lvl="0" indent="-285750" algn="just">
              <a:buFont typeface="Wingdings" panose="05000000000000000000" pitchFamily="2" charset="2"/>
              <a:buChar char="ü"/>
            </a:pPr>
            <a:r>
              <a:rPr lang="es-EC" dirty="0"/>
              <a:t>Luego del debido análisis de costos, facilidad de uso, posicionamiento, gestión de usuarios; de determinó que para una Pyme como Hotel </a:t>
            </a:r>
            <a:r>
              <a:rPr lang="es-EC" dirty="0" err="1"/>
              <a:t>Majestic</a:t>
            </a:r>
            <a:r>
              <a:rPr lang="es-EC" dirty="0"/>
              <a:t> la mejor herramienta de gestión de contenidos a utilizar era </a:t>
            </a:r>
            <a:r>
              <a:rPr lang="es-EC" dirty="0" err="1"/>
              <a:t>Wordpress</a:t>
            </a:r>
            <a:r>
              <a:rPr lang="es-EC" dirty="0"/>
              <a:t>, comparada con otras herramientas de software libre como </a:t>
            </a:r>
            <a:r>
              <a:rPr lang="es-EC" dirty="0" err="1" smtClean="0"/>
              <a:t>Joomla</a:t>
            </a:r>
            <a:r>
              <a:rPr lang="es-EC" dirty="0" smtClean="0"/>
              <a:t> </a:t>
            </a:r>
            <a:r>
              <a:rPr lang="es-EC" dirty="0"/>
              <a:t>o </a:t>
            </a:r>
            <a:r>
              <a:rPr lang="es-EC" dirty="0" err="1"/>
              <a:t>Drupal</a:t>
            </a:r>
            <a:r>
              <a:rPr lang="es-EC" dirty="0"/>
              <a:t>.</a:t>
            </a:r>
          </a:p>
          <a:p>
            <a:pPr algn="just"/>
            <a:endParaRPr lang="es-EC" dirty="0"/>
          </a:p>
          <a:p>
            <a:pPr marL="285750" lvl="0" indent="-285750" algn="just">
              <a:buFont typeface="Wingdings" panose="05000000000000000000" pitchFamily="2" charset="2"/>
              <a:buChar char="ü"/>
            </a:pPr>
            <a:r>
              <a:rPr lang="es-EC" dirty="0"/>
              <a:t>Al realizar el levantamiento de requerimientos dentro de la fase de Planificación se obtuvo la necesidad de generar módulos de información, reservas, acceso y publicidad que permitirán mejorar los procesos y objetivos de Hotel </a:t>
            </a:r>
            <a:r>
              <a:rPr lang="es-EC" dirty="0" err="1"/>
              <a:t>Majestic</a:t>
            </a:r>
            <a:r>
              <a:rPr lang="es-EC" dirty="0"/>
              <a:t>.</a:t>
            </a:r>
          </a:p>
          <a:p>
            <a:pPr algn="just"/>
            <a:endParaRPr lang="es-EC" dirty="0"/>
          </a:p>
          <a:p>
            <a:pPr marL="285750" lvl="0" indent="-285750" algn="just">
              <a:buFont typeface="Wingdings" panose="05000000000000000000" pitchFamily="2" charset="2"/>
              <a:buChar char="ü"/>
            </a:pPr>
            <a:r>
              <a:rPr lang="es-EC" dirty="0"/>
              <a:t>La Metodología de Diseño Centrada en el Usuario, se mostró como una excelente opción para desarrollar este tipo de soluciones para Pymes, permitiendo al usuario a interactuar en cada fase del mismo, y obtener los resultados deseados por los usuarios y propietarios de Hotel </a:t>
            </a:r>
            <a:r>
              <a:rPr lang="es-EC" dirty="0" err="1"/>
              <a:t>Majestic</a:t>
            </a:r>
            <a:r>
              <a:rPr lang="es-EC" dirty="0"/>
              <a:t>.</a:t>
            </a:r>
          </a:p>
          <a:p>
            <a:r>
              <a:rPr lang="es-EC" dirty="0"/>
              <a:t> </a:t>
            </a:r>
          </a:p>
          <a:p>
            <a:pPr algn="just"/>
            <a:endParaRPr lang="es-EC" dirty="0"/>
          </a:p>
        </p:txBody>
      </p:sp>
    </p:spTree>
    <p:extLst>
      <p:ext uri="{BB962C8B-B14F-4D97-AF65-F5344CB8AC3E}">
        <p14:creationId xmlns:p14="http://schemas.microsoft.com/office/powerpoint/2010/main" val="34071207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cstate="print">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6" name="5 Marcador de pie de página"/>
          <p:cNvSpPr>
            <a:spLocks noGrp="1"/>
          </p:cNvSpPr>
          <p:nvPr>
            <p:ph type="ftr" sz="quarter" idx="11"/>
          </p:nvPr>
        </p:nvSpPr>
        <p:spPr>
          <a:xfrm>
            <a:off x="236240" y="6304235"/>
            <a:ext cx="2895600" cy="365125"/>
          </a:xfrm>
        </p:spPr>
        <p:txBody>
          <a:bodyPr/>
          <a:lstStyle/>
          <a:p>
            <a:pPr algn="l"/>
            <a:r>
              <a:rPr lang="es-MX" dirty="0" smtClean="0"/>
              <a:t>Herrera Daniel</a:t>
            </a:r>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sp>
        <p:nvSpPr>
          <p:cNvPr id="12" name="4 Marcador de fecha"/>
          <p:cNvSpPr>
            <a:spLocks noGrp="1"/>
          </p:cNvSpPr>
          <p:nvPr>
            <p:ph type="dt" sz="half" idx="10"/>
          </p:nvPr>
        </p:nvSpPr>
        <p:spPr>
          <a:xfrm>
            <a:off x="6827304" y="6309320"/>
            <a:ext cx="2133600" cy="365125"/>
          </a:xfrm>
        </p:spPr>
        <p:txBody>
          <a:bodyPr/>
          <a:lstStyle/>
          <a:p>
            <a:pPr algn="r"/>
            <a:fld id="{215F7BF7-066B-4B8E-ABE3-30A6D0CCDA91}" type="datetime1">
              <a:rPr lang="es-MX" smtClean="0"/>
              <a:pPr algn="r"/>
              <a:t>05/08/2015</a:t>
            </a:fld>
            <a:endParaRPr lang="es-MX" dirty="0"/>
          </a:p>
        </p:txBody>
      </p:sp>
      <p:graphicFrame>
        <p:nvGraphicFramePr>
          <p:cNvPr id="17" name="16 Diagrama"/>
          <p:cNvGraphicFramePr/>
          <p:nvPr>
            <p:extLst>
              <p:ext uri="{D42A27DB-BD31-4B8C-83A1-F6EECF244321}">
                <p14:modId xmlns:p14="http://schemas.microsoft.com/office/powerpoint/2010/main" val="1597347264"/>
              </p:ext>
            </p:extLst>
          </p:nvPr>
        </p:nvGraphicFramePr>
        <p:xfrm>
          <a:off x="179512" y="1340768"/>
          <a:ext cx="6984776"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descr="http://www.itek.mx/imagenes/portales-web.png"/>
          <p:cNvPicPr>
            <a:picLocks noChangeAspect="1" noChangeArrowheads="1"/>
          </p:cNvPicPr>
          <p:nvPr/>
        </p:nvPicPr>
        <p:blipFill>
          <a:blip r:embed="rId8" cstate="print"/>
          <a:srcRect/>
          <a:stretch>
            <a:fillRect/>
          </a:stretch>
        </p:blipFill>
        <p:spPr bwMode="auto">
          <a:xfrm>
            <a:off x="6876256" y="2691156"/>
            <a:ext cx="2411760" cy="1811093"/>
          </a:xfrm>
          <a:prstGeom prst="rect">
            <a:avLst/>
          </a:prstGeom>
          <a:noFill/>
        </p:spPr>
      </p:pic>
    </p:spTree>
    <p:extLst>
      <p:ext uri="{BB962C8B-B14F-4D97-AF65-F5344CB8AC3E}">
        <p14:creationId xmlns:p14="http://schemas.microsoft.com/office/powerpoint/2010/main" val="2013501513"/>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1">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cstate="print">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12" name="4 Marcador de fecha"/>
          <p:cNvSpPr>
            <a:spLocks noGrp="1"/>
          </p:cNvSpPr>
          <p:nvPr>
            <p:ph type="dt" sz="half" idx="10"/>
          </p:nvPr>
        </p:nvSpPr>
        <p:spPr/>
        <p:txBody>
          <a:bodyPr/>
          <a:lstStyle/>
          <a:p>
            <a:pPr algn="r"/>
            <a:fld id="{215F7BF7-066B-4B8E-ABE3-30A6D0CCDA91}" type="datetime1">
              <a:rPr lang="es-MX" smtClean="0"/>
              <a:pPr algn="r"/>
              <a:t>05/08/2015</a:t>
            </a:fld>
            <a:endParaRPr lang="es-MX" dirty="0"/>
          </a:p>
        </p:txBody>
      </p:sp>
      <p:sp>
        <p:nvSpPr>
          <p:cNvPr id="6" name="5 Marcador de pie de página"/>
          <p:cNvSpPr>
            <a:spLocks noGrp="1"/>
          </p:cNvSpPr>
          <p:nvPr>
            <p:ph type="ftr" sz="quarter" idx="11"/>
          </p:nvPr>
        </p:nvSpPr>
        <p:spPr/>
        <p:txBody>
          <a:bodyPr/>
          <a:lstStyle/>
          <a:p>
            <a:pPr algn="l"/>
            <a:r>
              <a:rPr lang="es-MX" dirty="0" smtClean="0"/>
              <a:t>Herrera Daniel</a:t>
            </a:r>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23" name="22 CuadroTexto">
            <a:hlinkClick r:id="rId3" action="ppaction://hlinksldjump"/>
          </p:cNvPr>
          <p:cNvSpPr txBox="1"/>
          <p:nvPr/>
        </p:nvSpPr>
        <p:spPr>
          <a:xfrm>
            <a:off x="7164288" y="6165304"/>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a:ln w="18415" cmpd="sng">
                  <a:solidFill>
                    <a:srgbClr val="FFFFFF"/>
                  </a:solidFill>
                  <a:prstDash val="solid"/>
                </a:ln>
                <a:solidFill>
                  <a:srgbClr val="FFFFFF"/>
                </a:solidFill>
                <a:effectLst>
                  <a:outerShdw blurRad="63500" dir="3600000" algn="tl" rotWithShape="0">
                    <a:srgbClr val="000000">
                      <a:alpha val="70000"/>
                    </a:srgbClr>
                  </a:outerShdw>
                </a:effectLst>
              </a:rPr>
              <a:t>Í</a:t>
            </a: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15 Rectángulo"/>
          <p:cNvSpPr/>
          <p:nvPr/>
        </p:nvSpPr>
        <p:spPr>
          <a:xfrm>
            <a:off x="827584" y="565005"/>
            <a:ext cx="2990144" cy="369332"/>
          </a:xfrm>
          <a:prstGeom prst="rect">
            <a:avLst/>
          </a:prstGeom>
        </p:spPr>
        <p:txBody>
          <a:bodyPr wrap="square">
            <a:spAutoFit/>
          </a:bodyPr>
          <a:lstStyle/>
          <a:p>
            <a:r>
              <a:rPr lang="es-EC" b="1" dirty="0" smtClean="0">
                <a:latin typeface="Arial" panose="020B0604020202020204" pitchFamily="34" charset="0"/>
                <a:cs typeface="Arial" panose="020B0604020202020204" pitchFamily="34" charset="0"/>
              </a:rPr>
              <a:t>RECOMENDACIONES</a:t>
            </a:r>
            <a:endParaRPr lang="es-EC" b="1" dirty="0">
              <a:latin typeface="Arial" panose="020B0604020202020204" pitchFamily="34" charset="0"/>
              <a:cs typeface="Arial" panose="020B0604020202020204" pitchFamily="34" charset="0"/>
            </a:endParaRPr>
          </a:p>
        </p:txBody>
      </p:sp>
      <p:sp>
        <p:nvSpPr>
          <p:cNvPr id="5" name="4 Rectángulo"/>
          <p:cNvSpPr/>
          <p:nvPr/>
        </p:nvSpPr>
        <p:spPr>
          <a:xfrm>
            <a:off x="323528" y="1712997"/>
            <a:ext cx="8490700" cy="4524315"/>
          </a:xfrm>
          <a:prstGeom prst="rect">
            <a:avLst/>
          </a:prstGeom>
        </p:spPr>
        <p:txBody>
          <a:bodyPr wrap="square">
            <a:spAutoFit/>
          </a:bodyPr>
          <a:lstStyle/>
          <a:p>
            <a:pPr marL="285750" indent="-285750" algn="just">
              <a:buFont typeface="Wingdings" panose="05000000000000000000" pitchFamily="2" charset="2"/>
              <a:buChar char="ü"/>
            </a:pPr>
            <a:r>
              <a:rPr lang="es-EC" dirty="0"/>
              <a:t>Este trabajo realizado puede servir a futuro como base para el desarrollo de proyectos similares; dado que la combinación de una herramienta amigable como </a:t>
            </a:r>
            <a:r>
              <a:rPr lang="es-EC" dirty="0" err="1"/>
              <a:t>Wordpress</a:t>
            </a:r>
            <a:r>
              <a:rPr lang="es-EC" dirty="0"/>
              <a:t> y la Metodología de Diseño Centrada en el Usuario, se muestra como una solución económica, con tiempos cortos de desarrollo muy acorde para pequeñas y medianas empresas en nuestro país, cualquiera sea su ámbito de acción.</a:t>
            </a:r>
          </a:p>
          <a:p>
            <a:pPr algn="just"/>
            <a:endParaRPr lang="es-EC" dirty="0"/>
          </a:p>
          <a:p>
            <a:pPr marL="285750" indent="-285750" algn="just">
              <a:buFont typeface="Wingdings" panose="05000000000000000000" pitchFamily="2" charset="2"/>
              <a:buChar char="ü"/>
            </a:pPr>
            <a:r>
              <a:rPr lang="es-EC" dirty="0"/>
              <a:t>Para trabajos futuros se puede realizar estudios de la misma metodología combinada con otros gestores de contenido para el desarrollo de soluciones para Pymes.</a:t>
            </a:r>
          </a:p>
          <a:p>
            <a:pPr marL="285750" indent="-285750" algn="just">
              <a:buFont typeface="Wingdings" panose="05000000000000000000" pitchFamily="2" charset="2"/>
              <a:buChar char="ü"/>
            </a:pPr>
            <a:endParaRPr lang="es-EC" dirty="0"/>
          </a:p>
          <a:p>
            <a:pPr marL="285750" indent="-285750" algn="just">
              <a:buFont typeface="Wingdings" panose="05000000000000000000" pitchFamily="2" charset="2"/>
              <a:buChar char="ü"/>
            </a:pPr>
            <a:r>
              <a:rPr lang="es-EC" dirty="0"/>
              <a:t>La metodología de diseño centrada en el usuario, es una metodología que brinda excelentes resultados no solo en el campo de desarrollo de portales web, sino que también es muy útil en otros ámbitos, por lo que es recomendable que sea utilizada mucho más a menudo en el desarrollo de proyectos de soluciones sea de tecnología o de cualquier otro ámbito.</a:t>
            </a:r>
          </a:p>
          <a:p>
            <a:pPr algn="just"/>
            <a:r>
              <a:rPr lang="es-EC" dirty="0"/>
              <a:t> </a:t>
            </a:r>
          </a:p>
          <a:p>
            <a:pPr algn="just"/>
            <a:endParaRPr lang="es-EC" dirty="0"/>
          </a:p>
        </p:txBody>
      </p:sp>
    </p:spTree>
    <p:extLst>
      <p:ext uri="{BB962C8B-B14F-4D97-AF65-F5344CB8AC3E}">
        <p14:creationId xmlns:p14="http://schemas.microsoft.com/office/powerpoint/2010/main" val="19607689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cstate="print">
            <a:extLst>
              <a:ext uri="{28A0092B-C50C-407E-A947-70E740481C1C}">
                <a14:useLocalDpi xmlns:a14="http://schemas.microsoft.com/office/drawing/2010/main" val="0"/>
              </a:ext>
            </a:extLst>
          </a:blip>
          <a:stretch>
            <a:fillRect/>
          </a:stretch>
        </p:blipFill>
        <p:spPr>
          <a:xfrm>
            <a:off x="2262629" y="620688"/>
            <a:ext cx="4541619" cy="1256722"/>
          </a:xfrm>
          <a:prstGeom prst="rect">
            <a:avLst/>
          </a:prstGeom>
        </p:spPr>
      </p:pic>
      <p:cxnSp>
        <p:nvCxnSpPr>
          <p:cNvPr id="10" name="9 Conector recto"/>
          <p:cNvCxnSpPr/>
          <p:nvPr/>
        </p:nvCxnSpPr>
        <p:spPr>
          <a:xfrm flipH="1">
            <a:off x="395536" y="6309320"/>
            <a:ext cx="839149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5" name="4 CuadroTexto"/>
          <p:cNvSpPr txBox="1"/>
          <p:nvPr/>
        </p:nvSpPr>
        <p:spPr>
          <a:xfrm>
            <a:off x="1475656" y="2644170"/>
            <a:ext cx="6624736" cy="156966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48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GRACIAS POR SU ATENCIÓN</a:t>
            </a:r>
          </a:p>
        </p:txBody>
      </p:sp>
      <p:cxnSp>
        <p:nvCxnSpPr>
          <p:cNvPr id="11" name="10 Conector recto"/>
          <p:cNvCxnSpPr/>
          <p:nvPr/>
        </p:nvCxnSpPr>
        <p:spPr>
          <a:xfrm flipH="1">
            <a:off x="395536" y="6597352"/>
            <a:ext cx="8391490"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27201054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cstate="print">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14" name="13 Marcador de contenido"/>
          <p:cNvSpPr>
            <a:spLocks noGrp="1"/>
          </p:cNvSpPr>
          <p:nvPr>
            <p:ph idx="1"/>
          </p:nvPr>
        </p:nvSpPr>
        <p:spPr>
          <a:xfrm>
            <a:off x="2771800" y="1772816"/>
            <a:ext cx="6048672" cy="4032448"/>
          </a:xfrm>
        </p:spPr>
        <p:txBody>
          <a:bodyPr>
            <a:normAutofit/>
          </a:bodyPr>
          <a:lstStyle/>
          <a:p>
            <a:pPr algn="just"/>
            <a:r>
              <a:rPr lang="es-EC" sz="2400" dirty="0" smtClean="0"/>
              <a:t>El presente trabajo plasma parte de los conocimientos adquiridos en la universidad, y busca emplear soluciones prácticas a una problemática dada en una pequeña empresa hotelera, soluciones que bien podrían ser tomadas como solución para otras empresas pequeñas o medianas de diferentes campos de acción.</a:t>
            </a:r>
            <a:endParaRPr lang="es-EC" sz="2400" dirty="0"/>
          </a:p>
        </p:txBody>
      </p:sp>
      <p:sp>
        <p:nvSpPr>
          <p:cNvPr id="12" name="4 Marcador de fecha"/>
          <p:cNvSpPr>
            <a:spLocks noGrp="1"/>
          </p:cNvSpPr>
          <p:nvPr>
            <p:ph type="dt" sz="half" idx="10"/>
          </p:nvPr>
        </p:nvSpPr>
        <p:spPr/>
        <p:txBody>
          <a:bodyPr/>
          <a:lstStyle/>
          <a:p>
            <a:pPr algn="r"/>
            <a:fld id="{215F7BF7-066B-4B8E-ABE3-30A6D0CCDA91}" type="datetime1">
              <a:rPr lang="es-MX" smtClean="0"/>
              <a:pPr algn="r"/>
              <a:t>05/08/2015</a:t>
            </a:fld>
            <a:endParaRPr lang="es-MX" dirty="0"/>
          </a:p>
        </p:txBody>
      </p:sp>
      <p:sp>
        <p:nvSpPr>
          <p:cNvPr id="6" name="5 Marcador de pie de página"/>
          <p:cNvSpPr>
            <a:spLocks noGrp="1"/>
          </p:cNvSpPr>
          <p:nvPr>
            <p:ph type="ftr" sz="quarter" idx="11"/>
          </p:nvPr>
        </p:nvSpPr>
        <p:spPr/>
        <p:txBody>
          <a:bodyPr/>
          <a:lstStyle/>
          <a:p>
            <a:pPr algn="l"/>
            <a:r>
              <a:rPr lang="es-MX" dirty="0" smtClean="0"/>
              <a:t>Herrera Daniel</a:t>
            </a:r>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INTRODUCCIÓN</a:t>
            </a:r>
            <a:endParaRPr lang="en-US" sz="2000" b="1" dirty="0">
              <a:latin typeface="Arial" panose="020B0604020202020204" pitchFamily="34" charset="0"/>
              <a:cs typeface="Arial" panose="020B0604020202020204" pitchFamily="34" charset="0"/>
            </a:endParaRPr>
          </a:p>
        </p:txBody>
      </p:sp>
      <p:pic>
        <p:nvPicPr>
          <p:cNvPr id="15362" name="Picture 2" descr="http://dosespacios.com/img/img_soluciones.jpg"/>
          <p:cNvPicPr>
            <a:picLocks noChangeAspect="1" noChangeArrowheads="1"/>
          </p:cNvPicPr>
          <p:nvPr/>
        </p:nvPicPr>
        <p:blipFill>
          <a:blip r:embed="rId3" cstate="print"/>
          <a:srcRect/>
          <a:stretch>
            <a:fillRect/>
          </a:stretch>
        </p:blipFill>
        <p:spPr bwMode="auto">
          <a:xfrm>
            <a:off x="0" y="1628800"/>
            <a:ext cx="3086919" cy="3312368"/>
          </a:xfrm>
          <a:prstGeom prst="rect">
            <a:avLst/>
          </a:prstGeom>
          <a:noFill/>
        </p:spPr>
      </p:pic>
      <p:sp>
        <p:nvSpPr>
          <p:cNvPr id="13" name="12 CuadroTexto">
            <a:hlinkClick r:id="rId4" action="ppaction://hlinksldjump"/>
          </p:cNvPr>
          <p:cNvSpPr txBox="1"/>
          <p:nvPr/>
        </p:nvSpPr>
        <p:spPr>
          <a:xfrm>
            <a:off x="7164288" y="6165304"/>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648632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checkerboard(across)">
                                      <p:cBhvr>
                                        <p:cTn id="7" dur="500"/>
                                        <p:tgtEl>
                                          <p:spTgt spid="15362"/>
                                        </p:tgtEl>
                                      </p:cBhvr>
                                    </p:animEffect>
                                  </p:childTnLst>
                                </p:cTn>
                              </p:par>
                              <p:par>
                                <p:cTn id="8" presetID="15" presetClass="entr" presetSubtype="0"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 calcmode="lin" valueType="num">
                                      <p:cBhvr>
                                        <p:cTn id="10"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11" dur="10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12" dur="1000" fill="hold"/>
                                        <p:tgtEl>
                                          <p:spTgt spid="1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1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cstate="print">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14" name="13 Marcador de contenido"/>
          <p:cNvSpPr>
            <a:spLocks noGrp="1"/>
          </p:cNvSpPr>
          <p:nvPr>
            <p:ph idx="1"/>
          </p:nvPr>
        </p:nvSpPr>
        <p:spPr>
          <a:xfrm>
            <a:off x="3779912" y="1600200"/>
            <a:ext cx="5040560" cy="4781128"/>
          </a:xfrm>
        </p:spPr>
        <p:txBody>
          <a:bodyPr>
            <a:noAutofit/>
          </a:bodyPr>
          <a:lstStyle/>
          <a:p>
            <a:pPr algn="just"/>
            <a:r>
              <a:rPr lang="es-EC" sz="2400" dirty="0" smtClean="0"/>
              <a:t>Fundado </a:t>
            </a:r>
            <a:r>
              <a:rPr lang="es-EC" sz="2400" dirty="0"/>
              <a:t>en el año </a:t>
            </a:r>
            <a:r>
              <a:rPr lang="es-EC" sz="2400" dirty="0" smtClean="0"/>
              <a:t>2002 en la ciudad de Machala,  actualmente realiza sus reservas vía telefónica.</a:t>
            </a:r>
          </a:p>
          <a:p>
            <a:pPr algn="just">
              <a:buNone/>
            </a:pPr>
            <a:endParaRPr lang="es-EC" sz="2400" dirty="0" smtClean="0"/>
          </a:p>
          <a:p>
            <a:pPr algn="just"/>
            <a:r>
              <a:rPr lang="es-EC" sz="2400" dirty="0" smtClean="0"/>
              <a:t>El Hotel no cuenta con un Portal Web donde promocionar sus servicios.</a:t>
            </a:r>
          </a:p>
          <a:p>
            <a:pPr algn="just"/>
            <a:endParaRPr lang="es-EC" sz="2400" dirty="0" smtClean="0"/>
          </a:p>
          <a:p>
            <a:pPr algn="just"/>
            <a:r>
              <a:rPr lang="es-EC" sz="2400" dirty="0" smtClean="0"/>
              <a:t>No posee un proceso de reservas automatizado en línea, para mejorar su servicio de hospedaje.</a:t>
            </a:r>
          </a:p>
          <a:p>
            <a:endParaRPr lang="es-EC" sz="2400" dirty="0"/>
          </a:p>
        </p:txBody>
      </p:sp>
      <p:sp>
        <p:nvSpPr>
          <p:cNvPr id="12" name="4 Marcador de fecha"/>
          <p:cNvSpPr>
            <a:spLocks noGrp="1"/>
          </p:cNvSpPr>
          <p:nvPr>
            <p:ph type="dt" sz="half" idx="10"/>
          </p:nvPr>
        </p:nvSpPr>
        <p:spPr/>
        <p:txBody>
          <a:bodyPr/>
          <a:lstStyle/>
          <a:p>
            <a:pPr algn="r"/>
            <a:fld id="{215F7BF7-066B-4B8E-ABE3-30A6D0CCDA91}" type="datetime1">
              <a:rPr lang="es-MX" smtClean="0"/>
              <a:pPr algn="r"/>
              <a:t>05/08/2015</a:t>
            </a:fld>
            <a:endParaRPr lang="es-MX" dirty="0"/>
          </a:p>
        </p:txBody>
      </p:sp>
      <p:sp>
        <p:nvSpPr>
          <p:cNvPr id="6" name="5 Marcador de pie de página"/>
          <p:cNvSpPr>
            <a:spLocks noGrp="1"/>
          </p:cNvSpPr>
          <p:nvPr>
            <p:ph type="ftr" sz="quarter" idx="11"/>
          </p:nvPr>
        </p:nvSpPr>
        <p:spPr/>
        <p:txBody>
          <a:bodyPr/>
          <a:lstStyle/>
          <a:p>
            <a:pPr algn="l"/>
            <a:r>
              <a:rPr lang="es-MX" dirty="0" smtClean="0"/>
              <a:t>Herrera Daniel</a:t>
            </a:r>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0" y="580618"/>
            <a:ext cx="4499992"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PLANTEAMIENTO DEL PROBLEMA</a:t>
            </a:r>
            <a:endParaRPr lang="en-US" sz="2000" b="1" dirty="0">
              <a:latin typeface="Arial" panose="020B0604020202020204" pitchFamily="34" charset="0"/>
              <a:cs typeface="Arial" panose="020B0604020202020204" pitchFamily="34" charset="0"/>
            </a:endParaRPr>
          </a:p>
        </p:txBody>
      </p:sp>
      <p:pic>
        <p:nvPicPr>
          <p:cNvPr id="14338" name="Picture 2" descr="http://media-cdn.tripadvisor.com/media/photo-s/05/96/d7/2c/hotel-majestic.jpg"/>
          <p:cNvPicPr>
            <a:picLocks noChangeAspect="1" noChangeArrowheads="1"/>
          </p:cNvPicPr>
          <p:nvPr/>
        </p:nvPicPr>
        <p:blipFill>
          <a:blip r:embed="rId3" cstate="print"/>
          <a:srcRect t="22225" b="21201"/>
          <a:stretch>
            <a:fillRect/>
          </a:stretch>
        </p:blipFill>
        <p:spPr bwMode="auto">
          <a:xfrm>
            <a:off x="251520" y="2204864"/>
            <a:ext cx="3563888" cy="2016224"/>
          </a:xfrm>
          <a:prstGeom prst="rect">
            <a:avLst/>
          </a:prstGeom>
          <a:noFill/>
        </p:spPr>
      </p:pic>
      <p:sp>
        <p:nvSpPr>
          <p:cNvPr id="13" name="12 CuadroTexto">
            <a:hlinkClick r:id="rId4" action="ppaction://hlinksldjump"/>
          </p:cNvPr>
          <p:cNvSpPr txBox="1"/>
          <p:nvPr/>
        </p:nvSpPr>
        <p:spPr>
          <a:xfrm>
            <a:off x="7164288" y="6165304"/>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ÍNDICE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8515871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2000" fill="hold"/>
                                        <p:tgtEl>
                                          <p:spTgt spid="14338"/>
                                        </p:tgtEl>
                                        <p:attrNameLst>
                                          <p:attrName>ppt_w</p:attrName>
                                        </p:attrNameLst>
                                      </p:cBhvr>
                                      <p:tavLst>
                                        <p:tav tm="0" fmla="#ppt_w*sin(2.5*pi*$)">
                                          <p:val>
                                            <p:fltVal val="0"/>
                                          </p:val>
                                        </p:tav>
                                        <p:tav tm="100000">
                                          <p:val>
                                            <p:fltVal val="1"/>
                                          </p:val>
                                        </p:tav>
                                      </p:tavLst>
                                    </p:anim>
                                    <p:anim calcmode="lin" valueType="num">
                                      <p:cBhvr>
                                        <p:cTn id="8" dur="2000" fill="hold"/>
                                        <p:tgtEl>
                                          <p:spTgt spid="14338"/>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3" presetClass="entr" presetSubtype="10" fill="hold"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linds(horizont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blinds(horizontal)">
                                      <p:cBhvr>
                                        <p:cTn id="17" dur="20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blinds(horizontal)">
                                      <p:cBhvr>
                                        <p:cTn id="22" dur="20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cstate="print">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14" name="13 Marcador de contenido"/>
          <p:cNvSpPr>
            <a:spLocks noGrp="1"/>
          </p:cNvSpPr>
          <p:nvPr>
            <p:ph idx="1"/>
          </p:nvPr>
        </p:nvSpPr>
        <p:spPr>
          <a:xfrm>
            <a:off x="323528" y="1600200"/>
            <a:ext cx="8496944" cy="4781128"/>
          </a:xfrm>
        </p:spPr>
        <p:txBody>
          <a:bodyPr>
            <a:normAutofit/>
          </a:bodyPr>
          <a:lstStyle/>
          <a:p>
            <a:pPr marL="0" indent="0" algn="just">
              <a:buNone/>
            </a:pPr>
            <a:r>
              <a:rPr lang="es-EC" sz="2800" dirty="0"/>
              <a:t>Desarrollar un portal web aplicando la tecnología de administración de contenidos y la metodología de diseño centrada en el usuario para automatizar el proceso de reservas y para la difusión de imagen y servicios del Hotel </a:t>
            </a:r>
            <a:r>
              <a:rPr lang="es-EC" sz="2800" dirty="0" err="1"/>
              <a:t>Majestic</a:t>
            </a:r>
            <a:r>
              <a:rPr lang="es-EC" sz="2800" dirty="0"/>
              <a:t> de la ciudad de Machala.</a:t>
            </a:r>
          </a:p>
        </p:txBody>
      </p:sp>
      <p:sp>
        <p:nvSpPr>
          <p:cNvPr id="12" name="4 Marcador de fecha"/>
          <p:cNvSpPr>
            <a:spLocks noGrp="1"/>
          </p:cNvSpPr>
          <p:nvPr>
            <p:ph type="dt" sz="half" idx="10"/>
          </p:nvPr>
        </p:nvSpPr>
        <p:spPr/>
        <p:txBody>
          <a:bodyPr/>
          <a:lstStyle/>
          <a:p>
            <a:pPr algn="r"/>
            <a:fld id="{215F7BF7-066B-4B8E-ABE3-30A6D0CCDA91}" type="datetime1">
              <a:rPr lang="es-MX" smtClean="0"/>
              <a:pPr algn="r"/>
              <a:t>05/08/2015</a:t>
            </a:fld>
            <a:endParaRPr lang="es-MX" dirty="0"/>
          </a:p>
        </p:txBody>
      </p:sp>
      <p:sp>
        <p:nvSpPr>
          <p:cNvPr id="6" name="5 Marcador de pie de página"/>
          <p:cNvSpPr>
            <a:spLocks noGrp="1"/>
          </p:cNvSpPr>
          <p:nvPr>
            <p:ph type="ftr" sz="quarter" idx="11"/>
          </p:nvPr>
        </p:nvSpPr>
        <p:spPr/>
        <p:txBody>
          <a:bodyPr/>
          <a:lstStyle/>
          <a:p>
            <a:pPr algn="l"/>
            <a:r>
              <a:rPr lang="es-MX" dirty="0" smtClean="0"/>
              <a:t>Herrera Daniel</a:t>
            </a:r>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OBJETIVO GENERAL</a:t>
            </a:r>
            <a:endParaRPr lang="en-US" sz="2000" b="1" dirty="0">
              <a:latin typeface="Arial" panose="020B0604020202020204" pitchFamily="34" charset="0"/>
              <a:cs typeface="Arial" panose="020B0604020202020204" pitchFamily="34" charset="0"/>
            </a:endParaRPr>
          </a:p>
        </p:txBody>
      </p:sp>
      <p:pic>
        <p:nvPicPr>
          <p:cNvPr id="13314" name="Picture 2" descr="http://3.bp.blogspot.com/-sEee1LMOKVM/UWc8Z9VKFOI/AAAAAAAABzI/0cr5kmgjbZE/s1600/mapas-mentales.gif"/>
          <p:cNvPicPr>
            <a:picLocks noChangeAspect="1" noChangeArrowheads="1"/>
          </p:cNvPicPr>
          <p:nvPr/>
        </p:nvPicPr>
        <p:blipFill>
          <a:blip r:embed="rId3" cstate="print"/>
          <a:srcRect/>
          <a:stretch>
            <a:fillRect/>
          </a:stretch>
        </p:blipFill>
        <p:spPr bwMode="auto">
          <a:xfrm>
            <a:off x="683568" y="4053069"/>
            <a:ext cx="3206130" cy="2137420"/>
          </a:xfrm>
          <a:prstGeom prst="rect">
            <a:avLst/>
          </a:prstGeom>
          <a:noFill/>
        </p:spPr>
      </p:pic>
      <p:pic>
        <p:nvPicPr>
          <p:cNvPr id="13316" name="Picture 4" descr="http://bligoo.com/media/users/19/974189/images/public/226276/portalweb.jpg?v=1330662588430"/>
          <p:cNvPicPr>
            <a:picLocks noChangeAspect="1" noChangeArrowheads="1"/>
          </p:cNvPicPr>
          <p:nvPr/>
        </p:nvPicPr>
        <p:blipFill>
          <a:blip r:embed="rId4" cstate="print"/>
          <a:srcRect/>
          <a:stretch>
            <a:fillRect/>
          </a:stretch>
        </p:blipFill>
        <p:spPr bwMode="auto">
          <a:xfrm>
            <a:off x="6876256" y="4293096"/>
            <a:ext cx="1495940" cy="1800200"/>
          </a:xfrm>
          <a:prstGeom prst="rect">
            <a:avLst/>
          </a:prstGeom>
          <a:noFill/>
        </p:spPr>
      </p:pic>
      <p:sp>
        <p:nvSpPr>
          <p:cNvPr id="11" name="10 Flecha derecha"/>
          <p:cNvSpPr/>
          <p:nvPr/>
        </p:nvSpPr>
        <p:spPr>
          <a:xfrm>
            <a:off x="4139952" y="4941168"/>
            <a:ext cx="2448272" cy="21602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13" name="12 CuadroTexto">
            <a:hlinkClick r:id="rId5" action="ppaction://hlinksldjump"/>
          </p:cNvPr>
          <p:cNvSpPr txBox="1"/>
          <p:nvPr/>
        </p:nvSpPr>
        <p:spPr>
          <a:xfrm>
            <a:off x="7164288" y="6165304"/>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a:ln w="18415" cmpd="sng">
                  <a:solidFill>
                    <a:srgbClr val="FFFFFF"/>
                  </a:solidFill>
                  <a:prstDash val="solid"/>
                </a:ln>
                <a:solidFill>
                  <a:srgbClr val="FFFFFF"/>
                </a:solidFill>
                <a:effectLst>
                  <a:outerShdw blurRad="63500" dir="3600000" algn="tl" rotWithShape="0">
                    <a:srgbClr val="000000">
                      <a:alpha val="70000"/>
                    </a:srgbClr>
                  </a:outerShdw>
                </a:effectLst>
              </a:rPr>
              <a:t>Í</a:t>
            </a: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1750490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20" presetClass="entr" presetSubtype="0" fill="hold"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edge">
                                      <p:cBhvr>
                                        <p:cTn id="7" dur="1000"/>
                                        <p:tgtEl>
                                          <p:spTgt spid="13314"/>
                                        </p:tgtEl>
                                      </p:cBhvr>
                                    </p:animEffect>
                                  </p:childTnLst>
                                </p:cTn>
                              </p:par>
                            </p:childTnLst>
                          </p:cTn>
                        </p:par>
                        <p:par>
                          <p:cTn id="8" fill="hold">
                            <p:stCondLst>
                              <p:cond delay="3000"/>
                            </p:stCondLst>
                            <p:childTnLst>
                              <p:par>
                                <p:cTn id="9" presetID="15"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13316"/>
                                        </p:tgtEl>
                                        <p:attrNameLst>
                                          <p:attrName>style.visibility</p:attrName>
                                        </p:attrNameLst>
                                      </p:cBhvr>
                                      <p:to>
                                        <p:strVal val="visible"/>
                                      </p:to>
                                    </p:set>
                                    <p:animEffect transition="in" filter="fade">
                                      <p:cBhvr>
                                        <p:cTn id="18" dur="1000"/>
                                        <p:tgtEl>
                                          <p:spTgt spid="13316"/>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Effect transition="in" filter="fade">
                                      <p:cBhvr>
                                        <p:cTn id="21"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elffusion.com/images/files/content_management_system_cms.jpg"/>
          <p:cNvPicPr>
            <a:picLocks noChangeAspect="1" noChangeArrowheads="1"/>
          </p:cNvPicPr>
          <p:nvPr/>
        </p:nvPicPr>
        <p:blipFill>
          <a:blip r:embed="rId2" cstate="print">
            <a:lum bright="70000" contrast="-70000"/>
          </a:blip>
          <a:srcRect/>
          <a:stretch>
            <a:fillRect/>
          </a:stretch>
        </p:blipFill>
        <p:spPr bwMode="auto">
          <a:xfrm>
            <a:off x="2411760" y="1052736"/>
            <a:ext cx="4762500" cy="476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0 Imagen"/>
          <p:cNvPicPr/>
          <p:nvPr/>
        </p:nvPicPr>
        <p:blipFill>
          <a:blip r:embed="rId3" cstate="print">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14" name="13 Marcador de contenido"/>
          <p:cNvSpPr>
            <a:spLocks noGrp="1"/>
          </p:cNvSpPr>
          <p:nvPr>
            <p:ph idx="1"/>
          </p:nvPr>
        </p:nvSpPr>
        <p:spPr>
          <a:xfrm>
            <a:off x="323528" y="1600200"/>
            <a:ext cx="8496944" cy="4781128"/>
          </a:xfrm>
        </p:spPr>
        <p:txBody>
          <a:bodyPr>
            <a:normAutofit/>
          </a:bodyPr>
          <a:lstStyle/>
          <a:p>
            <a:pPr lvl="0" algn="just"/>
            <a:r>
              <a:rPr lang="es-EC" dirty="0"/>
              <a:t>Realizar el análisis de requerimientos del Hotel </a:t>
            </a:r>
            <a:r>
              <a:rPr lang="es-EC" dirty="0" err="1"/>
              <a:t>Majestic</a:t>
            </a:r>
            <a:r>
              <a:rPr lang="es-EC" dirty="0"/>
              <a:t>.</a:t>
            </a:r>
          </a:p>
          <a:p>
            <a:pPr lvl="0" algn="just"/>
            <a:r>
              <a:rPr lang="es-EC" dirty="0"/>
              <a:t>Determinar el o los procesos a ser automatizados.</a:t>
            </a:r>
          </a:p>
          <a:p>
            <a:pPr lvl="0" algn="just"/>
            <a:r>
              <a:rPr lang="es-EC" dirty="0"/>
              <a:t>Desarrollar un portal web aplicando tecnologías de diseño web a través del uso de sistemas de administración de contenidos CMS (Content Management </a:t>
            </a:r>
            <a:r>
              <a:rPr lang="es-EC" dirty="0" err="1"/>
              <a:t>System</a:t>
            </a:r>
            <a:r>
              <a:rPr lang="es-EC" dirty="0" smtClean="0"/>
              <a:t>).</a:t>
            </a:r>
            <a:endParaRPr lang="es-EC" dirty="0"/>
          </a:p>
        </p:txBody>
      </p:sp>
      <p:sp>
        <p:nvSpPr>
          <p:cNvPr id="12" name="4 Marcador de fecha"/>
          <p:cNvSpPr>
            <a:spLocks noGrp="1"/>
          </p:cNvSpPr>
          <p:nvPr>
            <p:ph type="dt" sz="half" idx="10"/>
          </p:nvPr>
        </p:nvSpPr>
        <p:spPr/>
        <p:txBody>
          <a:bodyPr/>
          <a:lstStyle/>
          <a:p>
            <a:pPr algn="r"/>
            <a:fld id="{215F7BF7-066B-4B8E-ABE3-30A6D0CCDA91}" type="datetime1">
              <a:rPr lang="es-MX" smtClean="0"/>
              <a:pPr algn="r"/>
              <a:t>05/08/2015</a:t>
            </a:fld>
            <a:endParaRPr lang="es-MX" dirty="0"/>
          </a:p>
        </p:txBody>
      </p:sp>
      <p:sp>
        <p:nvSpPr>
          <p:cNvPr id="6" name="5 Marcador de pie de página"/>
          <p:cNvSpPr>
            <a:spLocks noGrp="1"/>
          </p:cNvSpPr>
          <p:nvPr>
            <p:ph type="ftr" sz="quarter" idx="11"/>
          </p:nvPr>
        </p:nvSpPr>
        <p:spPr/>
        <p:txBody>
          <a:bodyPr/>
          <a:lstStyle/>
          <a:p>
            <a:pPr algn="l"/>
            <a:r>
              <a:rPr lang="es-MX" dirty="0" smtClean="0"/>
              <a:t>Herrera Daniel</a:t>
            </a:r>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OBJETIVOS ESPECÍFICOS</a:t>
            </a:r>
            <a:endParaRPr lang="en-US" sz="2000" b="1" dirty="0">
              <a:latin typeface="Arial" panose="020B0604020202020204" pitchFamily="34" charset="0"/>
              <a:cs typeface="Arial" panose="020B0604020202020204" pitchFamily="34" charset="0"/>
            </a:endParaRPr>
          </a:p>
        </p:txBody>
      </p:sp>
      <p:sp>
        <p:nvSpPr>
          <p:cNvPr id="11" name="10 CuadroTexto">
            <a:hlinkClick r:id="rId4" action="ppaction://hlinksldjump"/>
          </p:cNvPr>
          <p:cNvSpPr txBox="1"/>
          <p:nvPr/>
        </p:nvSpPr>
        <p:spPr>
          <a:xfrm>
            <a:off x="7164288" y="6165304"/>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a:ln w="18415" cmpd="sng">
                  <a:solidFill>
                    <a:srgbClr val="FFFFFF"/>
                  </a:solidFill>
                  <a:prstDash val="solid"/>
                </a:ln>
                <a:solidFill>
                  <a:srgbClr val="FFFFFF"/>
                </a:solidFill>
                <a:effectLst>
                  <a:outerShdw blurRad="63500" dir="3600000" algn="tl" rotWithShape="0">
                    <a:srgbClr val="000000">
                      <a:alpha val="70000"/>
                    </a:srgbClr>
                  </a:outerShdw>
                </a:effectLst>
              </a:rPr>
              <a:t>Í</a:t>
            </a: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4088515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linds(horizontal)">
                                      <p:cBhvr>
                                        <p:cTn id="7" dur="1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blinds(horizontal)">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blinds(horizontal)">
                                      <p:cBhvr>
                                        <p:cTn id="17" dur="500"/>
                                        <p:tgtEl>
                                          <p:spTgt spid="14">
                                            <p:txEl>
                                              <p:pRg st="2" end="2"/>
                                            </p:txEl>
                                          </p:spTgt>
                                        </p:tgtEl>
                                      </p:cBhvr>
                                    </p:animEffect>
                                  </p:childTnLst>
                                </p:cTn>
                              </p:par>
                            </p:childTnLst>
                          </p:cTn>
                        </p:par>
                        <p:par>
                          <p:cTn id="18" fill="hold">
                            <p:stCondLst>
                              <p:cond delay="500"/>
                            </p:stCondLst>
                            <p:childTnLst>
                              <p:par>
                                <p:cTn id="19" presetID="20" presetClass="entr" presetSubtype="0" fill="hold" nodeType="afterEffect">
                                  <p:stCondLst>
                                    <p:cond delay="0"/>
                                  </p:stCondLst>
                                  <p:childTnLst>
                                    <p:set>
                                      <p:cBhvr>
                                        <p:cTn id="20" dur="1" fill="hold">
                                          <p:stCondLst>
                                            <p:cond delay="0"/>
                                          </p:stCondLst>
                                        </p:cTn>
                                        <p:tgtEl>
                                          <p:spTgt spid="12290"/>
                                        </p:tgtEl>
                                        <p:attrNameLst>
                                          <p:attrName>style.visibility</p:attrName>
                                        </p:attrNameLst>
                                      </p:cBhvr>
                                      <p:to>
                                        <p:strVal val="visible"/>
                                      </p:to>
                                    </p:set>
                                    <p:animEffect transition="in" filter="wedge">
                                      <p:cBhvr>
                                        <p:cTn id="21"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2.bp.blogspot.com/_DR81F0XQVDI/S_7JxktLTrI/AAAAAAAAAA4/4YmttBoJ6JU/S740/web2.0.jpg"/>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2051720" y="1772815"/>
            <a:ext cx="4392486" cy="4392489"/>
          </a:xfrm>
          <a:prstGeom prst="rect">
            <a:avLst/>
          </a:prstGeom>
          <a:ln>
            <a:noFill/>
          </a:ln>
          <a:effectLst>
            <a:softEdge rad="112500"/>
          </a:effectLst>
        </p:spPr>
      </p:pic>
      <p:pic>
        <p:nvPicPr>
          <p:cNvPr id="4" name="0 Imagen"/>
          <p:cNvPicPr/>
          <p:nvPr/>
        </p:nvPicPr>
        <p:blipFill>
          <a:blip r:embed="rId3" cstate="print">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14" name="13 Marcador de contenido"/>
          <p:cNvSpPr>
            <a:spLocks noGrp="1"/>
          </p:cNvSpPr>
          <p:nvPr>
            <p:ph idx="1"/>
          </p:nvPr>
        </p:nvSpPr>
        <p:spPr>
          <a:xfrm>
            <a:off x="323528" y="1600200"/>
            <a:ext cx="8496944" cy="4781128"/>
          </a:xfrm>
        </p:spPr>
        <p:txBody>
          <a:bodyPr>
            <a:normAutofit/>
          </a:bodyPr>
          <a:lstStyle/>
          <a:p>
            <a:pPr lvl="0" algn="just"/>
            <a:r>
              <a:rPr lang="es-EC" dirty="0" smtClean="0"/>
              <a:t>Implementar </a:t>
            </a:r>
            <a:r>
              <a:rPr lang="es-EC" dirty="0"/>
              <a:t>la metodología de diseño centrada en el usuario en el desarrollo del portal web.</a:t>
            </a:r>
          </a:p>
          <a:p>
            <a:pPr lvl="0" algn="just"/>
            <a:r>
              <a:rPr lang="es-EC" dirty="0"/>
              <a:t>Utilizar herramientas web 2.0 como blogs dentro del portal web para la interacción de los usuarios.</a:t>
            </a:r>
          </a:p>
          <a:p>
            <a:pPr lvl="0" algn="just"/>
            <a:r>
              <a:rPr lang="es-EC" dirty="0"/>
              <a:t>Automatizar el proceso de reservas para que éste se lo pueda hacer en línea.</a:t>
            </a:r>
          </a:p>
        </p:txBody>
      </p:sp>
      <p:sp>
        <p:nvSpPr>
          <p:cNvPr id="12" name="4 Marcador de fecha"/>
          <p:cNvSpPr>
            <a:spLocks noGrp="1"/>
          </p:cNvSpPr>
          <p:nvPr>
            <p:ph type="dt" sz="half" idx="10"/>
          </p:nvPr>
        </p:nvSpPr>
        <p:spPr/>
        <p:txBody>
          <a:bodyPr/>
          <a:lstStyle/>
          <a:p>
            <a:pPr algn="r"/>
            <a:fld id="{215F7BF7-066B-4B8E-ABE3-30A6D0CCDA91}" type="datetime1">
              <a:rPr lang="es-MX" smtClean="0"/>
              <a:pPr algn="r"/>
              <a:t>05/08/2015</a:t>
            </a:fld>
            <a:endParaRPr lang="es-MX" dirty="0"/>
          </a:p>
        </p:txBody>
      </p:sp>
      <p:sp>
        <p:nvSpPr>
          <p:cNvPr id="6" name="5 Marcador de pie de página"/>
          <p:cNvSpPr>
            <a:spLocks noGrp="1"/>
          </p:cNvSpPr>
          <p:nvPr>
            <p:ph type="ftr" sz="quarter" idx="11"/>
          </p:nvPr>
        </p:nvSpPr>
        <p:spPr/>
        <p:txBody>
          <a:bodyPr/>
          <a:lstStyle/>
          <a:p>
            <a:pPr algn="l"/>
            <a:r>
              <a:rPr lang="es-MX" dirty="0" smtClean="0"/>
              <a:t>Herrera Daniel</a:t>
            </a:r>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OBJETIVOS ESPECÍFICOS</a:t>
            </a:r>
            <a:endParaRPr lang="en-US" sz="2000" b="1" dirty="0">
              <a:latin typeface="Arial" panose="020B0604020202020204" pitchFamily="34" charset="0"/>
              <a:cs typeface="Arial" panose="020B0604020202020204" pitchFamily="34" charset="0"/>
            </a:endParaRPr>
          </a:p>
        </p:txBody>
      </p:sp>
      <p:sp>
        <p:nvSpPr>
          <p:cNvPr id="11" name="10 CuadroTexto">
            <a:hlinkClick r:id="rId4" action="ppaction://hlinksldjump"/>
          </p:cNvPr>
          <p:cNvSpPr txBox="1"/>
          <p:nvPr/>
        </p:nvSpPr>
        <p:spPr>
          <a:xfrm>
            <a:off x="7164288" y="6165304"/>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ÍN</a:t>
            </a: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5844" name="Picture 4" descr="http://www.maspalomasgolf.net/fileadmin/img/reservas_online.gif"/>
          <p:cNvPicPr>
            <a:picLocks noChangeAspect="1" noChangeArrowheads="1"/>
          </p:cNvPicPr>
          <p:nvPr/>
        </p:nvPicPr>
        <p:blipFill>
          <a:blip r:embed="rId5" cstate="print"/>
          <a:srcRect/>
          <a:stretch>
            <a:fillRect/>
          </a:stretch>
        </p:blipFill>
        <p:spPr bwMode="auto">
          <a:xfrm>
            <a:off x="7596336" y="4653136"/>
            <a:ext cx="1323975" cy="1409700"/>
          </a:xfrm>
          <a:prstGeom prst="rect">
            <a:avLst/>
          </a:prstGeom>
          <a:noFill/>
        </p:spPr>
      </p:pic>
    </p:spTree>
    <p:extLst>
      <p:ext uri="{BB962C8B-B14F-4D97-AF65-F5344CB8AC3E}">
        <p14:creationId xmlns:p14="http://schemas.microsoft.com/office/powerpoint/2010/main" val="14088515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1000"/>
                                        <p:tgtEl>
                                          <p:spTgt spid="35842"/>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 calcmode="lin" valueType="num">
                                      <p:cBhvr additive="base">
                                        <p:cTn id="1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anim calcmode="lin" valueType="num">
                                      <p:cBhvr additive="base">
                                        <p:cTn id="2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48" presetClass="entr" presetSubtype="0" accel="50000" fill="hold" nodeType="afterEffect">
                                  <p:stCondLst>
                                    <p:cond delay="0"/>
                                  </p:stCondLst>
                                  <p:childTnLst>
                                    <p:set>
                                      <p:cBhvr>
                                        <p:cTn id="27" dur="1" fill="hold">
                                          <p:stCondLst>
                                            <p:cond delay="0"/>
                                          </p:stCondLst>
                                        </p:cTn>
                                        <p:tgtEl>
                                          <p:spTgt spid="35844"/>
                                        </p:tgtEl>
                                        <p:attrNameLst>
                                          <p:attrName>style.visibility</p:attrName>
                                        </p:attrNameLst>
                                      </p:cBhvr>
                                      <p:to>
                                        <p:strVal val="visible"/>
                                      </p:to>
                                    </p:set>
                                    <p:anim calcmode="lin" valueType="num">
                                      <p:cBhvr>
                                        <p:cTn id="28" dur="2000" fill="hold"/>
                                        <p:tgtEl>
                                          <p:spTgt spid="3584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2000" fill="hold"/>
                                        <p:tgtEl>
                                          <p:spTgt spid="35844"/>
                                        </p:tgtEl>
                                        <p:attrNameLst>
                                          <p:attrName>ppt_x</p:attrName>
                                        </p:attrNameLst>
                                      </p:cBhvr>
                                      <p:tavLst>
                                        <p:tav tm="0">
                                          <p:val>
                                            <p:fltVal val="-1"/>
                                          </p:val>
                                        </p:tav>
                                        <p:tav tm="50000">
                                          <p:val>
                                            <p:fltVal val="0.95"/>
                                          </p:val>
                                        </p:tav>
                                        <p:tav tm="100000">
                                          <p:val>
                                            <p:strVal val="#ppt_x"/>
                                          </p:val>
                                        </p:tav>
                                      </p:tavLst>
                                    </p:anim>
                                    <p:anim calcmode="lin" valueType="num">
                                      <p:cBhvr>
                                        <p:cTn id="30" dur="2000" fill="hold"/>
                                        <p:tgtEl>
                                          <p:spTgt spid="35844"/>
                                        </p:tgtEl>
                                        <p:attrNameLst>
                                          <p:attrName>ppt_y</p:attrName>
                                        </p:attrNameLst>
                                      </p:cBhvr>
                                      <p:tavLst>
                                        <p:tav tm="0">
                                          <p:val>
                                            <p:strVal val="#ppt_y"/>
                                          </p:val>
                                        </p:tav>
                                        <p:tav tm="100000">
                                          <p:val>
                                            <p:strVal val="#ppt_y"/>
                                          </p:val>
                                        </p:tav>
                                      </p:tavLst>
                                    </p:anim>
                                    <p:animEffect transition="in" filter="fade">
                                      <p:cBhvr>
                                        <p:cTn id="31" dur="20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cstate="print">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sp>
        <p:nvSpPr>
          <p:cNvPr id="14" name="13 Marcador de contenido"/>
          <p:cNvSpPr>
            <a:spLocks noGrp="1"/>
          </p:cNvSpPr>
          <p:nvPr>
            <p:ph idx="1"/>
          </p:nvPr>
        </p:nvSpPr>
        <p:spPr>
          <a:xfrm>
            <a:off x="323528" y="1600200"/>
            <a:ext cx="8496944" cy="4781128"/>
          </a:xfrm>
        </p:spPr>
        <p:txBody>
          <a:bodyPr>
            <a:normAutofit/>
          </a:bodyPr>
          <a:lstStyle/>
          <a:p>
            <a:pPr marL="0" indent="0" algn="just">
              <a:buNone/>
            </a:pPr>
            <a:r>
              <a:rPr lang="es-EC" sz="2800" dirty="0" smtClean="0"/>
              <a:t>El presente proyecto pretende a través de la utilización de la tecnología de administración de contenidos y la metodología de diseño centrada en el usuario la creación de un portal web que permita al Hotel </a:t>
            </a:r>
            <a:r>
              <a:rPr lang="es-EC" sz="2800" dirty="0" err="1" smtClean="0"/>
              <a:t>Majestic</a:t>
            </a:r>
            <a:r>
              <a:rPr lang="es-EC" sz="2800" dirty="0" smtClean="0"/>
              <a:t> de la ciudad de Machala la difusión de imagen y servicios, la automatización del proceso de reservas.</a:t>
            </a:r>
            <a:endParaRPr lang="es-EC" sz="2800" dirty="0"/>
          </a:p>
          <a:p>
            <a:pPr marL="0" lvl="0" indent="0">
              <a:buNone/>
            </a:pPr>
            <a:endParaRPr lang="es-EC" dirty="0"/>
          </a:p>
        </p:txBody>
      </p:sp>
      <p:sp>
        <p:nvSpPr>
          <p:cNvPr id="12" name="4 Marcador de fecha"/>
          <p:cNvSpPr>
            <a:spLocks noGrp="1"/>
          </p:cNvSpPr>
          <p:nvPr>
            <p:ph type="dt" sz="half" idx="10"/>
          </p:nvPr>
        </p:nvSpPr>
        <p:spPr/>
        <p:txBody>
          <a:bodyPr/>
          <a:lstStyle/>
          <a:p>
            <a:pPr algn="r"/>
            <a:fld id="{215F7BF7-066B-4B8E-ABE3-30A6D0CCDA91}" type="datetime1">
              <a:rPr lang="es-MX" smtClean="0"/>
              <a:pPr algn="r"/>
              <a:t>05/08/2015</a:t>
            </a:fld>
            <a:endParaRPr lang="es-MX" dirty="0"/>
          </a:p>
        </p:txBody>
      </p:sp>
      <p:sp>
        <p:nvSpPr>
          <p:cNvPr id="6" name="5 Marcador de pie de página"/>
          <p:cNvSpPr>
            <a:spLocks noGrp="1"/>
          </p:cNvSpPr>
          <p:nvPr>
            <p:ph type="ftr" sz="quarter" idx="11"/>
          </p:nvPr>
        </p:nvSpPr>
        <p:spPr/>
        <p:txBody>
          <a:bodyPr/>
          <a:lstStyle/>
          <a:p>
            <a:pPr algn="l"/>
            <a:r>
              <a:rPr lang="es-MX" dirty="0" smtClean="0"/>
              <a:t>Herrera Daniel</a:t>
            </a:r>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ALCANCE</a:t>
            </a:r>
            <a:endParaRPr lang="en-US" sz="2000" b="1" dirty="0">
              <a:latin typeface="Arial" panose="020B0604020202020204" pitchFamily="34" charset="0"/>
              <a:cs typeface="Arial" panose="020B0604020202020204" pitchFamily="34" charset="0"/>
            </a:endParaRPr>
          </a:p>
        </p:txBody>
      </p:sp>
      <p:sp>
        <p:nvSpPr>
          <p:cNvPr id="11" name="10 CuadroTexto">
            <a:hlinkClick r:id="rId3" action="ppaction://hlinksldjump"/>
          </p:cNvPr>
          <p:cNvSpPr txBox="1"/>
          <p:nvPr/>
        </p:nvSpPr>
        <p:spPr>
          <a:xfrm>
            <a:off x="7164288" y="6165304"/>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ÍNDICE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49451263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2195</TotalTime>
  <Words>1794</Words>
  <Application>Microsoft Office PowerPoint</Application>
  <PresentationFormat>Presentación en pantalla (4:3)</PresentationFormat>
  <Paragraphs>368</Paragraphs>
  <Slides>31</Slides>
  <Notes>3</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Jhoa</dc:creator>
  <cp:lastModifiedBy>PRUEBAS CAMPO</cp:lastModifiedBy>
  <cp:revision>354</cp:revision>
  <dcterms:created xsi:type="dcterms:W3CDTF">2013-09-26T18:03:10Z</dcterms:created>
  <dcterms:modified xsi:type="dcterms:W3CDTF">2015-07-30T03:17:43Z</dcterms:modified>
</cp:coreProperties>
</file>