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9">
  <p:sldMasterIdLst>
    <p:sldMasterId id="2147483912" r:id="rId1"/>
  </p:sldMasterIdLst>
  <p:notesMasterIdLst>
    <p:notesMasterId r:id="rId47"/>
  </p:notesMasterIdLst>
  <p:sldIdLst>
    <p:sldId id="256" r:id="rId2"/>
    <p:sldId id="356" r:id="rId3"/>
    <p:sldId id="396" r:id="rId4"/>
    <p:sldId id="397" r:id="rId5"/>
    <p:sldId id="398" r:id="rId6"/>
    <p:sldId id="379" r:id="rId7"/>
    <p:sldId id="357" r:id="rId8"/>
    <p:sldId id="358" r:id="rId9"/>
    <p:sldId id="335" r:id="rId10"/>
    <p:sldId id="339" r:id="rId11"/>
    <p:sldId id="359" r:id="rId12"/>
    <p:sldId id="310" r:id="rId13"/>
    <p:sldId id="360" r:id="rId14"/>
    <p:sldId id="269" r:id="rId15"/>
    <p:sldId id="380" r:id="rId16"/>
    <p:sldId id="378" r:id="rId17"/>
    <p:sldId id="338" r:id="rId18"/>
    <p:sldId id="362" r:id="rId19"/>
    <p:sldId id="336" r:id="rId20"/>
    <p:sldId id="313" r:id="rId21"/>
    <p:sldId id="343" r:id="rId22"/>
    <p:sldId id="363" r:id="rId23"/>
    <p:sldId id="382" r:id="rId24"/>
    <p:sldId id="383" r:id="rId25"/>
    <p:sldId id="384" r:id="rId26"/>
    <p:sldId id="385" r:id="rId27"/>
    <p:sldId id="386" r:id="rId28"/>
    <p:sldId id="387" r:id="rId29"/>
    <p:sldId id="388" r:id="rId30"/>
    <p:sldId id="389" r:id="rId31"/>
    <p:sldId id="390" r:id="rId32"/>
    <p:sldId id="391" r:id="rId33"/>
    <p:sldId id="321" r:id="rId34"/>
    <p:sldId id="322" r:id="rId35"/>
    <p:sldId id="324" r:id="rId36"/>
    <p:sldId id="353" r:id="rId37"/>
    <p:sldId id="372" r:id="rId38"/>
    <p:sldId id="373" r:id="rId39"/>
    <p:sldId id="297" r:id="rId40"/>
    <p:sldId id="392" r:id="rId41"/>
    <p:sldId id="393" r:id="rId42"/>
    <p:sldId id="394" r:id="rId43"/>
    <p:sldId id="302" r:id="rId44"/>
    <p:sldId id="377" r:id="rId45"/>
    <p:sldId id="395" r:id="rId4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66CC"/>
    <a:srgbClr val="66CCFF"/>
    <a:srgbClr val="FF3300"/>
    <a:srgbClr val="CC3300"/>
    <a:srgbClr val="66FF99"/>
    <a:srgbClr val="92E4E8"/>
    <a:srgbClr val="00CCFF"/>
    <a:srgbClr val="9DCFD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28" autoAdjust="0"/>
  </p:normalViewPr>
  <p:slideViewPr>
    <p:cSldViewPr>
      <p:cViewPr varScale="1">
        <p:scale>
          <a:sx n="48" d="100"/>
          <a:sy n="48" d="100"/>
        </p:scale>
        <p:origin x="542" y="2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lang="es-EC" sz="2000">
                <a:latin typeface="Arial" pitchFamily="34" charset="0"/>
                <a:cs typeface="Arial" pitchFamily="34" charset="0"/>
              </a:defRPr>
            </a:pPr>
            <a:r>
              <a:rPr lang="en-US" sz="2000">
                <a:latin typeface="Arial" pitchFamily="34" charset="0"/>
                <a:cs typeface="Arial" pitchFamily="34" charset="0"/>
              </a:rPr>
              <a:t>ANÁLISIS PRE Y POS TEST DEL IMC </a:t>
            </a:r>
            <a:endParaRPr lang="es-EC" sz="2000">
              <a:latin typeface="Arial" pitchFamily="34" charset="0"/>
              <a:cs typeface="Arial" pitchFamily="34" charset="0"/>
            </a:endParaRP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Hoja2!$L$23</c:f>
              <c:strCache>
                <c:ptCount val="1"/>
                <c:pt idx="0">
                  <c:v>PRE TEST </c:v>
                </c:pt>
              </c:strCache>
            </c:strRef>
          </c:tx>
          <c:invertIfNegative val="0"/>
          <c:dLbls>
            <c:dLbl>
              <c:idx val="1"/>
              <c:layout>
                <c:manualLayout>
                  <c:x val="0"/>
                  <c:y val="-4.076602899395544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4.9665044470745623E-3"/>
                  <c:y val="-3.668942609455985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416261117686404E-2"/>
                  <c:y val="-2.85362202957686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C" b="1"/>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Hoja2!$K$24:$K$29</c:f>
              <c:strCache>
                <c:ptCount val="6"/>
                <c:pt idx="0">
                  <c:v>BAJO PESO</c:v>
                </c:pt>
                <c:pt idx="1">
                  <c:v>PESO NORMAL</c:v>
                </c:pt>
                <c:pt idx="2">
                  <c:v>SOBRE PESO O PRE OBESIDAD </c:v>
                </c:pt>
                <c:pt idx="3">
                  <c:v>OBESIDAD CLASE 1</c:v>
                </c:pt>
                <c:pt idx="4">
                  <c:v>OBESIDAD CLASE 2</c:v>
                </c:pt>
                <c:pt idx="5">
                  <c:v>OBESIDAD CLASE 3</c:v>
                </c:pt>
              </c:strCache>
            </c:strRef>
          </c:cat>
          <c:val>
            <c:numRef>
              <c:f>Hoja2!$L$24:$L$29</c:f>
              <c:numCache>
                <c:formatCode>General</c:formatCode>
                <c:ptCount val="6"/>
                <c:pt idx="0">
                  <c:v>0</c:v>
                </c:pt>
                <c:pt idx="1">
                  <c:v>9</c:v>
                </c:pt>
                <c:pt idx="2">
                  <c:v>36</c:v>
                </c:pt>
                <c:pt idx="3">
                  <c:v>6</c:v>
                </c:pt>
                <c:pt idx="4">
                  <c:v>0</c:v>
                </c:pt>
                <c:pt idx="5">
                  <c:v>0</c:v>
                </c:pt>
              </c:numCache>
            </c:numRef>
          </c:val>
        </c:ser>
        <c:ser>
          <c:idx val="1"/>
          <c:order val="1"/>
          <c:tx>
            <c:strRef>
              <c:f>Hoja2!$M$23</c:f>
              <c:strCache>
                <c:ptCount val="1"/>
                <c:pt idx="0">
                  <c:v>POS TEST </c:v>
                </c:pt>
              </c:strCache>
            </c:strRef>
          </c:tx>
          <c:invertIfNegative val="0"/>
          <c:dLbls>
            <c:dLbl>
              <c:idx val="1"/>
              <c:layout>
                <c:manualLayout>
                  <c:x val="0"/>
                  <c:y val="-3.668942609455985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9866017788298263E-2"/>
                  <c:y val="-3.668942609455985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416261117686404E-2"/>
                  <c:y val="-3.261282319516435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C" b="1"/>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Hoja2!$K$24:$K$29</c:f>
              <c:strCache>
                <c:ptCount val="6"/>
                <c:pt idx="0">
                  <c:v>BAJO PESO</c:v>
                </c:pt>
                <c:pt idx="1">
                  <c:v>PESO NORMAL</c:v>
                </c:pt>
                <c:pt idx="2">
                  <c:v>SOBRE PESO O PRE OBESIDAD </c:v>
                </c:pt>
                <c:pt idx="3">
                  <c:v>OBESIDAD CLASE 1</c:v>
                </c:pt>
                <c:pt idx="4">
                  <c:v>OBESIDAD CLASE 2</c:v>
                </c:pt>
                <c:pt idx="5">
                  <c:v>OBESIDAD CLASE 3</c:v>
                </c:pt>
              </c:strCache>
            </c:strRef>
          </c:cat>
          <c:val>
            <c:numRef>
              <c:f>Hoja2!$M$24:$M$29</c:f>
              <c:numCache>
                <c:formatCode>General</c:formatCode>
                <c:ptCount val="6"/>
                <c:pt idx="0">
                  <c:v>1</c:v>
                </c:pt>
                <c:pt idx="1">
                  <c:v>18</c:v>
                </c:pt>
                <c:pt idx="2">
                  <c:v>30</c:v>
                </c:pt>
                <c:pt idx="3">
                  <c:v>2</c:v>
                </c:pt>
                <c:pt idx="4">
                  <c:v>0</c:v>
                </c:pt>
                <c:pt idx="5">
                  <c:v>0</c:v>
                </c:pt>
              </c:numCache>
            </c:numRef>
          </c:val>
        </c:ser>
        <c:dLbls>
          <c:showLegendKey val="0"/>
          <c:showVal val="0"/>
          <c:showCatName val="0"/>
          <c:showSerName val="0"/>
          <c:showPercent val="0"/>
          <c:showBubbleSize val="0"/>
        </c:dLbls>
        <c:gapWidth val="0"/>
        <c:gapDepth val="0"/>
        <c:shape val="box"/>
        <c:axId val="-878998592"/>
        <c:axId val="-878995872"/>
        <c:axId val="0"/>
      </c:bar3DChart>
      <c:catAx>
        <c:axId val="-878998592"/>
        <c:scaling>
          <c:orientation val="minMax"/>
        </c:scaling>
        <c:delete val="0"/>
        <c:axPos val="b"/>
        <c:title>
          <c:tx>
            <c:rich>
              <a:bodyPr/>
              <a:lstStyle/>
              <a:p>
                <a:pPr>
                  <a:defRPr lang="es-EC"/>
                </a:pPr>
                <a:r>
                  <a:rPr lang="es-EC"/>
                  <a:t>CALIFICACIÓN</a:t>
                </a:r>
              </a:p>
            </c:rich>
          </c:tx>
          <c:overlay val="0"/>
        </c:title>
        <c:numFmt formatCode="General" sourceLinked="0"/>
        <c:majorTickMark val="none"/>
        <c:minorTickMark val="none"/>
        <c:tickLblPos val="nextTo"/>
        <c:txPr>
          <a:bodyPr/>
          <a:lstStyle/>
          <a:p>
            <a:pPr>
              <a:defRPr lang="es-EC"/>
            </a:pPr>
            <a:endParaRPr lang="es-EC"/>
          </a:p>
        </c:txPr>
        <c:crossAx val="-878995872"/>
        <c:crosses val="autoZero"/>
        <c:auto val="1"/>
        <c:lblAlgn val="ctr"/>
        <c:lblOffset val="100"/>
        <c:noMultiLvlLbl val="0"/>
      </c:catAx>
      <c:valAx>
        <c:axId val="-878995872"/>
        <c:scaling>
          <c:orientation val="minMax"/>
        </c:scaling>
        <c:delete val="0"/>
        <c:axPos val="l"/>
        <c:title>
          <c:tx>
            <c:rich>
              <a:bodyPr/>
              <a:lstStyle/>
              <a:p>
                <a:pPr>
                  <a:defRPr lang="es-EC"/>
                </a:pPr>
                <a:r>
                  <a:rPr lang="en-US"/>
                  <a:t>IMC</a:t>
                </a:r>
              </a:p>
            </c:rich>
          </c:tx>
          <c:overlay val="0"/>
        </c:title>
        <c:numFmt formatCode="General" sourceLinked="1"/>
        <c:majorTickMark val="out"/>
        <c:minorTickMark val="none"/>
        <c:tickLblPos val="nextTo"/>
        <c:txPr>
          <a:bodyPr/>
          <a:lstStyle/>
          <a:p>
            <a:pPr>
              <a:defRPr lang="es-EC"/>
            </a:pPr>
            <a:endParaRPr lang="es-EC"/>
          </a:p>
        </c:txPr>
        <c:crossAx val="-87899859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lang="es-EC" sz="1600">
                <a:latin typeface="Arial" pitchFamily="34" charset="0"/>
                <a:cs typeface="Arial" pitchFamily="34" charset="0"/>
              </a:defRPr>
            </a:pPr>
            <a:r>
              <a:rPr lang="en-US" sz="1600">
                <a:latin typeface="Arial" pitchFamily="34" charset="0"/>
                <a:cs typeface="Arial" pitchFamily="34" charset="0"/>
              </a:rPr>
              <a:t>ANALISIS PRE Y POS TEST DE VELOCIDAD 60 MT  </a:t>
            </a:r>
            <a:endParaRPr lang="es-EC" sz="1600">
              <a:latin typeface="Arial" pitchFamily="34" charset="0"/>
              <a:cs typeface="Arial" pitchFamily="34" charset="0"/>
            </a:endParaRP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9.4354380886695219E-2"/>
          <c:y val="0.26117235345581802"/>
          <c:w val="0.87903059974556752"/>
          <c:h val="0.5502172778861355"/>
        </c:manualLayout>
      </c:layout>
      <c:bar3DChart>
        <c:barDir val="col"/>
        <c:grouping val="clustered"/>
        <c:varyColors val="0"/>
        <c:ser>
          <c:idx val="0"/>
          <c:order val="0"/>
          <c:tx>
            <c:strRef>
              <c:f>Hoja4!$H$55</c:f>
              <c:strCache>
                <c:ptCount val="1"/>
                <c:pt idx="0">
                  <c:v>PRE TESTS</c:v>
                </c:pt>
              </c:strCache>
            </c:strRef>
          </c:tx>
          <c:invertIfNegative val="0"/>
          <c:dLbls>
            <c:dLbl>
              <c:idx val="0"/>
              <c:layout>
                <c:manualLayout>
                  <c:x val="0"/>
                  <c:y val="-3.684327860101769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248439450686642E-2"/>
                  <c:y val="-1.22324159021406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739183425992781E-2"/>
                  <c:y val="-5.384786872456424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8986390433213016E-3"/>
                  <c:y val="-4.2511475308866509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975031210986295E-2"/>
                  <c:y val="-2.446483180428133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9975031210986389E-2"/>
                  <c:y val="-1.630988786952090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C" sz="1400" b="1"/>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Hoja4!$G$56:$G$61</c:f>
              <c:strCache>
                <c:ptCount val="6"/>
                <c:pt idx="0">
                  <c:v>PROMEDIO</c:v>
                </c:pt>
                <c:pt idx="1">
                  <c:v>MEDIA</c:v>
                </c:pt>
                <c:pt idx="2">
                  <c:v>DESVEST</c:v>
                </c:pt>
                <c:pt idx="3">
                  <c:v>MAXIMA</c:v>
                </c:pt>
                <c:pt idx="4">
                  <c:v>MINIMA</c:v>
                </c:pt>
                <c:pt idx="5">
                  <c:v>RANGO</c:v>
                </c:pt>
              </c:strCache>
            </c:strRef>
          </c:cat>
          <c:val>
            <c:numRef>
              <c:f>Hoja4!$H$56:$H$61</c:f>
              <c:numCache>
                <c:formatCode>0.00</c:formatCode>
                <c:ptCount val="6"/>
                <c:pt idx="0">
                  <c:v>12.363137254901988</c:v>
                </c:pt>
                <c:pt idx="1">
                  <c:v>12.318113623098148</c:v>
                </c:pt>
                <c:pt idx="2">
                  <c:v>1.0556277567326056</c:v>
                </c:pt>
                <c:pt idx="3">
                  <c:v>14.7</c:v>
                </c:pt>
                <c:pt idx="4">
                  <c:v>10.23</c:v>
                </c:pt>
                <c:pt idx="5">
                  <c:v>4.4699999999999989</c:v>
                </c:pt>
              </c:numCache>
            </c:numRef>
          </c:val>
        </c:ser>
        <c:ser>
          <c:idx val="1"/>
          <c:order val="1"/>
          <c:tx>
            <c:strRef>
              <c:f>Hoja4!$I$55</c:f>
              <c:strCache>
                <c:ptCount val="1"/>
                <c:pt idx="0">
                  <c:v>POS TEST</c:v>
                </c:pt>
              </c:strCache>
            </c:strRef>
          </c:tx>
          <c:invertIfNegative val="0"/>
          <c:dLbls>
            <c:dLbl>
              <c:idx val="0"/>
              <c:layout>
                <c:manualLayout>
                  <c:x val="2.4990628514307152E-3"/>
                  <c:y val="-3.6689767631471769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9975031210986295E-2"/>
                  <c:y val="-6.11620795107034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6959171299639051E-3"/>
                  <c:y val="-3.967737695494207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4981273408239701E-2"/>
                  <c:y val="-2.4464831804281339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975031210986389E-2"/>
                  <c:y val="-2.446483180428133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47191011235964E-2"/>
                  <c:y val="-2.038735983690119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C" sz="1400" b="1"/>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Hoja4!$G$56:$G$61</c:f>
              <c:strCache>
                <c:ptCount val="6"/>
                <c:pt idx="0">
                  <c:v>PROMEDIO</c:v>
                </c:pt>
                <c:pt idx="1">
                  <c:v>MEDIA</c:v>
                </c:pt>
                <c:pt idx="2">
                  <c:v>DESVEST</c:v>
                </c:pt>
                <c:pt idx="3">
                  <c:v>MAXIMA</c:v>
                </c:pt>
                <c:pt idx="4">
                  <c:v>MINIMA</c:v>
                </c:pt>
                <c:pt idx="5">
                  <c:v>RANGO</c:v>
                </c:pt>
              </c:strCache>
            </c:strRef>
          </c:cat>
          <c:val>
            <c:numRef>
              <c:f>Hoja4!$I$56:$I$61</c:f>
              <c:numCache>
                <c:formatCode>General</c:formatCode>
                <c:ptCount val="6"/>
                <c:pt idx="0">
                  <c:v>12.69</c:v>
                </c:pt>
                <c:pt idx="1">
                  <c:v>12.63</c:v>
                </c:pt>
                <c:pt idx="2">
                  <c:v>1.01</c:v>
                </c:pt>
                <c:pt idx="3">
                  <c:v>15.12</c:v>
                </c:pt>
                <c:pt idx="4">
                  <c:v>11</c:v>
                </c:pt>
                <c:pt idx="5" formatCode="0.00">
                  <c:v>4.8899999999999988</c:v>
                </c:pt>
              </c:numCache>
            </c:numRef>
          </c:val>
        </c:ser>
        <c:dLbls>
          <c:showLegendKey val="0"/>
          <c:showVal val="0"/>
          <c:showCatName val="0"/>
          <c:showSerName val="0"/>
          <c:showPercent val="0"/>
          <c:showBubbleSize val="0"/>
        </c:dLbls>
        <c:gapWidth val="0"/>
        <c:gapDepth val="0"/>
        <c:shape val="box"/>
        <c:axId val="-879007296"/>
        <c:axId val="-878813824"/>
        <c:axId val="0"/>
      </c:bar3DChart>
      <c:catAx>
        <c:axId val="-879007296"/>
        <c:scaling>
          <c:orientation val="minMax"/>
        </c:scaling>
        <c:delete val="0"/>
        <c:axPos val="b"/>
        <c:title>
          <c:tx>
            <c:rich>
              <a:bodyPr/>
              <a:lstStyle/>
              <a:p>
                <a:pPr>
                  <a:defRPr lang="es-EC"/>
                </a:pPr>
                <a:r>
                  <a:rPr lang="es-EC"/>
                  <a:t>FUNCIÓN</a:t>
                </a:r>
              </a:p>
            </c:rich>
          </c:tx>
          <c:overlay val="0"/>
        </c:title>
        <c:numFmt formatCode="General" sourceLinked="0"/>
        <c:majorTickMark val="none"/>
        <c:minorTickMark val="none"/>
        <c:tickLblPos val="nextTo"/>
        <c:txPr>
          <a:bodyPr/>
          <a:lstStyle/>
          <a:p>
            <a:pPr>
              <a:defRPr lang="es-EC"/>
            </a:pPr>
            <a:endParaRPr lang="es-EC"/>
          </a:p>
        </c:txPr>
        <c:crossAx val="-878813824"/>
        <c:crosses val="autoZero"/>
        <c:auto val="1"/>
        <c:lblAlgn val="ctr"/>
        <c:lblOffset val="100"/>
        <c:noMultiLvlLbl val="0"/>
      </c:catAx>
      <c:valAx>
        <c:axId val="-878813824"/>
        <c:scaling>
          <c:orientation val="minMax"/>
        </c:scaling>
        <c:delete val="0"/>
        <c:axPos val="l"/>
        <c:title>
          <c:tx>
            <c:rich>
              <a:bodyPr/>
              <a:lstStyle/>
              <a:p>
                <a:pPr>
                  <a:defRPr lang="es-EC"/>
                </a:pPr>
                <a:r>
                  <a:rPr lang="en-US"/>
                  <a:t>SEGUNDOS </a:t>
                </a:r>
              </a:p>
            </c:rich>
          </c:tx>
          <c:layout>
            <c:manualLayout>
              <c:xMode val="edge"/>
              <c:yMode val="edge"/>
              <c:x val="2.459327415533731E-3"/>
              <c:y val="0.44470181137671694"/>
            </c:manualLayout>
          </c:layout>
          <c:overlay val="0"/>
        </c:title>
        <c:numFmt formatCode="0.00" sourceLinked="1"/>
        <c:majorTickMark val="out"/>
        <c:minorTickMark val="none"/>
        <c:tickLblPos val="nextTo"/>
        <c:txPr>
          <a:bodyPr/>
          <a:lstStyle/>
          <a:p>
            <a:pPr>
              <a:defRPr lang="es-EC"/>
            </a:pPr>
            <a:endParaRPr lang="es-EC"/>
          </a:p>
        </c:txPr>
        <c:crossAx val="-87900729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hart>
    <c:title>
      <c:tx>
        <c:rich>
          <a:bodyPr/>
          <a:lstStyle/>
          <a:p>
            <a:pPr>
              <a:defRPr lang="es-EC" sz="1600">
                <a:latin typeface="Arial" pitchFamily="34" charset="0"/>
                <a:cs typeface="Arial" pitchFamily="34" charset="0"/>
              </a:defRPr>
            </a:pPr>
            <a:r>
              <a:rPr lang="es-EC" sz="1600" b="1" i="0" u="none" strike="noStrike" baseline="0">
                <a:effectLst/>
                <a:latin typeface="Arial" pitchFamily="34" charset="0"/>
                <a:cs typeface="Arial" pitchFamily="34" charset="0"/>
              </a:rPr>
              <a:t>PRE Y POS TEST DE POTENCIA  DE SALTO DE DISTANCIA </a:t>
            </a:r>
            <a:endParaRPr lang="es-EC" sz="1600">
              <a:latin typeface="Arial" pitchFamily="34" charset="0"/>
              <a:cs typeface="Arial" pitchFamily="34" charset="0"/>
            </a:endParaRP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3628886108862559"/>
          <c:y val="0.16728047983171779"/>
          <c:w val="0.86371113891137463"/>
          <c:h val="0.47090745425774883"/>
        </c:manualLayout>
      </c:layout>
      <c:bar3DChart>
        <c:barDir val="col"/>
        <c:grouping val="clustered"/>
        <c:varyColors val="0"/>
        <c:ser>
          <c:idx val="0"/>
          <c:order val="0"/>
          <c:tx>
            <c:strRef>
              <c:f>'Hoja4 (2)'!$L$55</c:f>
              <c:strCache>
                <c:ptCount val="1"/>
                <c:pt idx="0">
                  <c:v>PRE TESTS</c:v>
                </c:pt>
              </c:strCache>
            </c:strRef>
          </c:tx>
          <c:invertIfNegative val="0"/>
          <c:dLbls>
            <c:spPr>
              <a:noFill/>
              <a:ln>
                <a:noFill/>
              </a:ln>
              <a:effectLst/>
            </c:spPr>
            <c:txPr>
              <a:bodyPr/>
              <a:lstStyle/>
              <a:p>
                <a:pPr>
                  <a:defRPr lang="es-EC" sz="1800"/>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'Hoja4 (2)'!$K$56:$K$61</c:f>
              <c:strCache>
                <c:ptCount val="6"/>
                <c:pt idx="0">
                  <c:v>PROMEDIO</c:v>
                </c:pt>
                <c:pt idx="1">
                  <c:v>MEDIA</c:v>
                </c:pt>
                <c:pt idx="2">
                  <c:v>DESVEST</c:v>
                </c:pt>
                <c:pt idx="3">
                  <c:v>MAXIMA</c:v>
                </c:pt>
                <c:pt idx="4">
                  <c:v>MINIMA</c:v>
                </c:pt>
                <c:pt idx="5">
                  <c:v>RANGO</c:v>
                </c:pt>
              </c:strCache>
            </c:strRef>
          </c:cat>
          <c:val>
            <c:numRef>
              <c:f>'Hoja4 (2)'!$L$56:$L$61</c:f>
              <c:numCache>
                <c:formatCode>0.00</c:formatCode>
                <c:ptCount val="6"/>
                <c:pt idx="0">
                  <c:v>2.0186274509803948</c:v>
                </c:pt>
                <c:pt idx="1">
                  <c:v>1.9962641402210148</c:v>
                </c:pt>
                <c:pt idx="2">
                  <c:v>0.30715481183170745</c:v>
                </c:pt>
                <c:pt idx="3">
                  <c:v>2.8</c:v>
                </c:pt>
                <c:pt idx="4">
                  <c:v>1.2</c:v>
                </c:pt>
                <c:pt idx="5">
                  <c:v>1.5999999999999985</c:v>
                </c:pt>
              </c:numCache>
            </c:numRef>
          </c:val>
        </c:ser>
        <c:ser>
          <c:idx val="1"/>
          <c:order val="1"/>
          <c:tx>
            <c:strRef>
              <c:f>'Hoja4 (2)'!$M$55</c:f>
              <c:strCache>
                <c:ptCount val="1"/>
                <c:pt idx="0">
                  <c:v>POS TEST</c:v>
                </c:pt>
              </c:strCache>
            </c:strRef>
          </c:tx>
          <c:invertIfNegative val="0"/>
          <c:dLbls>
            <c:spPr>
              <a:noFill/>
              <a:ln>
                <a:noFill/>
              </a:ln>
              <a:effectLst/>
            </c:spPr>
            <c:txPr>
              <a:bodyPr/>
              <a:lstStyle/>
              <a:p>
                <a:pPr>
                  <a:defRPr lang="es-EC" sz="1800"/>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'Hoja4 (2)'!$K$56:$K$61</c:f>
              <c:strCache>
                <c:ptCount val="6"/>
                <c:pt idx="0">
                  <c:v>PROMEDIO</c:v>
                </c:pt>
                <c:pt idx="1">
                  <c:v>MEDIA</c:v>
                </c:pt>
                <c:pt idx="2">
                  <c:v>DESVEST</c:v>
                </c:pt>
                <c:pt idx="3">
                  <c:v>MAXIMA</c:v>
                </c:pt>
                <c:pt idx="4">
                  <c:v>MINIMA</c:v>
                </c:pt>
                <c:pt idx="5">
                  <c:v>RANGO</c:v>
                </c:pt>
              </c:strCache>
            </c:strRef>
          </c:cat>
          <c:val>
            <c:numRef>
              <c:f>'Hoja4 (2)'!$M$56:$M$61</c:f>
              <c:numCache>
                <c:formatCode>General</c:formatCode>
                <c:ptCount val="6"/>
                <c:pt idx="0">
                  <c:v>2.5</c:v>
                </c:pt>
                <c:pt idx="1">
                  <c:v>2.2999999999999998</c:v>
                </c:pt>
                <c:pt idx="2">
                  <c:v>0.35000000000000031</c:v>
                </c:pt>
                <c:pt idx="3">
                  <c:v>2.8</c:v>
                </c:pt>
                <c:pt idx="4">
                  <c:v>1.25</c:v>
                </c:pt>
                <c:pt idx="5">
                  <c:v>1.549999999999998</c:v>
                </c:pt>
              </c:numCache>
            </c:numRef>
          </c:val>
        </c:ser>
        <c:dLbls>
          <c:showLegendKey val="0"/>
          <c:showVal val="0"/>
          <c:showCatName val="0"/>
          <c:showSerName val="0"/>
          <c:showPercent val="0"/>
          <c:showBubbleSize val="0"/>
        </c:dLbls>
        <c:gapWidth val="0"/>
        <c:gapDepth val="0"/>
        <c:shape val="box"/>
        <c:axId val="-602560800"/>
        <c:axId val="-602567328"/>
        <c:axId val="0"/>
      </c:bar3DChart>
      <c:catAx>
        <c:axId val="-602560800"/>
        <c:scaling>
          <c:orientation val="minMax"/>
        </c:scaling>
        <c:delete val="0"/>
        <c:axPos val="b"/>
        <c:title>
          <c:tx>
            <c:rich>
              <a:bodyPr/>
              <a:lstStyle/>
              <a:p>
                <a:pPr>
                  <a:defRPr lang="es-EC"/>
                </a:pPr>
                <a:r>
                  <a:rPr lang="es-EC"/>
                  <a:t>Función</a:t>
                </a:r>
              </a:p>
            </c:rich>
          </c:tx>
          <c:overlay val="0"/>
        </c:title>
        <c:numFmt formatCode="General" sourceLinked="0"/>
        <c:majorTickMark val="none"/>
        <c:minorTickMark val="none"/>
        <c:tickLblPos val="nextTo"/>
        <c:txPr>
          <a:bodyPr/>
          <a:lstStyle/>
          <a:p>
            <a:pPr>
              <a:defRPr lang="es-EC"/>
            </a:pPr>
            <a:endParaRPr lang="es-EC"/>
          </a:p>
        </c:txPr>
        <c:crossAx val="-602567328"/>
        <c:crosses val="autoZero"/>
        <c:auto val="1"/>
        <c:lblAlgn val="ctr"/>
        <c:lblOffset val="100"/>
        <c:noMultiLvlLbl val="0"/>
      </c:catAx>
      <c:valAx>
        <c:axId val="-602567328"/>
        <c:scaling>
          <c:orientation val="minMax"/>
        </c:scaling>
        <c:delete val="0"/>
        <c:axPos val="l"/>
        <c:title>
          <c:tx>
            <c:rich>
              <a:bodyPr/>
              <a:lstStyle/>
              <a:p>
                <a:pPr>
                  <a:defRPr lang="es-EC"/>
                </a:pPr>
                <a:r>
                  <a:rPr lang="es-EC"/>
                  <a:t>Centimetros </a:t>
                </a:r>
              </a:p>
            </c:rich>
          </c:tx>
          <c:overlay val="0"/>
        </c:title>
        <c:numFmt formatCode="0.00" sourceLinked="1"/>
        <c:majorTickMark val="out"/>
        <c:minorTickMark val="none"/>
        <c:tickLblPos val="nextTo"/>
        <c:txPr>
          <a:bodyPr/>
          <a:lstStyle/>
          <a:p>
            <a:pPr>
              <a:defRPr lang="es-EC"/>
            </a:pPr>
            <a:endParaRPr lang="es-EC"/>
          </a:p>
        </c:txPr>
        <c:crossAx val="-60256080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C" sz="1600">
                <a:latin typeface="Arial" pitchFamily="34" charset="0"/>
                <a:cs typeface="Arial" pitchFamily="34" charset="0"/>
              </a:defRPr>
            </a:pPr>
            <a:r>
              <a:rPr lang="es-EC" sz="1600" b="1" i="0" u="none" strike="noStrike" baseline="0">
                <a:effectLst/>
                <a:latin typeface="Arial" pitchFamily="34" charset="0"/>
                <a:cs typeface="Arial" pitchFamily="34" charset="0"/>
              </a:rPr>
              <a:t>PRE  Y POS TEST  DE RESISTENCIA COOPER</a:t>
            </a:r>
            <a:endParaRPr lang="es-EC" sz="1600">
              <a:latin typeface="Arial" pitchFamily="34" charset="0"/>
              <a:cs typeface="Arial" pitchFamily="34" charset="0"/>
            </a:endParaRP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'Hoja4 (3)'!$H$55</c:f>
              <c:strCache>
                <c:ptCount val="1"/>
                <c:pt idx="0">
                  <c:v>METROS PRE TEST</c:v>
                </c:pt>
              </c:strCache>
            </c:strRef>
          </c:tx>
          <c:spPr>
            <a:solidFill>
              <a:srgbClr val="9DCFDF"/>
            </a:solidFill>
          </c:spPr>
          <c:invertIfNegative val="0"/>
          <c:dLbls>
            <c:dLbl>
              <c:idx val="0"/>
              <c:layout>
                <c:manualLayout>
                  <c:x val="1.4869888475836441E-2"/>
                  <c:y val="-8.333333333333334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9739776951672871E-2"/>
                  <c:y val="-4.166666666666666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4869808946191044E-2"/>
                  <c:y val="-3.8916612293578345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4224980499455866E-3"/>
                  <c:y val="-2.779758020969881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157145487724178E-2"/>
                  <c:y val="-4.6326090130261212E-2"/>
                </c:manualLayout>
              </c:layout>
              <c:tx>
                <c:rich>
                  <a:bodyPr/>
                  <a:lstStyle/>
                  <a:p>
                    <a:r>
                      <a:rPr lang="en-US" sz="1600" b="1"/>
                      <a:t>1294</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5"/>
              <c:layout>
                <c:manualLayout>
                  <c:x val="2.2304637570861298E-2"/>
                  <c:y val="-3.2407407407407454E-2"/>
                </c:manualLayout>
              </c:layout>
              <c:tx>
                <c:rich>
                  <a:bodyPr/>
                  <a:lstStyle/>
                  <a:p>
                    <a:r>
                      <a:rPr lang="en-US" sz="1600" b="1"/>
                      <a:t>1349</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C" sz="1600" b="1"/>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'Hoja4 (3)'!$G$56:$G$61</c:f>
              <c:strCache>
                <c:ptCount val="6"/>
                <c:pt idx="0">
                  <c:v>PROMEDIO</c:v>
                </c:pt>
                <c:pt idx="1">
                  <c:v>MEDIA</c:v>
                </c:pt>
                <c:pt idx="2">
                  <c:v>DESVEST</c:v>
                </c:pt>
                <c:pt idx="3">
                  <c:v>MAXIMA</c:v>
                </c:pt>
                <c:pt idx="4">
                  <c:v>MINIMA</c:v>
                </c:pt>
                <c:pt idx="5">
                  <c:v>RANGO</c:v>
                </c:pt>
              </c:strCache>
            </c:strRef>
          </c:cat>
          <c:val>
            <c:numRef>
              <c:f>'Hoja4 (3)'!$H$56:$H$61</c:f>
              <c:numCache>
                <c:formatCode>0.00</c:formatCode>
                <c:ptCount val="6"/>
                <c:pt idx="0">
                  <c:v>1980.7843137254902</c:v>
                </c:pt>
                <c:pt idx="1">
                  <c:v>1953.6713295009915</c:v>
                </c:pt>
                <c:pt idx="2">
                  <c:v>325.7109954377031</c:v>
                </c:pt>
                <c:pt idx="3">
                  <c:v>2643</c:v>
                </c:pt>
                <c:pt idx="4">
                  <c:v>1294</c:v>
                </c:pt>
                <c:pt idx="5">
                  <c:v>1349</c:v>
                </c:pt>
              </c:numCache>
            </c:numRef>
          </c:val>
        </c:ser>
        <c:ser>
          <c:idx val="1"/>
          <c:order val="1"/>
          <c:tx>
            <c:strRef>
              <c:f>'Hoja4 (3)'!$I$55</c:f>
              <c:strCache>
                <c:ptCount val="1"/>
                <c:pt idx="0">
                  <c:v>METROS POS TEST </c:v>
                </c:pt>
              </c:strCache>
            </c:strRef>
          </c:tx>
          <c:spPr>
            <a:solidFill>
              <a:srgbClr val="FFFF00"/>
            </a:solidFill>
          </c:spPr>
          <c:invertIfNegative val="0"/>
          <c:dLbls>
            <c:dLbl>
              <c:idx val="0"/>
              <c:layout>
                <c:manualLayout>
                  <c:x val="0"/>
                  <c:y val="-1.851851851851853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5.4522924411400372E-2"/>
                  <c:y val="-2.777777777777781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391573729863709E-2"/>
                  <c:y val="-5.555555555555548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9739776951672871E-2"/>
                  <c:y val="-1.388888888888891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7348203221809171E-2"/>
                  <c:y val="-6.018518518518514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304832713754684E-2"/>
                  <c:y val="-1.388888888888891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C" sz="1600" b="1"/>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'Hoja4 (3)'!$G$56:$G$61</c:f>
              <c:strCache>
                <c:ptCount val="6"/>
                <c:pt idx="0">
                  <c:v>PROMEDIO</c:v>
                </c:pt>
                <c:pt idx="1">
                  <c:v>MEDIA</c:v>
                </c:pt>
                <c:pt idx="2">
                  <c:v>DESVEST</c:v>
                </c:pt>
                <c:pt idx="3">
                  <c:v>MAXIMA</c:v>
                </c:pt>
                <c:pt idx="4">
                  <c:v>MINIMA</c:v>
                </c:pt>
                <c:pt idx="5">
                  <c:v>RANGO</c:v>
                </c:pt>
              </c:strCache>
            </c:strRef>
          </c:cat>
          <c:val>
            <c:numRef>
              <c:f>'Hoja4 (3)'!$I$56:$I$61</c:f>
              <c:numCache>
                <c:formatCode>General</c:formatCode>
                <c:ptCount val="6"/>
                <c:pt idx="0">
                  <c:v>1982.25</c:v>
                </c:pt>
                <c:pt idx="1">
                  <c:v>1954</c:v>
                </c:pt>
                <c:pt idx="2">
                  <c:v>326.12</c:v>
                </c:pt>
                <c:pt idx="3">
                  <c:v>2656</c:v>
                </c:pt>
                <c:pt idx="4">
                  <c:v>1294</c:v>
                </c:pt>
                <c:pt idx="5">
                  <c:v>1362</c:v>
                </c:pt>
              </c:numCache>
            </c:numRef>
          </c:val>
        </c:ser>
        <c:dLbls>
          <c:showLegendKey val="0"/>
          <c:showVal val="0"/>
          <c:showCatName val="0"/>
          <c:showSerName val="0"/>
          <c:showPercent val="0"/>
          <c:showBubbleSize val="0"/>
        </c:dLbls>
        <c:gapWidth val="0"/>
        <c:gapDepth val="0"/>
        <c:shape val="box"/>
        <c:axId val="-602566784"/>
        <c:axId val="-602570048"/>
        <c:axId val="0"/>
      </c:bar3DChart>
      <c:catAx>
        <c:axId val="-602566784"/>
        <c:scaling>
          <c:orientation val="minMax"/>
        </c:scaling>
        <c:delete val="0"/>
        <c:axPos val="b"/>
        <c:title>
          <c:tx>
            <c:rich>
              <a:bodyPr/>
              <a:lstStyle/>
              <a:p>
                <a:pPr>
                  <a:defRPr lang="es-EC" sz="1200"/>
                </a:pPr>
                <a:r>
                  <a:rPr lang="es-EC" sz="1200"/>
                  <a:t>Función</a:t>
                </a:r>
              </a:p>
            </c:rich>
          </c:tx>
          <c:layout>
            <c:manualLayout>
              <c:xMode val="edge"/>
              <c:yMode val="edge"/>
              <c:x val="0.48320757853197305"/>
              <c:y val="0.94282234741590853"/>
            </c:manualLayout>
          </c:layout>
          <c:overlay val="0"/>
        </c:title>
        <c:numFmt formatCode="General" sourceLinked="0"/>
        <c:majorTickMark val="none"/>
        <c:minorTickMark val="none"/>
        <c:tickLblPos val="nextTo"/>
        <c:txPr>
          <a:bodyPr/>
          <a:lstStyle/>
          <a:p>
            <a:pPr>
              <a:defRPr lang="es-EC"/>
            </a:pPr>
            <a:endParaRPr lang="es-EC"/>
          </a:p>
        </c:txPr>
        <c:crossAx val="-602570048"/>
        <c:crosses val="autoZero"/>
        <c:auto val="1"/>
        <c:lblAlgn val="ctr"/>
        <c:lblOffset val="100"/>
        <c:noMultiLvlLbl val="0"/>
      </c:catAx>
      <c:valAx>
        <c:axId val="-602570048"/>
        <c:scaling>
          <c:orientation val="minMax"/>
        </c:scaling>
        <c:delete val="0"/>
        <c:axPos val="l"/>
        <c:title>
          <c:tx>
            <c:rich>
              <a:bodyPr/>
              <a:lstStyle/>
              <a:p>
                <a:pPr>
                  <a:defRPr lang="es-EC"/>
                </a:pPr>
                <a:r>
                  <a:rPr lang="es-EC"/>
                  <a:t>Metros </a:t>
                </a:r>
              </a:p>
            </c:rich>
          </c:tx>
          <c:overlay val="0"/>
        </c:title>
        <c:numFmt formatCode="0.00" sourceLinked="1"/>
        <c:majorTickMark val="out"/>
        <c:minorTickMark val="none"/>
        <c:tickLblPos val="nextTo"/>
        <c:txPr>
          <a:bodyPr/>
          <a:lstStyle/>
          <a:p>
            <a:pPr>
              <a:defRPr lang="es-EC" sz="1400"/>
            </a:pPr>
            <a:endParaRPr lang="es-EC"/>
          </a:p>
        </c:txPr>
        <c:crossAx val="-602566784"/>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lang="es-EC" sz="1600">
                <a:latin typeface="Arial" pitchFamily="34" charset="0"/>
                <a:cs typeface="Arial" pitchFamily="34" charset="0"/>
              </a:defRPr>
            </a:pPr>
            <a:r>
              <a:rPr lang="es-EC" sz="1600" b="1" i="0" u="none" strike="noStrike" baseline="0">
                <a:effectLst/>
                <a:latin typeface="Arial" pitchFamily="34" charset="0"/>
                <a:cs typeface="Arial" pitchFamily="34" charset="0"/>
              </a:rPr>
              <a:t>PRE Y POS TEST DE POTENCIA DE SALTO ALTO</a:t>
            </a:r>
            <a:endParaRPr lang="es-EC" sz="1600">
              <a:latin typeface="Arial" pitchFamily="34" charset="0"/>
              <a:cs typeface="Arial" pitchFamily="34" charset="0"/>
            </a:endParaRP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'Hoja4 (4)'!$H$55</c:f>
              <c:strCache>
                <c:ptCount val="1"/>
                <c:pt idx="0">
                  <c:v>CENTIMETROS PRE TEST</c:v>
                </c:pt>
              </c:strCache>
            </c:strRef>
          </c:tx>
          <c:invertIfNegative val="0"/>
          <c:dLbls>
            <c:dLbl>
              <c:idx val="0"/>
              <c:layout>
                <c:manualLayout>
                  <c:x val="4.2754292093283809E-3"/>
                  <c:y val="-5.091213114038496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7093973934021039E-2"/>
                  <c:y val="-3.676987249027803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7101716837313524E-2"/>
                  <c:y val="-3.676987249027803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2.82845173002138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1401144558209016E-2"/>
                  <c:y val="-4.808367941036358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420024420024448E-2"/>
                  <c:y val="-2.777777777777784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C" sz="1400" b="1"/>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'Hoja4 (4)'!$G$56:$G$61</c:f>
              <c:strCache>
                <c:ptCount val="6"/>
                <c:pt idx="0">
                  <c:v>PROMEDIO</c:v>
                </c:pt>
                <c:pt idx="1">
                  <c:v>MEDIA</c:v>
                </c:pt>
                <c:pt idx="2">
                  <c:v>DESVEST</c:v>
                </c:pt>
                <c:pt idx="3">
                  <c:v>MAXIMA</c:v>
                </c:pt>
                <c:pt idx="4">
                  <c:v>MINIMA</c:v>
                </c:pt>
                <c:pt idx="5">
                  <c:v>RANGO</c:v>
                </c:pt>
              </c:strCache>
            </c:strRef>
          </c:cat>
          <c:val>
            <c:numRef>
              <c:f>'Hoja4 (4)'!$H$56:$H$61</c:f>
              <c:numCache>
                <c:formatCode>0.00</c:formatCode>
                <c:ptCount val="6"/>
                <c:pt idx="0">
                  <c:v>39.686274509803894</c:v>
                </c:pt>
                <c:pt idx="1">
                  <c:v>39.5475888913926</c:v>
                </c:pt>
                <c:pt idx="2">
                  <c:v>3.3614889324728177</c:v>
                </c:pt>
                <c:pt idx="3">
                  <c:v>48</c:v>
                </c:pt>
                <c:pt idx="4">
                  <c:v>32</c:v>
                </c:pt>
                <c:pt idx="5">
                  <c:v>16</c:v>
                </c:pt>
              </c:numCache>
            </c:numRef>
          </c:val>
        </c:ser>
        <c:ser>
          <c:idx val="1"/>
          <c:order val="1"/>
          <c:tx>
            <c:strRef>
              <c:f>'Hoja4 (4)'!$I$55</c:f>
              <c:strCache>
                <c:ptCount val="1"/>
                <c:pt idx="0">
                  <c:v>CENTIMETROS POS TEST</c:v>
                </c:pt>
              </c:strCache>
            </c:strRef>
          </c:tx>
          <c:invertIfNegative val="0"/>
          <c:dLbls>
            <c:dLbl>
              <c:idx val="0"/>
              <c:layout>
                <c:manualLayout>
                  <c:x val="8.3429221896571676E-3"/>
                  <c:y val="-3.2914269628063049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6077184850931157E-2"/>
                  <c:y val="-3.676987249027803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7005722791045078E-3"/>
                  <c:y val="-1.979916211014971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7094017094017103E-2"/>
                  <c:y val="0"/>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4652014652014652E-2"/>
                  <c:y val="-5.55555555555554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7094017094017103E-2"/>
                  <c:y val="-4.6296296296296346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C" sz="1400"/>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'Hoja4 (4)'!$G$56:$G$61</c:f>
              <c:strCache>
                <c:ptCount val="6"/>
                <c:pt idx="0">
                  <c:v>PROMEDIO</c:v>
                </c:pt>
                <c:pt idx="1">
                  <c:v>MEDIA</c:v>
                </c:pt>
                <c:pt idx="2">
                  <c:v>DESVEST</c:v>
                </c:pt>
                <c:pt idx="3">
                  <c:v>MAXIMA</c:v>
                </c:pt>
                <c:pt idx="4">
                  <c:v>MINIMA</c:v>
                </c:pt>
                <c:pt idx="5">
                  <c:v>RANGO</c:v>
                </c:pt>
              </c:strCache>
            </c:strRef>
          </c:cat>
          <c:val>
            <c:numRef>
              <c:f>'Hoja4 (4)'!$I$56:$I$61</c:f>
              <c:numCache>
                <c:formatCode>General</c:formatCode>
                <c:ptCount val="6"/>
                <c:pt idx="0">
                  <c:v>39.78</c:v>
                </c:pt>
                <c:pt idx="1">
                  <c:v>39.6</c:v>
                </c:pt>
                <c:pt idx="2">
                  <c:v>3.4099999999999997</c:v>
                </c:pt>
                <c:pt idx="3">
                  <c:v>49</c:v>
                </c:pt>
                <c:pt idx="4">
                  <c:v>33.1</c:v>
                </c:pt>
                <c:pt idx="5">
                  <c:v>15.900000000000002</c:v>
                </c:pt>
              </c:numCache>
            </c:numRef>
          </c:val>
        </c:ser>
        <c:dLbls>
          <c:showLegendKey val="0"/>
          <c:showVal val="0"/>
          <c:showCatName val="0"/>
          <c:showSerName val="0"/>
          <c:showPercent val="0"/>
          <c:showBubbleSize val="0"/>
        </c:dLbls>
        <c:gapWidth val="0"/>
        <c:gapDepth val="0"/>
        <c:shape val="box"/>
        <c:axId val="-602566240"/>
        <c:axId val="-602573312"/>
        <c:axId val="0"/>
      </c:bar3DChart>
      <c:catAx>
        <c:axId val="-602566240"/>
        <c:scaling>
          <c:orientation val="minMax"/>
        </c:scaling>
        <c:delete val="0"/>
        <c:axPos val="b"/>
        <c:title>
          <c:tx>
            <c:rich>
              <a:bodyPr/>
              <a:lstStyle/>
              <a:p>
                <a:pPr>
                  <a:defRPr lang="es-EC"/>
                </a:pPr>
                <a:r>
                  <a:rPr lang="es-EC"/>
                  <a:t>FUNCIÓN</a:t>
                </a:r>
              </a:p>
            </c:rich>
          </c:tx>
          <c:overlay val="0"/>
        </c:title>
        <c:numFmt formatCode="General" sourceLinked="0"/>
        <c:majorTickMark val="none"/>
        <c:minorTickMark val="none"/>
        <c:tickLblPos val="nextTo"/>
        <c:txPr>
          <a:bodyPr/>
          <a:lstStyle/>
          <a:p>
            <a:pPr>
              <a:defRPr lang="es-EC"/>
            </a:pPr>
            <a:endParaRPr lang="es-EC"/>
          </a:p>
        </c:txPr>
        <c:crossAx val="-602573312"/>
        <c:crosses val="autoZero"/>
        <c:auto val="1"/>
        <c:lblAlgn val="ctr"/>
        <c:lblOffset val="100"/>
        <c:noMultiLvlLbl val="0"/>
      </c:catAx>
      <c:valAx>
        <c:axId val="-602573312"/>
        <c:scaling>
          <c:orientation val="minMax"/>
        </c:scaling>
        <c:delete val="0"/>
        <c:axPos val="l"/>
        <c:title>
          <c:tx>
            <c:rich>
              <a:bodyPr/>
              <a:lstStyle/>
              <a:p>
                <a:pPr>
                  <a:defRPr lang="es-EC"/>
                </a:pPr>
                <a:r>
                  <a:rPr lang="es-EC"/>
                  <a:t>CENTIMETROS</a:t>
                </a:r>
              </a:p>
            </c:rich>
          </c:tx>
          <c:overlay val="0"/>
        </c:title>
        <c:numFmt formatCode="0.00" sourceLinked="1"/>
        <c:majorTickMark val="out"/>
        <c:minorTickMark val="none"/>
        <c:tickLblPos val="nextTo"/>
        <c:txPr>
          <a:bodyPr/>
          <a:lstStyle/>
          <a:p>
            <a:pPr>
              <a:defRPr lang="es-EC"/>
            </a:pPr>
            <a:endParaRPr lang="es-EC"/>
          </a:p>
        </c:txPr>
        <c:crossAx val="-602566240"/>
        <c:crosses val="autoZero"/>
        <c:crossBetween val="between"/>
      </c:valAx>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ata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diagrams/_rels/data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ata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ata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ata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image" Target="../media/image17.png"/></Relationships>
</file>

<file path=ppt/diagrams/_rels/data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image" Target="../media/image1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image" Target="../media/image22.png"/></Relationships>
</file>

<file path=ppt/diagrams/_rels/drawing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7C9944-0343-41E0-BF61-65C8B3671F7B}" type="doc">
      <dgm:prSet loTypeId="urn:microsoft.com/office/officeart/2005/8/layout/cycle8" loCatId="cycle" qsTypeId="urn:microsoft.com/office/officeart/2005/8/quickstyle/simple1" qsCatId="simple" csTypeId="urn:microsoft.com/office/officeart/2005/8/colors/accent1_2" csCatId="accent1" phldr="1"/>
      <dgm:spPr/>
    </dgm:pt>
    <dgm:pt modelId="{0596CB15-CEC0-4350-851B-F72BA21A2145}">
      <dgm:prSet phldrT="[Texto]" phldr="1"/>
      <dgm:spPr>
        <a:blipFill rotWithShape="0">
          <a:blip xmlns:r="http://schemas.openxmlformats.org/officeDocument/2006/relationships" r:embed="rId1"/>
          <a:stretch>
            <a:fillRect/>
          </a:stretch>
        </a:blipFill>
      </dgm:spPr>
      <dgm:t>
        <a:bodyPr/>
        <a:lstStyle/>
        <a:p>
          <a:endParaRPr lang="es-EC" dirty="0"/>
        </a:p>
      </dgm:t>
    </dgm:pt>
    <dgm:pt modelId="{D96C328D-BAFC-42AC-BFA1-9FAC2ECAB12B}" type="parTrans" cxnId="{22DDCF27-5746-4043-A492-9E84DC774DCC}">
      <dgm:prSet/>
      <dgm:spPr/>
      <dgm:t>
        <a:bodyPr/>
        <a:lstStyle/>
        <a:p>
          <a:endParaRPr lang="es-EC"/>
        </a:p>
      </dgm:t>
    </dgm:pt>
    <dgm:pt modelId="{07EEA5DD-8632-4FD9-AD81-CDBD4E8A17B3}" type="sibTrans" cxnId="{22DDCF27-5746-4043-A492-9E84DC774DCC}">
      <dgm:prSet/>
      <dgm:spPr/>
      <dgm:t>
        <a:bodyPr/>
        <a:lstStyle/>
        <a:p>
          <a:endParaRPr lang="es-EC"/>
        </a:p>
      </dgm:t>
    </dgm:pt>
    <dgm:pt modelId="{DD528DF2-B744-4491-BE30-20D183AFEA3D}">
      <dgm:prSet phldrT="[Texto]" phldr="1"/>
      <dgm:spPr>
        <a:blipFill rotWithShape="0">
          <a:blip xmlns:r="http://schemas.openxmlformats.org/officeDocument/2006/relationships" r:embed="rId2"/>
          <a:stretch>
            <a:fillRect/>
          </a:stretch>
        </a:blipFill>
      </dgm:spPr>
      <dgm:t>
        <a:bodyPr/>
        <a:lstStyle/>
        <a:p>
          <a:endParaRPr lang="es-EC" dirty="0"/>
        </a:p>
      </dgm:t>
    </dgm:pt>
    <dgm:pt modelId="{3455B84D-A8AC-439D-80B7-8CC12228D27F}" type="parTrans" cxnId="{6E09DF07-A0BF-4E88-8002-AA8E7E76BDB1}">
      <dgm:prSet/>
      <dgm:spPr/>
      <dgm:t>
        <a:bodyPr/>
        <a:lstStyle/>
        <a:p>
          <a:endParaRPr lang="es-EC"/>
        </a:p>
      </dgm:t>
    </dgm:pt>
    <dgm:pt modelId="{E5457CE3-E37C-4F5E-8174-C38BBD741132}" type="sibTrans" cxnId="{6E09DF07-A0BF-4E88-8002-AA8E7E76BDB1}">
      <dgm:prSet/>
      <dgm:spPr/>
      <dgm:t>
        <a:bodyPr/>
        <a:lstStyle/>
        <a:p>
          <a:endParaRPr lang="es-EC"/>
        </a:p>
      </dgm:t>
    </dgm:pt>
    <dgm:pt modelId="{81C800F7-5399-4C59-B68D-AF4922B82653}">
      <dgm:prSet phldrT="[Texto]" phldr="1"/>
      <dgm:spPr>
        <a:blipFill rotWithShape="0">
          <a:blip xmlns:r="http://schemas.openxmlformats.org/officeDocument/2006/relationships" r:embed="rId3"/>
          <a:stretch>
            <a:fillRect/>
          </a:stretch>
        </a:blipFill>
      </dgm:spPr>
      <dgm:t>
        <a:bodyPr/>
        <a:lstStyle/>
        <a:p>
          <a:endParaRPr lang="es-EC" dirty="0"/>
        </a:p>
      </dgm:t>
    </dgm:pt>
    <dgm:pt modelId="{F2C60D6A-60F9-438C-8AD8-B0CD500D898B}" type="parTrans" cxnId="{72A04417-296B-4521-A0A4-4D4558DA7EEB}">
      <dgm:prSet/>
      <dgm:spPr/>
      <dgm:t>
        <a:bodyPr/>
        <a:lstStyle/>
        <a:p>
          <a:endParaRPr lang="es-EC"/>
        </a:p>
      </dgm:t>
    </dgm:pt>
    <dgm:pt modelId="{9D63BD34-D7AA-4668-A0D8-032618EE42AB}" type="sibTrans" cxnId="{72A04417-296B-4521-A0A4-4D4558DA7EEB}">
      <dgm:prSet/>
      <dgm:spPr/>
      <dgm:t>
        <a:bodyPr/>
        <a:lstStyle/>
        <a:p>
          <a:endParaRPr lang="es-EC"/>
        </a:p>
      </dgm:t>
    </dgm:pt>
    <dgm:pt modelId="{D1C4E887-680E-46CF-90F3-CFA1855E8D1C}" type="pres">
      <dgm:prSet presAssocID="{427C9944-0343-41E0-BF61-65C8B3671F7B}" presName="compositeShape" presStyleCnt="0">
        <dgm:presLayoutVars>
          <dgm:chMax val="7"/>
          <dgm:dir/>
          <dgm:resizeHandles val="exact"/>
        </dgm:presLayoutVars>
      </dgm:prSet>
      <dgm:spPr/>
    </dgm:pt>
    <dgm:pt modelId="{31AEC07E-1650-47D2-B579-27FCF625523B}" type="pres">
      <dgm:prSet presAssocID="{427C9944-0343-41E0-BF61-65C8B3671F7B}" presName="wedge1" presStyleLbl="node1" presStyleIdx="0" presStyleCnt="3"/>
      <dgm:spPr/>
      <dgm:t>
        <a:bodyPr/>
        <a:lstStyle/>
        <a:p>
          <a:endParaRPr lang="es-EC"/>
        </a:p>
      </dgm:t>
    </dgm:pt>
    <dgm:pt modelId="{D96AA2B1-0753-4019-9F12-0261F3C9789E}" type="pres">
      <dgm:prSet presAssocID="{427C9944-0343-41E0-BF61-65C8B3671F7B}" presName="dummy1a" presStyleCnt="0"/>
      <dgm:spPr/>
    </dgm:pt>
    <dgm:pt modelId="{0AD37D47-D51A-40F3-890D-FAFE3138D187}" type="pres">
      <dgm:prSet presAssocID="{427C9944-0343-41E0-BF61-65C8B3671F7B}" presName="dummy1b" presStyleCnt="0"/>
      <dgm:spPr/>
    </dgm:pt>
    <dgm:pt modelId="{725B100C-21F3-47F6-8B76-A5FFFD4A6D63}" type="pres">
      <dgm:prSet presAssocID="{427C9944-0343-41E0-BF61-65C8B3671F7B}" presName="wedge1Tx" presStyleLbl="node1" presStyleIdx="0" presStyleCnt="3">
        <dgm:presLayoutVars>
          <dgm:chMax val="0"/>
          <dgm:chPref val="0"/>
          <dgm:bulletEnabled val="1"/>
        </dgm:presLayoutVars>
      </dgm:prSet>
      <dgm:spPr/>
      <dgm:t>
        <a:bodyPr/>
        <a:lstStyle/>
        <a:p>
          <a:endParaRPr lang="es-EC"/>
        </a:p>
      </dgm:t>
    </dgm:pt>
    <dgm:pt modelId="{34D8BA23-2637-429F-B90E-38C5FBDB168F}" type="pres">
      <dgm:prSet presAssocID="{427C9944-0343-41E0-BF61-65C8B3671F7B}" presName="wedge2" presStyleLbl="node1" presStyleIdx="1" presStyleCnt="3"/>
      <dgm:spPr/>
      <dgm:t>
        <a:bodyPr/>
        <a:lstStyle/>
        <a:p>
          <a:endParaRPr lang="es-EC"/>
        </a:p>
      </dgm:t>
    </dgm:pt>
    <dgm:pt modelId="{4EF34431-91AA-45E2-AC48-028716B0B4F2}" type="pres">
      <dgm:prSet presAssocID="{427C9944-0343-41E0-BF61-65C8B3671F7B}" presName="dummy2a" presStyleCnt="0"/>
      <dgm:spPr/>
    </dgm:pt>
    <dgm:pt modelId="{1F13CD67-E1B5-4DF2-89FD-96E9F722E214}" type="pres">
      <dgm:prSet presAssocID="{427C9944-0343-41E0-BF61-65C8B3671F7B}" presName="dummy2b" presStyleCnt="0"/>
      <dgm:spPr/>
    </dgm:pt>
    <dgm:pt modelId="{43C40AAA-8E9C-4E7B-8F95-C3155D40A958}" type="pres">
      <dgm:prSet presAssocID="{427C9944-0343-41E0-BF61-65C8B3671F7B}" presName="wedge2Tx" presStyleLbl="node1" presStyleIdx="1" presStyleCnt="3">
        <dgm:presLayoutVars>
          <dgm:chMax val="0"/>
          <dgm:chPref val="0"/>
          <dgm:bulletEnabled val="1"/>
        </dgm:presLayoutVars>
      </dgm:prSet>
      <dgm:spPr/>
      <dgm:t>
        <a:bodyPr/>
        <a:lstStyle/>
        <a:p>
          <a:endParaRPr lang="es-EC"/>
        </a:p>
      </dgm:t>
    </dgm:pt>
    <dgm:pt modelId="{E051AB81-FD4E-4DBB-9F80-49116255299E}" type="pres">
      <dgm:prSet presAssocID="{427C9944-0343-41E0-BF61-65C8B3671F7B}" presName="wedge3" presStyleLbl="node1" presStyleIdx="2" presStyleCnt="3"/>
      <dgm:spPr/>
      <dgm:t>
        <a:bodyPr/>
        <a:lstStyle/>
        <a:p>
          <a:endParaRPr lang="es-EC"/>
        </a:p>
      </dgm:t>
    </dgm:pt>
    <dgm:pt modelId="{9389E442-C44B-4C4C-A1DD-7F947277F30F}" type="pres">
      <dgm:prSet presAssocID="{427C9944-0343-41E0-BF61-65C8B3671F7B}" presName="dummy3a" presStyleCnt="0"/>
      <dgm:spPr/>
    </dgm:pt>
    <dgm:pt modelId="{4787243F-2A11-4EFC-9437-3F6EA3C6AA2A}" type="pres">
      <dgm:prSet presAssocID="{427C9944-0343-41E0-BF61-65C8B3671F7B}" presName="dummy3b" presStyleCnt="0"/>
      <dgm:spPr/>
    </dgm:pt>
    <dgm:pt modelId="{08D7C547-DF7A-47B1-8539-42B9383CB358}" type="pres">
      <dgm:prSet presAssocID="{427C9944-0343-41E0-BF61-65C8B3671F7B}" presName="wedge3Tx" presStyleLbl="node1" presStyleIdx="2" presStyleCnt="3">
        <dgm:presLayoutVars>
          <dgm:chMax val="0"/>
          <dgm:chPref val="0"/>
          <dgm:bulletEnabled val="1"/>
        </dgm:presLayoutVars>
      </dgm:prSet>
      <dgm:spPr/>
      <dgm:t>
        <a:bodyPr/>
        <a:lstStyle/>
        <a:p>
          <a:endParaRPr lang="es-EC"/>
        </a:p>
      </dgm:t>
    </dgm:pt>
    <dgm:pt modelId="{7F94A51B-202B-439F-AC35-02167E930C68}" type="pres">
      <dgm:prSet presAssocID="{07EEA5DD-8632-4FD9-AD81-CDBD4E8A17B3}" presName="arrowWedge1" presStyleLbl="fgSibTrans2D1" presStyleIdx="0" presStyleCnt="3"/>
      <dgm:spPr>
        <a:solidFill>
          <a:srgbClr val="FFFF00"/>
        </a:solidFill>
        <a:ln>
          <a:solidFill>
            <a:srgbClr val="FF0000"/>
          </a:solidFill>
        </a:ln>
      </dgm:spPr>
    </dgm:pt>
    <dgm:pt modelId="{7E3CE365-B035-4B80-9F18-5C5660B5334B}" type="pres">
      <dgm:prSet presAssocID="{E5457CE3-E37C-4F5E-8174-C38BBD741132}" presName="arrowWedge2" presStyleLbl="fgSibTrans2D1" presStyleIdx="1" presStyleCnt="3"/>
      <dgm:spPr>
        <a:solidFill>
          <a:srgbClr val="FFFF00"/>
        </a:solidFill>
        <a:ln>
          <a:solidFill>
            <a:srgbClr val="FF0000"/>
          </a:solidFill>
        </a:ln>
      </dgm:spPr>
      <dgm:t>
        <a:bodyPr/>
        <a:lstStyle/>
        <a:p>
          <a:endParaRPr lang="es-EC"/>
        </a:p>
      </dgm:t>
    </dgm:pt>
    <dgm:pt modelId="{2FC35F06-BA1A-447B-9C06-6E2ECEF247B0}" type="pres">
      <dgm:prSet presAssocID="{9D63BD34-D7AA-4668-A0D8-032618EE42AB}" presName="arrowWedge3" presStyleLbl="fgSibTrans2D1" presStyleIdx="2" presStyleCnt="3"/>
      <dgm:spPr>
        <a:solidFill>
          <a:srgbClr val="FFFF00"/>
        </a:solidFill>
        <a:ln>
          <a:solidFill>
            <a:srgbClr val="FF0000"/>
          </a:solidFill>
        </a:ln>
      </dgm:spPr>
    </dgm:pt>
  </dgm:ptLst>
  <dgm:cxnLst>
    <dgm:cxn modelId="{72A04417-296B-4521-A0A4-4D4558DA7EEB}" srcId="{427C9944-0343-41E0-BF61-65C8B3671F7B}" destId="{81C800F7-5399-4C59-B68D-AF4922B82653}" srcOrd="2" destOrd="0" parTransId="{F2C60D6A-60F9-438C-8AD8-B0CD500D898B}" sibTransId="{9D63BD34-D7AA-4668-A0D8-032618EE42AB}"/>
    <dgm:cxn modelId="{6E09DF07-A0BF-4E88-8002-AA8E7E76BDB1}" srcId="{427C9944-0343-41E0-BF61-65C8B3671F7B}" destId="{DD528DF2-B744-4491-BE30-20D183AFEA3D}" srcOrd="1" destOrd="0" parTransId="{3455B84D-A8AC-439D-80B7-8CC12228D27F}" sibTransId="{E5457CE3-E37C-4F5E-8174-C38BBD741132}"/>
    <dgm:cxn modelId="{EFF07099-CABD-4E9B-B481-1CB5E6AFD516}" type="presOf" srcId="{0596CB15-CEC0-4350-851B-F72BA21A2145}" destId="{31AEC07E-1650-47D2-B579-27FCF625523B}" srcOrd="0" destOrd="0" presId="urn:microsoft.com/office/officeart/2005/8/layout/cycle8"/>
    <dgm:cxn modelId="{2FA97E33-68F7-4FA3-8BA7-48F8845FEA19}" type="presOf" srcId="{81C800F7-5399-4C59-B68D-AF4922B82653}" destId="{08D7C547-DF7A-47B1-8539-42B9383CB358}" srcOrd="1" destOrd="0" presId="urn:microsoft.com/office/officeart/2005/8/layout/cycle8"/>
    <dgm:cxn modelId="{3EAED923-8988-44CC-8D06-3DBCF347791C}" type="presOf" srcId="{DD528DF2-B744-4491-BE30-20D183AFEA3D}" destId="{43C40AAA-8E9C-4E7B-8F95-C3155D40A958}" srcOrd="1" destOrd="0" presId="urn:microsoft.com/office/officeart/2005/8/layout/cycle8"/>
    <dgm:cxn modelId="{22DDCF27-5746-4043-A492-9E84DC774DCC}" srcId="{427C9944-0343-41E0-BF61-65C8B3671F7B}" destId="{0596CB15-CEC0-4350-851B-F72BA21A2145}" srcOrd="0" destOrd="0" parTransId="{D96C328D-BAFC-42AC-BFA1-9FAC2ECAB12B}" sibTransId="{07EEA5DD-8632-4FD9-AD81-CDBD4E8A17B3}"/>
    <dgm:cxn modelId="{643FB2F2-0B2E-4863-9D0B-46D141FCF4C1}" type="presOf" srcId="{0596CB15-CEC0-4350-851B-F72BA21A2145}" destId="{725B100C-21F3-47F6-8B76-A5FFFD4A6D63}" srcOrd="1" destOrd="0" presId="urn:microsoft.com/office/officeart/2005/8/layout/cycle8"/>
    <dgm:cxn modelId="{15924181-C228-4703-8AC4-322B740E21F5}" type="presOf" srcId="{DD528DF2-B744-4491-BE30-20D183AFEA3D}" destId="{34D8BA23-2637-429F-B90E-38C5FBDB168F}" srcOrd="0" destOrd="0" presId="urn:microsoft.com/office/officeart/2005/8/layout/cycle8"/>
    <dgm:cxn modelId="{27A61A27-5E2E-44C8-98DD-37FA0E8535A6}" type="presOf" srcId="{81C800F7-5399-4C59-B68D-AF4922B82653}" destId="{E051AB81-FD4E-4DBB-9F80-49116255299E}" srcOrd="0" destOrd="0" presId="urn:microsoft.com/office/officeart/2005/8/layout/cycle8"/>
    <dgm:cxn modelId="{C6BC0599-719C-45FE-A92F-DB9FBE2D5891}" type="presOf" srcId="{427C9944-0343-41E0-BF61-65C8B3671F7B}" destId="{D1C4E887-680E-46CF-90F3-CFA1855E8D1C}" srcOrd="0" destOrd="0" presId="urn:microsoft.com/office/officeart/2005/8/layout/cycle8"/>
    <dgm:cxn modelId="{BA054FE0-6918-4D49-AF54-E06DADF02D58}" type="presParOf" srcId="{D1C4E887-680E-46CF-90F3-CFA1855E8D1C}" destId="{31AEC07E-1650-47D2-B579-27FCF625523B}" srcOrd="0" destOrd="0" presId="urn:microsoft.com/office/officeart/2005/8/layout/cycle8"/>
    <dgm:cxn modelId="{8A75860C-7F5C-4BF1-9F6F-6C0AA585BFA4}" type="presParOf" srcId="{D1C4E887-680E-46CF-90F3-CFA1855E8D1C}" destId="{D96AA2B1-0753-4019-9F12-0261F3C9789E}" srcOrd="1" destOrd="0" presId="urn:microsoft.com/office/officeart/2005/8/layout/cycle8"/>
    <dgm:cxn modelId="{A283EEDE-EF1F-4D7D-913C-1FE5C8DD61EE}" type="presParOf" srcId="{D1C4E887-680E-46CF-90F3-CFA1855E8D1C}" destId="{0AD37D47-D51A-40F3-890D-FAFE3138D187}" srcOrd="2" destOrd="0" presId="urn:microsoft.com/office/officeart/2005/8/layout/cycle8"/>
    <dgm:cxn modelId="{B232EBAB-B34E-4695-815B-3D04D79710D6}" type="presParOf" srcId="{D1C4E887-680E-46CF-90F3-CFA1855E8D1C}" destId="{725B100C-21F3-47F6-8B76-A5FFFD4A6D63}" srcOrd="3" destOrd="0" presId="urn:microsoft.com/office/officeart/2005/8/layout/cycle8"/>
    <dgm:cxn modelId="{9B0081B3-27BB-41C5-B3C8-2E53C4BE3F9B}" type="presParOf" srcId="{D1C4E887-680E-46CF-90F3-CFA1855E8D1C}" destId="{34D8BA23-2637-429F-B90E-38C5FBDB168F}" srcOrd="4" destOrd="0" presId="urn:microsoft.com/office/officeart/2005/8/layout/cycle8"/>
    <dgm:cxn modelId="{F0232971-8A90-4F6E-90F8-0DA294519443}" type="presParOf" srcId="{D1C4E887-680E-46CF-90F3-CFA1855E8D1C}" destId="{4EF34431-91AA-45E2-AC48-028716B0B4F2}" srcOrd="5" destOrd="0" presId="urn:microsoft.com/office/officeart/2005/8/layout/cycle8"/>
    <dgm:cxn modelId="{9151B1C1-A0E8-4802-AA3F-3DF95C229023}" type="presParOf" srcId="{D1C4E887-680E-46CF-90F3-CFA1855E8D1C}" destId="{1F13CD67-E1B5-4DF2-89FD-96E9F722E214}" srcOrd="6" destOrd="0" presId="urn:microsoft.com/office/officeart/2005/8/layout/cycle8"/>
    <dgm:cxn modelId="{5665BC22-E5E1-401D-B6E3-962B1E443C11}" type="presParOf" srcId="{D1C4E887-680E-46CF-90F3-CFA1855E8D1C}" destId="{43C40AAA-8E9C-4E7B-8F95-C3155D40A958}" srcOrd="7" destOrd="0" presId="urn:microsoft.com/office/officeart/2005/8/layout/cycle8"/>
    <dgm:cxn modelId="{3C7F1D1E-7C64-4E4D-8148-8DA58389617D}" type="presParOf" srcId="{D1C4E887-680E-46CF-90F3-CFA1855E8D1C}" destId="{E051AB81-FD4E-4DBB-9F80-49116255299E}" srcOrd="8" destOrd="0" presId="urn:microsoft.com/office/officeart/2005/8/layout/cycle8"/>
    <dgm:cxn modelId="{B831D087-95F8-4128-ABF8-54844B4E53F3}" type="presParOf" srcId="{D1C4E887-680E-46CF-90F3-CFA1855E8D1C}" destId="{9389E442-C44B-4C4C-A1DD-7F947277F30F}" srcOrd="9" destOrd="0" presId="urn:microsoft.com/office/officeart/2005/8/layout/cycle8"/>
    <dgm:cxn modelId="{AAA7B9B9-7A15-4E70-8CC5-D9E525F9B506}" type="presParOf" srcId="{D1C4E887-680E-46CF-90F3-CFA1855E8D1C}" destId="{4787243F-2A11-4EFC-9437-3F6EA3C6AA2A}" srcOrd="10" destOrd="0" presId="urn:microsoft.com/office/officeart/2005/8/layout/cycle8"/>
    <dgm:cxn modelId="{0D3B2C90-A015-410D-A2A9-F52B93D789A4}" type="presParOf" srcId="{D1C4E887-680E-46CF-90F3-CFA1855E8D1C}" destId="{08D7C547-DF7A-47B1-8539-42B9383CB358}" srcOrd="11" destOrd="0" presId="urn:microsoft.com/office/officeart/2005/8/layout/cycle8"/>
    <dgm:cxn modelId="{0498514D-A9D3-44C5-9D58-754BBF59186C}" type="presParOf" srcId="{D1C4E887-680E-46CF-90F3-CFA1855E8D1C}" destId="{7F94A51B-202B-439F-AC35-02167E930C68}" srcOrd="12" destOrd="0" presId="urn:microsoft.com/office/officeart/2005/8/layout/cycle8"/>
    <dgm:cxn modelId="{3D06FB3F-DEE7-4C48-94F2-3BAED4B11F91}" type="presParOf" srcId="{D1C4E887-680E-46CF-90F3-CFA1855E8D1C}" destId="{7E3CE365-B035-4B80-9F18-5C5660B5334B}" srcOrd="13" destOrd="0" presId="urn:microsoft.com/office/officeart/2005/8/layout/cycle8"/>
    <dgm:cxn modelId="{F8283387-CD21-4A31-BE5B-CA2A528C0FF3}" type="presParOf" srcId="{D1C4E887-680E-46CF-90F3-CFA1855E8D1C}" destId="{2FC35F06-BA1A-447B-9C06-6E2ECEF247B0}"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27C9944-0343-41E0-BF61-65C8B3671F7B}" type="doc">
      <dgm:prSet loTypeId="urn:microsoft.com/office/officeart/2005/8/layout/cycle8" loCatId="cycle" qsTypeId="urn:microsoft.com/office/officeart/2005/8/quickstyle/simple1" qsCatId="simple" csTypeId="urn:microsoft.com/office/officeart/2005/8/colors/accent1_2" csCatId="accent1" phldr="1"/>
      <dgm:spPr/>
    </dgm:pt>
    <dgm:pt modelId="{0596CB15-CEC0-4350-851B-F72BA21A2145}">
      <dgm:prSet phldrT="[Texto]" phldr="1"/>
      <dgm:spPr>
        <a:blipFill rotWithShape="0">
          <a:blip xmlns:r="http://schemas.openxmlformats.org/officeDocument/2006/relationships" r:embed="rId1"/>
          <a:stretch>
            <a:fillRect/>
          </a:stretch>
        </a:blipFill>
      </dgm:spPr>
      <dgm:t>
        <a:bodyPr/>
        <a:lstStyle/>
        <a:p>
          <a:endParaRPr lang="es-EC" dirty="0"/>
        </a:p>
      </dgm:t>
    </dgm:pt>
    <dgm:pt modelId="{D96C328D-BAFC-42AC-BFA1-9FAC2ECAB12B}" type="parTrans" cxnId="{22DDCF27-5746-4043-A492-9E84DC774DCC}">
      <dgm:prSet/>
      <dgm:spPr/>
      <dgm:t>
        <a:bodyPr/>
        <a:lstStyle/>
        <a:p>
          <a:endParaRPr lang="es-EC"/>
        </a:p>
      </dgm:t>
    </dgm:pt>
    <dgm:pt modelId="{07EEA5DD-8632-4FD9-AD81-CDBD4E8A17B3}" type="sibTrans" cxnId="{22DDCF27-5746-4043-A492-9E84DC774DCC}">
      <dgm:prSet/>
      <dgm:spPr/>
      <dgm:t>
        <a:bodyPr/>
        <a:lstStyle/>
        <a:p>
          <a:endParaRPr lang="es-EC"/>
        </a:p>
      </dgm:t>
    </dgm:pt>
    <dgm:pt modelId="{DD528DF2-B744-4491-BE30-20D183AFEA3D}">
      <dgm:prSet phldrT="[Texto]" phldr="1"/>
      <dgm:spPr>
        <a:blipFill rotWithShape="0">
          <a:blip xmlns:r="http://schemas.openxmlformats.org/officeDocument/2006/relationships" r:embed="rId2"/>
          <a:stretch>
            <a:fillRect/>
          </a:stretch>
        </a:blipFill>
      </dgm:spPr>
      <dgm:t>
        <a:bodyPr/>
        <a:lstStyle/>
        <a:p>
          <a:endParaRPr lang="es-EC" dirty="0"/>
        </a:p>
      </dgm:t>
    </dgm:pt>
    <dgm:pt modelId="{3455B84D-A8AC-439D-80B7-8CC12228D27F}" type="parTrans" cxnId="{6E09DF07-A0BF-4E88-8002-AA8E7E76BDB1}">
      <dgm:prSet/>
      <dgm:spPr/>
      <dgm:t>
        <a:bodyPr/>
        <a:lstStyle/>
        <a:p>
          <a:endParaRPr lang="es-EC"/>
        </a:p>
      </dgm:t>
    </dgm:pt>
    <dgm:pt modelId="{E5457CE3-E37C-4F5E-8174-C38BBD741132}" type="sibTrans" cxnId="{6E09DF07-A0BF-4E88-8002-AA8E7E76BDB1}">
      <dgm:prSet/>
      <dgm:spPr/>
      <dgm:t>
        <a:bodyPr/>
        <a:lstStyle/>
        <a:p>
          <a:endParaRPr lang="es-EC"/>
        </a:p>
      </dgm:t>
    </dgm:pt>
    <dgm:pt modelId="{81C800F7-5399-4C59-B68D-AF4922B82653}">
      <dgm:prSet phldrT="[Texto]" phldr="1"/>
      <dgm:spPr>
        <a:blipFill rotWithShape="0">
          <a:blip xmlns:r="http://schemas.openxmlformats.org/officeDocument/2006/relationships" r:embed="rId3"/>
          <a:stretch>
            <a:fillRect/>
          </a:stretch>
        </a:blipFill>
      </dgm:spPr>
      <dgm:t>
        <a:bodyPr/>
        <a:lstStyle/>
        <a:p>
          <a:endParaRPr lang="es-EC" dirty="0"/>
        </a:p>
      </dgm:t>
    </dgm:pt>
    <dgm:pt modelId="{F2C60D6A-60F9-438C-8AD8-B0CD500D898B}" type="parTrans" cxnId="{72A04417-296B-4521-A0A4-4D4558DA7EEB}">
      <dgm:prSet/>
      <dgm:spPr/>
      <dgm:t>
        <a:bodyPr/>
        <a:lstStyle/>
        <a:p>
          <a:endParaRPr lang="es-EC"/>
        </a:p>
      </dgm:t>
    </dgm:pt>
    <dgm:pt modelId="{9D63BD34-D7AA-4668-A0D8-032618EE42AB}" type="sibTrans" cxnId="{72A04417-296B-4521-A0A4-4D4558DA7EEB}">
      <dgm:prSet/>
      <dgm:spPr/>
      <dgm:t>
        <a:bodyPr/>
        <a:lstStyle/>
        <a:p>
          <a:endParaRPr lang="es-EC"/>
        </a:p>
      </dgm:t>
    </dgm:pt>
    <dgm:pt modelId="{D1C4E887-680E-46CF-90F3-CFA1855E8D1C}" type="pres">
      <dgm:prSet presAssocID="{427C9944-0343-41E0-BF61-65C8B3671F7B}" presName="compositeShape" presStyleCnt="0">
        <dgm:presLayoutVars>
          <dgm:chMax val="7"/>
          <dgm:dir/>
          <dgm:resizeHandles val="exact"/>
        </dgm:presLayoutVars>
      </dgm:prSet>
      <dgm:spPr/>
    </dgm:pt>
    <dgm:pt modelId="{31AEC07E-1650-47D2-B579-27FCF625523B}" type="pres">
      <dgm:prSet presAssocID="{427C9944-0343-41E0-BF61-65C8B3671F7B}" presName="wedge1" presStyleLbl="node1" presStyleIdx="0" presStyleCnt="3"/>
      <dgm:spPr/>
      <dgm:t>
        <a:bodyPr/>
        <a:lstStyle/>
        <a:p>
          <a:endParaRPr lang="es-EC"/>
        </a:p>
      </dgm:t>
    </dgm:pt>
    <dgm:pt modelId="{D96AA2B1-0753-4019-9F12-0261F3C9789E}" type="pres">
      <dgm:prSet presAssocID="{427C9944-0343-41E0-BF61-65C8B3671F7B}" presName="dummy1a" presStyleCnt="0"/>
      <dgm:spPr/>
    </dgm:pt>
    <dgm:pt modelId="{0AD37D47-D51A-40F3-890D-FAFE3138D187}" type="pres">
      <dgm:prSet presAssocID="{427C9944-0343-41E0-BF61-65C8B3671F7B}" presName="dummy1b" presStyleCnt="0"/>
      <dgm:spPr/>
    </dgm:pt>
    <dgm:pt modelId="{725B100C-21F3-47F6-8B76-A5FFFD4A6D63}" type="pres">
      <dgm:prSet presAssocID="{427C9944-0343-41E0-BF61-65C8B3671F7B}" presName="wedge1Tx" presStyleLbl="node1" presStyleIdx="0" presStyleCnt="3">
        <dgm:presLayoutVars>
          <dgm:chMax val="0"/>
          <dgm:chPref val="0"/>
          <dgm:bulletEnabled val="1"/>
        </dgm:presLayoutVars>
      </dgm:prSet>
      <dgm:spPr/>
      <dgm:t>
        <a:bodyPr/>
        <a:lstStyle/>
        <a:p>
          <a:endParaRPr lang="es-EC"/>
        </a:p>
      </dgm:t>
    </dgm:pt>
    <dgm:pt modelId="{34D8BA23-2637-429F-B90E-38C5FBDB168F}" type="pres">
      <dgm:prSet presAssocID="{427C9944-0343-41E0-BF61-65C8B3671F7B}" presName="wedge2" presStyleLbl="node1" presStyleIdx="1" presStyleCnt="3"/>
      <dgm:spPr/>
      <dgm:t>
        <a:bodyPr/>
        <a:lstStyle/>
        <a:p>
          <a:endParaRPr lang="es-EC"/>
        </a:p>
      </dgm:t>
    </dgm:pt>
    <dgm:pt modelId="{4EF34431-91AA-45E2-AC48-028716B0B4F2}" type="pres">
      <dgm:prSet presAssocID="{427C9944-0343-41E0-BF61-65C8B3671F7B}" presName="dummy2a" presStyleCnt="0"/>
      <dgm:spPr/>
    </dgm:pt>
    <dgm:pt modelId="{1F13CD67-E1B5-4DF2-89FD-96E9F722E214}" type="pres">
      <dgm:prSet presAssocID="{427C9944-0343-41E0-BF61-65C8B3671F7B}" presName="dummy2b" presStyleCnt="0"/>
      <dgm:spPr/>
    </dgm:pt>
    <dgm:pt modelId="{43C40AAA-8E9C-4E7B-8F95-C3155D40A958}" type="pres">
      <dgm:prSet presAssocID="{427C9944-0343-41E0-BF61-65C8B3671F7B}" presName="wedge2Tx" presStyleLbl="node1" presStyleIdx="1" presStyleCnt="3">
        <dgm:presLayoutVars>
          <dgm:chMax val="0"/>
          <dgm:chPref val="0"/>
          <dgm:bulletEnabled val="1"/>
        </dgm:presLayoutVars>
      </dgm:prSet>
      <dgm:spPr/>
      <dgm:t>
        <a:bodyPr/>
        <a:lstStyle/>
        <a:p>
          <a:endParaRPr lang="es-EC"/>
        </a:p>
      </dgm:t>
    </dgm:pt>
    <dgm:pt modelId="{E051AB81-FD4E-4DBB-9F80-49116255299E}" type="pres">
      <dgm:prSet presAssocID="{427C9944-0343-41E0-BF61-65C8B3671F7B}" presName="wedge3" presStyleLbl="node1" presStyleIdx="2" presStyleCnt="3"/>
      <dgm:spPr/>
      <dgm:t>
        <a:bodyPr/>
        <a:lstStyle/>
        <a:p>
          <a:endParaRPr lang="es-EC"/>
        </a:p>
      </dgm:t>
    </dgm:pt>
    <dgm:pt modelId="{9389E442-C44B-4C4C-A1DD-7F947277F30F}" type="pres">
      <dgm:prSet presAssocID="{427C9944-0343-41E0-BF61-65C8B3671F7B}" presName="dummy3a" presStyleCnt="0"/>
      <dgm:spPr/>
    </dgm:pt>
    <dgm:pt modelId="{4787243F-2A11-4EFC-9437-3F6EA3C6AA2A}" type="pres">
      <dgm:prSet presAssocID="{427C9944-0343-41E0-BF61-65C8B3671F7B}" presName="dummy3b" presStyleCnt="0"/>
      <dgm:spPr/>
    </dgm:pt>
    <dgm:pt modelId="{08D7C547-DF7A-47B1-8539-42B9383CB358}" type="pres">
      <dgm:prSet presAssocID="{427C9944-0343-41E0-BF61-65C8B3671F7B}" presName="wedge3Tx" presStyleLbl="node1" presStyleIdx="2" presStyleCnt="3">
        <dgm:presLayoutVars>
          <dgm:chMax val="0"/>
          <dgm:chPref val="0"/>
          <dgm:bulletEnabled val="1"/>
        </dgm:presLayoutVars>
      </dgm:prSet>
      <dgm:spPr/>
      <dgm:t>
        <a:bodyPr/>
        <a:lstStyle/>
        <a:p>
          <a:endParaRPr lang="es-EC"/>
        </a:p>
      </dgm:t>
    </dgm:pt>
    <dgm:pt modelId="{7F94A51B-202B-439F-AC35-02167E930C68}" type="pres">
      <dgm:prSet presAssocID="{07EEA5DD-8632-4FD9-AD81-CDBD4E8A17B3}" presName="arrowWedge1" presStyleLbl="fgSibTrans2D1" presStyleIdx="0" presStyleCnt="3"/>
      <dgm:spPr>
        <a:solidFill>
          <a:srgbClr val="FFFF00"/>
        </a:solidFill>
        <a:ln>
          <a:solidFill>
            <a:srgbClr val="FF0000"/>
          </a:solidFill>
        </a:ln>
      </dgm:spPr>
    </dgm:pt>
    <dgm:pt modelId="{7E3CE365-B035-4B80-9F18-5C5660B5334B}" type="pres">
      <dgm:prSet presAssocID="{E5457CE3-E37C-4F5E-8174-C38BBD741132}" presName="arrowWedge2" presStyleLbl="fgSibTrans2D1" presStyleIdx="1" presStyleCnt="3"/>
      <dgm:spPr>
        <a:solidFill>
          <a:srgbClr val="FFFF00"/>
        </a:solidFill>
        <a:ln>
          <a:solidFill>
            <a:srgbClr val="FF0000"/>
          </a:solidFill>
        </a:ln>
      </dgm:spPr>
      <dgm:t>
        <a:bodyPr/>
        <a:lstStyle/>
        <a:p>
          <a:endParaRPr lang="es-EC"/>
        </a:p>
      </dgm:t>
    </dgm:pt>
    <dgm:pt modelId="{2FC35F06-BA1A-447B-9C06-6E2ECEF247B0}" type="pres">
      <dgm:prSet presAssocID="{9D63BD34-D7AA-4668-A0D8-032618EE42AB}" presName="arrowWedge3" presStyleLbl="fgSibTrans2D1" presStyleIdx="2" presStyleCnt="3"/>
      <dgm:spPr>
        <a:solidFill>
          <a:srgbClr val="FFFF00"/>
        </a:solidFill>
        <a:ln>
          <a:solidFill>
            <a:srgbClr val="FF0000"/>
          </a:solidFill>
        </a:ln>
      </dgm:spPr>
    </dgm:pt>
  </dgm:ptLst>
  <dgm:cxnLst>
    <dgm:cxn modelId="{6E09DF07-A0BF-4E88-8002-AA8E7E76BDB1}" srcId="{427C9944-0343-41E0-BF61-65C8B3671F7B}" destId="{DD528DF2-B744-4491-BE30-20D183AFEA3D}" srcOrd="1" destOrd="0" parTransId="{3455B84D-A8AC-439D-80B7-8CC12228D27F}" sibTransId="{E5457CE3-E37C-4F5E-8174-C38BBD741132}"/>
    <dgm:cxn modelId="{3B81FDE8-B512-4C56-B1BA-33199F791F55}" type="presOf" srcId="{81C800F7-5399-4C59-B68D-AF4922B82653}" destId="{E051AB81-FD4E-4DBB-9F80-49116255299E}" srcOrd="0" destOrd="0" presId="urn:microsoft.com/office/officeart/2005/8/layout/cycle8"/>
    <dgm:cxn modelId="{E05FECA0-FCE2-4205-8EB0-1314AAB746A0}" type="presOf" srcId="{81C800F7-5399-4C59-B68D-AF4922B82653}" destId="{08D7C547-DF7A-47B1-8539-42B9383CB358}" srcOrd="1" destOrd="0" presId="urn:microsoft.com/office/officeart/2005/8/layout/cycle8"/>
    <dgm:cxn modelId="{DA7014CD-B862-4A1E-A4F4-828EA54E5BBB}" type="presOf" srcId="{0596CB15-CEC0-4350-851B-F72BA21A2145}" destId="{725B100C-21F3-47F6-8B76-A5FFFD4A6D63}" srcOrd="1" destOrd="0" presId="urn:microsoft.com/office/officeart/2005/8/layout/cycle8"/>
    <dgm:cxn modelId="{ED991BCD-12BE-48D4-BAC6-42E051012C47}" type="presOf" srcId="{DD528DF2-B744-4491-BE30-20D183AFEA3D}" destId="{34D8BA23-2637-429F-B90E-38C5FBDB168F}" srcOrd="0" destOrd="0" presId="urn:microsoft.com/office/officeart/2005/8/layout/cycle8"/>
    <dgm:cxn modelId="{72A04417-296B-4521-A0A4-4D4558DA7EEB}" srcId="{427C9944-0343-41E0-BF61-65C8B3671F7B}" destId="{81C800F7-5399-4C59-B68D-AF4922B82653}" srcOrd="2" destOrd="0" parTransId="{F2C60D6A-60F9-438C-8AD8-B0CD500D898B}" sibTransId="{9D63BD34-D7AA-4668-A0D8-032618EE42AB}"/>
    <dgm:cxn modelId="{6E4ADC60-9143-49EE-9CDB-1227494C14AE}" type="presOf" srcId="{427C9944-0343-41E0-BF61-65C8B3671F7B}" destId="{D1C4E887-680E-46CF-90F3-CFA1855E8D1C}" srcOrd="0" destOrd="0" presId="urn:microsoft.com/office/officeart/2005/8/layout/cycle8"/>
    <dgm:cxn modelId="{784B821F-7516-40AF-A3B9-FE1A82841C8E}" type="presOf" srcId="{0596CB15-CEC0-4350-851B-F72BA21A2145}" destId="{31AEC07E-1650-47D2-B579-27FCF625523B}" srcOrd="0" destOrd="0" presId="urn:microsoft.com/office/officeart/2005/8/layout/cycle8"/>
    <dgm:cxn modelId="{22DDCF27-5746-4043-A492-9E84DC774DCC}" srcId="{427C9944-0343-41E0-BF61-65C8B3671F7B}" destId="{0596CB15-CEC0-4350-851B-F72BA21A2145}" srcOrd="0" destOrd="0" parTransId="{D96C328D-BAFC-42AC-BFA1-9FAC2ECAB12B}" sibTransId="{07EEA5DD-8632-4FD9-AD81-CDBD4E8A17B3}"/>
    <dgm:cxn modelId="{F366CC33-32CC-4CFF-9734-DA6E80B181E6}" type="presOf" srcId="{DD528DF2-B744-4491-BE30-20D183AFEA3D}" destId="{43C40AAA-8E9C-4E7B-8F95-C3155D40A958}" srcOrd="1" destOrd="0" presId="urn:microsoft.com/office/officeart/2005/8/layout/cycle8"/>
    <dgm:cxn modelId="{341DF7CC-B8C3-4105-B0C3-2ED04C47C1F6}" type="presParOf" srcId="{D1C4E887-680E-46CF-90F3-CFA1855E8D1C}" destId="{31AEC07E-1650-47D2-B579-27FCF625523B}" srcOrd="0" destOrd="0" presId="urn:microsoft.com/office/officeart/2005/8/layout/cycle8"/>
    <dgm:cxn modelId="{856B596E-CD30-46C0-8EDF-4AC74E761292}" type="presParOf" srcId="{D1C4E887-680E-46CF-90F3-CFA1855E8D1C}" destId="{D96AA2B1-0753-4019-9F12-0261F3C9789E}" srcOrd="1" destOrd="0" presId="urn:microsoft.com/office/officeart/2005/8/layout/cycle8"/>
    <dgm:cxn modelId="{905113A6-43C8-4C2F-B973-055B617B98BE}" type="presParOf" srcId="{D1C4E887-680E-46CF-90F3-CFA1855E8D1C}" destId="{0AD37D47-D51A-40F3-890D-FAFE3138D187}" srcOrd="2" destOrd="0" presId="urn:microsoft.com/office/officeart/2005/8/layout/cycle8"/>
    <dgm:cxn modelId="{53B616EA-3A2A-4EF3-B06A-135D3721A3FD}" type="presParOf" srcId="{D1C4E887-680E-46CF-90F3-CFA1855E8D1C}" destId="{725B100C-21F3-47F6-8B76-A5FFFD4A6D63}" srcOrd="3" destOrd="0" presId="urn:microsoft.com/office/officeart/2005/8/layout/cycle8"/>
    <dgm:cxn modelId="{E0F51CA2-39DB-4041-96C5-EDBA50CB32DB}" type="presParOf" srcId="{D1C4E887-680E-46CF-90F3-CFA1855E8D1C}" destId="{34D8BA23-2637-429F-B90E-38C5FBDB168F}" srcOrd="4" destOrd="0" presId="urn:microsoft.com/office/officeart/2005/8/layout/cycle8"/>
    <dgm:cxn modelId="{606C41AE-BABC-4068-827F-CD696034F5D7}" type="presParOf" srcId="{D1C4E887-680E-46CF-90F3-CFA1855E8D1C}" destId="{4EF34431-91AA-45E2-AC48-028716B0B4F2}" srcOrd="5" destOrd="0" presId="urn:microsoft.com/office/officeart/2005/8/layout/cycle8"/>
    <dgm:cxn modelId="{8D411E71-5CB0-42BD-9992-D8C55D580602}" type="presParOf" srcId="{D1C4E887-680E-46CF-90F3-CFA1855E8D1C}" destId="{1F13CD67-E1B5-4DF2-89FD-96E9F722E214}" srcOrd="6" destOrd="0" presId="urn:microsoft.com/office/officeart/2005/8/layout/cycle8"/>
    <dgm:cxn modelId="{AB363B74-21E0-411A-BA56-C0EB3F034134}" type="presParOf" srcId="{D1C4E887-680E-46CF-90F3-CFA1855E8D1C}" destId="{43C40AAA-8E9C-4E7B-8F95-C3155D40A958}" srcOrd="7" destOrd="0" presId="urn:microsoft.com/office/officeart/2005/8/layout/cycle8"/>
    <dgm:cxn modelId="{62D9C9DB-9119-420F-A450-BD377AED2762}" type="presParOf" srcId="{D1C4E887-680E-46CF-90F3-CFA1855E8D1C}" destId="{E051AB81-FD4E-4DBB-9F80-49116255299E}" srcOrd="8" destOrd="0" presId="urn:microsoft.com/office/officeart/2005/8/layout/cycle8"/>
    <dgm:cxn modelId="{F23A1350-CA3D-4EB2-95DD-5E1A920763CB}" type="presParOf" srcId="{D1C4E887-680E-46CF-90F3-CFA1855E8D1C}" destId="{9389E442-C44B-4C4C-A1DD-7F947277F30F}" srcOrd="9" destOrd="0" presId="urn:microsoft.com/office/officeart/2005/8/layout/cycle8"/>
    <dgm:cxn modelId="{07DCD6A9-2816-43E0-AE3F-74E43B83DEC9}" type="presParOf" srcId="{D1C4E887-680E-46CF-90F3-CFA1855E8D1C}" destId="{4787243F-2A11-4EFC-9437-3F6EA3C6AA2A}" srcOrd="10" destOrd="0" presId="urn:microsoft.com/office/officeart/2005/8/layout/cycle8"/>
    <dgm:cxn modelId="{937EE28F-95F5-4E20-BE85-6125E246E292}" type="presParOf" srcId="{D1C4E887-680E-46CF-90F3-CFA1855E8D1C}" destId="{08D7C547-DF7A-47B1-8539-42B9383CB358}" srcOrd="11" destOrd="0" presId="urn:microsoft.com/office/officeart/2005/8/layout/cycle8"/>
    <dgm:cxn modelId="{5D27590B-F278-437F-BAB7-B5BC16223D52}" type="presParOf" srcId="{D1C4E887-680E-46CF-90F3-CFA1855E8D1C}" destId="{7F94A51B-202B-439F-AC35-02167E930C68}" srcOrd="12" destOrd="0" presId="urn:microsoft.com/office/officeart/2005/8/layout/cycle8"/>
    <dgm:cxn modelId="{892F712C-13A4-4A42-BF95-DC53F8F7D5A0}" type="presParOf" srcId="{D1C4E887-680E-46CF-90F3-CFA1855E8D1C}" destId="{7E3CE365-B035-4B80-9F18-5C5660B5334B}" srcOrd="13" destOrd="0" presId="urn:microsoft.com/office/officeart/2005/8/layout/cycle8"/>
    <dgm:cxn modelId="{0E7A9FDE-7F91-4188-8515-74460008B37A}" type="presParOf" srcId="{D1C4E887-680E-46CF-90F3-CFA1855E8D1C}" destId="{2FC35F06-BA1A-447B-9C06-6E2ECEF247B0}" srcOrd="1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9F0EED9-1266-4FE8-9247-B8802A0355EE}"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C"/>
        </a:p>
      </dgm:t>
    </dgm:pt>
    <dgm:pt modelId="{D7F669AB-BC12-4026-8D0B-B48D1F35F17D}">
      <dgm:prSet phldrT="[Texto]" phldr="1"/>
      <dgm:spPr>
        <a:blipFill rotWithShape="0">
          <a:blip xmlns:r="http://schemas.openxmlformats.org/officeDocument/2006/relationships" r:embed="rId1"/>
          <a:stretch>
            <a:fillRect/>
          </a:stretch>
        </a:blipFill>
        <a:ln>
          <a:solidFill>
            <a:srgbClr val="FF0000"/>
          </a:solidFill>
        </a:ln>
      </dgm:spPr>
      <dgm:t>
        <a:bodyPr/>
        <a:lstStyle/>
        <a:p>
          <a:endParaRPr lang="es-EC" dirty="0"/>
        </a:p>
      </dgm:t>
    </dgm:pt>
    <dgm:pt modelId="{E87009D5-60BE-44A8-A6A1-B2028E9F451D}" type="parTrans" cxnId="{C6F7641E-E9FD-4481-98C3-E68A033FCC78}">
      <dgm:prSet/>
      <dgm:spPr/>
      <dgm:t>
        <a:bodyPr/>
        <a:lstStyle/>
        <a:p>
          <a:endParaRPr lang="es-EC"/>
        </a:p>
      </dgm:t>
    </dgm:pt>
    <dgm:pt modelId="{40E1B8F5-52AD-4554-AB5D-8EF17D0923C7}" type="sibTrans" cxnId="{C6F7641E-E9FD-4481-98C3-E68A033FCC78}">
      <dgm:prSet/>
      <dgm:spPr/>
      <dgm:t>
        <a:bodyPr/>
        <a:lstStyle/>
        <a:p>
          <a:endParaRPr lang="es-EC"/>
        </a:p>
      </dgm:t>
    </dgm:pt>
    <dgm:pt modelId="{60402DAA-9C1D-4292-B9B1-B0D1ED592D87}">
      <dgm:prSet phldrT="[Texto]" phldr="1"/>
      <dgm:spPr>
        <a:blipFill rotWithShape="0">
          <a:blip xmlns:r="http://schemas.openxmlformats.org/officeDocument/2006/relationships" r:embed="rId2"/>
          <a:stretch>
            <a:fillRect/>
          </a:stretch>
        </a:blipFill>
        <a:ln>
          <a:solidFill>
            <a:srgbClr val="FF0000"/>
          </a:solidFill>
        </a:ln>
      </dgm:spPr>
      <dgm:t>
        <a:bodyPr/>
        <a:lstStyle/>
        <a:p>
          <a:endParaRPr lang="es-EC" dirty="0"/>
        </a:p>
      </dgm:t>
    </dgm:pt>
    <dgm:pt modelId="{0631EC48-E9AB-4AF0-AAC1-4EF4A14B5282}" type="parTrans" cxnId="{D4365EE5-B564-492D-8CEB-66790C6F0267}">
      <dgm:prSet/>
      <dgm:spPr>
        <a:solidFill>
          <a:srgbClr val="FFFF00"/>
        </a:solidFill>
        <a:ln>
          <a:solidFill>
            <a:srgbClr val="FF0000"/>
          </a:solidFill>
        </a:ln>
      </dgm:spPr>
      <dgm:t>
        <a:bodyPr/>
        <a:lstStyle/>
        <a:p>
          <a:endParaRPr lang="es-EC"/>
        </a:p>
      </dgm:t>
    </dgm:pt>
    <dgm:pt modelId="{2E79C42E-68F0-4D76-8ABC-FF544D34A702}" type="sibTrans" cxnId="{D4365EE5-B564-492D-8CEB-66790C6F0267}">
      <dgm:prSet/>
      <dgm:spPr/>
      <dgm:t>
        <a:bodyPr/>
        <a:lstStyle/>
        <a:p>
          <a:endParaRPr lang="es-EC"/>
        </a:p>
      </dgm:t>
    </dgm:pt>
    <dgm:pt modelId="{336D14DF-C032-4DA9-8241-582AA06F6548}">
      <dgm:prSet phldrT="[Texto]" phldr="1"/>
      <dgm:spPr>
        <a:blipFill rotWithShape="0">
          <a:blip xmlns:r="http://schemas.openxmlformats.org/officeDocument/2006/relationships" r:embed="rId3"/>
          <a:stretch>
            <a:fillRect/>
          </a:stretch>
        </a:blipFill>
        <a:ln>
          <a:solidFill>
            <a:srgbClr val="FF0000"/>
          </a:solidFill>
        </a:ln>
      </dgm:spPr>
      <dgm:t>
        <a:bodyPr/>
        <a:lstStyle/>
        <a:p>
          <a:endParaRPr lang="es-EC" dirty="0"/>
        </a:p>
      </dgm:t>
    </dgm:pt>
    <dgm:pt modelId="{D8B3CFBB-EC95-44AC-AD83-6EF8588C5B0E}" type="parTrans" cxnId="{660B4AD0-3609-4F44-B750-20F78A73FE12}">
      <dgm:prSet/>
      <dgm:spPr>
        <a:solidFill>
          <a:srgbClr val="FFFF00"/>
        </a:solidFill>
        <a:ln>
          <a:solidFill>
            <a:srgbClr val="FF0000"/>
          </a:solidFill>
        </a:ln>
      </dgm:spPr>
      <dgm:t>
        <a:bodyPr/>
        <a:lstStyle/>
        <a:p>
          <a:endParaRPr lang="es-EC"/>
        </a:p>
      </dgm:t>
    </dgm:pt>
    <dgm:pt modelId="{8F6A5468-4C09-4728-8C8C-CD356AF17D69}" type="sibTrans" cxnId="{660B4AD0-3609-4F44-B750-20F78A73FE12}">
      <dgm:prSet/>
      <dgm:spPr/>
      <dgm:t>
        <a:bodyPr/>
        <a:lstStyle/>
        <a:p>
          <a:endParaRPr lang="es-EC"/>
        </a:p>
      </dgm:t>
    </dgm:pt>
    <dgm:pt modelId="{8D08CE9F-C66E-421C-A97D-6FD68303B779}">
      <dgm:prSet phldrT="[Texto]" phldr="1"/>
      <dgm:spPr>
        <a:blipFill rotWithShape="0">
          <a:blip xmlns:r="http://schemas.openxmlformats.org/officeDocument/2006/relationships" r:embed="rId4"/>
          <a:stretch>
            <a:fillRect/>
          </a:stretch>
        </a:blipFill>
        <a:ln>
          <a:solidFill>
            <a:srgbClr val="FF0000"/>
          </a:solidFill>
        </a:ln>
      </dgm:spPr>
      <dgm:t>
        <a:bodyPr/>
        <a:lstStyle/>
        <a:p>
          <a:endParaRPr lang="es-EC" dirty="0"/>
        </a:p>
      </dgm:t>
    </dgm:pt>
    <dgm:pt modelId="{4816F970-6992-4407-92D1-10C681ED7CA5}" type="parTrans" cxnId="{9A4A7EC6-B00D-468A-9236-786EA9160448}">
      <dgm:prSet/>
      <dgm:spPr>
        <a:solidFill>
          <a:srgbClr val="FFFF00"/>
        </a:solidFill>
        <a:ln>
          <a:solidFill>
            <a:srgbClr val="FF0000"/>
          </a:solidFill>
        </a:ln>
      </dgm:spPr>
      <dgm:t>
        <a:bodyPr/>
        <a:lstStyle/>
        <a:p>
          <a:endParaRPr lang="es-EC" dirty="0"/>
        </a:p>
      </dgm:t>
    </dgm:pt>
    <dgm:pt modelId="{7A07C0AF-2D9D-476A-86CC-CEFA066A0ED1}" type="sibTrans" cxnId="{9A4A7EC6-B00D-468A-9236-786EA9160448}">
      <dgm:prSet/>
      <dgm:spPr/>
      <dgm:t>
        <a:bodyPr/>
        <a:lstStyle/>
        <a:p>
          <a:endParaRPr lang="es-EC"/>
        </a:p>
      </dgm:t>
    </dgm:pt>
    <dgm:pt modelId="{39D377A1-E984-49EE-BFB0-C851E35C8E1C}">
      <dgm:prSet phldrT="[Texto]" phldr="1"/>
      <dgm:spPr>
        <a:blipFill rotWithShape="0">
          <a:blip xmlns:r="http://schemas.openxmlformats.org/officeDocument/2006/relationships" r:embed="rId5"/>
          <a:stretch>
            <a:fillRect/>
          </a:stretch>
        </a:blipFill>
        <a:ln>
          <a:solidFill>
            <a:srgbClr val="FF0000"/>
          </a:solidFill>
        </a:ln>
      </dgm:spPr>
      <dgm:t>
        <a:bodyPr/>
        <a:lstStyle/>
        <a:p>
          <a:endParaRPr lang="es-EC" dirty="0"/>
        </a:p>
      </dgm:t>
    </dgm:pt>
    <dgm:pt modelId="{9B162213-05A6-4E12-B33D-793C715113E5}" type="sibTrans" cxnId="{5E89EE1B-A737-48D2-830A-E1CB527EB257}">
      <dgm:prSet/>
      <dgm:spPr/>
      <dgm:t>
        <a:bodyPr/>
        <a:lstStyle/>
        <a:p>
          <a:endParaRPr lang="es-EC"/>
        </a:p>
      </dgm:t>
    </dgm:pt>
    <dgm:pt modelId="{5545D66F-1BDF-447E-B823-46AA43E9CE73}" type="parTrans" cxnId="{5E89EE1B-A737-48D2-830A-E1CB527EB257}">
      <dgm:prSet/>
      <dgm:spPr>
        <a:solidFill>
          <a:srgbClr val="FFFF00"/>
        </a:solidFill>
        <a:ln>
          <a:solidFill>
            <a:srgbClr val="FF0000"/>
          </a:solidFill>
        </a:ln>
      </dgm:spPr>
      <dgm:t>
        <a:bodyPr/>
        <a:lstStyle/>
        <a:p>
          <a:endParaRPr lang="es-EC"/>
        </a:p>
      </dgm:t>
    </dgm:pt>
    <dgm:pt modelId="{D4A0DF62-18A0-4388-B577-C7AC21D7C03B}" type="pres">
      <dgm:prSet presAssocID="{E9F0EED9-1266-4FE8-9247-B8802A0355EE}" presName="Name0" presStyleCnt="0">
        <dgm:presLayoutVars>
          <dgm:chMax val="1"/>
          <dgm:dir/>
          <dgm:animLvl val="ctr"/>
          <dgm:resizeHandles val="exact"/>
        </dgm:presLayoutVars>
      </dgm:prSet>
      <dgm:spPr/>
    </dgm:pt>
    <dgm:pt modelId="{0408141F-4267-4C96-B2E8-CB6EE018E09F}" type="pres">
      <dgm:prSet presAssocID="{D7F669AB-BC12-4026-8D0B-B48D1F35F17D}" presName="centerShape" presStyleLbl="node0" presStyleIdx="0" presStyleCnt="1"/>
      <dgm:spPr/>
    </dgm:pt>
    <dgm:pt modelId="{FF62C37E-F134-4AF4-9FFD-0314F91C509E}" type="pres">
      <dgm:prSet presAssocID="{0631EC48-E9AB-4AF0-AAC1-4EF4A14B5282}" presName="parTrans" presStyleLbl="sibTrans2D1" presStyleIdx="0" presStyleCnt="4"/>
      <dgm:spPr/>
    </dgm:pt>
    <dgm:pt modelId="{753BB542-7FBB-42FA-AC1D-13786E5EFE23}" type="pres">
      <dgm:prSet presAssocID="{0631EC48-E9AB-4AF0-AAC1-4EF4A14B5282}" presName="connectorText" presStyleLbl="sibTrans2D1" presStyleIdx="0" presStyleCnt="4"/>
      <dgm:spPr/>
    </dgm:pt>
    <dgm:pt modelId="{1965E192-DC7B-4CAB-843A-B1F36319AC6E}" type="pres">
      <dgm:prSet presAssocID="{60402DAA-9C1D-4292-B9B1-B0D1ED592D87}" presName="node" presStyleLbl="node1" presStyleIdx="0" presStyleCnt="4" custScaleX="146485" custScaleY="128804" custRadScaleRad="107684" custRadScaleInc="-1558">
        <dgm:presLayoutVars>
          <dgm:bulletEnabled val="1"/>
        </dgm:presLayoutVars>
      </dgm:prSet>
      <dgm:spPr/>
    </dgm:pt>
    <dgm:pt modelId="{2600C8F5-A0CD-453A-A459-D3E6FF2E623D}" type="pres">
      <dgm:prSet presAssocID="{D8B3CFBB-EC95-44AC-AD83-6EF8588C5B0E}" presName="parTrans" presStyleLbl="sibTrans2D1" presStyleIdx="1" presStyleCnt="4"/>
      <dgm:spPr/>
    </dgm:pt>
    <dgm:pt modelId="{6F605C70-D8EB-4C25-97A1-AEE23A420052}" type="pres">
      <dgm:prSet presAssocID="{D8B3CFBB-EC95-44AC-AD83-6EF8588C5B0E}" presName="connectorText" presStyleLbl="sibTrans2D1" presStyleIdx="1" presStyleCnt="4"/>
      <dgm:spPr/>
    </dgm:pt>
    <dgm:pt modelId="{B369C734-7AF9-44AF-82DC-47AB951DA6E3}" type="pres">
      <dgm:prSet presAssocID="{336D14DF-C032-4DA9-8241-582AA06F6548}" presName="node" presStyleLbl="node1" presStyleIdx="1" presStyleCnt="4" custScaleX="136634" custScaleY="118863" custRadScaleRad="137379" custRadScaleInc="-3084">
        <dgm:presLayoutVars>
          <dgm:bulletEnabled val="1"/>
        </dgm:presLayoutVars>
      </dgm:prSet>
      <dgm:spPr/>
    </dgm:pt>
    <dgm:pt modelId="{A7385570-640F-4098-87BA-090B8871C561}" type="pres">
      <dgm:prSet presAssocID="{4816F970-6992-4407-92D1-10C681ED7CA5}" presName="parTrans" presStyleLbl="sibTrans2D1" presStyleIdx="2" presStyleCnt="4"/>
      <dgm:spPr/>
    </dgm:pt>
    <dgm:pt modelId="{BDFCB3D8-8DCA-436E-94B7-DB209300FB5F}" type="pres">
      <dgm:prSet presAssocID="{4816F970-6992-4407-92D1-10C681ED7CA5}" presName="connectorText" presStyleLbl="sibTrans2D1" presStyleIdx="2" presStyleCnt="4"/>
      <dgm:spPr/>
    </dgm:pt>
    <dgm:pt modelId="{3318890A-B91F-415C-930F-6DB2944A3AC8}" type="pres">
      <dgm:prSet presAssocID="{8D08CE9F-C66E-421C-A97D-6FD68303B779}" presName="node" presStyleLbl="node1" presStyleIdx="2" presStyleCnt="4" custScaleX="146485" custScaleY="128625">
        <dgm:presLayoutVars>
          <dgm:bulletEnabled val="1"/>
        </dgm:presLayoutVars>
      </dgm:prSet>
      <dgm:spPr/>
    </dgm:pt>
    <dgm:pt modelId="{BF16089F-559B-4F72-8424-A3EE59573CC4}" type="pres">
      <dgm:prSet presAssocID="{5545D66F-1BDF-447E-B823-46AA43E9CE73}" presName="parTrans" presStyleLbl="sibTrans2D1" presStyleIdx="3" presStyleCnt="4"/>
      <dgm:spPr/>
    </dgm:pt>
    <dgm:pt modelId="{EFE367E6-E54C-48C1-844E-C463536D2637}" type="pres">
      <dgm:prSet presAssocID="{5545D66F-1BDF-447E-B823-46AA43E9CE73}" presName="connectorText" presStyleLbl="sibTrans2D1" presStyleIdx="3" presStyleCnt="4"/>
      <dgm:spPr/>
    </dgm:pt>
    <dgm:pt modelId="{4186FF81-1E65-46EB-A623-E52DFB3A1E1E}" type="pres">
      <dgm:prSet presAssocID="{39D377A1-E984-49EE-BFB0-C851E35C8E1C}" presName="node" presStyleLbl="node1" presStyleIdx="3" presStyleCnt="4" custScaleX="144010" custScaleY="123259" custRadScaleRad="136168" custRadScaleInc="1642">
        <dgm:presLayoutVars>
          <dgm:bulletEnabled val="1"/>
        </dgm:presLayoutVars>
      </dgm:prSet>
      <dgm:spPr/>
      <dgm:t>
        <a:bodyPr/>
        <a:lstStyle/>
        <a:p>
          <a:endParaRPr lang="es-EC"/>
        </a:p>
      </dgm:t>
    </dgm:pt>
  </dgm:ptLst>
  <dgm:cxnLst>
    <dgm:cxn modelId="{A59F95FE-8F89-47FC-9B39-F83A518F8F07}" type="presOf" srcId="{D8B3CFBB-EC95-44AC-AD83-6EF8588C5B0E}" destId="{2600C8F5-A0CD-453A-A459-D3E6FF2E623D}" srcOrd="0" destOrd="0" presId="urn:microsoft.com/office/officeart/2005/8/layout/radial5"/>
    <dgm:cxn modelId="{45F6B66D-FAC2-4C27-953C-2FFEB9AA2FCB}" type="presOf" srcId="{D8B3CFBB-EC95-44AC-AD83-6EF8588C5B0E}" destId="{6F605C70-D8EB-4C25-97A1-AEE23A420052}" srcOrd="1" destOrd="0" presId="urn:microsoft.com/office/officeart/2005/8/layout/radial5"/>
    <dgm:cxn modelId="{CE501AB5-0FCA-41D5-924C-77A508F5A0A6}" type="presOf" srcId="{39D377A1-E984-49EE-BFB0-C851E35C8E1C}" destId="{4186FF81-1E65-46EB-A623-E52DFB3A1E1E}" srcOrd="0" destOrd="0" presId="urn:microsoft.com/office/officeart/2005/8/layout/radial5"/>
    <dgm:cxn modelId="{494459C3-0D23-4FFD-83AA-D1109C823586}" type="presOf" srcId="{60402DAA-9C1D-4292-B9B1-B0D1ED592D87}" destId="{1965E192-DC7B-4CAB-843A-B1F36319AC6E}" srcOrd="0" destOrd="0" presId="urn:microsoft.com/office/officeart/2005/8/layout/radial5"/>
    <dgm:cxn modelId="{C6F7641E-E9FD-4481-98C3-E68A033FCC78}" srcId="{E9F0EED9-1266-4FE8-9247-B8802A0355EE}" destId="{D7F669AB-BC12-4026-8D0B-B48D1F35F17D}" srcOrd="0" destOrd="0" parTransId="{E87009D5-60BE-44A8-A6A1-B2028E9F451D}" sibTransId="{40E1B8F5-52AD-4554-AB5D-8EF17D0923C7}"/>
    <dgm:cxn modelId="{B93BA4FC-1AF8-4322-B4BC-5260A1F9076F}" type="presOf" srcId="{5545D66F-1BDF-447E-B823-46AA43E9CE73}" destId="{BF16089F-559B-4F72-8424-A3EE59573CC4}" srcOrd="0" destOrd="0" presId="urn:microsoft.com/office/officeart/2005/8/layout/radial5"/>
    <dgm:cxn modelId="{C9BAF57D-C754-42E4-B35A-2F0CCA2286A2}" type="presOf" srcId="{4816F970-6992-4407-92D1-10C681ED7CA5}" destId="{BDFCB3D8-8DCA-436E-94B7-DB209300FB5F}" srcOrd="1" destOrd="0" presId="urn:microsoft.com/office/officeart/2005/8/layout/radial5"/>
    <dgm:cxn modelId="{660B4AD0-3609-4F44-B750-20F78A73FE12}" srcId="{D7F669AB-BC12-4026-8D0B-B48D1F35F17D}" destId="{336D14DF-C032-4DA9-8241-582AA06F6548}" srcOrd="1" destOrd="0" parTransId="{D8B3CFBB-EC95-44AC-AD83-6EF8588C5B0E}" sibTransId="{8F6A5468-4C09-4728-8C8C-CD356AF17D69}"/>
    <dgm:cxn modelId="{D4365EE5-B564-492D-8CEB-66790C6F0267}" srcId="{D7F669AB-BC12-4026-8D0B-B48D1F35F17D}" destId="{60402DAA-9C1D-4292-B9B1-B0D1ED592D87}" srcOrd="0" destOrd="0" parTransId="{0631EC48-E9AB-4AF0-AAC1-4EF4A14B5282}" sibTransId="{2E79C42E-68F0-4D76-8ABC-FF544D34A702}"/>
    <dgm:cxn modelId="{BA2D7B4A-984C-4C5C-95B9-7E360FC7101D}" type="presOf" srcId="{D7F669AB-BC12-4026-8D0B-B48D1F35F17D}" destId="{0408141F-4267-4C96-B2E8-CB6EE018E09F}" srcOrd="0" destOrd="0" presId="urn:microsoft.com/office/officeart/2005/8/layout/radial5"/>
    <dgm:cxn modelId="{E53C8829-E23D-4F41-83EA-14A276100B40}" type="presOf" srcId="{4816F970-6992-4407-92D1-10C681ED7CA5}" destId="{A7385570-640F-4098-87BA-090B8871C561}" srcOrd="0" destOrd="0" presId="urn:microsoft.com/office/officeart/2005/8/layout/radial5"/>
    <dgm:cxn modelId="{8E054A03-8A36-4524-93EC-58F5B7541AED}" type="presOf" srcId="{E9F0EED9-1266-4FE8-9247-B8802A0355EE}" destId="{D4A0DF62-18A0-4388-B577-C7AC21D7C03B}" srcOrd="0" destOrd="0" presId="urn:microsoft.com/office/officeart/2005/8/layout/radial5"/>
    <dgm:cxn modelId="{B8331430-07F9-4129-88D7-47040616DC34}" type="presOf" srcId="{336D14DF-C032-4DA9-8241-582AA06F6548}" destId="{B369C734-7AF9-44AF-82DC-47AB951DA6E3}" srcOrd="0" destOrd="0" presId="urn:microsoft.com/office/officeart/2005/8/layout/radial5"/>
    <dgm:cxn modelId="{10E9369A-FC1A-4BFF-B1A9-F6EF2D8920B9}" type="presOf" srcId="{0631EC48-E9AB-4AF0-AAC1-4EF4A14B5282}" destId="{753BB542-7FBB-42FA-AC1D-13786E5EFE23}" srcOrd="1" destOrd="0" presId="urn:microsoft.com/office/officeart/2005/8/layout/radial5"/>
    <dgm:cxn modelId="{50034294-6504-492B-972D-136E6D867B3A}" type="presOf" srcId="{8D08CE9F-C66E-421C-A97D-6FD68303B779}" destId="{3318890A-B91F-415C-930F-6DB2944A3AC8}" srcOrd="0" destOrd="0" presId="urn:microsoft.com/office/officeart/2005/8/layout/radial5"/>
    <dgm:cxn modelId="{A447BC3E-8547-41D1-A54B-91F7879A9E8B}" type="presOf" srcId="{0631EC48-E9AB-4AF0-AAC1-4EF4A14B5282}" destId="{FF62C37E-F134-4AF4-9FFD-0314F91C509E}" srcOrd="0" destOrd="0" presId="urn:microsoft.com/office/officeart/2005/8/layout/radial5"/>
    <dgm:cxn modelId="{5E89EE1B-A737-48D2-830A-E1CB527EB257}" srcId="{D7F669AB-BC12-4026-8D0B-B48D1F35F17D}" destId="{39D377A1-E984-49EE-BFB0-C851E35C8E1C}" srcOrd="3" destOrd="0" parTransId="{5545D66F-1BDF-447E-B823-46AA43E9CE73}" sibTransId="{9B162213-05A6-4E12-B33D-793C715113E5}"/>
    <dgm:cxn modelId="{0349584C-368B-46C3-BEE3-05679B6658D5}" type="presOf" srcId="{5545D66F-1BDF-447E-B823-46AA43E9CE73}" destId="{EFE367E6-E54C-48C1-844E-C463536D2637}" srcOrd="1" destOrd="0" presId="urn:microsoft.com/office/officeart/2005/8/layout/radial5"/>
    <dgm:cxn modelId="{9A4A7EC6-B00D-468A-9236-786EA9160448}" srcId="{D7F669AB-BC12-4026-8D0B-B48D1F35F17D}" destId="{8D08CE9F-C66E-421C-A97D-6FD68303B779}" srcOrd="2" destOrd="0" parTransId="{4816F970-6992-4407-92D1-10C681ED7CA5}" sibTransId="{7A07C0AF-2D9D-476A-86CC-CEFA066A0ED1}"/>
    <dgm:cxn modelId="{9F51EF72-227A-410F-B7AB-3A725241AFB4}" type="presParOf" srcId="{D4A0DF62-18A0-4388-B577-C7AC21D7C03B}" destId="{0408141F-4267-4C96-B2E8-CB6EE018E09F}" srcOrd="0" destOrd="0" presId="urn:microsoft.com/office/officeart/2005/8/layout/radial5"/>
    <dgm:cxn modelId="{02CD1009-2413-49AE-8C64-252BF4A7D223}" type="presParOf" srcId="{D4A0DF62-18A0-4388-B577-C7AC21D7C03B}" destId="{FF62C37E-F134-4AF4-9FFD-0314F91C509E}" srcOrd="1" destOrd="0" presId="urn:microsoft.com/office/officeart/2005/8/layout/radial5"/>
    <dgm:cxn modelId="{7FC0B0AD-4ECE-4815-AE2C-F81B8FC73879}" type="presParOf" srcId="{FF62C37E-F134-4AF4-9FFD-0314F91C509E}" destId="{753BB542-7FBB-42FA-AC1D-13786E5EFE23}" srcOrd="0" destOrd="0" presId="urn:microsoft.com/office/officeart/2005/8/layout/radial5"/>
    <dgm:cxn modelId="{1A7DBC63-6563-4333-95E5-94B4C2491F10}" type="presParOf" srcId="{D4A0DF62-18A0-4388-B577-C7AC21D7C03B}" destId="{1965E192-DC7B-4CAB-843A-B1F36319AC6E}" srcOrd="2" destOrd="0" presId="urn:microsoft.com/office/officeart/2005/8/layout/radial5"/>
    <dgm:cxn modelId="{648E20D9-7105-4037-95EE-E451EF2FDDE6}" type="presParOf" srcId="{D4A0DF62-18A0-4388-B577-C7AC21D7C03B}" destId="{2600C8F5-A0CD-453A-A459-D3E6FF2E623D}" srcOrd="3" destOrd="0" presId="urn:microsoft.com/office/officeart/2005/8/layout/radial5"/>
    <dgm:cxn modelId="{7C021468-03FE-4957-89F5-A5E7AB40CDDB}" type="presParOf" srcId="{2600C8F5-A0CD-453A-A459-D3E6FF2E623D}" destId="{6F605C70-D8EB-4C25-97A1-AEE23A420052}" srcOrd="0" destOrd="0" presId="urn:microsoft.com/office/officeart/2005/8/layout/radial5"/>
    <dgm:cxn modelId="{8433E184-3FA1-4613-8434-0A2C83A98E2B}" type="presParOf" srcId="{D4A0DF62-18A0-4388-B577-C7AC21D7C03B}" destId="{B369C734-7AF9-44AF-82DC-47AB951DA6E3}" srcOrd="4" destOrd="0" presId="urn:microsoft.com/office/officeart/2005/8/layout/radial5"/>
    <dgm:cxn modelId="{D0618F49-049D-4A70-9A43-3698E49E029D}" type="presParOf" srcId="{D4A0DF62-18A0-4388-B577-C7AC21D7C03B}" destId="{A7385570-640F-4098-87BA-090B8871C561}" srcOrd="5" destOrd="0" presId="urn:microsoft.com/office/officeart/2005/8/layout/radial5"/>
    <dgm:cxn modelId="{C6844E17-53FD-4BA9-BFFE-090C44569BD0}" type="presParOf" srcId="{A7385570-640F-4098-87BA-090B8871C561}" destId="{BDFCB3D8-8DCA-436E-94B7-DB209300FB5F}" srcOrd="0" destOrd="0" presId="urn:microsoft.com/office/officeart/2005/8/layout/radial5"/>
    <dgm:cxn modelId="{840BFBA8-0891-456D-92EF-5E88C1111213}" type="presParOf" srcId="{D4A0DF62-18A0-4388-B577-C7AC21D7C03B}" destId="{3318890A-B91F-415C-930F-6DB2944A3AC8}" srcOrd="6" destOrd="0" presId="urn:microsoft.com/office/officeart/2005/8/layout/radial5"/>
    <dgm:cxn modelId="{8B04D3A0-501D-4329-9E19-1AD9E8FA38D9}" type="presParOf" srcId="{D4A0DF62-18A0-4388-B577-C7AC21D7C03B}" destId="{BF16089F-559B-4F72-8424-A3EE59573CC4}" srcOrd="7" destOrd="0" presId="urn:microsoft.com/office/officeart/2005/8/layout/radial5"/>
    <dgm:cxn modelId="{D6F8E940-8B37-4CEF-9CC3-FEC119F6353E}" type="presParOf" srcId="{BF16089F-559B-4F72-8424-A3EE59573CC4}" destId="{EFE367E6-E54C-48C1-844E-C463536D2637}" srcOrd="0" destOrd="0" presId="urn:microsoft.com/office/officeart/2005/8/layout/radial5"/>
    <dgm:cxn modelId="{7F8DE412-EF18-422F-B24C-A738D47F4BE8}" type="presParOf" srcId="{D4A0DF62-18A0-4388-B577-C7AC21D7C03B}" destId="{4186FF81-1E65-46EB-A623-E52DFB3A1E1E}" srcOrd="8"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1F3FE87-840A-4311-B55F-E239C8472541}" type="doc">
      <dgm:prSet loTypeId="urn:microsoft.com/office/officeart/2005/8/layout/hList7#1" loCatId="list" qsTypeId="urn:microsoft.com/office/officeart/2005/8/quickstyle/simple1" qsCatId="simple" csTypeId="urn:microsoft.com/office/officeart/2005/8/colors/accent1_2" csCatId="accent1" phldr="1"/>
      <dgm:spPr/>
      <dgm:t>
        <a:bodyPr/>
        <a:lstStyle/>
        <a:p>
          <a:endParaRPr lang="es-ES"/>
        </a:p>
      </dgm:t>
    </dgm:pt>
    <dgm:pt modelId="{A82EA770-8D8B-4F11-A0C9-71338B7E7F84}">
      <dgm:prSet phldrT="[Texto]" custT="1"/>
      <dgm:spPr>
        <a:solidFill>
          <a:srgbClr val="92E4E8"/>
        </a:solidFill>
        <a:ln>
          <a:solidFill>
            <a:srgbClr val="66FF99"/>
          </a:solidFill>
        </a:ln>
      </dgm:spPr>
      <dgm:t>
        <a:bodyPr/>
        <a:lstStyle/>
        <a:p>
          <a:r>
            <a:rPr lang="es-ES" sz="2400" b="1" dirty="0" smtClean="0">
              <a:solidFill>
                <a:srgbClr val="FF0000"/>
              </a:solidFill>
              <a:latin typeface="Arial" pitchFamily="34" charset="0"/>
              <a:cs typeface="Arial" pitchFamily="34" charset="0"/>
            </a:rPr>
            <a:t>CONDICIÒN FÌSICA </a:t>
          </a:r>
        </a:p>
        <a:p>
          <a:r>
            <a:rPr lang="es-ES" sz="2400" b="1" dirty="0" smtClean="0">
              <a:solidFill>
                <a:srgbClr val="FF0000"/>
              </a:solidFill>
              <a:latin typeface="Arial" pitchFamily="34" charset="0"/>
              <a:cs typeface="Arial" pitchFamily="34" charset="0"/>
            </a:rPr>
            <a:t> Y </a:t>
          </a:r>
        </a:p>
        <a:p>
          <a:r>
            <a:rPr lang="es-ES" sz="2400" b="1" dirty="0" smtClean="0">
              <a:solidFill>
                <a:srgbClr val="FF0000"/>
              </a:solidFill>
              <a:latin typeface="Arial" pitchFamily="34" charset="0"/>
              <a:cs typeface="Arial" pitchFamily="34" charset="0"/>
            </a:rPr>
            <a:t>MOTIVACIÒN</a:t>
          </a:r>
          <a:endParaRPr lang="es-ES" sz="2400" b="1" dirty="0">
            <a:solidFill>
              <a:srgbClr val="FF0000"/>
            </a:solidFill>
            <a:latin typeface="Arial" pitchFamily="34" charset="0"/>
            <a:cs typeface="Arial" pitchFamily="34" charset="0"/>
          </a:endParaRPr>
        </a:p>
      </dgm:t>
    </dgm:pt>
    <dgm:pt modelId="{9452EFFC-3981-4B78-87C5-927830F21627}" type="parTrans" cxnId="{7788CE2F-40B2-4E08-8A7D-518881D8039A}">
      <dgm:prSet/>
      <dgm:spPr/>
      <dgm:t>
        <a:bodyPr/>
        <a:lstStyle/>
        <a:p>
          <a:endParaRPr lang="es-ES"/>
        </a:p>
      </dgm:t>
    </dgm:pt>
    <dgm:pt modelId="{24644A8B-EBB3-4FF2-B1A9-C3364DA1543C}" type="sibTrans" cxnId="{7788CE2F-40B2-4E08-8A7D-518881D8039A}">
      <dgm:prSet/>
      <dgm:spPr/>
      <dgm:t>
        <a:bodyPr/>
        <a:lstStyle/>
        <a:p>
          <a:endParaRPr lang="es-ES"/>
        </a:p>
      </dgm:t>
    </dgm:pt>
    <dgm:pt modelId="{7E7D2252-F095-4D2D-91BC-894D6A1DEB29}">
      <dgm:prSet phldrT="[Texto]" custT="1"/>
      <dgm:spPr>
        <a:solidFill>
          <a:srgbClr val="3366FF"/>
        </a:solidFill>
        <a:ln>
          <a:solidFill>
            <a:schemeClr val="tx2">
              <a:lumMod val="40000"/>
              <a:lumOff val="60000"/>
            </a:schemeClr>
          </a:solidFill>
        </a:ln>
      </dgm:spPr>
      <dgm:t>
        <a:bodyPr/>
        <a:lstStyle/>
        <a:p>
          <a:r>
            <a:rPr lang="es-ES" sz="2400" b="1" dirty="0" smtClean="0">
              <a:solidFill>
                <a:srgbClr val="FFFF00"/>
              </a:solidFill>
              <a:latin typeface="Arial" pitchFamily="34" charset="0"/>
              <a:cs typeface="Arial" pitchFamily="34" charset="0"/>
            </a:rPr>
            <a:t>ACTIVIDADES</a:t>
          </a:r>
          <a:r>
            <a:rPr lang="es-ES" sz="2400" b="1" baseline="0" dirty="0" smtClean="0">
              <a:solidFill>
                <a:srgbClr val="FFFF00"/>
              </a:solidFill>
              <a:latin typeface="Arial" pitchFamily="34" charset="0"/>
              <a:cs typeface="Arial" pitchFamily="34" charset="0"/>
            </a:rPr>
            <a:t> FISICAS RECREATIVAS </a:t>
          </a:r>
          <a:endParaRPr lang="es-ES" sz="2400" b="1" dirty="0">
            <a:solidFill>
              <a:srgbClr val="FFFF00"/>
            </a:solidFill>
            <a:latin typeface="Arial" pitchFamily="34" charset="0"/>
            <a:cs typeface="Arial" pitchFamily="34" charset="0"/>
          </a:endParaRPr>
        </a:p>
      </dgm:t>
    </dgm:pt>
    <dgm:pt modelId="{1A5C9A7B-6D64-4865-A046-48826750D5E0}" type="sibTrans" cxnId="{CD00B9D8-DC8B-49FF-BEFA-E4FC0809D348}">
      <dgm:prSet/>
      <dgm:spPr/>
      <dgm:t>
        <a:bodyPr/>
        <a:lstStyle/>
        <a:p>
          <a:endParaRPr lang="es-ES"/>
        </a:p>
      </dgm:t>
    </dgm:pt>
    <dgm:pt modelId="{5EC6B3DC-EEBB-4692-AF5D-A32B17B38265}" type="parTrans" cxnId="{CD00B9D8-DC8B-49FF-BEFA-E4FC0809D348}">
      <dgm:prSet/>
      <dgm:spPr/>
      <dgm:t>
        <a:bodyPr/>
        <a:lstStyle/>
        <a:p>
          <a:endParaRPr lang="es-ES"/>
        </a:p>
      </dgm:t>
    </dgm:pt>
    <dgm:pt modelId="{98724BFB-1D5C-4B07-AE0C-31637181DC69}" type="pres">
      <dgm:prSet presAssocID="{51F3FE87-840A-4311-B55F-E239C8472541}" presName="Name0" presStyleCnt="0">
        <dgm:presLayoutVars>
          <dgm:dir/>
          <dgm:resizeHandles val="exact"/>
        </dgm:presLayoutVars>
      </dgm:prSet>
      <dgm:spPr/>
      <dgm:t>
        <a:bodyPr/>
        <a:lstStyle/>
        <a:p>
          <a:endParaRPr lang="es-ES"/>
        </a:p>
      </dgm:t>
    </dgm:pt>
    <dgm:pt modelId="{86042AD1-B196-46BE-8736-BEC07A9393AB}" type="pres">
      <dgm:prSet presAssocID="{51F3FE87-840A-4311-B55F-E239C8472541}" presName="fgShape" presStyleLbl="fgShp" presStyleIdx="0" presStyleCnt="1" custScaleX="98145" custScaleY="214688" custLinFactNeighborX="-935" custLinFactNeighborY="7127"/>
      <dgm:spPr>
        <a:prstGeom prst="horizontalScroll">
          <a:avLst/>
        </a:prstGeom>
        <a:solidFill>
          <a:srgbClr val="66FF99"/>
        </a:solidFill>
        <a:ln>
          <a:solidFill>
            <a:srgbClr val="66FF99"/>
          </a:solidFill>
        </a:ln>
      </dgm:spPr>
      <dgm:t>
        <a:bodyPr/>
        <a:lstStyle/>
        <a:p>
          <a:endParaRPr lang="es-ES"/>
        </a:p>
      </dgm:t>
    </dgm:pt>
    <dgm:pt modelId="{3493EF8D-B112-4E32-A813-528FF820F06A}" type="pres">
      <dgm:prSet presAssocID="{51F3FE87-840A-4311-B55F-E239C8472541}" presName="linComp" presStyleCnt="0"/>
      <dgm:spPr/>
    </dgm:pt>
    <dgm:pt modelId="{244105FB-44F6-404E-A6A9-855E11EE4D19}" type="pres">
      <dgm:prSet presAssocID="{7E7D2252-F095-4D2D-91BC-894D6A1DEB29}" presName="compNode" presStyleCnt="0"/>
      <dgm:spPr/>
    </dgm:pt>
    <dgm:pt modelId="{E2DF8CE9-901E-400A-993E-2C2BBCC5BD01}" type="pres">
      <dgm:prSet presAssocID="{7E7D2252-F095-4D2D-91BC-894D6A1DEB29}" presName="bkgdShape" presStyleLbl="node1" presStyleIdx="0" presStyleCnt="2" custLinFactNeighborX="-793" custLinFactNeighborY="367"/>
      <dgm:spPr/>
      <dgm:t>
        <a:bodyPr/>
        <a:lstStyle/>
        <a:p>
          <a:endParaRPr lang="es-ES"/>
        </a:p>
      </dgm:t>
    </dgm:pt>
    <dgm:pt modelId="{36500E68-0CA2-4C07-9943-BD963FACAB4C}" type="pres">
      <dgm:prSet presAssocID="{7E7D2252-F095-4D2D-91BC-894D6A1DEB29}" presName="nodeTx" presStyleLbl="node1" presStyleIdx="0" presStyleCnt="2">
        <dgm:presLayoutVars>
          <dgm:bulletEnabled val="1"/>
        </dgm:presLayoutVars>
      </dgm:prSet>
      <dgm:spPr/>
      <dgm:t>
        <a:bodyPr/>
        <a:lstStyle/>
        <a:p>
          <a:endParaRPr lang="es-ES"/>
        </a:p>
      </dgm:t>
    </dgm:pt>
    <dgm:pt modelId="{72337BAE-E933-445A-897F-91C549CB4ED1}" type="pres">
      <dgm:prSet presAssocID="{7E7D2252-F095-4D2D-91BC-894D6A1DEB29}" presName="invisiNode" presStyleLbl="node1" presStyleIdx="0" presStyleCnt="2"/>
      <dgm:spPr/>
    </dgm:pt>
    <dgm:pt modelId="{7F1CE346-E9EF-45AF-9397-0FF63518E82A}" type="pres">
      <dgm:prSet presAssocID="{7E7D2252-F095-4D2D-91BC-894D6A1DEB29}" presName="imagNode" presStyleLbl="fgImgPlace1" presStyleIdx="0" presStyleCnt="2" custLinFactNeighborX="-1250" custLinFactNeighborY="-599"/>
      <dgm:spPr/>
      <dgm:t>
        <a:bodyPr/>
        <a:lstStyle/>
        <a:p>
          <a:endParaRPr lang="es-ES"/>
        </a:p>
      </dgm:t>
    </dgm:pt>
    <dgm:pt modelId="{401661F6-087E-4DC7-BE13-EB2765643E82}" type="pres">
      <dgm:prSet presAssocID="{1A5C9A7B-6D64-4865-A046-48826750D5E0}" presName="sibTrans" presStyleLbl="sibTrans2D1" presStyleIdx="0" presStyleCnt="0"/>
      <dgm:spPr/>
      <dgm:t>
        <a:bodyPr/>
        <a:lstStyle/>
        <a:p>
          <a:endParaRPr lang="es-ES"/>
        </a:p>
      </dgm:t>
    </dgm:pt>
    <dgm:pt modelId="{B6F838C8-3CAF-4014-B40E-9352D5081AE8}" type="pres">
      <dgm:prSet presAssocID="{A82EA770-8D8B-4F11-A0C9-71338B7E7F84}" presName="compNode" presStyleCnt="0"/>
      <dgm:spPr/>
    </dgm:pt>
    <dgm:pt modelId="{20BCD9F6-BCCA-4761-BA1C-BE128B037A27}" type="pres">
      <dgm:prSet presAssocID="{A82EA770-8D8B-4F11-A0C9-71338B7E7F84}" presName="bkgdShape" presStyleLbl="node1" presStyleIdx="1" presStyleCnt="2" custLinFactNeighborX="2027" custLinFactNeighborY="467"/>
      <dgm:spPr/>
      <dgm:t>
        <a:bodyPr/>
        <a:lstStyle/>
        <a:p>
          <a:endParaRPr lang="es-ES"/>
        </a:p>
      </dgm:t>
    </dgm:pt>
    <dgm:pt modelId="{7895CF38-34FD-4051-9405-AC2F87705397}" type="pres">
      <dgm:prSet presAssocID="{A82EA770-8D8B-4F11-A0C9-71338B7E7F84}" presName="nodeTx" presStyleLbl="node1" presStyleIdx="1" presStyleCnt="2">
        <dgm:presLayoutVars>
          <dgm:bulletEnabled val="1"/>
        </dgm:presLayoutVars>
      </dgm:prSet>
      <dgm:spPr/>
      <dgm:t>
        <a:bodyPr/>
        <a:lstStyle/>
        <a:p>
          <a:endParaRPr lang="es-ES"/>
        </a:p>
      </dgm:t>
    </dgm:pt>
    <dgm:pt modelId="{B0A5B474-C8DA-4497-9C62-4AEFA5DA7A46}" type="pres">
      <dgm:prSet presAssocID="{A82EA770-8D8B-4F11-A0C9-71338B7E7F84}" presName="invisiNode" presStyleLbl="node1" presStyleIdx="1" presStyleCnt="2"/>
      <dgm:spPr/>
    </dgm:pt>
    <dgm:pt modelId="{5AD1C4B3-E7F8-49D1-AAB6-2772E4A216DE}" type="pres">
      <dgm:prSet presAssocID="{A82EA770-8D8B-4F11-A0C9-71338B7E7F84}" presName="imagNode" presStyleLbl="fgImgPlace1" presStyleIdx="1" presStyleCnt="2" custLinFactNeighborX="1150" custLinFactNeighborY="-599"/>
      <dgm:spPr/>
      <dgm:t>
        <a:bodyPr/>
        <a:lstStyle/>
        <a:p>
          <a:endParaRPr lang="es-ES"/>
        </a:p>
      </dgm:t>
    </dgm:pt>
  </dgm:ptLst>
  <dgm:cxnLst>
    <dgm:cxn modelId="{2CBAD67E-F1CB-4E57-8AFB-F9676FFA2713}" type="presOf" srcId="{51F3FE87-840A-4311-B55F-E239C8472541}" destId="{98724BFB-1D5C-4B07-AE0C-31637181DC69}" srcOrd="0" destOrd="0" presId="urn:microsoft.com/office/officeart/2005/8/layout/hList7#1"/>
    <dgm:cxn modelId="{4AFDD05C-6257-4892-8C1A-5B4876C7ECBD}" type="presOf" srcId="{A82EA770-8D8B-4F11-A0C9-71338B7E7F84}" destId="{20BCD9F6-BCCA-4761-BA1C-BE128B037A27}" srcOrd="0" destOrd="0" presId="urn:microsoft.com/office/officeart/2005/8/layout/hList7#1"/>
    <dgm:cxn modelId="{65509F79-22FA-4A0C-9269-68A9DC09C599}" type="presOf" srcId="{7E7D2252-F095-4D2D-91BC-894D6A1DEB29}" destId="{36500E68-0CA2-4C07-9943-BD963FACAB4C}" srcOrd="1" destOrd="0" presId="urn:microsoft.com/office/officeart/2005/8/layout/hList7#1"/>
    <dgm:cxn modelId="{1D9AB0FC-95C7-4BDF-B555-5C63469A8748}" type="presOf" srcId="{7E7D2252-F095-4D2D-91BC-894D6A1DEB29}" destId="{E2DF8CE9-901E-400A-993E-2C2BBCC5BD01}" srcOrd="0" destOrd="0" presId="urn:microsoft.com/office/officeart/2005/8/layout/hList7#1"/>
    <dgm:cxn modelId="{D3F405C9-F764-4BC9-9A3C-25586F17C943}" type="presOf" srcId="{1A5C9A7B-6D64-4865-A046-48826750D5E0}" destId="{401661F6-087E-4DC7-BE13-EB2765643E82}" srcOrd="0" destOrd="0" presId="urn:microsoft.com/office/officeart/2005/8/layout/hList7#1"/>
    <dgm:cxn modelId="{CDF2A447-4D38-4F21-8BFE-FD1B5BFFFB27}" type="presOf" srcId="{A82EA770-8D8B-4F11-A0C9-71338B7E7F84}" destId="{7895CF38-34FD-4051-9405-AC2F87705397}" srcOrd="1" destOrd="0" presId="urn:microsoft.com/office/officeart/2005/8/layout/hList7#1"/>
    <dgm:cxn modelId="{CD00B9D8-DC8B-49FF-BEFA-E4FC0809D348}" srcId="{51F3FE87-840A-4311-B55F-E239C8472541}" destId="{7E7D2252-F095-4D2D-91BC-894D6A1DEB29}" srcOrd="0" destOrd="0" parTransId="{5EC6B3DC-EEBB-4692-AF5D-A32B17B38265}" sibTransId="{1A5C9A7B-6D64-4865-A046-48826750D5E0}"/>
    <dgm:cxn modelId="{7788CE2F-40B2-4E08-8A7D-518881D8039A}" srcId="{51F3FE87-840A-4311-B55F-E239C8472541}" destId="{A82EA770-8D8B-4F11-A0C9-71338B7E7F84}" srcOrd="1" destOrd="0" parTransId="{9452EFFC-3981-4B78-87C5-927830F21627}" sibTransId="{24644A8B-EBB3-4FF2-B1A9-C3364DA1543C}"/>
    <dgm:cxn modelId="{E6AAADB4-2CCC-44B9-929C-C03F0E3E5B52}" type="presParOf" srcId="{98724BFB-1D5C-4B07-AE0C-31637181DC69}" destId="{86042AD1-B196-46BE-8736-BEC07A9393AB}" srcOrd="0" destOrd="0" presId="urn:microsoft.com/office/officeart/2005/8/layout/hList7#1"/>
    <dgm:cxn modelId="{8B297262-A5C2-4D0F-BF29-92BAAE61D4DF}" type="presParOf" srcId="{98724BFB-1D5C-4B07-AE0C-31637181DC69}" destId="{3493EF8D-B112-4E32-A813-528FF820F06A}" srcOrd="1" destOrd="0" presId="urn:microsoft.com/office/officeart/2005/8/layout/hList7#1"/>
    <dgm:cxn modelId="{6A176FC4-293F-40D2-8993-763CDE39B877}" type="presParOf" srcId="{3493EF8D-B112-4E32-A813-528FF820F06A}" destId="{244105FB-44F6-404E-A6A9-855E11EE4D19}" srcOrd="0" destOrd="0" presId="urn:microsoft.com/office/officeart/2005/8/layout/hList7#1"/>
    <dgm:cxn modelId="{967EE581-F392-4BE5-81D4-BBC93623E604}" type="presParOf" srcId="{244105FB-44F6-404E-A6A9-855E11EE4D19}" destId="{E2DF8CE9-901E-400A-993E-2C2BBCC5BD01}" srcOrd="0" destOrd="0" presId="urn:microsoft.com/office/officeart/2005/8/layout/hList7#1"/>
    <dgm:cxn modelId="{7C24201E-1B9B-482A-B8A1-427C95730E01}" type="presParOf" srcId="{244105FB-44F6-404E-A6A9-855E11EE4D19}" destId="{36500E68-0CA2-4C07-9943-BD963FACAB4C}" srcOrd="1" destOrd="0" presId="urn:microsoft.com/office/officeart/2005/8/layout/hList7#1"/>
    <dgm:cxn modelId="{91792BFD-01C2-4D0B-8F0E-D6722F93735B}" type="presParOf" srcId="{244105FB-44F6-404E-A6A9-855E11EE4D19}" destId="{72337BAE-E933-445A-897F-91C549CB4ED1}" srcOrd="2" destOrd="0" presId="urn:microsoft.com/office/officeart/2005/8/layout/hList7#1"/>
    <dgm:cxn modelId="{7A8AD47B-1009-4A5E-A584-D07DDB7E089D}" type="presParOf" srcId="{244105FB-44F6-404E-A6A9-855E11EE4D19}" destId="{7F1CE346-E9EF-45AF-9397-0FF63518E82A}" srcOrd="3" destOrd="0" presId="urn:microsoft.com/office/officeart/2005/8/layout/hList7#1"/>
    <dgm:cxn modelId="{36E2B40A-D8A0-4901-9208-2AEF62A07F5D}" type="presParOf" srcId="{3493EF8D-B112-4E32-A813-528FF820F06A}" destId="{401661F6-087E-4DC7-BE13-EB2765643E82}" srcOrd="1" destOrd="0" presId="urn:microsoft.com/office/officeart/2005/8/layout/hList7#1"/>
    <dgm:cxn modelId="{4A511CA0-10C9-4B85-8813-5A4DABACED1E}" type="presParOf" srcId="{3493EF8D-B112-4E32-A813-528FF820F06A}" destId="{B6F838C8-3CAF-4014-B40E-9352D5081AE8}" srcOrd="2" destOrd="0" presId="urn:microsoft.com/office/officeart/2005/8/layout/hList7#1"/>
    <dgm:cxn modelId="{FDCEBF1A-6436-4505-85BB-69AADFA6ED6D}" type="presParOf" srcId="{B6F838C8-3CAF-4014-B40E-9352D5081AE8}" destId="{20BCD9F6-BCCA-4761-BA1C-BE128B037A27}" srcOrd="0" destOrd="0" presId="urn:microsoft.com/office/officeart/2005/8/layout/hList7#1"/>
    <dgm:cxn modelId="{05A40EA3-84D1-46DD-96F4-95AAF5DED212}" type="presParOf" srcId="{B6F838C8-3CAF-4014-B40E-9352D5081AE8}" destId="{7895CF38-34FD-4051-9405-AC2F87705397}" srcOrd="1" destOrd="0" presId="urn:microsoft.com/office/officeart/2005/8/layout/hList7#1"/>
    <dgm:cxn modelId="{7A0E1F67-F1B2-462F-AA5F-50F0E629B3FF}" type="presParOf" srcId="{B6F838C8-3CAF-4014-B40E-9352D5081AE8}" destId="{B0A5B474-C8DA-4497-9C62-4AEFA5DA7A46}" srcOrd="2" destOrd="0" presId="urn:microsoft.com/office/officeart/2005/8/layout/hList7#1"/>
    <dgm:cxn modelId="{C5C2058C-47D2-4C88-9010-D6CA9BE068EC}" type="presParOf" srcId="{B6F838C8-3CAF-4014-B40E-9352D5081AE8}" destId="{5AD1C4B3-E7F8-49D1-AAB6-2772E4A216DE}"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27C9944-0343-41E0-BF61-65C8B3671F7B}" type="doc">
      <dgm:prSet loTypeId="urn:microsoft.com/office/officeart/2005/8/layout/cycle8" loCatId="cycle" qsTypeId="urn:microsoft.com/office/officeart/2005/8/quickstyle/simple1" qsCatId="simple" csTypeId="urn:microsoft.com/office/officeart/2005/8/colors/accent1_2" csCatId="accent1" phldr="1"/>
      <dgm:spPr/>
    </dgm:pt>
    <dgm:pt modelId="{0596CB15-CEC0-4350-851B-F72BA21A2145}">
      <dgm:prSet phldrT="[Texto]" phldr="1"/>
      <dgm:spPr>
        <a:blipFill rotWithShape="0">
          <a:blip xmlns:r="http://schemas.openxmlformats.org/officeDocument/2006/relationships" r:embed="rId1"/>
          <a:stretch>
            <a:fillRect/>
          </a:stretch>
        </a:blipFill>
      </dgm:spPr>
      <dgm:t>
        <a:bodyPr/>
        <a:lstStyle/>
        <a:p>
          <a:endParaRPr lang="es-EC" dirty="0"/>
        </a:p>
      </dgm:t>
    </dgm:pt>
    <dgm:pt modelId="{D96C328D-BAFC-42AC-BFA1-9FAC2ECAB12B}" type="parTrans" cxnId="{22DDCF27-5746-4043-A492-9E84DC774DCC}">
      <dgm:prSet/>
      <dgm:spPr/>
      <dgm:t>
        <a:bodyPr/>
        <a:lstStyle/>
        <a:p>
          <a:endParaRPr lang="es-EC"/>
        </a:p>
      </dgm:t>
    </dgm:pt>
    <dgm:pt modelId="{07EEA5DD-8632-4FD9-AD81-CDBD4E8A17B3}" type="sibTrans" cxnId="{22DDCF27-5746-4043-A492-9E84DC774DCC}">
      <dgm:prSet/>
      <dgm:spPr/>
      <dgm:t>
        <a:bodyPr/>
        <a:lstStyle/>
        <a:p>
          <a:endParaRPr lang="es-EC"/>
        </a:p>
      </dgm:t>
    </dgm:pt>
    <dgm:pt modelId="{DD528DF2-B744-4491-BE30-20D183AFEA3D}">
      <dgm:prSet phldrT="[Texto]" phldr="1"/>
      <dgm:spPr>
        <a:blipFill rotWithShape="0">
          <a:blip xmlns:r="http://schemas.openxmlformats.org/officeDocument/2006/relationships" r:embed="rId2"/>
          <a:stretch>
            <a:fillRect/>
          </a:stretch>
        </a:blipFill>
      </dgm:spPr>
      <dgm:t>
        <a:bodyPr/>
        <a:lstStyle/>
        <a:p>
          <a:endParaRPr lang="es-EC" dirty="0"/>
        </a:p>
      </dgm:t>
    </dgm:pt>
    <dgm:pt modelId="{3455B84D-A8AC-439D-80B7-8CC12228D27F}" type="parTrans" cxnId="{6E09DF07-A0BF-4E88-8002-AA8E7E76BDB1}">
      <dgm:prSet/>
      <dgm:spPr/>
      <dgm:t>
        <a:bodyPr/>
        <a:lstStyle/>
        <a:p>
          <a:endParaRPr lang="es-EC"/>
        </a:p>
      </dgm:t>
    </dgm:pt>
    <dgm:pt modelId="{E5457CE3-E37C-4F5E-8174-C38BBD741132}" type="sibTrans" cxnId="{6E09DF07-A0BF-4E88-8002-AA8E7E76BDB1}">
      <dgm:prSet/>
      <dgm:spPr/>
      <dgm:t>
        <a:bodyPr/>
        <a:lstStyle/>
        <a:p>
          <a:endParaRPr lang="es-EC"/>
        </a:p>
      </dgm:t>
    </dgm:pt>
    <dgm:pt modelId="{81C800F7-5399-4C59-B68D-AF4922B82653}">
      <dgm:prSet phldrT="[Texto]" phldr="1"/>
      <dgm:spPr>
        <a:blipFill rotWithShape="0">
          <a:blip xmlns:r="http://schemas.openxmlformats.org/officeDocument/2006/relationships" r:embed="rId3"/>
          <a:stretch>
            <a:fillRect/>
          </a:stretch>
        </a:blipFill>
      </dgm:spPr>
      <dgm:t>
        <a:bodyPr/>
        <a:lstStyle/>
        <a:p>
          <a:endParaRPr lang="es-EC" dirty="0"/>
        </a:p>
      </dgm:t>
    </dgm:pt>
    <dgm:pt modelId="{F2C60D6A-60F9-438C-8AD8-B0CD500D898B}" type="parTrans" cxnId="{72A04417-296B-4521-A0A4-4D4558DA7EEB}">
      <dgm:prSet/>
      <dgm:spPr/>
      <dgm:t>
        <a:bodyPr/>
        <a:lstStyle/>
        <a:p>
          <a:endParaRPr lang="es-EC"/>
        </a:p>
      </dgm:t>
    </dgm:pt>
    <dgm:pt modelId="{9D63BD34-D7AA-4668-A0D8-032618EE42AB}" type="sibTrans" cxnId="{72A04417-296B-4521-A0A4-4D4558DA7EEB}">
      <dgm:prSet/>
      <dgm:spPr/>
      <dgm:t>
        <a:bodyPr/>
        <a:lstStyle/>
        <a:p>
          <a:endParaRPr lang="es-EC"/>
        </a:p>
      </dgm:t>
    </dgm:pt>
    <dgm:pt modelId="{D1C4E887-680E-46CF-90F3-CFA1855E8D1C}" type="pres">
      <dgm:prSet presAssocID="{427C9944-0343-41E0-BF61-65C8B3671F7B}" presName="compositeShape" presStyleCnt="0">
        <dgm:presLayoutVars>
          <dgm:chMax val="7"/>
          <dgm:dir/>
          <dgm:resizeHandles val="exact"/>
        </dgm:presLayoutVars>
      </dgm:prSet>
      <dgm:spPr/>
    </dgm:pt>
    <dgm:pt modelId="{31AEC07E-1650-47D2-B579-27FCF625523B}" type="pres">
      <dgm:prSet presAssocID="{427C9944-0343-41E0-BF61-65C8B3671F7B}" presName="wedge1" presStyleLbl="node1" presStyleIdx="0" presStyleCnt="3"/>
      <dgm:spPr/>
      <dgm:t>
        <a:bodyPr/>
        <a:lstStyle/>
        <a:p>
          <a:endParaRPr lang="es-EC"/>
        </a:p>
      </dgm:t>
    </dgm:pt>
    <dgm:pt modelId="{D96AA2B1-0753-4019-9F12-0261F3C9789E}" type="pres">
      <dgm:prSet presAssocID="{427C9944-0343-41E0-BF61-65C8B3671F7B}" presName="dummy1a" presStyleCnt="0"/>
      <dgm:spPr/>
    </dgm:pt>
    <dgm:pt modelId="{0AD37D47-D51A-40F3-890D-FAFE3138D187}" type="pres">
      <dgm:prSet presAssocID="{427C9944-0343-41E0-BF61-65C8B3671F7B}" presName="dummy1b" presStyleCnt="0"/>
      <dgm:spPr/>
    </dgm:pt>
    <dgm:pt modelId="{725B100C-21F3-47F6-8B76-A5FFFD4A6D63}" type="pres">
      <dgm:prSet presAssocID="{427C9944-0343-41E0-BF61-65C8B3671F7B}" presName="wedge1Tx" presStyleLbl="node1" presStyleIdx="0" presStyleCnt="3">
        <dgm:presLayoutVars>
          <dgm:chMax val="0"/>
          <dgm:chPref val="0"/>
          <dgm:bulletEnabled val="1"/>
        </dgm:presLayoutVars>
      </dgm:prSet>
      <dgm:spPr/>
      <dgm:t>
        <a:bodyPr/>
        <a:lstStyle/>
        <a:p>
          <a:endParaRPr lang="es-EC"/>
        </a:p>
      </dgm:t>
    </dgm:pt>
    <dgm:pt modelId="{34D8BA23-2637-429F-B90E-38C5FBDB168F}" type="pres">
      <dgm:prSet presAssocID="{427C9944-0343-41E0-BF61-65C8B3671F7B}" presName="wedge2" presStyleLbl="node1" presStyleIdx="1" presStyleCnt="3"/>
      <dgm:spPr/>
      <dgm:t>
        <a:bodyPr/>
        <a:lstStyle/>
        <a:p>
          <a:endParaRPr lang="es-EC"/>
        </a:p>
      </dgm:t>
    </dgm:pt>
    <dgm:pt modelId="{4EF34431-91AA-45E2-AC48-028716B0B4F2}" type="pres">
      <dgm:prSet presAssocID="{427C9944-0343-41E0-BF61-65C8B3671F7B}" presName="dummy2a" presStyleCnt="0"/>
      <dgm:spPr/>
    </dgm:pt>
    <dgm:pt modelId="{1F13CD67-E1B5-4DF2-89FD-96E9F722E214}" type="pres">
      <dgm:prSet presAssocID="{427C9944-0343-41E0-BF61-65C8B3671F7B}" presName="dummy2b" presStyleCnt="0"/>
      <dgm:spPr/>
    </dgm:pt>
    <dgm:pt modelId="{43C40AAA-8E9C-4E7B-8F95-C3155D40A958}" type="pres">
      <dgm:prSet presAssocID="{427C9944-0343-41E0-BF61-65C8B3671F7B}" presName="wedge2Tx" presStyleLbl="node1" presStyleIdx="1" presStyleCnt="3">
        <dgm:presLayoutVars>
          <dgm:chMax val="0"/>
          <dgm:chPref val="0"/>
          <dgm:bulletEnabled val="1"/>
        </dgm:presLayoutVars>
      </dgm:prSet>
      <dgm:spPr/>
      <dgm:t>
        <a:bodyPr/>
        <a:lstStyle/>
        <a:p>
          <a:endParaRPr lang="es-EC"/>
        </a:p>
      </dgm:t>
    </dgm:pt>
    <dgm:pt modelId="{E051AB81-FD4E-4DBB-9F80-49116255299E}" type="pres">
      <dgm:prSet presAssocID="{427C9944-0343-41E0-BF61-65C8B3671F7B}" presName="wedge3" presStyleLbl="node1" presStyleIdx="2" presStyleCnt="3"/>
      <dgm:spPr/>
      <dgm:t>
        <a:bodyPr/>
        <a:lstStyle/>
        <a:p>
          <a:endParaRPr lang="es-EC"/>
        </a:p>
      </dgm:t>
    </dgm:pt>
    <dgm:pt modelId="{9389E442-C44B-4C4C-A1DD-7F947277F30F}" type="pres">
      <dgm:prSet presAssocID="{427C9944-0343-41E0-BF61-65C8B3671F7B}" presName="dummy3a" presStyleCnt="0"/>
      <dgm:spPr/>
    </dgm:pt>
    <dgm:pt modelId="{4787243F-2A11-4EFC-9437-3F6EA3C6AA2A}" type="pres">
      <dgm:prSet presAssocID="{427C9944-0343-41E0-BF61-65C8B3671F7B}" presName="dummy3b" presStyleCnt="0"/>
      <dgm:spPr/>
    </dgm:pt>
    <dgm:pt modelId="{08D7C547-DF7A-47B1-8539-42B9383CB358}" type="pres">
      <dgm:prSet presAssocID="{427C9944-0343-41E0-BF61-65C8B3671F7B}" presName="wedge3Tx" presStyleLbl="node1" presStyleIdx="2" presStyleCnt="3">
        <dgm:presLayoutVars>
          <dgm:chMax val="0"/>
          <dgm:chPref val="0"/>
          <dgm:bulletEnabled val="1"/>
        </dgm:presLayoutVars>
      </dgm:prSet>
      <dgm:spPr/>
      <dgm:t>
        <a:bodyPr/>
        <a:lstStyle/>
        <a:p>
          <a:endParaRPr lang="es-EC"/>
        </a:p>
      </dgm:t>
    </dgm:pt>
    <dgm:pt modelId="{7F94A51B-202B-439F-AC35-02167E930C68}" type="pres">
      <dgm:prSet presAssocID="{07EEA5DD-8632-4FD9-AD81-CDBD4E8A17B3}" presName="arrowWedge1" presStyleLbl="fgSibTrans2D1" presStyleIdx="0" presStyleCnt="3"/>
      <dgm:spPr>
        <a:solidFill>
          <a:srgbClr val="FFFF00"/>
        </a:solidFill>
        <a:ln>
          <a:solidFill>
            <a:srgbClr val="FF0000"/>
          </a:solidFill>
        </a:ln>
      </dgm:spPr>
    </dgm:pt>
    <dgm:pt modelId="{7E3CE365-B035-4B80-9F18-5C5660B5334B}" type="pres">
      <dgm:prSet presAssocID="{E5457CE3-E37C-4F5E-8174-C38BBD741132}" presName="arrowWedge2" presStyleLbl="fgSibTrans2D1" presStyleIdx="1" presStyleCnt="3"/>
      <dgm:spPr>
        <a:solidFill>
          <a:srgbClr val="FFFF00"/>
        </a:solidFill>
        <a:ln>
          <a:solidFill>
            <a:srgbClr val="FF0000"/>
          </a:solidFill>
        </a:ln>
      </dgm:spPr>
      <dgm:t>
        <a:bodyPr/>
        <a:lstStyle/>
        <a:p>
          <a:endParaRPr lang="es-EC"/>
        </a:p>
      </dgm:t>
    </dgm:pt>
    <dgm:pt modelId="{2FC35F06-BA1A-447B-9C06-6E2ECEF247B0}" type="pres">
      <dgm:prSet presAssocID="{9D63BD34-D7AA-4668-A0D8-032618EE42AB}" presName="arrowWedge3" presStyleLbl="fgSibTrans2D1" presStyleIdx="2" presStyleCnt="3"/>
      <dgm:spPr>
        <a:solidFill>
          <a:srgbClr val="FFFF00"/>
        </a:solidFill>
        <a:ln>
          <a:solidFill>
            <a:srgbClr val="FF0000"/>
          </a:solidFill>
        </a:ln>
      </dgm:spPr>
    </dgm:pt>
  </dgm:ptLst>
  <dgm:cxnLst>
    <dgm:cxn modelId="{72A04417-296B-4521-A0A4-4D4558DA7EEB}" srcId="{427C9944-0343-41E0-BF61-65C8B3671F7B}" destId="{81C800F7-5399-4C59-B68D-AF4922B82653}" srcOrd="2" destOrd="0" parTransId="{F2C60D6A-60F9-438C-8AD8-B0CD500D898B}" sibTransId="{9D63BD34-D7AA-4668-A0D8-032618EE42AB}"/>
    <dgm:cxn modelId="{6E09DF07-A0BF-4E88-8002-AA8E7E76BDB1}" srcId="{427C9944-0343-41E0-BF61-65C8B3671F7B}" destId="{DD528DF2-B744-4491-BE30-20D183AFEA3D}" srcOrd="1" destOrd="0" parTransId="{3455B84D-A8AC-439D-80B7-8CC12228D27F}" sibTransId="{E5457CE3-E37C-4F5E-8174-C38BBD741132}"/>
    <dgm:cxn modelId="{7270AB02-7A38-4561-97C5-7067432C80B7}" type="presOf" srcId="{DD528DF2-B744-4491-BE30-20D183AFEA3D}" destId="{43C40AAA-8E9C-4E7B-8F95-C3155D40A958}" srcOrd="1" destOrd="0" presId="urn:microsoft.com/office/officeart/2005/8/layout/cycle8"/>
    <dgm:cxn modelId="{9CA4E5F7-7657-4DC7-BEFF-1326582EB89E}" type="presOf" srcId="{DD528DF2-B744-4491-BE30-20D183AFEA3D}" destId="{34D8BA23-2637-429F-B90E-38C5FBDB168F}" srcOrd="0" destOrd="0" presId="urn:microsoft.com/office/officeart/2005/8/layout/cycle8"/>
    <dgm:cxn modelId="{ECC5CE96-F344-419E-B95F-BC1143CAD99C}" type="presOf" srcId="{0596CB15-CEC0-4350-851B-F72BA21A2145}" destId="{31AEC07E-1650-47D2-B579-27FCF625523B}" srcOrd="0" destOrd="0" presId="urn:microsoft.com/office/officeart/2005/8/layout/cycle8"/>
    <dgm:cxn modelId="{92D0C005-0B87-429A-A9AF-DC2CB9129407}" type="presOf" srcId="{81C800F7-5399-4C59-B68D-AF4922B82653}" destId="{E051AB81-FD4E-4DBB-9F80-49116255299E}" srcOrd="0" destOrd="0" presId="urn:microsoft.com/office/officeart/2005/8/layout/cycle8"/>
    <dgm:cxn modelId="{22DDCF27-5746-4043-A492-9E84DC774DCC}" srcId="{427C9944-0343-41E0-BF61-65C8B3671F7B}" destId="{0596CB15-CEC0-4350-851B-F72BA21A2145}" srcOrd="0" destOrd="0" parTransId="{D96C328D-BAFC-42AC-BFA1-9FAC2ECAB12B}" sibTransId="{07EEA5DD-8632-4FD9-AD81-CDBD4E8A17B3}"/>
    <dgm:cxn modelId="{7C8BF85E-0728-43F0-B7DA-61EA9EEF5669}" type="presOf" srcId="{427C9944-0343-41E0-BF61-65C8B3671F7B}" destId="{D1C4E887-680E-46CF-90F3-CFA1855E8D1C}" srcOrd="0" destOrd="0" presId="urn:microsoft.com/office/officeart/2005/8/layout/cycle8"/>
    <dgm:cxn modelId="{394E5F11-489A-4C74-A9F9-DC6DCFCFDDD3}" type="presOf" srcId="{81C800F7-5399-4C59-B68D-AF4922B82653}" destId="{08D7C547-DF7A-47B1-8539-42B9383CB358}" srcOrd="1" destOrd="0" presId="urn:microsoft.com/office/officeart/2005/8/layout/cycle8"/>
    <dgm:cxn modelId="{285EE077-E74C-44F8-ADC2-2D6745579D50}" type="presOf" srcId="{0596CB15-CEC0-4350-851B-F72BA21A2145}" destId="{725B100C-21F3-47F6-8B76-A5FFFD4A6D63}" srcOrd="1" destOrd="0" presId="urn:microsoft.com/office/officeart/2005/8/layout/cycle8"/>
    <dgm:cxn modelId="{3264E091-03B2-4919-8E3D-56573D936BB7}" type="presParOf" srcId="{D1C4E887-680E-46CF-90F3-CFA1855E8D1C}" destId="{31AEC07E-1650-47D2-B579-27FCF625523B}" srcOrd="0" destOrd="0" presId="urn:microsoft.com/office/officeart/2005/8/layout/cycle8"/>
    <dgm:cxn modelId="{0B16743B-C9F8-448A-9E78-4FCC58685721}" type="presParOf" srcId="{D1C4E887-680E-46CF-90F3-CFA1855E8D1C}" destId="{D96AA2B1-0753-4019-9F12-0261F3C9789E}" srcOrd="1" destOrd="0" presId="urn:microsoft.com/office/officeart/2005/8/layout/cycle8"/>
    <dgm:cxn modelId="{86F836C4-65DA-47C7-B6E3-A25499579147}" type="presParOf" srcId="{D1C4E887-680E-46CF-90F3-CFA1855E8D1C}" destId="{0AD37D47-D51A-40F3-890D-FAFE3138D187}" srcOrd="2" destOrd="0" presId="urn:microsoft.com/office/officeart/2005/8/layout/cycle8"/>
    <dgm:cxn modelId="{028658A1-E2DD-478A-ABA2-75F90EE2F8BA}" type="presParOf" srcId="{D1C4E887-680E-46CF-90F3-CFA1855E8D1C}" destId="{725B100C-21F3-47F6-8B76-A5FFFD4A6D63}" srcOrd="3" destOrd="0" presId="urn:microsoft.com/office/officeart/2005/8/layout/cycle8"/>
    <dgm:cxn modelId="{EF2FE4C4-4698-48D9-8C24-BABE67D05FA9}" type="presParOf" srcId="{D1C4E887-680E-46CF-90F3-CFA1855E8D1C}" destId="{34D8BA23-2637-429F-B90E-38C5FBDB168F}" srcOrd="4" destOrd="0" presId="urn:microsoft.com/office/officeart/2005/8/layout/cycle8"/>
    <dgm:cxn modelId="{AE8A40F7-4563-4645-921B-FB46229A1D64}" type="presParOf" srcId="{D1C4E887-680E-46CF-90F3-CFA1855E8D1C}" destId="{4EF34431-91AA-45E2-AC48-028716B0B4F2}" srcOrd="5" destOrd="0" presId="urn:microsoft.com/office/officeart/2005/8/layout/cycle8"/>
    <dgm:cxn modelId="{BD1AF8A2-2AAE-40DE-9AAD-3A3BDBE97752}" type="presParOf" srcId="{D1C4E887-680E-46CF-90F3-CFA1855E8D1C}" destId="{1F13CD67-E1B5-4DF2-89FD-96E9F722E214}" srcOrd="6" destOrd="0" presId="urn:microsoft.com/office/officeart/2005/8/layout/cycle8"/>
    <dgm:cxn modelId="{7DE9D539-3AB9-490F-B2B3-02C38A70E9A1}" type="presParOf" srcId="{D1C4E887-680E-46CF-90F3-CFA1855E8D1C}" destId="{43C40AAA-8E9C-4E7B-8F95-C3155D40A958}" srcOrd="7" destOrd="0" presId="urn:microsoft.com/office/officeart/2005/8/layout/cycle8"/>
    <dgm:cxn modelId="{26E1BA04-A548-4C88-8D0A-2AFF35F953CE}" type="presParOf" srcId="{D1C4E887-680E-46CF-90F3-CFA1855E8D1C}" destId="{E051AB81-FD4E-4DBB-9F80-49116255299E}" srcOrd="8" destOrd="0" presId="urn:microsoft.com/office/officeart/2005/8/layout/cycle8"/>
    <dgm:cxn modelId="{D215148A-2486-4938-9452-95348ECC7577}" type="presParOf" srcId="{D1C4E887-680E-46CF-90F3-CFA1855E8D1C}" destId="{9389E442-C44B-4C4C-A1DD-7F947277F30F}" srcOrd="9" destOrd="0" presId="urn:microsoft.com/office/officeart/2005/8/layout/cycle8"/>
    <dgm:cxn modelId="{7C8FF16E-5A8C-45AE-AC1D-568C163FC73F}" type="presParOf" srcId="{D1C4E887-680E-46CF-90F3-CFA1855E8D1C}" destId="{4787243F-2A11-4EFC-9437-3F6EA3C6AA2A}" srcOrd="10" destOrd="0" presId="urn:microsoft.com/office/officeart/2005/8/layout/cycle8"/>
    <dgm:cxn modelId="{F071B7FF-10DE-4A8C-966E-77348345FC3E}" type="presParOf" srcId="{D1C4E887-680E-46CF-90F3-CFA1855E8D1C}" destId="{08D7C547-DF7A-47B1-8539-42B9383CB358}" srcOrd="11" destOrd="0" presId="urn:microsoft.com/office/officeart/2005/8/layout/cycle8"/>
    <dgm:cxn modelId="{7A28DB69-FCA3-4C2A-B5C5-A6C57465682D}" type="presParOf" srcId="{D1C4E887-680E-46CF-90F3-CFA1855E8D1C}" destId="{7F94A51B-202B-439F-AC35-02167E930C68}" srcOrd="12" destOrd="0" presId="urn:microsoft.com/office/officeart/2005/8/layout/cycle8"/>
    <dgm:cxn modelId="{9951C928-3E11-4772-BB3C-D51801A52A5A}" type="presParOf" srcId="{D1C4E887-680E-46CF-90F3-CFA1855E8D1C}" destId="{7E3CE365-B035-4B80-9F18-5C5660B5334B}" srcOrd="13" destOrd="0" presId="urn:microsoft.com/office/officeart/2005/8/layout/cycle8"/>
    <dgm:cxn modelId="{0A243568-505B-45F0-A69D-0035D55E3DF4}" type="presParOf" srcId="{D1C4E887-680E-46CF-90F3-CFA1855E8D1C}" destId="{2FC35F06-BA1A-447B-9C06-6E2ECEF247B0}" srcOrd="1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27C9944-0343-41E0-BF61-65C8B3671F7B}" type="doc">
      <dgm:prSet loTypeId="urn:microsoft.com/office/officeart/2005/8/layout/cycle8" loCatId="cycle" qsTypeId="urn:microsoft.com/office/officeart/2005/8/quickstyle/simple1" qsCatId="simple" csTypeId="urn:microsoft.com/office/officeart/2005/8/colors/accent1_2" csCatId="accent1" phldr="1"/>
      <dgm:spPr/>
    </dgm:pt>
    <dgm:pt modelId="{0596CB15-CEC0-4350-851B-F72BA21A2145}">
      <dgm:prSet phldrT="[Texto]" phldr="1"/>
      <dgm:spPr>
        <a:blipFill rotWithShape="0">
          <a:blip xmlns:r="http://schemas.openxmlformats.org/officeDocument/2006/relationships" r:embed="rId1"/>
          <a:stretch>
            <a:fillRect/>
          </a:stretch>
        </a:blipFill>
      </dgm:spPr>
      <dgm:t>
        <a:bodyPr/>
        <a:lstStyle/>
        <a:p>
          <a:endParaRPr lang="es-EC" dirty="0"/>
        </a:p>
      </dgm:t>
    </dgm:pt>
    <dgm:pt modelId="{D96C328D-BAFC-42AC-BFA1-9FAC2ECAB12B}" type="parTrans" cxnId="{22DDCF27-5746-4043-A492-9E84DC774DCC}">
      <dgm:prSet/>
      <dgm:spPr/>
      <dgm:t>
        <a:bodyPr/>
        <a:lstStyle/>
        <a:p>
          <a:endParaRPr lang="es-EC"/>
        </a:p>
      </dgm:t>
    </dgm:pt>
    <dgm:pt modelId="{07EEA5DD-8632-4FD9-AD81-CDBD4E8A17B3}" type="sibTrans" cxnId="{22DDCF27-5746-4043-A492-9E84DC774DCC}">
      <dgm:prSet/>
      <dgm:spPr/>
      <dgm:t>
        <a:bodyPr/>
        <a:lstStyle/>
        <a:p>
          <a:endParaRPr lang="es-EC"/>
        </a:p>
      </dgm:t>
    </dgm:pt>
    <dgm:pt modelId="{DD528DF2-B744-4491-BE30-20D183AFEA3D}">
      <dgm:prSet phldrT="[Texto]" phldr="1"/>
      <dgm:spPr>
        <a:blipFill rotWithShape="0">
          <a:blip xmlns:r="http://schemas.openxmlformats.org/officeDocument/2006/relationships" r:embed="rId2"/>
          <a:stretch>
            <a:fillRect/>
          </a:stretch>
        </a:blipFill>
      </dgm:spPr>
      <dgm:t>
        <a:bodyPr/>
        <a:lstStyle/>
        <a:p>
          <a:endParaRPr lang="es-EC" dirty="0"/>
        </a:p>
      </dgm:t>
    </dgm:pt>
    <dgm:pt modelId="{3455B84D-A8AC-439D-80B7-8CC12228D27F}" type="parTrans" cxnId="{6E09DF07-A0BF-4E88-8002-AA8E7E76BDB1}">
      <dgm:prSet/>
      <dgm:spPr/>
      <dgm:t>
        <a:bodyPr/>
        <a:lstStyle/>
        <a:p>
          <a:endParaRPr lang="es-EC"/>
        </a:p>
      </dgm:t>
    </dgm:pt>
    <dgm:pt modelId="{E5457CE3-E37C-4F5E-8174-C38BBD741132}" type="sibTrans" cxnId="{6E09DF07-A0BF-4E88-8002-AA8E7E76BDB1}">
      <dgm:prSet/>
      <dgm:spPr/>
      <dgm:t>
        <a:bodyPr/>
        <a:lstStyle/>
        <a:p>
          <a:endParaRPr lang="es-EC"/>
        </a:p>
      </dgm:t>
    </dgm:pt>
    <dgm:pt modelId="{81C800F7-5399-4C59-B68D-AF4922B82653}">
      <dgm:prSet phldrT="[Texto]" phldr="1"/>
      <dgm:spPr>
        <a:blipFill rotWithShape="0">
          <a:blip xmlns:r="http://schemas.openxmlformats.org/officeDocument/2006/relationships" r:embed="rId3"/>
          <a:stretch>
            <a:fillRect/>
          </a:stretch>
        </a:blipFill>
      </dgm:spPr>
      <dgm:t>
        <a:bodyPr/>
        <a:lstStyle/>
        <a:p>
          <a:endParaRPr lang="es-EC" dirty="0"/>
        </a:p>
      </dgm:t>
    </dgm:pt>
    <dgm:pt modelId="{F2C60D6A-60F9-438C-8AD8-B0CD500D898B}" type="parTrans" cxnId="{72A04417-296B-4521-A0A4-4D4558DA7EEB}">
      <dgm:prSet/>
      <dgm:spPr/>
      <dgm:t>
        <a:bodyPr/>
        <a:lstStyle/>
        <a:p>
          <a:endParaRPr lang="es-EC"/>
        </a:p>
      </dgm:t>
    </dgm:pt>
    <dgm:pt modelId="{9D63BD34-D7AA-4668-A0D8-032618EE42AB}" type="sibTrans" cxnId="{72A04417-296B-4521-A0A4-4D4558DA7EEB}">
      <dgm:prSet/>
      <dgm:spPr/>
      <dgm:t>
        <a:bodyPr/>
        <a:lstStyle/>
        <a:p>
          <a:endParaRPr lang="es-EC"/>
        </a:p>
      </dgm:t>
    </dgm:pt>
    <dgm:pt modelId="{D1C4E887-680E-46CF-90F3-CFA1855E8D1C}" type="pres">
      <dgm:prSet presAssocID="{427C9944-0343-41E0-BF61-65C8B3671F7B}" presName="compositeShape" presStyleCnt="0">
        <dgm:presLayoutVars>
          <dgm:chMax val="7"/>
          <dgm:dir/>
          <dgm:resizeHandles val="exact"/>
        </dgm:presLayoutVars>
      </dgm:prSet>
      <dgm:spPr/>
    </dgm:pt>
    <dgm:pt modelId="{31AEC07E-1650-47D2-B579-27FCF625523B}" type="pres">
      <dgm:prSet presAssocID="{427C9944-0343-41E0-BF61-65C8B3671F7B}" presName="wedge1" presStyleLbl="node1" presStyleIdx="0" presStyleCnt="3"/>
      <dgm:spPr/>
      <dgm:t>
        <a:bodyPr/>
        <a:lstStyle/>
        <a:p>
          <a:endParaRPr lang="es-EC"/>
        </a:p>
      </dgm:t>
    </dgm:pt>
    <dgm:pt modelId="{D96AA2B1-0753-4019-9F12-0261F3C9789E}" type="pres">
      <dgm:prSet presAssocID="{427C9944-0343-41E0-BF61-65C8B3671F7B}" presName="dummy1a" presStyleCnt="0"/>
      <dgm:spPr/>
    </dgm:pt>
    <dgm:pt modelId="{0AD37D47-D51A-40F3-890D-FAFE3138D187}" type="pres">
      <dgm:prSet presAssocID="{427C9944-0343-41E0-BF61-65C8B3671F7B}" presName="dummy1b" presStyleCnt="0"/>
      <dgm:spPr/>
    </dgm:pt>
    <dgm:pt modelId="{725B100C-21F3-47F6-8B76-A5FFFD4A6D63}" type="pres">
      <dgm:prSet presAssocID="{427C9944-0343-41E0-BF61-65C8B3671F7B}" presName="wedge1Tx" presStyleLbl="node1" presStyleIdx="0" presStyleCnt="3">
        <dgm:presLayoutVars>
          <dgm:chMax val="0"/>
          <dgm:chPref val="0"/>
          <dgm:bulletEnabled val="1"/>
        </dgm:presLayoutVars>
      </dgm:prSet>
      <dgm:spPr/>
      <dgm:t>
        <a:bodyPr/>
        <a:lstStyle/>
        <a:p>
          <a:endParaRPr lang="es-EC"/>
        </a:p>
      </dgm:t>
    </dgm:pt>
    <dgm:pt modelId="{34D8BA23-2637-429F-B90E-38C5FBDB168F}" type="pres">
      <dgm:prSet presAssocID="{427C9944-0343-41E0-BF61-65C8B3671F7B}" presName="wedge2" presStyleLbl="node1" presStyleIdx="1" presStyleCnt="3"/>
      <dgm:spPr/>
      <dgm:t>
        <a:bodyPr/>
        <a:lstStyle/>
        <a:p>
          <a:endParaRPr lang="es-EC"/>
        </a:p>
      </dgm:t>
    </dgm:pt>
    <dgm:pt modelId="{4EF34431-91AA-45E2-AC48-028716B0B4F2}" type="pres">
      <dgm:prSet presAssocID="{427C9944-0343-41E0-BF61-65C8B3671F7B}" presName="dummy2a" presStyleCnt="0"/>
      <dgm:spPr/>
    </dgm:pt>
    <dgm:pt modelId="{1F13CD67-E1B5-4DF2-89FD-96E9F722E214}" type="pres">
      <dgm:prSet presAssocID="{427C9944-0343-41E0-BF61-65C8B3671F7B}" presName="dummy2b" presStyleCnt="0"/>
      <dgm:spPr/>
    </dgm:pt>
    <dgm:pt modelId="{43C40AAA-8E9C-4E7B-8F95-C3155D40A958}" type="pres">
      <dgm:prSet presAssocID="{427C9944-0343-41E0-BF61-65C8B3671F7B}" presName="wedge2Tx" presStyleLbl="node1" presStyleIdx="1" presStyleCnt="3">
        <dgm:presLayoutVars>
          <dgm:chMax val="0"/>
          <dgm:chPref val="0"/>
          <dgm:bulletEnabled val="1"/>
        </dgm:presLayoutVars>
      </dgm:prSet>
      <dgm:spPr/>
      <dgm:t>
        <a:bodyPr/>
        <a:lstStyle/>
        <a:p>
          <a:endParaRPr lang="es-EC"/>
        </a:p>
      </dgm:t>
    </dgm:pt>
    <dgm:pt modelId="{E051AB81-FD4E-4DBB-9F80-49116255299E}" type="pres">
      <dgm:prSet presAssocID="{427C9944-0343-41E0-BF61-65C8B3671F7B}" presName="wedge3" presStyleLbl="node1" presStyleIdx="2" presStyleCnt="3"/>
      <dgm:spPr/>
      <dgm:t>
        <a:bodyPr/>
        <a:lstStyle/>
        <a:p>
          <a:endParaRPr lang="es-EC"/>
        </a:p>
      </dgm:t>
    </dgm:pt>
    <dgm:pt modelId="{9389E442-C44B-4C4C-A1DD-7F947277F30F}" type="pres">
      <dgm:prSet presAssocID="{427C9944-0343-41E0-BF61-65C8B3671F7B}" presName="dummy3a" presStyleCnt="0"/>
      <dgm:spPr/>
    </dgm:pt>
    <dgm:pt modelId="{4787243F-2A11-4EFC-9437-3F6EA3C6AA2A}" type="pres">
      <dgm:prSet presAssocID="{427C9944-0343-41E0-BF61-65C8B3671F7B}" presName="dummy3b" presStyleCnt="0"/>
      <dgm:spPr/>
    </dgm:pt>
    <dgm:pt modelId="{08D7C547-DF7A-47B1-8539-42B9383CB358}" type="pres">
      <dgm:prSet presAssocID="{427C9944-0343-41E0-BF61-65C8B3671F7B}" presName="wedge3Tx" presStyleLbl="node1" presStyleIdx="2" presStyleCnt="3">
        <dgm:presLayoutVars>
          <dgm:chMax val="0"/>
          <dgm:chPref val="0"/>
          <dgm:bulletEnabled val="1"/>
        </dgm:presLayoutVars>
      </dgm:prSet>
      <dgm:spPr/>
      <dgm:t>
        <a:bodyPr/>
        <a:lstStyle/>
        <a:p>
          <a:endParaRPr lang="es-EC"/>
        </a:p>
      </dgm:t>
    </dgm:pt>
    <dgm:pt modelId="{7F94A51B-202B-439F-AC35-02167E930C68}" type="pres">
      <dgm:prSet presAssocID="{07EEA5DD-8632-4FD9-AD81-CDBD4E8A17B3}" presName="arrowWedge1" presStyleLbl="fgSibTrans2D1" presStyleIdx="0" presStyleCnt="3"/>
      <dgm:spPr>
        <a:solidFill>
          <a:srgbClr val="FFFF00"/>
        </a:solidFill>
        <a:ln>
          <a:solidFill>
            <a:srgbClr val="FF0000"/>
          </a:solidFill>
        </a:ln>
      </dgm:spPr>
    </dgm:pt>
    <dgm:pt modelId="{7E3CE365-B035-4B80-9F18-5C5660B5334B}" type="pres">
      <dgm:prSet presAssocID="{E5457CE3-E37C-4F5E-8174-C38BBD741132}" presName="arrowWedge2" presStyleLbl="fgSibTrans2D1" presStyleIdx="1" presStyleCnt="3"/>
      <dgm:spPr>
        <a:solidFill>
          <a:srgbClr val="FFFF00"/>
        </a:solidFill>
        <a:ln>
          <a:solidFill>
            <a:srgbClr val="FF0000"/>
          </a:solidFill>
        </a:ln>
      </dgm:spPr>
      <dgm:t>
        <a:bodyPr/>
        <a:lstStyle/>
        <a:p>
          <a:endParaRPr lang="es-EC"/>
        </a:p>
      </dgm:t>
    </dgm:pt>
    <dgm:pt modelId="{2FC35F06-BA1A-447B-9C06-6E2ECEF247B0}" type="pres">
      <dgm:prSet presAssocID="{9D63BD34-D7AA-4668-A0D8-032618EE42AB}" presName="arrowWedge3" presStyleLbl="fgSibTrans2D1" presStyleIdx="2" presStyleCnt="3"/>
      <dgm:spPr>
        <a:solidFill>
          <a:srgbClr val="FFFF00"/>
        </a:solidFill>
        <a:ln>
          <a:solidFill>
            <a:srgbClr val="FF0000"/>
          </a:solidFill>
        </a:ln>
      </dgm:spPr>
    </dgm:pt>
  </dgm:ptLst>
  <dgm:cxnLst>
    <dgm:cxn modelId="{6E09DF07-A0BF-4E88-8002-AA8E7E76BDB1}" srcId="{427C9944-0343-41E0-BF61-65C8B3671F7B}" destId="{DD528DF2-B744-4491-BE30-20D183AFEA3D}" srcOrd="1" destOrd="0" parTransId="{3455B84D-A8AC-439D-80B7-8CC12228D27F}" sibTransId="{E5457CE3-E37C-4F5E-8174-C38BBD741132}"/>
    <dgm:cxn modelId="{4FADA68B-A3FB-4923-8C2F-47FFBB6CDC2A}" type="presOf" srcId="{81C800F7-5399-4C59-B68D-AF4922B82653}" destId="{E051AB81-FD4E-4DBB-9F80-49116255299E}" srcOrd="0" destOrd="0" presId="urn:microsoft.com/office/officeart/2005/8/layout/cycle8"/>
    <dgm:cxn modelId="{72A04417-296B-4521-A0A4-4D4558DA7EEB}" srcId="{427C9944-0343-41E0-BF61-65C8B3671F7B}" destId="{81C800F7-5399-4C59-B68D-AF4922B82653}" srcOrd="2" destOrd="0" parTransId="{F2C60D6A-60F9-438C-8AD8-B0CD500D898B}" sibTransId="{9D63BD34-D7AA-4668-A0D8-032618EE42AB}"/>
    <dgm:cxn modelId="{516A2B63-EE3B-498E-9BB8-0EA23D511A4D}" type="presOf" srcId="{0596CB15-CEC0-4350-851B-F72BA21A2145}" destId="{31AEC07E-1650-47D2-B579-27FCF625523B}" srcOrd="0" destOrd="0" presId="urn:microsoft.com/office/officeart/2005/8/layout/cycle8"/>
    <dgm:cxn modelId="{8E4A8D55-5B74-4B76-9887-6A495FAEBAF5}" type="presOf" srcId="{427C9944-0343-41E0-BF61-65C8B3671F7B}" destId="{D1C4E887-680E-46CF-90F3-CFA1855E8D1C}" srcOrd="0" destOrd="0" presId="urn:microsoft.com/office/officeart/2005/8/layout/cycle8"/>
    <dgm:cxn modelId="{2C859B98-AA8F-4C36-91CB-1AF1BE54CBED}" type="presOf" srcId="{DD528DF2-B744-4491-BE30-20D183AFEA3D}" destId="{34D8BA23-2637-429F-B90E-38C5FBDB168F}" srcOrd="0" destOrd="0" presId="urn:microsoft.com/office/officeart/2005/8/layout/cycle8"/>
    <dgm:cxn modelId="{22DDCF27-5746-4043-A492-9E84DC774DCC}" srcId="{427C9944-0343-41E0-BF61-65C8B3671F7B}" destId="{0596CB15-CEC0-4350-851B-F72BA21A2145}" srcOrd="0" destOrd="0" parTransId="{D96C328D-BAFC-42AC-BFA1-9FAC2ECAB12B}" sibTransId="{07EEA5DD-8632-4FD9-AD81-CDBD4E8A17B3}"/>
    <dgm:cxn modelId="{B64168F1-7F71-4CCE-92CD-EEA530B48520}" type="presOf" srcId="{DD528DF2-B744-4491-BE30-20D183AFEA3D}" destId="{43C40AAA-8E9C-4E7B-8F95-C3155D40A958}" srcOrd="1" destOrd="0" presId="urn:microsoft.com/office/officeart/2005/8/layout/cycle8"/>
    <dgm:cxn modelId="{B167BF4F-3795-4598-9A55-F9C0FCA14561}" type="presOf" srcId="{81C800F7-5399-4C59-B68D-AF4922B82653}" destId="{08D7C547-DF7A-47B1-8539-42B9383CB358}" srcOrd="1" destOrd="0" presId="urn:microsoft.com/office/officeart/2005/8/layout/cycle8"/>
    <dgm:cxn modelId="{F33C75EE-5226-4491-8C52-8C261F0659F1}" type="presOf" srcId="{0596CB15-CEC0-4350-851B-F72BA21A2145}" destId="{725B100C-21F3-47F6-8B76-A5FFFD4A6D63}" srcOrd="1" destOrd="0" presId="urn:microsoft.com/office/officeart/2005/8/layout/cycle8"/>
    <dgm:cxn modelId="{C2EA3741-A693-4779-9E43-026FDA6230A3}" type="presParOf" srcId="{D1C4E887-680E-46CF-90F3-CFA1855E8D1C}" destId="{31AEC07E-1650-47D2-B579-27FCF625523B}" srcOrd="0" destOrd="0" presId="urn:microsoft.com/office/officeart/2005/8/layout/cycle8"/>
    <dgm:cxn modelId="{2DD4A9CF-96A1-4F29-AAAE-FBFFE868A58D}" type="presParOf" srcId="{D1C4E887-680E-46CF-90F3-CFA1855E8D1C}" destId="{D96AA2B1-0753-4019-9F12-0261F3C9789E}" srcOrd="1" destOrd="0" presId="urn:microsoft.com/office/officeart/2005/8/layout/cycle8"/>
    <dgm:cxn modelId="{F257ECDC-B734-4728-8D44-FFD7593894DC}" type="presParOf" srcId="{D1C4E887-680E-46CF-90F3-CFA1855E8D1C}" destId="{0AD37D47-D51A-40F3-890D-FAFE3138D187}" srcOrd="2" destOrd="0" presId="urn:microsoft.com/office/officeart/2005/8/layout/cycle8"/>
    <dgm:cxn modelId="{9ED7F5EF-E301-4BFB-B3EF-6221FAEBE5DC}" type="presParOf" srcId="{D1C4E887-680E-46CF-90F3-CFA1855E8D1C}" destId="{725B100C-21F3-47F6-8B76-A5FFFD4A6D63}" srcOrd="3" destOrd="0" presId="urn:microsoft.com/office/officeart/2005/8/layout/cycle8"/>
    <dgm:cxn modelId="{FF3B1356-0768-4506-A92C-343FBE42CA8B}" type="presParOf" srcId="{D1C4E887-680E-46CF-90F3-CFA1855E8D1C}" destId="{34D8BA23-2637-429F-B90E-38C5FBDB168F}" srcOrd="4" destOrd="0" presId="urn:microsoft.com/office/officeart/2005/8/layout/cycle8"/>
    <dgm:cxn modelId="{6A21D405-4F93-44AE-8744-976CC439DB79}" type="presParOf" srcId="{D1C4E887-680E-46CF-90F3-CFA1855E8D1C}" destId="{4EF34431-91AA-45E2-AC48-028716B0B4F2}" srcOrd="5" destOrd="0" presId="urn:microsoft.com/office/officeart/2005/8/layout/cycle8"/>
    <dgm:cxn modelId="{F431DAE4-2F35-40A6-B774-3249CC350532}" type="presParOf" srcId="{D1C4E887-680E-46CF-90F3-CFA1855E8D1C}" destId="{1F13CD67-E1B5-4DF2-89FD-96E9F722E214}" srcOrd="6" destOrd="0" presId="urn:microsoft.com/office/officeart/2005/8/layout/cycle8"/>
    <dgm:cxn modelId="{64ADF524-916F-4735-868C-E92CC4372EF7}" type="presParOf" srcId="{D1C4E887-680E-46CF-90F3-CFA1855E8D1C}" destId="{43C40AAA-8E9C-4E7B-8F95-C3155D40A958}" srcOrd="7" destOrd="0" presId="urn:microsoft.com/office/officeart/2005/8/layout/cycle8"/>
    <dgm:cxn modelId="{DC1DE636-DE22-4750-A98C-45AAF2D00600}" type="presParOf" srcId="{D1C4E887-680E-46CF-90F3-CFA1855E8D1C}" destId="{E051AB81-FD4E-4DBB-9F80-49116255299E}" srcOrd="8" destOrd="0" presId="urn:microsoft.com/office/officeart/2005/8/layout/cycle8"/>
    <dgm:cxn modelId="{9574310B-2708-495D-A0B0-F7CAF6769D2F}" type="presParOf" srcId="{D1C4E887-680E-46CF-90F3-CFA1855E8D1C}" destId="{9389E442-C44B-4C4C-A1DD-7F947277F30F}" srcOrd="9" destOrd="0" presId="urn:microsoft.com/office/officeart/2005/8/layout/cycle8"/>
    <dgm:cxn modelId="{1C68AA23-0FC3-432B-8C1D-CE56F30AFAA8}" type="presParOf" srcId="{D1C4E887-680E-46CF-90F3-CFA1855E8D1C}" destId="{4787243F-2A11-4EFC-9437-3F6EA3C6AA2A}" srcOrd="10" destOrd="0" presId="urn:microsoft.com/office/officeart/2005/8/layout/cycle8"/>
    <dgm:cxn modelId="{6287402D-425E-49DF-B85C-6CC6B4003322}" type="presParOf" srcId="{D1C4E887-680E-46CF-90F3-CFA1855E8D1C}" destId="{08D7C547-DF7A-47B1-8539-42B9383CB358}" srcOrd="11" destOrd="0" presId="urn:microsoft.com/office/officeart/2005/8/layout/cycle8"/>
    <dgm:cxn modelId="{E7B97DDE-6593-4DEE-91C3-ADAE945E0C7F}" type="presParOf" srcId="{D1C4E887-680E-46CF-90F3-CFA1855E8D1C}" destId="{7F94A51B-202B-439F-AC35-02167E930C68}" srcOrd="12" destOrd="0" presId="urn:microsoft.com/office/officeart/2005/8/layout/cycle8"/>
    <dgm:cxn modelId="{613F8BEF-06D3-4E7F-A175-C40B30867562}" type="presParOf" srcId="{D1C4E887-680E-46CF-90F3-CFA1855E8D1C}" destId="{7E3CE365-B035-4B80-9F18-5C5660B5334B}" srcOrd="13" destOrd="0" presId="urn:microsoft.com/office/officeart/2005/8/layout/cycle8"/>
    <dgm:cxn modelId="{F116F258-72DF-4D51-9844-75656EC4528F}" type="presParOf" srcId="{D1C4E887-680E-46CF-90F3-CFA1855E8D1C}" destId="{2FC35F06-BA1A-447B-9C06-6E2ECEF247B0}" srcOrd="14" destOrd="0" presId="urn:microsoft.com/office/officeart/2005/8/layout/cycle8"/>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348FF41-6E85-46CF-9F91-AF86283EDE0A}"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s-ES"/>
        </a:p>
      </dgm:t>
    </dgm:pt>
    <dgm:pt modelId="{EA7DC754-FA48-4CBC-9845-04FBA868DBF9}">
      <dgm:prSet phldrT="[Texto]" custT="1"/>
      <dgm:spPr>
        <a:solidFill>
          <a:srgbClr val="0070C0"/>
        </a:solidFill>
      </dgm:spPr>
      <dgm:t>
        <a:bodyPr/>
        <a:lstStyle/>
        <a:p>
          <a:r>
            <a:rPr lang="es-ES" sz="3200" b="1" dirty="0" smtClean="0">
              <a:solidFill>
                <a:schemeClr val="tx1"/>
              </a:solidFill>
              <a:latin typeface="Arial" pitchFamily="34" charset="0"/>
              <a:cs typeface="Arial" pitchFamily="34" charset="0"/>
            </a:rPr>
            <a:t>CONCEPTUALIZACIONES</a:t>
          </a:r>
          <a:r>
            <a:rPr lang="es-ES" sz="5600" dirty="0" smtClean="0"/>
            <a:t>  </a:t>
          </a:r>
          <a:endParaRPr lang="es-ES" sz="5600" dirty="0"/>
        </a:p>
      </dgm:t>
    </dgm:pt>
    <dgm:pt modelId="{21AB149C-BC33-4E6D-AB3F-E9B2D2DD91BC}" type="parTrans" cxnId="{00370C09-A444-4060-B44D-2633F42A28F8}">
      <dgm:prSet/>
      <dgm:spPr/>
      <dgm:t>
        <a:bodyPr/>
        <a:lstStyle/>
        <a:p>
          <a:endParaRPr lang="es-ES"/>
        </a:p>
      </dgm:t>
    </dgm:pt>
    <dgm:pt modelId="{889981A7-0B2F-4A8E-94F0-AE24A218FB4D}" type="sibTrans" cxnId="{00370C09-A444-4060-B44D-2633F42A28F8}">
      <dgm:prSet/>
      <dgm:spPr/>
      <dgm:t>
        <a:bodyPr/>
        <a:lstStyle/>
        <a:p>
          <a:endParaRPr lang="es-ES"/>
        </a:p>
      </dgm:t>
    </dgm:pt>
    <dgm:pt modelId="{E5D0FEB2-563D-4E71-B4D4-CA6843D26108}">
      <dgm:prSet phldrT="[Texto]" custT="1"/>
      <dgm:spPr>
        <a:solidFill>
          <a:srgbClr val="6699FF"/>
        </a:solidFill>
        <a:ln>
          <a:solidFill>
            <a:srgbClr val="66FF99"/>
          </a:solidFill>
        </a:ln>
      </dgm:spPr>
      <dgm:t>
        <a:bodyPr/>
        <a:lstStyle/>
        <a:p>
          <a:pPr algn="ctr" defTabSz="800100">
            <a:lnSpc>
              <a:spcPct val="90000"/>
            </a:lnSpc>
            <a:spcBef>
              <a:spcPct val="0"/>
            </a:spcBef>
            <a:spcAft>
              <a:spcPct val="35000"/>
            </a:spcAft>
          </a:pPr>
          <a:r>
            <a:rPr lang="es-ES" sz="1800" b="1" dirty="0" smtClean="0">
              <a:solidFill>
                <a:schemeClr val="tx1"/>
              </a:solidFill>
              <a:latin typeface="Arial" pitchFamily="34" charset="0"/>
              <a:cs typeface="Arial" pitchFamily="34" charset="0"/>
            </a:rPr>
            <a:t> </a:t>
          </a:r>
        </a:p>
        <a:p>
          <a:pPr algn="ctr" defTabSz="800100">
            <a:lnSpc>
              <a:spcPct val="90000"/>
            </a:lnSpc>
            <a:spcBef>
              <a:spcPct val="0"/>
            </a:spcBef>
            <a:spcAft>
              <a:spcPct val="35000"/>
            </a:spcAft>
          </a:pPr>
          <a:endParaRPr lang="es-ES" sz="1800" dirty="0" smtClean="0"/>
        </a:p>
        <a:p>
          <a:pPr marL="0" marR="0" indent="0" algn="ctr" defTabSz="800100" eaLnBrk="1" fontAlgn="auto" latinLnBrk="0" hangingPunct="1">
            <a:lnSpc>
              <a:spcPct val="90000"/>
            </a:lnSpc>
            <a:spcBef>
              <a:spcPct val="0"/>
            </a:spcBef>
            <a:spcAft>
              <a:spcPct val="35000"/>
            </a:spcAft>
            <a:buClrTx/>
            <a:buSzTx/>
            <a:buFontTx/>
            <a:buNone/>
            <a:tabLst/>
            <a:defRPr/>
          </a:pPr>
          <a:r>
            <a:rPr lang="es-ES" sz="1800" b="1" dirty="0" smtClean="0">
              <a:solidFill>
                <a:schemeClr val="tx1"/>
              </a:solidFill>
              <a:latin typeface="Arial" pitchFamily="34" charset="0"/>
              <a:cs typeface="Arial" pitchFamily="34" charset="0"/>
            </a:rPr>
            <a:t>LA  ACTIVIDAD FÌSICA</a:t>
          </a:r>
        </a:p>
        <a:p>
          <a:pPr marL="0" marR="0" indent="0" algn="just" defTabSz="800100" eaLnBrk="1" fontAlgn="auto" latinLnBrk="0" hangingPunct="1">
            <a:lnSpc>
              <a:spcPct val="90000"/>
            </a:lnSpc>
            <a:spcBef>
              <a:spcPct val="0"/>
            </a:spcBef>
            <a:spcAft>
              <a:spcPct val="35000"/>
            </a:spcAft>
            <a:buClrTx/>
            <a:buSzTx/>
            <a:buFontTx/>
            <a:buNone/>
            <a:tabLst/>
            <a:defRPr/>
          </a:pPr>
          <a:endParaRPr lang="es-EC" b="1" dirty="0" smtClean="0">
            <a:solidFill>
              <a:schemeClr val="tx1"/>
            </a:solidFill>
            <a:latin typeface="Arial" pitchFamily="34" charset="0"/>
            <a:cs typeface="Arial" pitchFamily="34" charset="0"/>
          </a:endParaRPr>
        </a:p>
        <a:p>
          <a:pPr marL="0" marR="0" indent="0" algn="just" defTabSz="800100" eaLnBrk="1" fontAlgn="auto" latinLnBrk="0" hangingPunct="1">
            <a:lnSpc>
              <a:spcPct val="90000"/>
            </a:lnSpc>
            <a:spcBef>
              <a:spcPct val="0"/>
            </a:spcBef>
            <a:spcAft>
              <a:spcPct val="35000"/>
            </a:spcAft>
            <a:buClrTx/>
            <a:buSzTx/>
            <a:buFontTx/>
            <a:buNone/>
            <a:tabLst/>
            <a:defRPr/>
          </a:pPr>
          <a:r>
            <a:rPr lang="es-EC" sz="2000" b="1" dirty="0" smtClean="0">
              <a:solidFill>
                <a:schemeClr val="tx1"/>
              </a:solidFill>
              <a:latin typeface="Arial" pitchFamily="34" charset="0"/>
              <a:cs typeface="Arial" pitchFamily="34" charset="0"/>
            </a:rPr>
            <a:t>Es todo movimiento del cuerpo que hace trabajar a los músculos y requiere más energía que  al estar en reposo. Caminar, correr, bailar, nadar, practicar yoga y trabajar en la huerta o el jardín son unos pocos ejemplos de actividad física.(Aguilar, 2000</a:t>
          </a:r>
          <a:r>
            <a:rPr lang="es-EC" b="1" dirty="0" smtClean="0">
              <a:solidFill>
                <a:schemeClr val="tx1"/>
              </a:solidFill>
              <a:latin typeface="Arial" pitchFamily="34" charset="0"/>
              <a:cs typeface="Arial" pitchFamily="34" charset="0"/>
            </a:rPr>
            <a:t>)</a:t>
          </a:r>
          <a:endParaRPr lang="es-ES" sz="1800" b="1" dirty="0" smtClean="0">
            <a:solidFill>
              <a:schemeClr val="tx1"/>
            </a:solidFill>
            <a:latin typeface="Arial" pitchFamily="34" charset="0"/>
            <a:cs typeface="Arial" pitchFamily="34" charset="0"/>
          </a:endParaRPr>
        </a:p>
        <a:p>
          <a:pPr algn="ctr" defTabSz="800100">
            <a:lnSpc>
              <a:spcPct val="90000"/>
            </a:lnSpc>
            <a:spcBef>
              <a:spcPct val="0"/>
            </a:spcBef>
            <a:spcAft>
              <a:spcPct val="35000"/>
            </a:spcAft>
          </a:pPr>
          <a:endParaRPr lang="es-ES" sz="1800" dirty="0" smtClean="0"/>
        </a:p>
        <a:p>
          <a:pPr algn="ctr" defTabSz="800100">
            <a:lnSpc>
              <a:spcPct val="90000"/>
            </a:lnSpc>
            <a:spcBef>
              <a:spcPct val="0"/>
            </a:spcBef>
            <a:spcAft>
              <a:spcPct val="35000"/>
            </a:spcAft>
          </a:pPr>
          <a:endParaRPr lang="es-ES" sz="1800" dirty="0" smtClean="0"/>
        </a:p>
        <a:p>
          <a:pPr algn="ctr" defTabSz="800100">
            <a:lnSpc>
              <a:spcPct val="90000"/>
            </a:lnSpc>
            <a:spcBef>
              <a:spcPct val="0"/>
            </a:spcBef>
            <a:spcAft>
              <a:spcPct val="35000"/>
            </a:spcAft>
          </a:pPr>
          <a:endParaRPr lang="es-ES" sz="1800" dirty="0" smtClean="0"/>
        </a:p>
        <a:p>
          <a:pPr algn="ctr" defTabSz="800100">
            <a:lnSpc>
              <a:spcPct val="90000"/>
            </a:lnSpc>
            <a:spcBef>
              <a:spcPct val="0"/>
            </a:spcBef>
            <a:spcAft>
              <a:spcPct val="35000"/>
            </a:spcAft>
          </a:pPr>
          <a:endParaRPr lang="es-ES" sz="1800" dirty="0" smtClean="0"/>
        </a:p>
        <a:p>
          <a:pPr algn="ctr" defTabSz="800100">
            <a:lnSpc>
              <a:spcPct val="90000"/>
            </a:lnSpc>
            <a:spcBef>
              <a:spcPct val="0"/>
            </a:spcBef>
            <a:spcAft>
              <a:spcPct val="35000"/>
            </a:spcAft>
          </a:pPr>
          <a:endParaRPr lang="es-ES" sz="1800" dirty="0" smtClean="0"/>
        </a:p>
        <a:p>
          <a:pPr algn="ctr" defTabSz="800100">
            <a:lnSpc>
              <a:spcPct val="90000"/>
            </a:lnSpc>
            <a:spcBef>
              <a:spcPct val="0"/>
            </a:spcBef>
            <a:spcAft>
              <a:spcPct val="35000"/>
            </a:spcAft>
          </a:pPr>
          <a:endParaRPr lang="es-ES" sz="1800" dirty="0" smtClean="0"/>
        </a:p>
        <a:p>
          <a:pPr algn="ctr" defTabSz="800100">
            <a:lnSpc>
              <a:spcPct val="90000"/>
            </a:lnSpc>
            <a:spcBef>
              <a:spcPct val="0"/>
            </a:spcBef>
            <a:spcAft>
              <a:spcPct val="35000"/>
            </a:spcAft>
          </a:pPr>
          <a:endParaRPr lang="es-ES" sz="1800" dirty="0" smtClean="0"/>
        </a:p>
        <a:p>
          <a:pPr algn="ctr" defTabSz="800100">
            <a:lnSpc>
              <a:spcPct val="90000"/>
            </a:lnSpc>
            <a:spcBef>
              <a:spcPct val="0"/>
            </a:spcBef>
            <a:spcAft>
              <a:spcPct val="35000"/>
            </a:spcAft>
          </a:pPr>
          <a:endParaRPr lang="es-ES" sz="1800" dirty="0"/>
        </a:p>
      </dgm:t>
    </dgm:pt>
    <dgm:pt modelId="{B54CB305-1573-4451-A0CE-53C025B597BF}" type="parTrans" cxnId="{FC1FE701-9F03-4A80-8B6B-B31E11935C06}">
      <dgm:prSet/>
      <dgm:spPr/>
      <dgm:t>
        <a:bodyPr/>
        <a:lstStyle/>
        <a:p>
          <a:endParaRPr lang="es-ES"/>
        </a:p>
      </dgm:t>
    </dgm:pt>
    <dgm:pt modelId="{DEDA4921-43E0-4675-AEDF-F1365E9FD766}" type="sibTrans" cxnId="{FC1FE701-9F03-4A80-8B6B-B31E11935C06}">
      <dgm:prSet/>
      <dgm:spPr/>
      <dgm:t>
        <a:bodyPr/>
        <a:lstStyle/>
        <a:p>
          <a:endParaRPr lang="es-ES"/>
        </a:p>
      </dgm:t>
    </dgm:pt>
    <dgm:pt modelId="{9A15FDB8-C2FC-4001-BA4E-30D5964A8791}">
      <dgm:prSet phldrT="[Texto]" custT="1"/>
      <dgm:spPr>
        <a:solidFill>
          <a:srgbClr val="9DCFDF"/>
        </a:solidFill>
        <a:ln>
          <a:solidFill>
            <a:srgbClr val="6699FF"/>
          </a:solidFill>
        </a:ln>
      </dgm:spPr>
      <dgm:t>
        <a:bodyPr anchor="ctr"/>
        <a:lstStyle/>
        <a:p>
          <a:pPr marL="0" marR="0" indent="0" algn="just" defTabSz="933450" eaLnBrk="1" fontAlgn="auto" latinLnBrk="0" hangingPunct="1">
            <a:lnSpc>
              <a:spcPct val="90000"/>
            </a:lnSpc>
            <a:spcBef>
              <a:spcPct val="0"/>
            </a:spcBef>
            <a:spcAft>
              <a:spcPct val="35000"/>
            </a:spcAft>
            <a:buClrTx/>
            <a:buSzTx/>
            <a:buFontTx/>
            <a:buNone/>
            <a:tabLst/>
            <a:defRPr/>
          </a:pPr>
          <a:r>
            <a:rPr lang="es-EC" sz="1800" b="1" dirty="0" smtClean="0">
              <a:solidFill>
                <a:schemeClr val="tx1"/>
              </a:solidFill>
              <a:latin typeface="Arial" pitchFamily="34" charset="0"/>
              <a:cs typeface="Arial" pitchFamily="34" charset="0"/>
            </a:rPr>
            <a:t>Representa el potencial del organismo para enfrentarse a los retos, desde el punto de vista físico, que se propone. Puede definirse como la suma ponderada de las diferentes capacidades físicas de una persona”. (Fuentes, 2007) </a:t>
          </a:r>
          <a:endParaRPr lang="es-ES" sz="1800" b="1" dirty="0" smtClean="0">
            <a:solidFill>
              <a:schemeClr val="tx1"/>
            </a:solidFill>
            <a:latin typeface="Arial" pitchFamily="34" charset="0"/>
            <a:cs typeface="Arial" pitchFamily="34" charset="0"/>
          </a:endParaRPr>
        </a:p>
      </dgm:t>
    </dgm:pt>
    <dgm:pt modelId="{9306C63C-96E2-49FF-8306-A8851F1C2BBC}" type="parTrans" cxnId="{8E789B8A-310D-4BBF-8CE6-F42411C2EC01}">
      <dgm:prSet/>
      <dgm:spPr/>
      <dgm:t>
        <a:bodyPr/>
        <a:lstStyle/>
        <a:p>
          <a:endParaRPr lang="es-ES"/>
        </a:p>
      </dgm:t>
    </dgm:pt>
    <dgm:pt modelId="{496EFAC2-99CA-4EE3-B410-568C8E918DF2}" type="sibTrans" cxnId="{8E789B8A-310D-4BBF-8CE6-F42411C2EC01}">
      <dgm:prSet/>
      <dgm:spPr/>
      <dgm:t>
        <a:bodyPr/>
        <a:lstStyle/>
        <a:p>
          <a:endParaRPr lang="es-ES"/>
        </a:p>
      </dgm:t>
    </dgm:pt>
    <dgm:pt modelId="{044C82D8-35FC-43C4-BCDB-756F5631B21B}" type="pres">
      <dgm:prSet presAssocID="{4348FF41-6E85-46CF-9F91-AF86283EDE0A}" presName="composite" presStyleCnt="0">
        <dgm:presLayoutVars>
          <dgm:chMax val="1"/>
          <dgm:dir/>
          <dgm:resizeHandles val="exact"/>
        </dgm:presLayoutVars>
      </dgm:prSet>
      <dgm:spPr/>
      <dgm:t>
        <a:bodyPr/>
        <a:lstStyle/>
        <a:p>
          <a:endParaRPr lang="es-ES"/>
        </a:p>
      </dgm:t>
    </dgm:pt>
    <dgm:pt modelId="{C095A5C6-F31A-4DB2-9ED6-EE65A1F9D3E0}" type="pres">
      <dgm:prSet presAssocID="{EA7DC754-FA48-4CBC-9845-04FBA868DBF9}" presName="roof" presStyleLbl="dkBgShp" presStyleIdx="0" presStyleCnt="2" custScaleY="39978"/>
      <dgm:spPr/>
      <dgm:t>
        <a:bodyPr/>
        <a:lstStyle/>
        <a:p>
          <a:endParaRPr lang="es-ES"/>
        </a:p>
      </dgm:t>
    </dgm:pt>
    <dgm:pt modelId="{F5CF3572-2DA8-415C-A0F9-0F0B1C47B0C6}" type="pres">
      <dgm:prSet presAssocID="{EA7DC754-FA48-4CBC-9845-04FBA868DBF9}" presName="pillars" presStyleCnt="0"/>
      <dgm:spPr/>
    </dgm:pt>
    <dgm:pt modelId="{BD28B718-F458-4C8D-A200-4B8F7F32F24A}" type="pres">
      <dgm:prSet presAssocID="{EA7DC754-FA48-4CBC-9845-04FBA868DBF9}" presName="pillar1" presStyleLbl="node1" presStyleIdx="0" presStyleCnt="2" custScaleX="47008" custScaleY="121423" custLinFactNeighborX="-2203" custLinFactNeighborY="-3382">
        <dgm:presLayoutVars>
          <dgm:bulletEnabled val="1"/>
        </dgm:presLayoutVars>
      </dgm:prSet>
      <dgm:spPr/>
      <dgm:t>
        <a:bodyPr/>
        <a:lstStyle/>
        <a:p>
          <a:endParaRPr lang="es-ES"/>
        </a:p>
      </dgm:t>
    </dgm:pt>
    <dgm:pt modelId="{CF32402A-1CE1-4278-95BA-8BEC50DFE2F2}" type="pres">
      <dgm:prSet presAssocID="{9A15FDB8-C2FC-4001-BA4E-30D5964A8791}" presName="pillarX" presStyleLbl="node1" presStyleIdx="1" presStyleCnt="2" custScaleX="46601" custScaleY="75485" custLinFactNeighborX="1624" custLinFactNeighborY="-25960">
        <dgm:presLayoutVars>
          <dgm:bulletEnabled val="1"/>
        </dgm:presLayoutVars>
      </dgm:prSet>
      <dgm:spPr/>
      <dgm:t>
        <a:bodyPr/>
        <a:lstStyle/>
        <a:p>
          <a:endParaRPr lang="es-ES"/>
        </a:p>
      </dgm:t>
    </dgm:pt>
    <dgm:pt modelId="{B7EEBC4E-09FA-4823-9393-DF7D55A89680}" type="pres">
      <dgm:prSet presAssocID="{EA7DC754-FA48-4CBC-9845-04FBA868DBF9}" presName="base" presStyleLbl="dkBgShp" presStyleIdx="1" presStyleCnt="2" custFlipVert="0" custScaleX="96364" custScaleY="132569" custLinFactNeighborX="739" custLinFactNeighborY="-4954"/>
      <dgm:spPr>
        <a:solidFill>
          <a:srgbClr val="66FF99"/>
        </a:solidFill>
        <a:ln>
          <a:solidFill>
            <a:srgbClr val="DF87AD"/>
          </a:solidFill>
        </a:ln>
      </dgm:spPr>
      <dgm:t>
        <a:bodyPr/>
        <a:lstStyle/>
        <a:p>
          <a:endParaRPr lang="es-ES"/>
        </a:p>
      </dgm:t>
    </dgm:pt>
  </dgm:ptLst>
  <dgm:cxnLst>
    <dgm:cxn modelId="{D702B219-FF0A-445F-89FE-87CDF1360422}" type="presOf" srcId="{E5D0FEB2-563D-4E71-B4D4-CA6843D26108}" destId="{BD28B718-F458-4C8D-A200-4B8F7F32F24A}" srcOrd="0" destOrd="0" presId="urn:microsoft.com/office/officeart/2005/8/layout/hList3"/>
    <dgm:cxn modelId="{C221C79B-35A4-4D4F-8ED5-05B3348399F3}" type="presOf" srcId="{4348FF41-6E85-46CF-9F91-AF86283EDE0A}" destId="{044C82D8-35FC-43C4-BCDB-756F5631B21B}" srcOrd="0" destOrd="0" presId="urn:microsoft.com/office/officeart/2005/8/layout/hList3"/>
    <dgm:cxn modelId="{8E789B8A-310D-4BBF-8CE6-F42411C2EC01}" srcId="{EA7DC754-FA48-4CBC-9845-04FBA868DBF9}" destId="{9A15FDB8-C2FC-4001-BA4E-30D5964A8791}" srcOrd="1" destOrd="0" parTransId="{9306C63C-96E2-49FF-8306-A8851F1C2BBC}" sibTransId="{496EFAC2-99CA-4EE3-B410-568C8E918DF2}"/>
    <dgm:cxn modelId="{00370C09-A444-4060-B44D-2633F42A28F8}" srcId="{4348FF41-6E85-46CF-9F91-AF86283EDE0A}" destId="{EA7DC754-FA48-4CBC-9845-04FBA868DBF9}" srcOrd="0" destOrd="0" parTransId="{21AB149C-BC33-4E6D-AB3F-E9B2D2DD91BC}" sibTransId="{889981A7-0B2F-4A8E-94F0-AE24A218FB4D}"/>
    <dgm:cxn modelId="{01C1E098-AE5F-4E57-AD80-684881C4F738}" type="presOf" srcId="{EA7DC754-FA48-4CBC-9845-04FBA868DBF9}" destId="{C095A5C6-F31A-4DB2-9ED6-EE65A1F9D3E0}" srcOrd="0" destOrd="0" presId="urn:microsoft.com/office/officeart/2005/8/layout/hList3"/>
    <dgm:cxn modelId="{FC1FE701-9F03-4A80-8B6B-B31E11935C06}" srcId="{EA7DC754-FA48-4CBC-9845-04FBA868DBF9}" destId="{E5D0FEB2-563D-4E71-B4D4-CA6843D26108}" srcOrd="0" destOrd="0" parTransId="{B54CB305-1573-4451-A0CE-53C025B597BF}" sibTransId="{DEDA4921-43E0-4675-AEDF-F1365E9FD766}"/>
    <dgm:cxn modelId="{A28B3235-29DC-4B40-A9E5-788952C7A4EE}" type="presOf" srcId="{9A15FDB8-C2FC-4001-BA4E-30D5964A8791}" destId="{CF32402A-1CE1-4278-95BA-8BEC50DFE2F2}" srcOrd="0" destOrd="0" presId="urn:microsoft.com/office/officeart/2005/8/layout/hList3"/>
    <dgm:cxn modelId="{E372A46C-332E-417D-B67E-F28ADCA9F758}" type="presParOf" srcId="{044C82D8-35FC-43C4-BCDB-756F5631B21B}" destId="{C095A5C6-F31A-4DB2-9ED6-EE65A1F9D3E0}" srcOrd="0" destOrd="0" presId="urn:microsoft.com/office/officeart/2005/8/layout/hList3"/>
    <dgm:cxn modelId="{32BF67B5-2FCA-40F8-8909-4D6FF7ABF18E}" type="presParOf" srcId="{044C82D8-35FC-43C4-BCDB-756F5631B21B}" destId="{F5CF3572-2DA8-415C-A0F9-0F0B1C47B0C6}" srcOrd="1" destOrd="0" presId="urn:microsoft.com/office/officeart/2005/8/layout/hList3"/>
    <dgm:cxn modelId="{001FAF65-90D6-46A8-ABA2-146BEAE4BFC0}" type="presParOf" srcId="{F5CF3572-2DA8-415C-A0F9-0F0B1C47B0C6}" destId="{BD28B718-F458-4C8D-A200-4B8F7F32F24A}" srcOrd="0" destOrd="0" presId="urn:microsoft.com/office/officeart/2005/8/layout/hList3"/>
    <dgm:cxn modelId="{8BD809DB-E4EF-40AA-B927-21E54BC32CFA}" type="presParOf" srcId="{F5CF3572-2DA8-415C-A0F9-0F0B1C47B0C6}" destId="{CF32402A-1CE1-4278-95BA-8BEC50DFE2F2}" srcOrd="1" destOrd="0" presId="urn:microsoft.com/office/officeart/2005/8/layout/hList3"/>
    <dgm:cxn modelId="{91BC4199-3D0B-4C85-A8BB-BF0ED468DB9E}" type="presParOf" srcId="{044C82D8-35FC-43C4-BCDB-756F5631B21B}" destId="{B7EEBC4E-09FA-4823-9393-DF7D55A89680}" srcOrd="2" destOrd="0" presId="urn:microsoft.com/office/officeart/2005/8/layout/hList3"/>
  </dgm:cxnLst>
  <dgm:bg>
    <a:solidFill>
      <a:schemeClr val="accent2">
        <a:lumMod val="40000"/>
        <a:lumOff val="60000"/>
      </a:schemeClr>
    </a:solidFill>
  </dgm:bg>
  <dgm:whole>
    <a:ln w="19050">
      <a:solidFill>
        <a:srgbClr val="DF87AD"/>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0BDC2BD-F34B-4AAC-94A8-EA699D5467A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AEB28A01-3C78-464A-9287-C853904FD6CD}">
      <dgm:prSet phldrT="[Texto]" custT="1"/>
      <dgm:spPr>
        <a:solidFill>
          <a:schemeClr val="bg1">
            <a:lumMod val="85000"/>
            <a:alpha val="90000"/>
          </a:schemeClr>
        </a:solidFill>
        <a:ln>
          <a:solidFill>
            <a:srgbClr val="66FF99"/>
          </a:solidFill>
        </a:ln>
      </dgm:spPr>
      <dgm:t>
        <a:bodyPr/>
        <a:lstStyle/>
        <a:p>
          <a:pPr algn="l"/>
          <a:r>
            <a:rPr lang="es-EC" sz="2400" b="1" dirty="0" smtClean="0">
              <a:latin typeface="Arial" pitchFamily="34" charset="0"/>
              <a:cs typeface="Arial" pitchFamily="34" charset="0"/>
            </a:rPr>
            <a:t>Suave,</a:t>
          </a:r>
          <a:endParaRPr lang="es-ES" sz="2400" b="1" dirty="0">
            <a:latin typeface="Arial" pitchFamily="34" charset="0"/>
            <a:cs typeface="Arial" pitchFamily="34" charset="0"/>
          </a:endParaRPr>
        </a:p>
      </dgm:t>
    </dgm:pt>
    <dgm:pt modelId="{4EFFD28C-7D8C-43F7-AC39-A54A9641BFF5}" type="parTrans" cxnId="{7BDA7E94-19B1-4640-A97A-369CF6F5F8C7}">
      <dgm:prSet/>
      <dgm:spPr/>
      <dgm:t>
        <a:bodyPr/>
        <a:lstStyle/>
        <a:p>
          <a:endParaRPr lang="es-ES"/>
        </a:p>
      </dgm:t>
    </dgm:pt>
    <dgm:pt modelId="{166A0539-560A-478A-B2DB-B56A4B319EBD}" type="sibTrans" cxnId="{7BDA7E94-19B1-4640-A97A-369CF6F5F8C7}">
      <dgm:prSet/>
      <dgm:spPr/>
      <dgm:t>
        <a:bodyPr/>
        <a:lstStyle/>
        <a:p>
          <a:endParaRPr lang="es-ES"/>
        </a:p>
      </dgm:t>
    </dgm:pt>
    <dgm:pt modelId="{E28D1E5B-81DE-43FD-B5E0-A425AC33C991}">
      <dgm:prSet phldrT="[Texto]" custT="1"/>
      <dgm:spPr>
        <a:solidFill>
          <a:schemeClr val="bg1">
            <a:lumMod val="85000"/>
          </a:schemeClr>
        </a:solidFill>
        <a:ln>
          <a:solidFill>
            <a:srgbClr val="66FF99"/>
          </a:solidFill>
        </a:ln>
      </dgm:spPr>
      <dgm:t>
        <a:bodyPr/>
        <a:lstStyle/>
        <a:p>
          <a:endParaRPr lang="es-ES" sz="1600" b="1" dirty="0" smtClean="0">
            <a:solidFill>
              <a:schemeClr val="tx1"/>
            </a:solidFill>
            <a:latin typeface="Arial" pitchFamily="34" charset="0"/>
            <a:cs typeface="Arial" pitchFamily="34" charset="0"/>
          </a:endParaRPr>
        </a:p>
        <a:p>
          <a:r>
            <a:rPr lang="es-ES" sz="1600" b="1" dirty="0" smtClean="0">
              <a:solidFill>
                <a:schemeClr val="tx1"/>
              </a:solidFill>
              <a:latin typeface="Arial" pitchFamily="34" charset="0"/>
              <a:cs typeface="Arial" pitchFamily="34" charset="0"/>
            </a:rPr>
            <a:t>GRADOS DE INTENSIDAD  </a:t>
          </a:r>
          <a:endParaRPr lang="es-ES" sz="1600" b="1" dirty="0">
            <a:solidFill>
              <a:schemeClr val="tx1"/>
            </a:solidFill>
            <a:latin typeface="Arial" pitchFamily="34" charset="0"/>
            <a:cs typeface="Arial" pitchFamily="34" charset="0"/>
          </a:endParaRPr>
        </a:p>
      </dgm:t>
    </dgm:pt>
    <dgm:pt modelId="{D44A6217-C9C6-4F1A-B8FA-89B8892970DE}" type="sibTrans" cxnId="{BF579F8D-8DD7-4FED-9BFA-C8AE52E0C286}">
      <dgm:prSet/>
      <dgm:spPr/>
      <dgm:t>
        <a:bodyPr/>
        <a:lstStyle/>
        <a:p>
          <a:endParaRPr lang="es-ES"/>
        </a:p>
      </dgm:t>
    </dgm:pt>
    <dgm:pt modelId="{6FD62791-B11A-45E9-A036-EB25CC3FCEE4}" type="parTrans" cxnId="{BF579F8D-8DD7-4FED-9BFA-C8AE52E0C286}">
      <dgm:prSet/>
      <dgm:spPr/>
      <dgm:t>
        <a:bodyPr/>
        <a:lstStyle/>
        <a:p>
          <a:endParaRPr lang="es-ES"/>
        </a:p>
      </dgm:t>
    </dgm:pt>
    <dgm:pt modelId="{8A7062A6-CB6D-46A8-A9B6-FC7BB1579FDB}">
      <dgm:prSet phldrT="[Texto]" custT="1"/>
      <dgm:spPr>
        <a:solidFill>
          <a:schemeClr val="accent6">
            <a:lumMod val="40000"/>
            <a:lumOff val="60000"/>
            <a:alpha val="90000"/>
          </a:schemeClr>
        </a:solidFill>
        <a:ln>
          <a:solidFill>
            <a:srgbClr val="66FF99"/>
          </a:solidFill>
        </a:ln>
      </dgm:spPr>
      <dgm:t>
        <a:bodyPr/>
        <a:lstStyle/>
        <a:p>
          <a:pPr algn="l"/>
          <a:r>
            <a:rPr lang="es-EC" sz="2400" b="1" dirty="0" smtClean="0">
              <a:solidFill>
                <a:schemeClr val="tx1"/>
              </a:solidFill>
              <a:latin typeface="Arial" pitchFamily="34" charset="0"/>
              <a:cs typeface="Arial" pitchFamily="34" charset="0"/>
            </a:rPr>
            <a:t>Fisiológicos, </a:t>
          </a:r>
          <a:endParaRPr lang="es-ES" sz="2400" b="1" dirty="0">
            <a:solidFill>
              <a:schemeClr val="tx1"/>
            </a:solidFill>
            <a:latin typeface="Arial" pitchFamily="34" charset="0"/>
            <a:cs typeface="Arial" pitchFamily="34" charset="0"/>
          </a:endParaRPr>
        </a:p>
      </dgm:t>
    </dgm:pt>
    <dgm:pt modelId="{EA28D2D3-E6C4-4F2D-93B4-A4DE64B16469}" type="sibTrans" cxnId="{A5A1752B-FEAF-4372-B0FD-E26FCF0BE6D4}">
      <dgm:prSet/>
      <dgm:spPr/>
      <dgm:t>
        <a:bodyPr/>
        <a:lstStyle/>
        <a:p>
          <a:endParaRPr lang="es-ES"/>
        </a:p>
      </dgm:t>
    </dgm:pt>
    <dgm:pt modelId="{DD95F940-5320-41F9-9A00-61406B39F080}" type="parTrans" cxnId="{A5A1752B-FEAF-4372-B0FD-E26FCF0BE6D4}">
      <dgm:prSet/>
      <dgm:spPr/>
      <dgm:t>
        <a:bodyPr/>
        <a:lstStyle/>
        <a:p>
          <a:endParaRPr lang="es-ES"/>
        </a:p>
      </dgm:t>
    </dgm:pt>
    <dgm:pt modelId="{536D2AEC-D116-4FAC-B3B8-37431DF9B5A8}">
      <dgm:prSet phldrT="[Texto]" custT="1"/>
      <dgm:spPr>
        <a:solidFill>
          <a:schemeClr val="accent6">
            <a:lumMod val="40000"/>
            <a:lumOff val="60000"/>
          </a:schemeClr>
        </a:solidFill>
        <a:ln>
          <a:solidFill>
            <a:srgbClr val="66FF99"/>
          </a:solidFill>
        </a:ln>
      </dgm:spPr>
      <dgm:t>
        <a:bodyPr/>
        <a:lstStyle/>
        <a:p>
          <a:endParaRPr lang="es-ES" sz="1800" b="1" dirty="0" smtClean="0">
            <a:solidFill>
              <a:schemeClr val="tx1"/>
            </a:solidFill>
            <a:latin typeface="Arial" pitchFamily="34" charset="0"/>
            <a:cs typeface="Arial" pitchFamily="34" charset="0"/>
          </a:endParaRPr>
        </a:p>
        <a:p>
          <a:r>
            <a:rPr lang="es-ES" sz="1800" b="1" dirty="0" smtClean="0">
              <a:solidFill>
                <a:schemeClr val="tx1"/>
              </a:solidFill>
              <a:latin typeface="Arial" pitchFamily="34" charset="0"/>
              <a:cs typeface="Arial" pitchFamily="34" charset="0"/>
            </a:rPr>
            <a:t>BENEFICIOS</a:t>
          </a:r>
          <a:endParaRPr lang="es-ES" sz="1800" b="1" dirty="0">
            <a:solidFill>
              <a:schemeClr val="tx1"/>
            </a:solidFill>
            <a:latin typeface="Arial" pitchFamily="34" charset="0"/>
            <a:cs typeface="Arial" pitchFamily="34" charset="0"/>
          </a:endParaRPr>
        </a:p>
      </dgm:t>
    </dgm:pt>
    <dgm:pt modelId="{B058E7F7-4FF1-42EC-BFBA-0B9861C30CF7}" type="sibTrans" cxnId="{92F72903-761F-4712-993D-96034CB7AF11}">
      <dgm:prSet/>
      <dgm:spPr/>
      <dgm:t>
        <a:bodyPr/>
        <a:lstStyle/>
        <a:p>
          <a:endParaRPr lang="es-ES"/>
        </a:p>
      </dgm:t>
    </dgm:pt>
    <dgm:pt modelId="{AA29B203-6454-424F-B9DF-D999B2615F90}" type="parTrans" cxnId="{92F72903-761F-4712-993D-96034CB7AF11}">
      <dgm:prSet/>
      <dgm:spPr/>
      <dgm:t>
        <a:bodyPr/>
        <a:lstStyle/>
        <a:p>
          <a:endParaRPr lang="es-ES"/>
        </a:p>
      </dgm:t>
    </dgm:pt>
    <dgm:pt modelId="{0F4FA6E5-3BB5-4C75-86ED-A8976ED367D0}">
      <dgm:prSet phldrT="[Texto]" custT="1"/>
      <dgm:spPr>
        <a:solidFill>
          <a:schemeClr val="accent2">
            <a:alpha val="90000"/>
          </a:schemeClr>
        </a:solidFill>
        <a:ln>
          <a:solidFill>
            <a:srgbClr val="66FF99"/>
          </a:solidFill>
        </a:ln>
      </dgm:spPr>
      <dgm:t>
        <a:bodyPr/>
        <a:lstStyle/>
        <a:p>
          <a:pPr algn="just"/>
          <a:r>
            <a:rPr lang="es-EC" sz="2000" b="1" dirty="0" smtClean="0">
              <a:latin typeface="Arial" pitchFamily="34" charset="0"/>
              <a:cs typeface="Arial" pitchFamily="34" charset="0"/>
            </a:rPr>
            <a:t>Actividad aeróbica.</a:t>
          </a:r>
          <a:endParaRPr lang="es-ES" sz="2000" b="1" dirty="0">
            <a:solidFill>
              <a:schemeClr val="tx1"/>
            </a:solidFill>
            <a:latin typeface="Arial" pitchFamily="34" charset="0"/>
            <a:cs typeface="Arial" pitchFamily="34" charset="0"/>
          </a:endParaRPr>
        </a:p>
      </dgm:t>
    </dgm:pt>
    <dgm:pt modelId="{25571DDB-ED28-4546-8C3E-79971D5F793F}" type="sibTrans" cxnId="{62648607-266D-4887-B691-60F7CEA7ED51}">
      <dgm:prSet/>
      <dgm:spPr/>
      <dgm:t>
        <a:bodyPr/>
        <a:lstStyle/>
        <a:p>
          <a:endParaRPr lang="es-ES"/>
        </a:p>
      </dgm:t>
    </dgm:pt>
    <dgm:pt modelId="{FDCF1E94-4464-4EC7-8867-4BB63FEEC202}" type="parTrans" cxnId="{62648607-266D-4887-B691-60F7CEA7ED51}">
      <dgm:prSet/>
      <dgm:spPr/>
      <dgm:t>
        <a:bodyPr/>
        <a:lstStyle/>
        <a:p>
          <a:endParaRPr lang="es-ES"/>
        </a:p>
      </dgm:t>
    </dgm:pt>
    <dgm:pt modelId="{63AF654F-4778-48F9-986C-BD69C686ABC3}">
      <dgm:prSet phldrT="[Texto]" custT="1"/>
      <dgm:spPr>
        <a:solidFill>
          <a:srgbClr val="3366FF"/>
        </a:solidFill>
        <a:ln>
          <a:solidFill>
            <a:srgbClr val="66FF99"/>
          </a:solidFill>
        </a:ln>
      </dgm:spPr>
      <dgm:t>
        <a:bodyPr/>
        <a:lstStyle/>
        <a:p>
          <a:endParaRPr lang="es-ES" sz="2000" b="1" dirty="0" smtClean="0">
            <a:solidFill>
              <a:schemeClr val="tx1"/>
            </a:solidFill>
            <a:latin typeface="Arial" pitchFamily="34" charset="0"/>
            <a:cs typeface="Arial" pitchFamily="34" charset="0"/>
          </a:endParaRPr>
        </a:p>
        <a:p>
          <a:r>
            <a:rPr lang="es-ES" sz="2000" b="1" dirty="0" smtClean="0">
              <a:solidFill>
                <a:schemeClr val="tx1"/>
              </a:solidFill>
              <a:latin typeface="Arial" pitchFamily="34" charset="0"/>
              <a:cs typeface="Arial" pitchFamily="34" charset="0"/>
            </a:rPr>
            <a:t>TIPOS</a:t>
          </a:r>
          <a:endParaRPr lang="es-ES" sz="2000" b="1" dirty="0">
            <a:solidFill>
              <a:schemeClr val="tx1"/>
            </a:solidFill>
            <a:latin typeface="Arial" pitchFamily="34" charset="0"/>
            <a:cs typeface="Arial" pitchFamily="34" charset="0"/>
          </a:endParaRPr>
        </a:p>
      </dgm:t>
    </dgm:pt>
    <dgm:pt modelId="{C2EC3732-A0D4-44C3-873E-3F42F315FFFE}" type="sibTrans" cxnId="{BF1972E2-27DE-41E4-A330-FD58CC7DD80F}">
      <dgm:prSet/>
      <dgm:spPr/>
      <dgm:t>
        <a:bodyPr/>
        <a:lstStyle/>
        <a:p>
          <a:endParaRPr lang="es-ES"/>
        </a:p>
      </dgm:t>
    </dgm:pt>
    <dgm:pt modelId="{0FC389F6-D3E2-4FA5-B28C-B5BE0E04C353}" type="parTrans" cxnId="{BF1972E2-27DE-41E4-A330-FD58CC7DD80F}">
      <dgm:prSet/>
      <dgm:spPr/>
      <dgm:t>
        <a:bodyPr/>
        <a:lstStyle/>
        <a:p>
          <a:endParaRPr lang="es-ES"/>
        </a:p>
      </dgm:t>
    </dgm:pt>
    <dgm:pt modelId="{EAF4B693-92FE-4335-88ED-98554D4A6DBF}">
      <dgm:prSet phldrT="[Texto]" custT="1"/>
      <dgm:spPr>
        <a:solidFill>
          <a:schemeClr val="accent2">
            <a:alpha val="90000"/>
          </a:schemeClr>
        </a:solidFill>
        <a:ln>
          <a:solidFill>
            <a:srgbClr val="66FF99"/>
          </a:solidFill>
        </a:ln>
      </dgm:spPr>
      <dgm:t>
        <a:bodyPr/>
        <a:lstStyle/>
        <a:p>
          <a:pPr algn="just"/>
          <a:r>
            <a:rPr lang="es-EC" sz="2000" b="1" dirty="0" smtClean="0">
              <a:latin typeface="Arial" pitchFamily="34" charset="0"/>
              <a:cs typeface="Arial" pitchFamily="34" charset="0"/>
            </a:rPr>
            <a:t>Actividades para el fortalecimiento de los músculos</a:t>
          </a:r>
          <a:endParaRPr lang="es-ES" sz="2000" b="1" dirty="0">
            <a:solidFill>
              <a:schemeClr val="tx1"/>
            </a:solidFill>
            <a:latin typeface="Arial" pitchFamily="34" charset="0"/>
            <a:cs typeface="Arial" pitchFamily="34" charset="0"/>
          </a:endParaRPr>
        </a:p>
      </dgm:t>
    </dgm:pt>
    <dgm:pt modelId="{E9EDC9A5-3166-4AB0-956D-7594A4A7553B}" type="parTrans" cxnId="{116B35D2-0228-4D4B-A892-099F5D058598}">
      <dgm:prSet/>
      <dgm:spPr/>
      <dgm:t>
        <a:bodyPr/>
        <a:lstStyle/>
        <a:p>
          <a:endParaRPr lang="es-ES"/>
        </a:p>
      </dgm:t>
    </dgm:pt>
    <dgm:pt modelId="{4A457F2E-6B4B-41A3-98CF-438789403400}" type="sibTrans" cxnId="{116B35D2-0228-4D4B-A892-099F5D058598}">
      <dgm:prSet/>
      <dgm:spPr/>
      <dgm:t>
        <a:bodyPr/>
        <a:lstStyle/>
        <a:p>
          <a:endParaRPr lang="es-ES"/>
        </a:p>
      </dgm:t>
    </dgm:pt>
    <dgm:pt modelId="{829F416A-0134-43C4-BC7F-D048B45E6AE1}">
      <dgm:prSet phldrT="[Texto]" custT="1"/>
      <dgm:spPr>
        <a:solidFill>
          <a:schemeClr val="accent2">
            <a:alpha val="90000"/>
          </a:schemeClr>
        </a:solidFill>
        <a:ln>
          <a:solidFill>
            <a:srgbClr val="66FF99"/>
          </a:solidFill>
        </a:ln>
      </dgm:spPr>
      <dgm:t>
        <a:bodyPr/>
        <a:lstStyle/>
        <a:p>
          <a:pPr algn="just"/>
          <a:r>
            <a:rPr lang="es-EC" sz="2000" b="1" dirty="0" smtClean="0">
              <a:latin typeface="Arial" pitchFamily="34" charset="0"/>
              <a:cs typeface="Arial" pitchFamily="34" charset="0"/>
            </a:rPr>
            <a:t>Actividades para el fortalecimiento de los huesos</a:t>
          </a:r>
          <a:endParaRPr lang="es-ES" sz="2000" b="1" dirty="0">
            <a:solidFill>
              <a:schemeClr val="tx1"/>
            </a:solidFill>
            <a:latin typeface="Arial" pitchFamily="34" charset="0"/>
            <a:cs typeface="Arial" pitchFamily="34" charset="0"/>
          </a:endParaRPr>
        </a:p>
      </dgm:t>
    </dgm:pt>
    <dgm:pt modelId="{78D98991-FADF-4D16-9EEF-C20146ACCFED}" type="parTrans" cxnId="{C4ADAAFE-7CA7-412A-945D-CE0AEE55359B}">
      <dgm:prSet/>
      <dgm:spPr/>
      <dgm:t>
        <a:bodyPr/>
        <a:lstStyle/>
        <a:p>
          <a:endParaRPr lang="es-ES"/>
        </a:p>
      </dgm:t>
    </dgm:pt>
    <dgm:pt modelId="{5171DCE7-A8D9-441F-B747-5255F1F818FE}" type="sibTrans" cxnId="{C4ADAAFE-7CA7-412A-945D-CE0AEE55359B}">
      <dgm:prSet/>
      <dgm:spPr/>
      <dgm:t>
        <a:bodyPr/>
        <a:lstStyle/>
        <a:p>
          <a:endParaRPr lang="es-ES"/>
        </a:p>
      </dgm:t>
    </dgm:pt>
    <dgm:pt modelId="{86194B35-035D-40CA-9C13-FD2D265A208C}">
      <dgm:prSet phldrT="[Texto]" custT="1"/>
      <dgm:spPr>
        <a:solidFill>
          <a:schemeClr val="accent2">
            <a:alpha val="90000"/>
          </a:schemeClr>
        </a:solidFill>
        <a:ln>
          <a:solidFill>
            <a:srgbClr val="66FF99"/>
          </a:solidFill>
        </a:ln>
      </dgm:spPr>
      <dgm:t>
        <a:bodyPr/>
        <a:lstStyle/>
        <a:p>
          <a:pPr algn="just"/>
          <a:r>
            <a:rPr lang="es-EC" sz="2000" b="1" dirty="0" smtClean="0">
              <a:latin typeface="Arial" pitchFamily="34" charset="0"/>
              <a:cs typeface="Arial" pitchFamily="34" charset="0"/>
            </a:rPr>
            <a:t>Estiramientos.</a:t>
          </a:r>
          <a:endParaRPr lang="es-ES" sz="2000" b="1" dirty="0">
            <a:solidFill>
              <a:schemeClr val="tx1"/>
            </a:solidFill>
            <a:latin typeface="Arial" pitchFamily="34" charset="0"/>
            <a:cs typeface="Arial" pitchFamily="34" charset="0"/>
          </a:endParaRPr>
        </a:p>
      </dgm:t>
    </dgm:pt>
    <dgm:pt modelId="{9C397165-6193-4D95-AA53-F094450F999E}" type="parTrans" cxnId="{48E2F0F4-0BB2-476E-A1D5-5C60B0F119A0}">
      <dgm:prSet/>
      <dgm:spPr/>
      <dgm:t>
        <a:bodyPr/>
        <a:lstStyle/>
        <a:p>
          <a:endParaRPr lang="es-ES"/>
        </a:p>
      </dgm:t>
    </dgm:pt>
    <dgm:pt modelId="{CA248233-D08A-4EE0-91B3-0B78116A68A4}" type="sibTrans" cxnId="{48E2F0F4-0BB2-476E-A1D5-5C60B0F119A0}">
      <dgm:prSet/>
      <dgm:spPr/>
      <dgm:t>
        <a:bodyPr/>
        <a:lstStyle/>
        <a:p>
          <a:endParaRPr lang="es-ES"/>
        </a:p>
      </dgm:t>
    </dgm:pt>
    <dgm:pt modelId="{AA594D23-9541-45A5-A245-2C6D156E68FA}">
      <dgm:prSet phldrT="[Texto]" custT="1"/>
      <dgm:spPr>
        <a:solidFill>
          <a:schemeClr val="bg1">
            <a:lumMod val="85000"/>
            <a:alpha val="90000"/>
          </a:schemeClr>
        </a:solidFill>
        <a:ln>
          <a:solidFill>
            <a:srgbClr val="66FF99"/>
          </a:solidFill>
        </a:ln>
      </dgm:spPr>
      <dgm:t>
        <a:bodyPr/>
        <a:lstStyle/>
        <a:p>
          <a:pPr algn="l"/>
          <a:r>
            <a:rPr lang="es-EC" sz="2400" b="1" dirty="0" smtClean="0">
              <a:latin typeface="Arial" pitchFamily="34" charset="0"/>
              <a:cs typeface="Arial" pitchFamily="34" charset="0"/>
            </a:rPr>
            <a:t>Moderada</a:t>
          </a:r>
          <a:endParaRPr lang="es-ES" sz="2400" b="1" dirty="0">
            <a:latin typeface="Arial" pitchFamily="34" charset="0"/>
            <a:cs typeface="Arial" pitchFamily="34" charset="0"/>
          </a:endParaRPr>
        </a:p>
      </dgm:t>
    </dgm:pt>
    <dgm:pt modelId="{01B3717C-A155-4EA0-B3A4-51AACA1B9960}" type="parTrans" cxnId="{5C834BEF-156E-40EF-B598-6A492BC0781C}">
      <dgm:prSet/>
      <dgm:spPr/>
      <dgm:t>
        <a:bodyPr/>
        <a:lstStyle/>
        <a:p>
          <a:endParaRPr lang="es-ES"/>
        </a:p>
      </dgm:t>
    </dgm:pt>
    <dgm:pt modelId="{599F903F-8A71-46A0-8F69-692BAC30F2B5}" type="sibTrans" cxnId="{5C834BEF-156E-40EF-B598-6A492BC0781C}">
      <dgm:prSet/>
      <dgm:spPr/>
      <dgm:t>
        <a:bodyPr/>
        <a:lstStyle/>
        <a:p>
          <a:endParaRPr lang="es-ES"/>
        </a:p>
      </dgm:t>
    </dgm:pt>
    <dgm:pt modelId="{A3CBB2C9-1C44-4872-85DF-0D39F2A1D055}">
      <dgm:prSet phldrT="[Texto]" custT="1"/>
      <dgm:spPr>
        <a:solidFill>
          <a:schemeClr val="bg1">
            <a:lumMod val="85000"/>
            <a:alpha val="90000"/>
          </a:schemeClr>
        </a:solidFill>
        <a:ln>
          <a:solidFill>
            <a:srgbClr val="66FF99"/>
          </a:solidFill>
        </a:ln>
      </dgm:spPr>
      <dgm:t>
        <a:bodyPr/>
        <a:lstStyle/>
        <a:p>
          <a:pPr algn="l"/>
          <a:r>
            <a:rPr lang="es-EC" sz="2400" b="1" dirty="0" smtClean="0">
              <a:latin typeface="Arial" pitchFamily="34" charset="0"/>
              <a:cs typeface="Arial" pitchFamily="34" charset="0"/>
            </a:rPr>
            <a:t>Intensa.</a:t>
          </a:r>
          <a:endParaRPr lang="es-ES" sz="2400" b="1" dirty="0">
            <a:latin typeface="Arial" pitchFamily="34" charset="0"/>
            <a:cs typeface="Arial" pitchFamily="34" charset="0"/>
          </a:endParaRPr>
        </a:p>
      </dgm:t>
    </dgm:pt>
    <dgm:pt modelId="{FC203EEF-1789-4E56-BD96-26023B9309B8}" type="parTrans" cxnId="{22A725DC-A4B6-4B02-B459-7366524C2056}">
      <dgm:prSet/>
      <dgm:spPr/>
      <dgm:t>
        <a:bodyPr/>
        <a:lstStyle/>
        <a:p>
          <a:endParaRPr lang="es-ES"/>
        </a:p>
      </dgm:t>
    </dgm:pt>
    <dgm:pt modelId="{75E2870E-3727-4DFB-882C-136CE8BEE440}" type="sibTrans" cxnId="{22A725DC-A4B6-4B02-B459-7366524C2056}">
      <dgm:prSet/>
      <dgm:spPr/>
      <dgm:t>
        <a:bodyPr/>
        <a:lstStyle/>
        <a:p>
          <a:endParaRPr lang="es-ES"/>
        </a:p>
      </dgm:t>
    </dgm:pt>
    <dgm:pt modelId="{342DEF50-7F66-401E-B913-6E195C9DBD5F}">
      <dgm:prSet phldrT="[Texto]" custT="1"/>
      <dgm:spPr>
        <a:solidFill>
          <a:schemeClr val="accent6">
            <a:lumMod val="40000"/>
            <a:lumOff val="60000"/>
            <a:alpha val="90000"/>
          </a:schemeClr>
        </a:solidFill>
        <a:ln>
          <a:solidFill>
            <a:srgbClr val="66FF99"/>
          </a:solidFill>
        </a:ln>
      </dgm:spPr>
      <dgm:t>
        <a:bodyPr/>
        <a:lstStyle/>
        <a:p>
          <a:pPr algn="l"/>
          <a:r>
            <a:rPr lang="es-EC" sz="2400" b="1" dirty="0" smtClean="0">
              <a:solidFill>
                <a:schemeClr val="tx1"/>
              </a:solidFill>
              <a:latin typeface="Arial" pitchFamily="34" charset="0"/>
              <a:cs typeface="Arial" pitchFamily="34" charset="0"/>
            </a:rPr>
            <a:t>Psicológicos </a:t>
          </a:r>
          <a:endParaRPr lang="es-ES" sz="2400" b="1" dirty="0">
            <a:solidFill>
              <a:schemeClr val="tx1"/>
            </a:solidFill>
            <a:latin typeface="Arial" pitchFamily="34" charset="0"/>
            <a:cs typeface="Arial" pitchFamily="34" charset="0"/>
          </a:endParaRPr>
        </a:p>
      </dgm:t>
    </dgm:pt>
    <dgm:pt modelId="{D57CFC13-4ECE-4198-BD2D-CE22008DC5EA}" type="parTrans" cxnId="{D8D58215-D9E8-466F-A43D-1C5FFB217195}">
      <dgm:prSet/>
      <dgm:spPr/>
      <dgm:t>
        <a:bodyPr/>
        <a:lstStyle/>
        <a:p>
          <a:endParaRPr lang="es-ES"/>
        </a:p>
      </dgm:t>
    </dgm:pt>
    <dgm:pt modelId="{C9720761-2716-4036-9672-09A1D8D1FF56}" type="sibTrans" cxnId="{D8D58215-D9E8-466F-A43D-1C5FFB217195}">
      <dgm:prSet/>
      <dgm:spPr/>
      <dgm:t>
        <a:bodyPr/>
        <a:lstStyle/>
        <a:p>
          <a:endParaRPr lang="es-ES"/>
        </a:p>
      </dgm:t>
    </dgm:pt>
    <dgm:pt modelId="{6776F439-2FBD-418B-8717-9223D9232455}">
      <dgm:prSet phldrT="[Texto]" custT="1"/>
      <dgm:spPr>
        <a:solidFill>
          <a:schemeClr val="accent6">
            <a:lumMod val="40000"/>
            <a:lumOff val="60000"/>
            <a:alpha val="90000"/>
          </a:schemeClr>
        </a:solidFill>
        <a:ln>
          <a:solidFill>
            <a:srgbClr val="66FF99"/>
          </a:solidFill>
        </a:ln>
      </dgm:spPr>
      <dgm:t>
        <a:bodyPr/>
        <a:lstStyle/>
        <a:p>
          <a:pPr algn="l"/>
          <a:r>
            <a:rPr lang="es-EC" sz="2400" b="1" dirty="0" smtClean="0">
              <a:solidFill>
                <a:schemeClr val="tx1"/>
              </a:solidFill>
              <a:latin typeface="Arial" pitchFamily="34" charset="0"/>
              <a:cs typeface="Arial" pitchFamily="34" charset="0"/>
            </a:rPr>
            <a:t>Sociales. </a:t>
          </a:r>
          <a:endParaRPr lang="es-ES" sz="2400" b="1" dirty="0">
            <a:solidFill>
              <a:schemeClr val="tx1"/>
            </a:solidFill>
            <a:latin typeface="Arial" pitchFamily="34" charset="0"/>
            <a:cs typeface="Arial" pitchFamily="34" charset="0"/>
          </a:endParaRPr>
        </a:p>
      </dgm:t>
    </dgm:pt>
    <dgm:pt modelId="{F6970ECB-7C58-488E-B261-651B3E9986F3}" type="parTrans" cxnId="{1AB7DB6F-4A78-4319-A00B-4E59C5C2AC84}">
      <dgm:prSet/>
      <dgm:spPr/>
      <dgm:t>
        <a:bodyPr/>
        <a:lstStyle/>
        <a:p>
          <a:endParaRPr lang="es-ES"/>
        </a:p>
      </dgm:t>
    </dgm:pt>
    <dgm:pt modelId="{48E61DAD-CDC2-46D8-82E5-0F06142AD5F8}" type="sibTrans" cxnId="{1AB7DB6F-4A78-4319-A00B-4E59C5C2AC84}">
      <dgm:prSet/>
      <dgm:spPr/>
      <dgm:t>
        <a:bodyPr/>
        <a:lstStyle/>
        <a:p>
          <a:endParaRPr lang="es-ES"/>
        </a:p>
      </dgm:t>
    </dgm:pt>
    <dgm:pt modelId="{B30B601C-A2B1-48A4-BEBE-38133464795D}" type="pres">
      <dgm:prSet presAssocID="{60BDC2BD-F34B-4AAC-94A8-EA699D5467A5}" presName="linearFlow" presStyleCnt="0">
        <dgm:presLayoutVars>
          <dgm:dir/>
          <dgm:animLvl val="lvl"/>
          <dgm:resizeHandles val="exact"/>
        </dgm:presLayoutVars>
      </dgm:prSet>
      <dgm:spPr/>
      <dgm:t>
        <a:bodyPr/>
        <a:lstStyle/>
        <a:p>
          <a:endParaRPr lang="es-ES"/>
        </a:p>
      </dgm:t>
    </dgm:pt>
    <dgm:pt modelId="{D8A60518-1D52-40A3-81D5-DD851CEBC97E}" type="pres">
      <dgm:prSet presAssocID="{63AF654F-4778-48F9-986C-BD69C686ABC3}" presName="composite" presStyleCnt="0"/>
      <dgm:spPr/>
    </dgm:pt>
    <dgm:pt modelId="{9E96242C-5BDC-4E2B-B730-3E8E5A316BB3}" type="pres">
      <dgm:prSet presAssocID="{63AF654F-4778-48F9-986C-BD69C686ABC3}" presName="parentText" presStyleLbl="alignNode1" presStyleIdx="0" presStyleCnt="3" custScaleX="133757" custLinFactNeighborX="-3364" custLinFactNeighborY="-19928">
        <dgm:presLayoutVars>
          <dgm:chMax val="1"/>
          <dgm:bulletEnabled val="1"/>
        </dgm:presLayoutVars>
      </dgm:prSet>
      <dgm:spPr/>
      <dgm:t>
        <a:bodyPr/>
        <a:lstStyle/>
        <a:p>
          <a:endParaRPr lang="es-ES"/>
        </a:p>
      </dgm:t>
    </dgm:pt>
    <dgm:pt modelId="{4FBDAFDB-2E6A-49B6-A77B-DFCD8CC92528}" type="pres">
      <dgm:prSet presAssocID="{63AF654F-4778-48F9-986C-BD69C686ABC3}" presName="descendantText" presStyleLbl="alignAcc1" presStyleIdx="0" presStyleCnt="3" custScaleX="88430" custScaleY="181577" custLinFactNeighborX="-168" custLinFactNeighborY="-3365">
        <dgm:presLayoutVars>
          <dgm:bulletEnabled val="1"/>
        </dgm:presLayoutVars>
      </dgm:prSet>
      <dgm:spPr/>
      <dgm:t>
        <a:bodyPr/>
        <a:lstStyle/>
        <a:p>
          <a:endParaRPr lang="es-ES"/>
        </a:p>
      </dgm:t>
    </dgm:pt>
    <dgm:pt modelId="{37E68E02-34E9-42CF-9F7D-F34681C8FE8E}" type="pres">
      <dgm:prSet presAssocID="{C2EC3732-A0D4-44C3-873E-3F42F315FFFE}" presName="sp" presStyleCnt="0"/>
      <dgm:spPr/>
    </dgm:pt>
    <dgm:pt modelId="{A0D8EA82-CD3E-4FB0-B58F-639C5139D5D6}" type="pres">
      <dgm:prSet presAssocID="{536D2AEC-D116-4FAC-B3B8-37431DF9B5A8}" presName="composite" presStyleCnt="0"/>
      <dgm:spPr/>
    </dgm:pt>
    <dgm:pt modelId="{BB5EA5ED-25C0-47FF-AB23-A22FB341138F}" type="pres">
      <dgm:prSet presAssocID="{536D2AEC-D116-4FAC-B3B8-37431DF9B5A8}" presName="parentText" presStyleLbl="alignNode1" presStyleIdx="1" presStyleCnt="3" custScaleX="136298">
        <dgm:presLayoutVars>
          <dgm:chMax val="1"/>
          <dgm:bulletEnabled val="1"/>
        </dgm:presLayoutVars>
      </dgm:prSet>
      <dgm:spPr/>
      <dgm:t>
        <a:bodyPr/>
        <a:lstStyle/>
        <a:p>
          <a:endParaRPr lang="es-ES"/>
        </a:p>
      </dgm:t>
    </dgm:pt>
    <dgm:pt modelId="{0D6A416F-0AEC-407C-8B7E-7F297C7F22DD}" type="pres">
      <dgm:prSet presAssocID="{536D2AEC-D116-4FAC-B3B8-37431DF9B5A8}" presName="descendantText" presStyleLbl="alignAcc1" presStyleIdx="1" presStyleCnt="3" custScaleX="91056" custScaleY="116592" custLinFactNeighborX="948" custLinFactNeighborY="18207">
        <dgm:presLayoutVars>
          <dgm:bulletEnabled val="1"/>
        </dgm:presLayoutVars>
      </dgm:prSet>
      <dgm:spPr/>
      <dgm:t>
        <a:bodyPr/>
        <a:lstStyle/>
        <a:p>
          <a:endParaRPr lang="es-ES"/>
        </a:p>
      </dgm:t>
    </dgm:pt>
    <dgm:pt modelId="{66E9309C-6023-4F51-BA1B-EAD44D886107}" type="pres">
      <dgm:prSet presAssocID="{B058E7F7-4FF1-42EC-BFBA-0B9861C30CF7}" presName="sp" presStyleCnt="0"/>
      <dgm:spPr/>
    </dgm:pt>
    <dgm:pt modelId="{E9C60144-4FC4-4805-BD37-6D2602CDCBF5}" type="pres">
      <dgm:prSet presAssocID="{E28D1E5B-81DE-43FD-B5E0-A425AC33C991}" presName="composite" presStyleCnt="0"/>
      <dgm:spPr/>
    </dgm:pt>
    <dgm:pt modelId="{A46BD3BD-A8ED-48A5-AC07-12B197490FB5}" type="pres">
      <dgm:prSet presAssocID="{E28D1E5B-81DE-43FD-B5E0-A425AC33C991}" presName="parentText" presStyleLbl="alignNode1" presStyleIdx="2" presStyleCnt="3" custScaleX="128494">
        <dgm:presLayoutVars>
          <dgm:chMax val="1"/>
          <dgm:bulletEnabled val="1"/>
        </dgm:presLayoutVars>
      </dgm:prSet>
      <dgm:spPr/>
      <dgm:t>
        <a:bodyPr/>
        <a:lstStyle/>
        <a:p>
          <a:endParaRPr lang="es-ES"/>
        </a:p>
      </dgm:t>
    </dgm:pt>
    <dgm:pt modelId="{A293D6CC-498D-4744-8E07-C16C206E5587}" type="pres">
      <dgm:prSet presAssocID="{E28D1E5B-81DE-43FD-B5E0-A425AC33C991}" presName="descendantText" presStyleLbl="alignAcc1" presStyleIdx="2" presStyleCnt="3" custScaleX="92188" custScaleY="170388" custLinFactNeighborX="3259" custLinFactNeighborY="31057">
        <dgm:presLayoutVars>
          <dgm:bulletEnabled val="1"/>
        </dgm:presLayoutVars>
      </dgm:prSet>
      <dgm:spPr/>
      <dgm:t>
        <a:bodyPr/>
        <a:lstStyle/>
        <a:p>
          <a:endParaRPr lang="es-ES"/>
        </a:p>
      </dgm:t>
    </dgm:pt>
  </dgm:ptLst>
  <dgm:cxnLst>
    <dgm:cxn modelId="{62648607-266D-4887-B691-60F7CEA7ED51}" srcId="{63AF654F-4778-48F9-986C-BD69C686ABC3}" destId="{0F4FA6E5-3BB5-4C75-86ED-A8976ED367D0}" srcOrd="0" destOrd="0" parTransId="{FDCF1E94-4464-4EC7-8867-4BB63FEEC202}" sibTransId="{25571DDB-ED28-4546-8C3E-79971D5F793F}"/>
    <dgm:cxn modelId="{47BC393E-0879-4B95-A089-E02D2A901475}" type="presOf" srcId="{829F416A-0134-43C4-BC7F-D048B45E6AE1}" destId="{4FBDAFDB-2E6A-49B6-A77B-DFCD8CC92528}" srcOrd="0" destOrd="2" presId="urn:microsoft.com/office/officeart/2005/8/layout/chevron2"/>
    <dgm:cxn modelId="{D8D58215-D9E8-466F-A43D-1C5FFB217195}" srcId="{536D2AEC-D116-4FAC-B3B8-37431DF9B5A8}" destId="{342DEF50-7F66-401E-B913-6E195C9DBD5F}" srcOrd="1" destOrd="0" parTransId="{D57CFC13-4ECE-4198-BD2D-CE22008DC5EA}" sibTransId="{C9720761-2716-4036-9672-09A1D8D1FF56}"/>
    <dgm:cxn modelId="{48E2F0F4-0BB2-476E-A1D5-5C60B0F119A0}" srcId="{63AF654F-4778-48F9-986C-BD69C686ABC3}" destId="{86194B35-035D-40CA-9C13-FD2D265A208C}" srcOrd="3" destOrd="0" parTransId="{9C397165-6193-4D95-AA53-F094450F999E}" sibTransId="{CA248233-D08A-4EE0-91B3-0B78116A68A4}"/>
    <dgm:cxn modelId="{5C834BEF-156E-40EF-B598-6A492BC0781C}" srcId="{E28D1E5B-81DE-43FD-B5E0-A425AC33C991}" destId="{AA594D23-9541-45A5-A245-2C6D156E68FA}" srcOrd="1" destOrd="0" parTransId="{01B3717C-A155-4EA0-B3A4-51AACA1B9960}" sibTransId="{599F903F-8A71-46A0-8F69-692BAC30F2B5}"/>
    <dgm:cxn modelId="{116B35D2-0228-4D4B-A892-099F5D058598}" srcId="{63AF654F-4778-48F9-986C-BD69C686ABC3}" destId="{EAF4B693-92FE-4335-88ED-98554D4A6DBF}" srcOrd="1" destOrd="0" parTransId="{E9EDC9A5-3166-4AB0-956D-7594A4A7553B}" sibTransId="{4A457F2E-6B4B-41A3-98CF-438789403400}"/>
    <dgm:cxn modelId="{BF579F8D-8DD7-4FED-9BFA-C8AE52E0C286}" srcId="{60BDC2BD-F34B-4AAC-94A8-EA699D5467A5}" destId="{E28D1E5B-81DE-43FD-B5E0-A425AC33C991}" srcOrd="2" destOrd="0" parTransId="{6FD62791-B11A-45E9-A036-EB25CC3FCEE4}" sibTransId="{D44A6217-C9C6-4F1A-B8FA-89B8892970DE}"/>
    <dgm:cxn modelId="{A91D25A8-F9DC-4239-A1B9-5E75892A667D}" type="presOf" srcId="{A3CBB2C9-1C44-4872-85DF-0D39F2A1D055}" destId="{A293D6CC-498D-4744-8E07-C16C206E5587}" srcOrd="0" destOrd="2" presId="urn:microsoft.com/office/officeart/2005/8/layout/chevron2"/>
    <dgm:cxn modelId="{8D134EEE-F993-468A-BA99-65DED32377EA}" type="presOf" srcId="{342DEF50-7F66-401E-B913-6E195C9DBD5F}" destId="{0D6A416F-0AEC-407C-8B7E-7F297C7F22DD}" srcOrd="0" destOrd="1" presId="urn:microsoft.com/office/officeart/2005/8/layout/chevron2"/>
    <dgm:cxn modelId="{735AD86D-9456-424B-8A73-7C865034C534}" type="presOf" srcId="{6776F439-2FBD-418B-8717-9223D9232455}" destId="{0D6A416F-0AEC-407C-8B7E-7F297C7F22DD}" srcOrd="0" destOrd="2" presId="urn:microsoft.com/office/officeart/2005/8/layout/chevron2"/>
    <dgm:cxn modelId="{9837B3AB-F717-4AEE-89F4-0464C995D611}" type="presOf" srcId="{0F4FA6E5-3BB5-4C75-86ED-A8976ED367D0}" destId="{4FBDAFDB-2E6A-49B6-A77B-DFCD8CC92528}" srcOrd="0" destOrd="0" presId="urn:microsoft.com/office/officeart/2005/8/layout/chevron2"/>
    <dgm:cxn modelId="{1CF0849A-EAC5-4A80-98F9-FA4EF05B562C}" type="presOf" srcId="{8A7062A6-CB6D-46A8-A9B6-FC7BB1579FDB}" destId="{0D6A416F-0AEC-407C-8B7E-7F297C7F22DD}" srcOrd="0" destOrd="0" presId="urn:microsoft.com/office/officeart/2005/8/layout/chevron2"/>
    <dgm:cxn modelId="{42072B33-3F53-4B99-86E7-49A35CB83987}" type="presOf" srcId="{63AF654F-4778-48F9-986C-BD69C686ABC3}" destId="{9E96242C-5BDC-4E2B-B730-3E8E5A316BB3}" srcOrd="0" destOrd="0" presId="urn:microsoft.com/office/officeart/2005/8/layout/chevron2"/>
    <dgm:cxn modelId="{1AB7DB6F-4A78-4319-A00B-4E59C5C2AC84}" srcId="{536D2AEC-D116-4FAC-B3B8-37431DF9B5A8}" destId="{6776F439-2FBD-418B-8717-9223D9232455}" srcOrd="2" destOrd="0" parTransId="{F6970ECB-7C58-488E-B261-651B3E9986F3}" sibTransId="{48E61DAD-CDC2-46D8-82E5-0F06142AD5F8}"/>
    <dgm:cxn modelId="{BB01EC8D-F8EE-41B1-B8EE-35A872136ACC}" type="presOf" srcId="{E28D1E5B-81DE-43FD-B5E0-A425AC33C991}" destId="{A46BD3BD-A8ED-48A5-AC07-12B197490FB5}" srcOrd="0" destOrd="0" presId="urn:microsoft.com/office/officeart/2005/8/layout/chevron2"/>
    <dgm:cxn modelId="{22A725DC-A4B6-4B02-B459-7366524C2056}" srcId="{E28D1E5B-81DE-43FD-B5E0-A425AC33C991}" destId="{A3CBB2C9-1C44-4872-85DF-0D39F2A1D055}" srcOrd="2" destOrd="0" parTransId="{FC203EEF-1789-4E56-BD96-26023B9309B8}" sibTransId="{75E2870E-3727-4DFB-882C-136CE8BEE440}"/>
    <dgm:cxn modelId="{C4ADAAFE-7CA7-412A-945D-CE0AEE55359B}" srcId="{63AF654F-4778-48F9-986C-BD69C686ABC3}" destId="{829F416A-0134-43C4-BC7F-D048B45E6AE1}" srcOrd="2" destOrd="0" parTransId="{78D98991-FADF-4D16-9EEF-C20146ACCFED}" sibTransId="{5171DCE7-A8D9-441F-B747-5255F1F818FE}"/>
    <dgm:cxn modelId="{2F1204D3-E30B-4658-A8F2-42215231601C}" type="presOf" srcId="{AA594D23-9541-45A5-A245-2C6D156E68FA}" destId="{A293D6CC-498D-4744-8E07-C16C206E5587}" srcOrd="0" destOrd="1" presId="urn:microsoft.com/office/officeart/2005/8/layout/chevron2"/>
    <dgm:cxn modelId="{E88334AE-5976-4273-BD66-25D7E7740E4D}" type="presOf" srcId="{60BDC2BD-F34B-4AAC-94A8-EA699D5467A5}" destId="{B30B601C-A2B1-48A4-BEBE-38133464795D}" srcOrd="0" destOrd="0" presId="urn:microsoft.com/office/officeart/2005/8/layout/chevron2"/>
    <dgm:cxn modelId="{A0EC93BA-66B4-45E7-A7A9-4166FD1F4293}" type="presOf" srcId="{86194B35-035D-40CA-9C13-FD2D265A208C}" destId="{4FBDAFDB-2E6A-49B6-A77B-DFCD8CC92528}" srcOrd="0" destOrd="3" presId="urn:microsoft.com/office/officeart/2005/8/layout/chevron2"/>
    <dgm:cxn modelId="{BF1972E2-27DE-41E4-A330-FD58CC7DD80F}" srcId="{60BDC2BD-F34B-4AAC-94A8-EA699D5467A5}" destId="{63AF654F-4778-48F9-986C-BD69C686ABC3}" srcOrd="0" destOrd="0" parTransId="{0FC389F6-D3E2-4FA5-B28C-B5BE0E04C353}" sibTransId="{C2EC3732-A0D4-44C3-873E-3F42F315FFFE}"/>
    <dgm:cxn modelId="{044A91E7-574C-4932-99C9-77011973AA71}" type="presOf" srcId="{536D2AEC-D116-4FAC-B3B8-37431DF9B5A8}" destId="{BB5EA5ED-25C0-47FF-AB23-A22FB341138F}" srcOrd="0" destOrd="0" presId="urn:microsoft.com/office/officeart/2005/8/layout/chevron2"/>
    <dgm:cxn modelId="{285E324E-BBB0-414E-9C23-A039DAC95C06}" type="presOf" srcId="{EAF4B693-92FE-4335-88ED-98554D4A6DBF}" destId="{4FBDAFDB-2E6A-49B6-A77B-DFCD8CC92528}" srcOrd="0" destOrd="1" presId="urn:microsoft.com/office/officeart/2005/8/layout/chevron2"/>
    <dgm:cxn modelId="{A5A1752B-FEAF-4372-B0FD-E26FCF0BE6D4}" srcId="{536D2AEC-D116-4FAC-B3B8-37431DF9B5A8}" destId="{8A7062A6-CB6D-46A8-A9B6-FC7BB1579FDB}" srcOrd="0" destOrd="0" parTransId="{DD95F940-5320-41F9-9A00-61406B39F080}" sibTransId="{EA28D2D3-E6C4-4F2D-93B4-A4DE64B16469}"/>
    <dgm:cxn modelId="{E3C1F291-5065-4B45-8596-84F84BDF4717}" type="presOf" srcId="{AEB28A01-3C78-464A-9287-C853904FD6CD}" destId="{A293D6CC-498D-4744-8E07-C16C206E5587}" srcOrd="0" destOrd="0" presId="urn:microsoft.com/office/officeart/2005/8/layout/chevron2"/>
    <dgm:cxn modelId="{7BDA7E94-19B1-4640-A97A-369CF6F5F8C7}" srcId="{E28D1E5B-81DE-43FD-B5E0-A425AC33C991}" destId="{AEB28A01-3C78-464A-9287-C853904FD6CD}" srcOrd="0" destOrd="0" parTransId="{4EFFD28C-7D8C-43F7-AC39-A54A9641BFF5}" sibTransId="{166A0539-560A-478A-B2DB-B56A4B319EBD}"/>
    <dgm:cxn modelId="{92F72903-761F-4712-993D-96034CB7AF11}" srcId="{60BDC2BD-F34B-4AAC-94A8-EA699D5467A5}" destId="{536D2AEC-D116-4FAC-B3B8-37431DF9B5A8}" srcOrd="1" destOrd="0" parTransId="{AA29B203-6454-424F-B9DF-D999B2615F90}" sibTransId="{B058E7F7-4FF1-42EC-BFBA-0B9861C30CF7}"/>
    <dgm:cxn modelId="{F11803DB-95D2-4329-B223-54BAB98734CF}" type="presParOf" srcId="{B30B601C-A2B1-48A4-BEBE-38133464795D}" destId="{D8A60518-1D52-40A3-81D5-DD851CEBC97E}" srcOrd="0" destOrd="0" presId="urn:microsoft.com/office/officeart/2005/8/layout/chevron2"/>
    <dgm:cxn modelId="{28FCAEEC-8C2E-469C-BA6F-79442D05FD49}" type="presParOf" srcId="{D8A60518-1D52-40A3-81D5-DD851CEBC97E}" destId="{9E96242C-5BDC-4E2B-B730-3E8E5A316BB3}" srcOrd="0" destOrd="0" presId="urn:microsoft.com/office/officeart/2005/8/layout/chevron2"/>
    <dgm:cxn modelId="{247D20D0-6E53-4B64-A0ED-6F1FEB57BE12}" type="presParOf" srcId="{D8A60518-1D52-40A3-81D5-DD851CEBC97E}" destId="{4FBDAFDB-2E6A-49B6-A77B-DFCD8CC92528}" srcOrd="1" destOrd="0" presId="urn:microsoft.com/office/officeart/2005/8/layout/chevron2"/>
    <dgm:cxn modelId="{46A29407-C931-4B23-8E97-DBE1A9996FB9}" type="presParOf" srcId="{B30B601C-A2B1-48A4-BEBE-38133464795D}" destId="{37E68E02-34E9-42CF-9F7D-F34681C8FE8E}" srcOrd="1" destOrd="0" presId="urn:microsoft.com/office/officeart/2005/8/layout/chevron2"/>
    <dgm:cxn modelId="{2A4ABCCF-7ABA-4DBE-A661-EE549E31EE1B}" type="presParOf" srcId="{B30B601C-A2B1-48A4-BEBE-38133464795D}" destId="{A0D8EA82-CD3E-4FB0-B58F-639C5139D5D6}" srcOrd="2" destOrd="0" presId="urn:microsoft.com/office/officeart/2005/8/layout/chevron2"/>
    <dgm:cxn modelId="{5059AC11-964B-41E3-B9C4-4669DD758E9D}" type="presParOf" srcId="{A0D8EA82-CD3E-4FB0-B58F-639C5139D5D6}" destId="{BB5EA5ED-25C0-47FF-AB23-A22FB341138F}" srcOrd="0" destOrd="0" presId="urn:microsoft.com/office/officeart/2005/8/layout/chevron2"/>
    <dgm:cxn modelId="{E28840C0-DE94-4DF5-BBCD-8B9BFF81A844}" type="presParOf" srcId="{A0D8EA82-CD3E-4FB0-B58F-639C5139D5D6}" destId="{0D6A416F-0AEC-407C-8B7E-7F297C7F22DD}" srcOrd="1" destOrd="0" presId="urn:microsoft.com/office/officeart/2005/8/layout/chevron2"/>
    <dgm:cxn modelId="{26698173-C901-4B4D-BCAE-3276F0DBFAD3}" type="presParOf" srcId="{B30B601C-A2B1-48A4-BEBE-38133464795D}" destId="{66E9309C-6023-4F51-BA1B-EAD44D886107}" srcOrd="3" destOrd="0" presId="urn:microsoft.com/office/officeart/2005/8/layout/chevron2"/>
    <dgm:cxn modelId="{EC8A17E3-B0A3-4408-A1B6-BDDC36D17565}" type="presParOf" srcId="{B30B601C-A2B1-48A4-BEBE-38133464795D}" destId="{E9C60144-4FC4-4805-BD37-6D2602CDCBF5}" srcOrd="4" destOrd="0" presId="urn:microsoft.com/office/officeart/2005/8/layout/chevron2"/>
    <dgm:cxn modelId="{D30559AF-1907-412A-BC07-C605888F7A48}" type="presParOf" srcId="{E9C60144-4FC4-4805-BD37-6D2602CDCBF5}" destId="{A46BD3BD-A8ED-48A5-AC07-12B197490FB5}" srcOrd="0" destOrd="0" presId="urn:microsoft.com/office/officeart/2005/8/layout/chevron2"/>
    <dgm:cxn modelId="{D0BC77C5-625E-4DD6-82F8-21FFE9314701}" type="presParOf" srcId="{E9C60144-4FC4-4805-BD37-6D2602CDCBF5}" destId="{A293D6CC-498D-4744-8E07-C16C206E558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FF885E6-F476-4356-ADFD-977E2BE09AF8}" type="doc">
      <dgm:prSet loTypeId="urn:microsoft.com/office/officeart/2005/8/layout/cycle8" loCatId="cycle" qsTypeId="urn:microsoft.com/office/officeart/2005/8/quickstyle/simple1" qsCatId="simple" csTypeId="urn:microsoft.com/office/officeart/2005/8/colors/accent1_2" csCatId="accent1" phldr="1"/>
      <dgm:spPr/>
    </dgm:pt>
    <dgm:pt modelId="{211ABDEC-AB38-410F-BC88-5FDDB711E182}">
      <dgm:prSet custT="1"/>
      <dgm:spPr>
        <a:solidFill>
          <a:srgbClr val="66CCFF"/>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C" sz="1800" b="1" dirty="0" smtClean="0">
              <a:solidFill>
                <a:schemeClr val="tx1"/>
              </a:solidFill>
              <a:latin typeface="Arial" pitchFamily="34" charset="0"/>
              <a:cs typeface="Arial" pitchFamily="34" charset="0"/>
            </a:rPr>
            <a:t>Actividades de los medios de comunicación masiva</a:t>
          </a:r>
          <a:endParaRPr lang="es-ES" sz="1800" b="1" dirty="0" smtClean="0">
            <a:solidFill>
              <a:schemeClr val="tx1"/>
            </a:solidFill>
            <a:latin typeface="Arial" pitchFamily="34" charset="0"/>
            <a:cs typeface="Arial" pitchFamily="34" charset="0"/>
          </a:endParaRPr>
        </a:p>
        <a:p>
          <a:pPr defTabSz="444500">
            <a:lnSpc>
              <a:spcPct val="90000"/>
            </a:lnSpc>
            <a:spcBef>
              <a:spcPct val="0"/>
            </a:spcBef>
            <a:spcAft>
              <a:spcPct val="35000"/>
            </a:spcAft>
          </a:pPr>
          <a:endParaRPr lang="es-ES" sz="1800" b="1" dirty="0">
            <a:solidFill>
              <a:schemeClr val="tx1"/>
            </a:solidFill>
            <a:latin typeface="Arial" pitchFamily="34" charset="0"/>
            <a:cs typeface="Arial" pitchFamily="34" charset="0"/>
          </a:endParaRPr>
        </a:p>
      </dgm:t>
    </dgm:pt>
    <dgm:pt modelId="{E5390937-9CFA-453F-B455-45F1E402729E}" type="parTrans" cxnId="{6057A9F8-E6B4-4229-B5A6-C71F53255666}">
      <dgm:prSet/>
      <dgm:spPr/>
      <dgm:t>
        <a:bodyPr/>
        <a:lstStyle/>
        <a:p>
          <a:endParaRPr lang="es-ES"/>
        </a:p>
      </dgm:t>
    </dgm:pt>
    <dgm:pt modelId="{824073A0-C992-491F-AA6D-C4C08B780A95}" type="sibTrans" cxnId="{6057A9F8-E6B4-4229-B5A6-C71F53255666}">
      <dgm:prSet/>
      <dgm:spPr/>
      <dgm:t>
        <a:bodyPr/>
        <a:lstStyle/>
        <a:p>
          <a:endParaRPr lang="es-ES"/>
        </a:p>
      </dgm:t>
    </dgm:pt>
    <dgm:pt modelId="{30E07200-9261-4B07-9D45-455922835A2E}">
      <dgm:prSet custT="1"/>
      <dgm:spPr>
        <a:solidFill>
          <a:srgbClr val="3366FF"/>
        </a:solidFill>
      </dgm:spPr>
      <dgm:t>
        <a:bodyPr/>
        <a:lstStyle/>
        <a:p>
          <a:r>
            <a:rPr lang="es-EC" sz="1800" b="1" dirty="0" smtClean="0">
              <a:solidFill>
                <a:schemeClr val="tx1"/>
              </a:solidFill>
              <a:latin typeface="Arial" pitchFamily="34" charset="0"/>
              <a:cs typeface="Arial" pitchFamily="34" charset="0"/>
            </a:rPr>
            <a:t>Actividades artísticas y de creación</a:t>
          </a:r>
          <a:endParaRPr lang="es-ES" sz="1800" b="1" dirty="0">
            <a:solidFill>
              <a:schemeClr val="tx1"/>
            </a:solidFill>
            <a:latin typeface="Arial" pitchFamily="34" charset="0"/>
            <a:cs typeface="Arial" pitchFamily="34" charset="0"/>
          </a:endParaRPr>
        </a:p>
      </dgm:t>
    </dgm:pt>
    <dgm:pt modelId="{4BEDB235-7305-4F99-AD62-1F0B6DB543A0}" type="parTrans" cxnId="{25270997-EAA4-4CB9-BF13-FA4A9F437BB1}">
      <dgm:prSet/>
      <dgm:spPr/>
      <dgm:t>
        <a:bodyPr/>
        <a:lstStyle/>
        <a:p>
          <a:endParaRPr lang="es-ES"/>
        </a:p>
      </dgm:t>
    </dgm:pt>
    <dgm:pt modelId="{3F919F47-79DE-4704-87A4-113272DC69DB}" type="sibTrans" cxnId="{25270997-EAA4-4CB9-BF13-FA4A9F437BB1}">
      <dgm:prSet/>
      <dgm:spPr/>
      <dgm:t>
        <a:bodyPr/>
        <a:lstStyle/>
        <a:p>
          <a:endParaRPr lang="es-ES"/>
        </a:p>
      </dgm:t>
    </dgm:pt>
    <dgm:pt modelId="{606E481D-5F12-4BD4-B568-2669C9998F86}">
      <dgm:prSet custT="1"/>
      <dgm:spPr>
        <a:solidFill>
          <a:srgbClr val="00CCFF"/>
        </a:solidFill>
      </dgm:spPr>
      <dgm:t>
        <a:bodyPr/>
        <a:lstStyle/>
        <a:p>
          <a:r>
            <a:rPr lang="es-EC" sz="1800" b="1" dirty="0" smtClean="0">
              <a:solidFill>
                <a:schemeClr val="tx1"/>
              </a:solidFill>
              <a:latin typeface="Arial" pitchFamily="34" charset="0"/>
              <a:cs typeface="Arial" pitchFamily="34" charset="0"/>
            </a:rPr>
            <a:t>Actividades educativo físico deportivas</a:t>
          </a:r>
          <a:endParaRPr lang="es-ES" sz="1800" b="1" dirty="0">
            <a:solidFill>
              <a:schemeClr val="tx1"/>
            </a:solidFill>
            <a:latin typeface="Arial" pitchFamily="34" charset="0"/>
            <a:cs typeface="Arial" pitchFamily="34" charset="0"/>
          </a:endParaRPr>
        </a:p>
      </dgm:t>
    </dgm:pt>
    <dgm:pt modelId="{9FE2AB39-5B26-4409-8ABC-ECF3BF8AE3A5}" type="parTrans" cxnId="{AC5C6B6F-4740-42F5-8CE4-3B98F1B6A211}">
      <dgm:prSet/>
      <dgm:spPr/>
      <dgm:t>
        <a:bodyPr/>
        <a:lstStyle/>
        <a:p>
          <a:endParaRPr lang="es-ES"/>
        </a:p>
      </dgm:t>
    </dgm:pt>
    <dgm:pt modelId="{1F952D80-5711-4B74-8470-865E75089560}" type="sibTrans" cxnId="{AC5C6B6F-4740-42F5-8CE4-3B98F1B6A211}">
      <dgm:prSet/>
      <dgm:spPr/>
      <dgm:t>
        <a:bodyPr/>
        <a:lstStyle/>
        <a:p>
          <a:endParaRPr lang="es-ES"/>
        </a:p>
      </dgm:t>
    </dgm:pt>
    <dgm:pt modelId="{E8AD8629-F85E-45F3-A04F-D9F0C9ABDD77}">
      <dgm:prSet custT="1"/>
      <dgm:spPr>
        <a:solidFill>
          <a:srgbClr val="9999FF"/>
        </a:solidFill>
      </dgm:spPr>
      <dgm:t>
        <a:bodyPr/>
        <a:lstStyle/>
        <a:p>
          <a:r>
            <a:rPr lang="es-EC" sz="1800" b="1" dirty="0" smtClean="0">
              <a:solidFill>
                <a:schemeClr val="tx1"/>
              </a:solidFill>
              <a:latin typeface="Arial" pitchFamily="34" charset="0"/>
              <a:cs typeface="Arial" pitchFamily="34" charset="0"/>
            </a:rPr>
            <a:t>Actividades de alto nivel de consumo.</a:t>
          </a:r>
          <a:endParaRPr lang="es-ES" sz="1800" b="1" dirty="0">
            <a:solidFill>
              <a:schemeClr val="tx1"/>
            </a:solidFill>
            <a:latin typeface="Arial" pitchFamily="34" charset="0"/>
            <a:cs typeface="Arial" pitchFamily="34" charset="0"/>
          </a:endParaRPr>
        </a:p>
      </dgm:t>
    </dgm:pt>
    <dgm:pt modelId="{3DB36CEB-88EA-4D46-BEE7-75D7F60C2FFD}" type="parTrans" cxnId="{B0497722-9F16-47A2-AAAC-A9DAA066ABC5}">
      <dgm:prSet/>
      <dgm:spPr/>
      <dgm:t>
        <a:bodyPr/>
        <a:lstStyle/>
        <a:p>
          <a:endParaRPr lang="es-ES"/>
        </a:p>
      </dgm:t>
    </dgm:pt>
    <dgm:pt modelId="{52500412-AF08-4EE1-BF6C-AF4ECBD62DE0}" type="sibTrans" cxnId="{B0497722-9F16-47A2-AAAC-A9DAA066ABC5}">
      <dgm:prSet/>
      <dgm:spPr/>
      <dgm:t>
        <a:bodyPr/>
        <a:lstStyle/>
        <a:p>
          <a:endParaRPr lang="es-ES"/>
        </a:p>
      </dgm:t>
    </dgm:pt>
    <dgm:pt modelId="{64087651-06CB-41DE-BADE-18BDC9491340}" type="pres">
      <dgm:prSet presAssocID="{FFF885E6-F476-4356-ADFD-977E2BE09AF8}" presName="compositeShape" presStyleCnt="0">
        <dgm:presLayoutVars>
          <dgm:chMax val="7"/>
          <dgm:dir/>
          <dgm:resizeHandles val="exact"/>
        </dgm:presLayoutVars>
      </dgm:prSet>
      <dgm:spPr/>
    </dgm:pt>
    <dgm:pt modelId="{04D88D2D-AAF4-4FCD-A3A9-75911FE2C4E8}" type="pres">
      <dgm:prSet presAssocID="{FFF885E6-F476-4356-ADFD-977E2BE09AF8}" presName="wedge1" presStyleLbl="node1" presStyleIdx="0" presStyleCnt="4" custScaleX="104816" custScaleY="103177" custLinFactNeighborX="-1734" custLinFactNeighborY="1404"/>
      <dgm:spPr/>
      <dgm:t>
        <a:bodyPr/>
        <a:lstStyle/>
        <a:p>
          <a:endParaRPr lang="es-ES"/>
        </a:p>
      </dgm:t>
    </dgm:pt>
    <dgm:pt modelId="{CE9572D5-3329-40C6-A447-E4F88EBDABCB}" type="pres">
      <dgm:prSet presAssocID="{FFF885E6-F476-4356-ADFD-977E2BE09AF8}" presName="dummy1a" presStyleCnt="0"/>
      <dgm:spPr/>
    </dgm:pt>
    <dgm:pt modelId="{B469BD97-C3F8-40BE-A1D9-45BD8E044152}" type="pres">
      <dgm:prSet presAssocID="{FFF885E6-F476-4356-ADFD-977E2BE09AF8}" presName="dummy1b" presStyleCnt="0"/>
      <dgm:spPr/>
    </dgm:pt>
    <dgm:pt modelId="{4CC68135-5F2C-464C-A49F-800C39B84F13}" type="pres">
      <dgm:prSet presAssocID="{FFF885E6-F476-4356-ADFD-977E2BE09AF8}" presName="wedge1Tx" presStyleLbl="node1" presStyleIdx="0" presStyleCnt="4">
        <dgm:presLayoutVars>
          <dgm:chMax val="0"/>
          <dgm:chPref val="0"/>
          <dgm:bulletEnabled val="1"/>
        </dgm:presLayoutVars>
      </dgm:prSet>
      <dgm:spPr/>
      <dgm:t>
        <a:bodyPr/>
        <a:lstStyle/>
        <a:p>
          <a:endParaRPr lang="es-ES"/>
        </a:p>
      </dgm:t>
    </dgm:pt>
    <dgm:pt modelId="{BB4F5AED-08C3-4B1E-B5A6-8F71B3CC8E76}" type="pres">
      <dgm:prSet presAssocID="{FFF885E6-F476-4356-ADFD-977E2BE09AF8}" presName="wedge2" presStyleLbl="node1" presStyleIdx="1" presStyleCnt="4" custLinFactNeighborX="-343" custLinFactNeighborY="1059"/>
      <dgm:spPr/>
      <dgm:t>
        <a:bodyPr/>
        <a:lstStyle/>
        <a:p>
          <a:endParaRPr lang="es-ES"/>
        </a:p>
      </dgm:t>
    </dgm:pt>
    <dgm:pt modelId="{F1E5FA10-9B2D-4FBC-B97A-7EC83310285D}" type="pres">
      <dgm:prSet presAssocID="{FFF885E6-F476-4356-ADFD-977E2BE09AF8}" presName="dummy2a" presStyleCnt="0"/>
      <dgm:spPr/>
    </dgm:pt>
    <dgm:pt modelId="{7A6436DA-B42D-40C1-A7C6-AB5A84865627}" type="pres">
      <dgm:prSet presAssocID="{FFF885E6-F476-4356-ADFD-977E2BE09AF8}" presName="dummy2b" presStyleCnt="0"/>
      <dgm:spPr/>
    </dgm:pt>
    <dgm:pt modelId="{2BE06FC6-B56B-4E44-9E04-9DBA5E3D05C3}" type="pres">
      <dgm:prSet presAssocID="{FFF885E6-F476-4356-ADFD-977E2BE09AF8}" presName="wedge2Tx" presStyleLbl="node1" presStyleIdx="1" presStyleCnt="4">
        <dgm:presLayoutVars>
          <dgm:chMax val="0"/>
          <dgm:chPref val="0"/>
          <dgm:bulletEnabled val="1"/>
        </dgm:presLayoutVars>
      </dgm:prSet>
      <dgm:spPr/>
      <dgm:t>
        <a:bodyPr/>
        <a:lstStyle/>
        <a:p>
          <a:endParaRPr lang="es-ES"/>
        </a:p>
      </dgm:t>
    </dgm:pt>
    <dgm:pt modelId="{35A27FCE-D6E2-4A19-8922-6EDD17E558E1}" type="pres">
      <dgm:prSet presAssocID="{FFF885E6-F476-4356-ADFD-977E2BE09AF8}" presName="wedge3" presStyleLbl="node1" presStyleIdx="2" presStyleCnt="4" custLinFactNeighborX="224" custLinFactNeighborY="2189"/>
      <dgm:spPr>
        <a:solidFill>
          <a:schemeClr val="accent2">
            <a:lumMod val="40000"/>
            <a:lumOff val="60000"/>
          </a:schemeClr>
        </a:solidFill>
      </dgm:spPr>
      <dgm:t>
        <a:bodyPr/>
        <a:lstStyle/>
        <a:p>
          <a:endParaRPr lang="es-ES"/>
        </a:p>
      </dgm:t>
    </dgm:pt>
    <dgm:pt modelId="{203782DD-D8EE-4ACD-95AD-B694FE670FC3}" type="pres">
      <dgm:prSet presAssocID="{FFF885E6-F476-4356-ADFD-977E2BE09AF8}" presName="dummy3a" presStyleCnt="0"/>
      <dgm:spPr/>
    </dgm:pt>
    <dgm:pt modelId="{E77FE4AA-EE2F-4038-BB39-BE8AA3708D40}" type="pres">
      <dgm:prSet presAssocID="{FFF885E6-F476-4356-ADFD-977E2BE09AF8}" presName="dummy3b" presStyleCnt="0"/>
      <dgm:spPr/>
    </dgm:pt>
    <dgm:pt modelId="{7FA19876-9F63-4B10-B708-CC89E57B6AAE}" type="pres">
      <dgm:prSet presAssocID="{FFF885E6-F476-4356-ADFD-977E2BE09AF8}" presName="wedge3Tx" presStyleLbl="node1" presStyleIdx="2" presStyleCnt="4">
        <dgm:presLayoutVars>
          <dgm:chMax val="0"/>
          <dgm:chPref val="0"/>
          <dgm:bulletEnabled val="1"/>
        </dgm:presLayoutVars>
      </dgm:prSet>
      <dgm:spPr>
        <a:solidFill>
          <a:schemeClr val="accent4">
            <a:lumMod val="20000"/>
            <a:lumOff val="80000"/>
          </a:schemeClr>
        </a:solidFill>
      </dgm:spPr>
      <dgm:t>
        <a:bodyPr/>
        <a:lstStyle/>
        <a:p>
          <a:endParaRPr lang="es-ES"/>
        </a:p>
      </dgm:t>
    </dgm:pt>
    <dgm:pt modelId="{F018127D-F47D-407A-AC66-191227509CCE}" type="pres">
      <dgm:prSet presAssocID="{FFF885E6-F476-4356-ADFD-977E2BE09AF8}" presName="wedge4" presStyleLbl="node1" presStyleIdx="3" presStyleCnt="4" custLinFactNeighborX="-260" custLinFactNeighborY="-1283"/>
      <dgm:spPr/>
      <dgm:t>
        <a:bodyPr/>
        <a:lstStyle/>
        <a:p>
          <a:endParaRPr lang="es-ES"/>
        </a:p>
      </dgm:t>
    </dgm:pt>
    <dgm:pt modelId="{0B5BB29C-0C20-4919-A58F-7CFCE80C784F}" type="pres">
      <dgm:prSet presAssocID="{FFF885E6-F476-4356-ADFD-977E2BE09AF8}" presName="dummy4a" presStyleCnt="0"/>
      <dgm:spPr/>
    </dgm:pt>
    <dgm:pt modelId="{1742C5B0-FCFE-43DD-83E7-21913240A7FE}" type="pres">
      <dgm:prSet presAssocID="{FFF885E6-F476-4356-ADFD-977E2BE09AF8}" presName="dummy4b" presStyleCnt="0"/>
      <dgm:spPr/>
    </dgm:pt>
    <dgm:pt modelId="{D0B0EC26-7AF1-4F5A-926B-E7A94182AADD}" type="pres">
      <dgm:prSet presAssocID="{FFF885E6-F476-4356-ADFD-977E2BE09AF8}" presName="wedge4Tx" presStyleLbl="node1" presStyleIdx="3" presStyleCnt="4">
        <dgm:presLayoutVars>
          <dgm:chMax val="0"/>
          <dgm:chPref val="0"/>
          <dgm:bulletEnabled val="1"/>
        </dgm:presLayoutVars>
      </dgm:prSet>
      <dgm:spPr/>
      <dgm:t>
        <a:bodyPr/>
        <a:lstStyle/>
        <a:p>
          <a:endParaRPr lang="es-ES"/>
        </a:p>
      </dgm:t>
    </dgm:pt>
    <dgm:pt modelId="{583963C9-4034-4DF1-A123-20D737428416}" type="pres">
      <dgm:prSet presAssocID="{824073A0-C992-491F-AA6D-C4C08B780A95}" presName="arrowWedge1" presStyleLbl="fgSibTrans2D1" presStyleIdx="0" presStyleCnt="4" custScaleX="99976" custLinFactNeighborX="2563" custLinFactNeighborY="-1855"/>
      <dgm:spPr>
        <a:solidFill>
          <a:srgbClr val="00CCFF"/>
        </a:solidFill>
        <a:ln w="28575">
          <a:solidFill>
            <a:srgbClr val="66FF99"/>
          </a:solidFill>
        </a:ln>
      </dgm:spPr>
    </dgm:pt>
    <dgm:pt modelId="{D77E95B7-A38C-4448-AF2F-588C9FFB27CB}" type="pres">
      <dgm:prSet presAssocID="{52500412-AF08-4EE1-BF6C-AF4ECBD62DE0}" presName="arrowWedge2" presStyleLbl="fgSibTrans2D1" presStyleIdx="1" presStyleCnt="4"/>
      <dgm:spPr>
        <a:solidFill>
          <a:srgbClr val="00CCFF"/>
        </a:solidFill>
        <a:ln>
          <a:solidFill>
            <a:srgbClr val="66FF99"/>
          </a:solidFill>
        </a:ln>
      </dgm:spPr>
    </dgm:pt>
    <dgm:pt modelId="{8358B304-7917-4077-9CBC-95E0EB1D4834}" type="pres">
      <dgm:prSet presAssocID="{1F952D80-5711-4B74-8470-865E75089560}" presName="arrowWedge3" presStyleLbl="fgSibTrans2D1" presStyleIdx="2" presStyleCnt="4"/>
      <dgm:spPr>
        <a:solidFill>
          <a:srgbClr val="00CCFF"/>
        </a:solidFill>
        <a:ln>
          <a:solidFill>
            <a:srgbClr val="66FF99"/>
          </a:solidFill>
        </a:ln>
      </dgm:spPr>
    </dgm:pt>
    <dgm:pt modelId="{1D3FCCA9-6535-4FB1-B3CB-95AE37D13F77}" type="pres">
      <dgm:prSet presAssocID="{3F919F47-79DE-4704-87A4-113272DC69DB}" presName="arrowWedge4" presStyleLbl="fgSibTrans2D1" presStyleIdx="3" presStyleCnt="4"/>
      <dgm:spPr>
        <a:solidFill>
          <a:srgbClr val="00CCFF"/>
        </a:solidFill>
        <a:ln>
          <a:solidFill>
            <a:srgbClr val="66FF99"/>
          </a:solidFill>
        </a:ln>
      </dgm:spPr>
    </dgm:pt>
  </dgm:ptLst>
  <dgm:cxnLst>
    <dgm:cxn modelId="{36D3D75F-26A5-470D-882B-5C760F23E443}" type="presOf" srcId="{30E07200-9261-4B07-9D45-455922835A2E}" destId="{F018127D-F47D-407A-AC66-191227509CCE}" srcOrd="0" destOrd="0" presId="urn:microsoft.com/office/officeart/2005/8/layout/cycle8"/>
    <dgm:cxn modelId="{25270997-EAA4-4CB9-BF13-FA4A9F437BB1}" srcId="{FFF885E6-F476-4356-ADFD-977E2BE09AF8}" destId="{30E07200-9261-4B07-9D45-455922835A2E}" srcOrd="3" destOrd="0" parTransId="{4BEDB235-7305-4F99-AD62-1F0B6DB543A0}" sibTransId="{3F919F47-79DE-4704-87A4-113272DC69DB}"/>
    <dgm:cxn modelId="{C610D223-A1C8-44F5-A478-ED968F4210AC}" type="presOf" srcId="{211ABDEC-AB38-410F-BC88-5FDDB711E182}" destId="{04D88D2D-AAF4-4FCD-A3A9-75911FE2C4E8}" srcOrd="0" destOrd="0" presId="urn:microsoft.com/office/officeart/2005/8/layout/cycle8"/>
    <dgm:cxn modelId="{B0497722-9F16-47A2-AAAC-A9DAA066ABC5}" srcId="{FFF885E6-F476-4356-ADFD-977E2BE09AF8}" destId="{E8AD8629-F85E-45F3-A04F-D9F0C9ABDD77}" srcOrd="1" destOrd="0" parTransId="{3DB36CEB-88EA-4D46-BEE7-75D7F60C2FFD}" sibTransId="{52500412-AF08-4EE1-BF6C-AF4ECBD62DE0}"/>
    <dgm:cxn modelId="{15ADFE97-6460-43E5-BE1D-87DD5618806D}" type="presOf" srcId="{30E07200-9261-4B07-9D45-455922835A2E}" destId="{D0B0EC26-7AF1-4F5A-926B-E7A94182AADD}" srcOrd="1" destOrd="0" presId="urn:microsoft.com/office/officeart/2005/8/layout/cycle8"/>
    <dgm:cxn modelId="{8C9B1B8C-E90F-41D6-848F-A0DF32AA24F8}" type="presOf" srcId="{FFF885E6-F476-4356-ADFD-977E2BE09AF8}" destId="{64087651-06CB-41DE-BADE-18BDC9491340}" srcOrd="0" destOrd="0" presId="urn:microsoft.com/office/officeart/2005/8/layout/cycle8"/>
    <dgm:cxn modelId="{662DBBB6-A0E4-4FD1-BF0E-31E5AABD4F88}" type="presOf" srcId="{211ABDEC-AB38-410F-BC88-5FDDB711E182}" destId="{4CC68135-5F2C-464C-A49F-800C39B84F13}" srcOrd="1" destOrd="0" presId="urn:microsoft.com/office/officeart/2005/8/layout/cycle8"/>
    <dgm:cxn modelId="{6057A9F8-E6B4-4229-B5A6-C71F53255666}" srcId="{FFF885E6-F476-4356-ADFD-977E2BE09AF8}" destId="{211ABDEC-AB38-410F-BC88-5FDDB711E182}" srcOrd="0" destOrd="0" parTransId="{E5390937-9CFA-453F-B455-45F1E402729E}" sibTransId="{824073A0-C992-491F-AA6D-C4C08B780A95}"/>
    <dgm:cxn modelId="{C8B758FA-1B64-4B71-9ACD-6FBB9B81C95A}" type="presOf" srcId="{606E481D-5F12-4BD4-B568-2669C9998F86}" destId="{35A27FCE-D6E2-4A19-8922-6EDD17E558E1}" srcOrd="0" destOrd="0" presId="urn:microsoft.com/office/officeart/2005/8/layout/cycle8"/>
    <dgm:cxn modelId="{DD0C2BE2-4E64-4F19-B48F-F48F8A0F632C}" type="presOf" srcId="{E8AD8629-F85E-45F3-A04F-D9F0C9ABDD77}" destId="{2BE06FC6-B56B-4E44-9E04-9DBA5E3D05C3}" srcOrd="1" destOrd="0" presId="urn:microsoft.com/office/officeart/2005/8/layout/cycle8"/>
    <dgm:cxn modelId="{24042140-3BC0-42DC-85C0-EFA32DC48D39}" type="presOf" srcId="{E8AD8629-F85E-45F3-A04F-D9F0C9ABDD77}" destId="{BB4F5AED-08C3-4B1E-B5A6-8F71B3CC8E76}" srcOrd="0" destOrd="0" presId="urn:microsoft.com/office/officeart/2005/8/layout/cycle8"/>
    <dgm:cxn modelId="{AC5C6B6F-4740-42F5-8CE4-3B98F1B6A211}" srcId="{FFF885E6-F476-4356-ADFD-977E2BE09AF8}" destId="{606E481D-5F12-4BD4-B568-2669C9998F86}" srcOrd="2" destOrd="0" parTransId="{9FE2AB39-5B26-4409-8ABC-ECF3BF8AE3A5}" sibTransId="{1F952D80-5711-4B74-8470-865E75089560}"/>
    <dgm:cxn modelId="{FD00A030-988B-4FEE-AB32-EC81B52A983F}" type="presOf" srcId="{606E481D-5F12-4BD4-B568-2669C9998F86}" destId="{7FA19876-9F63-4B10-B708-CC89E57B6AAE}" srcOrd="1" destOrd="0" presId="urn:microsoft.com/office/officeart/2005/8/layout/cycle8"/>
    <dgm:cxn modelId="{FD086F41-BC5D-45A0-864B-9FE59A2C2E49}" type="presParOf" srcId="{64087651-06CB-41DE-BADE-18BDC9491340}" destId="{04D88D2D-AAF4-4FCD-A3A9-75911FE2C4E8}" srcOrd="0" destOrd="0" presId="urn:microsoft.com/office/officeart/2005/8/layout/cycle8"/>
    <dgm:cxn modelId="{F4DBAD41-0171-4090-9FCB-7DC3C0F86CEF}" type="presParOf" srcId="{64087651-06CB-41DE-BADE-18BDC9491340}" destId="{CE9572D5-3329-40C6-A447-E4F88EBDABCB}" srcOrd="1" destOrd="0" presId="urn:microsoft.com/office/officeart/2005/8/layout/cycle8"/>
    <dgm:cxn modelId="{A054D76B-99FA-4B7E-A9E3-776E44E95ED4}" type="presParOf" srcId="{64087651-06CB-41DE-BADE-18BDC9491340}" destId="{B469BD97-C3F8-40BE-A1D9-45BD8E044152}" srcOrd="2" destOrd="0" presId="urn:microsoft.com/office/officeart/2005/8/layout/cycle8"/>
    <dgm:cxn modelId="{C431362A-F934-487E-919D-A71A89CA1FE9}" type="presParOf" srcId="{64087651-06CB-41DE-BADE-18BDC9491340}" destId="{4CC68135-5F2C-464C-A49F-800C39B84F13}" srcOrd="3" destOrd="0" presId="urn:microsoft.com/office/officeart/2005/8/layout/cycle8"/>
    <dgm:cxn modelId="{BE159218-A5E0-4AE1-B0D4-69C4D44D9BC7}" type="presParOf" srcId="{64087651-06CB-41DE-BADE-18BDC9491340}" destId="{BB4F5AED-08C3-4B1E-B5A6-8F71B3CC8E76}" srcOrd="4" destOrd="0" presId="urn:microsoft.com/office/officeart/2005/8/layout/cycle8"/>
    <dgm:cxn modelId="{1CAAFD6F-AD75-44A2-8EE7-5C2CB8E0482A}" type="presParOf" srcId="{64087651-06CB-41DE-BADE-18BDC9491340}" destId="{F1E5FA10-9B2D-4FBC-B97A-7EC83310285D}" srcOrd="5" destOrd="0" presId="urn:microsoft.com/office/officeart/2005/8/layout/cycle8"/>
    <dgm:cxn modelId="{DEDD0F2D-765F-4E83-873F-20B0AE742177}" type="presParOf" srcId="{64087651-06CB-41DE-BADE-18BDC9491340}" destId="{7A6436DA-B42D-40C1-A7C6-AB5A84865627}" srcOrd="6" destOrd="0" presId="urn:microsoft.com/office/officeart/2005/8/layout/cycle8"/>
    <dgm:cxn modelId="{908EAF16-9D45-4149-A99E-A77C5307D898}" type="presParOf" srcId="{64087651-06CB-41DE-BADE-18BDC9491340}" destId="{2BE06FC6-B56B-4E44-9E04-9DBA5E3D05C3}" srcOrd="7" destOrd="0" presId="urn:microsoft.com/office/officeart/2005/8/layout/cycle8"/>
    <dgm:cxn modelId="{73FC97D5-242F-416A-AB69-AEF64C50BE2E}" type="presParOf" srcId="{64087651-06CB-41DE-BADE-18BDC9491340}" destId="{35A27FCE-D6E2-4A19-8922-6EDD17E558E1}" srcOrd="8" destOrd="0" presId="urn:microsoft.com/office/officeart/2005/8/layout/cycle8"/>
    <dgm:cxn modelId="{46786A2A-3CAD-42B5-ABB2-200BDFD6CC43}" type="presParOf" srcId="{64087651-06CB-41DE-BADE-18BDC9491340}" destId="{203782DD-D8EE-4ACD-95AD-B694FE670FC3}" srcOrd="9" destOrd="0" presId="urn:microsoft.com/office/officeart/2005/8/layout/cycle8"/>
    <dgm:cxn modelId="{407A163C-496F-4653-AF59-4A82F410FCCB}" type="presParOf" srcId="{64087651-06CB-41DE-BADE-18BDC9491340}" destId="{E77FE4AA-EE2F-4038-BB39-BE8AA3708D40}" srcOrd="10" destOrd="0" presId="urn:microsoft.com/office/officeart/2005/8/layout/cycle8"/>
    <dgm:cxn modelId="{DF3DBD55-9BCE-405C-B8AB-4EA7EC7D02D9}" type="presParOf" srcId="{64087651-06CB-41DE-BADE-18BDC9491340}" destId="{7FA19876-9F63-4B10-B708-CC89E57B6AAE}" srcOrd="11" destOrd="0" presId="urn:microsoft.com/office/officeart/2005/8/layout/cycle8"/>
    <dgm:cxn modelId="{1E081816-664D-44B3-A633-0C5E8CBB2F28}" type="presParOf" srcId="{64087651-06CB-41DE-BADE-18BDC9491340}" destId="{F018127D-F47D-407A-AC66-191227509CCE}" srcOrd="12" destOrd="0" presId="urn:microsoft.com/office/officeart/2005/8/layout/cycle8"/>
    <dgm:cxn modelId="{88DDCA2B-6344-46BE-A429-967E10A8E39B}" type="presParOf" srcId="{64087651-06CB-41DE-BADE-18BDC9491340}" destId="{0B5BB29C-0C20-4919-A58F-7CFCE80C784F}" srcOrd="13" destOrd="0" presId="urn:microsoft.com/office/officeart/2005/8/layout/cycle8"/>
    <dgm:cxn modelId="{572B1A57-334E-4D9A-AEEE-3B9D3077F2DD}" type="presParOf" srcId="{64087651-06CB-41DE-BADE-18BDC9491340}" destId="{1742C5B0-FCFE-43DD-83E7-21913240A7FE}" srcOrd="14" destOrd="0" presId="urn:microsoft.com/office/officeart/2005/8/layout/cycle8"/>
    <dgm:cxn modelId="{44493405-EE20-4CB1-9AD8-B7C58E93AE80}" type="presParOf" srcId="{64087651-06CB-41DE-BADE-18BDC9491340}" destId="{D0B0EC26-7AF1-4F5A-926B-E7A94182AADD}" srcOrd="15" destOrd="0" presId="urn:microsoft.com/office/officeart/2005/8/layout/cycle8"/>
    <dgm:cxn modelId="{A1A1D080-3C65-4A82-B937-63D878B0D665}" type="presParOf" srcId="{64087651-06CB-41DE-BADE-18BDC9491340}" destId="{583963C9-4034-4DF1-A123-20D737428416}" srcOrd="16" destOrd="0" presId="urn:microsoft.com/office/officeart/2005/8/layout/cycle8"/>
    <dgm:cxn modelId="{E4B77CFB-4714-4AB6-A8A5-84F924A2E368}" type="presParOf" srcId="{64087651-06CB-41DE-BADE-18BDC9491340}" destId="{D77E95B7-A38C-4448-AF2F-588C9FFB27CB}" srcOrd="17" destOrd="0" presId="urn:microsoft.com/office/officeart/2005/8/layout/cycle8"/>
    <dgm:cxn modelId="{017A10B1-6E81-4E7B-B14D-8056605CA0AC}" type="presParOf" srcId="{64087651-06CB-41DE-BADE-18BDC9491340}" destId="{8358B304-7917-4077-9CBC-95E0EB1D4834}" srcOrd="18" destOrd="0" presId="urn:microsoft.com/office/officeart/2005/8/layout/cycle8"/>
    <dgm:cxn modelId="{E692D2AC-A88B-4A30-853B-E69305F9B5DD}" type="presParOf" srcId="{64087651-06CB-41DE-BADE-18BDC9491340}" destId="{1D3FCCA9-6535-4FB1-B3CB-95AE37D13F77}" srcOrd="19" destOrd="0" presId="urn:microsoft.com/office/officeart/2005/8/layout/cycle8"/>
  </dgm:cxnLst>
  <dgm:bg>
    <a:solidFill>
      <a:srgbClr val="92E4E8"/>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B913019-728F-43C7-BF4A-44CD313B43F4}"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s-ES"/>
        </a:p>
      </dgm:t>
    </dgm:pt>
    <dgm:pt modelId="{EFC39A59-AA09-4112-B3F8-149C7E5B3F18}">
      <dgm:prSet custT="1"/>
      <dgm:spPr>
        <a:solidFill>
          <a:srgbClr val="92E4E8">
            <a:alpha val="90000"/>
          </a:srgbClr>
        </a:solidFill>
        <a:ln>
          <a:solidFill>
            <a:srgbClr val="66FF99"/>
          </a:solidFill>
        </a:ln>
      </dgm:spPr>
      <dgm: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800" b="1" dirty="0" smtClean="0">
              <a:latin typeface="Arial" pitchFamily="34" charset="0"/>
              <a:cs typeface="Arial"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s-EC" sz="1800" b="1" dirty="0" smtClean="0">
              <a:latin typeface="Arial" pitchFamily="34" charset="0"/>
              <a:cs typeface="Arial" pitchFamily="34" charset="0"/>
            </a:rPr>
            <a:t>Actividades deportivas-recreativas</a:t>
          </a:r>
          <a:endParaRPr lang="es-ES" sz="1800" dirty="0" smtClean="0">
            <a:latin typeface="Arial" pitchFamily="34" charset="0"/>
            <a:cs typeface="Arial" pitchFamily="34" charset="0"/>
          </a:endParaRPr>
        </a:p>
        <a:p>
          <a:pPr algn="ctr" defTabSz="711200" rtl="0">
            <a:lnSpc>
              <a:spcPct val="90000"/>
            </a:lnSpc>
            <a:spcBef>
              <a:spcPct val="0"/>
            </a:spcBef>
            <a:spcAft>
              <a:spcPct val="35000"/>
            </a:spcAft>
          </a:pPr>
          <a:endParaRPr lang="es-ES" sz="1800" b="1" dirty="0">
            <a:latin typeface="Arial" pitchFamily="34" charset="0"/>
            <a:cs typeface="Arial" pitchFamily="34" charset="0"/>
          </a:endParaRPr>
        </a:p>
      </dgm:t>
    </dgm:pt>
    <dgm:pt modelId="{E76A0C47-A0BE-45BB-B2DA-7621DFEC5587}" type="parTrans" cxnId="{2586417B-C447-4C5A-9BB8-0E6F0A99B905}">
      <dgm:prSet/>
      <dgm:spPr/>
      <dgm:t>
        <a:bodyPr/>
        <a:lstStyle/>
        <a:p>
          <a:endParaRPr lang="es-ES"/>
        </a:p>
      </dgm:t>
    </dgm:pt>
    <dgm:pt modelId="{8B65D8B7-DD21-4A87-BBC6-2DA03066D5F5}" type="sibTrans" cxnId="{2586417B-C447-4C5A-9BB8-0E6F0A99B905}">
      <dgm:prSet/>
      <dgm:spPr/>
      <dgm:t>
        <a:bodyPr/>
        <a:lstStyle/>
        <a:p>
          <a:endParaRPr lang="es-ES"/>
        </a:p>
      </dgm:t>
    </dgm:pt>
    <dgm:pt modelId="{B6C8662C-DCBC-439D-AB46-67876877E80D}">
      <dgm:prSet custT="1"/>
      <dgm:spPr>
        <a:solidFill>
          <a:srgbClr val="0066CC">
            <a:alpha val="90000"/>
          </a:srgbClr>
        </a:solidFill>
        <a:ln>
          <a:solidFill>
            <a:srgbClr val="66FF99"/>
          </a:solidFill>
        </a:ln>
      </dgm:spPr>
      <dgm:t>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C" sz="1800" b="1" dirty="0" smtClean="0">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C" sz="1800" b="1" dirty="0" smtClean="0">
              <a:latin typeface="Arial" pitchFamily="34" charset="0"/>
              <a:cs typeface="Arial" pitchFamily="34" charset="0"/>
            </a:rPr>
            <a:t>Actividades al aire libre</a:t>
          </a:r>
          <a:endParaRPr lang="es-ES" sz="1800" dirty="0" smtClean="0">
            <a:latin typeface="Arial" pitchFamily="34" charset="0"/>
            <a:cs typeface="Arial" pitchFamily="34" charset="0"/>
          </a:endParaRPr>
        </a:p>
        <a:p>
          <a:pPr algn="ctr" defTabSz="711200" rtl="0">
            <a:lnSpc>
              <a:spcPct val="90000"/>
            </a:lnSpc>
            <a:spcBef>
              <a:spcPct val="0"/>
            </a:spcBef>
            <a:spcAft>
              <a:spcPct val="35000"/>
            </a:spcAft>
          </a:pPr>
          <a:endParaRPr lang="es-EC" sz="1800" b="1" dirty="0">
            <a:latin typeface="Arial" pitchFamily="34" charset="0"/>
            <a:cs typeface="Arial" pitchFamily="34" charset="0"/>
          </a:endParaRPr>
        </a:p>
      </dgm:t>
    </dgm:pt>
    <dgm:pt modelId="{52F5FA14-5306-40BD-B01E-FD96B358BB8B}" type="parTrans" cxnId="{D7CEBA93-572F-45A2-8A77-F1B3878994AA}">
      <dgm:prSet/>
      <dgm:spPr/>
      <dgm:t>
        <a:bodyPr/>
        <a:lstStyle/>
        <a:p>
          <a:endParaRPr lang="es-ES"/>
        </a:p>
      </dgm:t>
    </dgm:pt>
    <dgm:pt modelId="{1A029C37-19B8-4033-BE7C-A1CF7C1FD91F}" type="sibTrans" cxnId="{D7CEBA93-572F-45A2-8A77-F1B3878994AA}">
      <dgm:prSet/>
      <dgm:spPr/>
      <dgm:t>
        <a:bodyPr/>
        <a:lstStyle/>
        <a:p>
          <a:endParaRPr lang="es-ES"/>
        </a:p>
      </dgm:t>
    </dgm:pt>
    <dgm:pt modelId="{56296664-63F2-4BDA-B987-4B4C3CD829B3}">
      <dgm:prSet custT="1"/>
      <dgm:spPr>
        <a:solidFill>
          <a:srgbClr val="9DCFDF">
            <a:alpha val="90000"/>
          </a:srgbClr>
        </a:solidFill>
        <a:ln>
          <a:solidFill>
            <a:srgbClr val="66FF99"/>
          </a:solidFill>
        </a:ln>
      </dgm:spPr>
      <dgm:t>
        <a:bodyPr/>
        <a:lstStyle/>
        <a:p>
          <a:pPr algn="ctr" defTabSz="711200" rtl="0">
            <a:lnSpc>
              <a:spcPct val="90000"/>
            </a:lnSpc>
            <a:spcBef>
              <a:spcPct val="0"/>
            </a:spcBef>
            <a:spcAft>
              <a:spcPct val="35000"/>
            </a:spcAft>
          </a:pPr>
          <a:r>
            <a:rPr lang="es-ES" sz="1800" b="1" dirty="0" smtClean="0">
              <a:latin typeface="Arial" pitchFamily="34" charset="0"/>
              <a:cs typeface="Arial" pitchFamily="34" charset="0"/>
            </a:rPr>
            <a:t>Actividades lúdicas</a:t>
          </a:r>
          <a:endParaRPr lang="es-ES" sz="1800" b="1" dirty="0">
            <a:latin typeface="Arial" pitchFamily="34" charset="0"/>
            <a:cs typeface="Arial" pitchFamily="34" charset="0"/>
          </a:endParaRPr>
        </a:p>
      </dgm:t>
    </dgm:pt>
    <dgm:pt modelId="{10521E8E-4AE1-4247-896F-841E84FFF35A}" type="parTrans" cxnId="{BEA1EC97-8921-4E9B-936C-0B1FD35C2C4A}">
      <dgm:prSet/>
      <dgm:spPr/>
      <dgm:t>
        <a:bodyPr/>
        <a:lstStyle/>
        <a:p>
          <a:endParaRPr lang="es-ES"/>
        </a:p>
      </dgm:t>
    </dgm:pt>
    <dgm:pt modelId="{8256AAD6-E96C-4DA2-A81D-9B23E46504B0}" type="sibTrans" cxnId="{BEA1EC97-8921-4E9B-936C-0B1FD35C2C4A}">
      <dgm:prSet/>
      <dgm:spPr/>
      <dgm:t>
        <a:bodyPr/>
        <a:lstStyle/>
        <a:p>
          <a:endParaRPr lang="es-ES"/>
        </a:p>
      </dgm:t>
    </dgm:pt>
    <dgm:pt modelId="{0AD05777-B081-477C-802D-1924E01F01DB}">
      <dgm:prSet custT="1"/>
      <dgm:spPr>
        <a:solidFill>
          <a:srgbClr val="00B0F0">
            <a:alpha val="90000"/>
          </a:srgbClr>
        </a:solidFill>
        <a:ln>
          <a:solidFill>
            <a:srgbClr val="66FF99"/>
          </a:solidFill>
        </a:ln>
      </dgm:spPr>
      <dgm:t>
        <a:bodyPr/>
        <a:lstStyle/>
        <a:p>
          <a:pPr rtl="0"/>
          <a:r>
            <a:rPr lang="es-ES" sz="1800" b="1" dirty="0" smtClean="0">
              <a:latin typeface="Arial" pitchFamily="34" charset="0"/>
              <a:cs typeface="Arial" pitchFamily="34" charset="0"/>
            </a:rPr>
            <a:t> Actividades de lecturas</a:t>
          </a:r>
          <a:endParaRPr lang="es-ES" sz="1800" b="1" dirty="0">
            <a:latin typeface="Arial" pitchFamily="34" charset="0"/>
            <a:cs typeface="Arial" pitchFamily="34" charset="0"/>
          </a:endParaRPr>
        </a:p>
      </dgm:t>
    </dgm:pt>
    <dgm:pt modelId="{72872CA9-3D07-4CC9-B93B-7E69D6AC564E}" type="sibTrans" cxnId="{3D9C8676-1ABC-49E0-832E-C108CE009D89}">
      <dgm:prSet/>
      <dgm:spPr/>
      <dgm:t>
        <a:bodyPr/>
        <a:lstStyle/>
        <a:p>
          <a:endParaRPr lang="es-ES"/>
        </a:p>
      </dgm:t>
    </dgm:pt>
    <dgm:pt modelId="{ED08692D-2872-4F60-9793-F0EC355920DF}" type="parTrans" cxnId="{3D9C8676-1ABC-49E0-832E-C108CE009D89}">
      <dgm:prSet/>
      <dgm:spPr/>
      <dgm:t>
        <a:bodyPr/>
        <a:lstStyle/>
        <a:p>
          <a:endParaRPr lang="es-ES"/>
        </a:p>
      </dgm:t>
    </dgm:pt>
    <dgm:pt modelId="{D6A0F8DC-E22A-4716-B53A-8510D0BE38FC}">
      <dgm:prSet custT="1"/>
      <dgm:spPr>
        <a:solidFill>
          <a:srgbClr val="9DCFDF">
            <a:alpha val="90000"/>
          </a:srgbClr>
        </a:solidFill>
        <a:ln>
          <a:solidFill>
            <a:srgbClr val="66FF99"/>
          </a:solidFill>
        </a:ln>
      </dgm:spPr>
      <dgm:t>
        <a:bodyPr/>
        <a:lstStyle/>
        <a:p>
          <a:r>
            <a:rPr lang="es-ES" sz="1800" b="1" dirty="0" smtClean="0">
              <a:latin typeface="Arial" pitchFamily="34" charset="0"/>
              <a:cs typeface="Arial" pitchFamily="34" charset="0"/>
            </a:rPr>
            <a:t>Actividades audiovisuales.</a:t>
          </a:r>
          <a:endParaRPr lang="es-ES" sz="1800" b="1" dirty="0">
            <a:latin typeface="Arial" pitchFamily="34" charset="0"/>
            <a:cs typeface="Arial" pitchFamily="34" charset="0"/>
          </a:endParaRPr>
        </a:p>
      </dgm:t>
    </dgm:pt>
    <dgm:pt modelId="{536D97FC-5F34-46B9-BC89-4EBBEB4E7E2A}" type="parTrans" cxnId="{9798608E-84FB-4CA4-851C-CA077A7CFA95}">
      <dgm:prSet/>
      <dgm:spPr/>
      <dgm:t>
        <a:bodyPr/>
        <a:lstStyle/>
        <a:p>
          <a:endParaRPr lang="es-ES"/>
        </a:p>
      </dgm:t>
    </dgm:pt>
    <dgm:pt modelId="{9F6DFA23-6C99-4D71-B42D-96268C5126C1}" type="sibTrans" cxnId="{9798608E-84FB-4CA4-851C-CA077A7CFA95}">
      <dgm:prSet/>
      <dgm:spPr/>
      <dgm:t>
        <a:bodyPr/>
        <a:lstStyle/>
        <a:p>
          <a:endParaRPr lang="es-ES"/>
        </a:p>
      </dgm:t>
    </dgm:pt>
    <dgm:pt modelId="{3ECCAF01-237E-44EE-8009-3981A829AC96}">
      <dgm:prSet custT="1"/>
      <dgm:spPr>
        <a:solidFill>
          <a:srgbClr val="6699FF">
            <a:alpha val="90000"/>
          </a:srgbClr>
        </a:solidFill>
        <a:ln>
          <a:solidFill>
            <a:srgbClr val="66FF99"/>
          </a:solidFill>
        </a:ln>
      </dgm:spPr>
      <dgm:t>
        <a:bodyPr/>
        <a:lstStyle/>
        <a:p>
          <a:pPr algn="ctr"/>
          <a:r>
            <a:rPr lang="es-ES" sz="1800" b="1" dirty="0" smtClean="0">
              <a:latin typeface="Arial" pitchFamily="34" charset="0"/>
              <a:cs typeface="Arial" pitchFamily="34" charset="0"/>
            </a:rPr>
            <a:t>Actividades socio económicas familiares </a:t>
          </a:r>
          <a:endParaRPr lang="es-ES" sz="1800" b="1" dirty="0">
            <a:latin typeface="Arial" pitchFamily="34" charset="0"/>
            <a:cs typeface="Arial" pitchFamily="34" charset="0"/>
          </a:endParaRPr>
        </a:p>
      </dgm:t>
    </dgm:pt>
    <dgm:pt modelId="{56173AEE-DD9A-4B1A-BA78-63CE85ADDE72}" type="parTrans" cxnId="{C09E2AC4-46B9-466D-93E0-ADD2A8C849FE}">
      <dgm:prSet/>
      <dgm:spPr/>
      <dgm:t>
        <a:bodyPr/>
        <a:lstStyle/>
        <a:p>
          <a:endParaRPr lang="es-ES"/>
        </a:p>
      </dgm:t>
    </dgm:pt>
    <dgm:pt modelId="{4A4FD608-0158-4B7B-A59C-774D7102DC8E}" type="sibTrans" cxnId="{C09E2AC4-46B9-466D-93E0-ADD2A8C849FE}">
      <dgm:prSet/>
      <dgm:spPr/>
      <dgm:t>
        <a:bodyPr/>
        <a:lstStyle/>
        <a:p>
          <a:endParaRPr lang="es-ES"/>
        </a:p>
      </dgm:t>
    </dgm:pt>
    <dgm:pt modelId="{050F57D4-B90D-461C-905D-078A51AC88F9}">
      <dgm:prSet custT="1"/>
      <dgm:spPr>
        <a:solidFill>
          <a:srgbClr val="92E4E8">
            <a:alpha val="90000"/>
          </a:srgbClr>
        </a:solidFill>
        <a:ln>
          <a:solidFill>
            <a:srgbClr val="66FF99"/>
          </a:solidFill>
        </a:ln>
      </dgm:spPr>
      <dgm:t>
        <a:bodyPr/>
        <a:lstStyle/>
        <a:p>
          <a:pPr algn="ctr"/>
          <a:r>
            <a:rPr lang="es-ES" sz="1800" b="1" dirty="0" smtClean="0">
              <a:latin typeface="Arial" pitchFamily="34" charset="0"/>
              <a:cs typeface="Arial" pitchFamily="34" charset="0"/>
            </a:rPr>
            <a:t>Visitas.</a:t>
          </a:r>
          <a:endParaRPr lang="es-ES" sz="1800" b="1" dirty="0">
            <a:latin typeface="Arial" pitchFamily="34" charset="0"/>
            <a:cs typeface="Arial" pitchFamily="34" charset="0"/>
          </a:endParaRPr>
        </a:p>
      </dgm:t>
    </dgm:pt>
    <dgm:pt modelId="{0FE38658-67FB-45FB-B7E8-FCA0DA7A8A26}" type="parTrans" cxnId="{F214AE9F-B94B-42D6-827B-34C12D7D6288}">
      <dgm:prSet/>
      <dgm:spPr/>
      <dgm:t>
        <a:bodyPr/>
        <a:lstStyle/>
        <a:p>
          <a:endParaRPr lang="es-ES"/>
        </a:p>
      </dgm:t>
    </dgm:pt>
    <dgm:pt modelId="{33426984-C4AF-423D-B807-97B78BE6BF51}" type="sibTrans" cxnId="{F214AE9F-B94B-42D6-827B-34C12D7D6288}">
      <dgm:prSet/>
      <dgm:spPr/>
      <dgm:t>
        <a:bodyPr/>
        <a:lstStyle/>
        <a:p>
          <a:endParaRPr lang="es-ES"/>
        </a:p>
      </dgm:t>
    </dgm:pt>
    <dgm:pt modelId="{F3F84706-793E-4CB4-B329-927B0F4791E4}">
      <dgm:prSet custT="1"/>
      <dgm:spPr>
        <a:solidFill>
          <a:schemeClr val="accent1">
            <a:lumMod val="20000"/>
            <a:lumOff val="80000"/>
            <a:alpha val="90000"/>
          </a:schemeClr>
        </a:solidFill>
        <a:ln>
          <a:solidFill>
            <a:srgbClr val="66FF99"/>
          </a:solidFill>
        </a:ln>
      </dgm:spPr>
      <dgm:t>
        <a:bodyPr/>
        <a:lstStyle/>
        <a:p>
          <a:pPr algn="ctr"/>
          <a:r>
            <a:rPr lang="es-EC" sz="1800" b="1" dirty="0" smtClean="0">
              <a:latin typeface="Arial" pitchFamily="34" charset="0"/>
              <a:cs typeface="Arial" pitchFamily="34" charset="0"/>
            </a:rPr>
            <a:t>Actividades culturales participativas</a:t>
          </a:r>
          <a:endParaRPr lang="es-ES" sz="1800" b="1" dirty="0">
            <a:latin typeface="Arial" pitchFamily="34" charset="0"/>
            <a:cs typeface="Arial" pitchFamily="34" charset="0"/>
          </a:endParaRPr>
        </a:p>
      </dgm:t>
    </dgm:pt>
    <dgm:pt modelId="{AA6F74A4-4167-47E1-A3B5-8A1C6B67EA53}" type="parTrans" cxnId="{ADF8F8DF-1DC1-4793-9130-9E8DE5FAFCA6}">
      <dgm:prSet/>
      <dgm:spPr/>
      <dgm:t>
        <a:bodyPr/>
        <a:lstStyle/>
        <a:p>
          <a:endParaRPr lang="es-ES"/>
        </a:p>
      </dgm:t>
    </dgm:pt>
    <dgm:pt modelId="{3083FAF9-A01A-4BC1-AE34-AE1535CEB797}" type="sibTrans" cxnId="{ADF8F8DF-1DC1-4793-9130-9E8DE5FAFCA6}">
      <dgm:prSet/>
      <dgm:spPr/>
      <dgm:t>
        <a:bodyPr/>
        <a:lstStyle/>
        <a:p>
          <a:endParaRPr lang="es-ES"/>
        </a:p>
      </dgm:t>
    </dgm:pt>
    <dgm:pt modelId="{57CE2615-EC7F-4731-9C57-5F484AE408FC}">
      <dgm:prSet custT="1"/>
      <dgm:spPr>
        <a:solidFill>
          <a:srgbClr val="6699FF">
            <a:alpha val="90000"/>
          </a:srgbClr>
        </a:solidFill>
        <a:ln>
          <a:solidFill>
            <a:srgbClr val="66FF99"/>
          </a:solidFill>
        </a:ln>
      </dgm:spPr>
      <dgm:t>
        <a:bodyPr/>
        <a:lstStyle/>
        <a:p>
          <a:pPr algn="ctr"/>
          <a:endParaRPr lang="es-EC" sz="1800" b="1" dirty="0" smtClean="0">
            <a:latin typeface="Arial" pitchFamily="34" charset="0"/>
            <a:cs typeface="Arial" pitchFamily="34" charset="0"/>
          </a:endParaRPr>
        </a:p>
        <a:p>
          <a:pPr algn="ctr"/>
          <a:r>
            <a:rPr lang="es-EC" sz="1800" b="1" dirty="0" smtClean="0">
              <a:latin typeface="Arial" pitchFamily="34" charset="0"/>
              <a:cs typeface="Arial" pitchFamily="34" charset="0"/>
            </a:rPr>
            <a:t>Actividades de pasatiempos, aficiones o hobbies, de relajación </a:t>
          </a:r>
        </a:p>
        <a:p>
          <a:pPr algn="ctr"/>
          <a:r>
            <a:rPr lang="es-EC" sz="1800" b="1" dirty="0" smtClean="0">
              <a:latin typeface="Arial" pitchFamily="34" charset="0"/>
              <a:cs typeface="Arial" pitchFamily="34" charset="0"/>
            </a:rPr>
            <a:t> </a:t>
          </a:r>
          <a:endParaRPr lang="es-ES" sz="1800" dirty="0">
            <a:latin typeface="Arial" pitchFamily="34" charset="0"/>
            <a:cs typeface="Arial" pitchFamily="34" charset="0"/>
          </a:endParaRPr>
        </a:p>
      </dgm:t>
    </dgm:pt>
    <dgm:pt modelId="{BFE87A89-7278-4407-A83B-41A7D9E99A19}" type="parTrans" cxnId="{8DFD28CA-2DF4-4F08-BC98-2F7162D6CB3E}">
      <dgm:prSet/>
      <dgm:spPr/>
      <dgm:t>
        <a:bodyPr/>
        <a:lstStyle/>
        <a:p>
          <a:endParaRPr lang="es-ES"/>
        </a:p>
      </dgm:t>
    </dgm:pt>
    <dgm:pt modelId="{1C8C86BD-D732-4C94-8731-72F654F4A899}" type="sibTrans" cxnId="{8DFD28CA-2DF4-4F08-BC98-2F7162D6CB3E}">
      <dgm:prSet/>
      <dgm:spPr/>
      <dgm:t>
        <a:bodyPr/>
        <a:lstStyle/>
        <a:p>
          <a:endParaRPr lang="es-ES"/>
        </a:p>
      </dgm:t>
    </dgm:pt>
    <dgm:pt modelId="{AFD28CAE-5421-4B45-9331-FCF9CACD5F1F}" type="pres">
      <dgm:prSet presAssocID="{2B913019-728F-43C7-BF4A-44CD313B43F4}" presName="compositeShape" presStyleCnt="0">
        <dgm:presLayoutVars>
          <dgm:dir/>
          <dgm:resizeHandles/>
        </dgm:presLayoutVars>
      </dgm:prSet>
      <dgm:spPr/>
      <dgm:t>
        <a:bodyPr/>
        <a:lstStyle/>
        <a:p>
          <a:endParaRPr lang="es-ES"/>
        </a:p>
      </dgm:t>
    </dgm:pt>
    <dgm:pt modelId="{148E3140-18FD-4BB4-A84E-40D905396C75}" type="pres">
      <dgm:prSet presAssocID="{2B913019-728F-43C7-BF4A-44CD313B43F4}" presName="pyramid" presStyleLbl="node1" presStyleIdx="0" presStyleCnt="1" custScaleX="168871" custLinFactNeighborX="-4758"/>
      <dgm:spPr>
        <a:solidFill>
          <a:schemeClr val="bg2"/>
        </a:solidFill>
      </dgm:spPr>
      <dgm:t>
        <a:bodyPr/>
        <a:lstStyle/>
        <a:p>
          <a:endParaRPr lang="es-ES"/>
        </a:p>
      </dgm:t>
    </dgm:pt>
    <dgm:pt modelId="{DBD24AD1-FA95-41C5-BDC7-0018FC046940}" type="pres">
      <dgm:prSet presAssocID="{2B913019-728F-43C7-BF4A-44CD313B43F4}" presName="theList" presStyleCnt="0"/>
      <dgm:spPr/>
    </dgm:pt>
    <dgm:pt modelId="{8CB8B9D7-62AD-458D-8B07-D3978958C514}" type="pres">
      <dgm:prSet presAssocID="{EFC39A59-AA09-4112-B3F8-149C7E5B3F18}" presName="aNode" presStyleLbl="fgAcc1" presStyleIdx="0" presStyleCnt="9" custScaleX="101199" custScaleY="195944" custLinFactY="-85563" custLinFactNeighborX="-49107" custLinFactNeighborY="-100000">
        <dgm:presLayoutVars>
          <dgm:bulletEnabled val="1"/>
        </dgm:presLayoutVars>
      </dgm:prSet>
      <dgm:spPr/>
      <dgm:t>
        <a:bodyPr/>
        <a:lstStyle/>
        <a:p>
          <a:endParaRPr lang="es-ES"/>
        </a:p>
      </dgm:t>
    </dgm:pt>
    <dgm:pt modelId="{A3450364-FD4B-4B22-BE71-3D7E2E7A2169}" type="pres">
      <dgm:prSet presAssocID="{EFC39A59-AA09-4112-B3F8-149C7E5B3F18}" presName="aSpace" presStyleCnt="0"/>
      <dgm:spPr/>
    </dgm:pt>
    <dgm:pt modelId="{E2A5A9BB-4A94-4A3A-B93E-63FC64E90099}" type="pres">
      <dgm:prSet presAssocID="{B6C8662C-DCBC-439D-AB46-67876877E80D}" presName="aNode" presStyleLbl="fgAcc1" presStyleIdx="1" presStyleCnt="9" custScaleX="117501" custScaleY="142037" custLinFactY="493703" custLinFactNeighborX="-52302" custLinFactNeighborY="500000">
        <dgm:presLayoutVars>
          <dgm:bulletEnabled val="1"/>
        </dgm:presLayoutVars>
      </dgm:prSet>
      <dgm:spPr/>
      <dgm:t>
        <a:bodyPr/>
        <a:lstStyle/>
        <a:p>
          <a:endParaRPr lang="es-ES"/>
        </a:p>
      </dgm:t>
    </dgm:pt>
    <dgm:pt modelId="{90000E87-2826-4F86-8BBE-5FEDB85B5EAF}" type="pres">
      <dgm:prSet presAssocID="{B6C8662C-DCBC-439D-AB46-67876877E80D}" presName="aSpace" presStyleCnt="0"/>
      <dgm:spPr/>
    </dgm:pt>
    <dgm:pt modelId="{EE17928B-3A42-499E-9294-45241241EF82}" type="pres">
      <dgm:prSet presAssocID="{56296664-63F2-4BDA-B987-4B4C3CD829B3}" presName="aNode" presStyleLbl="fgAcc1" presStyleIdx="2" presStyleCnt="9" custScaleX="68459" custScaleY="96034" custLinFactY="-211658" custLinFactNeighborX="-49905" custLinFactNeighborY="-300000">
        <dgm:presLayoutVars>
          <dgm:bulletEnabled val="1"/>
        </dgm:presLayoutVars>
      </dgm:prSet>
      <dgm:spPr/>
      <dgm:t>
        <a:bodyPr/>
        <a:lstStyle/>
        <a:p>
          <a:endParaRPr lang="es-ES"/>
        </a:p>
      </dgm:t>
    </dgm:pt>
    <dgm:pt modelId="{346F3854-D817-4803-9484-E23E2B2C8EEC}" type="pres">
      <dgm:prSet presAssocID="{56296664-63F2-4BDA-B987-4B4C3CD829B3}" presName="aSpace" presStyleCnt="0"/>
      <dgm:spPr/>
    </dgm:pt>
    <dgm:pt modelId="{3CA580A9-EED1-4F40-AA28-27A8EA68E43C}" type="pres">
      <dgm:prSet presAssocID="{F3F84706-793E-4CB4-B329-927B0F4791E4}" presName="aNode" presStyleLbl="fgAcc1" presStyleIdx="3" presStyleCnt="9" custScaleX="86277" custScaleY="156998" custLinFactY="-178960" custLinFactNeighborX="-48839" custLinFactNeighborY="-200000">
        <dgm:presLayoutVars>
          <dgm:bulletEnabled val="1"/>
        </dgm:presLayoutVars>
      </dgm:prSet>
      <dgm:spPr/>
      <dgm:t>
        <a:bodyPr/>
        <a:lstStyle/>
        <a:p>
          <a:endParaRPr lang="es-ES"/>
        </a:p>
      </dgm:t>
    </dgm:pt>
    <dgm:pt modelId="{D2DCD3EC-62DA-41E5-BDB5-0F30D3E0A274}" type="pres">
      <dgm:prSet presAssocID="{F3F84706-793E-4CB4-B329-927B0F4791E4}" presName="aSpace" presStyleCnt="0"/>
      <dgm:spPr/>
    </dgm:pt>
    <dgm:pt modelId="{2A4DA7A4-8FA1-46AB-B703-9F4F17CEF5F1}" type="pres">
      <dgm:prSet presAssocID="{050F57D4-B90D-461C-905D-078A51AC88F9}" presName="aNode" presStyleLbl="fgAcc1" presStyleIdx="4" presStyleCnt="9" custScaleX="105517" custScaleY="106188" custLinFactY="-8851" custLinFactNeighborX="-53115" custLinFactNeighborY="-100000">
        <dgm:presLayoutVars>
          <dgm:bulletEnabled val="1"/>
        </dgm:presLayoutVars>
      </dgm:prSet>
      <dgm:spPr/>
      <dgm:t>
        <a:bodyPr/>
        <a:lstStyle/>
        <a:p>
          <a:endParaRPr lang="es-ES"/>
        </a:p>
      </dgm:t>
    </dgm:pt>
    <dgm:pt modelId="{ED98ACF1-DB3A-4373-A79C-0C58D6F6DC50}" type="pres">
      <dgm:prSet presAssocID="{050F57D4-B90D-461C-905D-078A51AC88F9}" presName="aSpace" presStyleCnt="0"/>
      <dgm:spPr/>
    </dgm:pt>
    <dgm:pt modelId="{F53EF663-AB67-4788-9D35-2D8C4306EB0F}" type="pres">
      <dgm:prSet presAssocID="{3ECCAF01-237E-44EE-8009-3981A829AC96}" presName="aNode" presStyleLbl="fgAcc1" presStyleIdx="5" presStyleCnt="9" custScaleX="122489" custScaleY="131858" custLinFactY="320015" custLinFactNeighborX="-51715" custLinFactNeighborY="400000">
        <dgm:presLayoutVars>
          <dgm:bulletEnabled val="1"/>
        </dgm:presLayoutVars>
      </dgm:prSet>
      <dgm:spPr/>
      <dgm:t>
        <a:bodyPr/>
        <a:lstStyle/>
        <a:p>
          <a:endParaRPr lang="es-ES"/>
        </a:p>
      </dgm:t>
    </dgm:pt>
    <dgm:pt modelId="{F609CAA8-7F74-4910-9DB9-D63914EEF57B}" type="pres">
      <dgm:prSet presAssocID="{3ECCAF01-237E-44EE-8009-3981A829AC96}" presName="aSpace" presStyleCnt="0"/>
      <dgm:spPr/>
    </dgm:pt>
    <dgm:pt modelId="{F24F3A8C-9342-49C9-A385-1F2D2BD89880}" type="pres">
      <dgm:prSet presAssocID="{D6A0F8DC-E22A-4716-B53A-8510D0BE38FC}" presName="aNode" presStyleLbl="fgAcc1" presStyleIdx="6" presStyleCnt="9" custScaleX="121876" custScaleY="121562" custLinFactY="36406" custLinFactNeighborX="-52022" custLinFactNeighborY="100000">
        <dgm:presLayoutVars>
          <dgm:bulletEnabled val="1"/>
        </dgm:presLayoutVars>
      </dgm:prSet>
      <dgm:spPr/>
      <dgm:t>
        <a:bodyPr/>
        <a:lstStyle/>
        <a:p>
          <a:endParaRPr lang="es-ES"/>
        </a:p>
      </dgm:t>
    </dgm:pt>
    <dgm:pt modelId="{D4481A81-1983-44CC-89BD-FEEACB77343D}" type="pres">
      <dgm:prSet presAssocID="{D6A0F8DC-E22A-4716-B53A-8510D0BE38FC}" presName="aSpace" presStyleCnt="0"/>
      <dgm:spPr/>
    </dgm:pt>
    <dgm:pt modelId="{07643877-B2F7-4D02-966F-49336E178E3C}" type="pres">
      <dgm:prSet presAssocID="{0AD05777-B081-477C-802D-1924E01F01DB}" presName="aNode" presStyleLbl="fgAcc1" presStyleIdx="7" presStyleCnt="9" custLinFactY="-475479" custLinFactNeighborX="-51515" custLinFactNeighborY="-500000">
        <dgm:presLayoutVars>
          <dgm:bulletEnabled val="1"/>
        </dgm:presLayoutVars>
      </dgm:prSet>
      <dgm:spPr/>
      <dgm:t>
        <a:bodyPr/>
        <a:lstStyle/>
        <a:p>
          <a:endParaRPr lang="es-ES"/>
        </a:p>
      </dgm:t>
    </dgm:pt>
    <dgm:pt modelId="{A0F3352E-CFE4-4D83-B95B-F74150D79513}" type="pres">
      <dgm:prSet presAssocID="{0AD05777-B081-477C-802D-1924E01F01DB}" presName="aSpace" presStyleCnt="0"/>
      <dgm:spPr/>
    </dgm:pt>
    <dgm:pt modelId="{F6586F89-81E0-49BD-BFBF-78EF1F1CD671}" type="pres">
      <dgm:prSet presAssocID="{57CE2615-EC7F-4731-9C57-5F484AE408FC}" presName="aNode" presStyleLbl="fgAcc1" presStyleIdx="8" presStyleCnt="9" custScaleX="168844" custScaleY="172550" custLinFactY="100000" custLinFactNeighborX="-55515" custLinFactNeighborY="150319">
        <dgm:presLayoutVars>
          <dgm:bulletEnabled val="1"/>
        </dgm:presLayoutVars>
      </dgm:prSet>
      <dgm:spPr/>
      <dgm:t>
        <a:bodyPr/>
        <a:lstStyle/>
        <a:p>
          <a:endParaRPr lang="es-ES"/>
        </a:p>
      </dgm:t>
    </dgm:pt>
    <dgm:pt modelId="{1E931862-EECE-4CCE-A59D-89B2648B5425}" type="pres">
      <dgm:prSet presAssocID="{57CE2615-EC7F-4731-9C57-5F484AE408FC}" presName="aSpace" presStyleCnt="0"/>
      <dgm:spPr/>
    </dgm:pt>
  </dgm:ptLst>
  <dgm:cxnLst>
    <dgm:cxn modelId="{4D1ED33A-7F24-494A-B07C-09876F347B0D}" type="presOf" srcId="{EFC39A59-AA09-4112-B3F8-149C7E5B3F18}" destId="{8CB8B9D7-62AD-458D-8B07-D3978958C514}" srcOrd="0" destOrd="0" presId="urn:microsoft.com/office/officeart/2005/8/layout/pyramid2"/>
    <dgm:cxn modelId="{7398993C-C465-4A98-905B-BF1389FF4587}" type="presOf" srcId="{D6A0F8DC-E22A-4716-B53A-8510D0BE38FC}" destId="{F24F3A8C-9342-49C9-A385-1F2D2BD89880}" srcOrd="0" destOrd="0" presId="urn:microsoft.com/office/officeart/2005/8/layout/pyramid2"/>
    <dgm:cxn modelId="{297B8CA1-F1E0-4AB2-801F-41301DD0C716}" type="presOf" srcId="{F3F84706-793E-4CB4-B329-927B0F4791E4}" destId="{3CA580A9-EED1-4F40-AA28-27A8EA68E43C}" srcOrd="0" destOrd="0" presId="urn:microsoft.com/office/officeart/2005/8/layout/pyramid2"/>
    <dgm:cxn modelId="{8DFD28CA-2DF4-4F08-BC98-2F7162D6CB3E}" srcId="{2B913019-728F-43C7-BF4A-44CD313B43F4}" destId="{57CE2615-EC7F-4731-9C57-5F484AE408FC}" srcOrd="8" destOrd="0" parTransId="{BFE87A89-7278-4407-A83B-41A7D9E99A19}" sibTransId="{1C8C86BD-D732-4C94-8731-72F654F4A899}"/>
    <dgm:cxn modelId="{BD3FA7B6-842C-4F98-81F5-B6B1A1F601DF}" type="presOf" srcId="{B6C8662C-DCBC-439D-AB46-67876877E80D}" destId="{E2A5A9BB-4A94-4A3A-B93E-63FC64E90099}" srcOrd="0" destOrd="0" presId="urn:microsoft.com/office/officeart/2005/8/layout/pyramid2"/>
    <dgm:cxn modelId="{BEA1EC97-8921-4E9B-936C-0B1FD35C2C4A}" srcId="{2B913019-728F-43C7-BF4A-44CD313B43F4}" destId="{56296664-63F2-4BDA-B987-4B4C3CD829B3}" srcOrd="2" destOrd="0" parTransId="{10521E8E-4AE1-4247-896F-841E84FFF35A}" sibTransId="{8256AAD6-E96C-4DA2-A81D-9B23E46504B0}"/>
    <dgm:cxn modelId="{9AB78ABC-22C7-4CFC-AF8D-27B1F6B80B74}" type="presOf" srcId="{050F57D4-B90D-461C-905D-078A51AC88F9}" destId="{2A4DA7A4-8FA1-46AB-B703-9F4F17CEF5F1}" srcOrd="0" destOrd="0" presId="urn:microsoft.com/office/officeart/2005/8/layout/pyramid2"/>
    <dgm:cxn modelId="{2586417B-C447-4C5A-9BB8-0E6F0A99B905}" srcId="{2B913019-728F-43C7-BF4A-44CD313B43F4}" destId="{EFC39A59-AA09-4112-B3F8-149C7E5B3F18}" srcOrd="0" destOrd="0" parTransId="{E76A0C47-A0BE-45BB-B2DA-7621DFEC5587}" sibTransId="{8B65D8B7-DD21-4A87-BBC6-2DA03066D5F5}"/>
    <dgm:cxn modelId="{F214AE9F-B94B-42D6-827B-34C12D7D6288}" srcId="{2B913019-728F-43C7-BF4A-44CD313B43F4}" destId="{050F57D4-B90D-461C-905D-078A51AC88F9}" srcOrd="4" destOrd="0" parTransId="{0FE38658-67FB-45FB-B7E8-FCA0DA7A8A26}" sibTransId="{33426984-C4AF-423D-B807-97B78BE6BF51}"/>
    <dgm:cxn modelId="{14BFD25F-D9B1-43EB-A31A-5A9F6D4F0C98}" type="presOf" srcId="{3ECCAF01-237E-44EE-8009-3981A829AC96}" destId="{F53EF663-AB67-4788-9D35-2D8C4306EB0F}" srcOrd="0" destOrd="0" presId="urn:microsoft.com/office/officeart/2005/8/layout/pyramid2"/>
    <dgm:cxn modelId="{ADF8F8DF-1DC1-4793-9130-9E8DE5FAFCA6}" srcId="{2B913019-728F-43C7-BF4A-44CD313B43F4}" destId="{F3F84706-793E-4CB4-B329-927B0F4791E4}" srcOrd="3" destOrd="0" parTransId="{AA6F74A4-4167-47E1-A3B5-8A1C6B67EA53}" sibTransId="{3083FAF9-A01A-4BC1-AE34-AE1535CEB797}"/>
    <dgm:cxn modelId="{C09E2AC4-46B9-466D-93E0-ADD2A8C849FE}" srcId="{2B913019-728F-43C7-BF4A-44CD313B43F4}" destId="{3ECCAF01-237E-44EE-8009-3981A829AC96}" srcOrd="5" destOrd="0" parTransId="{56173AEE-DD9A-4B1A-BA78-63CE85ADDE72}" sibTransId="{4A4FD608-0158-4B7B-A59C-774D7102DC8E}"/>
    <dgm:cxn modelId="{3D9C8676-1ABC-49E0-832E-C108CE009D89}" srcId="{2B913019-728F-43C7-BF4A-44CD313B43F4}" destId="{0AD05777-B081-477C-802D-1924E01F01DB}" srcOrd="7" destOrd="0" parTransId="{ED08692D-2872-4F60-9793-F0EC355920DF}" sibTransId="{72872CA9-3D07-4CC9-B93B-7E69D6AC564E}"/>
    <dgm:cxn modelId="{97C6E65D-281C-47E8-B0C2-DD5024579C53}" type="presOf" srcId="{2B913019-728F-43C7-BF4A-44CD313B43F4}" destId="{AFD28CAE-5421-4B45-9331-FCF9CACD5F1F}" srcOrd="0" destOrd="0" presId="urn:microsoft.com/office/officeart/2005/8/layout/pyramid2"/>
    <dgm:cxn modelId="{D2EE6B77-AB4E-4104-AED6-671288D72E9E}" type="presOf" srcId="{57CE2615-EC7F-4731-9C57-5F484AE408FC}" destId="{F6586F89-81E0-49BD-BFBF-78EF1F1CD671}" srcOrd="0" destOrd="0" presId="urn:microsoft.com/office/officeart/2005/8/layout/pyramid2"/>
    <dgm:cxn modelId="{473B0E0A-1336-4B94-AEF0-B61AB76AF250}" type="presOf" srcId="{0AD05777-B081-477C-802D-1924E01F01DB}" destId="{07643877-B2F7-4D02-966F-49336E178E3C}" srcOrd="0" destOrd="0" presId="urn:microsoft.com/office/officeart/2005/8/layout/pyramid2"/>
    <dgm:cxn modelId="{9798608E-84FB-4CA4-851C-CA077A7CFA95}" srcId="{2B913019-728F-43C7-BF4A-44CD313B43F4}" destId="{D6A0F8DC-E22A-4716-B53A-8510D0BE38FC}" srcOrd="6" destOrd="0" parTransId="{536D97FC-5F34-46B9-BC89-4EBBEB4E7E2A}" sibTransId="{9F6DFA23-6C99-4D71-B42D-96268C5126C1}"/>
    <dgm:cxn modelId="{D7CEBA93-572F-45A2-8A77-F1B3878994AA}" srcId="{2B913019-728F-43C7-BF4A-44CD313B43F4}" destId="{B6C8662C-DCBC-439D-AB46-67876877E80D}" srcOrd="1" destOrd="0" parTransId="{52F5FA14-5306-40BD-B01E-FD96B358BB8B}" sibTransId="{1A029C37-19B8-4033-BE7C-A1CF7C1FD91F}"/>
    <dgm:cxn modelId="{FADDAA23-A599-4369-B4BC-2D0622311B5A}" type="presOf" srcId="{56296664-63F2-4BDA-B987-4B4C3CD829B3}" destId="{EE17928B-3A42-499E-9294-45241241EF82}" srcOrd="0" destOrd="0" presId="urn:microsoft.com/office/officeart/2005/8/layout/pyramid2"/>
    <dgm:cxn modelId="{35D71A0A-405B-4A21-914B-C1644873F4FC}" type="presParOf" srcId="{AFD28CAE-5421-4B45-9331-FCF9CACD5F1F}" destId="{148E3140-18FD-4BB4-A84E-40D905396C75}" srcOrd="0" destOrd="0" presId="urn:microsoft.com/office/officeart/2005/8/layout/pyramid2"/>
    <dgm:cxn modelId="{D8B800C8-41D9-4C74-B0BA-7BA8D1516D0A}" type="presParOf" srcId="{AFD28CAE-5421-4B45-9331-FCF9CACD5F1F}" destId="{DBD24AD1-FA95-41C5-BDC7-0018FC046940}" srcOrd="1" destOrd="0" presId="urn:microsoft.com/office/officeart/2005/8/layout/pyramid2"/>
    <dgm:cxn modelId="{DE601D4A-E6AB-4331-9631-F9ECFAA1C7D1}" type="presParOf" srcId="{DBD24AD1-FA95-41C5-BDC7-0018FC046940}" destId="{8CB8B9D7-62AD-458D-8B07-D3978958C514}" srcOrd="0" destOrd="0" presId="urn:microsoft.com/office/officeart/2005/8/layout/pyramid2"/>
    <dgm:cxn modelId="{BA50747A-B7EC-4154-BBE1-13754EBEB885}" type="presParOf" srcId="{DBD24AD1-FA95-41C5-BDC7-0018FC046940}" destId="{A3450364-FD4B-4B22-BE71-3D7E2E7A2169}" srcOrd="1" destOrd="0" presId="urn:microsoft.com/office/officeart/2005/8/layout/pyramid2"/>
    <dgm:cxn modelId="{793B8867-72BF-40BA-A2A5-44833488126B}" type="presParOf" srcId="{DBD24AD1-FA95-41C5-BDC7-0018FC046940}" destId="{E2A5A9BB-4A94-4A3A-B93E-63FC64E90099}" srcOrd="2" destOrd="0" presId="urn:microsoft.com/office/officeart/2005/8/layout/pyramid2"/>
    <dgm:cxn modelId="{7099917E-BF85-4203-B4D8-11201E7A5A3A}" type="presParOf" srcId="{DBD24AD1-FA95-41C5-BDC7-0018FC046940}" destId="{90000E87-2826-4F86-8BBE-5FEDB85B5EAF}" srcOrd="3" destOrd="0" presId="urn:microsoft.com/office/officeart/2005/8/layout/pyramid2"/>
    <dgm:cxn modelId="{84DA9FA5-1D9D-4E71-BFA3-24BCE989C4FB}" type="presParOf" srcId="{DBD24AD1-FA95-41C5-BDC7-0018FC046940}" destId="{EE17928B-3A42-499E-9294-45241241EF82}" srcOrd="4" destOrd="0" presId="urn:microsoft.com/office/officeart/2005/8/layout/pyramid2"/>
    <dgm:cxn modelId="{9D20DAC5-ADA6-4665-9F6A-3F2A9E48C83E}" type="presParOf" srcId="{DBD24AD1-FA95-41C5-BDC7-0018FC046940}" destId="{346F3854-D817-4803-9484-E23E2B2C8EEC}" srcOrd="5" destOrd="0" presId="urn:microsoft.com/office/officeart/2005/8/layout/pyramid2"/>
    <dgm:cxn modelId="{ED6F7372-5C9B-479D-BD40-E221F69D44D0}" type="presParOf" srcId="{DBD24AD1-FA95-41C5-BDC7-0018FC046940}" destId="{3CA580A9-EED1-4F40-AA28-27A8EA68E43C}" srcOrd="6" destOrd="0" presId="urn:microsoft.com/office/officeart/2005/8/layout/pyramid2"/>
    <dgm:cxn modelId="{8D1915C6-A511-4647-9A8A-A741920FFD9F}" type="presParOf" srcId="{DBD24AD1-FA95-41C5-BDC7-0018FC046940}" destId="{D2DCD3EC-62DA-41E5-BDB5-0F30D3E0A274}" srcOrd="7" destOrd="0" presId="urn:microsoft.com/office/officeart/2005/8/layout/pyramid2"/>
    <dgm:cxn modelId="{4DB65096-AF8B-41B8-8360-216BFB1E5932}" type="presParOf" srcId="{DBD24AD1-FA95-41C5-BDC7-0018FC046940}" destId="{2A4DA7A4-8FA1-46AB-B703-9F4F17CEF5F1}" srcOrd="8" destOrd="0" presId="urn:microsoft.com/office/officeart/2005/8/layout/pyramid2"/>
    <dgm:cxn modelId="{8638EC1B-17B0-4219-8B5B-218FCBC4F20F}" type="presParOf" srcId="{DBD24AD1-FA95-41C5-BDC7-0018FC046940}" destId="{ED98ACF1-DB3A-4373-A79C-0C58D6F6DC50}" srcOrd="9" destOrd="0" presId="urn:microsoft.com/office/officeart/2005/8/layout/pyramid2"/>
    <dgm:cxn modelId="{6B7009B7-F527-4B37-BC7E-51CAA6C1BACA}" type="presParOf" srcId="{DBD24AD1-FA95-41C5-BDC7-0018FC046940}" destId="{F53EF663-AB67-4788-9D35-2D8C4306EB0F}" srcOrd="10" destOrd="0" presId="urn:microsoft.com/office/officeart/2005/8/layout/pyramid2"/>
    <dgm:cxn modelId="{A3F9D6CF-3538-4DC8-A27D-C641B41952EC}" type="presParOf" srcId="{DBD24AD1-FA95-41C5-BDC7-0018FC046940}" destId="{F609CAA8-7F74-4910-9DB9-D63914EEF57B}" srcOrd="11" destOrd="0" presId="urn:microsoft.com/office/officeart/2005/8/layout/pyramid2"/>
    <dgm:cxn modelId="{96DF73C1-C089-410E-807D-3D8AEFE7E82A}" type="presParOf" srcId="{DBD24AD1-FA95-41C5-BDC7-0018FC046940}" destId="{F24F3A8C-9342-49C9-A385-1F2D2BD89880}" srcOrd="12" destOrd="0" presId="urn:microsoft.com/office/officeart/2005/8/layout/pyramid2"/>
    <dgm:cxn modelId="{E4492DBC-77E8-4427-A1C0-A97AD815DE68}" type="presParOf" srcId="{DBD24AD1-FA95-41C5-BDC7-0018FC046940}" destId="{D4481A81-1983-44CC-89BD-FEEACB77343D}" srcOrd="13" destOrd="0" presId="urn:microsoft.com/office/officeart/2005/8/layout/pyramid2"/>
    <dgm:cxn modelId="{66381520-B9A9-4102-AF29-9939F54B551C}" type="presParOf" srcId="{DBD24AD1-FA95-41C5-BDC7-0018FC046940}" destId="{07643877-B2F7-4D02-966F-49336E178E3C}" srcOrd="14" destOrd="0" presId="urn:microsoft.com/office/officeart/2005/8/layout/pyramid2"/>
    <dgm:cxn modelId="{B3CE1E24-8890-4543-9969-0143248E38F0}" type="presParOf" srcId="{DBD24AD1-FA95-41C5-BDC7-0018FC046940}" destId="{A0F3352E-CFE4-4D83-B95B-F74150D79513}" srcOrd="15" destOrd="0" presId="urn:microsoft.com/office/officeart/2005/8/layout/pyramid2"/>
    <dgm:cxn modelId="{3B149ED9-0BC7-4366-A655-870C1CE2D49A}" type="presParOf" srcId="{DBD24AD1-FA95-41C5-BDC7-0018FC046940}" destId="{F6586F89-81E0-49BD-BFBF-78EF1F1CD671}" srcOrd="16" destOrd="0" presId="urn:microsoft.com/office/officeart/2005/8/layout/pyramid2"/>
    <dgm:cxn modelId="{7BF6F5C2-14C5-4187-AF58-7333BD5426D8}" type="presParOf" srcId="{DBD24AD1-FA95-41C5-BDC7-0018FC046940}" destId="{1E931862-EECE-4CCE-A59D-89B2648B5425}" srcOrd="17" destOrd="0" presId="urn:microsoft.com/office/officeart/2005/8/layout/pyramid2"/>
  </dgm:cxnLst>
  <dgm:bg>
    <a:solidFill>
      <a:srgbClr val="66FF99"/>
    </a:solidFill>
  </dgm:bg>
  <dgm:whole>
    <a:ln>
      <a:solidFill>
        <a:srgbClr val="66FF99"/>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F10CF84-FD82-4578-9F5C-BDAA01714820}" type="doc">
      <dgm:prSet loTypeId="urn:microsoft.com/office/officeart/2005/8/layout/radial6" loCatId="cycle" qsTypeId="urn:microsoft.com/office/officeart/2005/8/quickstyle/simple1" qsCatId="simple" csTypeId="urn:microsoft.com/office/officeart/2005/8/colors/accent1_2" csCatId="accent1" phldr="1"/>
      <dgm:spPr>
        <a:scene3d>
          <a:camera prst="perspectiveFront" fov="3300000">
            <a:rot lat="486000" lon="19530000" rev="174000"/>
          </a:camera>
          <a:lightRig rig="harsh" dir="t">
            <a:rot lat="0" lon="0" rev="3000000"/>
          </a:lightRig>
        </a:scene3d>
      </dgm:spPr>
      <dgm:t>
        <a:bodyPr/>
        <a:lstStyle/>
        <a:p>
          <a:endParaRPr lang="es-ES"/>
        </a:p>
      </dgm:t>
    </dgm:pt>
    <dgm:pt modelId="{CDFC6F09-4B81-4F3E-843C-58997AAC2EB5}">
      <dgm:prSet phldrT="[Texto]" custT="1"/>
      <dgm:spPr>
        <a:solidFill>
          <a:srgbClr val="00B05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s-ES" sz="1800" b="1" dirty="0" smtClean="0">
              <a:solidFill>
                <a:schemeClr val="tx1"/>
              </a:solidFill>
              <a:latin typeface="Arial" pitchFamily="34" charset="0"/>
              <a:cs typeface="Arial" pitchFamily="34" charset="0"/>
            </a:rPr>
            <a:t>MOTIVACION</a:t>
          </a:r>
          <a:r>
            <a:rPr lang="es-ES" sz="1800" b="1" baseline="0" dirty="0" smtClean="0">
              <a:solidFill>
                <a:schemeClr val="tx1"/>
              </a:solidFill>
              <a:latin typeface="Arial" pitchFamily="34" charset="0"/>
              <a:cs typeface="Arial" pitchFamily="34" charset="0"/>
            </a:rPr>
            <a:t> </a:t>
          </a:r>
          <a:endParaRPr lang="es-ES" sz="1800" b="1" dirty="0">
            <a:solidFill>
              <a:schemeClr val="tx1"/>
            </a:solidFill>
            <a:latin typeface="Arial" pitchFamily="34" charset="0"/>
            <a:cs typeface="Arial" pitchFamily="34" charset="0"/>
          </a:endParaRPr>
        </a:p>
      </dgm:t>
    </dgm:pt>
    <dgm:pt modelId="{301BDEA7-1A91-4531-8861-6CD4A9493FE3}" type="parTrans" cxnId="{037D2A3F-296C-4256-968A-66165233F65D}">
      <dgm:prSet/>
      <dgm:spPr/>
      <dgm:t>
        <a:bodyPr/>
        <a:lstStyle/>
        <a:p>
          <a:endParaRPr lang="es-ES"/>
        </a:p>
      </dgm:t>
    </dgm:pt>
    <dgm:pt modelId="{11CF6A2B-4473-4089-B508-7F8399DCEFF5}" type="sibTrans" cxnId="{037D2A3F-296C-4256-968A-66165233F65D}">
      <dgm:prSet/>
      <dgm:spPr/>
      <dgm:t>
        <a:bodyPr/>
        <a:lstStyle/>
        <a:p>
          <a:endParaRPr lang="es-ES"/>
        </a:p>
      </dgm:t>
    </dgm:pt>
    <dgm:pt modelId="{49B8381C-F00D-45E7-9848-3F1BC8669EAE}">
      <dgm:prSet phldrT="[Texto]" custT="1"/>
      <dgm:spPr>
        <a:solidFill>
          <a:srgbClr val="9999FF"/>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z="1800" b="1" dirty="0" smtClean="0">
              <a:solidFill>
                <a:schemeClr val="tx1"/>
              </a:solidFill>
              <a:latin typeface="Arial" pitchFamily="34" charset="0"/>
              <a:cs typeface="Arial" pitchFamily="34" charset="0"/>
            </a:rPr>
            <a:t> INTRINSICA </a:t>
          </a:r>
        </a:p>
        <a:p>
          <a:pPr marL="0" marR="0" indent="0" defTabSz="914400" eaLnBrk="1" fontAlgn="auto" latinLnBrk="0" hangingPunct="1">
            <a:lnSpc>
              <a:spcPct val="100000"/>
            </a:lnSpc>
            <a:spcBef>
              <a:spcPts val="0"/>
            </a:spcBef>
            <a:spcAft>
              <a:spcPts val="0"/>
            </a:spcAft>
            <a:buClrTx/>
            <a:buSzTx/>
            <a:buFontTx/>
            <a:buNone/>
            <a:tabLst/>
            <a:defRPr/>
          </a:pPr>
          <a:r>
            <a:rPr lang="es-ES" sz="1800" b="1" dirty="0" smtClean="0">
              <a:solidFill>
                <a:schemeClr val="tx1"/>
              </a:solidFill>
              <a:latin typeface="Arial" pitchFamily="34" charset="0"/>
              <a:cs typeface="Arial" pitchFamily="34" charset="0"/>
            </a:rPr>
            <a:t>EXTRINSICA</a:t>
          </a:r>
          <a:r>
            <a:rPr lang="es-ES" sz="1800" b="1" baseline="0" dirty="0" smtClean="0">
              <a:solidFill>
                <a:schemeClr val="tx1"/>
              </a:solidFill>
              <a:latin typeface="Arial" pitchFamily="34" charset="0"/>
              <a:cs typeface="Arial" pitchFamily="34" charset="0"/>
            </a:rPr>
            <a:t> </a:t>
          </a:r>
          <a:endParaRPr lang="es-ES" sz="1800" b="1" dirty="0" smtClean="0">
            <a:solidFill>
              <a:schemeClr val="tx1"/>
            </a:solidFill>
            <a:latin typeface="Arial" pitchFamily="34" charset="0"/>
            <a:cs typeface="Arial" pitchFamily="34" charset="0"/>
          </a:endParaRPr>
        </a:p>
      </dgm:t>
    </dgm:pt>
    <dgm:pt modelId="{65B96CAF-3C9C-4F9C-BD52-3FF3029F561B}" type="parTrans" cxnId="{BED8D77F-5A75-4722-871E-8A63AFC53A29}">
      <dgm:prSet/>
      <dgm:spPr/>
      <dgm:t>
        <a:bodyPr/>
        <a:lstStyle/>
        <a:p>
          <a:endParaRPr lang="es-ES"/>
        </a:p>
      </dgm:t>
    </dgm:pt>
    <dgm:pt modelId="{3E25EAE1-7F3A-4560-9C35-577A72896687}" type="sibTrans" cxnId="{BED8D77F-5A75-4722-871E-8A63AFC53A29}">
      <dgm:prSet/>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endParaRPr lang="es-ES"/>
        </a:p>
      </dgm:t>
    </dgm:pt>
    <dgm:pt modelId="{E69C6306-1ECE-42F9-8BBA-6F4E02C4B5F3}">
      <dgm:prSet phldrT="[Texto]" custT="1"/>
      <dgm:spPr>
        <a:solidFill>
          <a:srgbClr val="66FF99"/>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s-ES" sz="1800" b="1" dirty="0" smtClean="0">
              <a:solidFill>
                <a:schemeClr val="tx1"/>
              </a:solidFill>
              <a:latin typeface="Arial" pitchFamily="34" charset="0"/>
              <a:cs typeface="Arial" pitchFamily="34" charset="0"/>
            </a:rPr>
            <a:t>DEPORTIVA</a:t>
          </a:r>
          <a:endParaRPr lang="es-ES" sz="1800" b="1" dirty="0">
            <a:solidFill>
              <a:schemeClr val="tx1"/>
            </a:solidFill>
            <a:latin typeface="Arial" pitchFamily="34" charset="0"/>
            <a:cs typeface="Arial" pitchFamily="34" charset="0"/>
          </a:endParaRPr>
        </a:p>
      </dgm:t>
    </dgm:pt>
    <dgm:pt modelId="{C3B9004A-02A6-4077-B6EE-9B9B06B8B262}" type="parTrans" cxnId="{ED0248FE-B71D-4E16-9966-2C4F59AE86B9}">
      <dgm:prSet/>
      <dgm:spPr/>
      <dgm:t>
        <a:bodyPr/>
        <a:lstStyle/>
        <a:p>
          <a:endParaRPr lang="es-ES"/>
        </a:p>
      </dgm:t>
    </dgm:pt>
    <dgm:pt modelId="{7030E2AC-C287-4F08-A393-6522A0480C0A}" type="sibTrans" cxnId="{ED0248FE-B71D-4E16-9966-2C4F59AE86B9}">
      <dgm:prSet/>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endParaRPr lang="es-ES"/>
        </a:p>
      </dgm:t>
    </dgm:pt>
    <dgm:pt modelId="{730E2CFA-D914-4FD3-B6D8-8B5FA0909136}">
      <dgm:prSet phldrT="[Texto]" custT="1"/>
      <dgm:spPr>
        <a:solidFill>
          <a:srgbClr val="00B0F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s-ES" sz="1800" b="1" dirty="0" smtClean="0">
              <a:solidFill>
                <a:schemeClr val="tx1"/>
              </a:solidFill>
              <a:latin typeface="Arial" pitchFamily="34" charset="0"/>
              <a:cs typeface="Arial" pitchFamily="34" charset="0"/>
            </a:rPr>
            <a:t>PERSONAL  </a:t>
          </a:r>
          <a:endParaRPr lang="es-ES" sz="1800" b="1" dirty="0">
            <a:solidFill>
              <a:schemeClr val="tx1"/>
            </a:solidFill>
            <a:latin typeface="Arial" pitchFamily="34" charset="0"/>
            <a:cs typeface="Arial" pitchFamily="34" charset="0"/>
          </a:endParaRPr>
        </a:p>
      </dgm:t>
    </dgm:pt>
    <dgm:pt modelId="{63C42CE8-80F5-42EE-9C6A-A0E35F627431}" type="parTrans" cxnId="{6DF46A5A-14F2-4C8C-8EBB-3A9E32A3C9B0}">
      <dgm:prSet/>
      <dgm:spPr/>
      <dgm:t>
        <a:bodyPr/>
        <a:lstStyle/>
        <a:p>
          <a:endParaRPr lang="es-ES"/>
        </a:p>
      </dgm:t>
    </dgm:pt>
    <dgm:pt modelId="{6E299F5A-4F17-451C-B926-BE2D2C947FA5}" type="sibTrans" cxnId="{6DF46A5A-14F2-4C8C-8EBB-3A9E32A3C9B0}">
      <dgm:prSet/>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endParaRPr lang="es-ES"/>
        </a:p>
      </dgm:t>
    </dgm:pt>
    <dgm:pt modelId="{78EF4463-72DA-4B00-A434-1359A8EC8E02}">
      <dgm:prSet phldrT="[Texto]" custT="1"/>
      <dgm:spPr>
        <a:solidFill>
          <a:srgbClr val="0066CC"/>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s-EC" sz="1800" b="1" dirty="0" smtClean="0">
              <a:solidFill>
                <a:schemeClr val="tx1"/>
              </a:solidFill>
              <a:latin typeface="Arial" pitchFamily="34" charset="0"/>
              <a:cs typeface="Arial" pitchFamily="34" charset="0"/>
            </a:rPr>
            <a:t>LABORAL </a:t>
          </a:r>
          <a:endParaRPr lang="es-ES" sz="1800" b="1" dirty="0">
            <a:solidFill>
              <a:schemeClr val="tx1"/>
            </a:solidFill>
            <a:latin typeface="Arial" pitchFamily="34" charset="0"/>
            <a:cs typeface="Arial" pitchFamily="34" charset="0"/>
          </a:endParaRPr>
        </a:p>
      </dgm:t>
    </dgm:pt>
    <dgm:pt modelId="{1FF3F9D7-1849-4B95-99FF-CB6C4F75F439}" type="parTrans" cxnId="{714C3134-5232-47D9-9736-17974F980FE2}">
      <dgm:prSet/>
      <dgm:spPr/>
      <dgm:t>
        <a:bodyPr/>
        <a:lstStyle/>
        <a:p>
          <a:endParaRPr lang="es-ES"/>
        </a:p>
      </dgm:t>
    </dgm:pt>
    <dgm:pt modelId="{3B4B1FB8-DF29-4E70-9E48-A637456050D7}" type="sibTrans" cxnId="{714C3134-5232-47D9-9736-17974F980FE2}">
      <dgm:prSet/>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endParaRPr lang="es-ES"/>
        </a:p>
      </dgm:t>
    </dgm:pt>
    <dgm:pt modelId="{01CA1044-BE59-47A2-A068-698CB571B730}" type="pres">
      <dgm:prSet presAssocID="{3F10CF84-FD82-4578-9F5C-BDAA01714820}" presName="Name0" presStyleCnt="0">
        <dgm:presLayoutVars>
          <dgm:chMax val="1"/>
          <dgm:dir/>
          <dgm:animLvl val="ctr"/>
          <dgm:resizeHandles val="exact"/>
        </dgm:presLayoutVars>
      </dgm:prSet>
      <dgm:spPr/>
      <dgm:t>
        <a:bodyPr/>
        <a:lstStyle/>
        <a:p>
          <a:endParaRPr lang="es-ES"/>
        </a:p>
      </dgm:t>
    </dgm:pt>
    <dgm:pt modelId="{8096A415-2E91-4284-B179-2F762EB3661C}" type="pres">
      <dgm:prSet presAssocID="{CDFC6F09-4B81-4F3E-843C-58997AAC2EB5}" presName="centerShape" presStyleLbl="node0" presStyleIdx="0" presStyleCnt="1" custScaleX="116678" custScaleY="117307" custLinFactNeighborX="-1019" custLinFactNeighborY="0"/>
      <dgm:spPr/>
      <dgm:t>
        <a:bodyPr/>
        <a:lstStyle/>
        <a:p>
          <a:endParaRPr lang="es-ES"/>
        </a:p>
      </dgm:t>
    </dgm:pt>
    <dgm:pt modelId="{296B7373-E900-49E7-B205-CA513550973C}" type="pres">
      <dgm:prSet presAssocID="{49B8381C-F00D-45E7-9848-3F1BC8669EAE}" presName="node" presStyleLbl="node1" presStyleIdx="0" presStyleCnt="4" custScaleX="177462" custRadScaleRad="102647" custRadScaleInc="3643">
        <dgm:presLayoutVars>
          <dgm:bulletEnabled val="1"/>
        </dgm:presLayoutVars>
      </dgm:prSet>
      <dgm:spPr/>
      <dgm:t>
        <a:bodyPr/>
        <a:lstStyle/>
        <a:p>
          <a:endParaRPr lang="es-ES"/>
        </a:p>
      </dgm:t>
    </dgm:pt>
    <dgm:pt modelId="{93C61156-E0A1-4D37-8B9C-8B9A3DA5B79B}" type="pres">
      <dgm:prSet presAssocID="{49B8381C-F00D-45E7-9848-3F1BC8669EAE}" presName="dummy"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2D1BDDA7-F663-4818-A06F-87D6253141B0}" type="pres">
      <dgm:prSet presAssocID="{3E25EAE1-7F3A-4560-9C35-577A72896687}" presName="sibTrans" presStyleLbl="sibTrans2D1" presStyleIdx="0" presStyleCnt="4" custScaleY="109169"/>
      <dgm:spPr/>
      <dgm:t>
        <a:bodyPr/>
        <a:lstStyle/>
        <a:p>
          <a:endParaRPr lang="es-ES"/>
        </a:p>
      </dgm:t>
    </dgm:pt>
    <dgm:pt modelId="{1C360740-3B6F-44CB-A3C2-B6D40F92621D}" type="pres">
      <dgm:prSet presAssocID="{E69C6306-1ECE-42F9-8BBA-6F4E02C4B5F3}" presName="node" presStyleLbl="node1" presStyleIdx="1" presStyleCnt="4" custScaleX="133863" custScaleY="108020" custRadScaleRad="119741" custRadScaleInc="-16154">
        <dgm:presLayoutVars>
          <dgm:bulletEnabled val="1"/>
        </dgm:presLayoutVars>
      </dgm:prSet>
      <dgm:spPr/>
      <dgm:t>
        <a:bodyPr/>
        <a:lstStyle/>
        <a:p>
          <a:endParaRPr lang="es-ES"/>
        </a:p>
      </dgm:t>
    </dgm:pt>
    <dgm:pt modelId="{2309D012-0091-43C3-BECE-210DE4409942}" type="pres">
      <dgm:prSet presAssocID="{E69C6306-1ECE-42F9-8BBA-6F4E02C4B5F3}" presName="dummy"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D698B724-16C5-4FCD-84A7-7EC58A70D713}" type="pres">
      <dgm:prSet presAssocID="{7030E2AC-C287-4F08-A393-6522A0480C0A}" presName="sibTrans" presStyleLbl="sibTrans2D1" presStyleIdx="1" presStyleCnt="4"/>
      <dgm:spPr/>
      <dgm:t>
        <a:bodyPr/>
        <a:lstStyle/>
        <a:p>
          <a:endParaRPr lang="es-ES"/>
        </a:p>
      </dgm:t>
    </dgm:pt>
    <dgm:pt modelId="{A35552B3-750A-48A3-8C86-034118256ACB}" type="pres">
      <dgm:prSet presAssocID="{730E2CFA-D914-4FD3-B6D8-8B5FA0909136}" presName="node" presStyleLbl="node1" presStyleIdx="2" presStyleCnt="4" custScaleX="164011">
        <dgm:presLayoutVars>
          <dgm:bulletEnabled val="1"/>
        </dgm:presLayoutVars>
      </dgm:prSet>
      <dgm:spPr/>
      <dgm:t>
        <a:bodyPr/>
        <a:lstStyle/>
        <a:p>
          <a:endParaRPr lang="es-ES"/>
        </a:p>
      </dgm:t>
    </dgm:pt>
    <dgm:pt modelId="{71E10C95-ADAD-4AE1-89F3-2E4BCAE376E5}" type="pres">
      <dgm:prSet presAssocID="{730E2CFA-D914-4FD3-B6D8-8B5FA0909136}" presName="dummy"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EF8BE0E3-41D8-44C9-B112-FE87D6EDF5D3}" type="pres">
      <dgm:prSet presAssocID="{6E299F5A-4F17-451C-B926-BE2D2C947FA5}" presName="sibTrans" presStyleLbl="sibTrans2D1" presStyleIdx="2" presStyleCnt="4"/>
      <dgm:spPr/>
      <dgm:t>
        <a:bodyPr/>
        <a:lstStyle/>
        <a:p>
          <a:endParaRPr lang="es-ES"/>
        </a:p>
      </dgm:t>
    </dgm:pt>
    <dgm:pt modelId="{81C91069-2A7C-421C-8632-156BF7FC2061}" type="pres">
      <dgm:prSet presAssocID="{78EF4463-72DA-4B00-A434-1359A8EC8E02}" presName="node" presStyleLbl="node1" presStyleIdx="3" presStyleCnt="4" custScaleX="132016" custScaleY="108019" custRadScaleRad="114020" custRadScaleInc="-8241">
        <dgm:presLayoutVars>
          <dgm:bulletEnabled val="1"/>
        </dgm:presLayoutVars>
      </dgm:prSet>
      <dgm:spPr/>
      <dgm:t>
        <a:bodyPr/>
        <a:lstStyle/>
        <a:p>
          <a:endParaRPr lang="es-ES"/>
        </a:p>
      </dgm:t>
    </dgm:pt>
    <dgm:pt modelId="{28519769-D5B9-4157-852B-0CA7A22B42F4}" type="pres">
      <dgm:prSet presAssocID="{78EF4463-72DA-4B00-A434-1359A8EC8E02}" presName="dummy"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7B967956-E680-495F-ABF1-334B4D9254A5}" type="pres">
      <dgm:prSet presAssocID="{3B4B1FB8-DF29-4E70-9E48-A637456050D7}" presName="sibTrans" presStyleLbl="sibTrans2D1" presStyleIdx="3" presStyleCnt="4" custScaleX="108701" custScaleY="108962"/>
      <dgm:spPr/>
      <dgm:t>
        <a:bodyPr/>
        <a:lstStyle/>
        <a:p>
          <a:endParaRPr lang="es-ES"/>
        </a:p>
      </dgm:t>
    </dgm:pt>
  </dgm:ptLst>
  <dgm:cxnLst>
    <dgm:cxn modelId="{FEEE820B-C689-47BB-A8EC-589244F1B95D}" type="presOf" srcId="{730E2CFA-D914-4FD3-B6D8-8B5FA0909136}" destId="{A35552B3-750A-48A3-8C86-034118256ACB}" srcOrd="0" destOrd="0" presId="urn:microsoft.com/office/officeart/2005/8/layout/radial6"/>
    <dgm:cxn modelId="{B7C7F9E6-E284-48C1-B9C3-EF18F6A9A704}" type="presOf" srcId="{78EF4463-72DA-4B00-A434-1359A8EC8E02}" destId="{81C91069-2A7C-421C-8632-156BF7FC2061}" srcOrd="0" destOrd="0" presId="urn:microsoft.com/office/officeart/2005/8/layout/radial6"/>
    <dgm:cxn modelId="{10AE66D3-36DB-454E-9DF9-362A5F6E069F}" type="presOf" srcId="{3F10CF84-FD82-4578-9F5C-BDAA01714820}" destId="{01CA1044-BE59-47A2-A068-698CB571B730}" srcOrd="0" destOrd="0" presId="urn:microsoft.com/office/officeart/2005/8/layout/radial6"/>
    <dgm:cxn modelId="{022BB35A-0F19-4D61-ACA4-64514440086F}" type="presOf" srcId="{6E299F5A-4F17-451C-B926-BE2D2C947FA5}" destId="{EF8BE0E3-41D8-44C9-B112-FE87D6EDF5D3}" srcOrd="0" destOrd="0" presId="urn:microsoft.com/office/officeart/2005/8/layout/radial6"/>
    <dgm:cxn modelId="{83FF025D-195B-4563-B408-2A737C3F5936}" type="presOf" srcId="{CDFC6F09-4B81-4F3E-843C-58997AAC2EB5}" destId="{8096A415-2E91-4284-B179-2F762EB3661C}" srcOrd="0" destOrd="0" presId="urn:microsoft.com/office/officeart/2005/8/layout/radial6"/>
    <dgm:cxn modelId="{2EE0B572-3B64-4054-9F70-5313CAB34A76}" type="presOf" srcId="{3E25EAE1-7F3A-4560-9C35-577A72896687}" destId="{2D1BDDA7-F663-4818-A06F-87D6253141B0}" srcOrd="0" destOrd="0" presId="urn:microsoft.com/office/officeart/2005/8/layout/radial6"/>
    <dgm:cxn modelId="{6DF46A5A-14F2-4C8C-8EBB-3A9E32A3C9B0}" srcId="{CDFC6F09-4B81-4F3E-843C-58997AAC2EB5}" destId="{730E2CFA-D914-4FD3-B6D8-8B5FA0909136}" srcOrd="2" destOrd="0" parTransId="{63C42CE8-80F5-42EE-9C6A-A0E35F627431}" sibTransId="{6E299F5A-4F17-451C-B926-BE2D2C947FA5}"/>
    <dgm:cxn modelId="{037D2A3F-296C-4256-968A-66165233F65D}" srcId="{3F10CF84-FD82-4578-9F5C-BDAA01714820}" destId="{CDFC6F09-4B81-4F3E-843C-58997AAC2EB5}" srcOrd="0" destOrd="0" parTransId="{301BDEA7-1A91-4531-8861-6CD4A9493FE3}" sibTransId="{11CF6A2B-4473-4089-B508-7F8399DCEFF5}"/>
    <dgm:cxn modelId="{B9F9279E-09D8-4E06-9C35-DB099C4A0E9F}" type="presOf" srcId="{49B8381C-F00D-45E7-9848-3F1BC8669EAE}" destId="{296B7373-E900-49E7-B205-CA513550973C}" srcOrd="0" destOrd="0" presId="urn:microsoft.com/office/officeart/2005/8/layout/radial6"/>
    <dgm:cxn modelId="{87CEEE1C-FC84-41E3-B288-D5CAFC04F655}" type="presOf" srcId="{7030E2AC-C287-4F08-A393-6522A0480C0A}" destId="{D698B724-16C5-4FCD-84A7-7EC58A70D713}" srcOrd="0" destOrd="0" presId="urn:microsoft.com/office/officeart/2005/8/layout/radial6"/>
    <dgm:cxn modelId="{ED0248FE-B71D-4E16-9966-2C4F59AE86B9}" srcId="{CDFC6F09-4B81-4F3E-843C-58997AAC2EB5}" destId="{E69C6306-1ECE-42F9-8BBA-6F4E02C4B5F3}" srcOrd="1" destOrd="0" parTransId="{C3B9004A-02A6-4077-B6EE-9B9B06B8B262}" sibTransId="{7030E2AC-C287-4F08-A393-6522A0480C0A}"/>
    <dgm:cxn modelId="{BED8D77F-5A75-4722-871E-8A63AFC53A29}" srcId="{CDFC6F09-4B81-4F3E-843C-58997AAC2EB5}" destId="{49B8381C-F00D-45E7-9848-3F1BC8669EAE}" srcOrd="0" destOrd="0" parTransId="{65B96CAF-3C9C-4F9C-BD52-3FF3029F561B}" sibTransId="{3E25EAE1-7F3A-4560-9C35-577A72896687}"/>
    <dgm:cxn modelId="{8E342C90-8CE9-4256-A513-DC7BA81E17DE}" type="presOf" srcId="{E69C6306-1ECE-42F9-8BBA-6F4E02C4B5F3}" destId="{1C360740-3B6F-44CB-A3C2-B6D40F92621D}" srcOrd="0" destOrd="0" presId="urn:microsoft.com/office/officeart/2005/8/layout/radial6"/>
    <dgm:cxn modelId="{BD6415F7-E609-49B0-A7EC-BF260D778360}" type="presOf" srcId="{3B4B1FB8-DF29-4E70-9E48-A637456050D7}" destId="{7B967956-E680-495F-ABF1-334B4D9254A5}" srcOrd="0" destOrd="0" presId="urn:microsoft.com/office/officeart/2005/8/layout/radial6"/>
    <dgm:cxn modelId="{714C3134-5232-47D9-9736-17974F980FE2}" srcId="{CDFC6F09-4B81-4F3E-843C-58997AAC2EB5}" destId="{78EF4463-72DA-4B00-A434-1359A8EC8E02}" srcOrd="3" destOrd="0" parTransId="{1FF3F9D7-1849-4B95-99FF-CB6C4F75F439}" sibTransId="{3B4B1FB8-DF29-4E70-9E48-A637456050D7}"/>
    <dgm:cxn modelId="{E3F31F5B-83BF-45EC-8025-3A057E47AB25}" type="presParOf" srcId="{01CA1044-BE59-47A2-A068-698CB571B730}" destId="{8096A415-2E91-4284-B179-2F762EB3661C}" srcOrd="0" destOrd="0" presId="urn:microsoft.com/office/officeart/2005/8/layout/radial6"/>
    <dgm:cxn modelId="{C1EDBFD3-62C7-4FF8-91DB-6572D24BD315}" type="presParOf" srcId="{01CA1044-BE59-47A2-A068-698CB571B730}" destId="{296B7373-E900-49E7-B205-CA513550973C}" srcOrd="1" destOrd="0" presId="urn:microsoft.com/office/officeart/2005/8/layout/radial6"/>
    <dgm:cxn modelId="{BDC461A3-AA7F-4554-A7BB-F36B0F97C140}" type="presParOf" srcId="{01CA1044-BE59-47A2-A068-698CB571B730}" destId="{93C61156-E0A1-4D37-8B9C-8B9A3DA5B79B}" srcOrd="2" destOrd="0" presId="urn:microsoft.com/office/officeart/2005/8/layout/radial6"/>
    <dgm:cxn modelId="{19CB0A1D-F452-4B64-A369-93A15862D3CA}" type="presParOf" srcId="{01CA1044-BE59-47A2-A068-698CB571B730}" destId="{2D1BDDA7-F663-4818-A06F-87D6253141B0}" srcOrd="3" destOrd="0" presId="urn:microsoft.com/office/officeart/2005/8/layout/radial6"/>
    <dgm:cxn modelId="{BEDB1D87-3626-498A-9C5C-559757EF40A8}" type="presParOf" srcId="{01CA1044-BE59-47A2-A068-698CB571B730}" destId="{1C360740-3B6F-44CB-A3C2-B6D40F92621D}" srcOrd="4" destOrd="0" presId="urn:microsoft.com/office/officeart/2005/8/layout/radial6"/>
    <dgm:cxn modelId="{D42C187C-33A3-4F8C-AF9C-10E34E03405B}" type="presParOf" srcId="{01CA1044-BE59-47A2-A068-698CB571B730}" destId="{2309D012-0091-43C3-BECE-210DE4409942}" srcOrd="5" destOrd="0" presId="urn:microsoft.com/office/officeart/2005/8/layout/radial6"/>
    <dgm:cxn modelId="{816176FB-EF9B-448B-99F1-E0900CE507F5}" type="presParOf" srcId="{01CA1044-BE59-47A2-A068-698CB571B730}" destId="{D698B724-16C5-4FCD-84A7-7EC58A70D713}" srcOrd="6" destOrd="0" presId="urn:microsoft.com/office/officeart/2005/8/layout/radial6"/>
    <dgm:cxn modelId="{DFF2D4AD-9FA5-4780-B4B0-6A01F4D5F944}" type="presParOf" srcId="{01CA1044-BE59-47A2-A068-698CB571B730}" destId="{A35552B3-750A-48A3-8C86-034118256ACB}" srcOrd="7" destOrd="0" presId="urn:microsoft.com/office/officeart/2005/8/layout/radial6"/>
    <dgm:cxn modelId="{C51450AC-46A9-490E-B2E5-B174D984E45D}" type="presParOf" srcId="{01CA1044-BE59-47A2-A068-698CB571B730}" destId="{71E10C95-ADAD-4AE1-89F3-2E4BCAE376E5}" srcOrd="8" destOrd="0" presId="urn:microsoft.com/office/officeart/2005/8/layout/radial6"/>
    <dgm:cxn modelId="{526C4359-79AE-4B59-ACC9-73434C48CBD8}" type="presParOf" srcId="{01CA1044-BE59-47A2-A068-698CB571B730}" destId="{EF8BE0E3-41D8-44C9-B112-FE87D6EDF5D3}" srcOrd="9" destOrd="0" presId="urn:microsoft.com/office/officeart/2005/8/layout/radial6"/>
    <dgm:cxn modelId="{7910B484-EE76-41B6-9081-E687FBBC046C}" type="presParOf" srcId="{01CA1044-BE59-47A2-A068-698CB571B730}" destId="{81C91069-2A7C-421C-8632-156BF7FC2061}" srcOrd="10" destOrd="0" presId="urn:microsoft.com/office/officeart/2005/8/layout/radial6"/>
    <dgm:cxn modelId="{C03FBA82-5769-43DB-8C61-70600F08C5D7}" type="presParOf" srcId="{01CA1044-BE59-47A2-A068-698CB571B730}" destId="{28519769-D5B9-4157-852B-0CA7A22B42F4}" srcOrd="11" destOrd="0" presId="urn:microsoft.com/office/officeart/2005/8/layout/radial6"/>
    <dgm:cxn modelId="{09A2DB0B-50D5-4975-A311-4DBEAE90D881}" type="presParOf" srcId="{01CA1044-BE59-47A2-A068-698CB571B730}" destId="{7B967956-E680-495F-ABF1-334B4D9254A5}" srcOrd="12" destOrd="0" presId="urn:microsoft.com/office/officeart/2005/8/layout/radial6"/>
  </dgm:cxnLst>
  <dgm:bg>
    <a:effectLst>
      <a:innerShdw blurRad="63500" dist="50800" dir="13500000">
        <a:prstClr val="black">
          <a:alpha val="50000"/>
        </a:prstClr>
      </a:innerShdw>
    </a:effectLst>
  </dgm:bg>
  <dgm:whole>
    <a:ln w="5715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7C9944-0343-41E0-BF61-65C8B3671F7B}" type="doc">
      <dgm:prSet loTypeId="urn:microsoft.com/office/officeart/2005/8/layout/cycle8" loCatId="cycle" qsTypeId="urn:microsoft.com/office/officeart/2005/8/quickstyle/simple1" qsCatId="simple" csTypeId="urn:microsoft.com/office/officeart/2005/8/colors/accent1_2" csCatId="accent1" phldr="1"/>
      <dgm:spPr/>
    </dgm:pt>
    <dgm:pt modelId="{0596CB15-CEC0-4350-851B-F72BA21A2145}">
      <dgm:prSet phldrT="[Texto]" phldr="1"/>
      <dgm:spPr>
        <a:blipFill rotWithShape="0">
          <a:blip xmlns:r="http://schemas.openxmlformats.org/officeDocument/2006/relationships" r:embed="rId1"/>
          <a:stretch>
            <a:fillRect/>
          </a:stretch>
        </a:blipFill>
      </dgm:spPr>
      <dgm:t>
        <a:bodyPr/>
        <a:lstStyle/>
        <a:p>
          <a:endParaRPr lang="es-EC" dirty="0"/>
        </a:p>
      </dgm:t>
    </dgm:pt>
    <dgm:pt modelId="{D96C328D-BAFC-42AC-BFA1-9FAC2ECAB12B}" type="parTrans" cxnId="{22DDCF27-5746-4043-A492-9E84DC774DCC}">
      <dgm:prSet/>
      <dgm:spPr/>
      <dgm:t>
        <a:bodyPr/>
        <a:lstStyle/>
        <a:p>
          <a:endParaRPr lang="es-EC"/>
        </a:p>
      </dgm:t>
    </dgm:pt>
    <dgm:pt modelId="{07EEA5DD-8632-4FD9-AD81-CDBD4E8A17B3}" type="sibTrans" cxnId="{22DDCF27-5746-4043-A492-9E84DC774DCC}">
      <dgm:prSet/>
      <dgm:spPr/>
      <dgm:t>
        <a:bodyPr/>
        <a:lstStyle/>
        <a:p>
          <a:endParaRPr lang="es-EC"/>
        </a:p>
      </dgm:t>
    </dgm:pt>
    <dgm:pt modelId="{DD528DF2-B744-4491-BE30-20D183AFEA3D}">
      <dgm:prSet phldrT="[Texto]" phldr="1"/>
      <dgm:spPr>
        <a:blipFill rotWithShape="0">
          <a:blip xmlns:r="http://schemas.openxmlformats.org/officeDocument/2006/relationships" r:embed="rId2"/>
          <a:stretch>
            <a:fillRect/>
          </a:stretch>
        </a:blipFill>
      </dgm:spPr>
      <dgm:t>
        <a:bodyPr/>
        <a:lstStyle/>
        <a:p>
          <a:endParaRPr lang="es-EC" dirty="0"/>
        </a:p>
      </dgm:t>
    </dgm:pt>
    <dgm:pt modelId="{3455B84D-A8AC-439D-80B7-8CC12228D27F}" type="parTrans" cxnId="{6E09DF07-A0BF-4E88-8002-AA8E7E76BDB1}">
      <dgm:prSet/>
      <dgm:spPr/>
      <dgm:t>
        <a:bodyPr/>
        <a:lstStyle/>
        <a:p>
          <a:endParaRPr lang="es-EC"/>
        </a:p>
      </dgm:t>
    </dgm:pt>
    <dgm:pt modelId="{E5457CE3-E37C-4F5E-8174-C38BBD741132}" type="sibTrans" cxnId="{6E09DF07-A0BF-4E88-8002-AA8E7E76BDB1}">
      <dgm:prSet/>
      <dgm:spPr/>
      <dgm:t>
        <a:bodyPr/>
        <a:lstStyle/>
        <a:p>
          <a:endParaRPr lang="es-EC"/>
        </a:p>
      </dgm:t>
    </dgm:pt>
    <dgm:pt modelId="{81C800F7-5399-4C59-B68D-AF4922B82653}">
      <dgm:prSet phldrT="[Texto]" phldr="1"/>
      <dgm:spPr>
        <a:blipFill rotWithShape="0">
          <a:blip xmlns:r="http://schemas.openxmlformats.org/officeDocument/2006/relationships" r:embed="rId3"/>
          <a:stretch>
            <a:fillRect/>
          </a:stretch>
        </a:blipFill>
      </dgm:spPr>
      <dgm:t>
        <a:bodyPr/>
        <a:lstStyle/>
        <a:p>
          <a:endParaRPr lang="es-EC" dirty="0"/>
        </a:p>
      </dgm:t>
    </dgm:pt>
    <dgm:pt modelId="{F2C60D6A-60F9-438C-8AD8-B0CD500D898B}" type="parTrans" cxnId="{72A04417-296B-4521-A0A4-4D4558DA7EEB}">
      <dgm:prSet/>
      <dgm:spPr/>
      <dgm:t>
        <a:bodyPr/>
        <a:lstStyle/>
        <a:p>
          <a:endParaRPr lang="es-EC"/>
        </a:p>
      </dgm:t>
    </dgm:pt>
    <dgm:pt modelId="{9D63BD34-D7AA-4668-A0D8-032618EE42AB}" type="sibTrans" cxnId="{72A04417-296B-4521-A0A4-4D4558DA7EEB}">
      <dgm:prSet/>
      <dgm:spPr/>
      <dgm:t>
        <a:bodyPr/>
        <a:lstStyle/>
        <a:p>
          <a:endParaRPr lang="es-EC"/>
        </a:p>
      </dgm:t>
    </dgm:pt>
    <dgm:pt modelId="{D1C4E887-680E-46CF-90F3-CFA1855E8D1C}" type="pres">
      <dgm:prSet presAssocID="{427C9944-0343-41E0-BF61-65C8B3671F7B}" presName="compositeShape" presStyleCnt="0">
        <dgm:presLayoutVars>
          <dgm:chMax val="7"/>
          <dgm:dir/>
          <dgm:resizeHandles val="exact"/>
        </dgm:presLayoutVars>
      </dgm:prSet>
      <dgm:spPr/>
    </dgm:pt>
    <dgm:pt modelId="{31AEC07E-1650-47D2-B579-27FCF625523B}" type="pres">
      <dgm:prSet presAssocID="{427C9944-0343-41E0-BF61-65C8B3671F7B}" presName="wedge1" presStyleLbl="node1" presStyleIdx="0" presStyleCnt="3"/>
      <dgm:spPr/>
      <dgm:t>
        <a:bodyPr/>
        <a:lstStyle/>
        <a:p>
          <a:endParaRPr lang="es-EC"/>
        </a:p>
      </dgm:t>
    </dgm:pt>
    <dgm:pt modelId="{D96AA2B1-0753-4019-9F12-0261F3C9789E}" type="pres">
      <dgm:prSet presAssocID="{427C9944-0343-41E0-BF61-65C8B3671F7B}" presName="dummy1a" presStyleCnt="0"/>
      <dgm:spPr/>
    </dgm:pt>
    <dgm:pt modelId="{0AD37D47-D51A-40F3-890D-FAFE3138D187}" type="pres">
      <dgm:prSet presAssocID="{427C9944-0343-41E0-BF61-65C8B3671F7B}" presName="dummy1b" presStyleCnt="0"/>
      <dgm:spPr/>
    </dgm:pt>
    <dgm:pt modelId="{725B100C-21F3-47F6-8B76-A5FFFD4A6D63}" type="pres">
      <dgm:prSet presAssocID="{427C9944-0343-41E0-BF61-65C8B3671F7B}" presName="wedge1Tx" presStyleLbl="node1" presStyleIdx="0" presStyleCnt="3">
        <dgm:presLayoutVars>
          <dgm:chMax val="0"/>
          <dgm:chPref val="0"/>
          <dgm:bulletEnabled val="1"/>
        </dgm:presLayoutVars>
      </dgm:prSet>
      <dgm:spPr/>
      <dgm:t>
        <a:bodyPr/>
        <a:lstStyle/>
        <a:p>
          <a:endParaRPr lang="es-EC"/>
        </a:p>
      </dgm:t>
    </dgm:pt>
    <dgm:pt modelId="{34D8BA23-2637-429F-B90E-38C5FBDB168F}" type="pres">
      <dgm:prSet presAssocID="{427C9944-0343-41E0-BF61-65C8B3671F7B}" presName="wedge2" presStyleLbl="node1" presStyleIdx="1" presStyleCnt="3"/>
      <dgm:spPr/>
      <dgm:t>
        <a:bodyPr/>
        <a:lstStyle/>
        <a:p>
          <a:endParaRPr lang="es-EC"/>
        </a:p>
      </dgm:t>
    </dgm:pt>
    <dgm:pt modelId="{4EF34431-91AA-45E2-AC48-028716B0B4F2}" type="pres">
      <dgm:prSet presAssocID="{427C9944-0343-41E0-BF61-65C8B3671F7B}" presName="dummy2a" presStyleCnt="0"/>
      <dgm:spPr/>
    </dgm:pt>
    <dgm:pt modelId="{1F13CD67-E1B5-4DF2-89FD-96E9F722E214}" type="pres">
      <dgm:prSet presAssocID="{427C9944-0343-41E0-BF61-65C8B3671F7B}" presName="dummy2b" presStyleCnt="0"/>
      <dgm:spPr/>
    </dgm:pt>
    <dgm:pt modelId="{43C40AAA-8E9C-4E7B-8F95-C3155D40A958}" type="pres">
      <dgm:prSet presAssocID="{427C9944-0343-41E0-BF61-65C8B3671F7B}" presName="wedge2Tx" presStyleLbl="node1" presStyleIdx="1" presStyleCnt="3">
        <dgm:presLayoutVars>
          <dgm:chMax val="0"/>
          <dgm:chPref val="0"/>
          <dgm:bulletEnabled val="1"/>
        </dgm:presLayoutVars>
      </dgm:prSet>
      <dgm:spPr/>
      <dgm:t>
        <a:bodyPr/>
        <a:lstStyle/>
        <a:p>
          <a:endParaRPr lang="es-EC"/>
        </a:p>
      </dgm:t>
    </dgm:pt>
    <dgm:pt modelId="{E051AB81-FD4E-4DBB-9F80-49116255299E}" type="pres">
      <dgm:prSet presAssocID="{427C9944-0343-41E0-BF61-65C8B3671F7B}" presName="wedge3" presStyleLbl="node1" presStyleIdx="2" presStyleCnt="3"/>
      <dgm:spPr/>
      <dgm:t>
        <a:bodyPr/>
        <a:lstStyle/>
        <a:p>
          <a:endParaRPr lang="es-EC"/>
        </a:p>
      </dgm:t>
    </dgm:pt>
    <dgm:pt modelId="{9389E442-C44B-4C4C-A1DD-7F947277F30F}" type="pres">
      <dgm:prSet presAssocID="{427C9944-0343-41E0-BF61-65C8B3671F7B}" presName="dummy3a" presStyleCnt="0"/>
      <dgm:spPr/>
    </dgm:pt>
    <dgm:pt modelId="{4787243F-2A11-4EFC-9437-3F6EA3C6AA2A}" type="pres">
      <dgm:prSet presAssocID="{427C9944-0343-41E0-BF61-65C8B3671F7B}" presName="dummy3b" presStyleCnt="0"/>
      <dgm:spPr/>
    </dgm:pt>
    <dgm:pt modelId="{08D7C547-DF7A-47B1-8539-42B9383CB358}" type="pres">
      <dgm:prSet presAssocID="{427C9944-0343-41E0-BF61-65C8B3671F7B}" presName="wedge3Tx" presStyleLbl="node1" presStyleIdx="2" presStyleCnt="3">
        <dgm:presLayoutVars>
          <dgm:chMax val="0"/>
          <dgm:chPref val="0"/>
          <dgm:bulletEnabled val="1"/>
        </dgm:presLayoutVars>
      </dgm:prSet>
      <dgm:spPr/>
      <dgm:t>
        <a:bodyPr/>
        <a:lstStyle/>
        <a:p>
          <a:endParaRPr lang="es-EC"/>
        </a:p>
      </dgm:t>
    </dgm:pt>
    <dgm:pt modelId="{7F94A51B-202B-439F-AC35-02167E930C68}" type="pres">
      <dgm:prSet presAssocID="{07EEA5DD-8632-4FD9-AD81-CDBD4E8A17B3}" presName="arrowWedge1" presStyleLbl="fgSibTrans2D1" presStyleIdx="0" presStyleCnt="3"/>
      <dgm:spPr>
        <a:solidFill>
          <a:srgbClr val="FFFF00"/>
        </a:solidFill>
        <a:ln>
          <a:solidFill>
            <a:srgbClr val="FF0000"/>
          </a:solidFill>
        </a:ln>
      </dgm:spPr>
    </dgm:pt>
    <dgm:pt modelId="{7E3CE365-B035-4B80-9F18-5C5660B5334B}" type="pres">
      <dgm:prSet presAssocID="{E5457CE3-E37C-4F5E-8174-C38BBD741132}" presName="arrowWedge2" presStyleLbl="fgSibTrans2D1" presStyleIdx="1" presStyleCnt="3"/>
      <dgm:spPr>
        <a:solidFill>
          <a:srgbClr val="FFFF00"/>
        </a:solidFill>
        <a:ln>
          <a:solidFill>
            <a:srgbClr val="FF0000"/>
          </a:solidFill>
        </a:ln>
      </dgm:spPr>
      <dgm:t>
        <a:bodyPr/>
        <a:lstStyle/>
        <a:p>
          <a:endParaRPr lang="es-EC"/>
        </a:p>
      </dgm:t>
    </dgm:pt>
    <dgm:pt modelId="{2FC35F06-BA1A-447B-9C06-6E2ECEF247B0}" type="pres">
      <dgm:prSet presAssocID="{9D63BD34-D7AA-4668-A0D8-032618EE42AB}" presName="arrowWedge3" presStyleLbl="fgSibTrans2D1" presStyleIdx="2" presStyleCnt="3"/>
      <dgm:spPr>
        <a:solidFill>
          <a:srgbClr val="FFFF00"/>
        </a:solidFill>
        <a:ln>
          <a:solidFill>
            <a:srgbClr val="FF0000"/>
          </a:solidFill>
        </a:ln>
      </dgm:spPr>
    </dgm:pt>
  </dgm:ptLst>
  <dgm:cxnLst>
    <dgm:cxn modelId="{6E09DF07-A0BF-4E88-8002-AA8E7E76BDB1}" srcId="{427C9944-0343-41E0-BF61-65C8B3671F7B}" destId="{DD528DF2-B744-4491-BE30-20D183AFEA3D}" srcOrd="1" destOrd="0" parTransId="{3455B84D-A8AC-439D-80B7-8CC12228D27F}" sibTransId="{E5457CE3-E37C-4F5E-8174-C38BBD741132}"/>
    <dgm:cxn modelId="{64B20233-E0EC-450F-B622-8671DAF04B3F}" type="presOf" srcId="{81C800F7-5399-4C59-B68D-AF4922B82653}" destId="{E051AB81-FD4E-4DBB-9F80-49116255299E}" srcOrd="0" destOrd="0" presId="urn:microsoft.com/office/officeart/2005/8/layout/cycle8"/>
    <dgm:cxn modelId="{9FE07FBF-9205-43B0-B2FC-C525423FB636}" type="presOf" srcId="{DD528DF2-B744-4491-BE30-20D183AFEA3D}" destId="{43C40AAA-8E9C-4E7B-8F95-C3155D40A958}" srcOrd="1" destOrd="0" presId="urn:microsoft.com/office/officeart/2005/8/layout/cycle8"/>
    <dgm:cxn modelId="{4CB810E1-F45A-4BD2-9AB6-2565DADE10E6}" type="presOf" srcId="{427C9944-0343-41E0-BF61-65C8B3671F7B}" destId="{D1C4E887-680E-46CF-90F3-CFA1855E8D1C}" srcOrd="0" destOrd="0" presId="urn:microsoft.com/office/officeart/2005/8/layout/cycle8"/>
    <dgm:cxn modelId="{72A04417-296B-4521-A0A4-4D4558DA7EEB}" srcId="{427C9944-0343-41E0-BF61-65C8B3671F7B}" destId="{81C800F7-5399-4C59-B68D-AF4922B82653}" srcOrd="2" destOrd="0" parTransId="{F2C60D6A-60F9-438C-8AD8-B0CD500D898B}" sibTransId="{9D63BD34-D7AA-4668-A0D8-032618EE42AB}"/>
    <dgm:cxn modelId="{11684435-9CA7-4905-8345-5AF7D9D68BB0}" type="presOf" srcId="{DD528DF2-B744-4491-BE30-20D183AFEA3D}" destId="{34D8BA23-2637-429F-B90E-38C5FBDB168F}" srcOrd="0" destOrd="0" presId="urn:microsoft.com/office/officeart/2005/8/layout/cycle8"/>
    <dgm:cxn modelId="{C429AE4B-41AF-4990-9DD9-142D3D9DFFC5}" type="presOf" srcId="{81C800F7-5399-4C59-B68D-AF4922B82653}" destId="{08D7C547-DF7A-47B1-8539-42B9383CB358}" srcOrd="1" destOrd="0" presId="urn:microsoft.com/office/officeart/2005/8/layout/cycle8"/>
    <dgm:cxn modelId="{22DDCF27-5746-4043-A492-9E84DC774DCC}" srcId="{427C9944-0343-41E0-BF61-65C8B3671F7B}" destId="{0596CB15-CEC0-4350-851B-F72BA21A2145}" srcOrd="0" destOrd="0" parTransId="{D96C328D-BAFC-42AC-BFA1-9FAC2ECAB12B}" sibTransId="{07EEA5DD-8632-4FD9-AD81-CDBD4E8A17B3}"/>
    <dgm:cxn modelId="{2DF2232C-EA8C-428F-B80E-5177459C6A83}" type="presOf" srcId="{0596CB15-CEC0-4350-851B-F72BA21A2145}" destId="{725B100C-21F3-47F6-8B76-A5FFFD4A6D63}" srcOrd="1" destOrd="0" presId="urn:microsoft.com/office/officeart/2005/8/layout/cycle8"/>
    <dgm:cxn modelId="{2C1A35EB-A0B2-44D7-B722-0DBE61C95345}" type="presOf" srcId="{0596CB15-CEC0-4350-851B-F72BA21A2145}" destId="{31AEC07E-1650-47D2-B579-27FCF625523B}" srcOrd="0" destOrd="0" presId="urn:microsoft.com/office/officeart/2005/8/layout/cycle8"/>
    <dgm:cxn modelId="{09EF328F-CE7B-4296-B216-299EE2385F82}" type="presParOf" srcId="{D1C4E887-680E-46CF-90F3-CFA1855E8D1C}" destId="{31AEC07E-1650-47D2-B579-27FCF625523B}" srcOrd="0" destOrd="0" presId="urn:microsoft.com/office/officeart/2005/8/layout/cycle8"/>
    <dgm:cxn modelId="{E74871F7-AE99-4D89-BD2E-FEB945E39021}" type="presParOf" srcId="{D1C4E887-680E-46CF-90F3-CFA1855E8D1C}" destId="{D96AA2B1-0753-4019-9F12-0261F3C9789E}" srcOrd="1" destOrd="0" presId="urn:microsoft.com/office/officeart/2005/8/layout/cycle8"/>
    <dgm:cxn modelId="{6894DE3F-866B-4599-9512-9F2539732751}" type="presParOf" srcId="{D1C4E887-680E-46CF-90F3-CFA1855E8D1C}" destId="{0AD37D47-D51A-40F3-890D-FAFE3138D187}" srcOrd="2" destOrd="0" presId="urn:microsoft.com/office/officeart/2005/8/layout/cycle8"/>
    <dgm:cxn modelId="{45DADC4A-C4C2-4F04-921C-E338FEE6F0C1}" type="presParOf" srcId="{D1C4E887-680E-46CF-90F3-CFA1855E8D1C}" destId="{725B100C-21F3-47F6-8B76-A5FFFD4A6D63}" srcOrd="3" destOrd="0" presId="urn:microsoft.com/office/officeart/2005/8/layout/cycle8"/>
    <dgm:cxn modelId="{0501CB66-7A5A-40A3-B5C7-E4B0F11ED9DA}" type="presParOf" srcId="{D1C4E887-680E-46CF-90F3-CFA1855E8D1C}" destId="{34D8BA23-2637-429F-B90E-38C5FBDB168F}" srcOrd="4" destOrd="0" presId="urn:microsoft.com/office/officeart/2005/8/layout/cycle8"/>
    <dgm:cxn modelId="{DDCE9657-A4AF-44A7-B388-C33C81F98647}" type="presParOf" srcId="{D1C4E887-680E-46CF-90F3-CFA1855E8D1C}" destId="{4EF34431-91AA-45E2-AC48-028716B0B4F2}" srcOrd="5" destOrd="0" presId="urn:microsoft.com/office/officeart/2005/8/layout/cycle8"/>
    <dgm:cxn modelId="{A6E5255B-77BE-4BBC-9E12-CA8C653CFF6B}" type="presParOf" srcId="{D1C4E887-680E-46CF-90F3-CFA1855E8D1C}" destId="{1F13CD67-E1B5-4DF2-89FD-96E9F722E214}" srcOrd="6" destOrd="0" presId="urn:microsoft.com/office/officeart/2005/8/layout/cycle8"/>
    <dgm:cxn modelId="{74E01B9C-2803-4F19-A342-E446E51DA9F0}" type="presParOf" srcId="{D1C4E887-680E-46CF-90F3-CFA1855E8D1C}" destId="{43C40AAA-8E9C-4E7B-8F95-C3155D40A958}" srcOrd="7" destOrd="0" presId="urn:microsoft.com/office/officeart/2005/8/layout/cycle8"/>
    <dgm:cxn modelId="{35D974F5-B462-4582-A00B-48E49E074A49}" type="presParOf" srcId="{D1C4E887-680E-46CF-90F3-CFA1855E8D1C}" destId="{E051AB81-FD4E-4DBB-9F80-49116255299E}" srcOrd="8" destOrd="0" presId="urn:microsoft.com/office/officeart/2005/8/layout/cycle8"/>
    <dgm:cxn modelId="{DDBF0B9A-5C01-4A15-8056-DE53BC4A0A49}" type="presParOf" srcId="{D1C4E887-680E-46CF-90F3-CFA1855E8D1C}" destId="{9389E442-C44B-4C4C-A1DD-7F947277F30F}" srcOrd="9" destOrd="0" presId="urn:microsoft.com/office/officeart/2005/8/layout/cycle8"/>
    <dgm:cxn modelId="{6D2133D7-823F-4817-89E4-2C77EA6E560E}" type="presParOf" srcId="{D1C4E887-680E-46CF-90F3-CFA1855E8D1C}" destId="{4787243F-2A11-4EFC-9437-3F6EA3C6AA2A}" srcOrd="10" destOrd="0" presId="urn:microsoft.com/office/officeart/2005/8/layout/cycle8"/>
    <dgm:cxn modelId="{653C30E2-0FE0-4549-9D5D-5136A58931C5}" type="presParOf" srcId="{D1C4E887-680E-46CF-90F3-CFA1855E8D1C}" destId="{08D7C547-DF7A-47B1-8539-42B9383CB358}" srcOrd="11" destOrd="0" presId="urn:microsoft.com/office/officeart/2005/8/layout/cycle8"/>
    <dgm:cxn modelId="{29F479CE-D104-4395-8878-6E8FED246861}" type="presParOf" srcId="{D1C4E887-680E-46CF-90F3-CFA1855E8D1C}" destId="{7F94A51B-202B-439F-AC35-02167E930C68}" srcOrd="12" destOrd="0" presId="urn:microsoft.com/office/officeart/2005/8/layout/cycle8"/>
    <dgm:cxn modelId="{B31A7DB9-5595-4EAE-9A94-67F3610C58C3}" type="presParOf" srcId="{D1C4E887-680E-46CF-90F3-CFA1855E8D1C}" destId="{7E3CE365-B035-4B80-9F18-5C5660B5334B}" srcOrd="13" destOrd="0" presId="urn:microsoft.com/office/officeart/2005/8/layout/cycle8"/>
    <dgm:cxn modelId="{3BDC3493-610D-4497-BD22-72A0E99B53BB}" type="presParOf" srcId="{D1C4E887-680E-46CF-90F3-CFA1855E8D1C}" destId="{2FC35F06-BA1A-447B-9C06-6E2ECEF247B0}" srcOrd="14" destOrd="0" presId="urn:microsoft.com/office/officeart/2005/8/layout/cycle8"/>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1739CB8-5168-44D2-A75B-FE883B60FFD7}"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s-ES"/>
        </a:p>
      </dgm:t>
    </dgm:pt>
    <dgm:pt modelId="{2CDB7962-5EFD-475C-A3BF-15B7F05778E8}">
      <dgm:prSet phldrT="[Texto]" custT="1">
        <dgm:style>
          <a:lnRef idx="1">
            <a:schemeClr val="accent1"/>
          </a:lnRef>
          <a:fillRef idx="3">
            <a:schemeClr val="accent1"/>
          </a:fillRef>
          <a:effectRef idx="2">
            <a:schemeClr val="accent1"/>
          </a:effectRef>
          <a:fontRef idx="minor">
            <a:schemeClr val="lt1"/>
          </a:fontRef>
        </dgm:style>
      </dgm:prSet>
      <dgm:spPr>
        <a:solidFill>
          <a:schemeClr val="bg2">
            <a:lumMod val="90000"/>
          </a:schemeClr>
        </a:solidFill>
        <a:ln>
          <a:solidFill>
            <a:srgbClr val="66FF99"/>
          </a:solidFill>
        </a:ln>
      </dgm:spPr>
      <dgm:t>
        <a:bodyPr/>
        <a:lstStyle/>
        <a:p>
          <a:pPr defTabSz="889000">
            <a:lnSpc>
              <a:spcPct val="90000"/>
            </a:lnSpc>
            <a:spcBef>
              <a:spcPct val="0"/>
            </a:spcBef>
            <a:spcAft>
              <a:spcPct val="35000"/>
            </a:spcAft>
          </a:pPr>
          <a:r>
            <a:rPr lang="es-ES" sz="2000" b="1" dirty="0" smtClean="0">
              <a:solidFill>
                <a:schemeClr val="tx1"/>
              </a:solidFill>
              <a:latin typeface="Arial" pitchFamily="34" charset="0"/>
              <a:cs typeface="Arial" pitchFamily="34" charset="0"/>
            </a:rPr>
            <a:t>RAZONES PARA LOGRAR MOTIVACION </a:t>
          </a:r>
          <a:endParaRPr lang="es-ES" sz="2000" b="1" dirty="0">
            <a:solidFill>
              <a:schemeClr val="tx1"/>
            </a:solidFill>
            <a:latin typeface="Arial" pitchFamily="34" charset="0"/>
            <a:cs typeface="Arial" pitchFamily="34" charset="0"/>
          </a:endParaRPr>
        </a:p>
      </dgm:t>
    </dgm:pt>
    <dgm:pt modelId="{BD1D7283-259E-481E-9A78-76CA7570D0F7}" type="parTrans" cxnId="{A83522D2-D8B6-40DA-A275-5F624D1AE7DE}">
      <dgm:prSet/>
      <dgm:spPr/>
      <dgm:t>
        <a:bodyPr/>
        <a:lstStyle/>
        <a:p>
          <a:endParaRPr lang="es-ES"/>
        </a:p>
      </dgm:t>
    </dgm:pt>
    <dgm:pt modelId="{C92321FC-6C05-4739-8BAD-BEC2327B25A5}" type="sibTrans" cxnId="{A83522D2-D8B6-40DA-A275-5F624D1AE7DE}">
      <dgm:prSet/>
      <dgm:spPr/>
      <dgm:t>
        <a:bodyPr/>
        <a:lstStyle/>
        <a:p>
          <a:endParaRPr lang="es-ES"/>
        </a:p>
      </dgm:t>
    </dgm:pt>
    <dgm:pt modelId="{1660D180-F35F-428C-B1D5-EA90EE325A81}">
      <dgm:prSet custT="1">
        <dgm:style>
          <a:lnRef idx="1">
            <a:schemeClr val="accent2"/>
          </a:lnRef>
          <a:fillRef idx="2">
            <a:schemeClr val="accent2"/>
          </a:fillRef>
          <a:effectRef idx="1">
            <a:schemeClr val="accent2"/>
          </a:effectRef>
          <a:fontRef idx="minor">
            <a:schemeClr val="dk1"/>
          </a:fontRef>
        </dgm:style>
      </dgm:prSet>
      <dgm:spPr>
        <a:solidFill>
          <a:srgbClr val="00CCFF"/>
        </a:solidFill>
        <a:ln>
          <a:solidFill>
            <a:srgbClr val="66FF99"/>
          </a:solidFill>
        </a:ln>
      </dgm:spPr>
      <dgm:t>
        <a:bodyPr/>
        <a:lstStyle/>
        <a:p>
          <a:r>
            <a:rPr lang="es-ES" sz="1800" b="1" dirty="0" smtClean="0">
              <a:solidFill>
                <a:schemeClr val="tx1"/>
              </a:solidFill>
              <a:latin typeface="Arial" pitchFamily="34" charset="0"/>
              <a:cs typeface="Arial" pitchFamily="34" charset="0"/>
            </a:rPr>
            <a:t>SENTIRSE</a:t>
          </a:r>
          <a:r>
            <a:rPr lang="es-ES" sz="1800" b="1" baseline="0" dirty="0" smtClean="0">
              <a:solidFill>
                <a:schemeClr val="tx1"/>
              </a:solidFill>
              <a:latin typeface="Arial" pitchFamily="34" charset="0"/>
              <a:cs typeface="Arial" pitchFamily="34" charset="0"/>
            </a:rPr>
            <a:t> FUERTE </a:t>
          </a:r>
          <a:endParaRPr lang="es-ES" sz="1800" b="1" dirty="0">
            <a:solidFill>
              <a:schemeClr val="tx1"/>
            </a:solidFill>
            <a:latin typeface="Arial" pitchFamily="34" charset="0"/>
            <a:cs typeface="Arial" pitchFamily="34" charset="0"/>
          </a:endParaRPr>
        </a:p>
      </dgm:t>
    </dgm:pt>
    <dgm:pt modelId="{855D42E3-D043-4BFB-ACDA-F2EF252BFC0E}" type="parTrans" cxnId="{AF283340-B4DC-4F51-8486-2318177D87FF}">
      <dgm:prSet/>
      <dgm:spPr/>
      <dgm:t>
        <a:bodyPr/>
        <a:lstStyle/>
        <a:p>
          <a:endParaRPr lang="es-ES"/>
        </a:p>
      </dgm:t>
    </dgm:pt>
    <dgm:pt modelId="{985EFEC5-0A15-4C87-8BB2-D2804A2FC92D}" type="sibTrans" cxnId="{AF283340-B4DC-4F51-8486-2318177D87FF}">
      <dgm:prSet/>
      <dgm:spPr/>
      <dgm:t>
        <a:bodyPr/>
        <a:lstStyle/>
        <a:p>
          <a:endParaRPr lang="es-ES"/>
        </a:p>
      </dgm:t>
    </dgm:pt>
    <dgm:pt modelId="{B161E649-063F-44FD-9385-798A5C5F101D}">
      <dgm:prSet custT="1">
        <dgm:style>
          <a:lnRef idx="1">
            <a:schemeClr val="accent3"/>
          </a:lnRef>
          <a:fillRef idx="3">
            <a:schemeClr val="accent3"/>
          </a:fillRef>
          <a:effectRef idx="2">
            <a:schemeClr val="accent3"/>
          </a:effectRef>
          <a:fontRef idx="minor">
            <a:schemeClr val="lt1"/>
          </a:fontRef>
        </dgm:style>
      </dgm:prSet>
      <dgm:spPr>
        <a:solidFill>
          <a:srgbClr val="00B050"/>
        </a:solidFill>
        <a:ln>
          <a:solidFill>
            <a:srgbClr val="66FF99"/>
          </a:solidFill>
        </a:ln>
      </dgm:spPr>
      <dgm:t>
        <a:bodyPr/>
        <a:lstStyle/>
        <a:p>
          <a:r>
            <a:rPr lang="es-ES" sz="1800" b="1" dirty="0" smtClean="0">
              <a:solidFill>
                <a:schemeClr val="tx1"/>
              </a:solidFill>
              <a:latin typeface="Arial" pitchFamily="34" charset="0"/>
              <a:cs typeface="Arial" pitchFamily="34" charset="0"/>
            </a:rPr>
            <a:t>DESEO PERSONAL, FAMILIAR, </a:t>
          </a:r>
        </a:p>
        <a:p>
          <a:r>
            <a:rPr lang="es-ES" sz="1800" b="1" dirty="0" smtClean="0">
              <a:solidFill>
                <a:schemeClr val="tx1"/>
              </a:solidFill>
              <a:latin typeface="Arial" pitchFamily="34" charset="0"/>
              <a:cs typeface="Arial" pitchFamily="34" charset="0"/>
            </a:rPr>
            <a:t>SOCIAL </a:t>
          </a:r>
          <a:endParaRPr lang="es-ES" sz="1800" b="1" dirty="0">
            <a:solidFill>
              <a:schemeClr val="tx1"/>
            </a:solidFill>
            <a:latin typeface="Arial" pitchFamily="34" charset="0"/>
            <a:cs typeface="Arial" pitchFamily="34" charset="0"/>
          </a:endParaRPr>
        </a:p>
      </dgm:t>
    </dgm:pt>
    <dgm:pt modelId="{ED575265-285F-41E2-BAEF-8807FB4EBDEA}" type="parTrans" cxnId="{96E7C45E-1206-4A4F-A43A-1C7BCB93C349}">
      <dgm:prSet/>
      <dgm:spPr/>
      <dgm:t>
        <a:bodyPr/>
        <a:lstStyle/>
        <a:p>
          <a:endParaRPr lang="es-ES"/>
        </a:p>
      </dgm:t>
    </dgm:pt>
    <dgm:pt modelId="{6372BC0C-0A31-42F2-8798-256672A55E0D}" type="sibTrans" cxnId="{96E7C45E-1206-4A4F-A43A-1C7BCB93C349}">
      <dgm:prSet/>
      <dgm:spPr/>
      <dgm:t>
        <a:bodyPr/>
        <a:lstStyle/>
        <a:p>
          <a:endParaRPr lang="es-ES"/>
        </a:p>
      </dgm:t>
    </dgm:pt>
    <dgm:pt modelId="{A62BE2AD-013E-46A6-815A-89A4512E3509}">
      <dgm:prSet custT="1">
        <dgm:style>
          <a:lnRef idx="1">
            <a:schemeClr val="accent1"/>
          </a:lnRef>
          <a:fillRef idx="2">
            <a:schemeClr val="accent1"/>
          </a:fillRef>
          <a:effectRef idx="1">
            <a:schemeClr val="accent1"/>
          </a:effectRef>
          <a:fontRef idx="minor">
            <a:schemeClr val="dk1"/>
          </a:fontRef>
        </dgm:style>
      </dgm:prSet>
      <dgm:spPr>
        <a:solidFill>
          <a:srgbClr val="00CCFF"/>
        </a:solidFill>
        <a:ln>
          <a:solidFill>
            <a:srgbClr val="66FF99"/>
          </a:solidFill>
        </a:ln>
      </dgm:spPr>
      <dgm:t>
        <a:bodyPr/>
        <a:lstStyle/>
        <a:p>
          <a:r>
            <a:rPr lang="es-ES" sz="1800" b="1" dirty="0" smtClean="0">
              <a:solidFill>
                <a:schemeClr val="tx1"/>
              </a:solidFill>
              <a:latin typeface="Arial" pitchFamily="34" charset="0"/>
              <a:cs typeface="Arial" pitchFamily="34" charset="0"/>
            </a:rPr>
            <a:t>EXTERIORIZAR</a:t>
          </a:r>
          <a:r>
            <a:rPr lang="es-ES" sz="1800" b="1" baseline="0" dirty="0" smtClean="0">
              <a:solidFill>
                <a:schemeClr val="tx1"/>
              </a:solidFill>
              <a:latin typeface="Arial" pitchFamily="34" charset="0"/>
              <a:cs typeface="Arial" pitchFamily="34" charset="0"/>
            </a:rPr>
            <a:t> SENTIMEINTOS </a:t>
          </a:r>
          <a:endParaRPr lang="es-ES" sz="1800" b="1" dirty="0">
            <a:solidFill>
              <a:schemeClr val="tx1"/>
            </a:solidFill>
            <a:latin typeface="Arial" pitchFamily="34" charset="0"/>
            <a:cs typeface="Arial" pitchFamily="34" charset="0"/>
          </a:endParaRPr>
        </a:p>
      </dgm:t>
    </dgm:pt>
    <dgm:pt modelId="{98FDC8F3-3C67-45DB-A86F-EF0EF67D49CE}" type="parTrans" cxnId="{1801D05B-D9B4-4A29-BCBD-ACB12223AD55}">
      <dgm:prSet/>
      <dgm:spPr/>
      <dgm:t>
        <a:bodyPr/>
        <a:lstStyle/>
        <a:p>
          <a:endParaRPr lang="es-ES"/>
        </a:p>
      </dgm:t>
    </dgm:pt>
    <dgm:pt modelId="{F892437A-86AE-474B-8A28-97BC0127DBB7}" type="sibTrans" cxnId="{1801D05B-D9B4-4A29-BCBD-ACB12223AD55}">
      <dgm:prSet/>
      <dgm:spPr/>
      <dgm:t>
        <a:bodyPr/>
        <a:lstStyle/>
        <a:p>
          <a:endParaRPr lang="es-ES"/>
        </a:p>
      </dgm:t>
    </dgm:pt>
    <dgm:pt modelId="{46B68B0B-06B6-416F-83BA-448F003EBB2B}">
      <dgm:prSet custT="1"/>
      <dgm:spPr>
        <a:solidFill>
          <a:srgbClr val="92D050"/>
        </a:solidFill>
      </dgm:spPr>
      <dgm:t>
        <a:bodyPr/>
        <a:lstStyle/>
        <a:p>
          <a:r>
            <a:rPr lang="es-ES" sz="1800" b="1" dirty="0" smtClean="0">
              <a:solidFill>
                <a:schemeClr val="tx1"/>
              </a:solidFill>
              <a:latin typeface="Arial" pitchFamily="34" charset="0"/>
              <a:cs typeface="Arial" pitchFamily="34" charset="0"/>
            </a:rPr>
            <a:t>RECONOCIMIENTOS</a:t>
          </a:r>
          <a:endParaRPr lang="es-ES" sz="1800" b="1" dirty="0">
            <a:solidFill>
              <a:schemeClr val="tx1"/>
            </a:solidFill>
            <a:latin typeface="Arial" pitchFamily="34" charset="0"/>
            <a:cs typeface="Arial" pitchFamily="34" charset="0"/>
          </a:endParaRPr>
        </a:p>
      </dgm:t>
    </dgm:pt>
    <dgm:pt modelId="{556A377C-C466-4F41-B7DB-57E63ED73167}" type="parTrans" cxnId="{D1A68A0E-9DE4-4EBD-911E-C06E4746DEEA}">
      <dgm:prSet/>
      <dgm:spPr/>
      <dgm:t>
        <a:bodyPr/>
        <a:lstStyle/>
        <a:p>
          <a:endParaRPr lang="es-ES"/>
        </a:p>
      </dgm:t>
    </dgm:pt>
    <dgm:pt modelId="{53C02AC5-97B6-48F7-BE1A-69BFD6D2E2D6}" type="sibTrans" cxnId="{D1A68A0E-9DE4-4EBD-911E-C06E4746DEEA}">
      <dgm:prSet/>
      <dgm:spPr/>
      <dgm:t>
        <a:bodyPr/>
        <a:lstStyle/>
        <a:p>
          <a:endParaRPr lang="es-ES"/>
        </a:p>
      </dgm:t>
    </dgm:pt>
    <dgm:pt modelId="{B5D99387-5833-4B10-8255-D26783E08429}" type="pres">
      <dgm:prSet presAssocID="{71739CB8-5168-44D2-A75B-FE883B60FFD7}" presName="diagram" presStyleCnt="0">
        <dgm:presLayoutVars>
          <dgm:dir/>
          <dgm:resizeHandles val="exact"/>
        </dgm:presLayoutVars>
      </dgm:prSet>
      <dgm:spPr/>
      <dgm:t>
        <a:bodyPr/>
        <a:lstStyle/>
        <a:p>
          <a:endParaRPr lang="es-ES"/>
        </a:p>
      </dgm:t>
    </dgm:pt>
    <dgm:pt modelId="{6D349F83-5F7A-4490-A495-3BAFF645D4A2}" type="pres">
      <dgm:prSet presAssocID="{2CDB7962-5EFD-475C-A3BF-15B7F05778E8}" presName="node" presStyleLbl="node1" presStyleIdx="0" presStyleCnt="5" custScaleX="311154" custScaleY="59799" custLinFactY="-12475" custLinFactNeighborX="7685" custLinFactNeighborY="-100000">
        <dgm:presLayoutVars>
          <dgm:bulletEnabled val="1"/>
        </dgm:presLayoutVars>
      </dgm:prSet>
      <dgm:spPr/>
      <dgm:t>
        <a:bodyPr/>
        <a:lstStyle/>
        <a:p>
          <a:endParaRPr lang="es-ES"/>
        </a:p>
      </dgm:t>
    </dgm:pt>
    <dgm:pt modelId="{979828EB-9AE2-42E1-81A5-EEAD96D13F9E}" type="pres">
      <dgm:prSet presAssocID="{C92321FC-6C05-4739-8BAD-BEC2327B25A5}" presName="sibTrans" presStyleCnt="0"/>
      <dgm:spPr/>
    </dgm:pt>
    <dgm:pt modelId="{2512A4AA-D482-4A63-9828-E7BEE3E4AB8F}" type="pres">
      <dgm:prSet presAssocID="{46B68B0B-06B6-416F-83BA-448F003EBB2B}" presName="node" presStyleLbl="node1" presStyleIdx="1" presStyleCnt="5" custScaleX="102861" custScaleY="58149" custLinFactNeighborX="-9933" custLinFactNeighborY="-99341">
        <dgm:presLayoutVars>
          <dgm:bulletEnabled val="1"/>
        </dgm:presLayoutVars>
      </dgm:prSet>
      <dgm:spPr/>
      <dgm:t>
        <a:bodyPr/>
        <a:lstStyle/>
        <a:p>
          <a:endParaRPr lang="es-ES"/>
        </a:p>
      </dgm:t>
    </dgm:pt>
    <dgm:pt modelId="{67842AF8-A9ED-4A5E-BC0E-47284CE3923F}" type="pres">
      <dgm:prSet presAssocID="{53C02AC5-97B6-48F7-BE1A-69BFD6D2E2D6}" presName="sibTrans" presStyleCnt="0"/>
      <dgm:spPr/>
    </dgm:pt>
    <dgm:pt modelId="{2E552739-B4D9-4E00-A4DF-5D8AD4F06191}" type="pres">
      <dgm:prSet presAssocID="{1660D180-F35F-428C-B1D5-EA90EE325A81}" presName="node" presStyleLbl="node1" presStyleIdx="2" presStyleCnt="5" custScaleX="91750" custScaleY="42771" custLinFactY="-2380" custLinFactNeighborX="-2814" custLinFactNeighborY="-100000">
        <dgm:presLayoutVars>
          <dgm:bulletEnabled val="1"/>
        </dgm:presLayoutVars>
      </dgm:prSet>
      <dgm:spPr/>
      <dgm:t>
        <a:bodyPr/>
        <a:lstStyle/>
        <a:p>
          <a:endParaRPr lang="es-ES"/>
        </a:p>
      </dgm:t>
    </dgm:pt>
    <dgm:pt modelId="{B9C2609C-8590-4176-9D22-4611C8A86F80}" type="pres">
      <dgm:prSet presAssocID="{985EFEC5-0A15-4C87-8BB2-D2804A2FC92D}" presName="sibTrans" presStyleCnt="0"/>
      <dgm:spPr/>
    </dgm:pt>
    <dgm:pt modelId="{F85C9184-AD45-48C8-8120-22A644E74EAC}" type="pres">
      <dgm:prSet presAssocID="{B161E649-063F-44FD-9385-798A5C5F101D}" presName="node" presStyleLbl="node1" presStyleIdx="3" presStyleCnt="5" custScaleX="108236" custScaleY="65521" custLinFactNeighborX="-30384" custLinFactNeighborY="-76123">
        <dgm:presLayoutVars>
          <dgm:bulletEnabled val="1"/>
        </dgm:presLayoutVars>
      </dgm:prSet>
      <dgm:spPr/>
      <dgm:t>
        <a:bodyPr/>
        <a:lstStyle/>
        <a:p>
          <a:endParaRPr lang="es-ES"/>
        </a:p>
      </dgm:t>
    </dgm:pt>
    <dgm:pt modelId="{F19A119A-80D1-4D89-9A68-17CCD890DE6B}" type="pres">
      <dgm:prSet presAssocID="{6372BC0C-0A31-42F2-8798-256672A55E0D}" presName="sibTrans" presStyleCnt="0"/>
      <dgm:spPr/>
    </dgm:pt>
    <dgm:pt modelId="{4498FFB3-559B-4D22-B6D0-57A904550C6D}" type="pres">
      <dgm:prSet presAssocID="{A62BE2AD-013E-46A6-815A-89A4512E3509}" presName="node" presStyleLbl="node1" presStyleIdx="4" presStyleCnt="5" custScaleX="98183" custScaleY="72228" custLinFactNeighborX="26750" custLinFactNeighborY="-81149">
        <dgm:presLayoutVars>
          <dgm:bulletEnabled val="1"/>
        </dgm:presLayoutVars>
      </dgm:prSet>
      <dgm:spPr/>
      <dgm:t>
        <a:bodyPr/>
        <a:lstStyle/>
        <a:p>
          <a:endParaRPr lang="es-ES"/>
        </a:p>
      </dgm:t>
    </dgm:pt>
  </dgm:ptLst>
  <dgm:cxnLst>
    <dgm:cxn modelId="{1801D05B-D9B4-4A29-BCBD-ACB12223AD55}" srcId="{71739CB8-5168-44D2-A75B-FE883B60FFD7}" destId="{A62BE2AD-013E-46A6-815A-89A4512E3509}" srcOrd="4" destOrd="0" parTransId="{98FDC8F3-3C67-45DB-A86F-EF0EF67D49CE}" sibTransId="{F892437A-86AE-474B-8A28-97BC0127DBB7}"/>
    <dgm:cxn modelId="{65997308-B65D-4F0A-8758-AC062DAC22B8}" type="presOf" srcId="{46B68B0B-06B6-416F-83BA-448F003EBB2B}" destId="{2512A4AA-D482-4A63-9828-E7BEE3E4AB8F}" srcOrd="0" destOrd="0" presId="urn:microsoft.com/office/officeart/2005/8/layout/default#2"/>
    <dgm:cxn modelId="{AF283340-B4DC-4F51-8486-2318177D87FF}" srcId="{71739CB8-5168-44D2-A75B-FE883B60FFD7}" destId="{1660D180-F35F-428C-B1D5-EA90EE325A81}" srcOrd="2" destOrd="0" parTransId="{855D42E3-D043-4BFB-ACDA-F2EF252BFC0E}" sibTransId="{985EFEC5-0A15-4C87-8BB2-D2804A2FC92D}"/>
    <dgm:cxn modelId="{3E2BAB25-44B8-465D-B4BB-BA33C1CAB63F}" type="presOf" srcId="{2CDB7962-5EFD-475C-A3BF-15B7F05778E8}" destId="{6D349F83-5F7A-4490-A495-3BAFF645D4A2}" srcOrd="0" destOrd="0" presId="urn:microsoft.com/office/officeart/2005/8/layout/default#2"/>
    <dgm:cxn modelId="{D1A68A0E-9DE4-4EBD-911E-C06E4746DEEA}" srcId="{71739CB8-5168-44D2-A75B-FE883B60FFD7}" destId="{46B68B0B-06B6-416F-83BA-448F003EBB2B}" srcOrd="1" destOrd="0" parTransId="{556A377C-C466-4F41-B7DB-57E63ED73167}" sibTransId="{53C02AC5-97B6-48F7-BE1A-69BFD6D2E2D6}"/>
    <dgm:cxn modelId="{FA4D94F9-E408-468F-BE87-2725D38EAA64}" type="presOf" srcId="{B161E649-063F-44FD-9385-798A5C5F101D}" destId="{F85C9184-AD45-48C8-8120-22A644E74EAC}" srcOrd="0" destOrd="0" presId="urn:microsoft.com/office/officeart/2005/8/layout/default#2"/>
    <dgm:cxn modelId="{E91405BB-19DC-432C-8C7D-4FF997997B50}" type="presOf" srcId="{1660D180-F35F-428C-B1D5-EA90EE325A81}" destId="{2E552739-B4D9-4E00-A4DF-5D8AD4F06191}" srcOrd="0" destOrd="0" presId="urn:microsoft.com/office/officeart/2005/8/layout/default#2"/>
    <dgm:cxn modelId="{96E7C45E-1206-4A4F-A43A-1C7BCB93C349}" srcId="{71739CB8-5168-44D2-A75B-FE883B60FFD7}" destId="{B161E649-063F-44FD-9385-798A5C5F101D}" srcOrd="3" destOrd="0" parTransId="{ED575265-285F-41E2-BAEF-8807FB4EBDEA}" sibTransId="{6372BC0C-0A31-42F2-8798-256672A55E0D}"/>
    <dgm:cxn modelId="{7771C5F1-169D-46BF-A041-D056D91CEB57}" type="presOf" srcId="{A62BE2AD-013E-46A6-815A-89A4512E3509}" destId="{4498FFB3-559B-4D22-B6D0-57A904550C6D}" srcOrd="0" destOrd="0" presId="urn:microsoft.com/office/officeart/2005/8/layout/default#2"/>
    <dgm:cxn modelId="{24E52D0E-BA58-41AA-8603-CA23047B7EF1}" type="presOf" srcId="{71739CB8-5168-44D2-A75B-FE883B60FFD7}" destId="{B5D99387-5833-4B10-8255-D26783E08429}" srcOrd="0" destOrd="0" presId="urn:microsoft.com/office/officeart/2005/8/layout/default#2"/>
    <dgm:cxn modelId="{A83522D2-D8B6-40DA-A275-5F624D1AE7DE}" srcId="{71739CB8-5168-44D2-A75B-FE883B60FFD7}" destId="{2CDB7962-5EFD-475C-A3BF-15B7F05778E8}" srcOrd="0" destOrd="0" parTransId="{BD1D7283-259E-481E-9A78-76CA7570D0F7}" sibTransId="{C92321FC-6C05-4739-8BAD-BEC2327B25A5}"/>
    <dgm:cxn modelId="{962EC0D9-39F2-4A6D-AF39-C2CB66DF7B24}" type="presParOf" srcId="{B5D99387-5833-4B10-8255-D26783E08429}" destId="{6D349F83-5F7A-4490-A495-3BAFF645D4A2}" srcOrd="0" destOrd="0" presId="urn:microsoft.com/office/officeart/2005/8/layout/default#2"/>
    <dgm:cxn modelId="{6EDF9097-0FF9-49AE-9BFE-0E0FC71CB415}" type="presParOf" srcId="{B5D99387-5833-4B10-8255-D26783E08429}" destId="{979828EB-9AE2-42E1-81A5-EEAD96D13F9E}" srcOrd="1" destOrd="0" presId="urn:microsoft.com/office/officeart/2005/8/layout/default#2"/>
    <dgm:cxn modelId="{BC8023DD-40CD-4CBE-A508-4FBA368D93B5}" type="presParOf" srcId="{B5D99387-5833-4B10-8255-D26783E08429}" destId="{2512A4AA-D482-4A63-9828-E7BEE3E4AB8F}" srcOrd="2" destOrd="0" presId="urn:microsoft.com/office/officeart/2005/8/layout/default#2"/>
    <dgm:cxn modelId="{C2DDCE86-5B33-4165-B0D2-E55F44A93D06}" type="presParOf" srcId="{B5D99387-5833-4B10-8255-D26783E08429}" destId="{67842AF8-A9ED-4A5E-BC0E-47284CE3923F}" srcOrd="3" destOrd="0" presId="urn:microsoft.com/office/officeart/2005/8/layout/default#2"/>
    <dgm:cxn modelId="{DFA2BEB0-7648-4465-8A91-2F13B9696435}" type="presParOf" srcId="{B5D99387-5833-4B10-8255-D26783E08429}" destId="{2E552739-B4D9-4E00-A4DF-5D8AD4F06191}" srcOrd="4" destOrd="0" presId="urn:microsoft.com/office/officeart/2005/8/layout/default#2"/>
    <dgm:cxn modelId="{33A4B622-F0CD-4170-8F79-C542759E56C4}" type="presParOf" srcId="{B5D99387-5833-4B10-8255-D26783E08429}" destId="{B9C2609C-8590-4176-9D22-4611C8A86F80}" srcOrd="5" destOrd="0" presId="urn:microsoft.com/office/officeart/2005/8/layout/default#2"/>
    <dgm:cxn modelId="{867FE8CF-8071-4D95-A32D-BA61760DCFC7}" type="presParOf" srcId="{B5D99387-5833-4B10-8255-D26783E08429}" destId="{F85C9184-AD45-48C8-8120-22A644E74EAC}" srcOrd="6" destOrd="0" presId="urn:microsoft.com/office/officeart/2005/8/layout/default#2"/>
    <dgm:cxn modelId="{07AC24F4-4156-4A77-9241-B8505AD6867B}" type="presParOf" srcId="{B5D99387-5833-4B10-8255-D26783E08429}" destId="{F19A119A-80D1-4D89-9A68-17CCD890DE6B}" srcOrd="7" destOrd="0" presId="urn:microsoft.com/office/officeart/2005/8/layout/default#2"/>
    <dgm:cxn modelId="{188EAE3D-3971-45EF-B045-54B4F4503E2E}" type="presParOf" srcId="{B5D99387-5833-4B10-8255-D26783E08429}" destId="{4498FFB3-559B-4D22-B6D0-57A904550C6D}" srcOrd="8" destOrd="0" presId="urn:microsoft.com/office/officeart/2005/8/layout/default#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816BC2C-0884-4F34-813C-373D6EFCB0F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ES"/>
        </a:p>
      </dgm:t>
    </dgm:pt>
    <dgm:pt modelId="{215CC1D7-DE76-4359-AF0C-A31B9E95ABD9}">
      <dgm:prSet phldrT="[Texto]" custT="1"/>
      <dgm:spPr>
        <a:solidFill>
          <a:srgbClr val="92D050"/>
        </a:solidFill>
      </dgm:spPr>
      <dgm:t>
        <a:bodyPr/>
        <a:lstStyle/>
        <a:p>
          <a:pPr algn="l"/>
          <a:r>
            <a:rPr lang="es-ES" sz="1800" b="1" u="sng" dirty="0" smtClean="0">
              <a:solidFill>
                <a:schemeClr val="tx1"/>
              </a:solidFill>
              <a:latin typeface="Arial" pitchFamily="34" charset="0"/>
              <a:cs typeface="Arial" pitchFamily="34" charset="0"/>
            </a:rPr>
            <a:t>OBJETIVO GENERAL</a:t>
          </a:r>
        </a:p>
        <a:p>
          <a:pPr algn="just"/>
          <a:r>
            <a:rPr lang="es-ES" sz="1800" dirty="0" smtClean="0">
              <a:solidFill>
                <a:schemeClr val="tx1"/>
              </a:solidFill>
              <a:latin typeface="Arial" pitchFamily="34" charset="0"/>
              <a:cs typeface="Arial" pitchFamily="34" charset="0"/>
            </a:rPr>
            <a:t>Mejoramiento de la condición física de los del Personal </a:t>
          </a:r>
          <a:r>
            <a:rPr lang="es-EC" sz="1800" dirty="0" smtClean="0">
              <a:solidFill>
                <a:schemeClr val="tx1"/>
              </a:solidFill>
              <a:latin typeface="Arial" pitchFamily="34" charset="0"/>
              <a:cs typeface="Arial" pitchFamily="34" charset="0"/>
            </a:rPr>
            <a:t>de la Estación Naval Quito” a través de actividades físicas recreativas. </a:t>
          </a:r>
          <a:endParaRPr lang="es-ES" sz="1800" b="1" u="sng" dirty="0">
            <a:solidFill>
              <a:schemeClr val="tx1"/>
            </a:solidFill>
            <a:latin typeface="Arial" pitchFamily="34" charset="0"/>
            <a:cs typeface="Arial" pitchFamily="34" charset="0"/>
          </a:endParaRPr>
        </a:p>
      </dgm:t>
    </dgm:pt>
    <dgm:pt modelId="{7F034B48-4CF2-4861-B70D-FCFDD5B36B35}" type="parTrans" cxnId="{CF6F2DB1-3E6C-4D07-BCAF-5C90BF1AC1B2}">
      <dgm:prSet/>
      <dgm:spPr/>
      <dgm:t>
        <a:bodyPr/>
        <a:lstStyle/>
        <a:p>
          <a:endParaRPr lang="es-ES"/>
        </a:p>
      </dgm:t>
    </dgm:pt>
    <dgm:pt modelId="{C0740C64-B88D-4ACB-ACB3-26AFC327849E}" type="sibTrans" cxnId="{CF6F2DB1-3E6C-4D07-BCAF-5C90BF1AC1B2}">
      <dgm:prSet/>
      <dgm:spPr/>
      <dgm:t>
        <a:bodyPr/>
        <a:lstStyle/>
        <a:p>
          <a:endParaRPr lang="es-ES"/>
        </a:p>
      </dgm:t>
    </dgm:pt>
    <dgm:pt modelId="{D0F7D794-6868-4C65-92EF-85C66A72B8EC}">
      <dgm:prSet custT="1"/>
      <dgm:spPr>
        <a:solidFill>
          <a:srgbClr val="66FF99"/>
        </a:solidFill>
      </dgm:spPr>
      <dgm:t>
        <a:bodyPr anchor="t"/>
        <a:lstStyle/>
        <a:p>
          <a:pPr marL="0" marR="0" indent="0" algn="l" defTabSz="914400" eaLnBrk="1" fontAlgn="auto" latinLnBrk="0" hangingPunct="1">
            <a:lnSpc>
              <a:spcPct val="100000"/>
            </a:lnSpc>
            <a:spcBef>
              <a:spcPts val="0"/>
            </a:spcBef>
            <a:spcAft>
              <a:spcPts val="0"/>
            </a:spcAft>
            <a:buClrTx/>
            <a:buSzTx/>
            <a:buFontTx/>
            <a:buNone/>
            <a:tabLst/>
            <a:defRPr/>
          </a:pPr>
          <a:r>
            <a:rPr lang="es-ES" sz="1600" b="1" u="sng" dirty="0" smtClean="0">
              <a:solidFill>
                <a:schemeClr val="tx1"/>
              </a:solidFill>
              <a:latin typeface="Arial" pitchFamily="34" charset="0"/>
              <a:cs typeface="Arial" pitchFamily="34" charset="0"/>
            </a:rPr>
            <a:t>OBJETIVOS ESPECIFICOS </a:t>
          </a:r>
        </a:p>
        <a:p>
          <a:pPr marL="0" marR="0" indent="0" algn="l" defTabSz="711200" eaLnBrk="1" fontAlgn="auto" latinLnBrk="0" hangingPunct="1">
            <a:lnSpc>
              <a:spcPct val="90000"/>
            </a:lnSpc>
            <a:spcBef>
              <a:spcPct val="0"/>
            </a:spcBef>
            <a:spcAft>
              <a:spcPct val="35000"/>
            </a:spcAft>
            <a:buClrTx/>
            <a:buSzTx/>
            <a:buFontTx/>
            <a:buNone/>
            <a:tabLst/>
            <a:defRPr/>
          </a:pPr>
          <a:endParaRPr lang="es-ES" sz="1400" b="1" dirty="0" smtClean="0">
            <a:solidFill>
              <a:schemeClr val="tx1"/>
            </a:solidFill>
            <a:latin typeface="Arial" pitchFamily="34" charset="0"/>
            <a:cs typeface="Arial" pitchFamily="34" charset="0"/>
          </a:endParaRPr>
        </a:p>
        <a:p>
          <a:pPr marL="0" marR="0" indent="0" algn="just" defTabSz="711200" eaLnBrk="1" fontAlgn="auto" latinLnBrk="0" hangingPunct="1">
            <a:lnSpc>
              <a:spcPct val="90000"/>
            </a:lnSpc>
            <a:spcBef>
              <a:spcPct val="0"/>
            </a:spcBef>
            <a:spcAft>
              <a:spcPct val="35000"/>
            </a:spcAft>
            <a:buClrTx/>
            <a:buSzTx/>
            <a:buFontTx/>
            <a:buNone/>
            <a:tabLst/>
            <a:defRPr/>
          </a:pPr>
          <a:r>
            <a:rPr lang="es-EC" sz="1600" dirty="0" smtClean="0">
              <a:solidFill>
                <a:schemeClr val="tx1"/>
              </a:solidFill>
              <a:latin typeface="Arial" pitchFamily="34" charset="0"/>
              <a:cs typeface="Arial" pitchFamily="34" charset="0"/>
            </a:rPr>
            <a:t>Diseñar un programa a fin a los interés institucionales y de beneficio emocional y físico del </a:t>
          </a:r>
          <a:r>
            <a:rPr lang="es-ES" sz="1600" dirty="0" smtClean="0">
              <a:solidFill>
                <a:schemeClr val="tx1"/>
              </a:solidFill>
              <a:latin typeface="Arial" pitchFamily="34" charset="0"/>
              <a:cs typeface="Arial" pitchFamily="34" charset="0"/>
            </a:rPr>
            <a:t>personal </a:t>
          </a:r>
          <a:r>
            <a:rPr lang="es-EC" sz="1600" dirty="0" smtClean="0">
              <a:solidFill>
                <a:schemeClr val="tx1"/>
              </a:solidFill>
              <a:latin typeface="Arial" pitchFamily="34" charset="0"/>
              <a:cs typeface="Arial" pitchFamily="34" charset="0"/>
            </a:rPr>
            <a:t>de la Estación Naval Quito”</a:t>
          </a:r>
        </a:p>
        <a:p>
          <a:pPr marL="0" marR="0" indent="0" algn="just" defTabSz="711200" eaLnBrk="1" fontAlgn="auto" latinLnBrk="0" hangingPunct="1">
            <a:lnSpc>
              <a:spcPct val="90000"/>
            </a:lnSpc>
            <a:spcBef>
              <a:spcPct val="0"/>
            </a:spcBef>
            <a:spcAft>
              <a:spcPct val="35000"/>
            </a:spcAft>
            <a:buClrTx/>
            <a:buSzTx/>
            <a:buFontTx/>
            <a:buNone/>
            <a:tabLst/>
            <a:defRPr/>
          </a:pPr>
          <a:endParaRPr lang="es-ES" sz="1600" dirty="0" smtClean="0">
            <a:solidFill>
              <a:schemeClr val="tx1"/>
            </a:solidFill>
            <a:latin typeface="Arial" pitchFamily="34" charset="0"/>
            <a:cs typeface="Arial" pitchFamily="34" charset="0"/>
          </a:endParaRPr>
        </a:p>
        <a:p>
          <a:pPr algn="just" defTabSz="711200">
            <a:lnSpc>
              <a:spcPct val="90000"/>
            </a:lnSpc>
            <a:spcBef>
              <a:spcPct val="0"/>
            </a:spcBef>
            <a:spcAft>
              <a:spcPct val="35000"/>
            </a:spcAft>
          </a:pPr>
          <a:r>
            <a:rPr lang="es-EC" sz="1600" dirty="0" smtClean="0">
              <a:solidFill>
                <a:schemeClr val="tx1"/>
              </a:solidFill>
              <a:latin typeface="Arial" pitchFamily="34" charset="0"/>
              <a:cs typeface="Arial" pitchFamily="34" charset="0"/>
            </a:rPr>
            <a:t>Estructurar sistemáticamente contenidos conforme a las condiciones de los participantes</a:t>
          </a:r>
        </a:p>
        <a:p>
          <a:pPr algn="just" defTabSz="711200">
            <a:lnSpc>
              <a:spcPct val="90000"/>
            </a:lnSpc>
            <a:spcBef>
              <a:spcPct val="0"/>
            </a:spcBef>
            <a:spcAft>
              <a:spcPct val="35000"/>
            </a:spcAft>
          </a:pPr>
          <a:endParaRPr lang="es-EC" sz="1600" dirty="0" smtClean="0">
            <a:solidFill>
              <a:schemeClr val="tx1"/>
            </a:solidFill>
            <a:latin typeface="Arial" pitchFamily="34" charset="0"/>
            <a:cs typeface="Arial" pitchFamily="34" charset="0"/>
          </a:endParaRPr>
        </a:p>
        <a:p>
          <a:pPr algn="just" defTabSz="711200">
            <a:lnSpc>
              <a:spcPct val="90000"/>
            </a:lnSpc>
            <a:spcBef>
              <a:spcPct val="0"/>
            </a:spcBef>
            <a:spcAft>
              <a:spcPct val="35000"/>
            </a:spcAft>
          </a:pPr>
          <a:endParaRPr lang="es-EC" sz="1600" dirty="0" smtClean="0">
            <a:solidFill>
              <a:schemeClr val="tx1"/>
            </a:solidFill>
            <a:latin typeface="Arial" pitchFamily="34" charset="0"/>
            <a:cs typeface="Arial" pitchFamily="34" charset="0"/>
          </a:endParaRPr>
        </a:p>
        <a:p>
          <a:pPr algn="just" defTabSz="711200">
            <a:lnSpc>
              <a:spcPct val="90000"/>
            </a:lnSpc>
            <a:spcBef>
              <a:spcPct val="0"/>
            </a:spcBef>
            <a:spcAft>
              <a:spcPct val="35000"/>
            </a:spcAft>
          </a:pPr>
          <a:r>
            <a:rPr lang="es-EC" sz="1600" dirty="0" smtClean="0">
              <a:solidFill>
                <a:schemeClr val="tx1"/>
              </a:solidFill>
              <a:latin typeface="Arial" pitchFamily="34" charset="0"/>
              <a:cs typeface="Arial" pitchFamily="34" charset="0"/>
            </a:rPr>
            <a:t>Motivar a la practica de actividades recreativas con fines de desarrollo físico  y motivacional</a:t>
          </a:r>
          <a:endParaRPr lang="es-ES" sz="1600" b="1" dirty="0">
            <a:solidFill>
              <a:schemeClr val="tx1"/>
            </a:solidFill>
            <a:latin typeface="Arial" pitchFamily="34" charset="0"/>
            <a:cs typeface="Arial" pitchFamily="34" charset="0"/>
          </a:endParaRPr>
        </a:p>
      </dgm:t>
    </dgm:pt>
    <dgm:pt modelId="{557F9821-A822-44A3-8243-29FB2A24AB14}" type="parTrans" cxnId="{DF5092D3-9E85-487A-B1B9-98AE4E019C32}">
      <dgm:prSet/>
      <dgm:spPr/>
      <dgm:t>
        <a:bodyPr/>
        <a:lstStyle/>
        <a:p>
          <a:endParaRPr lang="es-ES"/>
        </a:p>
      </dgm:t>
    </dgm:pt>
    <dgm:pt modelId="{35A41CF2-F37C-4BD9-85A5-FFCC78CAB830}" type="sibTrans" cxnId="{DF5092D3-9E85-487A-B1B9-98AE4E019C32}">
      <dgm:prSet/>
      <dgm:spPr/>
      <dgm:t>
        <a:bodyPr/>
        <a:lstStyle/>
        <a:p>
          <a:endParaRPr lang="es-ES"/>
        </a:p>
      </dgm:t>
    </dgm:pt>
    <dgm:pt modelId="{B6F7B17D-2DA6-4246-BCA9-C25EF12E3E77}" type="pres">
      <dgm:prSet presAssocID="{0816BC2C-0884-4F34-813C-373D6EFCB0FE}" presName="Name0" presStyleCnt="0">
        <dgm:presLayoutVars>
          <dgm:dir/>
          <dgm:resizeHandles val="exact"/>
        </dgm:presLayoutVars>
      </dgm:prSet>
      <dgm:spPr/>
      <dgm:t>
        <a:bodyPr/>
        <a:lstStyle/>
        <a:p>
          <a:endParaRPr lang="es-ES"/>
        </a:p>
      </dgm:t>
    </dgm:pt>
    <dgm:pt modelId="{C7F5A001-7435-4331-8E08-936825A94BBE}" type="pres">
      <dgm:prSet presAssocID="{215CC1D7-DE76-4359-AF0C-A31B9E95ABD9}" presName="node" presStyleLbl="node1" presStyleIdx="0" presStyleCnt="2">
        <dgm:presLayoutVars>
          <dgm:bulletEnabled val="1"/>
        </dgm:presLayoutVars>
      </dgm:prSet>
      <dgm:spPr/>
      <dgm:t>
        <a:bodyPr/>
        <a:lstStyle/>
        <a:p>
          <a:endParaRPr lang="es-ES"/>
        </a:p>
      </dgm:t>
    </dgm:pt>
    <dgm:pt modelId="{0A33946A-6F4F-437A-BA38-D34A697DA30F}" type="pres">
      <dgm:prSet presAssocID="{C0740C64-B88D-4ACB-ACB3-26AFC327849E}" presName="sibTrans" presStyleCnt="0"/>
      <dgm:spPr/>
    </dgm:pt>
    <dgm:pt modelId="{2190E374-2B9F-40E6-9DAF-7C1580FFCD3B}" type="pres">
      <dgm:prSet presAssocID="{D0F7D794-6868-4C65-92EF-85C66A72B8EC}" presName="node" presStyleLbl="node1" presStyleIdx="1" presStyleCnt="2" custScaleX="124630" custLinFactNeighborX="22519" custLinFactNeighborY="-6925">
        <dgm:presLayoutVars>
          <dgm:bulletEnabled val="1"/>
        </dgm:presLayoutVars>
      </dgm:prSet>
      <dgm:spPr/>
      <dgm:t>
        <a:bodyPr/>
        <a:lstStyle/>
        <a:p>
          <a:endParaRPr lang="es-ES"/>
        </a:p>
      </dgm:t>
    </dgm:pt>
  </dgm:ptLst>
  <dgm:cxnLst>
    <dgm:cxn modelId="{CF6F2DB1-3E6C-4D07-BCAF-5C90BF1AC1B2}" srcId="{0816BC2C-0884-4F34-813C-373D6EFCB0FE}" destId="{215CC1D7-DE76-4359-AF0C-A31B9E95ABD9}" srcOrd="0" destOrd="0" parTransId="{7F034B48-4CF2-4861-B70D-FCFDD5B36B35}" sibTransId="{C0740C64-B88D-4ACB-ACB3-26AFC327849E}"/>
    <dgm:cxn modelId="{DF5092D3-9E85-487A-B1B9-98AE4E019C32}" srcId="{0816BC2C-0884-4F34-813C-373D6EFCB0FE}" destId="{D0F7D794-6868-4C65-92EF-85C66A72B8EC}" srcOrd="1" destOrd="0" parTransId="{557F9821-A822-44A3-8243-29FB2A24AB14}" sibTransId="{35A41CF2-F37C-4BD9-85A5-FFCC78CAB830}"/>
    <dgm:cxn modelId="{6F5DDE7F-3918-4A2D-A020-9A4A912D3807}" type="presOf" srcId="{215CC1D7-DE76-4359-AF0C-A31B9E95ABD9}" destId="{C7F5A001-7435-4331-8E08-936825A94BBE}" srcOrd="0" destOrd="0" presId="urn:microsoft.com/office/officeart/2005/8/layout/hList6"/>
    <dgm:cxn modelId="{10E1F611-7004-4FE8-80AB-B394E714369A}" type="presOf" srcId="{D0F7D794-6868-4C65-92EF-85C66A72B8EC}" destId="{2190E374-2B9F-40E6-9DAF-7C1580FFCD3B}" srcOrd="0" destOrd="0" presId="urn:microsoft.com/office/officeart/2005/8/layout/hList6"/>
    <dgm:cxn modelId="{56F5888A-4CFB-4742-BA9D-B642A36391A8}" type="presOf" srcId="{0816BC2C-0884-4F34-813C-373D6EFCB0FE}" destId="{B6F7B17D-2DA6-4246-BCA9-C25EF12E3E77}" srcOrd="0" destOrd="0" presId="urn:microsoft.com/office/officeart/2005/8/layout/hList6"/>
    <dgm:cxn modelId="{CBAFD187-C698-4DBC-9907-145121612BE2}" type="presParOf" srcId="{B6F7B17D-2DA6-4246-BCA9-C25EF12E3E77}" destId="{C7F5A001-7435-4331-8E08-936825A94BBE}" srcOrd="0" destOrd="0" presId="urn:microsoft.com/office/officeart/2005/8/layout/hList6"/>
    <dgm:cxn modelId="{C0158D13-EC11-4199-B16E-88AE2A44D79D}" type="presParOf" srcId="{B6F7B17D-2DA6-4246-BCA9-C25EF12E3E77}" destId="{0A33946A-6F4F-437A-BA38-D34A697DA30F}" srcOrd="1" destOrd="0" presId="urn:microsoft.com/office/officeart/2005/8/layout/hList6"/>
    <dgm:cxn modelId="{9E69D452-1010-4D60-A5F3-ACF3BF5EEF7A}" type="presParOf" srcId="{B6F7B17D-2DA6-4246-BCA9-C25EF12E3E77}" destId="{2190E374-2B9F-40E6-9DAF-7C1580FFCD3B}"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7C9944-0343-41E0-BF61-65C8B3671F7B}" type="doc">
      <dgm:prSet loTypeId="urn:microsoft.com/office/officeart/2005/8/layout/cycle8" loCatId="cycle" qsTypeId="urn:microsoft.com/office/officeart/2005/8/quickstyle/simple1" qsCatId="simple" csTypeId="urn:microsoft.com/office/officeart/2005/8/colors/accent1_2" csCatId="accent1" phldr="1"/>
      <dgm:spPr/>
    </dgm:pt>
    <dgm:pt modelId="{0596CB15-CEC0-4350-851B-F72BA21A2145}">
      <dgm:prSet phldrT="[Texto]" phldr="1"/>
      <dgm:spPr>
        <a:blipFill rotWithShape="0">
          <a:blip xmlns:r="http://schemas.openxmlformats.org/officeDocument/2006/relationships" r:embed="rId1"/>
          <a:stretch>
            <a:fillRect/>
          </a:stretch>
        </a:blipFill>
      </dgm:spPr>
      <dgm:t>
        <a:bodyPr/>
        <a:lstStyle/>
        <a:p>
          <a:endParaRPr lang="es-EC" dirty="0"/>
        </a:p>
      </dgm:t>
    </dgm:pt>
    <dgm:pt modelId="{D96C328D-BAFC-42AC-BFA1-9FAC2ECAB12B}" type="parTrans" cxnId="{22DDCF27-5746-4043-A492-9E84DC774DCC}">
      <dgm:prSet/>
      <dgm:spPr/>
      <dgm:t>
        <a:bodyPr/>
        <a:lstStyle/>
        <a:p>
          <a:endParaRPr lang="es-EC"/>
        </a:p>
      </dgm:t>
    </dgm:pt>
    <dgm:pt modelId="{07EEA5DD-8632-4FD9-AD81-CDBD4E8A17B3}" type="sibTrans" cxnId="{22DDCF27-5746-4043-A492-9E84DC774DCC}">
      <dgm:prSet/>
      <dgm:spPr/>
      <dgm:t>
        <a:bodyPr/>
        <a:lstStyle/>
        <a:p>
          <a:endParaRPr lang="es-EC"/>
        </a:p>
      </dgm:t>
    </dgm:pt>
    <dgm:pt modelId="{DD528DF2-B744-4491-BE30-20D183AFEA3D}">
      <dgm:prSet phldrT="[Texto]" phldr="1"/>
      <dgm:spPr>
        <a:blipFill rotWithShape="0">
          <a:blip xmlns:r="http://schemas.openxmlformats.org/officeDocument/2006/relationships" r:embed="rId2"/>
          <a:stretch>
            <a:fillRect/>
          </a:stretch>
        </a:blipFill>
      </dgm:spPr>
      <dgm:t>
        <a:bodyPr/>
        <a:lstStyle/>
        <a:p>
          <a:endParaRPr lang="es-EC" dirty="0"/>
        </a:p>
      </dgm:t>
    </dgm:pt>
    <dgm:pt modelId="{3455B84D-A8AC-439D-80B7-8CC12228D27F}" type="parTrans" cxnId="{6E09DF07-A0BF-4E88-8002-AA8E7E76BDB1}">
      <dgm:prSet/>
      <dgm:spPr/>
      <dgm:t>
        <a:bodyPr/>
        <a:lstStyle/>
        <a:p>
          <a:endParaRPr lang="es-EC"/>
        </a:p>
      </dgm:t>
    </dgm:pt>
    <dgm:pt modelId="{E5457CE3-E37C-4F5E-8174-C38BBD741132}" type="sibTrans" cxnId="{6E09DF07-A0BF-4E88-8002-AA8E7E76BDB1}">
      <dgm:prSet/>
      <dgm:spPr/>
      <dgm:t>
        <a:bodyPr/>
        <a:lstStyle/>
        <a:p>
          <a:endParaRPr lang="es-EC"/>
        </a:p>
      </dgm:t>
    </dgm:pt>
    <dgm:pt modelId="{81C800F7-5399-4C59-B68D-AF4922B82653}">
      <dgm:prSet phldrT="[Texto]" phldr="1"/>
      <dgm:spPr>
        <a:blipFill rotWithShape="0">
          <a:blip xmlns:r="http://schemas.openxmlformats.org/officeDocument/2006/relationships" r:embed="rId3"/>
          <a:stretch>
            <a:fillRect/>
          </a:stretch>
        </a:blipFill>
      </dgm:spPr>
      <dgm:t>
        <a:bodyPr/>
        <a:lstStyle/>
        <a:p>
          <a:endParaRPr lang="es-EC" dirty="0"/>
        </a:p>
      </dgm:t>
    </dgm:pt>
    <dgm:pt modelId="{F2C60D6A-60F9-438C-8AD8-B0CD500D898B}" type="parTrans" cxnId="{72A04417-296B-4521-A0A4-4D4558DA7EEB}">
      <dgm:prSet/>
      <dgm:spPr/>
      <dgm:t>
        <a:bodyPr/>
        <a:lstStyle/>
        <a:p>
          <a:endParaRPr lang="es-EC"/>
        </a:p>
      </dgm:t>
    </dgm:pt>
    <dgm:pt modelId="{9D63BD34-D7AA-4668-A0D8-032618EE42AB}" type="sibTrans" cxnId="{72A04417-296B-4521-A0A4-4D4558DA7EEB}">
      <dgm:prSet/>
      <dgm:spPr/>
      <dgm:t>
        <a:bodyPr/>
        <a:lstStyle/>
        <a:p>
          <a:endParaRPr lang="es-EC"/>
        </a:p>
      </dgm:t>
    </dgm:pt>
    <dgm:pt modelId="{D1C4E887-680E-46CF-90F3-CFA1855E8D1C}" type="pres">
      <dgm:prSet presAssocID="{427C9944-0343-41E0-BF61-65C8B3671F7B}" presName="compositeShape" presStyleCnt="0">
        <dgm:presLayoutVars>
          <dgm:chMax val="7"/>
          <dgm:dir/>
          <dgm:resizeHandles val="exact"/>
        </dgm:presLayoutVars>
      </dgm:prSet>
      <dgm:spPr/>
    </dgm:pt>
    <dgm:pt modelId="{31AEC07E-1650-47D2-B579-27FCF625523B}" type="pres">
      <dgm:prSet presAssocID="{427C9944-0343-41E0-BF61-65C8B3671F7B}" presName="wedge1" presStyleLbl="node1" presStyleIdx="0" presStyleCnt="3"/>
      <dgm:spPr/>
      <dgm:t>
        <a:bodyPr/>
        <a:lstStyle/>
        <a:p>
          <a:endParaRPr lang="es-EC"/>
        </a:p>
      </dgm:t>
    </dgm:pt>
    <dgm:pt modelId="{D96AA2B1-0753-4019-9F12-0261F3C9789E}" type="pres">
      <dgm:prSet presAssocID="{427C9944-0343-41E0-BF61-65C8B3671F7B}" presName="dummy1a" presStyleCnt="0"/>
      <dgm:spPr/>
    </dgm:pt>
    <dgm:pt modelId="{0AD37D47-D51A-40F3-890D-FAFE3138D187}" type="pres">
      <dgm:prSet presAssocID="{427C9944-0343-41E0-BF61-65C8B3671F7B}" presName="dummy1b" presStyleCnt="0"/>
      <dgm:spPr/>
    </dgm:pt>
    <dgm:pt modelId="{725B100C-21F3-47F6-8B76-A5FFFD4A6D63}" type="pres">
      <dgm:prSet presAssocID="{427C9944-0343-41E0-BF61-65C8B3671F7B}" presName="wedge1Tx" presStyleLbl="node1" presStyleIdx="0" presStyleCnt="3">
        <dgm:presLayoutVars>
          <dgm:chMax val="0"/>
          <dgm:chPref val="0"/>
          <dgm:bulletEnabled val="1"/>
        </dgm:presLayoutVars>
      </dgm:prSet>
      <dgm:spPr/>
      <dgm:t>
        <a:bodyPr/>
        <a:lstStyle/>
        <a:p>
          <a:endParaRPr lang="es-EC"/>
        </a:p>
      </dgm:t>
    </dgm:pt>
    <dgm:pt modelId="{34D8BA23-2637-429F-B90E-38C5FBDB168F}" type="pres">
      <dgm:prSet presAssocID="{427C9944-0343-41E0-BF61-65C8B3671F7B}" presName="wedge2" presStyleLbl="node1" presStyleIdx="1" presStyleCnt="3"/>
      <dgm:spPr/>
      <dgm:t>
        <a:bodyPr/>
        <a:lstStyle/>
        <a:p>
          <a:endParaRPr lang="es-EC"/>
        </a:p>
      </dgm:t>
    </dgm:pt>
    <dgm:pt modelId="{4EF34431-91AA-45E2-AC48-028716B0B4F2}" type="pres">
      <dgm:prSet presAssocID="{427C9944-0343-41E0-BF61-65C8B3671F7B}" presName="dummy2a" presStyleCnt="0"/>
      <dgm:spPr/>
    </dgm:pt>
    <dgm:pt modelId="{1F13CD67-E1B5-4DF2-89FD-96E9F722E214}" type="pres">
      <dgm:prSet presAssocID="{427C9944-0343-41E0-BF61-65C8B3671F7B}" presName="dummy2b" presStyleCnt="0"/>
      <dgm:spPr/>
    </dgm:pt>
    <dgm:pt modelId="{43C40AAA-8E9C-4E7B-8F95-C3155D40A958}" type="pres">
      <dgm:prSet presAssocID="{427C9944-0343-41E0-BF61-65C8B3671F7B}" presName="wedge2Tx" presStyleLbl="node1" presStyleIdx="1" presStyleCnt="3">
        <dgm:presLayoutVars>
          <dgm:chMax val="0"/>
          <dgm:chPref val="0"/>
          <dgm:bulletEnabled val="1"/>
        </dgm:presLayoutVars>
      </dgm:prSet>
      <dgm:spPr/>
      <dgm:t>
        <a:bodyPr/>
        <a:lstStyle/>
        <a:p>
          <a:endParaRPr lang="es-EC"/>
        </a:p>
      </dgm:t>
    </dgm:pt>
    <dgm:pt modelId="{E051AB81-FD4E-4DBB-9F80-49116255299E}" type="pres">
      <dgm:prSet presAssocID="{427C9944-0343-41E0-BF61-65C8B3671F7B}" presName="wedge3" presStyleLbl="node1" presStyleIdx="2" presStyleCnt="3"/>
      <dgm:spPr/>
      <dgm:t>
        <a:bodyPr/>
        <a:lstStyle/>
        <a:p>
          <a:endParaRPr lang="es-EC"/>
        </a:p>
      </dgm:t>
    </dgm:pt>
    <dgm:pt modelId="{9389E442-C44B-4C4C-A1DD-7F947277F30F}" type="pres">
      <dgm:prSet presAssocID="{427C9944-0343-41E0-BF61-65C8B3671F7B}" presName="dummy3a" presStyleCnt="0"/>
      <dgm:spPr/>
    </dgm:pt>
    <dgm:pt modelId="{4787243F-2A11-4EFC-9437-3F6EA3C6AA2A}" type="pres">
      <dgm:prSet presAssocID="{427C9944-0343-41E0-BF61-65C8B3671F7B}" presName="dummy3b" presStyleCnt="0"/>
      <dgm:spPr/>
    </dgm:pt>
    <dgm:pt modelId="{08D7C547-DF7A-47B1-8539-42B9383CB358}" type="pres">
      <dgm:prSet presAssocID="{427C9944-0343-41E0-BF61-65C8B3671F7B}" presName="wedge3Tx" presStyleLbl="node1" presStyleIdx="2" presStyleCnt="3">
        <dgm:presLayoutVars>
          <dgm:chMax val="0"/>
          <dgm:chPref val="0"/>
          <dgm:bulletEnabled val="1"/>
        </dgm:presLayoutVars>
      </dgm:prSet>
      <dgm:spPr/>
      <dgm:t>
        <a:bodyPr/>
        <a:lstStyle/>
        <a:p>
          <a:endParaRPr lang="es-EC"/>
        </a:p>
      </dgm:t>
    </dgm:pt>
    <dgm:pt modelId="{7F94A51B-202B-439F-AC35-02167E930C68}" type="pres">
      <dgm:prSet presAssocID="{07EEA5DD-8632-4FD9-AD81-CDBD4E8A17B3}" presName="arrowWedge1" presStyleLbl="fgSibTrans2D1" presStyleIdx="0" presStyleCnt="3"/>
      <dgm:spPr/>
    </dgm:pt>
    <dgm:pt modelId="{7E3CE365-B035-4B80-9F18-5C5660B5334B}" type="pres">
      <dgm:prSet presAssocID="{E5457CE3-E37C-4F5E-8174-C38BBD741132}" presName="arrowWedge2" presStyleLbl="fgSibTrans2D1" presStyleIdx="1" presStyleCnt="3"/>
      <dgm:spPr/>
    </dgm:pt>
    <dgm:pt modelId="{2FC35F06-BA1A-447B-9C06-6E2ECEF247B0}" type="pres">
      <dgm:prSet presAssocID="{9D63BD34-D7AA-4668-A0D8-032618EE42AB}" presName="arrowWedge3" presStyleLbl="fgSibTrans2D1" presStyleIdx="2" presStyleCnt="3"/>
      <dgm:spPr/>
    </dgm:pt>
  </dgm:ptLst>
  <dgm:cxnLst>
    <dgm:cxn modelId="{6E09DF07-A0BF-4E88-8002-AA8E7E76BDB1}" srcId="{427C9944-0343-41E0-BF61-65C8B3671F7B}" destId="{DD528DF2-B744-4491-BE30-20D183AFEA3D}" srcOrd="1" destOrd="0" parTransId="{3455B84D-A8AC-439D-80B7-8CC12228D27F}" sibTransId="{E5457CE3-E37C-4F5E-8174-C38BBD741132}"/>
    <dgm:cxn modelId="{1D720597-41F5-49DB-85C6-56014F15B2E3}" type="presOf" srcId="{0596CB15-CEC0-4350-851B-F72BA21A2145}" destId="{31AEC07E-1650-47D2-B579-27FCF625523B}" srcOrd="0" destOrd="0" presId="urn:microsoft.com/office/officeart/2005/8/layout/cycle8"/>
    <dgm:cxn modelId="{ED43D110-AA9D-4AE2-9154-2916496E7540}" type="presOf" srcId="{0596CB15-CEC0-4350-851B-F72BA21A2145}" destId="{725B100C-21F3-47F6-8B76-A5FFFD4A6D63}" srcOrd="1" destOrd="0" presId="urn:microsoft.com/office/officeart/2005/8/layout/cycle8"/>
    <dgm:cxn modelId="{FD138DDF-7B40-4F7F-9150-A449322C7B1D}" type="presOf" srcId="{427C9944-0343-41E0-BF61-65C8B3671F7B}" destId="{D1C4E887-680E-46CF-90F3-CFA1855E8D1C}" srcOrd="0" destOrd="0" presId="urn:microsoft.com/office/officeart/2005/8/layout/cycle8"/>
    <dgm:cxn modelId="{72A04417-296B-4521-A0A4-4D4558DA7EEB}" srcId="{427C9944-0343-41E0-BF61-65C8B3671F7B}" destId="{81C800F7-5399-4C59-B68D-AF4922B82653}" srcOrd="2" destOrd="0" parTransId="{F2C60D6A-60F9-438C-8AD8-B0CD500D898B}" sibTransId="{9D63BD34-D7AA-4668-A0D8-032618EE42AB}"/>
    <dgm:cxn modelId="{22DDCF27-5746-4043-A492-9E84DC774DCC}" srcId="{427C9944-0343-41E0-BF61-65C8B3671F7B}" destId="{0596CB15-CEC0-4350-851B-F72BA21A2145}" srcOrd="0" destOrd="0" parTransId="{D96C328D-BAFC-42AC-BFA1-9FAC2ECAB12B}" sibTransId="{07EEA5DD-8632-4FD9-AD81-CDBD4E8A17B3}"/>
    <dgm:cxn modelId="{650AA76B-EBCE-4BA3-9D11-697618998DCE}" type="presOf" srcId="{81C800F7-5399-4C59-B68D-AF4922B82653}" destId="{E051AB81-FD4E-4DBB-9F80-49116255299E}" srcOrd="0" destOrd="0" presId="urn:microsoft.com/office/officeart/2005/8/layout/cycle8"/>
    <dgm:cxn modelId="{FE354F65-3992-429F-8A86-18F7908F2CC6}" type="presOf" srcId="{81C800F7-5399-4C59-B68D-AF4922B82653}" destId="{08D7C547-DF7A-47B1-8539-42B9383CB358}" srcOrd="1" destOrd="0" presId="urn:microsoft.com/office/officeart/2005/8/layout/cycle8"/>
    <dgm:cxn modelId="{40BD5697-1BA0-40F4-BD70-88908B88372D}" type="presOf" srcId="{DD528DF2-B744-4491-BE30-20D183AFEA3D}" destId="{43C40AAA-8E9C-4E7B-8F95-C3155D40A958}" srcOrd="1" destOrd="0" presId="urn:microsoft.com/office/officeart/2005/8/layout/cycle8"/>
    <dgm:cxn modelId="{53C7CAF8-6D68-4318-80EC-84CC48CD3CBF}" type="presOf" srcId="{DD528DF2-B744-4491-BE30-20D183AFEA3D}" destId="{34D8BA23-2637-429F-B90E-38C5FBDB168F}" srcOrd="0" destOrd="0" presId="urn:microsoft.com/office/officeart/2005/8/layout/cycle8"/>
    <dgm:cxn modelId="{28BE44A7-D235-4544-A201-809380BFF278}" type="presParOf" srcId="{D1C4E887-680E-46CF-90F3-CFA1855E8D1C}" destId="{31AEC07E-1650-47D2-B579-27FCF625523B}" srcOrd="0" destOrd="0" presId="urn:microsoft.com/office/officeart/2005/8/layout/cycle8"/>
    <dgm:cxn modelId="{40889B5C-6A4F-4C76-A649-6AA066438427}" type="presParOf" srcId="{D1C4E887-680E-46CF-90F3-CFA1855E8D1C}" destId="{D96AA2B1-0753-4019-9F12-0261F3C9789E}" srcOrd="1" destOrd="0" presId="urn:microsoft.com/office/officeart/2005/8/layout/cycle8"/>
    <dgm:cxn modelId="{CBD95986-0737-421E-9BE3-D9BD79C31FED}" type="presParOf" srcId="{D1C4E887-680E-46CF-90F3-CFA1855E8D1C}" destId="{0AD37D47-D51A-40F3-890D-FAFE3138D187}" srcOrd="2" destOrd="0" presId="urn:microsoft.com/office/officeart/2005/8/layout/cycle8"/>
    <dgm:cxn modelId="{7416A3B8-CE81-4FE5-A11D-CA4EBF4C299A}" type="presParOf" srcId="{D1C4E887-680E-46CF-90F3-CFA1855E8D1C}" destId="{725B100C-21F3-47F6-8B76-A5FFFD4A6D63}" srcOrd="3" destOrd="0" presId="urn:microsoft.com/office/officeart/2005/8/layout/cycle8"/>
    <dgm:cxn modelId="{DF973DDE-FBF7-45B6-8DF1-69A0524432AF}" type="presParOf" srcId="{D1C4E887-680E-46CF-90F3-CFA1855E8D1C}" destId="{34D8BA23-2637-429F-B90E-38C5FBDB168F}" srcOrd="4" destOrd="0" presId="urn:microsoft.com/office/officeart/2005/8/layout/cycle8"/>
    <dgm:cxn modelId="{7B434785-3861-485A-8FA9-619CA08999D9}" type="presParOf" srcId="{D1C4E887-680E-46CF-90F3-CFA1855E8D1C}" destId="{4EF34431-91AA-45E2-AC48-028716B0B4F2}" srcOrd="5" destOrd="0" presId="urn:microsoft.com/office/officeart/2005/8/layout/cycle8"/>
    <dgm:cxn modelId="{A5260E95-63CC-4016-A29D-AEE4D9230AA2}" type="presParOf" srcId="{D1C4E887-680E-46CF-90F3-CFA1855E8D1C}" destId="{1F13CD67-E1B5-4DF2-89FD-96E9F722E214}" srcOrd="6" destOrd="0" presId="urn:microsoft.com/office/officeart/2005/8/layout/cycle8"/>
    <dgm:cxn modelId="{65F46F02-157B-41B1-B992-5A572DFAA627}" type="presParOf" srcId="{D1C4E887-680E-46CF-90F3-CFA1855E8D1C}" destId="{43C40AAA-8E9C-4E7B-8F95-C3155D40A958}" srcOrd="7" destOrd="0" presId="urn:microsoft.com/office/officeart/2005/8/layout/cycle8"/>
    <dgm:cxn modelId="{31446FF8-C670-4824-B843-6741E412D54C}" type="presParOf" srcId="{D1C4E887-680E-46CF-90F3-CFA1855E8D1C}" destId="{E051AB81-FD4E-4DBB-9F80-49116255299E}" srcOrd="8" destOrd="0" presId="urn:microsoft.com/office/officeart/2005/8/layout/cycle8"/>
    <dgm:cxn modelId="{34C5F105-A525-409B-B332-33A0F2FF115F}" type="presParOf" srcId="{D1C4E887-680E-46CF-90F3-CFA1855E8D1C}" destId="{9389E442-C44B-4C4C-A1DD-7F947277F30F}" srcOrd="9" destOrd="0" presId="urn:microsoft.com/office/officeart/2005/8/layout/cycle8"/>
    <dgm:cxn modelId="{D9D04E35-5C72-4870-B016-88CD84B5428F}" type="presParOf" srcId="{D1C4E887-680E-46CF-90F3-CFA1855E8D1C}" destId="{4787243F-2A11-4EFC-9437-3F6EA3C6AA2A}" srcOrd="10" destOrd="0" presId="urn:microsoft.com/office/officeart/2005/8/layout/cycle8"/>
    <dgm:cxn modelId="{53797195-F4CA-411F-BAF7-132C27FF0E18}" type="presParOf" srcId="{D1C4E887-680E-46CF-90F3-CFA1855E8D1C}" destId="{08D7C547-DF7A-47B1-8539-42B9383CB358}" srcOrd="11" destOrd="0" presId="urn:microsoft.com/office/officeart/2005/8/layout/cycle8"/>
    <dgm:cxn modelId="{1475C60A-AE1A-4F89-8D72-5577A4D57FA8}" type="presParOf" srcId="{D1C4E887-680E-46CF-90F3-CFA1855E8D1C}" destId="{7F94A51B-202B-439F-AC35-02167E930C68}" srcOrd="12" destOrd="0" presId="urn:microsoft.com/office/officeart/2005/8/layout/cycle8"/>
    <dgm:cxn modelId="{7FD76D70-60AA-4FD3-82D8-E52FD87303AF}" type="presParOf" srcId="{D1C4E887-680E-46CF-90F3-CFA1855E8D1C}" destId="{7E3CE365-B035-4B80-9F18-5C5660B5334B}" srcOrd="13" destOrd="0" presId="urn:microsoft.com/office/officeart/2005/8/layout/cycle8"/>
    <dgm:cxn modelId="{5FE87EE5-05E0-4E4E-B9F6-C14DB070A7AC}" type="presParOf" srcId="{D1C4E887-680E-46CF-90F3-CFA1855E8D1C}" destId="{2FC35F06-BA1A-447B-9C06-6E2ECEF247B0}"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7C9944-0343-41E0-BF61-65C8B3671F7B}" type="doc">
      <dgm:prSet loTypeId="urn:microsoft.com/office/officeart/2005/8/layout/cycle8" loCatId="cycle" qsTypeId="urn:microsoft.com/office/officeart/2005/8/quickstyle/simple1" qsCatId="simple" csTypeId="urn:microsoft.com/office/officeart/2005/8/colors/accent1_2" csCatId="accent1" phldr="1"/>
      <dgm:spPr/>
    </dgm:pt>
    <dgm:pt modelId="{0596CB15-CEC0-4350-851B-F72BA21A2145}">
      <dgm:prSet phldrT="[Texto]" phldr="1"/>
      <dgm:spPr>
        <a:blipFill rotWithShape="0">
          <a:blip xmlns:r="http://schemas.openxmlformats.org/officeDocument/2006/relationships" r:embed="rId1"/>
          <a:stretch>
            <a:fillRect/>
          </a:stretch>
        </a:blipFill>
      </dgm:spPr>
      <dgm:t>
        <a:bodyPr/>
        <a:lstStyle/>
        <a:p>
          <a:endParaRPr lang="es-EC" dirty="0"/>
        </a:p>
      </dgm:t>
    </dgm:pt>
    <dgm:pt modelId="{D96C328D-BAFC-42AC-BFA1-9FAC2ECAB12B}" type="parTrans" cxnId="{22DDCF27-5746-4043-A492-9E84DC774DCC}">
      <dgm:prSet/>
      <dgm:spPr/>
      <dgm:t>
        <a:bodyPr/>
        <a:lstStyle/>
        <a:p>
          <a:endParaRPr lang="es-EC"/>
        </a:p>
      </dgm:t>
    </dgm:pt>
    <dgm:pt modelId="{07EEA5DD-8632-4FD9-AD81-CDBD4E8A17B3}" type="sibTrans" cxnId="{22DDCF27-5746-4043-A492-9E84DC774DCC}">
      <dgm:prSet/>
      <dgm:spPr/>
      <dgm:t>
        <a:bodyPr/>
        <a:lstStyle/>
        <a:p>
          <a:endParaRPr lang="es-EC"/>
        </a:p>
      </dgm:t>
    </dgm:pt>
    <dgm:pt modelId="{DD528DF2-B744-4491-BE30-20D183AFEA3D}">
      <dgm:prSet phldrT="[Texto]" phldr="1"/>
      <dgm:spPr>
        <a:blipFill rotWithShape="0">
          <a:blip xmlns:r="http://schemas.openxmlformats.org/officeDocument/2006/relationships" r:embed="rId2"/>
          <a:stretch>
            <a:fillRect/>
          </a:stretch>
        </a:blipFill>
      </dgm:spPr>
      <dgm:t>
        <a:bodyPr/>
        <a:lstStyle/>
        <a:p>
          <a:endParaRPr lang="es-EC" dirty="0"/>
        </a:p>
      </dgm:t>
    </dgm:pt>
    <dgm:pt modelId="{3455B84D-A8AC-439D-80B7-8CC12228D27F}" type="parTrans" cxnId="{6E09DF07-A0BF-4E88-8002-AA8E7E76BDB1}">
      <dgm:prSet/>
      <dgm:spPr/>
      <dgm:t>
        <a:bodyPr/>
        <a:lstStyle/>
        <a:p>
          <a:endParaRPr lang="es-EC"/>
        </a:p>
      </dgm:t>
    </dgm:pt>
    <dgm:pt modelId="{E5457CE3-E37C-4F5E-8174-C38BBD741132}" type="sibTrans" cxnId="{6E09DF07-A0BF-4E88-8002-AA8E7E76BDB1}">
      <dgm:prSet/>
      <dgm:spPr/>
      <dgm:t>
        <a:bodyPr/>
        <a:lstStyle/>
        <a:p>
          <a:endParaRPr lang="es-EC"/>
        </a:p>
      </dgm:t>
    </dgm:pt>
    <dgm:pt modelId="{81C800F7-5399-4C59-B68D-AF4922B82653}">
      <dgm:prSet phldrT="[Texto]" phldr="1"/>
      <dgm:spPr>
        <a:blipFill rotWithShape="0">
          <a:blip xmlns:r="http://schemas.openxmlformats.org/officeDocument/2006/relationships" r:embed="rId3"/>
          <a:stretch>
            <a:fillRect/>
          </a:stretch>
        </a:blipFill>
      </dgm:spPr>
      <dgm:t>
        <a:bodyPr/>
        <a:lstStyle/>
        <a:p>
          <a:endParaRPr lang="es-EC" dirty="0"/>
        </a:p>
      </dgm:t>
    </dgm:pt>
    <dgm:pt modelId="{F2C60D6A-60F9-438C-8AD8-B0CD500D898B}" type="parTrans" cxnId="{72A04417-296B-4521-A0A4-4D4558DA7EEB}">
      <dgm:prSet/>
      <dgm:spPr/>
      <dgm:t>
        <a:bodyPr/>
        <a:lstStyle/>
        <a:p>
          <a:endParaRPr lang="es-EC"/>
        </a:p>
      </dgm:t>
    </dgm:pt>
    <dgm:pt modelId="{9D63BD34-D7AA-4668-A0D8-032618EE42AB}" type="sibTrans" cxnId="{72A04417-296B-4521-A0A4-4D4558DA7EEB}">
      <dgm:prSet/>
      <dgm:spPr/>
      <dgm:t>
        <a:bodyPr/>
        <a:lstStyle/>
        <a:p>
          <a:endParaRPr lang="es-EC"/>
        </a:p>
      </dgm:t>
    </dgm:pt>
    <dgm:pt modelId="{D1C4E887-680E-46CF-90F3-CFA1855E8D1C}" type="pres">
      <dgm:prSet presAssocID="{427C9944-0343-41E0-BF61-65C8B3671F7B}" presName="compositeShape" presStyleCnt="0">
        <dgm:presLayoutVars>
          <dgm:chMax val="7"/>
          <dgm:dir/>
          <dgm:resizeHandles val="exact"/>
        </dgm:presLayoutVars>
      </dgm:prSet>
      <dgm:spPr/>
    </dgm:pt>
    <dgm:pt modelId="{31AEC07E-1650-47D2-B579-27FCF625523B}" type="pres">
      <dgm:prSet presAssocID="{427C9944-0343-41E0-BF61-65C8B3671F7B}" presName="wedge1" presStyleLbl="node1" presStyleIdx="0" presStyleCnt="3"/>
      <dgm:spPr/>
      <dgm:t>
        <a:bodyPr/>
        <a:lstStyle/>
        <a:p>
          <a:endParaRPr lang="es-EC"/>
        </a:p>
      </dgm:t>
    </dgm:pt>
    <dgm:pt modelId="{D96AA2B1-0753-4019-9F12-0261F3C9789E}" type="pres">
      <dgm:prSet presAssocID="{427C9944-0343-41E0-BF61-65C8B3671F7B}" presName="dummy1a" presStyleCnt="0"/>
      <dgm:spPr/>
    </dgm:pt>
    <dgm:pt modelId="{0AD37D47-D51A-40F3-890D-FAFE3138D187}" type="pres">
      <dgm:prSet presAssocID="{427C9944-0343-41E0-BF61-65C8B3671F7B}" presName="dummy1b" presStyleCnt="0"/>
      <dgm:spPr/>
    </dgm:pt>
    <dgm:pt modelId="{725B100C-21F3-47F6-8B76-A5FFFD4A6D63}" type="pres">
      <dgm:prSet presAssocID="{427C9944-0343-41E0-BF61-65C8B3671F7B}" presName="wedge1Tx" presStyleLbl="node1" presStyleIdx="0" presStyleCnt="3">
        <dgm:presLayoutVars>
          <dgm:chMax val="0"/>
          <dgm:chPref val="0"/>
          <dgm:bulletEnabled val="1"/>
        </dgm:presLayoutVars>
      </dgm:prSet>
      <dgm:spPr/>
      <dgm:t>
        <a:bodyPr/>
        <a:lstStyle/>
        <a:p>
          <a:endParaRPr lang="es-EC"/>
        </a:p>
      </dgm:t>
    </dgm:pt>
    <dgm:pt modelId="{34D8BA23-2637-429F-B90E-38C5FBDB168F}" type="pres">
      <dgm:prSet presAssocID="{427C9944-0343-41E0-BF61-65C8B3671F7B}" presName="wedge2" presStyleLbl="node1" presStyleIdx="1" presStyleCnt="3"/>
      <dgm:spPr/>
      <dgm:t>
        <a:bodyPr/>
        <a:lstStyle/>
        <a:p>
          <a:endParaRPr lang="es-EC"/>
        </a:p>
      </dgm:t>
    </dgm:pt>
    <dgm:pt modelId="{4EF34431-91AA-45E2-AC48-028716B0B4F2}" type="pres">
      <dgm:prSet presAssocID="{427C9944-0343-41E0-BF61-65C8B3671F7B}" presName="dummy2a" presStyleCnt="0"/>
      <dgm:spPr/>
    </dgm:pt>
    <dgm:pt modelId="{1F13CD67-E1B5-4DF2-89FD-96E9F722E214}" type="pres">
      <dgm:prSet presAssocID="{427C9944-0343-41E0-BF61-65C8B3671F7B}" presName="dummy2b" presStyleCnt="0"/>
      <dgm:spPr/>
    </dgm:pt>
    <dgm:pt modelId="{43C40AAA-8E9C-4E7B-8F95-C3155D40A958}" type="pres">
      <dgm:prSet presAssocID="{427C9944-0343-41E0-BF61-65C8B3671F7B}" presName="wedge2Tx" presStyleLbl="node1" presStyleIdx="1" presStyleCnt="3">
        <dgm:presLayoutVars>
          <dgm:chMax val="0"/>
          <dgm:chPref val="0"/>
          <dgm:bulletEnabled val="1"/>
        </dgm:presLayoutVars>
      </dgm:prSet>
      <dgm:spPr/>
      <dgm:t>
        <a:bodyPr/>
        <a:lstStyle/>
        <a:p>
          <a:endParaRPr lang="es-EC"/>
        </a:p>
      </dgm:t>
    </dgm:pt>
    <dgm:pt modelId="{E051AB81-FD4E-4DBB-9F80-49116255299E}" type="pres">
      <dgm:prSet presAssocID="{427C9944-0343-41E0-BF61-65C8B3671F7B}" presName="wedge3" presStyleLbl="node1" presStyleIdx="2" presStyleCnt="3"/>
      <dgm:spPr/>
      <dgm:t>
        <a:bodyPr/>
        <a:lstStyle/>
        <a:p>
          <a:endParaRPr lang="es-EC"/>
        </a:p>
      </dgm:t>
    </dgm:pt>
    <dgm:pt modelId="{9389E442-C44B-4C4C-A1DD-7F947277F30F}" type="pres">
      <dgm:prSet presAssocID="{427C9944-0343-41E0-BF61-65C8B3671F7B}" presName="dummy3a" presStyleCnt="0"/>
      <dgm:spPr/>
    </dgm:pt>
    <dgm:pt modelId="{4787243F-2A11-4EFC-9437-3F6EA3C6AA2A}" type="pres">
      <dgm:prSet presAssocID="{427C9944-0343-41E0-BF61-65C8B3671F7B}" presName="dummy3b" presStyleCnt="0"/>
      <dgm:spPr/>
    </dgm:pt>
    <dgm:pt modelId="{08D7C547-DF7A-47B1-8539-42B9383CB358}" type="pres">
      <dgm:prSet presAssocID="{427C9944-0343-41E0-BF61-65C8B3671F7B}" presName="wedge3Tx" presStyleLbl="node1" presStyleIdx="2" presStyleCnt="3">
        <dgm:presLayoutVars>
          <dgm:chMax val="0"/>
          <dgm:chPref val="0"/>
          <dgm:bulletEnabled val="1"/>
        </dgm:presLayoutVars>
      </dgm:prSet>
      <dgm:spPr/>
      <dgm:t>
        <a:bodyPr/>
        <a:lstStyle/>
        <a:p>
          <a:endParaRPr lang="es-EC"/>
        </a:p>
      </dgm:t>
    </dgm:pt>
    <dgm:pt modelId="{7F94A51B-202B-439F-AC35-02167E930C68}" type="pres">
      <dgm:prSet presAssocID="{07EEA5DD-8632-4FD9-AD81-CDBD4E8A17B3}" presName="arrowWedge1" presStyleLbl="fgSibTrans2D1" presStyleIdx="0" presStyleCnt="3"/>
      <dgm:spPr/>
    </dgm:pt>
    <dgm:pt modelId="{7E3CE365-B035-4B80-9F18-5C5660B5334B}" type="pres">
      <dgm:prSet presAssocID="{E5457CE3-E37C-4F5E-8174-C38BBD741132}" presName="arrowWedge2" presStyleLbl="fgSibTrans2D1" presStyleIdx="1" presStyleCnt="3"/>
      <dgm:spPr/>
    </dgm:pt>
    <dgm:pt modelId="{2FC35F06-BA1A-447B-9C06-6E2ECEF247B0}" type="pres">
      <dgm:prSet presAssocID="{9D63BD34-D7AA-4668-A0D8-032618EE42AB}" presName="arrowWedge3" presStyleLbl="fgSibTrans2D1" presStyleIdx="2" presStyleCnt="3"/>
      <dgm:spPr/>
    </dgm:pt>
  </dgm:ptLst>
  <dgm:cxnLst>
    <dgm:cxn modelId="{6E09DF07-A0BF-4E88-8002-AA8E7E76BDB1}" srcId="{427C9944-0343-41E0-BF61-65C8B3671F7B}" destId="{DD528DF2-B744-4491-BE30-20D183AFEA3D}" srcOrd="1" destOrd="0" parTransId="{3455B84D-A8AC-439D-80B7-8CC12228D27F}" sibTransId="{E5457CE3-E37C-4F5E-8174-C38BBD741132}"/>
    <dgm:cxn modelId="{2D9C40FD-EB86-4411-A4D6-2C94984F8459}" type="presOf" srcId="{81C800F7-5399-4C59-B68D-AF4922B82653}" destId="{08D7C547-DF7A-47B1-8539-42B9383CB358}" srcOrd="1" destOrd="0" presId="urn:microsoft.com/office/officeart/2005/8/layout/cycle8"/>
    <dgm:cxn modelId="{72A04417-296B-4521-A0A4-4D4558DA7EEB}" srcId="{427C9944-0343-41E0-BF61-65C8B3671F7B}" destId="{81C800F7-5399-4C59-B68D-AF4922B82653}" srcOrd="2" destOrd="0" parTransId="{F2C60D6A-60F9-438C-8AD8-B0CD500D898B}" sibTransId="{9D63BD34-D7AA-4668-A0D8-032618EE42AB}"/>
    <dgm:cxn modelId="{E12C3884-229D-4AFA-8E75-B2FCB368498B}" type="presOf" srcId="{427C9944-0343-41E0-BF61-65C8B3671F7B}" destId="{D1C4E887-680E-46CF-90F3-CFA1855E8D1C}" srcOrd="0" destOrd="0" presId="urn:microsoft.com/office/officeart/2005/8/layout/cycle8"/>
    <dgm:cxn modelId="{FFEB1862-1E51-4962-B1A6-67072A74DCB9}" type="presOf" srcId="{0596CB15-CEC0-4350-851B-F72BA21A2145}" destId="{31AEC07E-1650-47D2-B579-27FCF625523B}" srcOrd="0" destOrd="0" presId="urn:microsoft.com/office/officeart/2005/8/layout/cycle8"/>
    <dgm:cxn modelId="{0147C687-D7CE-401E-A24A-56A9A8B5D414}" type="presOf" srcId="{81C800F7-5399-4C59-B68D-AF4922B82653}" destId="{E051AB81-FD4E-4DBB-9F80-49116255299E}" srcOrd="0" destOrd="0" presId="urn:microsoft.com/office/officeart/2005/8/layout/cycle8"/>
    <dgm:cxn modelId="{22DDCF27-5746-4043-A492-9E84DC774DCC}" srcId="{427C9944-0343-41E0-BF61-65C8B3671F7B}" destId="{0596CB15-CEC0-4350-851B-F72BA21A2145}" srcOrd="0" destOrd="0" parTransId="{D96C328D-BAFC-42AC-BFA1-9FAC2ECAB12B}" sibTransId="{07EEA5DD-8632-4FD9-AD81-CDBD4E8A17B3}"/>
    <dgm:cxn modelId="{4D78C7E0-BF71-4041-BE80-18DE41316490}" type="presOf" srcId="{DD528DF2-B744-4491-BE30-20D183AFEA3D}" destId="{34D8BA23-2637-429F-B90E-38C5FBDB168F}" srcOrd="0" destOrd="0" presId="urn:microsoft.com/office/officeart/2005/8/layout/cycle8"/>
    <dgm:cxn modelId="{8D60849C-D8E9-41AA-8088-5D34A9A3B347}" type="presOf" srcId="{DD528DF2-B744-4491-BE30-20D183AFEA3D}" destId="{43C40AAA-8E9C-4E7B-8F95-C3155D40A958}" srcOrd="1" destOrd="0" presId="urn:microsoft.com/office/officeart/2005/8/layout/cycle8"/>
    <dgm:cxn modelId="{3EA44591-572E-4673-838D-277FD00265B5}" type="presOf" srcId="{0596CB15-CEC0-4350-851B-F72BA21A2145}" destId="{725B100C-21F3-47F6-8B76-A5FFFD4A6D63}" srcOrd="1" destOrd="0" presId="urn:microsoft.com/office/officeart/2005/8/layout/cycle8"/>
    <dgm:cxn modelId="{F5B16683-B633-4BC4-AEA0-9A85DFD7FDA8}" type="presParOf" srcId="{D1C4E887-680E-46CF-90F3-CFA1855E8D1C}" destId="{31AEC07E-1650-47D2-B579-27FCF625523B}" srcOrd="0" destOrd="0" presId="urn:microsoft.com/office/officeart/2005/8/layout/cycle8"/>
    <dgm:cxn modelId="{8BC85051-6658-4788-B38B-86B9BE9220AE}" type="presParOf" srcId="{D1C4E887-680E-46CF-90F3-CFA1855E8D1C}" destId="{D96AA2B1-0753-4019-9F12-0261F3C9789E}" srcOrd="1" destOrd="0" presId="urn:microsoft.com/office/officeart/2005/8/layout/cycle8"/>
    <dgm:cxn modelId="{BCA091A2-4E28-4126-A068-C107637F968E}" type="presParOf" srcId="{D1C4E887-680E-46CF-90F3-CFA1855E8D1C}" destId="{0AD37D47-D51A-40F3-890D-FAFE3138D187}" srcOrd="2" destOrd="0" presId="urn:microsoft.com/office/officeart/2005/8/layout/cycle8"/>
    <dgm:cxn modelId="{D3FD7D87-9468-4E0D-820A-DC975DD37E1D}" type="presParOf" srcId="{D1C4E887-680E-46CF-90F3-CFA1855E8D1C}" destId="{725B100C-21F3-47F6-8B76-A5FFFD4A6D63}" srcOrd="3" destOrd="0" presId="urn:microsoft.com/office/officeart/2005/8/layout/cycle8"/>
    <dgm:cxn modelId="{590063C5-F0F1-44D5-A477-30576753D955}" type="presParOf" srcId="{D1C4E887-680E-46CF-90F3-CFA1855E8D1C}" destId="{34D8BA23-2637-429F-B90E-38C5FBDB168F}" srcOrd="4" destOrd="0" presId="urn:microsoft.com/office/officeart/2005/8/layout/cycle8"/>
    <dgm:cxn modelId="{4DA4B89A-45BF-4C3D-A6F2-D1561654BA30}" type="presParOf" srcId="{D1C4E887-680E-46CF-90F3-CFA1855E8D1C}" destId="{4EF34431-91AA-45E2-AC48-028716B0B4F2}" srcOrd="5" destOrd="0" presId="urn:microsoft.com/office/officeart/2005/8/layout/cycle8"/>
    <dgm:cxn modelId="{87500885-12BC-448B-BF23-34D32C0CA7BE}" type="presParOf" srcId="{D1C4E887-680E-46CF-90F3-CFA1855E8D1C}" destId="{1F13CD67-E1B5-4DF2-89FD-96E9F722E214}" srcOrd="6" destOrd="0" presId="urn:microsoft.com/office/officeart/2005/8/layout/cycle8"/>
    <dgm:cxn modelId="{05215F9F-4156-48F0-8733-C36DF88C6EE3}" type="presParOf" srcId="{D1C4E887-680E-46CF-90F3-CFA1855E8D1C}" destId="{43C40AAA-8E9C-4E7B-8F95-C3155D40A958}" srcOrd="7" destOrd="0" presId="urn:microsoft.com/office/officeart/2005/8/layout/cycle8"/>
    <dgm:cxn modelId="{2C8C0786-DB97-4248-9C76-AAC5E99C4666}" type="presParOf" srcId="{D1C4E887-680E-46CF-90F3-CFA1855E8D1C}" destId="{E051AB81-FD4E-4DBB-9F80-49116255299E}" srcOrd="8" destOrd="0" presId="urn:microsoft.com/office/officeart/2005/8/layout/cycle8"/>
    <dgm:cxn modelId="{F6C96D84-7949-402E-9E3A-B211B427056D}" type="presParOf" srcId="{D1C4E887-680E-46CF-90F3-CFA1855E8D1C}" destId="{9389E442-C44B-4C4C-A1DD-7F947277F30F}" srcOrd="9" destOrd="0" presId="urn:microsoft.com/office/officeart/2005/8/layout/cycle8"/>
    <dgm:cxn modelId="{D1194E44-7FF9-40D4-BFF4-6B54F32938AF}" type="presParOf" srcId="{D1C4E887-680E-46CF-90F3-CFA1855E8D1C}" destId="{4787243F-2A11-4EFC-9437-3F6EA3C6AA2A}" srcOrd="10" destOrd="0" presId="urn:microsoft.com/office/officeart/2005/8/layout/cycle8"/>
    <dgm:cxn modelId="{802B7F2D-CB20-4008-AE7E-C03F32C2EF42}" type="presParOf" srcId="{D1C4E887-680E-46CF-90F3-CFA1855E8D1C}" destId="{08D7C547-DF7A-47B1-8539-42B9383CB358}" srcOrd="11" destOrd="0" presId="urn:microsoft.com/office/officeart/2005/8/layout/cycle8"/>
    <dgm:cxn modelId="{144ECD9A-B55E-4823-8F46-A59A9CD85414}" type="presParOf" srcId="{D1C4E887-680E-46CF-90F3-CFA1855E8D1C}" destId="{7F94A51B-202B-439F-AC35-02167E930C68}" srcOrd="12" destOrd="0" presId="urn:microsoft.com/office/officeart/2005/8/layout/cycle8"/>
    <dgm:cxn modelId="{BC06F14F-3CA3-4F96-9AE0-20A4576B74DE}" type="presParOf" srcId="{D1C4E887-680E-46CF-90F3-CFA1855E8D1C}" destId="{7E3CE365-B035-4B80-9F18-5C5660B5334B}" srcOrd="13" destOrd="0" presId="urn:microsoft.com/office/officeart/2005/8/layout/cycle8"/>
    <dgm:cxn modelId="{EDEDD143-9C7C-4284-A0A6-9D48F82C1FF8}" type="presParOf" srcId="{D1C4E887-680E-46CF-90F3-CFA1855E8D1C}" destId="{2FC35F06-BA1A-447B-9C06-6E2ECEF247B0}" srcOrd="1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7C9944-0343-41E0-BF61-65C8B3671F7B}" type="doc">
      <dgm:prSet loTypeId="urn:microsoft.com/office/officeart/2005/8/layout/cycle8" loCatId="cycle" qsTypeId="urn:microsoft.com/office/officeart/2005/8/quickstyle/simple1" qsCatId="simple" csTypeId="urn:microsoft.com/office/officeart/2005/8/colors/accent1_2" csCatId="accent1" phldr="1"/>
      <dgm:spPr/>
    </dgm:pt>
    <dgm:pt modelId="{0596CB15-CEC0-4350-851B-F72BA21A2145}">
      <dgm:prSet phldrT="[Texto]" phldr="1"/>
      <dgm:spPr>
        <a:blipFill rotWithShape="0">
          <a:blip xmlns:r="http://schemas.openxmlformats.org/officeDocument/2006/relationships" r:embed="rId1"/>
          <a:stretch>
            <a:fillRect/>
          </a:stretch>
        </a:blipFill>
      </dgm:spPr>
      <dgm:t>
        <a:bodyPr/>
        <a:lstStyle/>
        <a:p>
          <a:endParaRPr lang="es-EC" dirty="0"/>
        </a:p>
      </dgm:t>
    </dgm:pt>
    <dgm:pt modelId="{D96C328D-BAFC-42AC-BFA1-9FAC2ECAB12B}" type="parTrans" cxnId="{22DDCF27-5746-4043-A492-9E84DC774DCC}">
      <dgm:prSet/>
      <dgm:spPr/>
      <dgm:t>
        <a:bodyPr/>
        <a:lstStyle/>
        <a:p>
          <a:endParaRPr lang="es-EC"/>
        </a:p>
      </dgm:t>
    </dgm:pt>
    <dgm:pt modelId="{07EEA5DD-8632-4FD9-AD81-CDBD4E8A17B3}" type="sibTrans" cxnId="{22DDCF27-5746-4043-A492-9E84DC774DCC}">
      <dgm:prSet/>
      <dgm:spPr/>
      <dgm:t>
        <a:bodyPr/>
        <a:lstStyle/>
        <a:p>
          <a:endParaRPr lang="es-EC"/>
        </a:p>
      </dgm:t>
    </dgm:pt>
    <dgm:pt modelId="{DD528DF2-B744-4491-BE30-20D183AFEA3D}">
      <dgm:prSet phldrT="[Texto]" phldr="1"/>
      <dgm:spPr>
        <a:blipFill rotWithShape="0">
          <a:blip xmlns:r="http://schemas.openxmlformats.org/officeDocument/2006/relationships" r:embed="rId2"/>
          <a:stretch>
            <a:fillRect/>
          </a:stretch>
        </a:blipFill>
      </dgm:spPr>
      <dgm:t>
        <a:bodyPr/>
        <a:lstStyle/>
        <a:p>
          <a:endParaRPr lang="es-EC" dirty="0"/>
        </a:p>
      </dgm:t>
    </dgm:pt>
    <dgm:pt modelId="{3455B84D-A8AC-439D-80B7-8CC12228D27F}" type="parTrans" cxnId="{6E09DF07-A0BF-4E88-8002-AA8E7E76BDB1}">
      <dgm:prSet/>
      <dgm:spPr/>
      <dgm:t>
        <a:bodyPr/>
        <a:lstStyle/>
        <a:p>
          <a:endParaRPr lang="es-EC"/>
        </a:p>
      </dgm:t>
    </dgm:pt>
    <dgm:pt modelId="{E5457CE3-E37C-4F5E-8174-C38BBD741132}" type="sibTrans" cxnId="{6E09DF07-A0BF-4E88-8002-AA8E7E76BDB1}">
      <dgm:prSet/>
      <dgm:spPr/>
      <dgm:t>
        <a:bodyPr/>
        <a:lstStyle/>
        <a:p>
          <a:endParaRPr lang="es-EC"/>
        </a:p>
      </dgm:t>
    </dgm:pt>
    <dgm:pt modelId="{81C800F7-5399-4C59-B68D-AF4922B82653}">
      <dgm:prSet phldrT="[Texto]" phldr="1"/>
      <dgm:spPr>
        <a:blipFill rotWithShape="0">
          <a:blip xmlns:r="http://schemas.openxmlformats.org/officeDocument/2006/relationships" r:embed="rId3"/>
          <a:stretch>
            <a:fillRect/>
          </a:stretch>
        </a:blipFill>
      </dgm:spPr>
      <dgm:t>
        <a:bodyPr/>
        <a:lstStyle/>
        <a:p>
          <a:endParaRPr lang="es-EC" dirty="0"/>
        </a:p>
      </dgm:t>
    </dgm:pt>
    <dgm:pt modelId="{F2C60D6A-60F9-438C-8AD8-B0CD500D898B}" type="parTrans" cxnId="{72A04417-296B-4521-A0A4-4D4558DA7EEB}">
      <dgm:prSet/>
      <dgm:spPr/>
      <dgm:t>
        <a:bodyPr/>
        <a:lstStyle/>
        <a:p>
          <a:endParaRPr lang="es-EC"/>
        </a:p>
      </dgm:t>
    </dgm:pt>
    <dgm:pt modelId="{9D63BD34-D7AA-4668-A0D8-032618EE42AB}" type="sibTrans" cxnId="{72A04417-296B-4521-A0A4-4D4558DA7EEB}">
      <dgm:prSet/>
      <dgm:spPr/>
      <dgm:t>
        <a:bodyPr/>
        <a:lstStyle/>
        <a:p>
          <a:endParaRPr lang="es-EC"/>
        </a:p>
      </dgm:t>
    </dgm:pt>
    <dgm:pt modelId="{D1C4E887-680E-46CF-90F3-CFA1855E8D1C}" type="pres">
      <dgm:prSet presAssocID="{427C9944-0343-41E0-BF61-65C8B3671F7B}" presName="compositeShape" presStyleCnt="0">
        <dgm:presLayoutVars>
          <dgm:chMax val="7"/>
          <dgm:dir/>
          <dgm:resizeHandles val="exact"/>
        </dgm:presLayoutVars>
      </dgm:prSet>
      <dgm:spPr/>
    </dgm:pt>
    <dgm:pt modelId="{31AEC07E-1650-47D2-B579-27FCF625523B}" type="pres">
      <dgm:prSet presAssocID="{427C9944-0343-41E0-BF61-65C8B3671F7B}" presName="wedge1" presStyleLbl="node1" presStyleIdx="0" presStyleCnt="3"/>
      <dgm:spPr/>
      <dgm:t>
        <a:bodyPr/>
        <a:lstStyle/>
        <a:p>
          <a:endParaRPr lang="es-EC"/>
        </a:p>
      </dgm:t>
    </dgm:pt>
    <dgm:pt modelId="{D96AA2B1-0753-4019-9F12-0261F3C9789E}" type="pres">
      <dgm:prSet presAssocID="{427C9944-0343-41E0-BF61-65C8B3671F7B}" presName="dummy1a" presStyleCnt="0"/>
      <dgm:spPr/>
    </dgm:pt>
    <dgm:pt modelId="{0AD37D47-D51A-40F3-890D-FAFE3138D187}" type="pres">
      <dgm:prSet presAssocID="{427C9944-0343-41E0-BF61-65C8B3671F7B}" presName="dummy1b" presStyleCnt="0"/>
      <dgm:spPr/>
    </dgm:pt>
    <dgm:pt modelId="{725B100C-21F3-47F6-8B76-A5FFFD4A6D63}" type="pres">
      <dgm:prSet presAssocID="{427C9944-0343-41E0-BF61-65C8B3671F7B}" presName="wedge1Tx" presStyleLbl="node1" presStyleIdx="0" presStyleCnt="3">
        <dgm:presLayoutVars>
          <dgm:chMax val="0"/>
          <dgm:chPref val="0"/>
          <dgm:bulletEnabled val="1"/>
        </dgm:presLayoutVars>
      </dgm:prSet>
      <dgm:spPr/>
      <dgm:t>
        <a:bodyPr/>
        <a:lstStyle/>
        <a:p>
          <a:endParaRPr lang="es-EC"/>
        </a:p>
      </dgm:t>
    </dgm:pt>
    <dgm:pt modelId="{34D8BA23-2637-429F-B90E-38C5FBDB168F}" type="pres">
      <dgm:prSet presAssocID="{427C9944-0343-41E0-BF61-65C8B3671F7B}" presName="wedge2" presStyleLbl="node1" presStyleIdx="1" presStyleCnt="3"/>
      <dgm:spPr/>
      <dgm:t>
        <a:bodyPr/>
        <a:lstStyle/>
        <a:p>
          <a:endParaRPr lang="es-EC"/>
        </a:p>
      </dgm:t>
    </dgm:pt>
    <dgm:pt modelId="{4EF34431-91AA-45E2-AC48-028716B0B4F2}" type="pres">
      <dgm:prSet presAssocID="{427C9944-0343-41E0-BF61-65C8B3671F7B}" presName="dummy2a" presStyleCnt="0"/>
      <dgm:spPr/>
    </dgm:pt>
    <dgm:pt modelId="{1F13CD67-E1B5-4DF2-89FD-96E9F722E214}" type="pres">
      <dgm:prSet presAssocID="{427C9944-0343-41E0-BF61-65C8B3671F7B}" presName="dummy2b" presStyleCnt="0"/>
      <dgm:spPr/>
    </dgm:pt>
    <dgm:pt modelId="{43C40AAA-8E9C-4E7B-8F95-C3155D40A958}" type="pres">
      <dgm:prSet presAssocID="{427C9944-0343-41E0-BF61-65C8B3671F7B}" presName="wedge2Tx" presStyleLbl="node1" presStyleIdx="1" presStyleCnt="3">
        <dgm:presLayoutVars>
          <dgm:chMax val="0"/>
          <dgm:chPref val="0"/>
          <dgm:bulletEnabled val="1"/>
        </dgm:presLayoutVars>
      </dgm:prSet>
      <dgm:spPr/>
      <dgm:t>
        <a:bodyPr/>
        <a:lstStyle/>
        <a:p>
          <a:endParaRPr lang="es-EC"/>
        </a:p>
      </dgm:t>
    </dgm:pt>
    <dgm:pt modelId="{E051AB81-FD4E-4DBB-9F80-49116255299E}" type="pres">
      <dgm:prSet presAssocID="{427C9944-0343-41E0-BF61-65C8B3671F7B}" presName="wedge3" presStyleLbl="node1" presStyleIdx="2" presStyleCnt="3"/>
      <dgm:spPr/>
      <dgm:t>
        <a:bodyPr/>
        <a:lstStyle/>
        <a:p>
          <a:endParaRPr lang="es-EC"/>
        </a:p>
      </dgm:t>
    </dgm:pt>
    <dgm:pt modelId="{9389E442-C44B-4C4C-A1DD-7F947277F30F}" type="pres">
      <dgm:prSet presAssocID="{427C9944-0343-41E0-BF61-65C8B3671F7B}" presName="dummy3a" presStyleCnt="0"/>
      <dgm:spPr/>
    </dgm:pt>
    <dgm:pt modelId="{4787243F-2A11-4EFC-9437-3F6EA3C6AA2A}" type="pres">
      <dgm:prSet presAssocID="{427C9944-0343-41E0-BF61-65C8B3671F7B}" presName="dummy3b" presStyleCnt="0"/>
      <dgm:spPr/>
    </dgm:pt>
    <dgm:pt modelId="{08D7C547-DF7A-47B1-8539-42B9383CB358}" type="pres">
      <dgm:prSet presAssocID="{427C9944-0343-41E0-BF61-65C8B3671F7B}" presName="wedge3Tx" presStyleLbl="node1" presStyleIdx="2" presStyleCnt="3">
        <dgm:presLayoutVars>
          <dgm:chMax val="0"/>
          <dgm:chPref val="0"/>
          <dgm:bulletEnabled val="1"/>
        </dgm:presLayoutVars>
      </dgm:prSet>
      <dgm:spPr/>
      <dgm:t>
        <a:bodyPr/>
        <a:lstStyle/>
        <a:p>
          <a:endParaRPr lang="es-EC"/>
        </a:p>
      </dgm:t>
    </dgm:pt>
    <dgm:pt modelId="{7F94A51B-202B-439F-AC35-02167E930C68}" type="pres">
      <dgm:prSet presAssocID="{07EEA5DD-8632-4FD9-AD81-CDBD4E8A17B3}" presName="arrowWedge1" presStyleLbl="fgSibTrans2D1" presStyleIdx="0" presStyleCnt="3"/>
      <dgm:spPr>
        <a:solidFill>
          <a:srgbClr val="FF3300"/>
        </a:solidFill>
      </dgm:spPr>
    </dgm:pt>
    <dgm:pt modelId="{7E3CE365-B035-4B80-9F18-5C5660B5334B}" type="pres">
      <dgm:prSet presAssocID="{E5457CE3-E37C-4F5E-8174-C38BBD741132}" presName="arrowWedge2" presStyleLbl="fgSibTrans2D1" presStyleIdx="1" presStyleCnt="3"/>
      <dgm:spPr>
        <a:solidFill>
          <a:srgbClr val="FF3300"/>
        </a:solidFill>
      </dgm:spPr>
    </dgm:pt>
    <dgm:pt modelId="{2FC35F06-BA1A-447B-9C06-6E2ECEF247B0}" type="pres">
      <dgm:prSet presAssocID="{9D63BD34-D7AA-4668-A0D8-032618EE42AB}" presName="arrowWedge3" presStyleLbl="fgSibTrans2D1" presStyleIdx="2" presStyleCnt="3"/>
      <dgm:spPr>
        <a:solidFill>
          <a:srgbClr val="FF0000"/>
        </a:solidFill>
      </dgm:spPr>
    </dgm:pt>
  </dgm:ptLst>
  <dgm:cxnLst>
    <dgm:cxn modelId="{6E09DF07-A0BF-4E88-8002-AA8E7E76BDB1}" srcId="{427C9944-0343-41E0-BF61-65C8B3671F7B}" destId="{DD528DF2-B744-4491-BE30-20D183AFEA3D}" srcOrd="1" destOrd="0" parTransId="{3455B84D-A8AC-439D-80B7-8CC12228D27F}" sibTransId="{E5457CE3-E37C-4F5E-8174-C38BBD741132}"/>
    <dgm:cxn modelId="{DE11BF36-5B3A-4C8D-A4B0-026742DD5293}" type="presOf" srcId="{DD528DF2-B744-4491-BE30-20D183AFEA3D}" destId="{34D8BA23-2637-429F-B90E-38C5FBDB168F}" srcOrd="0" destOrd="0" presId="urn:microsoft.com/office/officeart/2005/8/layout/cycle8"/>
    <dgm:cxn modelId="{72A04417-296B-4521-A0A4-4D4558DA7EEB}" srcId="{427C9944-0343-41E0-BF61-65C8B3671F7B}" destId="{81C800F7-5399-4C59-B68D-AF4922B82653}" srcOrd="2" destOrd="0" parTransId="{F2C60D6A-60F9-438C-8AD8-B0CD500D898B}" sibTransId="{9D63BD34-D7AA-4668-A0D8-032618EE42AB}"/>
    <dgm:cxn modelId="{20EF12E8-5B55-486B-BDDF-B11C14F92D6B}" type="presOf" srcId="{DD528DF2-B744-4491-BE30-20D183AFEA3D}" destId="{43C40AAA-8E9C-4E7B-8F95-C3155D40A958}" srcOrd="1" destOrd="0" presId="urn:microsoft.com/office/officeart/2005/8/layout/cycle8"/>
    <dgm:cxn modelId="{DF488513-3F06-4D34-8061-A183417DE00F}" type="presOf" srcId="{427C9944-0343-41E0-BF61-65C8B3671F7B}" destId="{D1C4E887-680E-46CF-90F3-CFA1855E8D1C}" srcOrd="0" destOrd="0" presId="urn:microsoft.com/office/officeart/2005/8/layout/cycle8"/>
    <dgm:cxn modelId="{22DDCF27-5746-4043-A492-9E84DC774DCC}" srcId="{427C9944-0343-41E0-BF61-65C8B3671F7B}" destId="{0596CB15-CEC0-4350-851B-F72BA21A2145}" srcOrd="0" destOrd="0" parTransId="{D96C328D-BAFC-42AC-BFA1-9FAC2ECAB12B}" sibTransId="{07EEA5DD-8632-4FD9-AD81-CDBD4E8A17B3}"/>
    <dgm:cxn modelId="{0A168BAA-8C04-49F3-9535-30F0B5F5CFDA}" type="presOf" srcId="{0596CB15-CEC0-4350-851B-F72BA21A2145}" destId="{725B100C-21F3-47F6-8B76-A5FFFD4A6D63}" srcOrd="1" destOrd="0" presId="urn:microsoft.com/office/officeart/2005/8/layout/cycle8"/>
    <dgm:cxn modelId="{797E73A0-F4FC-4A3D-8765-296AD46E562B}" type="presOf" srcId="{0596CB15-CEC0-4350-851B-F72BA21A2145}" destId="{31AEC07E-1650-47D2-B579-27FCF625523B}" srcOrd="0" destOrd="0" presId="urn:microsoft.com/office/officeart/2005/8/layout/cycle8"/>
    <dgm:cxn modelId="{B06AF891-CC95-4163-8E73-88125C1F3306}" type="presOf" srcId="{81C800F7-5399-4C59-B68D-AF4922B82653}" destId="{08D7C547-DF7A-47B1-8539-42B9383CB358}" srcOrd="1" destOrd="0" presId="urn:microsoft.com/office/officeart/2005/8/layout/cycle8"/>
    <dgm:cxn modelId="{E0B4E458-B3BA-4281-80DA-9023D5BA21AD}" type="presOf" srcId="{81C800F7-5399-4C59-B68D-AF4922B82653}" destId="{E051AB81-FD4E-4DBB-9F80-49116255299E}" srcOrd="0" destOrd="0" presId="urn:microsoft.com/office/officeart/2005/8/layout/cycle8"/>
    <dgm:cxn modelId="{35915192-AE01-49CB-B6A7-31AE27E933CD}" type="presParOf" srcId="{D1C4E887-680E-46CF-90F3-CFA1855E8D1C}" destId="{31AEC07E-1650-47D2-B579-27FCF625523B}" srcOrd="0" destOrd="0" presId="urn:microsoft.com/office/officeart/2005/8/layout/cycle8"/>
    <dgm:cxn modelId="{A891261A-6DC2-4479-8C10-E54239AB8CB9}" type="presParOf" srcId="{D1C4E887-680E-46CF-90F3-CFA1855E8D1C}" destId="{D96AA2B1-0753-4019-9F12-0261F3C9789E}" srcOrd="1" destOrd="0" presId="urn:microsoft.com/office/officeart/2005/8/layout/cycle8"/>
    <dgm:cxn modelId="{7D69F327-BBE1-4628-9A2A-CFBA888CDCC8}" type="presParOf" srcId="{D1C4E887-680E-46CF-90F3-CFA1855E8D1C}" destId="{0AD37D47-D51A-40F3-890D-FAFE3138D187}" srcOrd="2" destOrd="0" presId="urn:microsoft.com/office/officeart/2005/8/layout/cycle8"/>
    <dgm:cxn modelId="{F3D32B03-1C6A-4752-B37A-D12F0FD14A65}" type="presParOf" srcId="{D1C4E887-680E-46CF-90F3-CFA1855E8D1C}" destId="{725B100C-21F3-47F6-8B76-A5FFFD4A6D63}" srcOrd="3" destOrd="0" presId="urn:microsoft.com/office/officeart/2005/8/layout/cycle8"/>
    <dgm:cxn modelId="{53779931-9A17-4EAE-8391-C6C94C98A6EA}" type="presParOf" srcId="{D1C4E887-680E-46CF-90F3-CFA1855E8D1C}" destId="{34D8BA23-2637-429F-B90E-38C5FBDB168F}" srcOrd="4" destOrd="0" presId="urn:microsoft.com/office/officeart/2005/8/layout/cycle8"/>
    <dgm:cxn modelId="{40156701-AF8A-425A-BE62-CDBEBB857C4E}" type="presParOf" srcId="{D1C4E887-680E-46CF-90F3-CFA1855E8D1C}" destId="{4EF34431-91AA-45E2-AC48-028716B0B4F2}" srcOrd="5" destOrd="0" presId="urn:microsoft.com/office/officeart/2005/8/layout/cycle8"/>
    <dgm:cxn modelId="{D198BAE4-7377-4ACD-8267-5706307EB5DF}" type="presParOf" srcId="{D1C4E887-680E-46CF-90F3-CFA1855E8D1C}" destId="{1F13CD67-E1B5-4DF2-89FD-96E9F722E214}" srcOrd="6" destOrd="0" presId="urn:microsoft.com/office/officeart/2005/8/layout/cycle8"/>
    <dgm:cxn modelId="{DC7DC2E7-1686-471F-BB39-C8F4A5136DBA}" type="presParOf" srcId="{D1C4E887-680E-46CF-90F3-CFA1855E8D1C}" destId="{43C40AAA-8E9C-4E7B-8F95-C3155D40A958}" srcOrd="7" destOrd="0" presId="urn:microsoft.com/office/officeart/2005/8/layout/cycle8"/>
    <dgm:cxn modelId="{F0B1C390-EA72-43F0-9F97-0571538F5596}" type="presParOf" srcId="{D1C4E887-680E-46CF-90F3-CFA1855E8D1C}" destId="{E051AB81-FD4E-4DBB-9F80-49116255299E}" srcOrd="8" destOrd="0" presId="urn:microsoft.com/office/officeart/2005/8/layout/cycle8"/>
    <dgm:cxn modelId="{7E91A043-5505-4F67-A3FE-D4AFA28C1FDF}" type="presParOf" srcId="{D1C4E887-680E-46CF-90F3-CFA1855E8D1C}" destId="{9389E442-C44B-4C4C-A1DD-7F947277F30F}" srcOrd="9" destOrd="0" presId="urn:microsoft.com/office/officeart/2005/8/layout/cycle8"/>
    <dgm:cxn modelId="{E3432CF3-00AA-4206-9A4E-2EC474F051BF}" type="presParOf" srcId="{D1C4E887-680E-46CF-90F3-CFA1855E8D1C}" destId="{4787243F-2A11-4EFC-9437-3F6EA3C6AA2A}" srcOrd="10" destOrd="0" presId="urn:microsoft.com/office/officeart/2005/8/layout/cycle8"/>
    <dgm:cxn modelId="{638E7490-2874-48E5-B979-6C0C0281A77E}" type="presParOf" srcId="{D1C4E887-680E-46CF-90F3-CFA1855E8D1C}" destId="{08D7C547-DF7A-47B1-8539-42B9383CB358}" srcOrd="11" destOrd="0" presId="urn:microsoft.com/office/officeart/2005/8/layout/cycle8"/>
    <dgm:cxn modelId="{6A53EEE8-ABD3-4624-A379-0D4DFE23B56D}" type="presParOf" srcId="{D1C4E887-680E-46CF-90F3-CFA1855E8D1C}" destId="{7F94A51B-202B-439F-AC35-02167E930C68}" srcOrd="12" destOrd="0" presId="urn:microsoft.com/office/officeart/2005/8/layout/cycle8"/>
    <dgm:cxn modelId="{ED801D67-0D9F-4AB5-939A-7EBC06668A11}" type="presParOf" srcId="{D1C4E887-680E-46CF-90F3-CFA1855E8D1C}" destId="{7E3CE365-B035-4B80-9F18-5C5660B5334B}" srcOrd="13" destOrd="0" presId="urn:microsoft.com/office/officeart/2005/8/layout/cycle8"/>
    <dgm:cxn modelId="{5356363F-D9BE-425A-90AF-736236F182CA}" type="presParOf" srcId="{D1C4E887-680E-46CF-90F3-CFA1855E8D1C}" destId="{2FC35F06-BA1A-447B-9C06-6E2ECEF247B0}"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7C9944-0343-41E0-BF61-65C8B3671F7B}" type="doc">
      <dgm:prSet loTypeId="urn:microsoft.com/office/officeart/2005/8/layout/cycle8" loCatId="cycle" qsTypeId="urn:microsoft.com/office/officeart/2005/8/quickstyle/simple1" qsCatId="simple" csTypeId="urn:microsoft.com/office/officeart/2005/8/colors/accent1_2" csCatId="accent1" phldr="1"/>
      <dgm:spPr/>
    </dgm:pt>
    <dgm:pt modelId="{0596CB15-CEC0-4350-851B-F72BA21A2145}">
      <dgm:prSet phldrT="[Texto]" phldr="1"/>
      <dgm:spPr>
        <a:blipFill rotWithShape="0">
          <a:blip xmlns:r="http://schemas.openxmlformats.org/officeDocument/2006/relationships" r:embed="rId1"/>
          <a:stretch>
            <a:fillRect/>
          </a:stretch>
        </a:blipFill>
      </dgm:spPr>
      <dgm:t>
        <a:bodyPr/>
        <a:lstStyle/>
        <a:p>
          <a:endParaRPr lang="es-EC" dirty="0"/>
        </a:p>
      </dgm:t>
    </dgm:pt>
    <dgm:pt modelId="{D96C328D-BAFC-42AC-BFA1-9FAC2ECAB12B}" type="parTrans" cxnId="{22DDCF27-5746-4043-A492-9E84DC774DCC}">
      <dgm:prSet/>
      <dgm:spPr/>
      <dgm:t>
        <a:bodyPr/>
        <a:lstStyle/>
        <a:p>
          <a:endParaRPr lang="es-EC"/>
        </a:p>
      </dgm:t>
    </dgm:pt>
    <dgm:pt modelId="{07EEA5DD-8632-4FD9-AD81-CDBD4E8A17B3}" type="sibTrans" cxnId="{22DDCF27-5746-4043-A492-9E84DC774DCC}">
      <dgm:prSet/>
      <dgm:spPr/>
      <dgm:t>
        <a:bodyPr/>
        <a:lstStyle/>
        <a:p>
          <a:endParaRPr lang="es-EC"/>
        </a:p>
      </dgm:t>
    </dgm:pt>
    <dgm:pt modelId="{DD528DF2-B744-4491-BE30-20D183AFEA3D}">
      <dgm:prSet phldrT="[Texto]" phldr="1"/>
      <dgm:spPr>
        <a:blipFill rotWithShape="0">
          <a:blip xmlns:r="http://schemas.openxmlformats.org/officeDocument/2006/relationships" r:embed="rId2"/>
          <a:stretch>
            <a:fillRect/>
          </a:stretch>
        </a:blipFill>
      </dgm:spPr>
      <dgm:t>
        <a:bodyPr/>
        <a:lstStyle/>
        <a:p>
          <a:endParaRPr lang="es-EC" dirty="0"/>
        </a:p>
      </dgm:t>
    </dgm:pt>
    <dgm:pt modelId="{3455B84D-A8AC-439D-80B7-8CC12228D27F}" type="parTrans" cxnId="{6E09DF07-A0BF-4E88-8002-AA8E7E76BDB1}">
      <dgm:prSet/>
      <dgm:spPr/>
      <dgm:t>
        <a:bodyPr/>
        <a:lstStyle/>
        <a:p>
          <a:endParaRPr lang="es-EC"/>
        </a:p>
      </dgm:t>
    </dgm:pt>
    <dgm:pt modelId="{E5457CE3-E37C-4F5E-8174-C38BBD741132}" type="sibTrans" cxnId="{6E09DF07-A0BF-4E88-8002-AA8E7E76BDB1}">
      <dgm:prSet/>
      <dgm:spPr/>
      <dgm:t>
        <a:bodyPr/>
        <a:lstStyle/>
        <a:p>
          <a:endParaRPr lang="es-EC"/>
        </a:p>
      </dgm:t>
    </dgm:pt>
    <dgm:pt modelId="{81C800F7-5399-4C59-B68D-AF4922B82653}">
      <dgm:prSet phldrT="[Texto]" phldr="1"/>
      <dgm:spPr>
        <a:blipFill rotWithShape="0">
          <a:blip xmlns:r="http://schemas.openxmlformats.org/officeDocument/2006/relationships" r:embed="rId3"/>
          <a:stretch>
            <a:fillRect/>
          </a:stretch>
        </a:blipFill>
      </dgm:spPr>
      <dgm:t>
        <a:bodyPr/>
        <a:lstStyle/>
        <a:p>
          <a:endParaRPr lang="es-EC" dirty="0"/>
        </a:p>
      </dgm:t>
    </dgm:pt>
    <dgm:pt modelId="{F2C60D6A-60F9-438C-8AD8-B0CD500D898B}" type="parTrans" cxnId="{72A04417-296B-4521-A0A4-4D4558DA7EEB}">
      <dgm:prSet/>
      <dgm:spPr/>
      <dgm:t>
        <a:bodyPr/>
        <a:lstStyle/>
        <a:p>
          <a:endParaRPr lang="es-EC"/>
        </a:p>
      </dgm:t>
    </dgm:pt>
    <dgm:pt modelId="{9D63BD34-D7AA-4668-A0D8-032618EE42AB}" type="sibTrans" cxnId="{72A04417-296B-4521-A0A4-4D4558DA7EEB}">
      <dgm:prSet/>
      <dgm:spPr/>
      <dgm:t>
        <a:bodyPr/>
        <a:lstStyle/>
        <a:p>
          <a:endParaRPr lang="es-EC"/>
        </a:p>
      </dgm:t>
    </dgm:pt>
    <dgm:pt modelId="{D1C4E887-680E-46CF-90F3-CFA1855E8D1C}" type="pres">
      <dgm:prSet presAssocID="{427C9944-0343-41E0-BF61-65C8B3671F7B}" presName="compositeShape" presStyleCnt="0">
        <dgm:presLayoutVars>
          <dgm:chMax val="7"/>
          <dgm:dir/>
          <dgm:resizeHandles val="exact"/>
        </dgm:presLayoutVars>
      </dgm:prSet>
      <dgm:spPr/>
    </dgm:pt>
    <dgm:pt modelId="{31AEC07E-1650-47D2-B579-27FCF625523B}" type="pres">
      <dgm:prSet presAssocID="{427C9944-0343-41E0-BF61-65C8B3671F7B}" presName="wedge1" presStyleLbl="node1" presStyleIdx="0" presStyleCnt="3"/>
      <dgm:spPr/>
      <dgm:t>
        <a:bodyPr/>
        <a:lstStyle/>
        <a:p>
          <a:endParaRPr lang="es-EC"/>
        </a:p>
      </dgm:t>
    </dgm:pt>
    <dgm:pt modelId="{D96AA2B1-0753-4019-9F12-0261F3C9789E}" type="pres">
      <dgm:prSet presAssocID="{427C9944-0343-41E0-BF61-65C8B3671F7B}" presName="dummy1a" presStyleCnt="0"/>
      <dgm:spPr/>
    </dgm:pt>
    <dgm:pt modelId="{0AD37D47-D51A-40F3-890D-FAFE3138D187}" type="pres">
      <dgm:prSet presAssocID="{427C9944-0343-41E0-BF61-65C8B3671F7B}" presName="dummy1b" presStyleCnt="0"/>
      <dgm:spPr/>
    </dgm:pt>
    <dgm:pt modelId="{725B100C-21F3-47F6-8B76-A5FFFD4A6D63}" type="pres">
      <dgm:prSet presAssocID="{427C9944-0343-41E0-BF61-65C8B3671F7B}" presName="wedge1Tx" presStyleLbl="node1" presStyleIdx="0" presStyleCnt="3">
        <dgm:presLayoutVars>
          <dgm:chMax val="0"/>
          <dgm:chPref val="0"/>
          <dgm:bulletEnabled val="1"/>
        </dgm:presLayoutVars>
      </dgm:prSet>
      <dgm:spPr/>
      <dgm:t>
        <a:bodyPr/>
        <a:lstStyle/>
        <a:p>
          <a:endParaRPr lang="es-EC"/>
        </a:p>
      </dgm:t>
    </dgm:pt>
    <dgm:pt modelId="{34D8BA23-2637-429F-B90E-38C5FBDB168F}" type="pres">
      <dgm:prSet presAssocID="{427C9944-0343-41E0-BF61-65C8B3671F7B}" presName="wedge2" presStyleLbl="node1" presStyleIdx="1" presStyleCnt="3"/>
      <dgm:spPr/>
      <dgm:t>
        <a:bodyPr/>
        <a:lstStyle/>
        <a:p>
          <a:endParaRPr lang="es-EC"/>
        </a:p>
      </dgm:t>
    </dgm:pt>
    <dgm:pt modelId="{4EF34431-91AA-45E2-AC48-028716B0B4F2}" type="pres">
      <dgm:prSet presAssocID="{427C9944-0343-41E0-BF61-65C8B3671F7B}" presName="dummy2a" presStyleCnt="0"/>
      <dgm:spPr/>
    </dgm:pt>
    <dgm:pt modelId="{1F13CD67-E1B5-4DF2-89FD-96E9F722E214}" type="pres">
      <dgm:prSet presAssocID="{427C9944-0343-41E0-BF61-65C8B3671F7B}" presName="dummy2b" presStyleCnt="0"/>
      <dgm:spPr/>
    </dgm:pt>
    <dgm:pt modelId="{43C40AAA-8E9C-4E7B-8F95-C3155D40A958}" type="pres">
      <dgm:prSet presAssocID="{427C9944-0343-41E0-BF61-65C8B3671F7B}" presName="wedge2Tx" presStyleLbl="node1" presStyleIdx="1" presStyleCnt="3">
        <dgm:presLayoutVars>
          <dgm:chMax val="0"/>
          <dgm:chPref val="0"/>
          <dgm:bulletEnabled val="1"/>
        </dgm:presLayoutVars>
      </dgm:prSet>
      <dgm:spPr/>
      <dgm:t>
        <a:bodyPr/>
        <a:lstStyle/>
        <a:p>
          <a:endParaRPr lang="es-EC"/>
        </a:p>
      </dgm:t>
    </dgm:pt>
    <dgm:pt modelId="{E051AB81-FD4E-4DBB-9F80-49116255299E}" type="pres">
      <dgm:prSet presAssocID="{427C9944-0343-41E0-BF61-65C8B3671F7B}" presName="wedge3" presStyleLbl="node1" presStyleIdx="2" presStyleCnt="3"/>
      <dgm:spPr/>
      <dgm:t>
        <a:bodyPr/>
        <a:lstStyle/>
        <a:p>
          <a:endParaRPr lang="es-EC"/>
        </a:p>
      </dgm:t>
    </dgm:pt>
    <dgm:pt modelId="{9389E442-C44B-4C4C-A1DD-7F947277F30F}" type="pres">
      <dgm:prSet presAssocID="{427C9944-0343-41E0-BF61-65C8B3671F7B}" presName="dummy3a" presStyleCnt="0"/>
      <dgm:spPr/>
    </dgm:pt>
    <dgm:pt modelId="{4787243F-2A11-4EFC-9437-3F6EA3C6AA2A}" type="pres">
      <dgm:prSet presAssocID="{427C9944-0343-41E0-BF61-65C8B3671F7B}" presName="dummy3b" presStyleCnt="0"/>
      <dgm:spPr/>
    </dgm:pt>
    <dgm:pt modelId="{08D7C547-DF7A-47B1-8539-42B9383CB358}" type="pres">
      <dgm:prSet presAssocID="{427C9944-0343-41E0-BF61-65C8B3671F7B}" presName="wedge3Tx" presStyleLbl="node1" presStyleIdx="2" presStyleCnt="3">
        <dgm:presLayoutVars>
          <dgm:chMax val="0"/>
          <dgm:chPref val="0"/>
          <dgm:bulletEnabled val="1"/>
        </dgm:presLayoutVars>
      </dgm:prSet>
      <dgm:spPr/>
      <dgm:t>
        <a:bodyPr/>
        <a:lstStyle/>
        <a:p>
          <a:endParaRPr lang="es-EC"/>
        </a:p>
      </dgm:t>
    </dgm:pt>
    <dgm:pt modelId="{7F94A51B-202B-439F-AC35-02167E930C68}" type="pres">
      <dgm:prSet presAssocID="{07EEA5DD-8632-4FD9-AD81-CDBD4E8A17B3}" presName="arrowWedge1" presStyleLbl="fgSibTrans2D1" presStyleIdx="0" presStyleCnt="3"/>
      <dgm:spPr>
        <a:solidFill>
          <a:srgbClr val="FF3300"/>
        </a:solidFill>
      </dgm:spPr>
    </dgm:pt>
    <dgm:pt modelId="{7E3CE365-B035-4B80-9F18-5C5660B5334B}" type="pres">
      <dgm:prSet presAssocID="{E5457CE3-E37C-4F5E-8174-C38BBD741132}" presName="arrowWedge2" presStyleLbl="fgSibTrans2D1" presStyleIdx="1" presStyleCnt="3"/>
      <dgm:spPr>
        <a:solidFill>
          <a:srgbClr val="CC3300"/>
        </a:solidFill>
      </dgm:spPr>
    </dgm:pt>
    <dgm:pt modelId="{2FC35F06-BA1A-447B-9C06-6E2ECEF247B0}" type="pres">
      <dgm:prSet presAssocID="{9D63BD34-D7AA-4668-A0D8-032618EE42AB}" presName="arrowWedge3" presStyleLbl="fgSibTrans2D1" presStyleIdx="2" presStyleCnt="3"/>
      <dgm:spPr>
        <a:solidFill>
          <a:srgbClr val="FF0000"/>
        </a:solidFill>
      </dgm:spPr>
    </dgm:pt>
  </dgm:ptLst>
  <dgm:cxnLst>
    <dgm:cxn modelId="{83753076-2D73-4F75-95D7-3CB426312C2D}" type="presOf" srcId="{DD528DF2-B744-4491-BE30-20D183AFEA3D}" destId="{43C40AAA-8E9C-4E7B-8F95-C3155D40A958}" srcOrd="1" destOrd="0" presId="urn:microsoft.com/office/officeart/2005/8/layout/cycle8"/>
    <dgm:cxn modelId="{72A04417-296B-4521-A0A4-4D4558DA7EEB}" srcId="{427C9944-0343-41E0-BF61-65C8B3671F7B}" destId="{81C800F7-5399-4C59-B68D-AF4922B82653}" srcOrd="2" destOrd="0" parTransId="{F2C60D6A-60F9-438C-8AD8-B0CD500D898B}" sibTransId="{9D63BD34-D7AA-4668-A0D8-032618EE42AB}"/>
    <dgm:cxn modelId="{6E09DF07-A0BF-4E88-8002-AA8E7E76BDB1}" srcId="{427C9944-0343-41E0-BF61-65C8B3671F7B}" destId="{DD528DF2-B744-4491-BE30-20D183AFEA3D}" srcOrd="1" destOrd="0" parTransId="{3455B84D-A8AC-439D-80B7-8CC12228D27F}" sibTransId="{E5457CE3-E37C-4F5E-8174-C38BBD741132}"/>
    <dgm:cxn modelId="{E2C23EE6-57A5-4062-831F-6CF7677FE50A}" type="presOf" srcId="{DD528DF2-B744-4491-BE30-20D183AFEA3D}" destId="{34D8BA23-2637-429F-B90E-38C5FBDB168F}" srcOrd="0" destOrd="0" presId="urn:microsoft.com/office/officeart/2005/8/layout/cycle8"/>
    <dgm:cxn modelId="{CA046337-CA7E-4826-AC48-6963C302C155}" type="presOf" srcId="{81C800F7-5399-4C59-B68D-AF4922B82653}" destId="{E051AB81-FD4E-4DBB-9F80-49116255299E}" srcOrd="0" destOrd="0" presId="urn:microsoft.com/office/officeart/2005/8/layout/cycle8"/>
    <dgm:cxn modelId="{1F39E820-3673-4189-B266-7B5E08260A4D}" type="presOf" srcId="{0596CB15-CEC0-4350-851B-F72BA21A2145}" destId="{31AEC07E-1650-47D2-B579-27FCF625523B}" srcOrd="0" destOrd="0" presId="urn:microsoft.com/office/officeart/2005/8/layout/cycle8"/>
    <dgm:cxn modelId="{22DDCF27-5746-4043-A492-9E84DC774DCC}" srcId="{427C9944-0343-41E0-BF61-65C8B3671F7B}" destId="{0596CB15-CEC0-4350-851B-F72BA21A2145}" srcOrd="0" destOrd="0" parTransId="{D96C328D-BAFC-42AC-BFA1-9FAC2ECAB12B}" sibTransId="{07EEA5DD-8632-4FD9-AD81-CDBD4E8A17B3}"/>
    <dgm:cxn modelId="{3CAE2892-A6A2-4225-8007-E29186AF5303}" type="presOf" srcId="{0596CB15-CEC0-4350-851B-F72BA21A2145}" destId="{725B100C-21F3-47F6-8B76-A5FFFD4A6D63}" srcOrd="1" destOrd="0" presId="urn:microsoft.com/office/officeart/2005/8/layout/cycle8"/>
    <dgm:cxn modelId="{F41B0C32-20E4-44DA-AEFF-480F004D54AE}" type="presOf" srcId="{81C800F7-5399-4C59-B68D-AF4922B82653}" destId="{08D7C547-DF7A-47B1-8539-42B9383CB358}" srcOrd="1" destOrd="0" presId="urn:microsoft.com/office/officeart/2005/8/layout/cycle8"/>
    <dgm:cxn modelId="{643E7DC5-3858-42F3-BBD4-A6FBE4E1E53C}" type="presOf" srcId="{427C9944-0343-41E0-BF61-65C8B3671F7B}" destId="{D1C4E887-680E-46CF-90F3-CFA1855E8D1C}" srcOrd="0" destOrd="0" presId="urn:microsoft.com/office/officeart/2005/8/layout/cycle8"/>
    <dgm:cxn modelId="{B8B42ADE-06B5-4699-A415-EB930DD425B1}" type="presParOf" srcId="{D1C4E887-680E-46CF-90F3-CFA1855E8D1C}" destId="{31AEC07E-1650-47D2-B579-27FCF625523B}" srcOrd="0" destOrd="0" presId="urn:microsoft.com/office/officeart/2005/8/layout/cycle8"/>
    <dgm:cxn modelId="{4997E96F-8CB3-412F-BAE6-023C59969296}" type="presParOf" srcId="{D1C4E887-680E-46CF-90F3-CFA1855E8D1C}" destId="{D96AA2B1-0753-4019-9F12-0261F3C9789E}" srcOrd="1" destOrd="0" presId="urn:microsoft.com/office/officeart/2005/8/layout/cycle8"/>
    <dgm:cxn modelId="{65D4C958-78E6-436F-9381-ECC233CC6376}" type="presParOf" srcId="{D1C4E887-680E-46CF-90F3-CFA1855E8D1C}" destId="{0AD37D47-D51A-40F3-890D-FAFE3138D187}" srcOrd="2" destOrd="0" presId="urn:microsoft.com/office/officeart/2005/8/layout/cycle8"/>
    <dgm:cxn modelId="{7DC50B6E-2E85-45D1-934B-25F0F8B445CF}" type="presParOf" srcId="{D1C4E887-680E-46CF-90F3-CFA1855E8D1C}" destId="{725B100C-21F3-47F6-8B76-A5FFFD4A6D63}" srcOrd="3" destOrd="0" presId="urn:microsoft.com/office/officeart/2005/8/layout/cycle8"/>
    <dgm:cxn modelId="{E31D340E-23C8-40E9-BB52-1F00305C34B1}" type="presParOf" srcId="{D1C4E887-680E-46CF-90F3-CFA1855E8D1C}" destId="{34D8BA23-2637-429F-B90E-38C5FBDB168F}" srcOrd="4" destOrd="0" presId="urn:microsoft.com/office/officeart/2005/8/layout/cycle8"/>
    <dgm:cxn modelId="{509C1C21-1A6D-4D1E-87EB-929F14C09B31}" type="presParOf" srcId="{D1C4E887-680E-46CF-90F3-CFA1855E8D1C}" destId="{4EF34431-91AA-45E2-AC48-028716B0B4F2}" srcOrd="5" destOrd="0" presId="urn:microsoft.com/office/officeart/2005/8/layout/cycle8"/>
    <dgm:cxn modelId="{F8EF6E73-B3D4-4774-9154-E3E7732C62CB}" type="presParOf" srcId="{D1C4E887-680E-46CF-90F3-CFA1855E8D1C}" destId="{1F13CD67-E1B5-4DF2-89FD-96E9F722E214}" srcOrd="6" destOrd="0" presId="urn:microsoft.com/office/officeart/2005/8/layout/cycle8"/>
    <dgm:cxn modelId="{6B245802-9CBD-4E6B-B94A-DAD245D06330}" type="presParOf" srcId="{D1C4E887-680E-46CF-90F3-CFA1855E8D1C}" destId="{43C40AAA-8E9C-4E7B-8F95-C3155D40A958}" srcOrd="7" destOrd="0" presId="urn:microsoft.com/office/officeart/2005/8/layout/cycle8"/>
    <dgm:cxn modelId="{25759ACC-F4EE-43F6-8F7D-A75818BF51EF}" type="presParOf" srcId="{D1C4E887-680E-46CF-90F3-CFA1855E8D1C}" destId="{E051AB81-FD4E-4DBB-9F80-49116255299E}" srcOrd="8" destOrd="0" presId="urn:microsoft.com/office/officeart/2005/8/layout/cycle8"/>
    <dgm:cxn modelId="{E42FD564-CDAE-45CF-BAD9-2447F8B67529}" type="presParOf" srcId="{D1C4E887-680E-46CF-90F3-CFA1855E8D1C}" destId="{9389E442-C44B-4C4C-A1DD-7F947277F30F}" srcOrd="9" destOrd="0" presId="urn:microsoft.com/office/officeart/2005/8/layout/cycle8"/>
    <dgm:cxn modelId="{147F7096-D9CB-4301-BE7A-8A5A5F4D97D4}" type="presParOf" srcId="{D1C4E887-680E-46CF-90F3-CFA1855E8D1C}" destId="{4787243F-2A11-4EFC-9437-3F6EA3C6AA2A}" srcOrd="10" destOrd="0" presId="urn:microsoft.com/office/officeart/2005/8/layout/cycle8"/>
    <dgm:cxn modelId="{C545CAF5-2A7F-445C-A424-5FC285429321}" type="presParOf" srcId="{D1C4E887-680E-46CF-90F3-CFA1855E8D1C}" destId="{08D7C547-DF7A-47B1-8539-42B9383CB358}" srcOrd="11" destOrd="0" presId="urn:microsoft.com/office/officeart/2005/8/layout/cycle8"/>
    <dgm:cxn modelId="{8A1976A8-DB8A-45F9-BBD5-D46AE5906FB1}" type="presParOf" srcId="{D1C4E887-680E-46CF-90F3-CFA1855E8D1C}" destId="{7F94A51B-202B-439F-AC35-02167E930C68}" srcOrd="12" destOrd="0" presId="urn:microsoft.com/office/officeart/2005/8/layout/cycle8"/>
    <dgm:cxn modelId="{B838BC65-4911-4F16-A75E-8DC904AA3B27}" type="presParOf" srcId="{D1C4E887-680E-46CF-90F3-CFA1855E8D1C}" destId="{7E3CE365-B035-4B80-9F18-5C5660B5334B}" srcOrd="13" destOrd="0" presId="urn:microsoft.com/office/officeart/2005/8/layout/cycle8"/>
    <dgm:cxn modelId="{E796B392-89D1-4819-B912-958BFE7B5125}" type="presParOf" srcId="{D1C4E887-680E-46CF-90F3-CFA1855E8D1C}" destId="{2FC35F06-BA1A-447B-9C06-6E2ECEF247B0}" srcOrd="14"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293B54-DAD0-4488-896E-8CD8296E8B92}" type="doc">
      <dgm:prSet loTypeId="urn:microsoft.com/office/officeart/2005/8/layout/hChevron3" loCatId="process" qsTypeId="urn:microsoft.com/office/officeart/2005/8/quickstyle/simple1" qsCatId="simple" csTypeId="urn:microsoft.com/office/officeart/2005/8/colors/accent1_2" csCatId="accent1" phldr="1"/>
      <dgm:spPr/>
    </dgm:pt>
    <dgm:pt modelId="{7DB3F80F-72CA-43BE-B775-775C3B950992}">
      <dgm:prSet phldrT="[Texto]" phldr="1"/>
      <dgm:spPr>
        <a:blipFill rotWithShape="0">
          <a:blip xmlns:r="http://schemas.openxmlformats.org/officeDocument/2006/relationships" r:embed="rId1"/>
          <a:stretch>
            <a:fillRect/>
          </a:stretch>
        </a:blipFill>
        <a:ln>
          <a:solidFill>
            <a:srgbClr val="FF0000"/>
          </a:solidFill>
        </a:ln>
        <a:scene3d>
          <a:camera prst="orthographicFront"/>
          <a:lightRig rig="threePt" dir="t"/>
        </a:scene3d>
        <a:sp3d>
          <a:bevelT w="114300" prst="artDeco"/>
        </a:sp3d>
      </dgm:spPr>
      <dgm:t>
        <a:bodyPr/>
        <a:lstStyle/>
        <a:p>
          <a:endParaRPr lang="es-EC" dirty="0"/>
        </a:p>
      </dgm:t>
    </dgm:pt>
    <dgm:pt modelId="{256FEF97-835F-4CD0-8164-C5D37FF2C6F2}" type="parTrans" cxnId="{33BD5F2C-CA12-4D7F-B294-F4ACC06AB511}">
      <dgm:prSet/>
      <dgm:spPr/>
      <dgm:t>
        <a:bodyPr/>
        <a:lstStyle/>
        <a:p>
          <a:endParaRPr lang="es-EC"/>
        </a:p>
      </dgm:t>
    </dgm:pt>
    <dgm:pt modelId="{C97AE71F-7324-4F5D-858E-1494635B6701}" type="sibTrans" cxnId="{33BD5F2C-CA12-4D7F-B294-F4ACC06AB511}">
      <dgm:prSet/>
      <dgm:spPr/>
      <dgm:t>
        <a:bodyPr/>
        <a:lstStyle/>
        <a:p>
          <a:endParaRPr lang="es-EC"/>
        </a:p>
      </dgm:t>
    </dgm:pt>
    <dgm:pt modelId="{B663B095-6DD5-4784-8A4D-832823FCA103}">
      <dgm:prSet phldrT="[Texto]" phldr="1"/>
      <dgm:spPr>
        <a:blipFill rotWithShape="0">
          <a:blip xmlns:r="http://schemas.openxmlformats.org/officeDocument/2006/relationships" r:embed="rId2"/>
          <a:stretch>
            <a:fillRect/>
          </a:stretch>
        </a:blipFill>
        <a:ln>
          <a:solidFill>
            <a:srgbClr val="FF0000"/>
          </a:solidFill>
        </a:ln>
        <a:scene3d>
          <a:camera prst="orthographicFront"/>
          <a:lightRig rig="threePt" dir="t"/>
        </a:scene3d>
        <a:sp3d>
          <a:bevelT w="114300" prst="artDeco"/>
        </a:sp3d>
      </dgm:spPr>
      <dgm:t>
        <a:bodyPr/>
        <a:lstStyle/>
        <a:p>
          <a:endParaRPr lang="es-EC" dirty="0"/>
        </a:p>
      </dgm:t>
    </dgm:pt>
    <dgm:pt modelId="{EFE898FE-E377-4F04-832B-813FF985C438}" type="parTrans" cxnId="{92605578-C2EA-4118-8BA1-E2005911F495}">
      <dgm:prSet/>
      <dgm:spPr/>
      <dgm:t>
        <a:bodyPr/>
        <a:lstStyle/>
        <a:p>
          <a:endParaRPr lang="es-EC"/>
        </a:p>
      </dgm:t>
    </dgm:pt>
    <dgm:pt modelId="{093F6536-1F7B-4F1E-B692-A8FCD5082BAF}" type="sibTrans" cxnId="{92605578-C2EA-4118-8BA1-E2005911F495}">
      <dgm:prSet/>
      <dgm:spPr/>
      <dgm:t>
        <a:bodyPr/>
        <a:lstStyle/>
        <a:p>
          <a:endParaRPr lang="es-EC"/>
        </a:p>
      </dgm:t>
    </dgm:pt>
    <dgm:pt modelId="{EE4BB987-C460-4102-8165-8A999334FA1D}">
      <dgm:prSet phldrT="[Texto]" phldr="1"/>
      <dgm:spPr>
        <a:blipFill rotWithShape="0">
          <a:blip xmlns:r="http://schemas.openxmlformats.org/officeDocument/2006/relationships" r:embed="rId3"/>
          <a:stretch>
            <a:fillRect/>
          </a:stretch>
        </a:blipFill>
        <a:ln>
          <a:solidFill>
            <a:srgbClr val="FF0000"/>
          </a:solidFill>
        </a:ln>
        <a:scene3d>
          <a:camera prst="orthographicFront"/>
          <a:lightRig rig="threePt" dir="t"/>
        </a:scene3d>
        <a:sp3d>
          <a:bevelT w="114300" prst="artDeco"/>
        </a:sp3d>
      </dgm:spPr>
      <dgm:t>
        <a:bodyPr/>
        <a:lstStyle/>
        <a:p>
          <a:endParaRPr lang="es-EC" dirty="0"/>
        </a:p>
      </dgm:t>
    </dgm:pt>
    <dgm:pt modelId="{914E6BEE-A7F4-4443-B476-B79488588C0A}" type="parTrans" cxnId="{00D06CA4-12FF-4E0F-8712-854B30143C9F}">
      <dgm:prSet/>
      <dgm:spPr/>
      <dgm:t>
        <a:bodyPr/>
        <a:lstStyle/>
        <a:p>
          <a:endParaRPr lang="es-EC"/>
        </a:p>
      </dgm:t>
    </dgm:pt>
    <dgm:pt modelId="{91F2BB29-2BB8-422F-8DB3-F5512F40AFAC}" type="sibTrans" cxnId="{00D06CA4-12FF-4E0F-8712-854B30143C9F}">
      <dgm:prSet/>
      <dgm:spPr/>
      <dgm:t>
        <a:bodyPr/>
        <a:lstStyle/>
        <a:p>
          <a:endParaRPr lang="es-EC"/>
        </a:p>
      </dgm:t>
    </dgm:pt>
    <dgm:pt modelId="{7BF10344-BCB1-4C3A-9144-4B104776CF0C}" type="pres">
      <dgm:prSet presAssocID="{FE293B54-DAD0-4488-896E-8CD8296E8B92}" presName="Name0" presStyleCnt="0">
        <dgm:presLayoutVars>
          <dgm:dir/>
          <dgm:resizeHandles val="exact"/>
        </dgm:presLayoutVars>
      </dgm:prSet>
      <dgm:spPr/>
    </dgm:pt>
    <dgm:pt modelId="{AF0ECA02-ED06-46F8-B10B-5E95F1229AD5}" type="pres">
      <dgm:prSet presAssocID="{7DB3F80F-72CA-43BE-B775-775C3B950992}" presName="parTxOnly" presStyleLbl="node1" presStyleIdx="0" presStyleCnt="3">
        <dgm:presLayoutVars>
          <dgm:bulletEnabled val="1"/>
        </dgm:presLayoutVars>
      </dgm:prSet>
      <dgm:spPr/>
      <dgm:t>
        <a:bodyPr/>
        <a:lstStyle/>
        <a:p>
          <a:endParaRPr lang="es-EC"/>
        </a:p>
      </dgm:t>
    </dgm:pt>
    <dgm:pt modelId="{452CB4D4-8F0E-481A-9355-E4E13DE303EE}" type="pres">
      <dgm:prSet presAssocID="{C97AE71F-7324-4F5D-858E-1494635B6701}" presName="parSpace" presStyleCnt="0"/>
      <dgm:spPr/>
    </dgm:pt>
    <dgm:pt modelId="{AF62718A-B8B5-4FDF-84CE-22CD68D2007A}" type="pres">
      <dgm:prSet presAssocID="{B663B095-6DD5-4784-8A4D-832823FCA103}" presName="parTxOnly" presStyleLbl="node1" presStyleIdx="1" presStyleCnt="3">
        <dgm:presLayoutVars>
          <dgm:bulletEnabled val="1"/>
        </dgm:presLayoutVars>
      </dgm:prSet>
      <dgm:spPr/>
      <dgm:t>
        <a:bodyPr/>
        <a:lstStyle/>
        <a:p>
          <a:endParaRPr lang="es-EC"/>
        </a:p>
      </dgm:t>
    </dgm:pt>
    <dgm:pt modelId="{7D65FB8F-597F-469F-9009-D81CCC20E982}" type="pres">
      <dgm:prSet presAssocID="{093F6536-1F7B-4F1E-B692-A8FCD5082BAF}" presName="parSpace" presStyleCnt="0"/>
      <dgm:spPr/>
    </dgm:pt>
    <dgm:pt modelId="{A3272374-C1D5-4E0E-BF6B-A2C4A0E4C08C}" type="pres">
      <dgm:prSet presAssocID="{EE4BB987-C460-4102-8165-8A999334FA1D}" presName="parTxOnly" presStyleLbl="node1" presStyleIdx="2" presStyleCnt="3">
        <dgm:presLayoutVars>
          <dgm:bulletEnabled val="1"/>
        </dgm:presLayoutVars>
      </dgm:prSet>
      <dgm:spPr/>
      <dgm:t>
        <a:bodyPr/>
        <a:lstStyle/>
        <a:p>
          <a:endParaRPr lang="es-EC"/>
        </a:p>
      </dgm:t>
    </dgm:pt>
  </dgm:ptLst>
  <dgm:cxnLst>
    <dgm:cxn modelId="{0755554B-3DA0-4E39-99EA-1398097DAA7C}" type="presOf" srcId="{B663B095-6DD5-4784-8A4D-832823FCA103}" destId="{AF62718A-B8B5-4FDF-84CE-22CD68D2007A}" srcOrd="0" destOrd="0" presId="urn:microsoft.com/office/officeart/2005/8/layout/hChevron3"/>
    <dgm:cxn modelId="{9C67BF69-4DAD-44CA-A9D6-4711B395B55C}" type="presOf" srcId="{7DB3F80F-72CA-43BE-B775-775C3B950992}" destId="{AF0ECA02-ED06-46F8-B10B-5E95F1229AD5}" srcOrd="0" destOrd="0" presId="urn:microsoft.com/office/officeart/2005/8/layout/hChevron3"/>
    <dgm:cxn modelId="{EA9760CE-8286-48DC-A907-82CCC4AF580C}" type="presOf" srcId="{FE293B54-DAD0-4488-896E-8CD8296E8B92}" destId="{7BF10344-BCB1-4C3A-9144-4B104776CF0C}" srcOrd="0" destOrd="0" presId="urn:microsoft.com/office/officeart/2005/8/layout/hChevron3"/>
    <dgm:cxn modelId="{33BD5F2C-CA12-4D7F-B294-F4ACC06AB511}" srcId="{FE293B54-DAD0-4488-896E-8CD8296E8B92}" destId="{7DB3F80F-72CA-43BE-B775-775C3B950992}" srcOrd="0" destOrd="0" parTransId="{256FEF97-835F-4CD0-8164-C5D37FF2C6F2}" sibTransId="{C97AE71F-7324-4F5D-858E-1494635B6701}"/>
    <dgm:cxn modelId="{00D06CA4-12FF-4E0F-8712-854B30143C9F}" srcId="{FE293B54-DAD0-4488-896E-8CD8296E8B92}" destId="{EE4BB987-C460-4102-8165-8A999334FA1D}" srcOrd="2" destOrd="0" parTransId="{914E6BEE-A7F4-4443-B476-B79488588C0A}" sibTransId="{91F2BB29-2BB8-422F-8DB3-F5512F40AFAC}"/>
    <dgm:cxn modelId="{BA5B319A-B874-488D-AEE2-86980BEBB124}" type="presOf" srcId="{EE4BB987-C460-4102-8165-8A999334FA1D}" destId="{A3272374-C1D5-4E0E-BF6B-A2C4A0E4C08C}" srcOrd="0" destOrd="0" presId="urn:microsoft.com/office/officeart/2005/8/layout/hChevron3"/>
    <dgm:cxn modelId="{92605578-C2EA-4118-8BA1-E2005911F495}" srcId="{FE293B54-DAD0-4488-896E-8CD8296E8B92}" destId="{B663B095-6DD5-4784-8A4D-832823FCA103}" srcOrd="1" destOrd="0" parTransId="{EFE898FE-E377-4F04-832B-813FF985C438}" sibTransId="{093F6536-1F7B-4F1E-B692-A8FCD5082BAF}"/>
    <dgm:cxn modelId="{5B3A52CB-CC48-4133-9151-DFB85C2013FA}" type="presParOf" srcId="{7BF10344-BCB1-4C3A-9144-4B104776CF0C}" destId="{AF0ECA02-ED06-46F8-B10B-5E95F1229AD5}" srcOrd="0" destOrd="0" presId="urn:microsoft.com/office/officeart/2005/8/layout/hChevron3"/>
    <dgm:cxn modelId="{CFCA73A9-7F30-4029-9477-DC816CE2B61C}" type="presParOf" srcId="{7BF10344-BCB1-4C3A-9144-4B104776CF0C}" destId="{452CB4D4-8F0E-481A-9355-E4E13DE303EE}" srcOrd="1" destOrd="0" presId="urn:microsoft.com/office/officeart/2005/8/layout/hChevron3"/>
    <dgm:cxn modelId="{E510903C-65AE-4572-B0B7-F214871ABA07}" type="presParOf" srcId="{7BF10344-BCB1-4C3A-9144-4B104776CF0C}" destId="{AF62718A-B8B5-4FDF-84CE-22CD68D2007A}" srcOrd="2" destOrd="0" presId="urn:microsoft.com/office/officeart/2005/8/layout/hChevron3"/>
    <dgm:cxn modelId="{5AE3CC01-1E1F-4F19-A555-EAE7542CAE01}" type="presParOf" srcId="{7BF10344-BCB1-4C3A-9144-4B104776CF0C}" destId="{7D65FB8F-597F-469F-9009-D81CCC20E982}" srcOrd="3" destOrd="0" presId="urn:microsoft.com/office/officeart/2005/8/layout/hChevron3"/>
    <dgm:cxn modelId="{0833B7F8-7E6C-422D-9B19-46D38455A670}" type="presParOf" srcId="{7BF10344-BCB1-4C3A-9144-4B104776CF0C}" destId="{A3272374-C1D5-4E0E-BF6B-A2C4A0E4C08C}" srcOrd="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84C7A1-BAC0-4764-B2A2-B4EA42C63C40}" type="doc">
      <dgm:prSet loTypeId="urn:microsoft.com/office/officeart/2005/8/layout/gear1" loCatId="process" qsTypeId="urn:microsoft.com/office/officeart/2005/8/quickstyle/simple1" qsCatId="simple" csTypeId="urn:microsoft.com/office/officeart/2005/8/colors/accent1_2" csCatId="accent1" phldr="1"/>
      <dgm:spPr/>
    </dgm:pt>
    <dgm:pt modelId="{5CA66F7E-1F6A-4CDB-B502-119E7762BBF2}">
      <dgm:prSet phldrT="[Texto]" custT="1"/>
      <dgm:spPr>
        <a:blipFill rotWithShape="0">
          <a:blip xmlns:r="http://schemas.openxmlformats.org/officeDocument/2006/relationships" r:embed="rId1"/>
          <a:stretch>
            <a:fillRect/>
          </a:stretch>
        </a:blipFill>
        <a:ln>
          <a:solidFill>
            <a:srgbClr val="FF0000"/>
          </a:solidFill>
        </a:ln>
      </dgm:spPr>
      <dgm:t>
        <a:bodyPr/>
        <a:lstStyle/>
        <a:p>
          <a:pPr marL="0" marR="0" indent="0" algn="ctr" defTabSz="914400" eaLnBrk="1" fontAlgn="auto" latinLnBrk="0" hangingPunct="1">
            <a:lnSpc>
              <a:spcPct val="100000"/>
            </a:lnSpc>
            <a:spcBef>
              <a:spcPts val="0"/>
            </a:spcBef>
            <a:spcAft>
              <a:spcPts val="0"/>
            </a:spcAft>
            <a:buClrTx/>
            <a:buSzTx/>
            <a:buFontTx/>
            <a:buNone/>
            <a:tabLst/>
            <a:defRPr/>
          </a:pPr>
          <a:endParaRPr lang="es-MX" sz="1600" b="1" dirty="0" smtClean="0">
            <a:solidFill>
              <a:schemeClr val="tx1"/>
            </a:solidFill>
            <a:latin typeface="Arial" pitchFamily="34" charset="0"/>
            <a:cs typeface="Arial" pitchFamily="34" charset="0"/>
          </a:endParaRPr>
        </a:p>
        <a:p>
          <a:pPr marL="0" marR="0" indent="0" algn="ctr" defTabSz="914400" eaLnBrk="1" fontAlgn="auto" latinLnBrk="0" hangingPunct="1">
            <a:lnSpc>
              <a:spcPct val="100000"/>
            </a:lnSpc>
            <a:spcBef>
              <a:spcPts val="0"/>
            </a:spcBef>
            <a:spcAft>
              <a:spcPts val="0"/>
            </a:spcAft>
            <a:buClrTx/>
            <a:buSzTx/>
            <a:buFontTx/>
            <a:buNone/>
            <a:tabLst/>
            <a:defRPr/>
          </a:pPr>
          <a:endParaRPr lang="es-MX" sz="1600" b="1" dirty="0" smtClean="0">
            <a:solidFill>
              <a:schemeClr val="tx1"/>
            </a:solidFill>
            <a:latin typeface="Arial" pitchFamily="34" charset="0"/>
            <a:cs typeface="Arial" pitchFamily="34" charset="0"/>
          </a:endParaRPr>
        </a:p>
        <a:p>
          <a:pPr marL="0" marR="0" indent="0" algn="ctr" defTabSz="914400" eaLnBrk="1" fontAlgn="auto" latinLnBrk="0" hangingPunct="1">
            <a:lnSpc>
              <a:spcPct val="100000"/>
            </a:lnSpc>
            <a:spcBef>
              <a:spcPts val="0"/>
            </a:spcBef>
            <a:spcAft>
              <a:spcPts val="0"/>
            </a:spcAft>
            <a:buClrTx/>
            <a:buSzTx/>
            <a:buFontTx/>
            <a:buNone/>
            <a:tabLst/>
            <a:defRPr/>
          </a:pPr>
          <a:endParaRPr lang="es-MX" sz="1600" b="1" dirty="0" smtClean="0">
            <a:solidFill>
              <a:schemeClr val="tx1"/>
            </a:solidFill>
            <a:latin typeface="Arial" pitchFamily="34" charset="0"/>
            <a:cs typeface="Arial" pitchFamily="34" charset="0"/>
          </a:endParaRPr>
        </a:p>
        <a:p>
          <a:pPr marL="0" marR="0" indent="0" algn="ctr" defTabSz="914400" eaLnBrk="1" fontAlgn="auto" latinLnBrk="0" hangingPunct="1">
            <a:lnSpc>
              <a:spcPct val="100000"/>
            </a:lnSpc>
            <a:spcBef>
              <a:spcPts val="0"/>
            </a:spcBef>
            <a:spcAft>
              <a:spcPts val="0"/>
            </a:spcAft>
            <a:buClrTx/>
            <a:buSzTx/>
            <a:buFontTx/>
            <a:buNone/>
            <a:tabLst/>
            <a:defRPr/>
          </a:pPr>
          <a:endParaRPr lang="es-MX" sz="1600" b="1" dirty="0" smtClean="0">
            <a:solidFill>
              <a:srgbClr val="FF0000"/>
            </a:solidFill>
            <a:latin typeface="Arial" pitchFamily="34" charset="0"/>
            <a:cs typeface="Arial" pitchFamily="34" charset="0"/>
          </a:endParaRPr>
        </a:p>
        <a:p>
          <a:pPr marL="0" marR="0" indent="0" algn="ctr" defTabSz="914400" eaLnBrk="1" fontAlgn="auto" latinLnBrk="0" hangingPunct="1">
            <a:lnSpc>
              <a:spcPct val="100000"/>
            </a:lnSpc>
            <a:spcBef>
              <a:spcPts val="0"/>
            </a:spcBef>
            <a:spcAft>
              <a:spcPts val="0"/>
            </a:spcAft>
            <a:buClrTx/>
            <a:buSzTx/>
            <a:buFontTx/>
            <a:buNone/>
            <a:tabLst/>
            <a:defRPr/>
          </a:pPr>
          <a:endParaRPr lang="es-MX" sz="1600" b="1" dirty="0" smtClean="0">
            <a:solidFill>
              <a:srgbClr val="FF0000"/>
            </a:solidFill>
            <a:latin typeface="Arial" pitchFamily="34" charset="0"/>
            <a:cs typeface="Arial" pitchFamily="34" charset="0"/>
          </a:endParaRPr>
        </a:p>
        <a:p>
          <a:pPr marL="0" marR="0" indent="0" algn="ctr" defTabSz="914400" eaLnBrk="1" fontAlgn="auto" latinLnBrk="0" hangingPunct="1">
            <a:lnSpc>
              <a:spcPct val="100000"/>
            </a:lnSpc>
            <a:spcBef>
              <a:spcPts val="0"/>
            </a:spcBef>
            <a:spcAft>
              <a:spcPts val="0"/>
            </a:spcAft>
            <a:buClrTx/>
            <a:buSzTx/>
            <a:buFontTx/>
            <a:buNone/>
            <a:tabLst/>
            <a:defRPr/>
          </a:pPr>
          <a:endParaRPr lang="es-MX" sz="1600" b="1" dirty="0" smtClean="0">
            <a:solidFill>
              <a:srgbClr val="FF0000"/>
            </a:solidFill>
            <a:latin typeface="Arial" pitchFamily="34" charset="0"/>
            <a:cs typeface="Arial" pitchFamily="34" charset="0"/>
          </a:endParaRPr>
        </a:p>
        <a:p>
          <a:pPr marL="0" marR="0" indent="0" algn="ctr" defTabSz="914400" eaLnBrk="1" fontAlgn="auto" latinLnBrk="0" hangingPunct="1">
            <a:lnSpc>
              <a:spcPct val="100000"/>
            </a:lnSpc>
            <a:spcBef>
              <a:spcPts val="0"/>
            </a:spcBef>
            <a:spcAft>
              <a:spcPts val="0"/>
            </a:spcAft>
            <a:buClrTx/>
            <a:buSzTx/>
            <a:buFontTx/>
            <a:buNone/>
            <a:tabLst/>
            <a:defRPr/>
          </a:pPr>
          <a:endParaRPr lang="es-MX" sz="1600" b="1" dirty="0" smtClean="0">
            <a:solidFill>
              <a:srgbClr val="FF0000"/>
            </a:solidFill>
            <a:latin typeface="Arial" pitchFamily="34" charset="0"/>
            <a:cs typeface="Arial" pitchFamily="34" charset="0"/>
          </a:endParaRPr>
        </a:p>
        <a:p>
          <a:pPr marL="0" marR="0" indent="0" algn="ctr" defTabSz="914400" eaLnBrk="1" fontAlgn="auto" latinLnBrk="0" hangingPunct="1">
            <a:lnSpc>
              <a:spcPct val="100000"/>
            </a:lnSpc>
            <a:spcBef>
              <a:spcPts val="0"/>
            </a:spcBef>
            <a:spcAft>
              <a:spcPts val="0"/>
            </a:spcAft>
            <a:buClrTx/>
            <a:buSzTx/>
            <a:buFontTx/>
            <a:buNone/>
            <a:tabLst/>
            <a:defRPr/>
          </a:pPr>
          <a:endParaRPr lang="es-MX" sz="1600" b="1" dirty="0" smtClean="0">
            <a:solidFill>
              <a:srgbClr val="FF0000"/>
            </a:solidFill>
            <a:latin typeface="Arial" pitchFamily="34" charset="0"/>
            <a:cs typeface="Arial" pitchFamily="34" charset="0"/>
          </a:endParaRPr>
        </a:p>
        <a:p>
          <a:pPr marL="0" marR="0" indent="0" algn="ctr" defTabSz="914400" eaLnBrk="1" fontAlgn="auto" latinLnBrk="0" hangingPunct="1">
            <a:lnSpc>
              <a:spcPct val="100000"/>
            </a:lnSpc>
            <a:spcBef>
              <a:spcPts val="0"/>
            </a:spcBef>
            <a:spcAft>
              <a:spcPts val="0"/>
            </a:spcAft>
            <a:buClrTx/>
            <a:buSzTx/>
            <a:buFontTx/>
            <a:buNone/>
            <a:tabLst/>
            <a:defRPr/>
          </a:pPr>
          <a:r>
            <a:rPr lang="es-MX" sz="2400" b="1" dirty="0" smtClean="0">
              <a:solidFill>
                <a:srgbClr val="FF0000"/>
              </a:solidFill>
              <a:latin typeface="Arial" pitchFamily="34" charset="0"/>
              <a:cs typeface="Arial" pitchFamily="34" charset="0"/>
            </a:rPr>
            <a:t>VARIABLES </a:t>
          </a:r>
          <a:r>
            <a:rPr lang="es-MX" sz="2400" b="1" dirty="0" smtClean="0">
              <a:solidFill>
                <a:srgbClr val="FF0000"/>
              </a:solidFill>
              <a:latin typeface="Arial" pitchFamily="34" charset="0"/>
              <a:cs typeface="Arial" pitchFamily="34" charset="0"/>
            </a:rPr>
            <a:t>DE INVESTIGACIÓN</a:t>
          </a:r>
          <a:r>
            <a:rPr lang="es-VE" sz="24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r>
          <a:br>
            <a:rPr lang="es-VE" sz="2400" i="1" dirty="0" smtClean="0">
              <a:solidFill>
                <a:schemeClr val="tx1"/>
              </a:solidFill>
              <a:effectLst>
                <a:outerShdw blurRad="38100" dist="38100" dir="2700000" algn="tl">
                  <a:srgbClr val="000000">
                    <a:alpha val="43137"/>
                  </a:srgbClr>
                </a:outerShdw>
              </a:effectLst>
              <a:latin typeface="Arial" pitchFamily="34" charset="0"/>
              <a:cs typeface="Arial" pitchFamily="34" charset="0"/>
            </a:rPr>
          </a:br>
          <a:endParaRPr lang="es-ES" sz="2400" dirty="0" smtClean="0">
            <a:solidFill>
              <a:schemeClr val="tx1"/>
            </a:solidFill>
            <a:latin typeface="Arial" pitchFamily="34" charset="0"/>
            <a:cs typeface="Arial" pitchFamily="34" charset="0"/>
          </a:endParaRPr>
        </a:p>
        <a:p>
          <a:pPr marL="0" marR="0" indent="0" algn="ctr" defTabSz="914400" eaLnBrk="1" fontAlgn="auto" latinLnBrk="0" hangingPunct="1">
            <a:lnSpc>
              <a:spcPct val="100000"/>
            </a:lnSpc>
            <a:spcBef>
              <a:spcPts val="0"/>
            </a:spcBef>
            <a:spcAft>
              <a:spcPts val="0"/>
            </a:spcAft>
            <a:buClrTx/>
            <a:buSzTx/>
            <a:buFontTx/>
            <a:buNone/>
            <a:tabLst/>
            <a:defRPr/>
          </a:pPr>
          <a:endParaRPr lang="es-ES" sz="1400" dirty="0">
            <a:solidFill>
              <a:schemeClr val="tx1"/>
            </a:solidFill>
            <a:latin typeface="Arial" pitchFamily="34" charset="0"/>
            <a:cs typeface="Arial" pitchFamily="34" charset="0"/>
          </a:endParaRPr>
        </a:p>
      </dgm:t>
    </dgm:pt>
    <dgm:pt modelId="{EF4C8D12-E866-46C8-BFAB-420085E903F6}" type="parTrans" cxnId="{593D153C-F007-41E7-9AB3-33167633C5D9}">
      <dgm:prSet/>
      <dgm:spPr/>
      <dgm:t>
        <a:bodyPr/>
        <a:lstStyle/>
        <a:p>
          <a:endParaRPr lang="es-ES"/>
        </a:p>
      </dgm:t>
    </dgm:pt>
    <dgm:pt modelId="{F4A265BB-E83B-499A-A6C8-831E702A5514}" type="sibTrans" cxnId="{593D153C-F007-41E7-9AB3-33167633C5D9}">
      <dgm:prSet/>
      <dgm:spPr>
        <a:solidFill>
          <a:srgbClr val="FFFF00"/>
        </a:solidFill>
        <a:ln>
          <a:solidFill>
            <a:srgbClr val="FF0000"/>
          </a:solidFill>
        </a:ln>
      </dgm:spPr>
      <dgm:t>
        <a:bodyPr/>
        <a:lstStyle/>
        <a:p>
          <a:endParaRPr lang="es-ES" dirty="0"/>
        </a:p>
      </dgm:t>
    </dgm:pt>
    <dgm:pt modelId="{37D48B3D-8FE9-45AA-A85F-E94FC4969D08}">
      <dgm:prSet phldrT="[Texto]" phldr="1"/>
      <dgm:spPr/>
      <dgm:t>
        <a:bodyPr/>
        <a:lstStyle/>
        <a:p>
          <a:endParaRPr lang="es-ES" dirty="0"/>
        </a:p>
      </dgm:t>
    </dgm:pt>
    <dgm:pt modelId="{534BCA59-128C-493B-AD90-4D4A5E191638}" type="parTrans" cxnId="{9F5B55BC-A010-4EA1-8EAD-DFB54C267138}">
      <dgm:prSet/>
      <dgm:spPr/>
      <dgm:t>
        <a:bodyPr/>
        <a:lstStyle/>
        <a:p>
          <a:endParaRPr lang="es-ES"/>
        </a:p>
      </dgm:t>
    </dgm:pt>
    <dgm:pt modelId="{26E2AAEB-EDC7-41FA-8FD8-54602F423385}" type="sibTrans" cxnId="{9F5B55BC-A010-4EA1-8EAD-DFB54C267138}">
      <dgm:prSet/>
      <dgm:spPr/>
      <dgm:t>
        <a:bodyPr/>
        <a:lstStyle/>
        <a:p>
          <a:endParaRPr lang="es-ES"/>
        </a:p>
      </dgm:t>
    </dgm:pt>
    <dgm:pt modelId="{BE4F53A9-06B9-4BB3-BACF-D333CC5F5047}">
      <dgm:prSet phldrT="[Texto]" phldr="1"/>
      <dgm:spPr/>
      <dgm:t>
        <a:bodyPr/>
        <a:lstStyle/>
        <a:p>
          <a:endParaRPr lang="es-ES" dirty="0"/>
        </a:p>
      </dgm:t>
    </dgm:pt>
    <dgm:pt modelId="{3614FC3B-8B9B-48E4-8A6B-F971931462DF}" type="parTrans" cxnId="{A6C668DE-6870-445E-A330-4B1BFD2FC843}">
      <dgm:prSet/>
      <dgm:spPr/>
      <dgm:t>
        <a:bodyPr/>
        <a:lstStyle/>
        <a:p>
          <a:endParaRPr lang="es-ES"/>
        </a:p>
      </dgm:t>
    </dgm:pt>
    <dgm:pt modelId="{C3C52466-3DF0-48FF-86EF-D426951E3FAC}" type="sibTrans" cxnId="{A6C668DE-6870-445E-A330-4B1BFD2FC843}">
      <dgm:prSet/>
      <dgm:spPr/>
      <dgm:t>
        <a:bodyPr/>
        <a:lstStyle/>
        <a:p>
          <a:endParaRPr lang="es-ES"/>
        </a:p>
      </dgm:t>
    </dgm:pt>
    <dgm:pt modelId="{B0EDB72B-8352-4B3F-9C97-F8054E587C7B}">
      <dgm:prSet custT="1"/>
      <dgm:spPr>
        <a:blipFill rotWithShape="0">
          <a:blip xmlns:r="http://schemas.openxmlformats.org/officeDocument/2006/relationships" r:embed="rId2"/>
          <a:stretch>
            <a:fillRect/>
          </a:stretch>
        </a:blipFill>
        <a:ln>
          <a:solidFill>
            <a:srgbClr val="FF0000"/>
          </a:solidFill>
        </a:ln>
      </dgm:spPr>
      <dgm:t>
        <a:bodyPr/>
        <a:lstStyle/>
        <a:p>
          <a:r>
            <a:rPr lang="es-ES" sz="2000" b="1" dirty="0" smtClean="0">
              <a:solidFill>
                <a:srgbClr val="FF0000"/>
              </a:solidFill>
              <a:latin typeface="Arial" pitchFamily="34" charset="0"/>
              <a:cs typeface="Arial" pitchFamily="34" charset="0"/>
            </a:rPr>
            <a:t>INDEPENDIENTE</a:t>
          </a:r>
        </a:p>
        <a:p>
          <a:endParaRPr lang="es-ES" sz="2000" b="1" dirty="0" smtClean="0">
            <a:solidFill>
              <a:srgbClr val="FF0000"/>
            </a:solidFill>
            <a:latin typeface="Arial" pitchFamily="34" charset="0"/>
            <a:cs typeface="Arial" pitchFamily="34" charset="0"/>
          </a:endParaRPr>
        </a:p>
        <a:p>
          <a:endParaRPr lang="es-ES" sz="2000" b="1" dirty="0" smtClean="0">
            <a:solidFill>
              <a:srgbClr val="FF0000"/>
            </a:solidFill>
            <a:latin typeface="Arial" pitchFamily="34" charset="0"/>
            <a:cs typeface="Arial" pitchFamily="34" charset="0"/>
          </a:endParaRPr>
        </a:p>
        <a:p>
          <a:endParaRPr lang="es-ES" sz="2000" b="1" dirty="0" smtClean="0">
            <a:solidFill>
              <a:srgbClr val="FF0000"/>
            </a:solidFill>
            <a:latin typeface="Arial" pitchFamily="34" charset="0"/>
            <a:cs typeface="Arial" pitchFamily="34" charset="0"/>
          </a:endParaRPr>
        </a:p>
        <a:p>
          <a:r>
            <a:rPr lang="es-ES" sz="1600" b="1" dirty="0" smtClean="0">
              <a:solidFill>
                <a:srgbClr val="FF0000"/>
              </a:solidFill>
              <a:latin typeface="Arial" pitchFamily="34" charset="0"/>
              <a:cs typeface="Arial" pitchFamily="34" charset="0"/>
            </a:rPr>
            <a:t>ACTIVIDADES FISICAS RECREATIVAS</a:t>
          </a:r>
          <a:r>
            <a:rPr lang="es-ES" sz="1600" b="1" dirty="0" smtClean="0">
              <a:solidFill>
                <a:srgbClr val="0066CC"/>
              </a:solidFill>
              <a:latin typeface="Arial" pitchFamily="34" charset="0"/>
              <a:cs typeface="Arial" pitchFamily="34" charset="0"/>
            </a:rPr>
            <a:t>. </a:t>
          </a:r>
          <a:endParaRPr lang="es-ES" sz="1600" b="1" dirty="0">
            <a:solidFill>
              <a:srgbClr val="0066CC"/>
            </a:solidFill>
            <a:latin typeface="Arial" pitchFamily="34" charset="0"/>
            <a:cs typeface="Arial" pitchFamily="34" charset="0"/>
          </a:endParaRPr>
        </a:p>
      </dgm:t>
    </dgm:pt>
    <dgm:pt modelId="{474B5336-46EB-4824-8CB0-876E3071870C}" type="parTrans" cxnId="{588E676C-D177-4A76-9604-AC8C5F4DB231}">
      <dgm:prSet/>
      <dgm:spPr/>
      <dgm:t>
        <a:bodyPr/>
        <a:lstStyle/>
        <a:p>
          <a:endParaRPr lang="es-ES"/>
        </a:p>
      </dgm:t>
    </dgm:pt>
    <dgm:pt modelId="{BEDB5072-581A-4B3E-B915-CB7069A767C8}" type="sibTrans" cxnId="{588E676C-D177-4A76-9604-AC8C5F4DB231}">
      <dgm:prSet/>
      <dgm:spPr>
        <a:solidFill>
          <a:srgbClr val="FFFF00"/>
        </a:solidFill>
        <a:ln>
          <a:solidFill>
            <a:srgbClr val="FF0000"/>
          </a:solidFill>
        </a:ln>
        <a:effectLst>
          <a:glow rad="127000">
            <a:srgbClr val="FFC000"/>
          </a:glow>
        </a:effectLst>
      </dgm:spPr>
      <dgm:t>
        <a:bodyPr/>
        <a:lstStyle/>
        <a:p>
          <a:endParaRPr lang="es-ES" dirty="0"/>
        </a:p>
      </dgm:t>
    </dgm:pt>
    <dgm:pt modelId="{FFB4CEEB-7475-40E4-B20C-DA8CD822AFE0}">
      <dgm:prSet custT="1"/>
      <dgm:spPr>
        <a:blipFill rotWithShape="0">
          <a:blip xmlns:r="http://schemas.openxmlformats.org/officeDocument/2006/relationships" r:embed="rId3"/>
          <a:stretch>
            <a:fillRect/>
          </a:stretch>
        </a:blipFill>
        <a:ln>
          <a:solidFill>
            <a:srgbClr val="FF0000"/>
          </a:solidFill>
        </a:ln>
      </dgm:spPr>
      <dgm:t>
        <a:bodyPr/>
        <a:lstStyle/>
        <a:p>
          <a:endParaRPr lang="es-ES" sz="2000" b="1" u="sng" dirty="0" smtClean="0">
            <a:solidFill>
              <a:srgbClr val="FFFF00"/>
            </a:solidFill>
            <a:latin typeface="Arial" pitchFamily="34" charset="0"/>
            <a:cs typeface="Arial" pitchFamily="34" charset="0"/>
          </a:endParaRPr>
        </a:p>
        <a:p>
          <a:r>
            <a:rPr lang="es-ES" sz="2000" b="1" u="sng" dirty="0" smtClean="0">
              <a:solidFill>
                <a:srgbClr val="FFFF00"/>
              </a:solidFill>
              <a:latin typeface="Arial" pitchFamily="34" charset="0"/>
              <a:cs typeface="Arial" pitchFamily="34" charset="0"/>
            </a:rPr>
            <a:t>DEPENDIENTE</a:t>
          </a:r>
        </a:p>
        <a:p>
          <a:endParaRPr lang="es-ES" sz="2000" b="1" u="sng" dirty="0" smtClean="0">
            <a:solidFill>
              <a:srgbClr val="FFFF00"/>
            </a:solidFill>
            <a:latin typeface="Arial" pitchFamily="34" charset="0"/>
            <a:cs typeface="Arial" pitchFamily="34" charset="0"/>
          </a:endParaRPr>
        </a:p>
        <a:p>
          <a:endParaRPr lang="es-ES" sz="2000" b="1" u="sng" dirty="0" smtClean="0">
            <a:solidFill>
              <a:srgbClr val="FFFF00"/>
            </a:solidFill>
            <a:latin typeface="Arial" pitchFamily="34" charset="0"/>
            <a:cs typeface="Arial" pitchFamily="34" charset="0"/>
          </a:endParaRPr>
        </a:p>
        <a:p>
          <a:endParaRPr lang="es-EC" sz="2000" b="1" dirty="0" smtClean="0">
            <a:solidFill>
              <a:schemeClr val="tx1"/>
            </a:solidFill>
            <a:latin typeface="Arial" pitchFamily="34" charset="0"/>
            <a:cs typeface="Arial" pitchFamily="34" charset="0"/>
          </a:endParaRPr>
        </a:p>
        <a:p>
          <a:r>
            <a:rPr lang="es-EC" sz="2000" b="1" dirty="0" smtClean="0">
              <a:solidFill>
                <a:srgbClr val="FFFF00"/>
              </a:solidFill>
              <a:latin typeface="Arial" pitchFamily="34" charset="0"/>
              <a:cs typeface="Arial" pitchFamily="34" charset="0"/>
            </a:rPr>
            <a:t>CONDICIÓN </a:t>
          </a:r>
          <a:r>
            <a:rPr lang="es-EC" sz="2000" b="1" dirty="0" smtClean="0">
              <a:solidFill>
                <a:srgbClr val="FFFF00"/>
              </a:solidFill>
              <a:latin typeface="Arial" pitchFamily="34" charset="0"/>
              <a:cs typeface="Arial" pitchFamily="34" charset="0"/>
            </a:rPr>
            <a:t>FÍSICA</a:t>
          </a:r>
        </a:p>
        <a:p>
          <a:r>
            <a:rPr lang="es-EC" sz="2000" b="1" dirty="0" smtClean="0">
              <a:solidFill>
                <a:srgbClr val="FFFF00"/>
              </a:solidFill>
              <a:latin typeface="Arial" pitchFamily="34" charset="0"/>
              <a:cs typeface="Arial" pitchFamily="34" charset="0"/>
            </a:rPr>
            <a:t>MOTIVACION </a:t>
          </a:r>
        </a:p>
        <a:p>
          <a:r>
            <a:rPr lang="es-EC" sz="2000" b="1" dirty="0" smtClean="0">
              <a:solidFill>
                <a:schemeClr val="tx1"/>
              </a:solidFill>
              <a:latin typeface="Arial" pitchFamily="34" charset="0"/>
              <a:cs typeface="Arial" pitchFamily="34" charset="0"/>
            </a:rPr>
            <a:t> </a:t>
          </a:r>
          <a:r>
            <a:rPr lang="es-ES" sz="2000" b="1" dirty="0" smtClean="0">
              <a:solidFill>
                <a:schemeClr val="tx1"/>
              </a:solidFill>
              <a:latin typeface="Arial" pitchFamily="34" charset="0"/>
              <a:cs typeface="Arial" pitchFamily="34" charset="0"/>
            </a:rPr>
            <a:t> </a:t>
          </a:r>
          <a:endParaRPr lang="es-ES" sz="2000" b="1" dirty="0">
            <a:solidFill>
              <a:schemeClr val="tx1"/>
            </a:solidFill>
            <a:latin typeface="Arial" pitchFamily="34" charset="0"/>
            <a:cs typeface="Arial" pitchFamily="34" charset="0"/>
          </a:endParaRPr>
        </a:p>
      </dgm:t>
    </dgm:pt>
    <dgm:pt modelId="{09676F47-B508-4F9D-80E5-3D0A7A638E72}" type="parTrans" cxnId="{BCCDB824-9A77-4ABF-9E36-6DED6F5F4E8F}">
      <dgm:prSet/>
      <dgm:spPr/>
      <dgm:t>
        <a:bodyPr/>
        <a:lstStyle/>
        <a:p>
          <a:endParaRPr lang="es-ES"/>
        </a:p>
      </dgm:t>
    </dgm:pt>
    <dgm:pt modelId="{B77CF499-56A0-4A7C-B9B9-DFA019CD38AC}" type="sibTrans" cxnId="{BCCDB824-9A77-4ABF-9E36-6DED6F5F4E8F}">
      <dgm:prSet/>
      <dgm:spPr>
        <a:noFill/>
        <a:ln>
          <a:noFill/>
        </a:ln>
      </dgm:spPr>
      <dgm:t>
        <a:bodyPr/>
        <a:lstStyle/>
        <a:p>
          <a:endParaRPr lang="es-ES" dirty="0"/>
        </a:p>
      </dgm:t>
    </dgm:pt>
    <dgm:pt modelId="{65077CD0-C8D9-44F8-9234-5362FB374CFB}">
      <dgm:prSet/>
      <dgm:spPr/>
      <dgm:t>
        <a:bodyPr/>
        <a:lstStyle/>
        <a:p>
          <a:endParaRPr lang="es-ES" dirty="0"/>
        </a:p>
      </dgm:t>
    </dgm:pt>
    <dgm:pt modelId="{AEEDC461-DE30-4BF5-8678-2E92F0573FB8}" type="parTrans" cxnId="{4FA0DC7C-B459-44DA-904B-4167DF81FA78}">
      <dgm:prSet/>
      <dgm:spPr/>
      <dgm:t>
        <a:bodyPr/>
        <a:lstStyle/>
        <a:p>
          <a:endParaRPr lang="es-ES"/>
        </a:p>
      </dgm:t>
    </dgm:pt>
    <dgm:pt modelId="{9E8B072A-2CAC-498C-B8C4-BFB0EE8F91D1}" type="sibTrans" cxnId="{4FA0DC7C-B459-44DA-904B-4167DF81FA78}">
      <dgm:prSet/>
      <dgm:spPr/>
      <dgm:t>
        <a:bodyPr/>
        <a:lstStyle/>
        <a:p>
          <a:endParaRPr lang="es-ES"/>
        </a:p>
      </dgm:t>
    </dgm:pt>
    <dgm:pt modelId="{6FCB48C3-AB99-4779-A9AB-B8C14D8E0FF9}" type="pres">
      <dgm:prSet presAssocID="{C984C7A1-BAC0-4764-B2A2-B4EA42C63C40}" presName="composite" presStyleCnt="0">
        <dgm:presLayoutVars>
          <dgm:chMax val="3"/>
          <dgm:animLvl val="lvl"/>
          <dgm:resizeHandles val="exact"/>
        </dgm:presLayoutVars>
      </dgm:prSet>
      <dgm:spPr/>
    </dgm:pt>
    <dgm:pt modelId="{1DE10489-0D7E-4B99-94F6-2CB20E8A2FB8}" type="pres">
      <dgm:prSet presAssocID="{5CA66F7E-1F6A-4CDB-B502-119E7762BBF2}" presName="gear1" presStyleLbl="node1" presStyleIdx="0" presStyleCnt="3" custAng="21158704" custScaleX="112889" custScaleY="79166" custLinFactNeighborX="10550" custLinFactNeighborY="-9043">
        <dgm:presLayoutVars>
          <dgm:chMax val="1"/>
          <dgm:bulletEnabled val="1"/>
        </dgm:presLayoutVars>
      </dgm:prSet>
      <dgm:spPr/>
      <dgm:t>
        <a:bodyPr/>
        <a:lstStyle/>
        <a:p>
          <a:endParaRPr lang="es-ES"/>
        </a:p>
      </dgm:t>
    </dgm:pt>
    <dgm:pt modelId="{92BDC494-A9F4-4677-9D45-297C239FC869}" type="pres">
      <dgm:prSet presAssocID="{5CA66F7E-1F6A-4CDB-B502-119E7762BBF2}" presName="gear1srcNode" presStyleLbl="node1" presStyleIdx="0" presStyleCnt="3"/>
      <dgm:spPr/>
      <dgm:t>
        <a:bodyPr/>
        <a:lstStyle/>
        <a:p>
          <a:endParaRPr lang="es-ES"/>
        </a:p>
      </dgm:t>
    </dgm:pt>
    <dgm:pt modelId="{287B580A-FD57-42A9-B77C-246417E831A2}" type="pres">
      <dgm:prSet presAssocID="{5CA66F7E-1F6A-4CDB-B502-119E7762BBF2}" presName="gear1dstNode" presStyleLbl="node1" presStyleIdx="0" presStyleCnt="3"/>
      <dgm:spPr/>
      <dgm:t>
        <a:bodyPr/>
        <a:lstStyle/>
        <a:p>
          <a:endParaRPr lang="es-ES"/>
        </a:p>
      </dgm:t>
    </dgm:pt>
    <dgm:pt modelId="{4839A208-E301-4ABA-8838-0C79F1E09FE6}" type="pres">
      <dgm:prSet presAssocID="{FFB4CEEB-7475-40E4-B20C-DA8CD822AFE0}" presName="gear2" presStyleLbl="node1" presStyleIdx="1" presStyleCnt="3" custScaleX="168145" custScaleY="126428" custLinFactNeighborX="-29906" custLinFactNeighborY="21353">
        <dgm:presLayoutVars>
          <dgm:chMax val="1"/>
          <dgm:bulletEnabled val="1"/>
        </dgm:presLayoutVars>
      </dgm:prSet>
      <dgm:spPr/>
      <dgm:t>
        <a:bodyPr/>
        <a:lstStyle/>
        <a:p>
          <a:endParaRPr lang="es-ES"/>
        </a:p>
      </dgm:t>
    </dgm:pt>
    <dgm:pt modelId="{1EAF97E3-0C53-46A1-B645-FE7157C9C68F}" type="pres">
      <dgm:prSet presAssocID="{FFB4CEEB-7475-40E4-B20C-DA8CD822AFE0}" presName="gear2srcNode" presStyleLbl="node1" presStyleIdx="1" presStyleCnt="3"/>
      <dgm:spPr/>
      <dgm:t>
        <a:bodyPr/>
        <a:lstStyle/>
        <a:p>
          <a:endParaRPr lang="es-ES"/>
        </a:p>
      </dgm:t>
    </dgm:pt>
    <dgm:pt modelId="{9B913F1F-31C8-4CAA-9FD7-CF0B6DC7CE74}" type="pres">
      <dgm:prSet presAssocID="{FFB4CEEB-7475-40E4-B20C-DA8CD822AFE0}" presName="gear2dstNode" presStyleLbl="node1" presStyleIdx="1" presStyleCnt="3"/>
      <dgm:spPr/>
      <dgm:t>
        <a:bodyPr/>
        <a:lstStyle/>
        <a:p>
          <a:endParaRPr lang="es-ES"/>
        </a:p>
      </dgm:t>
    </dgm:pt>
    <dgm:pt modelId="{98FFBA40-1534-4811-8BFD-CF4C166A2C26}" type="pres">
      <dgm:prSet presAssocID="{B0EDB72B-8352-4B3F-9C97-F8054E587C7B}" presName="gear3" presStyleLbl="node1" presStyleIdx="2" presStyleCnt="3" custScaleX="165830" custScaleY="151099" custLinFactNeighborX="9911" custLinFactNeighborY="-1468"/>
      <dgm:spPr/>
      <dgm:t>
        <a:bodyPr/>
        <a:lstStyle/>
        <a:p>
          <a:endParaRPr lang="es-ES"/>
        </a:p>
      </dgm:t>
    </dgm:pt>
    <dgm:pt modelId="{E241B8CC-7AFD-47B7-80EA-36239CD706B7}" type="pres">
      <dgm:prSet presAssocID="{B0EDB72B-8352-4B3F-9C97-F8054E587C7B}" presName="gear3tx" presStyleLbl="node1" presStyleIdx="2" presStyleCnt="3">
        <dgm:presLayoutVars>
          <dgm:chMax val="1"/>
          <dgm:bulletEnabled val="1"/>
        </dgm:presLayoutVars>
      </dgm:prSet>
      <dgm:spPr/>
      <dgm:t>
        <a:bodyPr/>
        <a:lstStyle/>
        <a:p>
          <a:endParaRPr lang="es-ES"/>
        </a:p>
      </dgm:t>
    </dgm:pt>
    <dgm:pt modelId="{D1ABD549-408C-4CBD-BEE4-F0A67AB5A503}" type="pres">
      <dgm:prSet presAssocID="{B0EDB72B-8352-4B3F-9C97-F8054E587C7B}" presName="gear3srcNode" presStyleLbl="node1" presStyleIdx="2" presStyleCnt="3"/>
      <dgm:spPr/>
      <dgm:t>
        <a:bodyPr/>
        <a:lstStyle/>
        <a:p>
          <a:endParaRPr lang="es-ES"/>
        </a:p>
      </dgm:t>
    </dgm:pt>
    <dgm:pt modelId="{1B720D17-C243-431B-9E0C-B5B81288CF6C}" type="pres">
      <dgm:prSet presAssocID="{B0EDB72B-8352-4B3F-9C97-F8054E587C7B}" presName="gear3dstNode" presStyleLbl="node1" presStyleIdx="2" presStyleCnt="3"/>
      <dgm:spPr/>
      <dgm:t>
        <a:bodyPr/>
        <a:lstStyle/>
        <a:p>
          <a:endParaRPr lang="es-ES"/>
        </a:p>
      </dgm:t>
    </dgm:pt>
    <dgm:pt modelId="{37D4C60D-E7C9-4D77-A3F3-F99BE2486C82}" type="pres">
      <dgm:prSet presAssocID="{F4A265BB-E83B-499A-A6C8-831E702A5514}" presName="connector1" presStyleLbl="sibTrans2D1" presStyleIdx="0" presStyleCnt="3" custAng="7106739" custScaleX="88451" custScaleY="79123"/>
      <dgm:spPr/>
      <dgm:t>
        <a:bodyPr/>
        <a:lstStyle/>
        <a:p>
          <a:endParaRPr lang="es-ES"/>
        </a:p>
      </dgm:t>
    </dgm:pt>
    <dgm:pt modelId="{8638725D-EF41-4F10-803F-C09975F2EB98}" type="pres">
      <dgm:prSet presAssocID="{B77CF499-56A0-4A7C-B9B9-DFA019CD38AC}" presName="connector2" presStyleLbl="sibTrans2D1" presStyleIdx="1" presStyleCnt="3" custLinFactNeighborX="11031" custLinFactNeighborY="-47706"/>
      <dgm:spPr/>
      <dgm:t>
        <a:bodyPr/>
        <a:lstStyle/>
        <a:p>
          <a:endParaRPr lang="es-ES"/>
        </a:p>
      </dgm:t>
    </dgm:pt>
    <dgm:pt modelId="{36C78C40-32EB-4A47-94E5-124F00F67B20}" type="pres">
      <dgm:prSet presAssocID="{BEDB5072-581A-4B3E-B915-CB7069A767C8}" presName="connector3" presStyleLbl="sibTrans2D1" presStyleIdx="2" presStyleCnt="3" custAng="6612231" custScaleX="122251" custScaleY="77357" custLinFactNeighborX="58771" custLinFactNeighborY="46975"/>
      <dgm:spPr/>
      <dgm:t>
        <a:bodyPr/>
        <a:lstStyle/>
        <a:p>
          <a:endParaRPr lang="es-ES"/>
        </a:p>
      </dgm:t>
    </dgm:pt>
  </dgm:ptLst>
  <dgm:cxnLst>
    <dgm:cxn modelId="{52492D71-488E-434B-8DDF-A3DDFA70820E}" type="presOf" srcId="{BEDB5072-581A-4B3E-B915-CB7069A767C8}" destId="{36C78C40-32EB-4A47-94E5-124F00F67B20}" srcOrd="0" destOrd="0" presId="urn:microsoft.com/office/officeart/2005/8/layout/gear1"/>
    <dgm:cxn modelId="{1B5CFC68-E9E0-44B0-B25A-1AF109FDF745}" type="presOf" srcId="{5CA66F7E-1F6A-4CDB-B502-119E7762BBF2}" destId="{92BDC494-A9F4-4677-9D45-297C239FC869}" srcOrd="1" destOrd="0" presId="urn:microsoft.com/office/officeart/2005/8/layout/gear1"/>
    <dgm:cxn modelId="{D0886328-0A6F-450B-8DB8-FD6C3A240E28}" type="presOf" srcId="{B77CF499-56A0-4A7C-B9B9-DFA019CD38AC}" destId="{8638725D-EF41-4F10-803F-C09975F2EB98}" srcOrd="0" destOrd="0" presId="urn:microsoft.com/office/officeart/2005/8/layout/gear1"/>
    <dgm:cxn modelId="{9F5B55BC-A010-4EA1-8EAD-DFB54C267138}" srcId="{C984C7A1-BAC0-4764-B2A2-B4EA42C63C40}" destId="{37D48B3D-8FE9-45AA-A85F-E94FC4969D08}" srcOrd="4" destOrd="0" parTransId="{534BCA59-128C-493B-AD90-4D4A5E191638}" sibTransId="{26E2AAEB-EDC7-41FA-8FD8-54602F423385}"/>
    <dgm:cxn modelId="{7B03B4E4-3330-462D-A31C-995FD2DC145E}" type="presOf" srcId="{5CA66F7E-1F6A-4CDB-B502-119E7762BBF2}" destId="{1DE10489-0D7E-4B99-94F6-2CB20E8A2FB8}" srcOrd="0" destOrd="0" presId="urn:microsoft.com/office/officeart/2005/8/layout/gear1"/>
    <dgm:cxn modelId="{BCCDB824-9A77-4ABF-9E36-6DED6F5F4E8F}" srcId="{C984C7A1-BAC0-4764-B2A2-B4EA42C63C40}" destId="{FFB4CEEB-7475-40E4-B20C-DA8CD822AFE0}" srcOrd="1" destOrd="0" parTransId="{09676F47-B508-4F9D-80E5-3D0A7A638E72}" sibTransId="{B77CF499-56A0-4A7C-B9B9-DFA019CD38AC}"/>
    <dgm:cxn modelId="{EF1C0AF9-44D1-4528-946A-BF02851DE081}" type="presOf" srcId="{B0EDB72B-8352-4B3F-9C97-F8054E587C7B}" destId="{98FFBA40-1534-4811-8BFD-CF4C166A2C26}" srcOrd="0" destOrd="0" presId="urn:microsoft.com/office/officeart/2005/8/layout/gear1"/>
    <dgm:cxn modelId="{7A622D09-976E-481B-BD78-5AA56E5149F7}" type="presOf" srcId="{B0EDB72B-8352-4B3F-9C97-F8054E587C7B}" destId="{1B720D17-C243-431B-9E0C-B5B81288CF6C}" srcOrd="3" destOrd="0" presId="urn:microsoft.com/office/officeart/2005/8/layout/gear1"/>
    <dgm:cxn modelId="{593D153C-F007-41E7-9AB3-33167633C5D9}" srcId="{C984C7A1-BAC0-4764-B2A2-B4EA42C63C40}" destId="{5CA66F7E-1F6A-4CDB-B502-119E7762BBF2}" srcOrd="0" destOrd="0" parTransId="{EF4C8D12-E866-46C8-BFAB-420085E903F6}" sibTransId="{F4A265BB-E83B-499A-A6C8-831E702A5514}"/>
    <dgm:cxn modelId="{588E676C-D177-4A76-9604-AC8C5F4DB231}" srcId="{C984C7A1-BAC0-4764-B2A2-B4EA42C63C40}" destId="{B0EDB72B-8352-4B3F-9C97-F8054E587C7B}" srcOrd="2" destOrd="0" parTransId="{474B5336-46EB-4824-8CB0-876E3071870C}" sibTransId="{BEDB5072-581A-4B3E-B915-CB7069A767C8}"/>
    <dgm:cxn modelId="{1E996E2F-6AF3-4876-A101-214CF82844BB}" type="presOf" srcId="{FFB4CEEB-7475-40E4-B20C-DA8CD822AFE0}" destId="{9B913F1F-31C8-4CAA-9FD7-CF0B6DC7CE74}" srcOrd="2" destOrd="0" presId="urn:microsoft.com/office/officeart/2005/8/layout/gear1"/>
    <dgm:cxn modelId="{3709152C-7323-475D-BFED-8A2A5FFE0CF0}" type="presOf" srcId="{FFB4CEEB-7475-40E4-B20C-DA8CD822AFE0}" destId="{4839A208-E301-4ABA-8838-0C79F1E09FE6}" srcOrd="0" destOrd="0" presId="urn:microsoft.com/office/officeart/2005/8/layout/gear1"/>
    <dgm:cxn modelId="{71E3390C-ACB2-4024-BE5D-7D23EFCE8054}" type="presOf" srcId="{C984C7A1-BAC0-4764-B2A2-B4EA42C63C40}" destId="{6FCB48C3-AB99-4779-A9AB-B8C14D8E0FF9}" srcOrd="0" destOrd="0" presId="urn:microsoft.com/office/officeart/2005/8/layout/gear1"/>
    <dgm:cxn modelId="{0D2F7A40-71AE-480D-9D20-F0CC64925CA6}" type="presOf" srcId="{F4A265BB-E83B-499A-A6C8-831E702A5514}" destId="{37D4C60D-E7C9-4D77-A3F3-F99BE2486C82}" srcOrd="0" destOrd="0" presId="urn:microsoft.com/office/officeart/2005/8/layout/gear1"/>
    <dgm:cxn modelId="{55500CA2-0AD0-4471-BDC3-D39E74DB682D}" type="presOf" srcId="{5CA66F7E-1F6A-4CDB-B502-119E7762BBF2}" destId="{287B580A-FD57-42A9-B77C-246417E831A2}" srcOrd="2" destOrd="0" presId="urn:microsoft.com/office/officeart/2005/8/layout/gear1"/>
    <dgm:cxn modelId="{4FA0DC7C-B459-44DA-904B-4167DF81FA78}" srcId="{C984C7A1-BAC0-4764-B2A2-B4EA42C63C40}" destId="{65077CD0-C8D9-44F8-9234-5362FB374CFB}" srcOrd="3" destOrd="0" parTransId="{AEEDC461-DE30-4BF5-8678-2E92F0573FB8}" sibTransId="{9E8B072A-2CAC-498C-B8C4-BFB0EE8F91D1}"/>
    <dgm:cxn modelId="{F7E6C94C-F307-4458-9962-9A924BEA70DD}" type="presOf" srcId="{B0EDB72B-8352-4B3F-9C97-F8054E587C7B}" destId="{E241B8CC-7AFD-47B7-80EA-36239CD706B7}" srcOrd="1" destOrd="0" presId="urn:microsoft.com/office/officeart/2005/8/layout/gear1"/>
    <dgm:cxn modelId="{A6C668DE-6870-445E-A330-4B1BFD2FC843}" srcId="{C984C7A1-BAC0-4764-B2A2-B4EA42C63C40}" destId="{BE4F53A9-06B9-4BB3-BACF-D333CC5F5047}" srcOrd="5" destOrd="0" parTransId="{3614FC3B-8B9B-48E4-8A6B-F971931462DF}" sibTransId="{C3C52466-3DF0-48FF-86EF-D426951E3FAC}"/>
    <dgm:cxn modelId="{02C43311-3529-45E5-BA9A-9C5E60C5585E}" type="presOf" srcId="{B0EDB72B-8352-4B3F-9C97-F8054E587C7B}" destId="{D1ABD549-408C-4CBD-BEE4-F0A67AB5A503}" srcOrd="2" destOrd="0" presId="urn:microsoft.com/office/officeart/2005/8/layout/gear1"/>
    <dgm:cxn modelId="{0C7AF8BA-0856-4C02-AC8B-8EDE53771FDB}" type="presOf" srcId="{FFB4CEEB-7475-40E4-B20C-DA8CD822AFE0}" destId="{1EAF97E3-0C53-46A1-B645-FE7157C9C68F}" srcOrd="1" destOrd="0" presId="urn:microsoft.com/office/officeart/2005/8/layout/gear1"/>
    <dgm:cxn modelId="{DE03E7B4-B091-4E5C-BFAD-7BE0802B9DBA}" type="presParOf" srcId="{6FCB48C3-AB99-4779-A9AB-B8C14D8E0FF9}" destId="{1DE10489-0D7E-4B99-94F6-2CB20E8A2FB8}" srcOrd="0" destOrd="0" presId="urn:microsoft.com/office/officeart/2005/8/layout/gear1"/>
    <dgm:cxn modelId="{1B38B6DD-F0C3-49F5-93C8-8B661F5BBA0E}" type="presParOf" srcId="{6FCB48C3-AB99-4779-A9AB-B8C14D8E0FF9}" destId="{92BDC494-A9F4-4677-9D45-297C239FC869}" srcOrd="1" destOrd="0" presId="urn:microsoft.com/office/officeart/2005/8/layout/gear1"/>
    <dgm:cxn modelId="{85BB41C1-4E29-41BB-8A75-F91CEEA2EEE8}" type="presParOf" srcId="{6FCB48C3-AB99-4779-A9AB-B8C14D8E0FF9}" destId="{287B580A-FD57-42A9-B77C-246417E831A2}" srcOrd="2" destOrd="0" presId="urn:microsoft.com/office/officeart/2005/8/layout/gear1"/>
    <dgm:cxn modelId="{096C62AD-9DAC-4F6D-AE9D-F4DEBBDB56E6}" type="presParOf" srcId="{6FCB48C3-AB99-4779-A9AB-B8C14D8E0FF9}" destId="{4839A208-E301-4ABA-8838-0C79F1E09FE6}" srcOrd="3" destOrd="0" presId="urn:microsoft.com/office/officeart/2005/8/layout/gear1"/>
    <dgm:cxn modelId="{AD1AED58-BA3F-4B4B-8808-A0EFFD2FDCED}" type="presParOf" srcId="{6FCB48C3-AB99-4779-A9AB-B8C14D8E0FF9}" destId="{1EAF97E3-0C53-46A1-B645-FE7157C9C68F}" srcOrd="4" destOrd="0" presId="urn:microsoft.com/office/officeart/2005/8/layout/gear1"/>
    <dgm:cxn modelId="{18E18A8E-CE13-4976-AE29-3E9EB75446BF}" type="presParOf" srcId="{6FCB48C3-AB99-4779-A9AB-B8C14D8E0FF9}" destId="{9B913F1F-31C8-4CAA-9FD7-CF0B6DC7CE74}" srcOrd="5" destOrd="0" presId="urn:microsoft.com/office/officeart/2005/8/layout/gear1"/>
    <dgm:cxn modelId="{608725A0-641B-4E5F-AE28-47A8D04823B6}" type="presParOf" srcId="{6FCB48C3-AB99-4779-A9AB-B8C14D8E0FF9}" destId="{98FFBA40-1534-4811-8BFD-CF4C166A2C26}" srcOrd="6" destOrd="0" presId="urn:microsoft.com/office/officeart/2005/8/layout/gear1"/>
    <dgm:cxn modelId="{21B3DE5A-B336-41B4-8632-02A8F29F7EDC}" type="presParOf" srcId="{6FCB48C3-AB99-4779-A9AB-B8C14D8E0FF9}" destId="{E241B8CC-7AFD-47B7-80EA-36239CD706B7}" srcOrd="7" destOrd="0" presId="urn:microsoft.com/office/officeart/2005/8/layout/gear1"/>
    <dgm:cxn modelId="{9D19A321-7F83-430D-85E8-E19F0BA5FDD8}" type="presParOf" srcId="{6FCB48C3-AB99-4779-A9AB-B8C14D8E0FF9}" destId="{D1ABD549-408C-4CBD-BEE4-F0A67AB5A503}" srcOrd="8" destOrd="0" presId="urn:microsoft.com/office/officeart/2005/8/layout/gear1"/>
    <dgm:cxn modelId="{923654CE-AD13-402F-B16E-F238875D963E}" type="presParOf" srcId="{6FCB48C3-AB99-4779-A9AB-B8C14D8E0FF9}" destId="{1B720D17-C243-431B-9E0C-B5B81288CF6C}" srcOrd="9" destOrd="0" presId="urn:microsoft.com/office/officeart/2005/8/layout/gear1"/>
    <dgm:cxn modelId="{9BB90C35-3BA7-4561-9766-5A51B3225BF2}" type="presParOf" srcId="{6FCB48C3-AB99-4779-A9AB-B8C14D8E0FF9}" destId="{37D4C60D-E7C9-4D77-A3F3-F99BE2486C82}" srcOrd="10" destOrd="0" presId="urn:microsoft.com/office/officeart/2005/8/layout/gear1"/>
    <dgm:cxn modelId="{14F5D28A-6C1E-4414-A66D-49DF1D83EDDE}" type="presParOf" srcId="{6FCB48C3-AB99-4779-A9AB-B8C14D8E0FF9}" destId="{8638725D-EF41-4F10-803F-C09975F2EB98}" srcOrd="11" destOrd="0" presId="urn:microsoft.com/office/officeart/2005/8/layout/gear1"/>
    <dgm:cxn modelId="{8262B9AD-F754-4FCE-8389-7246798201FA}" type="presParOf" srcId="{6FCB48C3-AB99-4779-A9AB-B8C14D8E0FF9}" destId="{36C78C40-32EB-4A47-94E5-124F00F67B20}" srcOrd="12" destOrd="0" presId="urn:microsoft.com/office/officeart/2005/8/layout/gear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7C9944-0343-41E0-BF61-65C8B3671F7B}" type="doc">
      <dgm:prSet loTypeId="urn:microsoft.com/office/officeart/2005/8/layout/cycle8" loCatId="cycle" qsTypeId="urn:microsoft.com/office/officeart/2005/8/quickstyle/simple1" qsCatId="simple" csTypeId="urn:microsoft.com/office/officeart/2005/8/colors/accent1_2" csCatId="accent1" phldr="1"/>
      <dgm:spPr/>
    </dgm:pt>
    <dgm:pt modelId="{0596CB15-CEC0-4350-851B-F72BA21A2145}">
      <dgm:prSet phldrT="[Texto]" phldr="1"/>
      <dgm:spPr>
        <a:blipFill rotWithShape="0">
          <a:blip xmlns:r="http://schemas.openxmlformats.org/officeDocument/2006/relationships" r:embed="rId1"/>
          <a:stretch>
            <a:fillRect/>
          </a:stretch>
        </a:blipFill>
      </dgm:spPr>
      <dgm:t>
        <a:bodyPr/>
        <a:lstStyle/>
        <a:p>
          <a:endParaRPr lang="es-EC" dirty="0"/>
        </a:p>
      </dgm:t>
    </dgm:pt>
    <dgm:pt modelId="{D96C328D-BAFC-42AC-BFA1-9FAC2ECAB12B}" type="parTrans" cxnId="{22DDCF27-5746-4043-A492-9E84DC774DCC}">
      <dgm:prSet/>
      <dgm:spPr/>
      <dgm:t>
        <a:bodyPr/>
        <a:lstStyle/>
        <a:p>
          <a:endParaRPr lang="es-EC"/>
        </a:p>
      </dgm:t>
    </dgm:pt>
    <dgm:pt modelId="{07EEA5DD-8632-4FD9-AD81-CDBD4E8A17B3}" type="sibTrans" cxnId="{22DDCF27-5746-4043-A492-9E84DC774DCC}">
      <dgm:prSet/>
      <dgm:spPr/>
      <dgm:t>
        <a:bodyPr/>
        <a:lstStyle/>
        <a:p>
          <a:endParaRPr lang="es-EC"/>
        </a:p>
      </dgm:t>
    </dgm:pt>
    <dgm:pt modelId="{DD528DF2-B744-4491-BE30-20D183AFEA3D}">
      <dgm:prSet phldrT="[Texto]" phldr="1"/>
      <dgm:spPr>
        <a:blipFill rotWithShape="0">
          <a:blip xmlns:r="http://schemas.openxmlformats.org/officeDocument/2006/relationships" r:embed="rId2"/>
          <a:stretch>
            <a:fillRect/>
          </a:stretch>
        </a:blipFill>
      </dgm:spPr>
      <dgm:t>
        <a:bodyPr/>
        <a:lstStyle/>
        <a:p>
          <a:endParaRPr lang="es-EC" dirty="0"/>
        </a:p>
      </dgm:t>
    </dgm:pt>
    <dgm:pt modelId="{3455B84D-A8AC-439D-80B7-8CC12228D27F}" type="parTrans" cxnId="{6E09DF07-A0BF-4E88-8002-AA8E7E76BDB1}">
      <dgm:prSet/>
      <dgm:spPr/>
      <dgm:t>
        <a:bodyPr/>
        <a:lstStyle/>
        <a:p>
          <a:endParaRPr lang="es-EC"/>
        </a:p>
      </dgm:t>
    </dgm:pt>
    <dgm:pt modelId="{E5457CE3-E37C-4F5E-8174-C38BBD741132}" type="sibTrans" cxnId="{6E09DF07-A0BF-4E88-8002-AA8E7E76BDB1}">
      <dgm:prSet/>
      <dgm:spPr/>
      <dgm:t>
        <a:bodyPr/>
        <a:lstStyle/>
        <a:p>
          <a:endParaRPr lang="es-EC"/>
        </a:p>
      </dgm:t>
    </dgm:pt>
    <dgm:pt modelId="{81C800F7-5399-4C59-B68D-AF4922B82653}">
      <dgm:prSet phldrT="[Texto]" phldr="1"/>
      <dgm:spPr>
        <a:blipFill rotWithShape="0">
          <a:blip xmlns:r="http://schemas.openxmlformats.org/officeDocument/2006/relationships" r:embed="rId3"/>
          <a:stretch>
            <a:fillRect/>
          </a:stretch>
        </a:blipFill>
      </dgm:spPr>
      <dgm:t>
        <a:bodyPr/>
        <a:lstStyle/>
        <a:p>
          <a:endParaRPr lang="es-EC" dirty="0"/>
        </a:p>
      </dgm:t>
    </dgm:pt>
    <dgm:pt modelId="{F2C60D6A-60F9-438C-8AD8-B0CD500D898B}" type="parTrans" cxnId="{72A04417-296B-4521-A0A4-4D4558DA7EEB}">
      <dgm:prSet/>
      <dgm:spPr/>
      <dgm:t>
        <a:bodyPr/>
        <a:lstStyle/>
        <a:p>
          <a:endParaRPr lang="es-EC"/>
        </a:p>
      </dgm:t>
    </dgm:pt>
    <dgm:pt modelId="{9D63BD34-D7AA-4668-A0D8-032618EE42AB}" type="sibTrans" cxnId="{72A04417-296B-4521-A0A4-4D4558DA7EEB}">
      <dgm:prSet/>
      <dgm:spPr/>
      <dgm:t>
        <a:bodyPr/>
        <a:lstStyle/>
        <a:p>
          <a:endParaRPr lang="es-EC"/>
        </a:p>
      </dgm:t>
    </dgm:pt>
    <dgm:pt modelId="{D1C4E887-680E-46CF-90F3-CFA1855E8D1C}" type="pres">
      <dgm:prSet presAssocID="{427C9944-0343-41E0-BF61-65C8B3671F7B}" presName="compositeShape" presStyleCnt="0">
        <dgm:presLayoutVars>
          <dgm:chMax val="7"/>
          <dgm:dir/>
          <dgm:resizeHandles val="exact"/>
        </dgm:presLayoutVars>
      </dgm:prSet>
      <dgm:spPr/>
    </dgm:pt>
    <dgm:pt modelId="{31AEC07E-1650-47D2-B579-27FCF625523B}" type="pres">
      <dgm:prSet presAssocID="{427C9944-0343-41E0-BF61-65C8B3671F7B}" presName="wedge1" presStyleLbl="node1" presStyleIdx="0" presStyleCnt="3"/>
      <dgm:spPr/>
      <dgm:t>
        <a:bodyPr/>
        <a:lstStyle/>
        <a:p>
          <a:endParaRPr lang="es-EC"/>
        </a:p>
      </dgm:t>
    </dgm:pt>
    <dgm:pt modelId="{D96AA2B1-0753-4019-9F12-0261F3C9789E}" type="pres">
      <dgm:prSet presAssocID="{427C9944-0343-41E0-BF61-65C8B3671F7B}" presName="dummy1a" presStyleCnt="0"/>
      <dgm:spPr/>
    </dgm:pt>
    <dgm:pt modelId="{0AD37D47-D51A-40F3-890D-FAFE3138D187}" type="pres">
      <dgm:prSet presAssocID="{427C9944-0343-41E0-BF61-65C8B3671F7B}" presName="dummy1b" presStyleCnt="0"/>
      <dgm:spPr/>
    </dgm:pt>
    <dgm:pt modelId="{725B100C-21F3-47F6-8B76-A5FFFD4A6D63}" type="pres">
      <dgm:prSet presAssocID="{427C9944-0343-41E0-BF61-65C8B3671F7B}" presName="wedge1Tx" presStyleLbl="node1" presStyleIdx="0" presStyleCnt="3">
        <dgm:presLayoutVars>
          <dgm:chMax val="0"/>
          <dgm:chPref val="0"/>
          <dgm:bulletEnabled val="1"/>
        </dgm:presLayoutVars>
      </dgm:prSet>
      <dgm:spPr/>
      <dgm:t>
        <a:bodyPr/>
        <a:lstStyle/>
        <a:p>
          <a:endParaRPr lang="es-EC"/>
        </a:p>
      </dgm:t>
    </dgm:pt>
    <dgm:pt modelId="{34D8BA23-2637-429F-B90E-38C5FBDB168F}" type="pres">
      <dgm:prSet presAssocID="{427C9944-0343-41E0-BF61-65C8B3671F7B}" presName="wedge2" presStyleLbl="node1" presStyleIdx="1" presStyleCnt="3"/>
      <dgm:spPr/>
      <dgm:t>
        <a:bodyPr/>
        <a:lstStyle/>
        <a:p>
          <a:endParaRPr lang="es-EC"/>
        </a:p>
      </dgm:t>
    </dgm:pt>
    <dgm:pt modelId="{4EF34431-91AA-45E2-AC48-028716B0B4F2}" type="pres">
      <dgm:prSet presAssocID="{427C9944-0343-41E0-BF61-65C8B3671F7B}" presName="dummy2a" presStyleCnt="0"/>
      <dgm:spPr/>
    </dgm:pt>
    <dgm:pt modelId="{1F13CD67-E1B5-4DF2-89FD-96E9F722E214}" type="pres">
      <dgm:prSet presAssocID="{427C9944-0343-41E0-BF61-65C8B3671F7B}" presName="dummy2b" presStyleCnt="0"/>
      <dgm:spPr/>
    </dgm:pt>
    <dgm:pt modelId="{43C40AAA-8E9C-4E7B-8F95-C3155D40A958}" type="pres">
      <dgm:prSet presAssocID="{427C9944-0343-41E0-BF61-65C8B3671F7B}" presName="wedge2Tx" presStyleLbl="node1" presStyleIdx="1" presStyleCnt="3">
        <dgm:presLayoutVars>
          <dgm:chMax val="0"/>
          <dgm:chPref val="0"/>
          <dgm:bulletEnabled val="1"/>
        </dgm:presLayoutVars>
      </dgm:prSet>
      <dgm:spPr/>
      <dgm:t>
        <a:bodyPr/>
        <a:lstStyle/>
        <a:p>
          <a:endParaRPr lang="es-EC"/>
        </a:p>
      </dgm:t>
    </dgm:pt>
    <dgm:pt modelId="{E051AB81-FD4E-4DBB-9F80-49116255299E}" type="pres">
      <dgm:prSet presAssocID="{427C9944-0343-41E0-BF61-65C8B3671F7B}" presName="wedge3" presStyleLbl="node1" presStyleIdx="2" presStyleCnt="3"/>
      <dgm:spPr/>
      <dgm:t>
        <a:bodyPr/>
        <a:lstStyle/>
        <a:p>
          <a:endParaRPr lang="es-EC"/>
        </a:p>
      </dgm:t>
    </dgm:pt>
    <dgm:pt modelId="{9389E442-C44B-4C4C-A1DD-7F947277F30F}" type="pres">
      <dgm:prSet presAssocID="{427C9944-0343-41E0-BF61-65C8B3671F7B}" presName="dummy3a" presStyleCnt="0"/>
      <dgm:spPr/>
    </dgm:pt>
    <dgm:pt modelId="{4787243F-2A11-4EFC-9437-3F6EA3C6AA2A}" type="pres">
      <dgm:prSet presAssocID="{427C9944-0343-41E0-BF61-65C8B3671F7B}" presName="dummy3b" presStyleCnt="0"/>
      <dgm:spPr/>
    </dgm:pt>
    <dgm:pt modelId="{08D7C547-DF7A-47B1-8539-42B9383CB358}" type="pres">
      <dgm:prSet presAssocID="{427C9944-0343-41E0-BF61-65C8B3671F7B}" presName="wedge3Tx" presStyleLbl="node1" presStyleIdx="2" presStyleCnt="3">
        <dgm:presLayoutVars>
          <dgm:chMax val="0"/>
          <dgm:chPref val="0"/>
          <dgm:bulletEnabled val="1"/>
        </dgm:presLayoutVars>
      </dgm:prSet>
      <dgm:spPr/>
      <dgm:t>
        <a:bodyPr/>
        <a:lstStyle/>
        <a:p>
          <a:endParaRPr lang="es-EC"/>
        </a:p>
      </dgm:t>
    </dgm:pt>
    <dgm:pt modelId="{7F94A51B-202B-439F-AC35-02167E930C68}" type="pres">
      <dgm:prSet presAssocID="{07EEA5DD-8632-4FD9-AD81-CDBD4E8A17B3}" presName="arrowWedge1" presStyleLbl="fgSibTrans2D1" presStyleIdx="0" presStyleCnt="3"/>
      <dgm:spPr>
        <a:solidFill>
          <a:srgbClr val="FFFF00"/>
        </a:solidFill>
        <a:ln>
          <a:solidFill>
            <a:srgbClr val="FF0000"/>
          </a:solidFill>
        </a:ln>
      </dgm:spPr>
    </dgm:pt>
    <dgm:pt modelId="{7E3CE365-B035-4B80-9F18-5C5660B5334B}" type="pres">
      <dgm:prSet presAssocID="{E5457CE3-E37C-4F5E-8174-C38BBD741132}" presName="arrowWedge2" presStyleLbl="fgSibTrans2D1" presStyleIdx="1" presStyleCnt="3"/>
      <dgm:spPr>
        <a:solidFill>
          <a:srgbClr val="FFFF00"/>
        </a:solidFill>
        <a:ln>
          <a:solidFill>
            <a:srgbClr val="FF0000"/>
          </a:solidFill>
        </a:ln>
      </dgm:spPr>
      <dgm:t>
        <a:bodyPr/>
        <a:lstStyle/>
        <a:p>
          <a:endParaRPr lang="es-EC"/>
        </a:p>
      </dgm:t>
    </dgm:pt>
    <dgm:pt modelId="{2FC35F06-BA1A-447B-9C06-6E2ECEF247B0}" type="pres">
      <dgm:prSet presAssocID="{9D63BD34-D7AA-4668-A0D8-032618EE42AB}" presName="arrowWedge3" presStyleLbl="fgSibTrans2D1" presStyleIdx="2" presStyleCnt="3"/>
      <dgm:spPr>
        <a:solidFill>
          <a:srgbClr val="FFFF00"/>
        </a:solidFill>
        <a:ln>
          <a:solidFill>
            <a:srgbClr val="FF0000"/>
          </a:solidFill>
        </a:ln>
      </dgm:spPr>
    </dgm:pt>
  </dgm:ptLst>
  <dgm:cxnLst>
    <dgm:cxn modelId="{72A04417-296B-4521-A0A4-4D4558DA7EEB}" srcId="{427C9944-0343-41E0-BF61-65C8B3671F7B}" destId="{81C800F7-5399-4C59-B68D-AF4922B82653}" srcOrd="2" destOrd="0" parTransId="{F2C60D6A-60F9-438C-8AD8-B0CD500D898B}" sibTransId="{9D63BD34-D7AA-4668-A0D8-032618EE42AB}"/>
    <dgm:cxn modelId="{587BFDFA-CAD2-4F1F-A0A1-042952FF6D34}" type="presOf" srcId="{427C9944-0343-41E0-BF61-65C8B3671F7B}" destId="{D1C4E887-680E-46CF-90F3-CFA1855E8D1C}" srcOrd="0" destOrd="0" presId="urn:microsoft.com/office/officeart/2005/8/layout/cycle8"/>
    <dgm:cxn modelId="{6E09DF07-A0BF-4E88-8002-AA8E7E76BDB1}" srcId="{427C9944-0343-41E0-BF61-65C8B3671F7B}" destId="{DD528DF2-B744-4491-BE30-20D183AFEA3D}" srcOrd="1" destOrd="0" parTransId="{3455B84D-A8AC-439D-80B7-8CC12228D27F}" sibTransId="{E5457CE3-E37C-4F5E-8174-C38BBD741132}"/>
    <dgm:cxn modelId="{64572E28-EC49-4EB8-8685-219E768C598F}" type="presOf" srcId="{0596CB15-CEC0-4350-851B-F72BA21A2145}" destId="{725B100C-21F3-47F6-8B76-A5FFFD4A6D63}" srcOrd="1" destOrd="0" presId="urn:microsoft.com/office/officeart/2005/8/layout/cycle8"/>
    <dgm:cxn modelId="{290589D5-C525-41F1-8D71-DF69829A0D6F}" type="presOf" srcId="{81C800F7-5399-4C59-B68D-AF4922B82653}" destId="{E051AB81-FD4E-4DBB-9F80-49116255299E}" srcOrd="0" destOrd="0" presId="urn:microsoft.com/office/officeart/2005/8/layout/cycle8"/>
    <dgm:cxn modelId="{22DDCF27-5746-4043-A492-9E84DC774DCC}" srcId="{427C9944-0343-41E0-BF61-65C8B3671F7B}" destId="{0596CB15-CEC0-4350-851B-F72BA21A2145}" srcOrd="0" destOrd="0" parTransId="{D96C328D-BAFC-42AC-BFA1-9FAC2ECAB12B}" sibTransId="{07EEA5DD-8632-4FD9-AD81-CDBD4E8A17B3}"/>
    <dgm:cxn modelId="{A7BCA652-E440-4D35-9294-61BD227B2235}" type="presOf" srcId="{0596CB15-CEC0-4350-851B-F72BA21A2145}" destId="{31AEC07E-1650-47D2-B579-27FCF625523B}" srcOrd="0" destOrd="0" presId="urn:microsoft.com/office/officeart/2005/8/layout/cycle8"/>
    <dgm:cxn modelId="{A4ADC464-6E09-4BCD-A912-56660516BE68}" type="presOf" srcId="{DD528DF2-B744-4491-BE30-20D183AFEA3D}" destId="{34D8BA23-2637-429F-B90E-38C5FBDB168F}" srcOrd="0" destOrd="0" presId="urn:microsoft.com/office/officeart/2005/8/layout/cycle8"/>
    <dgm:cxn modelId="{33BDDD00-66AD-4815-ADD3-F22CD89C0D31}" type="presOf" srcId="{DD528DF2-B744-4491-BE30-20D183AFEA3D}" destId="{43C40AAA-8E9C-4E7B-8F95-C3155D40A958}" srcOrd="1" destOrd="0" presId="urn:microsoft.com/office/officeart/2005/8/layout/cycle8"/>
    <dgm:cxn modelId="{F4CF36C0-E618-4B3E-8B3A-B24A186FDCA0}" type="presOf" srcId="{81C800F7-5399-4C59-B68D-AF4922B82653}" destId="{08D7C547-DF7A-47B1-8539-42B9383CB358}" srcOrd="1" destOrd="0" presId="urn:microsoft.com/office/officeart/2005/8/layout/cycle8"/>
    <dgm:cxn modelId="{C5B56B36-AEED-4287-BBD4-468662EEBE8E}" type="presParOf" srcId="{D1C4E887-680E-46CF-90F3-CFA1855E8D1C}" destId="{31AEC07E-1650-47D2-B579-27FCF625523B}" srcOrd="0" destOrd="0" presId="urn:microsoft.com/office/officeart/2005/8/layout/cycle8"/>
    <dgm:cxn modelId="{EB2AC0A4-07D3-4750-903D-86E86A3B36D6}" type="presParOf" srcId="{D1C4E887-680E-46CF-90F3-CFA1855E8D1C}" destId="{D96AA2B1-0753-4019-9F12-0261F3C9789E}" srcOrd="1" destOrd="0" presId="urn:microsoft.com/office/officeart/2005/8/layout/cycle8"/>
    <dgm:cxn modelId="{58020107-9F2A-43DA-A43B-EBB8C3D0CB21}" type="presParOf" srcId="{D1C4E887-680E-46CF-90F3-CFA1855E8D1C}" destId="{0AD37D47-D51A-40F3-890D-FAFE3138D187}" srcOrd="2" destOrd="0" presId="urn:microsoft.com/office/officeart/2005/8/layout/cycle8"/>
    <dgm:cxn modelId="{48859C16-1BC5-4E13-A6BF-90EB9FA62377}" type="presParOf" srcId="{D1C4E887-680E-46CF-90F3-CFA1855E8D1C}" destId="{725B100C-21F3-47F6-8B76-A5FFFD4A6D63}" srcOrd="3" destOrd="0" presId="urn:microsoft.com/office/officeart/2005/8/layout/cycle8"/>
    <dgm:cxn modelId="{A894CB3C-1186-4351-8BE3-C245963844C8}" type="presParOf" srcId="{D1C4E887-680E-46CF-90F3-CFA1855E8D1C}" destId="{34D8BA23-2637-429F-B90E-38C5FBDB168F}" srcOrd="4" destOrd="0" presId="urn:microsoft.com/office/officeart/2005/8/layout/cycle8"/>
    <dgm:cxn modelId="{5F3EDCF2-0840-4781-A2DF-26FBB0E4D500}" type="presParOf" srcId="{D1C4E887-680E-46CF-90F3-CFA1855E8D1C}" destId="{4EF34431-91AA-45E2-AC48-028716B0B4F2}" srcOrd="5" destOrd="0" presId="urn:microsoft.com/office/officeart/2005/8/layout/cycle8"/>
    <dgm:cxn modelId="{74AC4670-4D66-4BB9-B1FF-C976E471308D}" type="presParOf" srcId="{D1C4E887-680E-46CF-90F3-CFA1855E8D1C}" destId="{1F13CD67-E1B5-4DF2-89FD-96E9F722E214}" srcOrd="6" destOrd="0" presId="urn:microsoft.com/office/officeart/2005/8/layout/cycle8"/>
    <dgm:cxn modelId="{3069AD8A-B924-4344-A1C3-3783C9AE560C}" type="presParOf" srcId="{D1C4E887-680E-46CF-90F3-CFA1855E8D1C}" destId="{43C40AAA-8E9C-4E7B-8F95-C3155D40A958}" srcOrd="7" destOrd="0" presId="urn:microsoft.com/office/officeart/2005/8/layout/cycle8"/>
    <dgm:cxn modelId="{0871E3C3-B036-4216-8557-93C9AB7504BD}" type="presParOf" srcId="{D1C4E887-680E-46CF-90F3-CFA1855E8D1C}" destId="{E051AB81-FD4E-4DBB-9F80-49116255299E}" srcOrd="8" destOrd="0" presId="urn:microsoft.com/office/officeart/2005/8/layout/cycle8"/>
    <dgm:cxn modelId="{0EB1D14C-84F7-46C4-B060-7DE2CB757038}" type="presParOf" srcId="{D1C4E887-680E-46CF-90F3-CFA1855E8D1C}" destId="{9389E442-C44B-4C4C-A1DD-7F947277F30F}" srcOrd="9" destOrd="0" presId="urn:microsoft.com/office/officeart/2005/8/layout/cycle8"/>
    <dgm:cxn modelId="{43498AC2-2906-4D7B-931C-DE3F6FE97BEA}" type="presParOf" srcId="{D1C4E887-680E-46CF-90F3-CFA1855E8D1C}" destId="{4787243F-2A11-4EFC-9437-3F6EA3C6AA2A}" srcOrd="10" destOrd="0" presId="urn:microsoft.com/office/officeart/2005/8/layout/cycle8"/>
    <dgm:cxn modelId="{5B09B0A5-8221-4852-BFC7-FBD484A18788}" type="presParOf" srcId="{D1C4E887-680E-46CF-90F3-CFA1855E8D1C}" destId="{08D7C547-DF7A-47B1-8539-42B9383CB358}" srcOrd="11" destOrd="0" presId="urn:microsoft.com/office/officeart/2005/8/layout/cycle8"/>
    <dgm:cxn modelId="{FDBA4A31-1853-4C6E-800A-9B765BCE8607}" type="presParOf" srcId="{D1C4E887-680E-46CF-90F3-CFA1855E8D1C}" destId="{7F94A51B-202B-439F-AC35-02167E930C68}" srcOrd="12" destOrd="0" presId="urn:microsoft.com/office/officeart/2005/8/layout/cycle8"/>
    <dgm:cxn modelId="{4DC28BC7-942B-4581-8A48-D775FFDA28FA}" type="presParOf" srcId="{D1C4E887-680E-46CF-90F3-CFA1855E8D1C}" destId="{7E3CE365-B035-4B80-9F18-5C5660B5334B}" srcOrd="13" destOrd="0" presId="urn:microsoft.com/office/officeart/2005/8/layout/cycle8"/>
    <dgm:cxn modelId="{7F9AF4BF-7E3F-4FB6-8BF5-672CD29D3EC7}" type="presParOf" srcId="{D1C4E887-680E-46CF-90F3-CFA1855E8D1C}" destId="{2FC35F06-BA1A-447B-9C06-6E2ECEF247B0}"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C07E-1650-47D2-B579-27FCF625523B}">
      <dsp:nvSpPr>
        <dsp:cNvPr id="0" name=""/>
        <dsp:cNvSpPr/>
      </dsp:nvSpPr>
      <dsp:spPr>
        <a:xfrm>
          <a:off x="350536" y="117762"/>
          <a:ext cx="1521853" cy="1521853"/>
        </a:xfrm>
        <a:prstGeom prst="pie">
          <a:avLst>
            <a:gd name="adj1" fmla="val 16200000"/>
            <a:gd name="adj2" fmla="val 180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s-EC" sz="1300" kern="1200" dirty="0"/>
        </a:p>
      </dsp:txBody>
      <dsp:txXfrm>
        <a:off x="1152589" y="440250"/>
        <a:ext cx="543519" cy="452932"/>
      </dsp:txXfrm>
    </dsp:sp>
    <dsp:sp modelId="{34D8BA23-2637-429F-B90E-38C5FBDB168F}">
      <dsp:nvSpPr>
        <dsp:cNvPr id="0" name=""/>
        <dsp:cNvSpPr/>
      </dsp:nvSpPr>
      <dsp:spPr>
        <a:xfrm>
          <a:off x="319193" y="172114"/>
          <a:ext cx="1521853" cy="1521853"/>
        </a:xfrm>
        <a:prstGeom prst="pie">
          <a:avLst>
            <a:gd name="adj1" fmla="val 1800000"/>
            <a:gd name="adj2" fmla="val 900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s-EC" sz="1900" kern="1200" dirty="0"/>
        </a:p>
      </dsp:txBody>
      <dsp:txXfrm>
        <a:off x="681539" y="1159507"/>
        <a:ext cx="815278" cy="398580"/>
      </dsp:txXfrm>
    </dsp:sp>
    <dsp:sp modelId="{E051AB81-FD4E-4DBB-9F80-49116255299E}">
      <dsp:nvSpPr>
        <dsp:cNvPr id="0" name=""/>
        <dsp:cNvSpPr/>
      </dsp:nvSpPr>
      <dsp:spPr>
        <a:xfrm>
          <a:off x="287850" y="117762"/>
          <a:ext cx="1521853" cy="1521853"/>
        </a:xfrm>
        <a:prstGeom prst="pie">
          <a:avLst>
            <a:gd name="adj1" fmla="val 9000000"/>
            <a:gd name="adj2" fmla="val 1620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s-EC" sz="1300" kern="1200" dirty="0"/>
        </a:p>
      </dsp:txBody>
      <dsp:txXfrm>
        <a:off x="464131" y="440250"/>
        <a:ext cx="543519" cy="452932"/>
      </dsp:txXfrm>
    </dsp:sp>
    <dsp:sp modelId="{7F94A51B-202B-439F-AC35-02167E930C68}">
      <dsp:nvSpPr>
        <dsp:cNvPr id="0" name=""/>
        <dsp:cNvSpPr/>
      </dsp:nvSpPr>
      <dsp:spPr>
        <a:xfrm>
          <a:off x="256451" y="23552"/>
          <a:ext cx="1710273" cy="1710273"/>
        </a:xfrm>
        <a:prstGeom prst="circularArrow">
          <a:avLst>
            <a:gd name="adj1" fmla="val 5085"/>
            <a:gd name="adj2" fmla="val 327528"/>
            <a:gd name="adj3" fmla="val 1472472"/>
            <a:gd name="adj4" fmla="val 16199432"/>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7E3CE365-B035-4B80-9F18-5C5660B5334B}">
      <dsp:nvSpPr>
        <dsp:cNvPr id="0" name=""/>
        <dsp:cNvSpPr/>
      </dsp:nvSpPr>
      <dsp:spPr>
        <a:xfrm>
          <a:off x="224983" y="77808"/>
          <a:ext cx="1710273" cy="1710273"/>
        </a:xfrm>
        <a:prstGeom prst="circularArrow">
          <a:avLst>
            <a:gd name="adj1" fmla="val 5085"/>
            <a:gd name="adj2" fmla="val 327528"/>
            <a:gd name="adj3" fmla="val 8671970"/>
            <a:gd name="adj4" fmla="val 1800502"/>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2FC35F06-BA1A-447B-9C06-6E2ECEF247B0}">
      <dsp:nvSpPr>
        <dsp:cNvPr id="0" name=""/>
        <dsp:cNvSpPr/>
      </dsp:nvSpPr>
      <dsp:spPr>
        <a:xfrm>
          <a:off x="193514" y="23552"/>
          <a:ext cx="1710273" cy="1710273"/>
        </a:xfrm>
        <a:prstGeom prst="circularArrow">
          <a:avLst>
            <a:gd name="adj1" fmla="val 5085"/>
            <a:gd name="adj2" fmla="val 327528"/>
            <a:gd name="adj3" fmla="val 15873039"/>
            <a:gd name="adj4" fmla="val 9000000"/>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C07E-1650-47D2-B579-27FCF625523B}">
      <dsp:nvSpPr>
        <dsp:cNvPr id="0" name=""/>
        <dsp:cNvSpPr/>
      </dsp:nvSpPr>
      <dsp:spPr>
        <a:xfrm>
          <a:off x="280255" y="295232"/>
          <a:ext cx="2419468" cy="2419468"/>
        </a:xfrm>
        <a:prstGeom prst="pie">
          <a:avLst>
            <a:gd name="adj1" fmla="val 16200000"/>
            <a:gd name="adj2" fmla="val 180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C" sz="2000" kern="1200" dirty="0"/>
        </a:p>
      </dsp:txBody>
      <dsp:txXfrm>
        <a:off x="1555372" y="807929"/>
        <a:ext cx="864096" cy="720080"/>
      </dsp:txXfrm>
    </dsp:sp>
    <dsp:sp modelId="{34D8BA23-2637-429F-B90E-38C5FBDB168F}">
      <dsp:nvSpPr>
        <dsp:cNvPr id="0" name=""/>
        <dsp:cNvSpPr/>
      </dsp:nvSpPr>
      <dsp:spPr>
        <a:xfrm>
          <a:off x="230425" y="381642"/>
          <a:ext cx="2419468" cy="2419468"/>
        </a:xfrm>
        <a:prstGeom prst="pie">
          <a:avLst>
            <a:gd name="adj1" fmla="val 1800000"/>
            <a:gd name="adj2" fmla="val 900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s-EC" sz="3100" kern="1200" dirty="0"/>
        </a:p>
      </dsp:txBody>
      <dsp:txXfrm>
        <a:off x="806489" y="1951416"/>
        <a:ext cx="1296144" cy="633670"/>
      </dsp:txXfrm>
    </dsp:sp>
    <dsp:sp modelId="{E051AB81-FD4E-4DBB-9F80-49116255299E}">
      <dsp:nvSpPr>
        <dsp:cNvPr id="0" name=""/>
        <dsp:cNvSpPr/>
      </dsp:nvSpPr>
      <dsp:spPr>
        <a:xfrm>
          <a:off x="180596" y="295232"/>
          <a:ext cx="2419468" cy="2419468"/>
        </a:xfrm>
        <a:prstGeom prst="pie">
          <a:avLst>
            <a:gd name="adj1" fmla="val 9000000"/>
            <a:gd name="adj2" fmla="val 1620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C" sz="2000" kern="1200" dirty="0"/>
        </a:p>
      </dsp:txBody>
      <dsp:txXfrm>
        <a:off x="460851" y="807929"/>
        <a:ext cx="864096" cy="720080"/>
      </dsp:txXfrm>
    </dsp:sp>
    <dsp:sp modelId="{7F94A51B-202B-439F-AC35-02167E930C68}">
      <dsp:nvSpPr>
        <dsp:cNvPr id="0" name=""/>
        <dsp:cNvSpPr/>
      </dsp:nvSpPr>
      <dsp:spPr>
        <a:xfrm>
          <a:off x="130678" y="145456"/>
          <a:ext cx="2719022" cy="2719022"/>
        </a:xfrm>
        <a:prstGeom prst="circularArrow">
          <a:avLst>
            <a:gd name="adj1" fmla="val 5085"/>
            <a:gd name="adj2" fmla="val 327528"/>
            <a:gd name="adj3" fmla="val 1472472"/>
            <a:gd name="adj4" fmla="val 16199432"/>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7E3CE365-B035-4B80-9F18-5C5660B5334B}">
      <dsp:nvSpPr>
        <dsp:cNvPr id="0" name=""/>
        <dsp:cNvSpPr/>
      </dsp:nvSpPr>
      <dsp:spPr>
        <a:xfrm>
          <a:off x="80648" y="231712"/>
          <a:ext cx="2719022" cy="2719022"/>
        </a:xfrm>
        <a:prstGeom prst="circularArrow">
          <a:avLst>
            <a:gd name="adj1" fmla="val 5085"/>
            <a:gd name="adj2" fmla="val 327528"/>
            <a:gd name="adj3" fmla="val 8671970"/>
            <a:gd name="adj4" fmla="val 1800502"/>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2FC35F06-BA1A-447B-9C06-6E2ECEF247B0}">
      <dsp:nvSpPr>
        <dsp:cNvPr id="0" name=""/>
        <dsp:cNvSpPr/>
      </dsp:nvSpPr>
      <dsp:spPr>
        <a:xfrm>
          <a:off x="30619" y="145456"/>
          <a:ext cx="2719022" cy="2719022"/>
        </a:xfrm>
        <a:prstGeom prst="circularArrow">
          <a:avLst>
            <a:gd name="adj1" fmla="val 5085"/>
            <a:gd name="adj2" fmla="val 327528"/>
            <a:gd name="adj3" fmla="val 15873039"/>
            <a:gd name="adj4" fmla="val 9000000"/>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8141F-4267-4C96-B2E8-CB6EE018E09F}">
      <dsp:nvSpPr>
        <dsp:cNvPr id="0" name=""/>
        <dsp:cNvSpPr/>
      </dsp:nvSpPr>
      <dsp:spPr>
        <a:xfrm>
          <a:off x="3826993" y="2169449"/>
          <a:ext cx="1547068" cy="1547068"/>
        </a:xfrm>
        <a:prstGeom prst="ellipse">
          <a:avLst/>
        </a:prstGeom>
        <a:blipFill rotWithShape="0">
          <a:blip xmlns:r="http://schemas.openxmlformats.org/officeDocument/2006/relationships" r:embed="rId1"/>
          <a:stretch>
            <a:fillRect/>
          </a:stretch>
        </a:blip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C" sz="2600" kern="1200" dirty="0"/>
        </a:p>
      </dsp:txBody>
      <dsp:txXfrm>
        <a:off x="4053556" y="2396012"/>
        <a:ext cx="1093942" cy="1093942"/>
      </dsp:txXfrm>
    </dsp:sp>
    <dsp:sp modelId="{FF62C37E-F134-4AF4-9FFD-0314F91C509E}">
      <dsp:nvSpPr>
        <dsp:cNvPr id="0" name=""/>
        <dsp:cNvSpPr/>
      </dsp:nvSpPr>
      <dsp:spPr>
        <a:xfrm rot="16154705">
          <a:off x="4483212" y="1715091"/>
          <a:ext cx="209202" cy="526003"/>
        </a:xfrm>
        <a:prstGeom prst="rightArrow">
          <a:avLst>
            <a:gd name="adj1" fmla="val 60000"/>
            <a:gd name="adj2" fmla="val 50000"/>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C" sz="2200" kern="1200"/>
        </a:p>
      </dsp:txBody>
      <dsp:txXfrm rot="10800000">
        <a:off x="4515006" y="1851670"/>
        <a:ext cx="146441" cy="315601"/>
      </dsp:txXfrm>
    </dsp:sp>
    <dsp:sp modelId="{1965E192-DC7B-4CAB-843A-B1F36319AC6E}">
      <dsp:nvSpPr>
        <dsp:cNvPr id="0" name=""/>
        <dsp:cNvSpPr/>
      </dsp:nvSpPr>
      <dsp:spPr>
        <a:xfrm>
          <a:off x="3438896" y="-217790"/>
          <a:ext cx="2266223" cy="1992685"/>
        </a:xfrm>
        <a:prstGeom prst="ellipse">
          <a:avLst/>
        </a:prstGeom>
        <a:blipFill rotWithShape="0">
          <a:blip xmlns:r="http://schemas.openxmlformats.org/officeDocument/2006/relationships" r:embed="rId2"/>
          <a:stretch>
            <a:fillRect/>
          </a:stretch>
        </a:blip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s-EC" sz="3700" kern="1200" dirty="0"/>
        </a:p>
      </dsp:txBody>
      <dsp:txXfrm>
        <a:off x="3770777" y="74032"/>
        <a:ext cx="1602461" cy="1409041"/>
      </dsp:txXfrm>
    </dsp:sp>
    <dsp:sp modelId="{2600C8F5-A0CD-453A-A459-D3E6FF2E623D}">
      <dsp:nvSpPr>
        <dsp:cNvPr id="0" name=""/>
        <dsp:cNvSpPr/>
      </dsp:nvSpPr>
      <dsp:spPr>
        <a:xfrm rot="21516732">
          <a:off x="5625160" y="2647819"/>
          <a:ext cx="605857" cy="526003"/>
        </a:xfrm>
        <a:prstGeom prst="rightArrow">
          <a:avLst>
            <a:gd name="adj1" fmla="val 60000"/>
            <a:gd name="adj2" fmla="val 50000"/>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C" sz="2200" kern="1200"/>
        </a:p>
      </dsp:txBody>
      <dsp:txXfrm>
        <a:off x="5625183" y="2754931"/>
        <a:ext cx="448056" cy="315601"/>
      </dsp:txXfrm>
    </dsp:sp>
    <dsp:sp modelId="{B369C734-7AF9-44AF-82DC-47AB951DA6E3}">
      <dsp:nvSpPr>
        <dsp:cNvPr id="0" name=""/>
        <dsp:cNvSpPr/>
      </dsp:nvSpPr>
      <dsp:spPr>
        <a:xfrm>
          <a:off x="6516218" y="1951521"/>
          <a:ext cx="2113821" cy="1838891"/>
        </a:xfrm>
        <a:prstGeom prst="ellipse">
          <a:avLst/>
        </a:prstGeom>
        <a:blipFill rotWithShape="0">
          <a:blip xmlns:r="http://schemas.openxmlformats.org/officeDocument/2006/relationships" r:embed="rId3"/>
          <a:stretch>
            <a:fillRect/>
          </a:stretch>
        </a:blip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s-EC" sz="3500" kern="1200" dirty="0"/>
        </a:p>
      </dsp:txBody>
      <dsp:txXfrm>
        <a:off x="6825780" y="2220820"/>
        <a:ext cx="1494697" cy="1300293"/>
      </dsp:txXfrm>
    </dsp:sp>
    <dsp:sp modelId="{A7385570-640F-4098-87BA-090B8871C561}">
      <dsp:nvSpPr>
        <dsp:cNvPr id="0" name=""/>
        <dsp:cNvSpPr/>
      </dsp:nvSpPr>
      <dsp:spPr>
        <a:xfrm rot="5400000">
          <a:off x="4495604" y="3645545"/>
          <a:ext cx="209847" cy="526003"/>
        </a:xfrm>
        <a:prstGeom prst="rightArrow">
          <a:avLst>
            <a:gd name="adj1" fmla="val 60000"/>
            <a:gd name="adj2" fmla="val 50000"/>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C" sz="2200" kern="1200" dirty="0"/>
        </a:p>
      </dsp:txBody>
      <dsp:txXfrm>
        <a:off x="4527081" y="3719269"/>
        <a:ext cx="146893" cy="315601"/>
      </dsp:txXfrm>
    </dsp:sp>
    <dsp:sp modelId="{3318890A-B91F-415C-930F-6DB2944A3AC8}">
      <dsp:nvSpPr>
        <dsp:cNvPr id="0" name=""/>
        <dsp:cNvSpPr/>
      </dsp:nvSpPr>
      <dsp:spPr>
        <a:xfrm>
          <a:off x="3467416" y="4112455"/>
          <a:ext cx="2266223" cy="1989916"/>
        </a:xfrm>
        <a:prstGeom prst="ellipse">
          <a:avLst/>
        </a:prstGeom>
        <a:blipFill rotWithShape="0">
          <a:blip xmlns:r="http://schemas.openxmlformats.org/officeDocument/2006/relationships" r:embed="rId4"/>
          <a:stretch>
            <a:fillRect/>
          </a:stretch>
        </a:blip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s-EC" sz="3700" kern="1200" dirty="0"/>
        </a:p>
      </dsp:txBody>
      <dsp:txXfrm>
        <a:off x="3799297" y="4403871"/>
        <a:ext cx="1602461" cy="1407084"/>
      </dsp:txXfrm>
    </dsp:sp>
    <dsp:sp modelId="{BF16089F-559B-4F72-8424-A3EE59573CC4}">
      <dsp:nvSpPr>
        <dsp:cNvPr id="0" name=""/>
        <dsp:cNvSpPr/>
      </dsp:nvSpPr>
      <dsp:spPr>
        <a:xfrm rot="10844334">
          <a:off x="3032254" y="2663377"/>
          <a:ext cx="561691" cy="526003"/>
        </a:xfrm>
        <a:prstGeom prst="rightArrow">
          <a:avLst>
            <a:gd name="adj1" fmla="val 60000"/>
            <a:gd name="adj2" fmla="val 50000"/>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C" sz="2200" kern="1200"/>
        </a:p>
      </dsp:txBody>
      <dsp:txXfrm rot="10800000">
        <a:off x="3190048" y="2769595"/>
        <a:ext cx="403890" cy="315601"/>
      </dsp:txXfrm>
    </dsp:sp>
    <dsp:sp modelId="{4186FF81-1E65-46EB-A623-E52DFB3A1E1E}">
      <dsp:nvSpPr>
        <dsp:cNvPr id="0" name=""/>
        <dsp:cNvSpPr/>
      </dsp:nvSpPr>
      <dsp:spPr>
        <a:xfrm>
          <a:off x="539544" y="1951525"/>
          <a:ext cx="2227933" cy="1906900"/>
        </a:xfrm>
        <a:prstGeom prst="ellipse">
          <a:avLst/>
        </a:prstGeom>
        <a:blipFill rotWithShape="0">
          <a:blip xmlns:r="http://schemas.openxmlformats.org/officeDocument/2006/relationships" r:embed="rId5"/>
          <a:stretch>
            <a:fillRect/>
          </a:stretch>
        </a:blip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s-EC" sz="3700" kern="1200" dirty="0"/>
        </a:p>
      </dsp:txBody>
      <dsp:txXfrm>
        <a:off x="865817" y="2230784"/>
        <a:ext cx="1575387" cy="13483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F8CE9-901E-400A-993E-2C2BBCC5BD01}">
      <dsp:nvSpPr>
        <dsp:cNvPr id="0" name=""/>
        <dsp:cNvSpPr/>
      </dsp:nvSpPr>
      <dsp:spPr>
        <a:xfrm>
          <a:off x="0" y="-76820"/>
          <a:ext cx="4050506" cy="5357833"/>
        </a:xfrm>
        <a:prstGeom prst="roundRect">
          <a:avLst>
            <a:gd name="adj" fmla="val 10000"/>
          </a:avLst>
        </a:prstGeom>
        <a:solidFill>
          <a:srgbClr val="3366FF"/>
        </a:solidFill>
        <a:ln w="25400" cap="flat" cmpd="sng" algn="ctr">
          <a:solidFill>
            <a:schemeClr val="tx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 sz="2400" b="1" kern="1200" dirty="0" smtClean="0">
              <a:solidFill>
                <a:srgbClr val="FFFF00"/>
              </a:solidFill>
              <a:latin typeface="Arial" pitchFamily="34" charset="0"/>
              <a:cs typeface="Arial" pitchFamily="34" charset="0"/>
            </a:rPr>
            <a:t>ACTIVIDADES</a:t>
          </a:r>
          <a:r>
            <a:rPr lang="es-ES" sz="2400" b="1" kern="1200" baseline="0" dirty="0" smtClean="0">
              <a:solidFill>
                <a:srgbClr val="FFFF00"/>
              </a:solidFill>
              <a:latin typeface="Arial" pitchFamily="34" charset="0"/>
              <a:cs typeface="Arial" pitchFamily="34" charset="0"/>
            </a:rPr>
            <a:t> FISICAS RECREATIVAS </a:t>
          </a:r>
          <a:endParaRPr lang="es-ES" sz="2400" b="1" kern="1200" dirty="0">
            <a:solidFill>
              <a:srgbClr val="FFFF00"/>
            </a:solidFill>
            <a:latin typeface="Arial" pitchFamily="34" charset="0"/>
            <a:cs typeface="Arial" pitchFamily="34" charset="0"/>
          </a:endParaRPr>
        </a:p>
      </dsp:txBody>
      <dsp:txXfrm>
        <a:off x="0" y="2066312"/>
        <a:ext cx="4050506" cy="2143133"/>
      </dsp:txXfrm>
    </dsp:sp>
    <dsp:sp modelId="{7F1CE346-E9EF-45AF-9397-0FF63518E82A}">
      <dsp:nvSpPr>
        <dsp:cNvPr id="0" name=""/>
        <dsp:cNvSpPr/>
      </dsp:nvSpPr>
      <dsp:spPr>
        <a:xfrm>
          <a:off x="1114407" y="214299"/>
          <a:ext cx="1784158" cy="1784158"/>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BCD9F6-BCCA-4761-BA1C-BE128B037A27}">
      <dsp:nvSpPr>
        <dsp:cNvPr id="0" name=""/>
        <dsp:cNvSpPr/>
      </dsp:nvSpPr>
      <dsp:spPr>
        <a:xfrm>
          <a:off x="4179093" y="-71462"/>
          <a:ext cx="4050506" cy="5357833"/>
        </a:xfrm>
        <a:prstGeom prst="roundRect">
          <a:avLst>
            <a:gd name="adj" fmla="val 10000"/>
          </a:avLst>
        </a:prstGeom>
        <a:solidFill>
          <a:srgbClr val="92E4E8"/>
        </a:solidFill>
        <a:ln w="25400" cap="flat" cmpd="sng" algn="ctr">
          <a:solidFill>
            <a:srgbClr val="66FF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 sz="2400" b="1" kern="1200" dirty="0" smtClean="0">
              <a:solidFill>
                <a:srgbClr val="FF0000"/>
              </a:solidFill>
              <a:latin typeface="Arial" pitchFamily="34" charset="0"/>
              <a:cs typeface="Arial" pitchFamily="34" charset="0"/>
            </a:rPr>
            <a:t>CONDICIÒN FÌSICA </a:t>
          </a:r>
        </a:p>
        <a:p>
          <a:pPr lvl="0" algn="ctr" defTabSz="1066800">
            <a:lnSpc>
              <a:spcPct val="90000"/>
            </a:lnSpc>
            <a:spcBef>
              <a:spcPct val="0"/>
            </a:spcBef>
            <a:spcAft>
              <a:spcPct val="35000"/>
            </a:spcAft>
          </a:pPr>
          <a:r>
            <a:rPr lang="es-ES" sz="2400" b="1" kern="1200" dirty="0" smtClean="0">
              <a:solidFill>
                <a:srgbClr val="FF0000"/>
              </a:solidFill>
              <a:latin typeface="Arial" pitchFamily="34" charset="0"/>
              <a:cs typeface="Arial" pitchFamily="34" charset="0"/>
            </a:rPr>
            <a:t> Y </a:t>
          </a:r>
        </a:p>
        <a:p>
          <a:pPr lvl="0" algn="ctr" defTabSz="1066800">
            <a:lnSpc>
              <a:spcPct val="90000"/>
            </a:lnSpc>
            <a:spcBef>
              <a:spcPct val="0"/>
            </a:spcBef>
            <a:spcAft>
              <a:spcPct val="35000"/>
            </a:spcAft>
          </a:pPr>
          <a:r>
            <a:rPr lang="es-ES" sz="2400" b="1" kern="1200" dirty="0" smtClean="0">
              <a:solidFill>
                <a:srgbClr val="FF0000"/>
              </a:solidFill>
              <a:latin typeface="Arial" pitchFamily="34" charset="0"/>
              <a:cs typeface="Arial" pitchFamily="34" charset="0"/>
            </a:rPr>
            <a:t>MOTIVACIÒN</a:t>
          </a:r>
          <a:endParaRPr lang="es-ES" sz="2400" b="1" kern="1200" dirty="0">
            <a:solidFill>
              <a:srgbClr val="FF0000"/>
            </a:solidFill>
            <a:latin typeface="Arial" pitchFamily="34" charset="0"/>
            <a:cs typeface="Arial" pitchFamily="34" charset="0"/>
          </a:endParaRPr>
        </a:p>
      </dsp:txBody>
      <dsp:txXfrm>
        <a:off x="4179093" y="2071670"/>
        <a:ext cx="4050506" cy="2143133"/>
      </dsp:txXfrm>
    </dsp:sp>
    <dsp:sp modelId="{5AD1C4B3-E7F8-49D1-AAB6-2772E4A216DE}">
      <dsp:nvSpPr>
        <dsp:cNvPr id="0" name=""/>
        <dsp:cNvSpPr/>
      </dsp:nvSpPr>
      <dsp:spPr>
        <a:xfrm>
          <a:off x="5329249" y="214299"/>
          <a:ext cx="1784158" cy="1784158"/>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042AD1-B196-46BE-8736-BEC07A9393AB}">
      <dsp:nvSpPr>
        <dsp:cNvPr id="0" name=""/>
        <dsp:cNvSpPr/>
      </dsp:nvSpPr>
      <dsp:spPr>
        <a:xfrm>
          <a:off x="328616" y="3728923"/>
          <a:ext cx="7430785" cy="1725393"/>
        </a:xfrm>
        <a:prstGeom prst="horizontalScroll">
          <a:avLst/>
        </a:prstGeom>
        <a:solidFill>
          <a:srgbClr val="66FF99"/>
        </a:solidFill>
        <a:ln w="25400" cap="flat" cmpd="sng" algn="ctr">
          <a:solidFill>
            <a:srgbClr val="66FF99"/>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C07E-1650-47D2-B579-27FCF625523B}">
      <dsp:nvSpPr>
        <dsp:cNvPr id="0" name=""/>
        <dsp:cNvSpPr/>
      </dsp:nvSpPr>
      <dsp:spPr>
        <a:xfrm>
          <a:off x="273248" y="204852"/>
          <a:ext cx="2358982" cy="2358982"/>
        </a:xfrm>
        <a:prstGeom prst="pie">
          <a:avLst>
            <a:gd name="adj1" fmla="val 16200000"/>
            <a:gd name="adj2" fmla="val 180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C" sz="2000" kern="1200" dirty="0"/>
        </a:p>
      </dsp:txBody>
      <dsp:txXfrm>
        <a:off x="1516488" y="704731"/>
        <a:ext cx="842493" cy="702078"/>
      </dsp:txXfrm>
    </dsp:sp>
    <dsp:sp modelId="{34D8BA23-2637-429F-B90E-38C5FBDB168F}">
      <dsp:nvSpPr>
        <dsp:cNvPr id="0" name=""/>
        <dsp:cNvSpPr/>
      </dsp:nvSpPr>
      <dsp:spPr>
        <a:xfrm>
          <a:off x="224664" y="289101"/>
          <a:ext cx="2358982" cy="2358982"/>
        </a:xfrm>
        <a:prstGeom prst="pie">
          <a:avLst>
            <a:gd name="adj1" fmla="val 1800000"/>
            <a:gd name="adj2" fmla="val 900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s-EC" sz="3000" kern="1200" dirty="0"/>
        </a:p>
      </dsp:txBody>
      <dsp:txXfrm>
        <a:off x="786327" y="1819631"/>
        <a:ext cx="1263740" cy="617828"/>
      </dsp:txXfrm>
    </dsp:sp>
    <dsp:sp modelId="{E051AB81-FD4E-4DBB-9F80-49116255299E}">
      <dsp:nvSpPr>
        <dsp:cNvPr id="0" name=""/>
        <dsp:cNvSpPr/>
      </dsp:nvSpPr>
      <dsp:spPr>
        <a:xfrm>
          <a:off x="176081" y="204852"/>
          <a:ext cx="2358982" cy="2358982"/>
        </a:xfrm>
        <a:prstGeom prst="pie">
          <a:avLst>
            <a:gd name="adj1" fmla="val 9000000"/>
            <a:gd name="adj2" fmla="val 1620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C" sz="2000" kern="1200" dirty="0"/>
        </a:p>
      </dsp:txBody>
      <dsp:txXfrm>
        <a:off x="449329" y="704731"/>
        <a:ext cx="842493" cy="702078"/>
      </dsp:txXfrm>
    </dsp:sp>
    <dsp:sp modelId="{7F94A51B-202B-439F-AC35-02167E930C68}">
      <dsp:nvSpPr>
        <dsp:cNvPr id="0" name=""/>
        <dsp:cNvSpPr/>
      </dsp:nvSpPr>
      <dsp:spPr>
        <a:xfrm>
          <a:off x="127411" y="58820"/>
          <a:ext cx="2651046" cy="2651046"/>
        </a:xfrm>
        <a:prstGeom prst="circularArrow">
          <a:avLst>
            <a:gd name="adj1" fmla="val 5085"/>
            <a:gd name="adj2" fmla="val 327528"/>
            <a:gd name="adj3" fmla="val 1472472"/>
            <a:gd name="adj4" fmla="val 16199432"/>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7E3CE365-B035-4B80-9F18-5C5660B5334B}">
      <dsp:nvSpPr>
        <dsp:cNvPr id="0" name=""/>
        <dsp:cNvSpPr/>
      </dsp:nvSpPr>
      <dsp:spPr>
        <a:xfrm>
          <a:off x="78632" y="142920"/>
          <a:ext cx="2651046" cy="2651046"/>
        </a:xfrm>
        <a:prstGeom prst="circularArrow">
          <a:avLst>
            <a:gd name="adj1" fmla="val 5085"/>
            <a:gd name="adj2" fmla="val 327528"/>
            <a:gd name="adj3" fmla="val 8671970"/>
            <a:gd name="adj4" fmla="val 1800502"/>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2FC35F06-BA1A-447B-9C06-6E2ECEF247B0}">
      <dsp:nvSpPr>
        <dsp:cNvPr id="0" name=""/>
        <dsp:cNvSpPr/>
      </dsp:nvSpPr>
      <dsp:spPr>
        <a:xfrm>
          <a:off x="29854" y="58820"/>
          <a:ext cx="2651046" cy="2651046"/>
        </a:xfrm>
        <a:prstGeom prst="circularArrow">
          <a:avLst>
            <a:gd name="adj1" fmla="val 5085"/>
            <a:gd name="adj2" fmla="val 327528"/>
            <a:gd name="adj3" fmla="val 15873039"/>
            <a:gd name="adj4" fmla="val 9000000"/>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C07E-1650-47D2-B579-27FCF625523B}">
      <dsp:nvSpPr>
        <dsp:cNvPr id="0" name=""/>
        <dsp:cNvSpPr/>
      </dsp:nvSpPr>
      <dsp:spPr>
        <a:xfrm>
          <a:off x="410258" y="177859"/>
          <a:ext cx="2298495" cy="2298495"/>
        </a:xfrm>
        <a:prstGeom prst="pie">
          <a:avLst>
            <a:gd name="adj1" fmla="val 16200000"/>
            <a:gd name="adj2" fmla="val 180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s-EC" sz="1900" kern="1200" dirty="0"/>
        </a:p>
      </dsp:txBody>
      <dsp:txXfrm>
        <a:off x="1621620" y="664921"/>
        <a:ext cx="820891" cy="684076"/>
      </dsp:txXfrm>
    </dsp:sp>
    <dsp:sp modelId="{34D8BA23-2637-429F-B90E-38C5FBDB168F}">
      <dsp:nvSpPr>
        <dsp:cNvPr id="0" name=""/>
        <dsp:cNvSpPr/>
      </dsp:nvSpPr>
      <dsp:spPr>
        <a:xfrm>
          <a:off x="362920" y="259948"/>
          <a:ext cx="2298495" cy="2298495"/>
        </a:xfrm>
        <a:prstGeom prst="pie">
          <a:avLst>
            <a:gd name="adj1" fmla="val 1800000"/>
            <a:gd name="adj2" fmla="val 900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s-EC" sz="2900" kern="1200" dirty="0"/>
        </a:p>
      </dsp:txBody>
      <dsp:txXfrm>
        <a:off x="910181" y="1751234"/>
        <a:ext cx="1231336" cy="601986"/>
      </dsp:txXfrm>
    </dsp:sp>
    <dsp:sp modelId="{E051AB81-FD4E-4DBB-9F80-49116255299E}">
      <dsp:nvSpPr>
        <dsp:cNvPr id="0" name=""/>
        <dsp:cNvSpPr/>
      </dsp:nvSpPr>
      <dsp:spPr>
        <a:xfrm>
          <a:off x="315582" y="177859"/>
          <a:ext cx="2298495" cy="2298495"/>
        </a:xfrm>
        <a:prstGeom prst="pie">
          <a:avLst>
            <a:gd name="adj1" fmla="val 9000000"/>
            <a:gd name="adj2" fmla="val 1620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s-EC" sz="1900" kern="1200" dirty="0"/>
        </a:p>
      </dsp:txBody>
      <dsp:txXfrm>
        <a:off x="581824" y="664921"/>
        <a:ext cx="820891" cy="684076"/>
      </dsp:txXfrm>
    </dsp:sp>
    <dsp:sp modelId="{7F94A51B-202B-439F-AC35-02167E930C68}">
      <dsp:nvSpPr>
        <dsp:cNvPr id="0" name=""/>
        <dsp:cNvSpPr/>
      </dsp:nvSpPr>
      <dsp:spPr>
        <a:xfrm>
          <a:off x="268160" y="35571"/>
          <a:ext cx="2583070" cy="2583070"/>
        </a:xfrm>
        <a:prstGeom prst="circularArrow">
          <a:avLst>
            <a:gd name="adj1" fmla="val 5085"/>
            <a:gd name="adj2" fmla="val 327528"/>
            <a:gd name="adj3" fmla="val 1472472"/>
            <a:gd name="adj4" fmla="val 16199432"/>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7E3CE365-B035-4B80-9F18-5C5660B5334B}">
      <dsp:nvSpPr>
        <dsp:cNvPr id="0" name=""/>
        <dsp:cNvSpPr/>
      </dsp:nvSpPr>
      <dsp:spPr>
        <a:xfrm>
          <a:off x="220632" y="117515"/>
          <a:ext cx="2583070" cy="2583070"/>
        </a:xfrm>
        <a:prstGeom prst="circularArrow">
          <a:avLst>
            <a:gd name="adj1" fmla="val 5085"/>
            <a:gd name="adj2" fmla="val 327528"/>
            <a:gd name="adj3" fmla="val 8671970"/>
            <a:gd name="adj4" fmla="val 1800502"/>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2FC35F06-BA1A-447B-9C06-6E2ECEF247B0}">
      <dsp:nvSpPr>
        <dsp:cNvPr id="0" name=""/>
        <dsp:cNvSpPr/>
      </dsp:nvSpPr>
      <dsp:spPr>
        <a:xfrm>
          <a:off x="173104" y="35571"/>
          <a:ext cx="2583070" cy="2583070"/>
        </a:xfrm>
        <a:prstGeom prst="circularArrow">
          <a:avLst>
            <a:gd name="adj1" fmla="val 5085"/>
            <a:gd name="adj2" fmla="val 327528"/>
            <a:gd name="adj3" fmla="val 15873039"/>
            <a:gd name="adj4" fmla="val 9000000"/>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5A5C6-F31A-4DB2-9ED6-EE65A1F9D3E0}">
      <dsp:nvSpPr>
        <dsp:cNvPr id="0" name=""/>
        <dsp:cNvSpPr/>
      </dsp:nvSpPr>
      <dsp:spPr>
        <a:xfrm>
          <a:off x="0" y="269298"/>
          <a:ext cx="9163792" cy="821480"/>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b="1" kern="1200" dirty="0" smtClean="0">
              <a:solidFill>
                <a:schemeClr val="tx1"/>
              </a:solidFill>
              <a:latin typeface="Arial" pitchFamily="34" charset="0"/>
              <a:cs typeface="Arial" pitchFamily="34" charset="0"/>
            </a:rPr>
            <a:t>CONCEPTUALIZACIONES</a:t>
          </a:r>
          <a:r>
            <a:rPr lang="es-ES" sz="5600" kern="1200" dirty="0" smtClean="0"/>
            <a:t>  </a:t>
          </a:r>
          <a:endParaRPr lang="es-ES" sz="5600" kern="1200" dirty="0"/>
        </a:p>
      </dsp:txBody>
      <dsp:txXfrm>
        <a:off x="0" y="269298"/>
        <a:ext cx="9163792" cy="821480"/>
      </dsp:txXfrm>
    </dsp:sp>
    <dsp:sp modelId="{BD28B718-F458-4C8D-A200-4B8F7F32F24A}">
      <dsp:nvSpPr>
        <dsp:cNvPr id="0" name=""/>
        <dsp:cNvSpPr/>
      </dsp:nvSpPr>
      <dsp:spPr>
        <a:xfrm>
          <a:off x="90950" y="1099299"/>
          <a:ext cx="4307715" cy="5239576"/>
        </a:xfrm>
        <a:prstGeom prst="rect">
          <a:avLst/>
        </a:prstGeom>
        <a:solidFill>
          <a:srgbClr val="6699FF"/>
        </a:solidFill>
        <a:ln w="25400" cap="flat" cmpd="sng" algn="ctr">
          <a:solidFill>
            <a:srgbClr val="66FF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tx1"/>
              </a:solidFill>
              <a:latin typeface="Arial" pitchFamily="34" charset="0"/>
              <a:cs typeface="Arial" pitchFamily="34" charset="0"/>
            </a:rPr>
            <a:t> </a:t>
          </a:r>
        </a:p>
        <a:p>
          <a:pPr lvl="0" algn="ctr" defTabSz="800100">
            <a:lnSpc>
              <a:spcPct val="90000"/>
            </a:lnSpc>
            <a:spcBef>
              <a:spcPct val="0"/>
            </a:spcBef>
            <a:spcAft>
              <a:spcPct val="35000"/>
            </a:spcAft>
          </a:pPr>
          <a:endParaRPr lang="es-ES" sz="1800" kern="1200" dirty="0" smtClean="0"/>
        </a:p>
        <a:p>
          <a:pPr marL="0" marR="0" lvl="0" indent="0" algn="ctr" defTabSz="800100" eaLnBrk="1" fontAlgn="auto" latinLnBrk="0" hangingPunct="1">
            <a:lnSpc>
              <a:spcPct val="90000"/>
            </a:lnSpc>
            <a:spcBef>
              <a:spcPct val="0"/>
            </a:spcBef>
            <a:spcAft>
              <a:spcPct val="35000"/>
            </a:spcAft>
            <a:buClrTx/>
            <a:buSzTx/>
            <a:buFontTx/>
            <a:buNone/>
            <a:tabLst/>
            <a:defRPr/>
          </a:pPr>
          <a:r>
            <a:rPr lang="es-ES" sz="1800" b="1" kern="1200" dirty="0" smtClean="0">
              <a:solidFill>
                <a:schemeClr val="tx1"/>
              </a:solidFill>
              <a:latin typeface="Arial" pitchFamily="34" charset="0"/>
              <a:cs typeface="Arial" pitchFamily="34" charset="0"/>
            </a:rPr>
            <a:t>LA  ACTIVIDAD FÌSICA</a:t>
          </a:r>
        </a:p>
        <a:p>
          <a:pPr marL="0" marR="0" lvl="0" indent="0" algn="just" defTabSz="800100" eaLnBrk="1" fontAlgn="auto" latinLnBrk="0" hangingPunct="1">
            <a:lnSpc>
              <a:spcPct val="90000"/>
            </a:lnSpc>
            <a:spcBef>
              <a:spcPct val="0"/>
            </a:spcBef>
            <a:spcAft>
              <a:spcPct val="35000"/>
            </a:spcAft>
            <a:buClrTx/>
            <a:buSzTx/>
            <a:buFontTx/>
            <a:buNone/>
            <a:tabLst/>
            <a:defRPr/>
          </a:pPr>
          <a:endParaRPr lang="es-EC" b="1" kern="1200" dirty="0" smtClean="0">
            <a:solidFill>
              <a:schemeClr val="tx1"/>
            </a:solidFill>
            <a:latin typeface="Arial" pitchFamily="34" charset="0"/>
            <a:cs typeface="Arial" pitchFamily="34" charset="0"/>
          </a:endParaRPr>
        </a:p>
        <a:p>
          <a:pPr marL="0" marR="0" lvl="0" indent="0" algn="just" defTabSz="800100" eaLnBrk="1" fontAlgn="auto" latinLnBrk="0" hangingPunct="1">
            <a:lnSpc>
              <a:spcPct val="90000"/>
            </a:lnSpc>
            <a:spcBef>
              <a:spcPct val="0"/>
            </a:spcBef>
            <a:spcAft>
              <a:spcPct val="35000"/>
            </a:spcAft>
            <a:buClrTx/>
            <a:buSzTx/>
            <a:buFontTx/>
            <a:buNone/>
            <a:tabLst/>
            <a:defRPr/>
          </a:pPr>
          <a:r>
            <a:rPr lang="es-EC" sz="2000" b="1" kern="1200" dirty="0" smtClean="0">
              <a:solidFill>
                <a:schemeClr val="tx1"/>
              </a:solidFill>
              <a:latin typeface="Arial" pitchFamily="34" charset="0"/>
              <a:cs typeface="Arial" pitchFamily="34" charset="0"/>
            </a:rPr>
            <a:t>Es todo movimiento del cuerpo que hace trabajar a los músculos y requiere más energía que  al estar en reposo. Caminar, correr, bailar, nadar, practicar yoga y trabajar en la huerta o el jardín son unos pocos ejemplos de actividad física.(Aguilar, 2000</a:t>
          </a:r>
          <a:r>
            <a:rPr lang="es-EC" b="1" kern="1200" dirty="0" smtClean="0">
              <a:solidFill>
                <a:schemeClr val="tx1"/>
              </a:solidFill>
              <a:latin typeface="Arial" pitchFamily="34" charset="0"/>
              <a:cs typeface="Arial" pitchFamily="34" charset="0"/>
            </a:rPr>
            <a:t>)</a:t>
          </a:r>
          <a:endParaRPr lang="es-ES" sz="1800" b="1" kern="1200" dirty="0" smtClean="0">
            <a:solidFill>
              <a:schemeClr val="tx1"/>
            </a:solidFill>
            <a:latin typeface="Arial" pitchFamily="34" charset="0"/>
            <a:cs typeface="Arial" pitchFamily="34" charset="0"/>
          </a:endParaRPr>
        </a:p>
        <a:p>
          <a:pPr lvl="0" algn="ctr" defTabSz="800100">
            <a:lnSpc>
              <a:spcPct val="90000"/>
            </a:lnSpc>
            <a:spcBef>
              <a:spcPct val="0"/>
            </a:spcBef>
            <a:spcAft>
              <a:spcPct val="35000"/>
            </a:spcAft>
          </a:pPr>
          <a:endParaRPr lang="es-ES" sz="1800" kern="1200" dirty="0" smtClean="0"/>
        </a:p>
        <a:p>
          <a:pPr lvl="0" algn="ctr" defTabSz="800100">
            <a:lnSpc>
              <a:spcPct val="90000"/>
            </a:lnSpc>
            <a:spcBef>
              <a:spcPct val="0"/>
            </a:spcBef>
            <a:spcAft>
              <a:spcPct val="35000"/>
            </a:spcAft>
          </a:pPr>
          <a:endParaRPr lang="es-ES" sz="1800" kern="1200" dirty="0" smtClean="0"/>
        </a:p>
        <a:p>
          <a:pPr lvl="0" algn="ctr" defTabSz="800100">
            <a:lnSpc>
              <a:spcPct val="90000"/>
            </a:lnSpc>
            <a:spcBef>
              <a:spcPct val="0"/>
            </a:spcBef>
            <a:spcAft>
              <a:spcPct val="35000"/>
            </a:spcAft>
          </a:pPr>
          <a:endParaRPr lang="es-ES" sz="1800" kern="1200" dirty="0" smtClean="0"/>
        </a:p>
        <a:p>
          <a:pPr lvl="0" algn="ctr" defTabSz="800100">
            <a:lnSpc>
              <a:spcPct val="90000"/>
            </a:lnSpc>
            <a:spcBef>
              <a:spcPct val="0"/>
            </a:spcBef>
            <a:spcAft>
              <a:spcPct val="35000"/>
            </a:spcAft>
          </a:pPr>
          <a:endParaRPr lang="es-ES" sz="1800" kern="1200" dirty="0" smtClean="0"/>
        </a:p>
        <a:p>
          <a:pPr lvl="0" algn="ctr" defTabSz="800100">
            <a:lnSpc>
              <a:spcPct val="90000"/>
            </a:lnSpc>
            <a:spcBef>
              <a:spcPct val="0"/>
            </a:spcBef>
            <a:spcAft>
              <a:spcPct val="35000"/>
            </a:spcAft>
          </a:pPr>
          <a:endParaRPr lang="es-ES" sz="1800" kern="1200" dirty="0" smtClean="0"/>
        </a:p>
        <a:p>
          <a:pPr lvl="0" algn="ctr" defTabSz="800100">
            <a:lnSpc>
              <a:spcPct val="90000"/>
            </a:lnSpc>
            <a:spcBef>
              <a:spcPct val="0"/>
            </a:spcBef>
            <a:spcAft>
              <a:spcPct val="35000"/>
            </a:spcAft>
          </a:pPr>
          <a:endParaRPr lang="es-ES" sz="1800" kern="1200" dirty="0" smtClean="0"/>
        </a:p>
        <a:p>
          <a:pPr lvl="0" algn="ctr" defTabSz="800100">
            <a:lnSpc>
              <a:spcPct val="90000"/>
            </a:lnSpc>
            <a:spcBef>
              <a:spcPct val="0"/>
            </a:spcBef>
            <a:spcAft>
              <a:spcPct val="35000"/>
            </a:spcAft>
          </a:pPr>
          <a:endParaRPr lang="es-ES" sz="1800" kern="1200" dirty="0" smtClean="0"/>
        </a:p>
        <a:p>
          <a:pPr lvl="0" algn="ctr" defTabSz="800100">
            <a:lnSpc>
              <a:spcPct val="90000"/>
            </a:lnSpc>
            <a:spcBef>
              <a:spcPct val="0"/>
            </a:spcBef>
            <a:spcAft>
              <a:spcPct val="35000"/>
            </a:spcAft>
          </a:pPr>
          <a:endParaRPr lang="es-ES" sz="1800" kern="1200" dirty="0"/>
        </a:p>
      </dsp:txBody>
      <dsp:txXfrm>
        <a:off x="90950" y="1099299"/>
        <a:ext cx="4307715" cy="5239576"/>
      </dsp:txXfrm>
    </dsp:sp>
    <dsp:sp modelId="{CF32402A-1CE1-4278-95BA-8BEC50DFE2F2}">
      <dsp:nvSpPr>
        <dsp:cNvPr id="0" name=""/>
        <dsp:cNvSpPr/>
      </dsp:nvSpPr>
      <dsp:spPr>
        <a:xfrm>
          <a:off x="4749364" y="1116171"/>
          <a:ext cx="4270418" cy="3257286"/>
        </a:xfrm>
        <a:prstGeom prst="rect">
          <a:avLst/>
        </a:prstGeom>
        <a:solidFill>
          <a:srgbClr val="9DCFDF"/>
        </a:solidFill>
        <a:ln w="25400" cap="flat" cmpd="sng" algn="ctr">
          <a:solidFill>
            <a:srgbClr val="6699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just" defTabSz="933450" eaLnBrk="1" fontAlgn="auto" latinLnBrk="0" hangingPunct="1">
            <a:lnSpc>
              <a:spcPct val="90000"/>
            </a:lnSpc>
            <a:spcBef>
              <a:spcPct val="0"/>
            </a:spcBef>
            <a:spcAft>
              <a:spcPct val="35000"/>
            </a:spcAft>
            <a:buClrTx/>
            <a:buSzTx/>
            <a:buFontTx/>
            <a:buNone/>
            <a:tabLst/>
            <a:defRPr/>
          </a:pPr>
          <a:r>
            <a:rPr lang="es-EC" sz="1800" b="1" kern="1200" dirty="0" smtClean="0">
              <a:solidFill>
                <a:schemeClr val="tx1"/>
              </a:solidFill>
              <a:latin typeface="Arial" pitchFamily="34" charset="0"/>
              <a:cs typeface="Arial" pitchFamily="34" charset="0"/>
            </a:rPr>
            <a:t>Representa el potencial del organismo para enfrentarse a los retos, desde el punto de vista físico, que se propone. Puede definirse como la suma ponderada de las diferentes capacidades físicas de una persona”. (Fuentes, 2007) </a:t>
          </a:r>
          <a:endParaRPr lang="es-ES" sz="1800" b="1" kern="1200" dirty="0" smtClean="0">
            <a:solidFill>
              <a:schemeClr val="tx1"/>
            </a:solidFill>
            <a:latin typeface="Arial" pitchFamily="34" charset="0"/>
            <a:cs typeface="Arial" pitchFamily="34" charset="0"/>
          </a:endParaRPr>
        </a:p>
      </dsp:txBody>
      <dsp:txXfrm>
        <a:off x="4749364" y="1116171"/>
        <a:ext cx="4270418" cy="3257286"/>
      </dsp:txXfrm>
    </dsp:sp>
    <dsp:sp modelId="{B7EEBC4E-09FA-4823-9393-DF7D55A89680}">
      <dsp:nvSpPr>
        <dsp:cNvPr id="0" name=""/>
        <dsp:cNvSpPr/>
      </dsp:nvSpPr>
      <dsp:spPr>
        <a:xfrm>
          <a:off x="234318" y="5920767"/>
          <a:ext cx="8830596" cy="635615"/>
        </a:xfrm>
        <a:prstGeom prst="rect">
          <a:avLst/>
        </a:prstGeom>
        <a:solidFill>
          <a:srgbClr val="66FF99"/>
        </a:solidFill>
        <a:ln>
          <a:solidFill>
            <a:srgbClr val="DF87AD"/>
          </a:solidFill>
        </a:ln>
        <a:effectLst/>
      </dsp:spPr>
      <dsp:style>
        <a:lnRef idx="0">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C07E-1650-47D2-B579-27FCF625523B}">
      <dsp:nvSpPr>
        <dsp:cNvPr id="0" name=""/>
        <dsp:cNvSpPr/>
      </dsp:nvSpPr>
      <dsp:spPr>
        <a:xfrm>
          <a:off x="463448" y="112948"/>
          <a:ext cx="1459637" cy="1459637"/>
        </a:xfrm>
        <a:prstGeom prst="pie">
          <a:avLst>
            <a:gd name="adj1" fmla="val 16200000"/>
            <a:gd name="adj2" fmla="val 180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s-EC" sz="1200" kern="1200" dirty="0"/>
        </a:p>
      </dsp:txBody>
      <dsp:txXfrm>
        <a:off x="1232712" y="422252"/>
        <a:ext cx="521299" cy="434416"/>
      </dsp:txXfrm>
    </dsp:sp>
    <dsp:sp modelId="{34D8BA23-2637-429F-B90E-38C5FBDB168F}">
      <dsp:nvSpPr>
        <dsp:cNvPr id="0" name=""/>
        <dsp:cNvSpPr/>
      </dsp:nvSpPr>
      <dsp:spPr>
        <a:xfrm>
          <a:off x="433387" y="165078"/>
          <a:ext cx="1459637" cy="1459637"/>
        </a:xfrm>
        <a:prstGeom prst="pie">
          <a:avLst>
            <a:gd name="adj1" fmla="val 1800000"/>
            <a:gd name="adj2" fmla="val 900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C" sz="1800" kern="1200" dirty="0"/>
        </a:p>
      </dsp:txBody>
      <dsp:txXfrm>
        <a:off x="780919" y="1112104"/>
        <a:ext cx="781948" cy="382286"/>
      </dsp:txXfrm>
    </dsp:sp>
    <dsp:sp modelId="{E051AB81-FD4E-4DBB-9F80-49116255299E}">
      <dsp:nvSpPr>
        <dsp:cNvPr id="0" name=""/>
        <dsp:cNvSpPr/>
      </dsp:nvSpPr>
      <dsp:spPr>
        <a:xfrm>
          <a:off x="403325" y="112948"/>
          <a:ext cx="1459637" cy="1459637"/>
        </a:xfrm>
        <a:prstGeom prst="pie">
          <a:avLst>
            <a:gd name="adj1" fmla="val 9000000"/>
            <a:gd name="adj2" fmla="val 1620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s-EC" sz="1200" kern="1200" dirty="0"/>
        </a:p>
      </dsp:txBody>
      <dsp:txXfrm>
        <a:off x="572400" y="422252"/>
        <a:ext cx="521299" cy="434416"/>
      </dsp:txXfrm>
    </dsp:sp>
    <dsp:sp modelId="{7F94A51B-202B-439F-AC35-02167E930C68}">
      <dsp:nvSpPr>
        <dsp:cNvPr id="0" name=""/>
        <dsp:cNvSpPr/>
      </dsp:nvSpPr>
      <dsp:spPr>
        <a:xfrm>
          <a:off x="373210" y="22589"/>
          <a:ext cx="1640354" cy="1640354"/>
        </a:xfrm>
        <a:prstGeom prst="circularArrow">
          <a:avLst>
            <a:gd name="adj1" fmla="val 5085"/>
            <a:gd name="adj2" fmla="val 327528"/>
            <a:gd name="adj3" fmla="val 1472472"/>
            <a:gd name="adj4" fmla="val 16199432"/>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7E3CE365-B035-4B80-9F18-5C5660B5334B}">
      <dsp:nvSpPr>
        <dsp:cNvPr id="0" name=""/>
        <dsp:cNvSpPr/>
      </dsp:nvSpPr>
      <dsp:spPr>
        <a:xfrm>
          <a:off x="343028" y="74627"/>
          <a:ext cx="1640354" cy="1640354"/>
        </a:xfrm>
        <a:prstGeom prst="circularArrow">
          <a:avLst>
            <a:gd name="adj1" fmla="val 5085"/>
            <a:gd name="adj2" fmla="val 327528"/>
            <a:gd name="adj3" fmla="val 8671970"/>
            <a:gd name="adj4" fmla="val 1800502"/>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2FC35F06-BA1A-447B-9C06-6E2ECEF247B0}">
      <dsp:nvSpPr>
        <dsp:cNvPr id="0" name=""/>
        <dsp:cNvSpPr/>
      </dsp:nvSpPr>
      <dsp:spPr>
        <a:xfrm>
          <a:off x="312846" y="22589"/>
          <a:ext cx="1640354" cy="1640354"/>
        </a:xfrm>
        <a:prstGeom prst="circularArrow">
          <a:avLst>
            <a:gd name="adj1" fmla="val 5085"/>
            <a:gd name="adj2" fmla="val 327528"/>
            <a:gd name="adj3" fmla="val 15873039"/>
            <a:gd name="adj4" fmla="val 9000000"/>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C07E-1650-47D2-B579-27FCF625523B}">
      <dsp:nvSpPr>
        <dsp:cNvPr id="0" name=""/>
        <dsp:cNvSpPr/>
      </dsp:nvSpPr>
      <dsp:spPr>
        <a:xfrm>
          <a:off x="439048" y="615736"/>
          <a:ext cx="3790348" cy="3790348"/>
        </a:xfrm>
        <a:prstGeom prst="pie">
          <a:avLst>
            <a:gd name="adj1" fmla="val 16200000"/>
            <a:gd name="adj2" fmla="val 180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EC" sz="3200" kern="1200" dirty="0"/>
        </a:p>
      </dsp:txBody>
      <dsp:txXfrm>
        <a:off x="2436652" y="1418929"/>
        <a:ext cx="1353696" cy="1128080"/>
      </dsp:txXfrm>
    </dsp:sp>
    <dsp:sp modelId="{34D8BA23-2637-429F-B90E-38C5FBDB168F}">
      <dsp:nvSpPr>
        <dsp:cNvPr id="0" name=""/>
        <dsp:cNvSpPr/>
      </dsp:nvSpPr>
      <dsp:spPr>
        <a:xfrm>
          <a:off x="360985" y="751106"/>
          <a:ext cx="3790348" cy="3790348"/>
        </a:xfrm>
        <a:prstGeom prst="pie">
          <a:avLst>
            <a:gd name="adj1" fmla="val 1800000"/>
            <a:gd name="adj2" fmla="val 900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lvl="0" algn="ctr" defTabSz="2178050">
            <a:lnSpc>
              <a:spcPct val="90000"/>
            </a:lnSpc>
            <a:spcBef>
              <a:spcPct val="0"/>
            </a:spcBef>
            <a:spcAft>
              <a:spcPct val="35000"/>
            </a:spcAft>
          </a:pPr>
          <a:endParaRPr lang="es-EC" sz="4900" kern="1200" dirty="0"/>
        </a:p>
      </dsp:txBody>
      <dsp:txXfrm>
        <a:off x="1263449" y="3210320"/>
        <a:ext cx="2030544" cy="992710"/>
      </dsp:txXfrm>
    </dsp:sp>
    <dsp:sp modelId="{E051AB81-FD4E-4DBB-9F80-49116255299E}">
      <dsp:nvSpPr>
        <dsp:cNvPr id="0" name=""/>
        <dsp:cNvSpPr/>
      </dsp:nvSpPr>
      <dsp:spPr>
        <a:xfrm>
          <a:off x="282922" y="615736"/>
          <a:ext cx="3790348" cy="3790348"/>
        </a:xfrm>
        <a:prstGeom prst="pie">
          <a:avLst>
            <a:gd name="adj1" fmla="val 9000000"/>
            <a:gd name="adj2" fmla="val 1620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EC" sz="3200" kern="1200" dirty="0"/>
        </a:p>
      </dsp:txBody>
      <dsp:txXfrm>
        <a:off x="721971" y="1418929"/>
        <a:ext cx="1353696" cy="1128080"/>
      </dsp:txXfrm>
    </dsp:sp>
    <dsp:sp modelId="{7F94A51B-202B-439F-AC35-02167E930C68}">
      <dsp:nvSpPr>
        <dsp:cNvPr id="0" name=""/>
        <dsp:cNvSpPr/>
      </dsp:nvSpPr>
      <dsp:spPr>
        <a:xfrm>
          <a:off x="204720" y="381096"/>
          <a:ext cx="4259630" cy="4259630"/>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3CE365-B035-4B80-9F18-5C5660B5334B}">
      <dsp:nvSpPr>
        <dsp:cNvPr id="0" name=""/>
        <dsp:cNvSpPr/>
      </dsp:nvSpPr>
      <dsp:spPr>
        <a:xfrm>
          <a:off x="126344" y="516226"/>
          <a:ext cx="4259630" cy="4259630"/>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C35F06-BA1A-447B-9C06-6E2ECEF247B0}">
      <dsp:nvSpPr>
        <dsp:cNvPr id="0" name=""/>
        <dsp:cNvSpPr/>
      </dsp:nvSpPr>
      <dsp:spPr>
        <a:xfrm>
          <a:off x="47968" y="381096"/>
          <a:ext cx="4259630" cy="4259630"/>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C07E-1650-47D2-B579-27FCF625523B}">
      <dsp:nvSpPr>
        <dsp:cNvPr id="0" name=""/>
        <dsp:cNvSpPr/>
      </dsp:nvSpPr>
      <dsp:spPr>
        <a:xfrm>
          <a:off x="485162" y="279051"/>
          <a:ext cx="3606200" cy="3606200"/>
        </a:xfrm>
        <a:prstGeom prst="pie">
          <a:avLst>
            <a:gd name="adj1" fmla="val 16200000"/>
            <a:gd name="adj2" fmla="val 180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s-EC" sz="3100" kern="1200" dirty="0"/>
        </a:p>
      </dsp:txBody>
      <dsp:txXfrm>
        <a:off x="2385715" y="1043222"/>
        <a:ext cx="1287928" cy="1073274"/>
      </dsp:txXfrm>
    </dsp:sp>
    <dsp:sp modelId="{34D8BA23-2637-429F-B90E-38C5FBDB168F}">
      <dsp:nvSpPr>
        <dsp:cNvPr id="0" name=""/>
        <dsp:cNvSpPr/>
      </dsp:nvSpPr>
      <dsp:spPr>
        <a:xfrm>
          <a:off x="410891" y="407844"/>
          <a:ext cx="3606200" cy="3606200"/>
        </a:xfrm>
        <a:prstGeom prst="pie">
          <a:avLst>
            <a:gd name="adj1" fmla="val 1800000"/>
            <a:gd name="adj2" fmla="val 900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endParaRPr lang="es-EC" sz="4600" kern="1200" dirty="0"/>
        </a:p>
      </dsp:txBody>
      <dsp:txXfrm>
        <a:off x="1269510" y="2747581"/>
        <a:ext cx="1931893" cy="944481"/>
      </dsp:txXfrm>
    </dsp:sp>
    <dsp:sp modelId="{E051AB81-FD4E-4DBB-9F80-49116255299E}">
      <dsp:nvSpPr>
        <dsp:cNvPr id="0" name=""/>
        <dsp:cNvSpPr/>
      </dsp:nvSpPr>
      <dsp:spPr>
        <a:xfrm>
          <a:off x="336621" y="279051"/>
          <a:ext cx="3606200" cy="3606200"/>
        </a:xfrm>
        <a:prstGeom prst="pie">
          <a:avLst>
            <a:gd name="adj1" fmla="val 9000000"/>
            <a:gd name="adj2" fmla="val 1620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s-EC" sz="3100" kern="1200" dirty="0"/>
        </a:p>
      </dsp:txBody>
      <dsp:txXfrm>
        <a:off x="754339" y="1043222"/>
        <a:ext cx="1287928" cy="1073274"/>
      </dsp:txXfrm>
    </dsp:sp>
    <dsp:sp modelId="{7F94A51B-202B-439F-AC35-02167E930C68}">
      <dsp:nvSpPr>
        <dsp:cNvPr id="0" name=""/>
        <dsp:cNvSpPr/>
      </dsp:nvSpPr>
      <dsp:spPr>
        <a:xfrm>
          <a:off x="262218" y="55810"/>
          <a:ext cx="4052682" cy="405268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3CE365-B035-4B80-9F18-5C5660B5334B}">
      <dsp:nvSpPr>
        <dsp:cNvPr id="0" name=""/>
        <dsp:cNvSpPr/>
      </dsp:nvSpPr>
      <dsp:spPr>
        <a:xfrm>
          <a:off x="187650" y="184375"/>
          <a:ext cx="4052682" cy="405268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C35F06-BA1A-447B-9C06-6E2ECEF247B0}">
      <dsp:nvSpPr>
        <dsp:cNvPr id="0" name=""/>
        <dsp:cNvSpPr/>
      </dsp:nvSpPr>
      <dsp:spPr>
        <a:xfrm>
          <a:off x="113082" y="55810"/>
          <a:ext cx="4052682" cy="405268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C07E-1650-47D2-B579-27FCF625523B}">
      <dsp:nvSpPr>
        <dsp:cNvPr id="0" name=""/>
        <dsp:cNvSpPr/>
      </dsp:nvSpPr>
      <dsp:spPr>
        <a:xfrm>
          <a:off x="435392" y="454130"/>
          <a:ext cx="3758784" cy="3758784"/>
        </a:xfrm>
        <a:prstGeom prst="pie">
          <a:avLst>
            <a:gd name="adj1" fmla="val 16200000"/>
            <a:gd name="adj2" fmla="val 180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EC" sz="3200" kern="1200" dirty="0"/>
        </a:p>
      </dsp:txBody>
      <dsp:txXfrm>
        <a:off x="2416361" y="1250634"/>
        <a:ext cx="1342423" cy="1118686"/>
      </dsp:txXfrm>
    </dsp:sp>
    <dsp:sp modelId="{34D8BA23-2637-429F-B90E-38C5FBDB168F}">
      <dsp:nvSpPr>
        <dsp:cNvPr id="0" name=""/>
        <dsp:cNvSpPr/>
      </dsp:nvSpPr>
      <dsp:spPr>
        <a:xfrm>
          <a:off x="357979" y="588372"/>
          <a:ext cx="3758784" cy="3758784"/>
        </a:xfrm>
        <a:prstGeom prst="pie">
          <a:avLst>
            <a:gd name="adj1" fmla="val 1800000"/>
            <a:gd name="adj2" fmla="val 900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s-EC" sz="4800" kern="1200" dirty="0"/>
        </a:p>
      </dsp:txBody>
      <dsp:txXfrm>
        <a:off x="1252928" y="3027108"/>
        <a:ext cx="2013634" cy="984443"/>
      </dsp:txXfrm>
    </dsp:sp>
    <dsp:sp modelId="{E051AB81-FD4E-4DBB-9F80-49116255299E}">
      <dsp:nvSpPr>
        <dsp:cNvPr id="0" name=""/>
        <dsp:cNvSpPr/>
      </dsp:nvSpPr>
      <dsp:spPr>
        <a:xfrm>
          <a:off x="280566" y="454130"/>
          <a:ext cx="3758784" cy="3758784"/>
        </a:xfrm>
        <a:prstGeom prst="pie">
          <a:avLst>
            <a:gd name="adj1" fmla="val 9000000"/>
            <a:gd name="adj2" fmla="val 1620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EC" sz="3200" kern="1200" dirty="0"/>
        </a:p>
      </dsp:txBody>
      <dsp:txXfrm>
        <a:off x="715959" y="1250634"/>
        <a:ext cx="1342423" cy="1118686"/>
      </dsp:txXfrm>
    </dsp:sp>
    <dsp:sp modelId="{7F94A51B-202B-439F-AC35-02167E930C68}">
      <dsp:nvSpPr>
        <dsp:cNvPr id="0" name=""/>
        <dsp:cNvSpPr/>
      </dsp:nvSpPr>
      <dsp:spPr>
        <a:xfrm>
          <a:off x="203016" y="221443"/>
          <a:ext cx="4224158" cy="4224158"/>
        </a:xfrm>
        <a:prstGeom prst="circularArrow">
          <a:avLst>
            <a:gd name="adj1" fmla="val 5085"/>
            <a:gd name="adj2" fmla="val 327528"/>
            <a:gd name="adj3" fmla="val 1472472"/>
            <a:gd name="adj4" fmla="val 16199432"/>
            <a:gd name="adj5" fmla="val 5932"/>
          </a:avLst>
        </a:prstGeom>
        <a:solidFill>
          <a:srgbClr val="FF3300"/>
        </a:solidFill>
        <a:ln>
          <a:noFill/>
        </a:ln>
        <a:effectLst/>
      </dsp:spPr>
      <dsp:style>
        <a:lnRef idx="0">
          <a:scrgbClr r="0" g="0" b="0"/>
        </a:lnRef>
        <a:fillRef idx="1">
          <a:scrgbClr r="0" g="0" b="0"/>
        </a:fillRef>
        <a:effectRef idx="0">
          <a:scrgbClr r="0" g="0" b="0"/>
        </a:effectRef>
        <a:fontRef idx="minor">
          <a:schemeClr val="lt1"/>
        </a:fontRef>
      </dsp:style>
    </dsp:sp>
    <dsp:sp modelId="{7E3CE365-B035-4B80-9F18-5C5660B5334B}">
      <dsp:nvSpPr>
        <dsp:cNvPr id="0" name=""/>
        <dsp:cNvSpPr/>
      </dsp:nvSpPr>
      <dsp:spPr>
        <a:xfrm>
          <a:off x="125292" y="355448"/>
          <a:ext cx="4224158" cy="4224158"/>
        </a:xfrm>
        <a:prstGeom prst="circularArrow">
          <a:avLst>
            <a:gd name="adj1" fmla="val 5085"/>
            <a:gd name="adj2" fmla="val 327528"/>
            <a:gd name="adj3" fmla="val 8671970"/>
            <a:gd name="adj4" fmla="val 1800502"/>
            <a:gd name="adj5" fmla="val 5932"/>
          </a:avLst>
        </a:prstGeom>
        <a:solidFill>
          <a:srgbClr val="FF3300"/>
        </a:solidFill>
        <a:ln>
          <a:noFill/>
        </a:ln>
        <a:effectLst/>
      </dsp:spPr>
      <dsp:style>
        <a:lnRef idx="0">
          <a:scrgbClr r="0" g="0" b="0"/>
        </a:lnRef>
        <a:fillRef idx="1">
          <a:scrgbClr r="0" g="0" b="0"/>
        </a:fillRef>
        <a:effectRef idx="0">
          <a:scrgbClr r="0" g="0" b="0"/>
        </a:effectRef>
        <a:fontRef idx="minor">
          <a:schemeClr val="lt1"/>
        </a:fontRef>
      </dsp:style>
    </dsp:sp>
    <dsp:sp modelId="{2FC35F06-BA1A-447B-9C06-6E2ECEF247B0}">
      <dsp:nvSpPr>
        <dsp:cNvPr id="0" name=""/>
        <dsp:cNvSpPr/>
      </dsp:nvSpPr>
      <dsp:spPr>
        <a:xfrm>
          <a:off x="47569" y="221443"/>
          <a:ext cx="4224158" cy="4224158"/>
        </a:xfrm>
        <a:prstGeom prst="circularArrow">
          <a:avLst>
            <a:gd name="adj1" fmla="val 5085"/>
            <a:gd name="adj2" fmla="val 327528"/>
            <a:gd name="adj3" fmla="val 15873039"/>
            <a:gd name="adj4" fmla="val 9000000"/>
            <a:gd name="adj5" fmla="val 5932"/>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C07E-1650-47D2-B579-27FCF625523B}">
      <dsp:nvSpPr>
        <dsp:cNvPr id="0" name=""/>
        <dsp:cNvSpPr/>
      </dsp:nvSpPr>
      <dsp:spPr>
        <a:xfrm>
          <a:off x="435392" y="454130"/>
          <a:ext cx="3758784" cy="3758784"/>
        </a:xfrm>
        <a:prstGeom prst="pie">
          <a:avLst>
            <a:gd name="adj1" fmla="val 16200000"/>
            <a:gd name="adj2" fmla="val 180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EC" sz="3200" kern="1200" dirty="0"/>
        </a:p>
      </dsp:txBody>
      <dsp:txXfrm>
        <a:off x="2416361" y="1250634"/>
        <a:ext cx="1342423" cy="1118686"/>
      </dsp:txXfrm>
    </dsp:sp>
    <dsp:sp modelId="{34D8BA23-2637-429F-B90E-38C5FBDB168F}">
      <dsp:nvSpPr>
        <dsp:cNvPr id="0" name=""/>
        <dsp:cNvSpPr/>
      </dsp:nvSpPr>
      <dsp:spPr>
        <a:xfrm>
          <a:off x="357979" y="588372"/>
          <a:ext cx="3758784" cy="3758784"/>
        </a:xfrm>
        <a:prstGeom prst="pie">
          <a:avLst>
            <a:gd name="adj1" fmla="val 1800000"/>
            <a:gd name="adj2" fmla="val 900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s-EC" sz="4800" kern="1200" dirty="0"/>
        </a:p>
      </dsp:txBody>
      <dsp:txXfrm>
        <a:off x="1252928" y="3027108"/>
        <a:ext cx="2013634" cy="984443"/>
      </dsp:txXfrm>
    </dsp:sp>
    <dsp:sp modelId="{E051AB81-FD4E-4DBB-9F80-49116255299E}">
      <dsp:nvSpPr>
        <dsp:cNvPr id="0" name=""/>
        <dsp:cNvSpPr/>
      </dsp:nvSpPr>
      <dsp:spPr>
        <a:xfrm>
          <a:off x="280566" y="454130"/>
          <a:ext cx="3758784" cy="3758784"/>
        </a:xfrm>
        <a:prstGeom prst="pie">
          <a:avLst>
            <a:gd name="adj1" fmla="val 9000000"/>
            <a:gd name="adj2" fmla="val 1620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EC" sz="3200" kern="1200" dirty="0"/>
        </a:p>
      </dsp:txBody>
      <dsp:txXfrm>
        <a:off x="715959" y="1250634"/>
        <a:ext cx="1342423" cy="1118686"/>
      </dsp:txXfrm>
    </dsp:sp>
    <dsp:sp modelId="{7F94A51B-202B-439F-AC35-02167E930C68}">
      <dsp:nvSpPr>
        <dsp:cNvPr id="0" name=""/>
        <dsp:cNvSpPr/>
      </dsp:nvSpPr>
      <dsp:spPr>
        <a:xfrm>
          <a:off x="203016" y="221443"/>
          <a:ext cx="4224158" cy="4224158"/>
        </a:xfrm>
        <a:prstGeom prst="circularArrow">
          <a:avLst>
            <a:gd name="adj1" fmla="val 5085"/>
            <a:gd name="adj2" fmla="val 327528"/>
            <a:gd name="adj3" fmla="val 1472472"/>
            <a:gd name="adj4" fmla="val 16199432"/>
            <a:gd name="adj5" fmla="val 5932"/>
          </a:avLst>
        </a:prstGeom>
        <a:solidFill>
          <a:srgbClr val="FF3300"/>
        </a:solidFill>
        <a:ln>
          <a:noFill/>
        </a:ln>
        <a:effectLst/>
      </dsp:spPr>
      <dsp:style>
        <a:lnRef idx="0">
          <a:scrgbClr r="0" g="0" b="0"/>
        </a:lnRef>
        <a:fillRef idx="1">
          <a:scrgbClr r="0" g="0" b="0"/>
        </a:fillRef>
        <a:effectRef idx="0">
          <a:scrgbClr r="0" g="0" b="0"/>
        </a:effectRef>
        <a:fontRef idx="minor">
          <a:schemeClr val="lt1"/>
        </a:fontRef>
      </dsp:style>
    </dsp:sp>
    <dsp:sp modelId="{7E3CE365-B035-4B80-9F18-5C5660B5334B}">
      <dsp:nvSpPr>
        <dsp:cNvPr id="0" name=""/>
        <dsp:cNvSpPr/>
      </dsp:nvSpPr>
      <dsp:spPr>
        <a:xfrm>
          <a:off x="125292" y="355448"/>
          <a:ext cx="4224158" cy="4224158"/>
        </a:xfrm>
        <a:prstGeom prst="circularArrow">
          <a:avLst>
            <a:gd name="adj1" fmla="val 5085"/>
            <a:gd name="adj2" fmla="val 327528"/>
            <a:gd name="adj3" fmla="val 8671970"/>
            <a:gd name="adj4" fmla="val 1800502"/>
            <a:gd name="adj5" fmla="val 5932"/>
          </a:avLst>
        </a:prstGeom>
        <a:solidFill>
          <a:srgbClr val="CC3300"/>
        </a:solidFill>
        <a:ln>
          <a:noFill/>
        </a:ln>
        <a:effectLst/>
      </dsp:spPr>
      <dsp:style>
        <a:lnRef idx="0">
          <a:scrgbClr r="0" g="0" b="0"/>
        </a:lnRef>
        <a:fillRef idx="1">
          <a:scrgbClr r="0" g="0" b="0"/>
        </a:fillRef>
        <a:effectRef idx="0">
          <a:scrgbClr r="0" g="0" b="0"/>
        </a:effectRef>
        <a:fontRef idx="minor">
          <a:schemeClr val="lt1"/>
        </a:fontRef>
      </dsp:style>
    </dsp:sp>
    <dsp:sp modelId="{2FC35F06-BA1A-447B-9C06-6E2ECEF247B0}">
      <dsp:nvSpPr>
        <dsp:cNvPr id="0" name=""/>
        <dsp:cNvSpPr/>
      </dsp:nvSpPr>
      <dsp:spPr>
        <a:xfrm>
          <a:off x="47569" y="221443"/>
          <a:ext cx="4224158" cy="4224158"/>
        </a:xfrm>
        <a:prstGeom prst="circularArrow">
          <a:avLst>
            <a:gd name="adj1" fmla="val 5085"/>
            <a:gd name="adj2" fmla="val 327528"/>
            <a:gd name="adj3" fmla="val 15873039"/>
            <a:gd name="adj4" fmla="val 9000000"/>
            <a:gd name="adj5" fmla="val 5932"/>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ECA02-ED06-46F8-B10B-5E95F1229AD5}">
      <dsp:nvSpPr>
        <dsp:cNvPr id="0" name=""/>
        <dsp:cNvSpPr/>
      </dsp:nvSpPr>
      <dsp:spPr>
        <a:xfrm>
          <a:off x="4018" y="1409443"/>
          <a:ext cx="3513832" cy="1405532"/>
        </a:xfrm>
        <a:prstGeom prst="homePlate">
          <a:avLst/>
        </a:prstGeom>
        <a:blipFill rotWithShape="0">
          <a:blip xmlns:r="http://schemas.openxmlformats.org/officeDocument/2006/relationships" r:embed="rId1"/>
          <a:stretch>
            <a:fillRect/>
          </a:stretch>
        </a:blipFill>
        <a:ln w="25400" cap="flat" cmpd="sng" algn="ctr">
          <a:solidFill>
            <a:srgbClr val="FF0000"/>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346710" tIns="173355" rIns="86678" bIns="173355" numCol="1" spcCol="1270" anchor="ctr" anchorCtr="0">
          <a:noAutofit/>
        </a:bodyPr>
        <a:lstStyle/>
        <a:p>
          <a:pPr lvl="0" algn="ctr" defTabSz="2889250">
            <a:lnSpc>
              <a:spcPct val="90000"/>
            </a:lnSpc>
            <a:spcBef>
              <a:spcPct val="0"/>
            </a:spcBef>
            <a:spcAft>
              <a:spcPct val="35000"/>
            </a:spcAft>
          </a:pPr>
          <a:endParaRPr lang="es-EC" sz="6500" kern="1200" dirty="0"/>
        </a:p>
      </dsp:txBody>
      <dsp:txXfrm>
        <a:off x="4018" y="1409443"/>
        <a:ext cx="3162449" cy="1405532"/>
      </dsp:txXfrm>
    </dsp:sp>
    <dsp:sp modelId="{AF62718A-B8B5-4FDF-84CE-22CD68D2007A}">
      <dsp:nvSpPr>
        <dsp:cNvPr id="0" name=""/>
        <dsp:cNvSpPr/>
      </dsp:nvSpPr>
      <dsp:spPr>
        <a:xfrm>
          <a:off x="2815083" y="1409443"/>
          <a:ext cx="3513832" cy="1405532"/>
        </a:xfrm>
        <a:prstGeom prst="chevron">
          <a:avLst/>
        </a:prstGeom>
        <a:blipFill rotWithShape="0">
          <a:blip xmlns:r="http://schemas.openxmlformats.org/officeDocument/2006/relationships" r:embed="rId2"/>
          <a:stretch>
            <a:fillRect/>
          </a:stretch>
        </a:blipFill>
        <a:ln w="25400" cap="flat" cmpd="sng" algn="ctr">
          <a:solidFill>
            <a:srgbClr val="FF0000"/>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88024" tIns="125349" rIns="62675" bIns="125349" numCol="1" spcCol="1270" anchor="ctr" anchorCtr="0">
          <a:noAutofit/>
        </a:bodyPr>
        <a:lstStyle/>
        <a:p>
          <a:pPr lvl="0" algn="ctr" defTabSz="2089150">
            <a:lnSpc>
              <a:spcPct val="90000"/>
            </a:lnSpc>
            <a:spcBef>
              <a:spcPct val="0"/>
            </a:spcBef>
            <a:spcAft>
              <a:spcPct val="35000"/>
            </a:spcAft>
          </a:pPr>
          <a:endParaRPr lang="es-EC" sz="4700" kern="1200" dirty="0"/>
        </a:p>
      </dsp:txBody>
      <dsp:txXfrm>
        <a:off x="3517849" y="1409443"/>
        <a:ext cx="2108300" cy="1405532"/>
      </dsp:txXfrm>
    </dsp:sp>
    <dsp:sp modelId="{A3272374-C1D5-4E0E-BF6B-A2C4A0E4C08C}">
      <dsp:nvSpPr>
        <dsp:cNvPr id="0" name=""/>
        <dsp:cNvSpPr/>
      </dsp:nvSpPr>
      <dsp:spPr>
        <a:xfrm>
          <a:off x="5626149" y="1409443"/>
          <a:ext cx="3513832" cy="1405532"/>
        </a:xfrm>
        <a:prstGeom prst="chevron">
          <a:avLst/>
        </a:prstGeom>
        <a:blipFill rotWithShape="0">
          <a:blip xmlns:r="http://schemas.openxmlformats.org/officeDocument/2006/relationships" r:embed="rId3"/>
          <a:stretch>
            <a:fillRect/>
          </a:stretch>
        </a:blipFill>
        <a:ln w="25400" cap="flat" cmpd="sng" algn="ctr">
          <a:solidFill>
            <a:srgbClr val="FF0000"/>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88024" tIns="125349" rIns="62675" bIns="125349" numCol="1" spcCol="1270" anchor="ctr" anchorCtr="0">
          <a:noAutofit/>
        </a:bodyPr>
        <a:lstStyle/>
        <a:p>
          <a:pPr lvl="0" algn="ctr" defTabSz="2089150">
            <a:lnSpc>
              <a:spcPct val="90000"/>
            </a:lnSpc>
            <a:spcBef>
              <a:spcPct val="0"/>
            </a:spcBef>
            <a:spcAft>
              <a:spcPct val="35000"/>
            </a:spcAft>
          </a:pPr>
          <a:endParaRPr lang="es-EC" sz="4700" kern="1200" dirty="0"/>
        </a:p>
      </dsp:txBody>
      <dsp:txXfrm>
        <a:off x="6328915" y="1409443"/>
        <a:ext cx="2108300" cy="14055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10489-0D7E-4B99-94F6-2CB20E8A2FB8}">
      <dsp:nvSpPr>
        <dsp:cNvPr id="0" name=""/>
        <dsp:cNvSpPr/>
      </dsp:nvSpPr>
      <dsp:spPr>
        <a:xfrm rot="21158704">
          <a:off x="4283983" y="3711900"/>
          <a:ext cx="4258060" cy="2986062"/>
        </a:xfrm>
        <a:prstGeom prst="gear9">
          <a:avLst/>
        </a:prstGeom>
        <a:blipFill rotWithShape="0">
          <a:blip xmlns:r="http://schemas.openxmlformats.org/officeDocument/2006/relationships" r:embed="rId1"/>
          <a:stretch>
            <a:fillRect/>
          </a:stretch>
        </a:blip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s-MX" sz="1600" b="1" kern="1200" dirty="0" smtClean="0">
            <a:solidFill>
              <a:schemeClr val="tx1"/>
            </a:solidFill>
            <a:latin typeface="Arial" pitchFamily="34" charset="0"/>
            <a:cs typeface="Arial"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s-MX" sz="1600" b="1" kern="1200" dirty="0" smtClean="0">
            <a:solidFill>
              <a:schemeClr val="tx1"/>
            </a:solidFill>
            <a:latin typeface="Arial" pitchFamily="34" charset="0"/>
            <a:cs typeface="Arial"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s-MX" sz="1600" b="1" kern="1200" dirty="0" smtClean="0">
            <a:solidFill>
              <a:schemeClr val="tx1"/>
            </a:solidFill>
            <a:latin typeface="Arial" pitchFamily="34" charset="0"/>
            <a:cs typeface="Arial"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s-MX" sz="1600" b="1" kern="1200" dirty="0" smtClean="0">
            <a:solidFill>
              <a:srgbClr val="FF0000"/>
            </a:solidFill>
            <a:latin typeface="Arial" pitchFamily="34" charset="0"/>
            <a:cs typeface="Arial"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s-MX" sz="1600" b="1" kern="1200" dirty="0" smtClean="0">
            <a:solidFill>
              <a:srgbClr val="FF0000"/>
            </a:solidFill>
            <a:latin typeface="Arial" pitchFamily="34" charset="0"/>
            <a:cs typeface="Arial"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s-MX" sz="1600" b="1" kern="1200" dirty="0" smtClean="0">
            <a:solidFill>
              <a:srgbClr val="FF0000"/>
            </a:solidFill>
            <a:latin typeface="Arial" pitchFamily="34" charset="0"/>
            <a:cs typeface="Arial"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s-MX" sz="1600" b="1" kern="1200" dirty="0" smtClean="0">
            <a:solidFill>
              <a:srgbClr val="FF0000"/>
            </a:solidFill>
            <a:latin typeface="Arial" pitchFamily="34" charset="0"/>
            <a:cs typeface="Arial"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s-MX" sz="1600" b="1" kern="1200" dirty="0" smtClean="0">
            <a:solidFill>
              <a:srgbClr val="FF0000"/>
            </a:solidFill>
            <a:latin typeface="Arial" pitchFamily="34" charset="0"/>
            <a:cs typeface="Arial"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es-MX" sz="2400" b="1" kern="1200" dirty="0" smtClean="0">
              <a:solidFill>
                <a:srgbClr val="FF0000"/>
              </a:solidFill>
              <a:latin typeface="Arial" pitchFamily="34" charset="0"/>
              <a:cs typeface="Arial" pitchFamily="34" charset="0"/>
            </a:rPr>
            <a:t>VARIABLES </a:t>
          </a:r>
          <a:r>
            <a:rPr lang="es-MX" sz="2400" b="1" kern="1200" dirty="0" smtClean="0">
              <a:solidFill>
                <a:srgbClr val="FF0000"/>
              </a:solidFill>
              <a:latin typeface="Arial" pitchFamily="34" charset="0"/>
              <a:cs typeface="Arial" pitchFamily="34" charset="0"/>
            </a:rPr>
            <a:t>DE INVESTIGACIÓN</a:t>
          </a:r>
          <a:r>
            <a:rPr lang="es-VE" sz="2400" i="1" kern="12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r>
          <a:br>
            <a:rPr lang="es-VE" sz="2400" i="1" kern="12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br>
          <a:endParaRPr lang="es-ES" sz="2400" kern="1200" dirty="0" smtClean="0">
            <a:solidFill>
              <a:schemeClr val="tx1"/>
            </a:solidFill>
            <a:latin typeface="Arial" pitchFamily="34" charset="0"/>
            <a:cs typeface="Arial"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s-ES" sz="1400" kern="1200" dirty="0">
            <a:solidFill>
              <a:schemeClr val="tx1"/>
            </a:solidFill>
            <a:latin typeface="Arial" pitchFamily="34" charset="0"/>
            <a:cs typeface="Arial" pitchFamily="34" charset="0"/>
          </a:endParaRPr>
        </a:p>
      </dsp:txBody>
      <dsp:txXfrm>
        <a:off x="5041632" y="4411586"/>
        <a:ext cx="2736076" cy="1534897"/>
      </dsp:txXfrm>
    </dsp:sp>
    <dsp:sp modelId="{4839A208-E301-4ABA-8838-0C79F1E09FE6}">
      <dsp:nvSpPr>
        <dsp:cNvPr id="0" name=""/>
        <dsp:cNvSpPr/>
      </dsp:nvSpPr>
      <dsp:spPr>
        <a:xfrm>
          <a:off x="179510" y="2991803"/>
          <a:ext cx="4612553" cy="3468172"/>
        </a:xfrm>
        <a:prstGeom prst="gear6">
          <a:avLst/>
        </a:prstGeom>
        <a:blipFill rotWithShape="0">
          <a:blip xmlns:r="http://schemas.openxmlformats.org/officeDocument/2006/relationships" r:embed="rId2"/>
          <a:stretch>
            <a:fillRect/>
          </a:stretch>
        </a:blip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S" sz="2000" b="1" u="sng" kern="1200" dirty="0" smtClean="0">
            <a:solidFill>
              <a:srgbClr val="FFFF00"/>
            </a:solidFill>
            <a:latin typeface="Arial" pitchFamily="34" charset="0"/>
            <a:cs typeface="Arial" pitchFamily="34" charset="0"/>
          </a:endParaRPr>
        </a:p>
        <a:p>
          <a:pPr lvl="0" algn="ctr" defTabSz="889000">
            <a:lnSpc>
              <a:spcPct val="90000"/>
            </a:lnSpc>
            <a:spcBef>
              <a:spcPct val="0"/>
            </a:spcBef>
            <a:spcAft>
              <a:spcPct val="35000"/>
            </a:spcAft>
          </a:pPr>
          <a:r>
            <a:rPr lang="es-ES" sz="2000" b="1" u="sng" kern="1200" dirty="0" smtClean="0">
              <a:solidFill>
                <a:srgbClr val="FFFF00"/>
              </a:solidFill>
              <a:latin typeface="Arial" pitchFamily="34" charset="0"/>
              <a:cs typeface="Arial" pitchFamily="34" charset="0"/>
            </a:rPr>
            <a:t>DEPENDIENTE</a:t>
          </a:r>
        </a:p>
        <a:p>
          <a:pPr lvl="0" algn="ctr" defTabSz="889000">
            <a:lnSpc>
              <a:spcPct val="90000"/>
            </a:lnSpc>
            <a:spcBef>
              <a:spcPct val="0"/>
            </a:spcBef>
            <a:spcAft>
              <a:spcPct val="35000"/>
            </a:spcAft>
          </a:pPr>
          <a:endParaRPr lang="es-ES" sz="2000" b="1" u="sng" kern="1200" dirty="0" smtClean="0">
            <a:solidFill>
              <a:srgbClr val="FFFF00"/>
            </a:solidFill>
            <a:latin typeface="Arial" pitchFamily="34" charset="0"/>
            <a:cs typeface="Arial" pitchFamily="34" charset="0"/>
          </a:endParaRPr>
        </a:p>
        <a:p>
          <a:pPr lvl="0" algn="ctr" defTabSz="889000">
            <a:lnSpc>
              <a:spcPct val="90000"/>
            </a:lnSpc>
            <a:spcBef>
              <a:spcPct val="0"/>
            </a:spcBef>
            <a:spcAft>
              <a:spcPct val="35000"/>
            </a:spcAft>
          </a:pPr>
          <a:endParaRPr lang="es-ES" sz="2000" b="1" u="sng" kern="1200" dirty="0" smtClean="0">
            <a:solidFill>
              <a:srgbClr val="FFFF00"/>
            </a:solidFill>
            <a:latin typeface="Arial" pitchFamily="34" charset="0"/>
            <a:cs typeface="Arial" pitchFamily="34" charset="0"/>
          </a:endParaRPr>
        </a:p>
        <a:p>
          <a:pPr lvl="0" algn="ctr" defTabSz="889000">
            <a:lnSpc>
              <a:spcPct val="90000"/>
            </a:lnSpc>
            <a:spcBef>
              <a:spcPct val="0"/>
            </a:spcBef>
            <a:spcAft>
              <a:spcPct val="35000"/>
            </a:spcAft>
          </a:pPr>
          <a:endParaRPr lang="es-EC" sz="2000" b="1" kern="1200" dirty="0" smtClean="0">
            <a:solidFill>
              <a:schemeClr val="tx1"/>
            </a:solidFill>
            <a:latin typeface="Arial" pitchFamily="34" charset="0"/>
            <a:cs typeface="Arial" pitchFamily="34" charset="0"/>
          </a:endParaRPr>
        </a:p>
        <a:p>
          <a:pPr lvl="0" algn="ctr" defTabSz="889000">
            <a:lnSpc>
              <a:spcPct val="90000"/>
            </a:lnSpc>
            <a:spcBef>
              <a:spcPct val="0"/>
            </a:spcBef>
            <a:spcAft>
              <a:spcPct val="35000"/>
            </a:spcAft>
          </a:pPr>
          <a:r>
            <a:rPr lang="es-EC" sz="2000" b="1" kern="1200" dirty="0" smtClean="0">
              <a:solidFill>
                <a:srgbClr val="FFFF00"/>
              </a:solidFill>
              <a:latin typeface="Arial" pitchFamily="34" charset="0"/>
              <a:cs typeface="Arial" pitchFamily="34" charset="0"/>
            </a:rPr>
            <a:t>CONDICIÓN </a:t>
          </a:r>
          <a:r>
            <a:rPr lang="es-EC" sz="2000" b="1" kern="1200" dirty="0" smtClean="0">
              <a:solidFill>
                <a:srgbClr val="FFFF00"/>
              </a:solidFill>
              <a:latin typeface="Arial" pitchFamily="34" charset="0"/>
              <a:cs typeface="Arial" pitchFamily="34" charset="0"/>
            </a:rPr>
            <a:t>FÍSICA</a:t>
          </a:r>
        </a:p>
        <a:p>
          <a:pPr lvl="0" algn="ctr" defTabSz="889000">
            <a:lnSpc>
              <a:spcPct val="90000"/>
            </a:lnSpc>
            <a:spcBef>
              <a:spcPct val="0"/>
            </a:spcBef>
            <a:spcAft>
              <a:spcPct val="35000"/>
            </a:spcAft>
          </a:pPr>
          <a:r>
            <a:rPr lang="es-EC" sz="2000" b="1" kern="1200" dirty="0" smtClean="0">
              <a:solidFill>
                <a:srgbClr val="FFFF00"/>
              </a:solidFill>
              <a:latin typeface="Arial" pitchFamily="34" charset="0"/>
              <a:cs typeface="Arial" pitchFamily="34" charset="0"/>
            </a:rPr>
            <a:t>MOTIVACION </a:t>
          </a:r>
        </a:p>
        <a:p>
          <a:pPr lvl="0" algn="ctr" defTabSz="889000">
            <a:lnSpc>
              <a:spcPct val="90000"/>
            </a:lnSpc>
            <a:spcBef>
              <a:spcPct val="0"/>
            </a:spcBef>
            <a:spcAft>
              <a:spcPct val="35000"/>
            </a:spcAft>
          </a:pPr>
          <a:r>
            <a:rPr lang="es-EC" sz="2000" b="1" kern="1200" dirty="0" smtClean="0">
              <a:solidFill>
                <a:schemeClr val="tx1"/>
              </a:solidFill>
              <a:latin typeface="Arial" pitchFamily="34" charset="0"/>
              <a:cs typeface="Arial" pitchFamily="34" charset="0"/>
            </a:rPr>
            <a:t> </a:t>
          </a:r>
          <a:r>
            <a:rPr lang="es-ES" sz="2000" b="1" kern="1200" dirty="0" smtClean="0">
              <a:solidFill>
                <a:schemeClr val="tx1"/>
              </a:solidFill>
              <a:latin typeface="Arial" pitchFamily="34" charset="0"/>
              <a:cs typeface="Arial" pitchFamily="34" charset="0"/>
            </a:rPr>
            <a:t> </a:t>
          </a:r>
          <a:endParaRPr lang="es-ES" sz="2000" b="1" kern="1200" dirty="0">
            <a:solidFill>
              <a:schemeClr val="tx1"/>
            </a:solidFill>
            <a:latin typeface="Arial" pitchFamily="34" charset="0"/>
            <a:cs typeface="Arial" pitchFamily="34" charset="0"/>
          </a:endParaRPr>
        </a:p>
      </dsp:txBody>
      <dsp:txXfrm>
        <a:off x="1218982" y="3870203"/>
        <a:ext cx="2533609" cy="1711372"/>
      </dsp:txXfrm>
    </dsp:sp>
    <dsp:sp modelId="{98FFBA40-1534-4811-8BFD-CF4C166A2C26}">
      <dsp:nvSpPr>
        <dsp:cNvPr id="0" name=""/>
        <dsp:cNvSpPr/>
      </dsp:nvSpPr>
      <dsp:spPr>
        <a:xfrm rot="20700000">
          <a:off x="2840151" y="261754"/>
          <a:ext cx="4602061" cy="3916280"/>
        </a:xfrm>
        <a:prstGeom prst="gear6">
          <a:avLst/>
        </a:prstGeom>
        <a:blipFill rotWithShape="0">
          <a:blip xmlns:r="http://schemas.openxmlformats.org/officeDocument/2006/relationships" r:embed="rId3"/>
          <a:stretch>
            <a:fillRect/>
          </a:stretch>
        </a:blip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FF0000"/>
              </a:solidFill>
              <a:latin typeface="Arial" pitchFamily="34" charset="0"/>
              <a:cs typeface="Arial" pitchFamily="34" charset="0"/>
            </a:rPr>
            <a:t>INDEPENDIENTE</a:t>
          </a:r>
        </a:p>
        <a:p>
          <a:pPr lvl="0" algn="ctr" defTabSz="889000">
            <a:lnSpc>
              <a:spcPct val="90000"/>
            </a:lnSpc>
            <a:spcBef>
              <a:spcPct val="0"/>
            </a:spcBef>
            <a:spcAft>
              <a:spcPct val="35000"/>
            </a:spcAft>
          </a:pPr>
          <a:endParaRPr lang="es-ES" sz="2000" b="1" kern="1200" dirty="0" smtClean="0">
            <a:solidFill>
              <a:srgbClr val="FF0000"/>
            </a:solidFill>
            <a:latin typeface="Arial" pitchFamily="34" charset="0"/>
            <a:cs typeface="Arial" pitchFamily="34" charset="0"/>
          </a:endParaRPr>
        </a:p>
        <a:p>
          <a:pPr lvl="0" algn="ctr" defTabSz="889000">
            <a:lnSpc>
              <a:spcPct val="90000"/>
            </a:lnSpc>
            <a:spcBef>
              <a:spcPct val="0"/>
            </a:spcBef>
            <a:spcAft>
              <a:spcPct val="35000"/>
            </a:spcAft>
          </a:pPr>
          <a:endParaRPr lang="es-ES" sz="2000" b="1" kern="1200" dirty="0" smtClean="0">
            <a:solidFill>
              <a:srgbClr val="FF0000"/>
            </a:solidFill>
            <a:latin typeface="Arial" pitchFamily="34" charset="0"/>
            <a:cs typeface="Arial" pitchFamily="34" charset="0"/>
          </a:endParaRPr>
        </a:p>
        <a:p>
          <a:pPr lvl="0" algn="ctr" defTabSz="889000">
            <a:lnSpc>
              <a:spcPct val="90000"/>
            </a:lnSpc>
            <a:spcBef>
              <a:spcPct val="0"/>
            </a:spcBef>
            <a:spcAft>
              <a:spcPct val="35000"/>
            </a:spcAft>
          </a:pPr>
          <a:endParaRPr lang="es-ES" sz="2000" b="1" kern="1200" dirty="0" smtClean="0">
            <a:solidFill>
              <a:srgbClr val="FF0000"/>
            </a:solidFill>
            <a:latin typeface="Arial" pitchFamily="34" charset="0"/>
            <a:cs typeface="Arial" pitchFamily="34" charset="0"/>
          </a:endParaRPr>
        </a:p>
        <a:p>
          <a:pPr lvl="0" algn="ctr" defTabSz="889000">
            <a:lnSpc>
              <a:spcPct val="90000"/>
            </a:lnSpc>
            <a:spcBef>
              <a:spcPct val="0"/>
            </a:spcBef>
            <a:spcAft>
              <a:spcPct val="35000"/>
            </a:spcAft>
          </a:pPr>
          <a:r>
            <a:rPr lang="es-ES" sz="1600" b="1" kern="1200" dirty="0" smtClean="0">
              <a:solidFill>
                <a:srgbClr val="FF0000"/>
              </a:solidFill>
              <a:latin typeface="Arial" pitchFamily="34" charset="0"/>
              <a:cs typeface="Arial" pitchFamily="34" charset="0"/>
            </a:rPr>
            <a:t>ACTIVIDADES FISICAS RECREATIVAS</a:t>
          </a:r>
          <a:r>
            <a:rPr lang="es-ES" sz="1600" b="1" kern="1200" dirty="0" smtClean="0">
              <a:solidFill>
                <a:srgbClr val="0066CC"/>
              </a:solidFill>
              <a:latin typeface="Arial" pitchFamily="34" charset="0"/>
              <a:cs typeface="Arial" pitchFamily="34" charset="0"/>
            </a:rPr>
            <a:t>. </a:t>
          </a:r>
          <a:endParaRPr lang="es-ES" sz="1600" b="1" kern="1200" dirty="0">
            <a:solidFill>
              <a:srgbClr val="0066CC"/>
            </a:solidFill>
            <a:latin typeface="Arial" pitchFamily="34" charset="0"/>
            <a:cs typeface="Arial" pitchFamily="34" charset="0"/>
          </a:endParaRPr>
        </a:p>
      </dsp:txBody>
      <dsp:txXfrm rot="-20700000">
        <a:off x="3890194" y="1080033"/>
        <a:ext cx="2501976" cy="2279721"/>
      </dsp:txXfrm>
    </dsp:sp>
    <dsp:sp modelId="{37D4C60D-E7C9-4D77-A3F3-F99BE2486C82}">
      <dsp:nvSpPr>
        <dsp:cNvPr id="0" name=""/>
        <dsp:cNvSpPr/>
      </dsp:nvSpPr>
      <dsp:spPr>
        <a:xfrm rot="7106739">
          <a:off x="4148083" y="3577537"/>
          <a:ext cx="4270442" cy="3820083"/>
        </a:xfrm>
        <a:prstGeom prst="circularArrow">
          <a:avLst>
            <a:gd name="adj1" fmla="val 4687"/>
            <a:gd name="adj2" fmla="val 299029"/>
            <a:gd name="adj3" fmla="val 2556741"/>
            <a:gd name="adj4" fmla="val 15776484"/>
            <a:gd name="adj5" fmla="val 5469"/>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8638725D-EF41-4F10-803F-C09975F2EB98}">
      <dsp:nvSpPr>
        <dsp:cNvPr id="0" name=""/>
        <dsp:cNvSpPr/>
      </dsp:nvSpPr>
      <dsp:spPr>
        <a:xfrm>
          <a:off x="1835705" y="476673"/>
          <a:ext cx="3507867" cy="3507867"/>
        </a:xfrm>
        <a:prstGeom prst="leftCircularArrow">
          <a:avLst>
            <a:gd name="adj1" fmla="val 6452"/>
            <a:gd name="adj2" fmla="val 429999"/>
            <a:gd name="adj3" fmla="val 10489124"/>
            <a:gd name="adj4" fmla="val 14837806"/>
            <a:gd name="adj5" fmla="val 7527"/>
          </a:avLst>
        </a:prstGeom>
        <a:noFill/>
        <a:ln>
          <a:noFill/>
        </a:ln>
        <a:effectLst/>
      </dsp:spPr>
      <dsp:style>
        <a:lnRef idx="0">
          <a:scrgbClr r="0" g="0" b="0"/>
        </a:lnRef>
        <a:fillRef idx="1">
          <a:scrgbClr r="0" g="0" b="0"/>
        </a:fillRef>
        <a:effectRef idx="0">
          <a:scrgbClr r="0" g="0" b="0"/>
        </a:effectRef>
        <a:fontRef idx="minor">
          <a:schemeClr val="lt1"/>
        </a:fontRef>
      </dsp:style>
    </dsp:sp>
    <dsp:sp modelId="{36C78C40-32EB-4A47-94E5-124F00F67B20}">
      <dsp:nvSpPr>
        <dsp:cNvPr id="0" name=""/>
        <dsp:cNvSpPr/>
      </dsp:nvSpPr>
      <dsp:spPr>
        <a:xfrm rot="6612231">
          <a:off x="4651371" y="2480733"/>
          <a:ext cx="4623761" cy="2925786"/>
        </a:xfrm>
        <a:prstGeom prst="circularArrow">
          <a:avLst>
            <a:gd name="adj1" fmla="val 5984"/>
            <a:gd name="adj2" fmla="val 394124"/>
            <a:gd name="adj3" fmla="val 13313824"/>
            <a:gd name="adj4" fmla="val 10508221"/>
            <a:gd name="adj5" fmla="val 6981"/>
          </a:avLst>
        </a:prstGeom>
        <a:solidFill>
          <a:srgbClr val="FFFF00"/>
        </a:solidFill>
        <a:ln>
          <a:solidFill>
            <a:srgbClr val="FF0000"/>
          </a:solidFill>
        </a:ln>
        <a:effectLst>
          <a:glow rad="127000">
            <a:srgbClr val="FFC000"/>
          </a:glow>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C07E-1650-47D2-B579-27FCF625523B}">
      <dsp:nvSpPr>
        <dsp:cNvPr id="0" name=""/>
        <dsp:cNvSpPr/>
      </dsp:nvSpPr>
      <dsp:spPr>
        <a:xfrm>
          <a:off x="273248" y="204852"/>
          <a:ext cx="2358982" cy="2358982"/>
        </a:xfrm>
        <a:prstGeom prst="pie">
          <a:avLst>
            <a:gd name="adj1" fmla="val 16200000"/>
            <a:gd name="adj2" fmla="val 180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C" sz="2000" kern="1200" dirty="0"/>
        </a:p>
      </dsp:txBody>
      <dsp:txXfrm>
        <a:off x="1516488" y="704731"/>
        <a:ext cx="842493" cy="702078"/>
      </dsp:txXfrm>
    </dsp:sp>
    <dsp:sp modelId="{34D8BA23-2637-429F-B90E-38C5FBDB168F}">
      <dsp:nvSpPr>
        <dsp:cNvPr id="0" name=""/>
        <dsp:cNvSpPr/>
      </dsp:nvSpPr>
      <dsp:spPr>
        <a:xfrm>
          <a:off x="224664" y="289101"/>
          <a:ext cx="2358982" cy="2358982"/>
        </a:xfrm>
        <a:prstGeom prst="pie">
          <a:avLst>
            <a:gd name="adj1" fmla="val 1800000"/>
            <a:gd name="adj2" fmla="val 900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s-EC" sz="3000" kern="1200" dirty="0"/>
        </a:p>
      </dsp:txBody>
      <dsp:txXfrm>
        <a:off x="786327" y="1819631"/>
        <a:ext cx="1263740" cy="617828"/>
      </dsp:txXfrm>
    </dsp:sp>
    <dsp:sp modelId="{E051AB81-FD4E-4DBB-9F80-49116255299E}">
      <dsp:nvSpPr>
        <dsp:cNvPr id="0" name=""/>
        <dsp:cNvSpPr/>
      </dsp:nvSpPr>
      <dsp:spPr>
        <a:xfrm>
          <a:off x="176081" y="204852"/>
          <a:ext cx="2358982" cy="2358982"/>
        </a:xfrm>
        <a:prstGeom prst="pie">
          <a:avLst>
            <a:gd name="adj1" fmla="val 9000000"/>
            <a:gd name="adj2" fmla="val 1620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C" sz="2000" kern="1200" dirty="0"/>
        </a:p>
      </dsp:txBody>
      <dsp:txXfrm>
        <a:off x="449329" y="704731"/>
        <a:ext cx="842493" cy="702078"/>
      </dsp:txXfrm>
    </dsp:sp>
    <dsp:sp modelId="{7F94A51B-202B-439F-AC35-02167E930C68}">
      <dsp:nvSpPr>
        <dsp:cNvPr id="0" name=""/>
        <dsp:cNvSpPr/>
      </dsp:nvSpPr>
      <dsp:spPr>
        <a:xfrm>
          <a:off x="127411" y="58820"/>
          <a:ext cx="2651046" cy="2651046"/>
        </a:xfrm>
        <a:prstGeom prst="circularArrow">
          <a:avLst>
            <a:gd name="adj1" fmla="val 5085"/>
            <a:gd name="adj2" fmla="val 327528"/>
            <a:gd name="adj3" fmla="val 1472472"/>
            <a:gd name="adj4" fmla="val 16199432"/>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7E3CE365-B035-4B80-9F18-5C5660B5334B}">
      <dsp:nvSpPr>
        <dsp:cNvPr id="0" name=""/>
        <dsp:cNvSpPr/>
      </dsp:nvSpPr>
      <dsp:spPr>
        <a:xfrm>
          <a:off x="78632" y="142920"/>
          <a:ext cx="2651046" cy="2651046"/>
        </a:xfrm>
        <a:prstGeom prst="circularArrow">
          <a:avLst>
            <a:gd name="adj1" fmla="val 5085"/>
            <a:gd name="adj2" fmla="val 327528"/>
            <a:gd name="adj3" fmla="val 8671970"/>
            <a:gd name="adj4" fmla="val 1800502"/>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 modelId="{2FC35F06-BA1A-447B-9C06-6E2ECEF247B0}">
      <dsp:nvSpPr>
        <dsp:cNvPr id="0" name=""/>
        <dsp:cNvSpPr/>
      </dsp:nvSpPr>
      <dsp:spPr>
        <a:xfrm>
          <a:off x="29854" y="58820"/>
          <a:ext cx="2651046" cy="2651046"/>
        </a:xfrm>
        <a:prstGeom prst="circularArrow">
          <a:avLst>
            <a:gd name="adj1" fmla="val 5085"/>
            <a:gd name="adj2" fmla="val 327528"/>
            <a:gd name="adj3" fmla="val 15873039"/>
            <a:gd name="adj4" fmla="val 9000000"/>
            <a:gd name="adj5" fmla="val 5932"/>
          </a:avLst>
        </a:prstGeom>
        <a:solidFill>
          <a:srgbClr val="FFFF00"/>
        </a:solidFill>
        <a:ln>
          <a:solidFill>
            <a:srgbClr val="FF0000"/>
          </a:solid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340D3B-E01E-4476-93D6-EC2FAF28C182}" type="datetimeFigureOut">
              <a:rPr lang="es-ES" smtClean="0"/>
              <a:pPr/>
              <a:t>04/06/2015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B18631-2E42-41C6-B3A7-8FFAB26CB13A}" type="slidenum">
              <a:rPr lang="es-ES" smtClean="0"/>
              <a:pPr/>
              <a:t>‹Nº›</a:t>
            </a:fld>
            <a:endParaRPr lang="es-ES"/>
          </a:p>
        </p:txBody>
      </p:sp>
    </p:spTree>
    <p:extLst>
      <p:ext uri="{BB962C8B-B14F-4D97-AF65-F5344CB8AC3E}">
        <p14:creationId xmlns:p14="http://schemas.microsoft.com/office/powerpoint/2010/main" val="304092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5B18631-2E42-41C6-B3A7-8FFAB26CB13A}" type="slidenum">
              <a:rPr lang="es-ES" smtClean="0"/>
              <a:pPr/>
              <a:t>8</a:t>
            </a:fld>
            <a:endParaRPr lang="es-ES" dirty="0"/>
          </a:p>
        </p:txBody>
      </p:sp>
    </p:spTree>
    <p:extLst>
      <p:ext uri="{BB962C8B-B14F-4D97-AF65-F5344CB8AC3E}">
        <p14:creationId xmlns:p14="http://schemas.microsoft.com/office/powerpoint/2010/main" val="36716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26B4504E-2C6C-4F15-8332-A537A874414E}" type="datetimeFigureOut">
              <a:rPr lang="es-EC" smtClean="0"/>
              <a:pPr/>
              <a:t>04/06/2015</a:t>
            </a:fld>
            <a:endParaRPr lang="es-EC"/>
          </a:p>
        </p:txBody>
      </p:sp>
      <p:sp>
        <p:nvSpPr>
          <p:cNvPr id="19" name="18 Marcador de pie de página"/>
          <p:cNvSpPr>
            <a:spLocks noGrp="1"/>
          </p:cNvSpPr>
          <p:nvPr>
            <p:ph type="ftr" sz="quarter" idx="11"/>
          </p:nvPr>
        </p:nvSpPr>
        <p:spPr/>
        <p:txBody>
          <a:bodyPr/>
          <a:lstStyle/>
          <a:p>
            <a:endParaRPr lang="es-EC"/>
          </a:p>
        </p:txBody>
      </p:sp>
      <p:sp>
        <p:nvSpPr>
          <p:cNvPr id="27" name="26 Marcador de número de diapositiva"/>
          <p:cNvSpPr>
            <a:spLocks noGrp="1"/>
          </p:cNvSpPr>
          <p:nvPr>
            <p:ph type="sldNum" sz="quarter" idx="12"/>
          </p:nvPr>
        </p:nvSpPr>
        <p:spPr/>
        <p:txBody>
          <a:bodyPr/>
          <a:lstStyle/>
          <a:p>
            <a:fld id="{F36FF708-BB80-46F5-B0AE-57D9170AD2CF}" type="slidenum">
              <a:rPr lang="es-EC" smtClean="0"/>
              <a:pPr/>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6B4504E-2C6C-4F15-8332-A537A874414E}" type="datetimeFigureOut">
              <a:rPr lang="es-EC" smtClean="0"/>
              <a:pPr/>
              <a:t>04/06/2015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36FF708-BB80-46F5-B0AE-57D9170AD2CF}"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6B4504E-2C6C-4F15-8332-A537A874414E}" type="datetimeFigureOut">
              <a:rPr lang="es-EC" smtClean="0"/>
              <a:pPr/>
              <a:t>04/06/2015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36FF708-BB80-46F5-B0AE-57D9170AD2CF}"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6B4504E-2C6C-4F15-8332-A537A874414E}" type="datetimeFigureOut">
              <a:rPr lang="es-EC" smtClean="0"/>
              <a:pPr/>
              <a:t>04/06/2015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36FF708-BB80-46F5-B0AE-57D9170AD2CF}"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26B4504E-2C6C-4F15-8332-A537A874414E}" type="datetimeFigureOut">
              <a:rPr lang="es-EC" smtClean="0"/>
              <a:pPr/>
              <a:t>04/06/2015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36FF708-BB80-46F5-B0AE-57D9170AD2CF}" type="slidenum">
              <a:rPr lang="es-EC" smtClean="0"/>
              <a:pPr/>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26B4504E-2C6C-4F15-8332-A537A874414E}" type="datetimeFigureOut">
              <a:rPr lang="es-EC" smtClean="0"/>
              <a:pPr/>
              <a:t>04/06/2015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36FF708-BB80-46F5-B0AE-57D9170AD2CF}"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26B4504E-2C6C-4F15-8332-A537A874414E}" type="datetimeFigureOut">
              <a:rPr lang="es-EC" smtClean="0"/>
              <a:pPr/>
              <a:t>04/06/2015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F36FF708-BB80-46F5-B0AE-57D9170AD2CF}"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26B4504E-2C6C-4F15-8332-A537A874414E}" type="datetimeFigureOut">
              <a:rPr lang="es-EC" smtClean="0"/>
              <a:pPr/>
              <a:t>04/06/2015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F36FF708-BB80-46F5-B0AE-57D9170AD2CF}"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6B4504E-2C6C-4F15-8332-A537A874414E}" type="datetimeFigureOut">
              <a:rPr lang="es-EC" smtClean="0"/>
              <a:pPr/>
              <a:t>04/06/2015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F36FF708-BB80-46F5-B0AE-57D9170AD2CF}"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26B4504E-2C6C-4F15-8332-A537A874414E}" type="datetimeFigureOut">
              <a:rPr lang="es-EC" smtClean="0"/>
              <a:pPr/>
              <a:t>04/06/2015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36FF708-BB80-46F5-B0AE-57D9170AD2CF}"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26B4504E-2C6C-4F15-8332-A537A874414E}" type="datetimeFigureOut">
              <a:rPr lang="es-EC" smtClean="0"/>
              <a:pPr/>
              <a:t>04/06/2015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a:xfrm>
            <a:off x="8077200" y="6356350"/>
            <a:ext cx="609600" cy="365125"/>
          </a:xfrm>
        </p:spPr>
        <p:txBody>
          <a:bodyPr/>
          <a:lstStyle/>
          <a:p>
            <a:fld id="{F36FF708-BB80-46F5-B0AE-57D9170AD2CF}" type="slidenum">
              <a:rPr lang="es-EC" smtClean="0"/>
              <a:pPr/>
              <a:t>‹Nº›</a:t>
            </a:fld>
            <a:endParaRPr lang="es-EC"/>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6B4504E-2C6C-4F15-8332-A537A874414E}" type="datetimeFigureOut">
              <a:rPr lang="es-EC" smtClean="0"/>
              <a:pPr/>
              <a:t>04/06/2015</a:t>
            </a:fld>
            <a:endParaRPr lang="es-EC"/>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C"/>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36FF708-BB80-46F5-B0AE-57D9170AD2CF}" type="slidenum">
              <a:rPr lang="es-EC" smtClean="0"/>
              <a:pPr/>
              <a:t>‹Nº›</a:t>
            </a:fld>
            <a:endParaRPr lang="es-EC"/>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2.png"/><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11.pn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32.jpe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redcreacion.org/relareti/documentos/perfiles_profesionales.html"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0.jpeg"/><Relationship Id="rId7" Type="http://schemas.openxmlformats.org/officeDocument/2006/relationships/diagramQuickStyle" Target="../diagrams/quickStyle7.xml"/><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3.png"/><Relationship Id="rId4" Type="http://schemas.openxmlformats.org/officeDocument/2006/relationships/image" Target="../media/image21.jpeg"/><Relationship Id="rId9" Type="http://schemas.microsoft.com/office/2007/relationships/diagramDrawing" Target="../diagrams/drawing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diagramLayout" Target="../diagrams/layout14.xml"/><Relationship Id="rId3" Type="http://schemas.openxmlformats.org/officeDocument/2006/relationships/diagramLayout" Target="../diagrams/layout12.xml"/><Relationship Id="rId7" Type="http://schemas.openxmlformats.org/officeDocument/2006/relationships/diagramData" Target="../diagrams/data13.xml"/><Relationship Id="rId12" Type="http://schemas.openxmlformats.org/officeDocument/2006/relationships/diagramData" Target="../diagrams/data14.xml"/><Relationship Id="rId2" Type="http://schemas.openxmlformats.org/officeDocument/2006/relationships/diagramData" Target="../diagrams/data12.xml"/><Relationship Id="rId16" Type="http://schemas.microsoft.com/office/2007/relationships/diagramDrawing" Target="../diagrams/drawing14.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5" Type="http://schemas.openxmlformats.org/officeDocument/2006/relationships/diagramColors" Target="../diagrams/colors14.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 Id="rId14" Type="http://schemas.openxmlformats.org/officeDocument/2006/relationships/diagramQuickStyle" Target="../diagrams/quickStyle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9 CuadroTexto"/>
          <p:cNvSpPr txBox="1"/>
          <p:nvPr/>
        </p:nvSpPr>
        <p:spPr>
          <a:xfrm>
            <a:off x="405141" y="3393631"/>
            <a:ext cx="8429684" cy="3477875"/>
          </a:xfrm>
          <a:prstGeom prst="rect">
            <a:avLst/>
          </a:prstGeom>
          <a:solidFill>
            <a:srgbClr val="3366FF"/>
          </a:solidFill>
          <a:ln w="76200">
            <a:solidFill>
              <a:srgbClr val="FF0000"/>
            </a:solid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sz="1600" b="1" dirty="0" smtClean="0">
                <a:solidFill>
                  <a:srgbClr val="FFFF00"/>
                </a:solidFill>
                <a:latin typeface="Arial" pitchFamily="34" charset="0"/>
                <a:cs typeface="Arial" pitchFamily="34" charset="0"/>
              </a:rPr>
              <a:t>“</a:t>
            </a:r>
            <a:r>
              <a:rPr lang="es-EC" b="1" dirty="0" smtClean="0">
                <a:solidFill>
                  <a:srgbClr val="FFFF00"/>
                </a:solidFill>
                <a:latin typeface="Arial" pitchFamily="34" charset="0"/>
                <a:cs typeface="Arial" pitchFamily="34" charset="0"/>
              </a:rPr>
              <a:t>LAS ACTIVIDADES FISICAS RECREATIVAS EN LA CONDICION FISICA Y LA MOTIVACIÓN DEL PERSONAL DE LA ESTACIÓN NAVAL QUITO”</a:t>
            </a:r>
            <a:endParaRPr lang="es-ES" dirty="0" smtClean="0">
              <a:solidFill>
                <a:srgbClr val="FFFF00"/>
              </a:solidFill>
              <a:latin typeface="Arial" pitchFamily="34" charset="0"/>
              <a:cs typeface="Arial" pitchFamily="34" charset="0"/>
            </a:endParaRPr>
          </a:p>
          <a:p>
            <a:pPr algn="ctr"/>
            <a:endParaRPr lang="es-ES" b="1" dirty="0" smtClean="0">
              <a:solidFill>
                <a:srgbClr val="FFFF00"/>
              </a:solidFill>
              <a:latin typeface="Arial" pitchFamily="34" charset="0"/>
              <a:cs typeface="Arial" pitchFamily="34" charset="0"/>
            </a:endParaRPr>
          </a:p>
          <a:p>
            <a:pPr algn="ctr"/>
            <a:endParaRPr lang="es-ES" dirty="0" smtClean="0">
              <a:solidFill>
                <a:srgbClr val="FFFF00"/>
              </a:solidFill>
              <a:latin typeface="Arial" pitchFamily="34" charset="0"/>
              <a:cs typeface="Arial" pitchFamily="34" charset="0"/>
            </a:endParaRPr>
          </a:p>
          <a:p>
            <a:pPr algn="ctr"/>
            <a:r>
              <a:rPr lang="es-EC" sz="2800" b="1" dirty="0" smtClean="0">
                <a:solidFill>
                  <a:srgbClr val="FFFF00"/>
                </a:solidFill>
                <a:latin typeface="Arial" pitchFamily="34" charset="0"/>
                <a:cs typeface="Arial" pitchFamily="34" charset="0"/>
              </a:rPr>
              <a:t>ARMIJOS </a:t>
            </a:r>
            <a:r>
              <a:rPr lang="es-EC" sz="2800" b="1" dirty="0" smtClean="0">
                <a:solidFill>
                  <a:srgbClr val="FFFF00"/>
                </a:solidFill>
                <a:latin typeface="Arial" pitchFamily="34" charset="0"/>
                <a:cs typeface="Arial" pitchFamily="34" charset="0"/>
              </a:rPr>
              <a:t>SALINAS </a:t>
            </a:r>
            <a:r>
              <a:rPr lang="es-EC" sz="2800" b="1" dirty="0" smtClean="0">
                <a:solidFill>
                  <a:srgbClr val="FFFF00"/>
                </a:solidFill>
                <a:latin typeface="Arial" pitchFamily="34" charset="0"/>
                <a:cs typeface="Arial" pitchFamily="34" charset="0"/>
              </a:rPr>
              <a:t>PATRICIO </a:t>
            </a:r>
            <a:r>
              <a:rPr lang="es-EC" sz="2800" b="1" dirty="0" smtClean="0">
                <a:solidFill>
                  <a:srgbClr val="FFFF00"/>
                </a:solidFill>
                <a:latin typeface="Arial" pitchFamily="34" charset="0"/>
                <a:cs typeface="Arial" pitchFamily="34" charset="0"/>
              </a:rPr>
              <a:t>IVAN</a:t>
            </a:r>
            <a:endParaRPr lang="es-ES" sz="2800" dirty="0" smtClean="0">
              <a:solidFill>
                <a:srgbClr val="FFFF00"/>
              </a:solidFill>
              <a:latin typeface="Arial" pitchFamily="34" charset="0"/>
              <a:cs typeface="Arial" pitchFamily="34" charset="0"/>
            </a:endParaRPr>
          </a:p>
          <a:p>
            <a:pPr algn="ctr"/>
            <a:r>
              <a:rPr lang="es-EC" b="1" dirty="0" smtClean="0">
                <a:solidFill>
                  <a:srgbClr val="FFFF00"/>
                </a:solidFill>
                <a:latin typeface="Arial" pitchFamily="34" charset="0"/>
                <a:cs typeface="Arial" pitchFamily="34" charset="0"/>
              </a:rPr>
              <a:t>                                      </a:t>
            </a:r>
            <a:r>
              <a:rPr lang="es-EC" b="1" dirty="0" smtClean="0">
                <a:solidFill>
                  <a:srgbClr val="FFFF00"/>
                </a:solidFill>
              </a:rPr>
              <a:t>                                          </a:t>
            </a:r>
          </a:p>
          <a:p>
            <a:pPr algn="ctr"/>
            <a:r>
              <a:rPr lang="es-EC" b="1" dirty="0" smtClean="0">
                <a:solidFill>
                  <a:srgbClr val="FFFF00"/>
                </a:solidFill>
              </a:rPr>
              <a:t> </a:t>
            </a:r>
            <a:endParaRPr lang="es-ES" b="1" dirty="0" smtClean="0">
              <a:solidFill>
                <a:srgbClr val="FFFF00"/>
              </a:solidFill>
              <a:latin typeface="Arial" pitchFamily="34" charset="0"/>
              <a:cs typeface="Arial" pitchFamily="34" charset="0"/>
            </a:endParaRPr>
          </a:p>
          <a:p>
            <a:endParaRPr lang="es-EC" sz="1600" b="1" dirty="0" smtClean="0">
              <a:solidFill>
                <a:srgbClr val="FFFF00"/>
              </a:solidFill>
              <a:latin typeface="Arial" pitchFamily="34" charset="0"/>
              <a:cs typeface="Arial" pitchFamily="34" charset="0"/>
            </a:endParaRPr>
          </a:p>
          <a:p>
            <a:r>
              <a:rPr lang="es-EC" sz="1600" b="1" dirty="0" smtClean="0">
                <a:solidFill>
                  <a:srgbClr val="FFFF00"/>
                </a:solidFill>
                <a:latin typeface="Arial" pitchFamily="34" charset="0"/>
                <a:cs typeface="Arial" pitchFamily="34" charset="0"/>
              </a:rPr>
              <a:t>DIRECTOR: MSC. CARRASCO, </a:t>
            </a:r>
          </a:p>
          <a:p>
            <a:r>
              <a:rPr lang="es-EC" sz="1600" b="1" dirty="0" smtClean="0">
                <a:solidFill>
                  <a:srgbClr val="FFFF00"/>
                </a:solidFill>
                <a:latin typeface="Arial" pitchFamily="34" charset="0"/>
                <a:cs typeface="Arial" pitchFamily="34" charset="0"/>
              </a:rPr>
              <a:t>ORLANDO  CODIRECTOR:  MSC. VACA, MARIO </a:t>
            </a:r>
          </a:p>
          <a:p>
            <a:endParaRPr lang="es-ES" b="1" dirty="0" smtClean="0">
              <a:solidFill>
                <a:srgbClr val="FFFF00"/>
              </a:solidFill>
              <a:latin typeface="Arial" pitchFamily="34" charset="0"/>
              <a:cs typeface="Arial" pitchFamily="34" charset="0"/>
            </a:endParaRPr>
          </a:p>
          <a:p>
            <a:pPr algn="ctr"/>
            <a:r>
              <a:rPr lang="es-ES" b="1" dirty="0" smtClean="0">
                <a:solidFill>
                  <a:srgbClr val="FFFF00"/>
                </a:solidFill>
                <a:latin typeface="Arial" pitchFamily="34" charset="0"/>
                <a:cs typeface="Arial" pitchFamily="34" charset="0"/>
              </a:rPr>
              <a:t>Sangolquí, 2015</a:t>
            </a:r>
            <a:endParaRPr lang="es-MX" b="1" dirty="0" smtClean="0">
              <a:solidFill>
                <a:srgbClr val="FFFF00"/>
              </a:solidFill>
            </a:endParaRPr>
          </a:p>
        </p:txBody>
      </p:sp>
      <p:sp>
        <p:nvSpPr>
          <p:cNvPr id="12" name="11 Rectángulo"/>
          <p:cNvSpPr/>
          <p:nvPr/>
        </p:nvSpPr>
        <p:spPr>
          <a:xfrm>
            <a:off x="405141" y="936781"/>
            <a:ext cx="8429684" cy="92869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rgbClr val="FF0000"/>
                </a:solidFill>
                <a:latin typeface="Arial" pitchFamily="34" charset="0"/>
                <a:cs typeface="Arial" pitchFamily="34" charset="0"/>
              </a:rPr>
              <a:t> </a:t>
            </a:r>
            <a:r>
              <a:rPr lang="es-ES" sz="1600" b="1" dirty="0" smtClean="0">
                <a:solidFill>
                  <a:srgbClr val="FF0000"/>
                </a:solidFill>
                <a:latin typeface="Arial" pitchFamily="34" charset="0"/>
                <a:cs typeface="Arial" pitchFamily="34" charset="0"/>
              </a:rPr>
              <a:t>TESIS EPREVIO A LA OBTENCION DEL TITULO DE  LICENCIADO EN CIENCIAS DE LA ACTIVIDAD FISICA , DEPORTES Y RECREACION</a:t>
            </a:r>
            <a:r>
              <a:rPr lang="es-ES" sz="1600" dirty="0" smtClean="0">
                <a:latin typeface="Arial" pitchFamily="34" charset="0"/>
                <a:cs typeface="Arial" pitchFamily="34" charset="0"/>
              </a:rPr>
              <a:t>.</a:t>
            </a:r>
            <a:endParaRPr lang="es-ES" sz="1600" dirty="0">
              <a:latin typeface="Arial" pitchFamily="34" charset="0"/>
              <a:cs typeface="Arial" pitchFamily="34" charset="0"/>
            </a:endParaRPr>
          </a:p>
        </p:txBody>
      </p:sp>
      <p:pic>
        <p:nvPicPr>
          <p:cNvPr id="15" name="Image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8804"/>
            <a:ext cx="688027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ts1.mm.bing.net/th?&amp;id=JN.xT7h3vQJGHoZsHAQCqe9zw&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416" y="36224"/>
            <a:ext cx="791647" cy="7916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p:cNvGraphicFramePr/>
          <p:nvPr>
            <p:extLst>
              <p:ext uri="{D42A27DB-BD31-4B8C-83A1-F6EECF244321}">
                <p14:modId xmlns:p14="http://schemas.microsoft.com/office/powerpoint/2010/main" val="1244199307"/>
              </p:ext>
            </p:extLst>
          </p:nvPr>
        </p:nvGraphicFramePr>
        <p:xfrm>
          <a:off x="-197400" y="1641859"/>
          <a:ext cx="2160240" cy="18117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a 6"/>
          <p:cNvGraphicFramePr/>
          <p:nvPr>
            <p:extLst>
              <p:ext uri="{D42A27DB-BD31-4B8C-83A1-F6EECF244321}">
                <p14:modId xmlns:p14="http://schemas.microsoft.com/office/powerpoint/2010/main" val="3892345202"/>
              </p:ext>
            </p:extLst>
          </p:nvPr>
        </p:nvGraphicFramePr>
        <p:xfrm>
          <a:off x="7153210" y="1691336"/>
          <a:ext cx="2326412" cy="173766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8" name="Grupo 7"/>
          <p:cNvGrpSpPr/>
          <p:nvPr/>
        </p:nvGrpSpPr>
        <p:grpSpPr>
          <a:xfrm>
            <a:off x="1962840" y="2005759"/>
            <a:ext cx="1970187" cy="1224136"/>
            <a:chOff x="4018" y="1409443"/>
            <a:chExt cx="3513832" cy="1405532"/>
          </a:xfrm>
          <a:scene3d>
            <a:camera prst="orthographicFront"/>
            <a:lightRig rig="threePt" dir="t"/>
          </a:scene3d>
        </p:grpSpPr>
        <p:sp>
          <p:nvSpPr>
            <p:cNvPr id="18" name="Pentágono 17"/>
            <p:cNvSpPr/>
            <p:nvPr/>
          </p:nvSpPr>
          <p:spPr>
            <a:xfrm>
              <a:off x="4018" y="1409443"/>
              <a:ext cx="3513832" cy="1405532"/>
            </a:xfrm>
            <a:prstGeom prst="homePlate">
              <a:avLst/>
            </a:prstGeom>
            <a:blipFill rotWithShape="0">
              <a:blip r:embed="rId14"/>
              <a:stretch>
                <a:fillRect/>
              </a:stretch>
            </a:blipFill>
            <a:ln>
              <a:solidFill>
                <a:srgbClr val="FF0000"/>
              </a:solidFill>
            </a:ln>
            <a:sp3d>
              <a:bevelT w="114300" prst="artDeco"/>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Pentágono 4"/>
            <p:cNvSpPr/>
            <p:nvPr/>
          </p:nvSpPr>
          <p:spPr>
            <a:xfrm>
              <a:off x="4018" y="1409443"/>
              <a:ext cx="3162449" cy="14055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46710" tIns="173355" rIns="86678" bIns="173355" numCol="1" spcCol="1270" anchor="ctr" anchorCtr="0">
              <a:noAutofit/>
            </a:bodyPr>
            <a:lstStyle/>
            <a:p>
              <a:pPr lvl="0" algn="ctr" defTabSz="2889250">
                <a:lnSpc>
                  <a:spcPct val="90000"/>
                </a:lnSpc>
                <a:spcBef>
                  <a:spcPct val="0"/>
                </a:spcBef>
                <a:spcAft>
                  <a:spcPct val="35000"/>
                </a:spcAft>
              </a:pPr>
              <a:endParaRPr lang="es-EC" sz="6500" kern="1200" dirty="0"/>
            </a:p>
          </p:txBody>
        </p:sp>
      </p:grpSp>
      <p:grpSp>
        <p:nvGrpSpPr>
          <p:cNvPr id="9" name="Grupo 8"/>
          <p:cNvGrpSpPr/>
          <p:nvPr/>
        </p:nvGrpSpPr>
        <p:grpSpPr>
          <a:xfrm>
            <a:off x="3570721" y="2017485"/>
            <a:ext cx="1970187" cy="1224136"/>
            <a:chOff x="2815083" y="1409443"/>
            <a:chExt cx="3513832" cy="1405532"/>
          </a:xfrm>
          <a:scene3d>
            <a:camera prst="orthographicFront"/>
            <a:lightRig rig="threePt" dir="t"/>
          </a:scene3d>
        </p:grpSpPr>
        <p:sp>
          <p:nvSpPr>
            <p:cNvPr id="16" name="Cheurón 15"/>
            <p:cNvSpPr/>
            <p:nvPr/>
          </p:nvSpPr>
          <p:spPr>
            <a:xfrm>
              <a:off x="2815083" y="1409443"/>
              <a:ext cx="3513832" cy="1405532"/>
            </a:xfrm>
            <a:prstGeom prst="chevron">
              <a:avLst/>
            </a:prstGeom>
            <a:blipFill rotWithShape="0">
              <a:blip r:embed="rId15"/>
              <a:stretch>
                <a:fillRect/>
              </a:stretch>
            </a:blipFill>
            <a:ln>
              <a:solidFill>
                <a:srgbClr val="FF0000"/>
              </a:solidFill>
            </a:ln>
            <a:sp3d>
              <a:bevelT w="114300" prst="artDeco"/>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Cheurón 6"/>
            <p:cNvSpPr/>
            <p:nvPr/>
          </p:nvSpPr>
          <p:spPr>
            <a:xfrm>
              <a:off x="3517849" y="1409443"/>
              <a:ext cx="2108300" cy="14055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8024" tIns="125349" rIns="62675" bIns="125349" numCol="1" spcCol="1270" anchor="ctr" anchorCtr="0">
              <a:noAutofit/>
            </a:bodyPr>
            <a:lstStyle/>
            <a:p>
              <a:pPr lvl="0" algn="ctr" defTabSz="2089150">
                <a:lnSpc>
                  <a:spcPct val="90000"/>
                </a:lnSpc>
                <a:spcBef>
                  <a:spcPct val="0"/>
                </a:spcBef>
                <a:spcAft>
                  <a:spcPct val="35000"/>
                </a:spcAft>
              </a:pPr>
              <a:endParaRPr lang="es-EC" sz="4700" kern="1200" dirty="0"/>
            </a:p>
          </p:txBody>
        </p:sp>
      </p:grpSp>
      <p:grpSp>
        <p:nvGrpSpPr>
          <p:cNvPr id="11" name="Grupo 10"/>
          <p:cNvGrpSpPr/>
          <p:nvPr/>
        </p:nvGrpSpPr>
        <p:grpSpPr>
          <a:xfrm>
            <a:off x="5146871" y="2006469"/>
            <a:ext cx="1970187" cy="1224136"/>
            <a:chOff x="5626149" y="1409443"/>
            <a:chExt cx="3513832" cy="1405532"/>
          </a:xfrm>
          <a:scene3d>
            <a:camera prst="orthographicFront"/>
            <a:lightRig rig="threePt" dir="t"/>
          </a:scene3d>
        </p:grpSpPr>
        <p:sp>
          <p:nvSpPr>
            <p:cNvPr id="13" name="Cheurón 12"/>
            <p:cNvSpPr/>
            <p:nvPr/>
          </p:nvSpPr>
          <p:spPr>
            <a:xfrm>
              <a:off x="5626149" y="1409443"/>
              <a:ext cx="3513832" cy="1405532"/>
            </a:xfrm>
            <a:prstGeom prst="chevron">
              <a:avLst/>
            </a:prstGeom>
            <a:blipFill rotWithShape="0">
              <a:blip r:embed="rId16"/>
              <a:stretch>
                <a:fillRect/>
              </a:stretch>
            </a:blipFill>
            <a:ln>
              <a:solidFill>
                <a:srgbClr val="FF0000"/>
              </a:solidFill>
            </a:ln>
            <a:sp3d>
              <a:bevelT w="114300" prst="artDeco"/>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Cheurón 8"/>
            <p:cNvSpPr/>
            <p:nvPr/>
          </p:nvSpPr>
          <p:spPr>
            <a:xfrm>
              <a:off x="6328915" y="1409443"/>
              <a:ext cx="2108300" cy="14055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8024" tIns="125349" rIns="62675" bIns="125349" numCol="1" spcCol="1270" anchor="ctr" anchorCtr="0">
              <a:noAutofit/>
            </a:bodyPr>
            <a:lstStyle/>
            <a:p>
              <a:pPr lvl="0" algn="ctr" defTabSz="2089150">
                <a:lnSpc>
                  <a:spcPct val="90000"/>
                </a:lnSpc>
                <a:spcBef>
                  <a:spcPct val="0"/>
                </a:spcBef>
                <a:spcAft>
                  <a:spcPct val="35000"/>
                </a:spcAft>
              </a:pPr>
              <a:endParaRPr lang="es-EC" sz="4700" kern="1200" dirty="0"/>
            </a:p>
          </p:txBody>
        </p:sp>
      </p:grpSp>
    </p:spTree>
    <p:extLst>
      <p:ext uri="{BB962C8B-B14F-4D97-AF65-F5344CB8AC3E}">
        <p14:creationId xmlns:p14="http://schemas.microsoft.com/office/powerpoint/2010/main" val="2981790474"/>
      </p:ext>
    </p:extLst>
  </p:cSld>
  <p:clrMapOvr>
    <a:masterClrMapping/>
  </p:clrMapOvr>
  <p:transition spd="med">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2851201276"/>
              </p:ext>
            </p:extLst>
          </p:nvPr>
        </p:nvGraphicFramePr>
        <p:xfrm>
          <a:off x="-19792" y="8566"/>
          <a:ext cx="9163792" cy="6849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Rectángulo"/>
          <p:cNvSpPr/>
          <p:nvPr/>
        </p:nvSpPr>
        <p:spPr>
          <a:xfrm>
            <a:off x="5436096" y="1267620"/>
            <a:ext cx="3214710"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latin typeface="Arial" pitchFamily="34" charset="0"/>
                <a:cs typeface="Arial" pitchFamily="34" charset="0"/>
              </a:rPr>
              <a:t>CONDICIÒN FÌSICA</a:t>
            </a:r>
            <a:r>
              <a:rPr lang="es-ES" b="1" dirty="0" smtClean="0">
                <a:solidFill>
                  <a:srgbClr val="FF0000"/>
                </a:solidFill>
                <a:latin typeface="Arial" pitchFamily="34" charset="0"/>
                <a:cs typeface="Arial" pitchFamily="34" charset="0"/>
              </a:rPr>
              <a:t>.</a:t>
            </a:r>
            <a:endParaRPr lang="es-ES" b="1" dirty="0">
              <a:solidFill>
                <a:srgbClr val="FF0000"/>
              </a:solidFill>
              <a:latin typeface="Arial" pitchFamily="34" charset="0"/>
              <a:cs typeface="Arial" pitchFamily="34" charset="0"/>
            </a:endParaRPr>
          </a:p>
        </p:txBody>
      </p:sp>
      <p:sp>
        <p:nvSpPr>
          <p:cNvPr id="30721" name="Rectangle 1"/>
          <p:cNvSpPr>
            <a:spLocks noChangeArrowheads="1"/>
          </p:cNvSpPr>
          <p:nvPr/>
        </p:nvSpPr>
        <p:spPr bwMode="auto">
          <a:xfrm>
            <a:off x="829174" y="4869160"/>
            <a:ext cx="7972654" cy="1631216"/>
          </a:xfrm>
          <a:prstGeom prst="rect">
            <a:avLst/>
          </a:prstGeom>
          <a:solidFill>
            <a:srgbClr val="66FF99"/>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ctr" defTabSz="914400" rtl="0" eaLnBrk="1" fontAlgn="base" latinLnBrk="0" hangingPunct="1">
              <a:lnSpc>
                <a:spcPct val="100000"/>
              </a:lnSpc>
              <a:spcBef>
                <a:spcPct val="0"/>
              </a:spcBef>
              <a:spcAft>
                <a:spcPct val="0"/>
              </a:spcAft>
              <a:buClrTx/>
              <a:buSzTx/>
              <a:buFontTx/>
              <a:buNone/>
              <a:tabLst/>
            </a:pPr>
            <a:r>
              <a:rPr lang="es-ES" sz="2000" b="1" dirty="0" smtClean="0" bmk="_Toc419639443">
                <a:solidFill>
                  <a:srgbClr val="000000"/>
                </a:solidFill>
                <a:latin typeface="Arial" pitchFamily="34" charset="0"/>
                <a:cs typeface="Arial" pitchFamily="34" charset="0"/>
              </a:rPr>
              <a:t>M</a:t>
            </a:r>
            <a:r>
              <a:rPr kumimoji="0" lang="es-ES" sz="2000" b="1" i="0" u="none" strike="noStrike" cap="none" normalizeH="0" baseline="0" dirty="0" smtClean="0" bmk="_Toc419639443">
                <a:ln>
                  <a:noFill/>
                </a:ln>
                <a:solidFill>
                  <a:srgbClr val="000000"/>
                </a:solidFill>
                <a:effectLst/>
                <a:latin typeface="Arial" pitchFamily="34" charset="0"/>
                <a:cs typeface="Arial" pitchFamily="34" charset="0"/>
              </a:rPr>
              <a:t>OTIVACIÓN</a:t>
            </a:r>
            <a:r>
              <a:rPr kumimoji="0" lang="es-ES" sz="2000" b="1" i="0" u="none" strike="noStrike" cap="none" normalizeH="0" baseline="0" dirty="0" smtClean="0" bmk="_Toc419639443">
                <a:ln>
                  <a:noFill/>
                </a:ln>
                <a:solidFill>
                  <a:srgbClr val="000000"/>
                </a:solidFill>
                <a:effectLst/>
                <a:latin typeface="Arial" pitchFamily="34" charset="0"/>
                <a:ea typeface="Times New Roman" pitchFamily="18" charset="0"/>
                <a:cs typeface="Arial" pitchFamily="34" charset="0"/>
              </a:rPr>
              <a:t> </a:t>
            </a:r>
            <a:endParaRPr lang="es-ES" sz="2000" b="1" dirty="0" bmk="_Toc419639443">
              <a:solidFill>
                <a:srgbClr val="000000"/>
              </a:solidFill>
              <a:latin typeface="Arial" pitchFamily="34" charset="0"/>
              <a:ea typeface="Times New Roman" pitchFamily="18" charset="0"/>
              <a:cs typeface="Arial" pitchFamily="34" charset="0"/>
            </a:endParaRPr>
          </a:p>
          <a:p>
            <a:pPr marL="0" marR="0" lvl="0" indent="252413" algn="ctr" defTabSz="914400" rtl="0" eaLnBrk="1" fontAlgn="base" latinLnBrk="0" hangingPunct="1">
              <a:lnSpc>
                <a:spcPct val="100000"/>
              </a:lnSpc>
              <a:spcBef>
                <a:spcPct val="0"/>
              </a:spcBef>
              <a:spcAft>
                <a:spcPct val="0"/>
              </a:spcAft>
              <a:buClrTx/>
              <a:buSzTx/>
              <a:buFontTx/>
              <a:buNone/>
              <a:tabLst/>
            </a:pPr>
            <a:r>
              <a:rPr lang="es-ES" sz="2000" b="1" dirty="0" smtClean="0" bmk="_Toc419639443">
                <a:solidFill>
                  <a:srgbClr val="000000"/>
                </a:solidFill>
                <a:latin typeface="Arial" pitchFamily="34" charset="0"/>
                <a:cs typeface="Arial" pitchFamily="34" charset="0"/>
              </a:rPr>
              <a:t>S</a:t>
            </a:r>
            <a:r>
              <a:rPr kumimoji="0" lang="es-ES" sz="2000" b="1" i="0" u="none" strike="noStrike" cap="none" normalizeH="0" baseline="0" dirty="0" smtClean="0" bmk="_Toc419639443">
                <a:ln>
                  <a:noFill/>
                </a:ln>
                <a:solidFill>
                  <a:srgbClr val="000000"/>
                </a:solidFill>
                <a:effectLst/>
                <a:latin typeface="Arial" pitchFamily="34" charset="0"/>
                <a:cs typeface="Arial" pitchFamily="34" charset="0"/>
              </a:rPr>
              <a:t>on los estímulos que mueven a la persona a realizar determinadas</a:t>
            </a:r>
            <a:r>
              <a:rPr kumimoji="0" lang="es-ES" sz="2000" b="1" i="0" u="none" strike="noStrike" cap="none" normalizeH="0" baseline="0" dirty="0" smtClean="0" bmk="_Toc419639443">
                <a:ln>
                  <a:noFill/>
                </a:ln>
                <a:solidFill>
                  <a:srgbClr val="000000"/>
                </a:solidFill>
                <a:effectLst/>
                <a:latin typeface="Arial" pitchFamily="34" charset="0"/>
                <a:ea typeface="Times New Roman" pitchFamily="18" charset="0"/>
                <a:cs typeface="Arial" pitchFamily="34" charset="0"/>
              </a:rPr>
              <a:t> </a:t>
            </a:r>
            <a:r>
              <a:rPr kumimoji="0" lang="es-ES" sz="2000" b="1" i="0" u="none" strike="noStrike" cap="none" normalizeH="0" baseline="0" dirty="0" smtClean="0" bmk="_Toc419639443">
                <a:ln>
                  <a:noFill/>
                </a:ln>
                <a:effectLst/>
                <a:latin typeface="Arial" pitchFamily="34" charset="0"/>
                <a:cs typeface="Arial" pitchFamily="34" charset="0"/>
              </a:rPr>
              <a:t>acciones</a:t>
            </a:r>
            <a:r>
              <a:rPr kumimoji="0" lang="es-ES" sz="2000" b="1" i="0" u="none" strike="noStrike" cap="none" normalizeH="0" dirty="0" smtClean="0" bmk="_Toc419639443">
                <a:ln>
                  <a:noFill/>
                </a:ln>
                <a:effectLst/>
                <a:latin typeface="Arial" pitchFamily="34" charset="0"/>
                <a:cs typeface="Arial" pitchFamily="34" charset="0"/>
              </a:rPr>
              <a:t> </a:t>
            </a:r>
            <a:r>
              <a:rPr kumimoji="0" lang="es-ES" sz="2000" b="1" i="0" u="none" strike="noStrike" cap="none" normalizeH="0" baseline="0" dirty="0" smtClean="0" bmk="_Toc419639443">
                <a:ln>
                  <a:noFill/>
                </a:ln>
                <a:effectLst/>
                <a:latin typeface="Arial" pitchFamily="34" charset="0"/>
                <a:cs typeface="Arial" pitchFamily="34" charset="0"/>
              </a:rPr>
              <a:t>y </a:t>
            </a:r>
            <a:r>
              <a:rPr kumimoji="0" lang="es-ES" sz="2000" b="1" i="0" u="none" strike="noStrike" cap="none" normalizeH="0" dirty="0" smtClean="0" bmk="_Toc419639443">
                <a:ln>
                  <a:noFill/>
                </a:ln>
                <a:effectLst/>
                <a:latin typeface="Arial" pitchFamily="34" charset="0"/>
                <a:cs typeface="Arial" pitchFamily="34" charset="0"/>
              </a:rPr>
              <a:t> </a:t>
            </a:r>
            <a:r>
              <a:rPr kumimoji="0" lang="es-ES" sz="2000" b="1" i="0" u="none" strike="noStrike" cap="none" normalizeH="0" baseline="0" dirty="0" smtClean="0" bmk="_Toc419639443">
                <a:ln>
                  <a:noFill/>
                </a:ln>
                <a:effectLst/>
                <a:latin typeface="Arial" pitchFamily="34" charset="0"/>
                <a:cs typeface="Arial" pitchFamily="34" charset="0"/>
              </a:rPr>
              <a:t>persistir en ellas para su culminación,</a:t>
            </a:r>
            <a:r>
              <a:rPr kumimoji="0" lang="es-ES" sz="2000" b="1" i="0" u="none" strike="noStrike" cap="none" normalizeH="0" dirty="0" smtClean="0" bmk="_Toc419639443">
                <a:ln>
                  <a:noFill/>
                </a:ln>
                <a:effectLst/>
                <a:latin typeface="Arial" pitchFamily="34" charset="0"/>
                <a:cs typeface="Arial" pitchFamily="34" charset="0"/>
              </a:rPr>
              <a:t> </a:t>
            </a:r>
            <a:r>
              <a:rPr kumimoji="0" lang="es-EC"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está relacionada</a:t>
            </a:r>
            <a:r>
              <a:rPr kumimoji="0" lang="es-EC" sz="2000" b="1" i="0" u="none" strike="noStrike" cap="none" normalizeH="0" dirty="0" smtClean="0">
                <a:ln>
                  <a:noFill/>
                </a:ln>
                <a:solidFill>
                  <a:srgbClr val="000000"/>
                </a:solidFill>
                <a:effectLst/>
                <a:latin typeface="Arial" pitchFamily="34" charset="0"/>
                <a:ea typeface="Times New Roman" pitchFamily="18" charset="0"/>
                <a:cs typeface="Arial" pitchFamily="34" charset="0"/>
              </a:rPr>
              <a:t> </a:t>
            </a:r>
            <a:r>
              <a:rPr kumimoji="0" lang="es-EC"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con </a:t>
            </a:r>
            <a:r>
              <a:rPr lang="es-EC" sz="2000" b="1" dirty="0" smtClean="0">
                <a:solidFill>
                  <a:srgbClr val="000000"/>
                </a:solidFill>
                <a:latin typeface="Arial" pitchFamily="34" charset="0"/>
                <a:ea typeface="Times New Roman" pitchFamily="18" charset="0"/>
                <a:cs typeface="Arial" pitchFamily="34" charset="0"/>
              </a:rPr>
              <a:t>la </a:t>
            </a:r>
            <a:r>
              <a:rPr kumimoji="0" lang="es-EC"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voluntad  y el del interés</a:t>
            </a:r>
            <a:r>
              <a:rPr kumimoji="0" lang="es-ES" sz="2000" b="1" i="0" u="none" strike="noStrike" cap="none" normalizeH="0" baseline="0" dirty="0" smtClean="0">
                <a:ln>
                  <a:noFill/>
                </a:ln>
                <a:solidFill>
                  <a:schemeClr val="tx1"/>
                </a:solidFill>
                <a:effectLst/>
                <a:latin typeface="Arial" pitchFamily="34" charset="0"/>
                <a:cs typeface="Arial" pitchFamily="34" charset="0"/>
              </a:rPr>
              <a:t> (</a:t>
            </a:r>
            <a:r>
              <a:rPr lang="es-EC" sz="2000" b="1" dirty="0" smtClean="0" bmk="_Toc419639443">
                <a:solidFill>
                  <a:srgbClr val="000000"/>
                </a:solidFill>
                <a:latin typeface="Arial" pitchFamily="34" charset="0"/>
                <a:cs typeface="Arial" pitchFamily="34" charset="0"/>
              </a:rPr>
              <a:t>Funlibre.org, 1993)</a:t>
            </a:r>
            <a:endParaRPr kumimoji="0" lang="es-ES" sz="20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pull dir="l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1686101959"/>
              </p:ext>
            </p:extLst>
          </p:nvPr>
        </p:nvGraphicFramePr>
        <p:xfrm>
          <a:off x="323528" y="1000108"/>
          <a:ext cx="8463314" cy="5214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Rectángulo redondeado"/>
          <p:cNvSpPr/>
          <p:nvPr/>
        </p:nvSpPr>
        <p:spPr>
          <a:xfrm>
            <a:off x="1784920" y="451662"/>
            <a:ext cx="6429420" cy="428628"/>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path path="circle">
              <a:fillToRect l="50000" t="50000" r="50000" b="50000"/>
            </a:path>
            <a:tileRect/>
          </a:gra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latin typeface="Arial" pitchFamily="34" charset="0"/>
                <a:cs typeface="Arial" pitchFamily="34" charset="0"/>
              </a:rPr>
              <a:t>ACTIVIDADES FISICAS </a:t>
            </a:r>
            <a:endParaRPr lang="es-ES" b="1" dirty="0">
              <a:solidFill>
                <a:schemeClr val="tx1"/>
              </a:solidFill>
              <a:latin typeface="Arial" pitchFamily="34" charset="0"/>
              <a:cs typeface="Arial" pitchFamily="34" charset="0"/>
            </a:endParaRPr>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39784"/>
          </a:xfrm>
          <a:solidFill>
            <a:srgbClr val="6699FF"/>
          </a:solidFill>
          <a:ln w="28575">
            <a:solidFill>
              <a:srgbClr val="66FF99"/>
            </a:solidFill>
          </a:ln>
        </p:spPr>
        <p:style>
          <a:lnRef idx="2">
            <a:schemeClr val="accent2">
              <a:shade val="50000"/>
            </a:schemeClr>
          </a:lnRef>
          <a:fillRef idx="1">
            <a:schemeClr val="accent2"/>
          </a:fillRef>
          <a:effectRef idx="0">
            <a:schemeClr val="accent2"/>
          </a:effectRef>
          <a:fontRef idx="minor">
            <a:schemeClr val="lt1"/>
          </a:fontRef>
        </p:style>
        <p:txBody>
          <a:bodyPr>
            <a:noAutofit/>
          </a:bodyPr>
          <a:lstStyle/>
          <a:p>
            <a:pPr algn="ctr"/>
            <a:r>
              <a:rPr lang="es-ES" sz="2400" b="1" dirty="0" smtClean="0">
                <a:solidFill>
                  <a:schemeClr val="tx1"/>
                </a:solidFill>
                <a:latin typeface="Arial" pitchFamily="34" charset="0"/>
                <a:cs typeface="Arial" pitchFamily="34" charset="0"/>
              </a:rPr>
              <a:t>RECOMENDACIONES TÉCNICAS PARA LA EJECUCIÓN DE LA ACTIVIDAD FÍSICA</a:t>
            </a:r>
            <a:endParaRPr lang="es-ES" sz="2400" b="1" dirty="0">
              <a:solidFill>
                <a:schemeClr val="tx1"/>
              </a:solidFill>
              <a:latin typeface="Arial" pitchFamily="34" charset="0"/>
              <a:cs typeface="Arial" pitchFamily="34" charset="0"/>
            </a:endParaRPr>
          </a:p>
        </p:txBody>
      </p:sp>
      <p:sp>
        <p:nvSpPr>
          <p:cNvPr id="3" name="2 Marcador de contenido"/>
          <p:cNvSpPr>
            <a:spLocks noGrp="1"/>
          </p:cNvSpPr>
          <p:nvPr>
            <p:ph idx="1"/>
          </p:nvPr>
        </p:nvSpPr>
        <p:spPr>
          <a:xfrm>
            <a:off x="435274" y="1340768"/>
            <a:ext cx="8358246" cy="3312368"/>
          </a:xfrm>
          <a:solidFill>
            <a:srgbClr val="92E4E8"/>
          </a:solidFill>
          <a:ln w="28575">
            <a:solidFill>
              <a:srgbClr val="66FF99"/>
            </a:solid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lvl="0" algn="just">
              <a:buFont typeface="Wingdings" pitchFamily="2" charset="2"/>
              <a:buChar char="v"/>
            </a:pPr>
            <a:r>
              <a:rPr lang="es-EC" sz="2800" b="1" dirty="0" smtClean="0">
                <a:solidFill>
                  <a:schemeClr val="tx1"/>
                </a:solidFill>
                <a:latin typeface="Arial" pitchFamily="34" charset="0"/>
                <a:cs typeface="Arial" pitchFamily="34" charset="0"/>
              </a:rPr>
              <a:t>Aumento gradual de la carga física.</a:t>
            </a:r>
          </a:p>
          <a:p>
            <a:pPr lvl="0" algn="just">
              <a:buFont typeface="Wingdings" pitchFamily="2" charset="2"/>
              <a:buChar char="v"/>
            </a:pPr>
            <a:r>
              <a:rPr lang="es-EC" sz="2800" b="1" dirty="0" smtClean="0">
                <a:solidFill>
                  <a:schemeClr val="tx1"/>
                </a:solidFill>
                <a:latin typeface="Arial" pitchFamily="34" charset="0"/>
                <a:cs typeface="Arial" pitchFamily="34" charset="0"/>
              </a:rPr>
              <a:t>La actividad aeróbica debe ir de  moderada a intensa.</a:t>
            </a:r>
          </a:p>
          <a:p>
            <a:pPr lvl="0" algn="just">
              <a:buFont typeface="Wingdings" pitchFamily="2" charset="2"/>
              <a:buChar char="v"/>
            </a:pPr>
            <a:r>
              <a:rPr lang="es-EC" sz="2800" b="1" dirty="0" smtClean="0">
                <a:solidFill>
                  <a:schemeClr val="tx1"/>
                </a:solidFill>
                <a:latin typeface="Arial" pitchFamily="34" charset="0"/>
                <a:cs typeface="Arial" pitchFamily="34" charset="0"/>
              </a:rPr>
              <a:t>Se debe realizar combinación de actividades y distribuirlas  en el transcurso de la semana.</a:t>
            </a:r>
          </a:p>
          <a:p>
            <a:pPr lvl="0" algn="just">
              <a:buFont typeface="Wingdings" pitchFamily="2" charset="2"/>
              <a:buChar char="v"/>
            </a:pPr>
            <a:r>
              <a:rPr lang="es-EC" sz="2800" b="1" dirty="0" smtClean="0">
                <a:solidFill>
                  <a:schemeClr val="tx1"/>
                </a:solidFill>
                <a:latin typeface="Arial" pitchFamily="34" charset="0"/>
                <a:cs typeface="Arial" pitchFamily="34" charset="0"/>
              </a:rPr>
              <a:t>Ejercitación de todos los grupos musculares. </a:t>
            </a:r>
          </a:p>
          <a:p>
            <a:pPr lvl="0">
              <a:buFont typeface="Wingdings" pitchFamily="2" charset="2"/>
              <a:buChar char="v"/>
            </a:pPr>
            <a:endParaRPr lang="es-EC" sz="2800" b="1" dirty="0" smtClean="0">
              <a:solidFill>
                <a:schemeClr val="tx1"/>
              </a:solidFill>
              <a:latin typeface="Arial" pitchFamily="34" charset="0"/>
              <a:cs typeface="Arial" pitchFamily="34" charset="0"/>
            </a:endParaRPr>
          </a:p>
          <a:p>
            <a:pPr lvl="0">
              <a:buFont typeface="Wingdings" pitchFamily="2" charset="2"/>
              <a:buChar char="v"/>
            </a:pPr>
            <a:endParaRPr lang="es-EC" sz="2800" b="1" dirty="0" smtClean="0">
              <a:solidFill>
                <a:schemeClr val="tx1"/>
              </a:solidFill>
              <a:latin typeface="Arial" pitchFamily="34" charset="0"/>
              <a:cs typeface="Arial" pitchFamily="34" charset="0"/>
            </a:endParaRPr>
          </a:p>
          <a:p>
            <a:pPr lvl="0">
              <a:buFont typeface="Wingdings" pitchFamily="2" charset="2"/>
              <a:buChar char="v"/>
            </a:pPr>
            <a:endParaRPr lang="es-ES" sz="2800" b="1" dirty="0">
              <a:solidFill>
                <a:schemeClr val="tx1"/>
              </a:solidFill>
              <a:latin typeface="Arial" pitchFamily="34" charset="0"/>
              <a:cs typeface="Arial" pitchFamily="34" charset="0"/>
            </a:endParaRPr>
          </a:p>
        </p:txBody>
      </p:sp>
      <p:pic>
        <p:nvPicPr>
          <p:cNvPr id="30722" name="Picture 2" descr="C:\Windows\System32\config\systemprofile\Pictures\th (35).jpg"/>
          <p:cNvPicPr>
            <a:picLocks noChangeAspect="1" noChangeArrowheads="1"/>
          </p:cNvPicPr>
          <p:nvPr/>
        </p:nvPicPr>
        <p:blipFill>
          <a:blip r:embed="rId2"/>
          <a:srcRect/>
          <a:stretch>
            <a:fillRect/>
          </a:stretch>
        </p:blipFill>
        <p:spPr bwMode="auto">
          <a:xfrm>
            <a:off x="428596" y="5000636"/>
            <a:ext cx="8353468" cy="1857364"/>
          </a:xfrm>
          <a:prstGeom prst="rect">
            <a:avLst/>
          </a:prstGeom>
          <a:noFill/>
        </p:spPr>
      </p:pic>
    </p:spTree>
    <p:extLst>
      <p:ext uri="{BB962C8B-B14F-4D97-AF65-F5344CB8AC3E}">
        <p14:creationId xmlns:p14="http://schemas.microsoft.com/office/powerpoint/2010/main" val="2048090429"/>
      </p:ext>
    </p:extLst>
  </p:cSld>
  <p:clrMapOvr>
    <a:masterClrMapping/>
  </p:clrMapOvr>
  <p:transition spd="med">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236922819"/>
              </p:ext>
            </p:extLst>
          </p:nvPr>
        </p:nvGraphicFramePr>
        <p:xfrm>
          <a:off x="0" y="1397000"/>
          <a:ext cx="9144000" cy="4318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5715008" y="5552656"/>
            <a:ext cx="2500330" cy="584775"/>
          </a:xfrm>
          <a:prstGeom prst="rect">
            <a:avLst/>
          </a:prstGeom>
        </p:spPr>
        <p:txBody>
          <a:bodyPr wrap="square">
            <a:spAutoFit/>
          </a:bodyPr>
          <a:lstStyle/>
          <a:p>
            <a:endParaRPr lang="es-EC" sz="1600" b="1" dirty="0" smtClean="0">
              <a:latin typeface="Arial" pitchFamily="34" charset="0"/>
              <a:cs typeface="Arial" pitchFamily="34" charset="0"/>
            </a:endParaRPr>
          </a:p>
          <a:p>
            <a:r>
              <a:rPr lang="es-EC" sz="1600" b="1" dirty="0" smtClean="0">
                <a:latin typeface="Arial" pitchFamily="34" charset="0"/>
                <a:cs typeface="Arial" pitchFamily="34" charset="0"/>
              </a:rPr>
              <a:t>Pérez ,  A (2003) </a:t>
            </a:r>
            <a:endParaRPr lang="es-ES" sz="1600" b="1" dirty="0">
              <a:latin typeface="Arial" pitchFamily="34" charset="0"/>
              <a:cs typeface="Arial" pitchFamily="34" charset="0"/>
            </a:endParaRPr>
          </a:p>
        </p:txBody>
      </p:sp>
      <p:sp>
        <p:nvSpPr>
          <p:cNvPr id="6" name="5 Redondear rectángulo de esquina diagonal"/>
          <p:cNvSpPr/>
          <p:nvPr/>
        </p:nvSpPr>
        <p:spPr>
          <a:xfrm>
            <a:off x="1571604" y="357166"/>
            <a:ext cx="6643734" cy="914400"/>
          </a:xfrm>
          <a:prstGeom prst="round2DiagRect">
            <a:avLst/>
          </a:prstGeom>
          <a:solidFill>
            <a:srgbClr val="0066CC"/>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s-ES" sz="2400" b="1" dirty="0" smtClean="0">
                <a:solidFill>
                  <a:schemeClr val="tx1"/>
                </a:solidFill>
                <a:latin typeface="Arial" pitchFamily="34" charset="0"/>
                <a:cs typeface="Arial" pitchFamily="34" charset="0"/>
              </a:rPr>
              <a:t>CLASIFICACIÓN DE LA RECREACIÒN</a:t>
            </a:r>
            <a:r>
              <a:rPr lang="es-ES" dirty="0" smtClean="0"/>
              <a:t>.</a:t>
            </a:r>
            <a:endParaRPr lang="es-ES" dirty="0"/>
          </a:p>
        </p:txBody>
      </p:sp>
    </p:spTree>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Título"/>
          <p:cNvSpPr>
            <a:spLocks noGrp="1"/>
          </p:cNvSpPr>
          <p:nvPr>
            <p:ph type="title"/>
          </p:nvPr>
        </p:nvSpPr>
        <p:spPr>
          <a:xfrm>
            <a:off x="1357290" y="285728"/>
            <a:ext cx="7358114" cy="334960"/>
          </a:xfrm>
        </p:spPr>
        <p:txBody>
          <a:bodyPr>
            <a:normAutofit fontScale="90000"/>
          </a:bodyPr>
          <a:lstStyle/>
          <a:p>
            <a:r>
              <a:rPr lang="es-EC" sz="2000" b="1" dirty="0" smtClean="0">
                <a:latin typeface="Arial" pitchFamily="34" charset="0"/>
                <a:cs typeface="Arial" pitchFamily="34" charset="0"/>
              </a:rPr>
              <a:t>                                                                            </a:t>
            </a:r>
            <a:r>
              <a:rPr lang="es-EC" sz="2000" b="1" dirty="0" smtClean="0">
                <a:solidFill>
                  <a:schemeClr val="tx1"/>
                </a:solidFill>
                <a:latin typeface="Arial" pitchFamily="34" charset="0"/>
                <a:cs typeface="Arial" pitchFamily="34" charset="0"/>
              </a:rPr>
              <a:t>(</a:t>
            </a:r>
            <a:r>
              <a:rPr lang="es-EC" sz="2000" b="1" dirty="0" smtClean="0">
                <a:solidFill>
                  <a:schemeClr val="tx1"/>
                </a:solidFill>
              </a:rPr>
              <a:t>Dumazedier, 1964</a:t>
            </a:r>
            <a:r>
              <a:rPr lang="es-EC" sz="2000" b="1" dirty="0" smtClean="0">
                <a:solidFill>
                  <a:schemeClr val="tx1"/>
                </a:solidFill>
                <a:latin typeface="Arial" pitchFamily="34" charset="0"/>
                <a:cs typeface="Arial" pitchFamily="34" charset="0"/>
              </a:rPr>
              <a:t>)</a:t>
            </a:r>
            <a:endParaRPr lang="es-ES" sz="2000" b="1" dirty="0">
              <a:solidFill>
                <a:schemeClr val="tx1"/>
              </a:solidFill>
              <a:latin typeface="Arial" pitchFamily="34" charset="0"/>
              <a:cs typeface="Arial" pitchFamily="34" charset="0"/>
            </a:endParaRPr>
          </a:p>
        </p:txBody>
      </p:sp>
      <p:graphicFrame>
        <p:nvGraphicFramePr>
          <p:cNvPr id="12" name="11 Marcador de contenido"/>
          <p:cNvGraphicFramePr>
            <a:graphicFrameLocks noGrp="1"/>
          </p:cNvGraphicFramePr>
          <p:nvPr>
            <p:ph idx="1"/>
            <p:extLst>
              <p:ext uri="{D42A27DB-BD31-4B8C-83A1-F6EECF244321}">
                <p14:modId xmlns:p14="http://schemas.microsoft.com/office/powerpoint/2010/main" val="4122436848"/>
              </p:ext>
            </p:extLst>
          </p:nvPr>
        </p:nvGraphicFramePr>
        <p:xfrm>
          <a:off x="492369" y="764704"/>
          <a:ext cx="8186766" cy="5807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13 Elipse"/>
          <p:cNvSpPr/>
          <p:nvPr/>
        </p:nvSpPr>
        <p:spPr>
          <a:xfrm>
            <a:off x="251520" y="0"/>
            <a:ext cx="2571768" cy="1271590"/>
          </a:xfrm>
          <a:prstGeom prst="ellipse">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pitchFamily="34" charset="0"/>
                <a:cs typeface="Arial" pitchFamily="34" charset="0"/>
              </a:rPr>
              <a:t>OTRAS FORMAS DE CLASIFICACIÓN</a:t>
            </a:r>
            <a:endParaRPr lang="es-ES" sz="1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860682244"/>
      </p:ext>
    </p:extLst>
  </p:cSld>
  <p:clrMapOvr>
    <a:masterClrMapping/>
  </p:clrMapOvr>
  <p:transition>
    <p:split orient="vert"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0"/>
            <a:ext cx="8401080" cy="476672"/>
          </a:xfrm>
          <a:solidFill>
            <a:schemeClr val="accent1">
              <a:lumMod val="20000"/>
              <a:lumOff val="80000"/>
            </a:schemeClr>
          </a:solidFill>
          <a:ln>
            <a:solidFill>
              <a:srgbClr val="66FF99"/>
            </a:solidFill>
          </a:ln>
        </p:spPr>
        <p:txBody>
          <a:bodyPr>
            <a:normAutofit/>
          </a:bodyPr>
          <a:lstStyle/>
          <a:p>
            <a:pPr algn="ctr"/>
            <a:r>
              <a:rPr lang="es-ES" sz="2400" b="1" dirty="0" smtClean="0">
                <a:solidFill>
                  <a:schemeClr val="tx1"/>
                </a:solidFill>
                <a:latin typeface="Arial" pitchFamily="34" charset="0"/>
                <a:cs typeface="Arial" pitchFamily="34" charset="0"/>
              </a:rPr>
              <a:t>ACTIVIDADES POR AREAS</a:t>
            </a:r>
            <a:endParaRPr lang="es-ES" sz="2400" b="1" dirty="0">
              <a:solidFill>
                <a:schemeClr val="tx1"/>
              </a:solidFill>
              <a:latin typeface="Arial" pitchFamily="34" charset="0"/>
              <a:cs typeface="Arial" pitchFamily="34" charset="0"/>
            </a:endParaRPr>
          </a:p>
        </p:txBody>
      </p:sp>
      <p:sp>
        <p:nvSpPr>
          <p:cNvPr id="3" name="2 Marcador de contenido"/>
          <p:cNvSpPr>
            <a:spLocks noGrp="1"/>
          </p:cNvSpPr>
          <p:nvPr>
            <p:ph idx="1"/>
          </p:nvPr>
        </p:nvSpPr>
        <p:spPr>
          <a:xfrm>
            <a:off x="0" y="620688"/>
            <a:ext cx="9144000" cy="6237312"/>
          </a:xfrm>
          <a:solidFill>
            <a:srgbClr val="9DCFDF"/>
          </a:solidFill>
          <a:ln>
            <a:solidFill>
              <a:srgbClr val="66FF99"/>
            </a:solidFill>
          </a:ln>
        </p:spPr>
        <p:txBody>
          <a:bodyPr>
            <a:normAutofit fontScale="92500"/>
          </a:bodyPr>
          <a:lstStyle/>
          <a:p>
            <a:pPr lvl="1"/>
            <a:r>
              <a:rPr lang="es-EC" sz="3400" b="1" dirty="0" smtClean="0">
                <a:latin typeface="Arial" pitchFamily="34" charset="0"/>
                <a:cs typeface="Arial" pitchFamily="34" charset="0"/>
              </a:rPr>
              <a:t>Actividades deportivas-recreativas</a:t>
            </a:r>
            <a:endParaRPr lang="es-EC" sz="3400" dirty="0" smtClean="0">
              <a:latin typeface="Arial" pitchFamily="34" charset="0"/>
              <a:cs typeface="Arial" pitchFamily="34" charset="0"/>
            </a:endParaRPr>
          </a:p>
          <a:p>
            <a:pPr lvl="1"/>
            <a:r>
              <a:rPr lang="es-EC" sz="3400" b="1" dirty="0" smtClean="0">
                <a:latin typeface="Arial" pitchFamily="34" charset="0"/>
                <a:cs typeface="Arial" pitchFamily="34" charset="0"/>
              </a:rPr>
              <a:t>Actividades al aire libre( en tierras y acuáticas).</a:t>
            </a:r>
          </a:p>
          <a:p>
            <a:pPr lvl="1"/>
            <a:r>
              <a:rPr lang="es-EC" sz="3400" b="1" dirty="0" smtClean="0">
                <a:latin typeface="Arial" pitchFamily="34" charset="0"/>
                <a:cs typeface="Arial" pitchFamily="34" charset="0"/>
              </a:rPr>
              <a:t>Actividades en el aire.</a:t>
            </a:r>
          </a:p>
          <a:p>
            <a:pPr lvl="1"/>
            <a:r>
              <a:rPr lang="es-EC" sz="3400" b="1" dirty="0" smtClean="0">
                <a:latin typeface="Arial" pitchFamily="34" charset="0"/>
                <a:cs typeface="Arial" pitchFamily="34" charset="0"/>
              </a:rPr>
              <a:t>Actividades lúdicas.</a:t>
            </a:r>
          </a:p>
          <a:p>
            <a:pPr lvl="1"/>
            <a:r>
              <a:rPr lang="es-EC" sz="3400" dirty="0" smtClean="0">
                <a:latin typeface="Arial" pitchFamily="34" charset="0"/>
                <a:cs typeface="Arial" pitchFamily="34" charset="0"/>
              </a:rPr>
              <a:t> </a:t>
            </a:r>
            <a:r>
              <a:rPr lang="es-EC" sz="3400" b="1" dirty="0" smtClean="0">
                <a:latin typeface="Arial" pitchFamily="34" charset="0"/>
                <a:cs typeface="Arial" pitchFamily="34" charset="0"/>
              </a:rPr>
              <a:t>Actividades de creación artística y manual.</a:t>
            </a:r>
          </a:p>
          <a:p>
            <a:pPr lvl="1"/>
            <a:r>
              <a:rPr lang="es-EC" sz="3400" b="1" dirty="0" smtClean="0">
                <a:latin typeface="Arial" pitchFamily="34" charset="0"/>
                <a:cs typeface="Arial" pitchFamily="34" charset="0"/>
              </a:rPr>
              <a:t>Actividades de creación manual.</a:t>
            </a:r>
          </a:p>
          <a:p>
            <a:pPr lvl="1"/>
            <a:r>
              <a:rPr lang="es-EC" sz="3400" b="1" dirty="0" smtClean="0">
                <a:latin typeface="Arial" pitchFamily="34" charset="0"/>
                <a:cs typeface="Arial" pitchFamily="34" charset="0"/>
              </a:rPr>
              <a:t>Actividades culturales participativas.</a:t>
            </a:r>
          </a:p>
          <a:p>
            <a:pPr lvl="1"/>
            <a:r>
              <a:rPr lang="es-EC" sz="3400" b="1" dirty="0" smtClean="0">
                <a:latin typeface="Arial" pitchFamily="34" charset="0"/>
                <a:cs typeface="Arial" pitchFamily="34" charset="0"/>
              </a:rPr>
              <a:t>Asistencia a espectáculos.</a:t>
            </a:r>
          </a:p>
          <a:p>
            <a:pPr lvl="1"/>
            <a:r>
              <a:rPr lang="es-EC" sz="3400" b="1" dirty="0" smtClean="0">
                <a:latin typeface="Arial" pitchFamily="34" charset="0"/>
                <a:cs typeface="Arial" pitchFamily="34" charset="0"/>
              </a:rPr>
              <a:t>Actividades relacionadas con espectáculos deportivos.</a:t>
            </a:r>
            <a:endParaRPr lang="es-ES" sz="3400" dirty="0" smtClean="0">
              <a:latin typeface="Arial" pitchFamily="34" charset="0"/>
              <a:cs typeface="Arial" pitchFamily="34" charset="0"/>
            </a:endParaRPr>
          </a:p>
          <a:p>
            <a:pPr lvl="1">
              <a:buNone/>
            </a:pPr>
            <a:endParaRPr lang="es-EC" sz="3400" dirty="0" smtClean="0">
              <a:latin typeface="Arial" pitchFamily="34" charset="0"/>
              <a:cs typeface="Arial" pitchFamily="34" charset="0"/>
            </a:endParaRPr>
          </a:p>
          <a:p>
            <a:pPr lvl="1">
              <a:buNone/>
            </a:pPr>
            <a:endParaRPr lang="es-ES" dirty="0"/>
          </a:p>
        </p:txBody>
      </p:sp>
    </p:spTree>
  </p:cSld>
  <p:clrMapOvr>
    <a:masterClrMapping/>
  </p:clrMapOvr>
  <p:transition spd="med">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Windows\System32\config\systemprofile\Pictures\LA CONDICIÓN FÍSICA.jpg"/>
          <p:cNvPicPr>
            <a:picLocks noChangeAspect="1" noChangeArrowheads="1"/>
          </p:cNvPicPr>
          <p:nvPr/>
        </p:nvPicPr>
        <p:blipFill>
          <a:blip r:embed="rId2"/>
          <a:srcRect/>
          <a:stretch>
            <a:fillRect/>
          </a:stretch>
        </p:blipFill>
        <p:spPr bwMode="auto">
          <a:xfrm>
            <a:off x="500035" y="642918"/>
            <a:ext cx="4357718" cy="5756720"/>
          </a:xfrm>
          <a:prstGeom prst="rect">
            <a:avLst/>
          </a:prstGeom>
          <a:solidFill>
            <a:srgbClr val="66FF99"/>
          </a:solidFill>
        </p:spPr>
      </p:pic>
      <p:sp>
        <p:nvSpPr>
          <p:cNvPr id="5" name="4 Rectángulo"/>
          <p:cNvSpPr/>
          <p:nvPr/>
        </p:nvSpPr>
        <p:spPr>
          <a:xfrm>
            <a:off x="5364088" y="837456"/>
            <a:ext cx="2786082" cy="369332"/>
          </a:xfrm>
          <a:prstGeom prst="rect">
            <a:avLst/>
          </a:prstGeom>
          <a:solidFill>
            <a:schemeClr val="accent5">
              <a:lumMod val="60000"/>
              <a:lumOff val="40000"/>
            </a:schemeClr>
          </a:solidFill>
          <a:ln w="57150">
            <a:solidFill>
              <a:schemeClr val="tx1"/>
            </a:solidFill>
          </a:ln>
        </p:spPr>
        <p:txBody>
          <a:bodyPr wrap="square">
            <a:spAutoFit/>
          </a:bodyPr>
          <a:lstStyle/>
          <a:p>
            <a:r>
              <a:rPr lang="es-EC" b="1" dirty="0" smtClean="0">
                <a:latin typeface="Arial" pitchFamily="34" charset="0"/>
                <a:cs typeface="Arial" pitchFamily="34" charset="0"/>
              </a:rPr>
              <a:t>LA CONDICIÓN FÍSICA </a:t>
            </a:r>
            <a:endParaRPr lang="es-ES" b="1" dirty="0"/>
          </a:p>
        </p:txBody>
      </p:sp>
      <p:sp>
        <p:nvSpPr>
          <p:cNvPr id="6" name="5 Rectángulo"/>
          <p:cNvSpPr/>
          <p:nvPr/>
        </p:nvSpPr>
        <p:spPr>
          <a:xfrm>
            <a:off x="4714876" y="1785926"/>
            <a:ext cx="3786214" cy="3785652"/>
          </a:xfrm>
          <a:prstGeom prst="rect">
            <a:avLst/>
          </a:prstGeom>
          <a:ln w="76200">
            <a:solidFill>
              <a:schemeClr val="tx1"/>
            </a:solidFill>
          </a:ln>
        </p:spPr>
        <p:txBody>
          <a:bodyPr wrap="square">
            <a:spAutoFit/>
          </a:bodyPr>
          <a:lstStyle/>
          <a:p>
            <a:pPr algn="just"/>
            <a:r>
              <a:rPr lang="es-EC" sz="2400" b="1" dirty="0" smtClean="0">
                <a:latin typeface="Arial" pitchFamily="34" charset="0"/>
                <a:cs typeface="Arial" pitchFamily="34" charset="0"/>
              </a:rPr>
              <a:t>Estrechamente relacionada con las cualidades físicas básicas (fuerza, resistencia, flexibilidad y velocidad) y con las cualidades coordinativas (Agilidad, equilibrio y coordinación).</a:t>
            </a:r>
            <a:endParaRPr lang="es-ES" sz="2400" b="1" dirty="0">
              <a:latin typeface="Arial" pitchFamily="34" charset="0"/>
              <a:cs typeface="Arial" pitchFamily="34" charset="0"/>
            </a:endParaRPr>
          </a:p>
        </p:txBody>
      </p:sp>
    </p:spTree>
  </p:cSld>
  <p:clrMapOvr>
    <a:masterClrMapping/>
  </p:clrMapOvr>
  <p:transition>
    <p:zoom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772745373"/>
              </p:ext>
            </p:extLst>
          </p:nvPr>
        </p:nvGraphicFramePr>
        <p:xfrm>
          <a:off x="179512" y="52754"/>
          <a:ext cx="8572528" cy="5572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p:cNvSpPr/>
          <p:nvPr/>
        </p:nvSpPr>
        <p:spPr>
          <a:xfrm>
            <a:off x="6286512" y="5429264"/>
            <a:ext cx="1643074" cy="485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s-ES" dirty="0">
              <a:solidFill>
                <a:schemeClr val="tx1"/>
              </a:solidFill>
              <a:latin typeface="Arial" pitchFamily="34" charset="0"/>
              <a:cs typeface="Arial" pitchFamily="34" charset="0"/>
            </a:endParaRPr>
          </a:p>
        </p:txBody>
      </p:sp>
      <p:sp>
        <p:nvSpPr>
          <p:cNvPr id="4" name="3 Rectángulo"/>
          <p:cNvSpPr/>
          <p:nvPr/>
        </p:nvSpPr>
        <p:spPr>
          <a:xfrm>
            <a:off x="755576" y="5672150"/>
            <a:ext cx="6643734" cy="785818"/>
          </a:xfrm>
          <a:prstGeom prst="rect">
            <a:avLst/>
          </a:prstGeom>
          <a:solidFill>
            <a:srgbClr val="FFC00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latin typeface="Arial" pitchFamily="34" charset="0"/>
                <a:cs typeface="Arial" pitchFamily="34" charset="0"/>
              </a:rPr>
              <a:t>TIPOS DE MOTIVACION </a:t>
            </a:r>
            <a:endParaRPr lang="es-ES" sz="2400" b="1" dirty="0">
              <a:solidFill>
                <a:schemeClr val="tx1"/>
              </a:solidFill>
              <a:latin typeface="Arial" pitchFamily="34"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Pergamino vertical"/>
          <p:cNvSpPr/>
          <p:nvPr/>
        </p:nvSpPr>
        <p:spPr>
          <a:xfrm>
            <a:off x="378841" y="1556792"/>
            <a:ext cx="4352480" cy="4857784"/>
          </a:xfrm>
          <a:prstGeom prst="verticalScroll">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Pantalla"/>
          <p:cNvSpPr/>
          <p:nvPr/>
        </p:nvSpPr>
        <p:spPr>
          <a:xfrm>
            <a:off x="1187624" y="1714488"/>
            <a:ext cx="2955748" cy="3643338"/>
          </a:xfrm>
          <a:prstGeom prst="flowChartDisplay">
            <a:avLst/>
          </a:prstGeom>
          <a:solidFill>
            <a:srgbClr val="92E4E8"/>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b="1" dirty="0" smtClean="0">
                <a:solidFill>
                  <a:srgbClr val="000000"/>
                </a:solidFill>
                <a:latin typeface="Arial" pitchFamily="34" charset="0"/>
                <a:ea typeface="Times New Roman" pitchFamily="18" charset="0"/>
                <a:cs typeface="Arial" pitchFamily="34" charset="0"/>
              </a:rPr>
              <a:t>FORMAS PRINCIPALES DE CONSEGUIR LA MOTIVACIÓN EN EL DEPORTE</a:t>
            </a:r>
            <a:endParaRPr lang="es-EC" b="1" dirty="0" smtClean="0">
              <a:solidFill>
                <a:schemeClr val="tx1"/>
              </a:solidFill>
              <a:latin typeface="Arial" pitchFamily="34" charset="0"/>
              <a:ea typeface="Times New Roman" pitchFamily="18" charset="0"/>
              <a:cs typeface="Arial" pitchFamily="34" charset="0"/>
            </a:endParaRPr>
          </a:p>
          <a:p>
            <a:pPr algn="ctr"/>
            <a:endParaRPr lang="es-ES" b="1" dirty="0">
              <a:solidFill>
                <a:schemeClr val="tx1"/>
              </a:solidFill>
              <a:latin typeface="Arial" pitchFamily="34" charset="0"/>
              <a:cs typeface="Arial" pitchFamily="34" charset="0"/>
            </a:endParaRPr>
          </a:p>
        </p:txBody>
      </p:sp>
      <p:sp>
        <p:nvSpPr>
          <p:cNvPr id="11" name="10 Pergamino horizontal"/>
          <p:cNvSpPr/>
          <p:nvPr/>
        </p:nvSpPr>
        <p:spPr>
          <a:xfrm>
            <a:off x="4786314" y="260648"/>
            <a:ext cx="3929090" cy="5743540"/>
          </a:xfrm>
          <a:prstGeom prst="horizontalScroll">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529" name="Rectangle 1"/>
          <p:cNvSpPr>
            <a:spLocks noChangeArrowheads="1"/>
          </p:cNvSpPr>
          <p:nvPr/>
        </p:nvSpPr>
        <p:spPr bwMode="auto">
          <a:xfrm>
            <a:off x="5580371" y="1556792"/>
            <a:ext cx="2928958" cy="2677656"/>
          </a:xfrm>
          <a:prstGeom prst="rect">
            <a:avLst/>
          </a:prstGeom>
          <a:solidFill>
            <a:schemeClr val="bg2">
              <a:lumMod val="90000"/>
            </a:schemeClr>
          </a:solidFill>
          <a:ln w="9525">
            <a:solidFill>
              <a:srgbClr val="66FF99"/>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s-EC" sz="2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Conversaciones, coloquios y discusiones con el equipo</a:t>
            </a:r>
            <a:endParaRPr kumimoji="0" lang="es-EC"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s-EC" sz="2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Diálogos individuales con cada deportista</a:t>
            </a:r>
            <a:endParaRPr kumimoji="0" lang="es-EC" sz="2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pull dir="l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160263338"/>
              </p:ext>
            </p:extLst>
          </p:nvPr>
        </p:nvGraphicFramePr>
        <p:xfrm>
          <a:off x="500034" y="221434"/>
          <a:ext cx="8032406" cy="6407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6072198" y="5715016"/>
            <a:ext cx="200026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s-ES" dirty="0"/>
          </a:p>
        </p:txBody>
      </p:sp>
      <p:sp>
        <p:nvSpPr>
          <p:cNvPr id="7" name="6 Rectángulo"/>
          <p:cNvSpPr/>
          <p:nvPr/>
        </p:nvSpPr>
        <p:spPr>
          <a:xfrm>
            <a:off x="1763688" y="4009045"/>
            <a:ext cx="5665262" cy="2171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553" name="Picture 1" descr="C:\Windows\System32\config\systemprofile\Pictures\th (34).jpg"/>
          <p:cNvPicPr>
            <a:picLocks noChangeAspect="1" noChangeArrowheads="1"/>
          </p:cNvPicPr>
          <p:nvPr/>
        </p:nvPicPr>
        <p:blipFill>
          <a:blip r:embed="rId7"/>
          <a:srcRect/>
          <a:stretch>
            <a:fillRect/>
          </a:stretch>
        </p:blipFill>
        <p:spPr bwMode="auto">
          <a:xfrm>
            <a:off x="2699792" y="4287903"/>
            <a:ext cx="4032448" cy="1583954"/>
          </a:xfrm>
          <a:prstGeom prst="rect">
            <a:avLst/>
          </a:prstGeom>
          <a:solidFill>
            <a:srgbClr val="00B050"/>
          </a:solidFill>
          <a:ln>
            <a:solidFill>
              <a:srgbClr val="66FF99"/>
            </a:solidFill>
          </a:ln>
        </p:spPr>
      </p:pic>
    </p:spTree>
  </p:cSld>
  <p:clrMapOvr>
    <a:masterClrMapping/>
  </p:clrMapOvr>
  <p:transition spd="med">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19100" y="1061907"/>
            <a:ext cx="8305800" cy="1143000"/>
          </a:xfrm>
        </p:spPr>
        <p:txBody>
          <a:bodyPr>
            <a:normAutofit/>
          </a:bodyPr>
          <a:lstStyle/>
          <a:p>
            <a:pPr algn="ctr"/>
            <a:r>
              <a:rPr lang="es-EC" sz="3200" b="1" dirty="0" smtClean="0">
                <a:latin typeface="Arial" pitchFamily="34" charset="0"/>
                <a:cs typeface="Arial" pitchFamily="34" charset="0"/>
              </a:rPr>
              <a:t>DELIMITACION DEL PROBLEMA </a:t>
            </a:r>
            <a:endParaRPr lang="es-ES" sz="3200" dirty="0">
              <a:latin typeface="Arial" pitchFamily="34" charset="0"/>
              <a:cs typeface="Arial" pitchFamily="34" charset="0"/>
            </a:endParaRPr>
          </a:p>
        </p:txBody>
      </p:sp>
      <p:sp>
        <p:nvSpPr>
          <p:cNvPr id="6" name="5 Rectángulo"/>
          <p:cNvSpPr/>
          <p:nvPr/>
        </p:nvSpPr>
        <p:spPr>
          <a:xfrm>
            <a:off x="500964" y="0"/>
            <a:ext cx="8358246" cy="1571636"/>
          </a:xfrm>
          <a:prstGeom prst="rect">
            <a:avLst/>
          </a:prstGeom>
          <a:solidFill>
            <a:srgbClr val="6699FF"/>
          </a:solidFill>
          <a:ln>
            <a:solidFill>
              <a:srgbClr val="66FF99"/>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800" dirty="0" smtClean="0">
                <a:solidFill>
                  <a:schemeClr val="tx1"/>
                </a:solidFill>
                <a:latin typeface="Arial" pitchFamily="34" charset="0"/>
                <a:cs typeface="Arial" pitchFamily="34" charset="0"/>
              </a:rPr>
              <a:t>¿</a:t>
            </a:r>
            <a:r>
              <a:rPr lang="es-EC" sz="2400" b="1" dirty="0" smtClean="0">
                <a:solidFill>
                  <a:schemeClr val="tx1"/>
                </a:solidFill>
                <a:latin typeface="Arial" pitchFamily="34" charset="0"/>
                <a:cs typeface="Arial" pitchFamily="34" charset="0"/>
              </a:rPr>
              <a:t>Cómo inciden las actividades físicas recreativas en la condición física y la motivación del personal de la Estación Naval de Quito? </a:t>
            </a:r>
            <a:endParaRPr lang="es-ES" sz="2400" b="1" dirty="0">
              <a:solidFill>
                <a:schemeClr val="tx1"/>
              </a:solidFill>
              <a:latin typeface="Arial" pitchFamily="34" charset="0"/>
              <a:cs typeface="Arial" pitchFamily="34" charset="0"/>
            </a:endParaRPr>
          </a:p>
        </p:txBody>
      </p:sp>
      <p:sp>
        <p:nvSpPr>
          <p:cNvPr id="7" name="6 Flecha abajo"/>
          <p:cNvSpPr/>
          <p:nvPr/>
        </p:nvSpPr>
        <p:spPr>
          <a:xfrm>
            <a:off x="3321835" y="4578063"/>
            <a:ext cx="3857652" cy="785818"/>
          </a:xfrm>
          <a:prstGeom prst="downArrow">
            <a:avLst>
              <a:gd name="adj1" fmla="val 50000"/>
              <a:gd name="adj2" fmla="val 61470"/>
            </a:avLst>
          </a:prstGeom>
          <a:solidFill>
            <a:srgbClr val="00B0F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7 Rectángulo"/>
          <p:cNvSpPr/>
          <p:nvPr/>
        </p:nvSpPr>
        <p:spPr>
          <a:xfrm>
            <a:off x="5072066" y="2795212"/>
            <a:ext cx="1428760" cy="1497884"/>
          </a:xfrm>
          <a:prstGeom prst="rect">
            <a:avLst/>
          </a:prstGeom>
          <a:solidFill>
            <a:srgbClr val="00B0F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solidFill>
                  <a:schemeClr val="tx1"/>
                </a:solidFill>
                <a:latin typeface="Arial" pitchFamily="34" charset="0"/>
                <a:cs typeface="Arial" pitchFamily="34" charset="0"/>
              </a:rPr>
              <a:t>Se sigue una actividad física rutinaria, tradicional, obligada o condicionada.</a:t>
            </a:r>
            <a:endParaRPr lang="es-ES" sz="1400" b="1" dirty="0">
              <a:solidFill>
                <a:schemeClr val="tx1"/>
              </a:solidFill>
              <a:latin typeface="Arial" pitchFamily="34" charset="0"/>
              <a:cs typeface="Arial" pitchFamily="34" charset="0"/>
            </a:endParaRPr>
          </a:p>
        </p:txBody>
      </p:sp>
      <p:sp>
        <p:nvSpPr>
          <p:cNvPr id="10" name="9 Rectángulo"/>
          <p:cNvSpPr/>
          <p:nvPr/>
        </p:nvSpPr>
        <p:spPr>
          <a:xfrm>
            <a:off x="0" y="5229200"/>
            <a:ext cx="9144000" cy="1500174"/>
          </a:xfrm>
          <a:prstGeom prst="rect">
            <a:avLst/>
          </a:prstGeom>
          <a:solidFill>
            <a:srgbClr val="6699FF"/>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C" b="1" dirty="0" smtClean="0">
              <a:solidFill>
                <a:srgbClr val="C92D2D"/>
              </a:solidFill>
              <a:latin typeface="Arial" pitchFamily="34" charset="0"/>
              <a:cs typeface="Arial" pitchFamily="34" charset="0"/>
            </a:endParaRPr>
          </a:p>
          <a:p>
            <a:pPr algn="just"/>
            <a:r>
              <a:rPr lang="es-EC" sz="1600" b="1" dirty="0" smtClean="0">
                <a:solidFill>
                  <a:srgbClr val="C92D2D"/>
                </a:solidFill>
                <a:latin typeface="Arial" pitchFamily="34" charset="0"/>
                <a:cs typeface="Arial" pitchFamily="34" charset="0"/>
              </a:rPr>
              <a:t>Dentro de la Estación Naval  Quito, no cuentan con una planificación de la actividad física, de igual manera no hay un programa que motive a su personal al desarrollo de la actividad física y recreativa.</a:t>
            </a:r>
            <a:r>
              <a:rPr lang="es-EC" sz="1600" b="1" dirty="0" smtClean="0">
                <a:solidFill>
                  <a:schemeClr val="tx1"/>
                </a:solidFill>
                <a:latin typeface="Arial" pitchFamily="34" charset="0"/>
                <a:cs typeface="Arial" pitchFamily="34" charset="0"/>
              </a:rPr>
              <a:t> Necesidad de tener una opción diferente de realizar actividades físicas y recreativas que permitan mayor motivación y mejor condición física. </a:t>
            </a:r>
            <a:endParaRPr lang="es-ES" sz="1600" b="1" dirty="0" smtClean="0">
              <a:solidFill>
                <a:schemeClr val="tx1"/>
              </a:solidFill>
              <a:latin typeface="Arial" pitchFamily="34" charset="0"/>
              <a:cs typeface="Arial" pitchFamily="34" charset="0"/>
            </a:endParaRPr>
          </a:p>
          <a:p>
            <a:pPr algn="just"/>
            <a:endParaRPr lang="es-ES" b="1" dirty="0">
              <a:solidFill>
                <a:srgbClr val="C92D2D"/>
              </a:solidFill>
              <a:latin typeface="Arial" pitchFamily="34" charset="0"/>
              <a:cs typeface="Arial" pitchFamily="34" charset="0"/>
            </a:endParaRPr>
          </a:p>
        </p:txBody>
      </p:sp>
      <p:sp>
        <p:nvSpPr>
          <p:cNvPr id="12" name="11 Flecha abajo"/>
          <p:cNvSpPr/>
          <p:nvPr/>
        </p:nvSpPr>
        <p:spPr>
          <a:xfrm>
            <a:off x="5424846" y="2144199"/>
            <a:ext cx="698946" cy="500066"/>
          </a:xfrm>
          <a:prstGeom prst="downArrow">
            <a:avLst/>
          </a:prstGeom>
          <a:solidFill>
            <a:srgbClr val="00B0F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13 Flecha abajo"/>
          <p:cNvSpPr/>
          <p:nvPr/>
        </p:nvSpPr>
        <p:spPr>
          <a:xfrm flipH="1">
            <a:off x="7445479" y="2113436"/>
            <a:ext cx="642942" cy="428628"/>
          </a:xfrm>
          <a:prstGeom prst="downArrow">
            <a:avLst/>
          </a:prstGeom>
          <a:solidFill>
            <a:srgbClr val="00B0F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19 Rectángulo"/>
          <p:cNvSpPr/>
          <p:nvPr/>
        </p:nvSpPr>
        <p:spPr>
          <a:xfrm>
            <a:off x="2571736" y="2795212"/>
            <a:ext cx="1643074" cy="1705357"/>
          </a:xfrm>
          <a:prstGeom prst="rect">
            <a:avLst/>
          </a:prstGeom>
          <a:solidFill>
            <a:srgbClr val="00B0F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C" sz="1400" dirty="0" smtClean="0"/>
          </a:p>
          <a:p>
            <a:pPr algn="ctr"/>
            <a:r>
              <a:rPr lang="es-EC" sz="1400" b="1" dirty="0" smtClean="0">
                <a:solidFill>
                  <a:schemeClr val="tx1"/>
                </a:solidFill>
                <a:latin typeface="Arial" pitchFamily="34" charset="0"/>
                <a:cs typeface="Arial" pitchFamily="34" charset="0"/>
              </a:rPr>
              <a:t>Falta  de interés  del  Personal de Oficiales, Personal de Tropa y  Servidores Públicos.</a:t>
            </a:r>
            <a:endParaRPr lang="es-ES" sz="1400" dirty="0">
              <a:latin typeface="Arial" pitchFamily="34" charset="0"/>
              <a:cs typeface="Arial" pitchFamily="34" charset="0"/>
            </a:endParaRPr>
          </a:p>
        </p:txBody>
      </p:sp>
      <p:sp>
        <p:nvSpPr>
          <p:cNvPr id="21" name="20 Rectángulo"/>
          <p:cNvSpPr/>
          <p:nvPr/>
        </p:nvSpPr>
        <p:spPr>
          <a:xfrm>
            <a:off x="500964" y="2780927"/>
            <a:ext cx="1428760" cy="2183990"/>
          </a:xfrm>
          <a:prstGeom prst="rect">
            <a:avLst/>
          </a:prstGeom>
          <a:solidFill>
            <a:srgbClr val="00B0F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solidFill>
                  <a:schemeClr val="tx1"/>
                </a:solidFill>
                <a:latin typeface="Arial" pitchFamily="34" charset="0"/>
                <a:cs typeface="Arial" pitchFamily="34" charset="0"/>
              </a:rPr>
              <a:t>Disminución   en la motivación, </a:t>
            </a:r>
          </a:p>
          <a:p>
            <a:pPr algn="ctr"/>
            <a:r>
              <a:rPr lang="es-EC" sz="1400" b="1" dirty="0" smtClean="0">
                <a:solidFill>
                  <a:schemeClr val="tx1"/>
                </a:solidFill>
                <a:latin typeface="Arial" pitchFamily="34" charset="0"/>
                <a:cs typeface="Arial" pitchFamily="34" charset="0"/>
              </a:rPr>
              <a:t>voluntad  y actitud  hacia la  práctica de actividad física deportiva  y recreativa.</a:t>
            </a:r>
            <a:endParaRPr lang="es-ES" sz="1400" b="1" dirty="0" smtClean="0">
              <a:solidFill>
                <a:schemeClr val="tx1"/>
              </a:solidFill>
              <a:latin typeface="Arial" pitchFamily="34" charset="0"/>
              <a:cs typeface="Arial" pitchFamily="34" charset="0"/>
            </a:endParaRPr>
          </a:p>
        </p:txBody>
      </p:sp>
      <p:sp>
        <p:nvSpPr>
          <p:cNvPr id="22" name="21 Flecha abajo"/>
          <p:cNvSpPr/>
          <p:nvPr/>
        </p:nvSpPr>
        <p:spPr>
          <a:xfrm>
            <a:off x="958289" y="2113436"/>
            <a:ext cx="698946" cy="428628"/>
          </a:xfrm>
          <a:prstGeom prst="downArrow">
            <a:avLst/>
          </a:prstGeom>
          <a:solidFill>
            <a:srgbClr val="00B0F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23 Flecha abajo"/>
          <p:cNvSpPr/>
          <p:nvPr/>
        </p:nvSpPr>
        <p:spPr>
          <a:xfrm>
            <a:off x="2928926" y="2102441"/>
            <a:ext cx="785818" cy="428628"/>
          </a:xfrm>
          <a:prstGeom prst="downArrow">
            <a:avLst/>
          </a:prstGeom>
          <a:solidFill>
            <a:srgbClr val="00B0F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25 Rectángulo"/>
          <p:cNvSpPr/>
          <p:nvPr/>
        </p:nvSpPr>
        <p:spPr>
          <a:xfrm>
            <a:off x="7286644" y="2795212"/>
            <a:ext cx="1428760" cy="1776796"/>
          </a:xfrm>
          <a:prstGeom prst="rect">
            <a:avLst/>
          </a:prstGeom>
          <a:solidFill>
            <a:srgbClr val="00B0F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latin typeface="Arial" pitchFamily="34" charset="0"/>
                <a:cs typeface="Arial" pitchFamily="34" charset="0"/>
              </a:rPr>
              <a:t>Demanda actual por mejorar la condición física, el estado motivacional y actitudinal.</a:t>
            </a:r>
            <a:endParaRPr lang="es-ES" sz="1400" dirty="0">
              <a:latin typeface="Arial" pitchFamily="34" charset="0"/>
              <a:cs typeface="Arial" pitchFamily="34" charset="0"/>
            </a:endParaRPr>
          </a:p>
        </p:txBody>
      </p:sp>
      <p:sp>
        <p:nvSpPr>
          <p:cNvPr id="36866" name="Rectangle 2"/>
          <p:cNvSpPr>
            <a:spLocks noChangeArrowheads="1"/>
          </p:cNvSpPr>
          <p:nvPr/>
        </p:nvSpPr>
        <p:spPr bwMode="auto">
          <a:xfrm>
            <a:off x="-10215666" y="-228599"/>
            <a:ext cx="48314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tab pos="539750" algn="l"/>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428597" y="571480"/>
            <a:ext cx="3357585" cy="1569660"/>
          </a:xfrm>
          <a:prstGeom prst="rect">
            <a:avLst/>
          </a:prstGeom>
          <a:noFill/>
          <a:ln w="9525">
            <a:noFill/>
            <a:miter lim="800000"/>
            <a:headEnd/>
            <a:tailEnd/>
          </a:ln>
          <a:effectLst/>
        </p:spPr>
        <p:txBody>
          <a:bodyPr wrap="square">
            <a:spAutoFit/>
          </a:bodyPr>
          <a:lstStyle/>
          <a:p>
            <a:pPr algn="ctr" eaLnBrk="0" hangingPunct="0"/>
            <a:r>
              <a:rPr lang="es-CO" altLang="es-ES" sz="4800" b="1" dirty="0">
                <a:solidFill>
                  <a:schemeClr val="bg1"/>
                </a:solidFill>
                <a:latin typeface="Times New Roman" pitchFamily="18" charset="0"/>
              </a:rPr>
              <a:t>Géneros </a:t>
            </a:r>
          </a:p>
          <a:p>
            <a:pPr algn="ctr" eaLnBrk="0" hangingPunct="0"/>
            <a:r>
              <a:rPr lang="es-CO" altLang="es-ES" sz="4800" b="1" dirty="0">
                <a:solidFill>
                  <a:schemeClr val="bg1"/>
                </a:solidFill>
                <a:latin typeface="Times New Roman" pitchFamily="18" charset="0"/>
              </a:rPr>
              <a:t>Conceptos</a:t>
            </a:r>
          </a:p>
        </p:txBody>
      </p:sp>
      <p:sp>
        <p:nvSpPr>
          <p:cNvPr id="45059" name="Text Box 3"/>
          <p:cNvSpPr txBox="1">
            <a:spLocks noChangeArrowheads="1"/>
          </p:cNvSpPr>
          <p:nvPr/>
        </p:nvSpPr>
        <p:spPr bwMode="auto">
          <a:xfrm>
            <a:off x="357158" y="1214422"/>
            <a:ext cx="2928958" cy="2308324"/>
          </a:xfrm>
          <a:prstGeom prst="rect">
            <a:avLst/>
          </a:prstGeom>
          <a:solidFill>
            <a:schemeClr val="accent1">
              <a:lumMod val="20000"/>
              <a:lumOff val="80000"/>
            </a:schemeClr>
          </a:solidFill>
          <a:ln w="28575">
            <a:solidFill>
              <a:srgbClr val="66FF99"/>
            </a:solidFill>
            <a:miter lim="800000"/>
            <a:headEnd/>
            <a:tailEnd/>
          </a:ln>
          <a:effectLst/>
        </p:spPr>
        <p:txBody>
          <a:bodyPr wrap="square">
            <a:spAutoFit/>
          </a:bodyPr>
          <a:lstStyle/>
          <a:p>
            <a:pPr algn="ctr" eaLnBrk="0" hangingPunct="0"/>
            <a:r>
              <a:rPr lang="es-EC" sz="2400" b="1" dirty="0" smtClean="0">
                <a:latin typeface="Arial" pitchFamily="34" charset="0"/>
                <a:cs typeface="Arial" pitchFamily="34" charset="0"/>
              </a:rPr>
              <a:t>Modelo longitudinal </a:t>
            </a:r>
          </a:p>
          <a:p>
            <a:pPr algn="ctr" eaLnBrk="0" hangingPunct="0"/>
            <a:r>
              <a:rPr lang="es-EC" sz="2400" b="1" dirty="0" smtClean="0">
                <a:latin typeface="Arial" pitchFamily="34" charset="0"/>
                <a:cs typeface="Arial" pitchFamily="34" charset="0"/>
              </a:rPr>
              <a:t>Con un solo grupo de control con una pre-prueba y una pos-prueba. </a:t>
            </a:r>
            <a:endParaRPr lang="es-CO" altLang="es-ES" sz="2400" b="1" dirty="0">
              <a:latin typeface="Arial" pitchFamily="34" charset="0"/>
              <a:cs typeface="Arial" pitchFamily="34" charset="0"/>
            </a:endParaRPr>
          </a:p>
        </p:txBody>
      </p:sp>
      <p:sp>
        <p:nvSpPr>
          <p:cNvPr id="45060" name="Text Box 4"/>
          <p:cNvSpPr txBox="1">
            <a:spLocks noChangeArrowheads="1"/>
          </p:cNvSpPr>
          <p:nvPr/>
        </p:nvSpPr>
        <p:spPr bwMode="auto">
          <a:xfrm>
            <a:off x="4572000" y="3786190"/>
            <a:ext cx="4143404" cy="1938992"/>
          </a:xfrm>
          <a:prstGeom prst="rect">
            <a:avLst/>
          </a:prstGeom>
          <a:solidFill>
            <a:srgbClr val="92E4E8"/>
          </a:solidFill>
          <a:ln w="28575">
            <a:solidFill>
              <a:srgbClr val="66FF99"/>
            </a:solidFill>
            <a:miter lim="800000"/>
            <a:headEnd/>
            <a:tailEnd/>
          </a:ln>
          <a:effectLst/>
        </p:spPr>
        <p:txBody>
          <a:bodyPr wrap="square">
            <a:spAutoFit/>
          </a:bodyPr>
          <a:lstStyle/>
          <a:p>
            <a:pPr lvl="0" indent="252413" algn="just" fontAlgn="base">
              <a:spcBef>
                <a:spcPct val="0"/>
              </a:spcBef>
              <a:spcAft>
                <a:spcPct val="0"/>
              </a:spcAft>
            </a:pPr>
            <a:endParaRPr lang="es-ES" sz="2400" b="1" dirty="0" smtClean="0">
              <a:latin typeface="Arial" pitchFamily="34" charset="0"/>
              <a:ea typeface="Times New Roman" pitchFamily="18" charset="0"/>
              <a:cs typeface="Arial" pitchFamily="34" charset="0"/>
            </a:endParaRPr>
          </a:p>
          <a:p>
            <a:pPr indent="252413" fontAlgn="base">
              <a:spcBef>
                <a:spcPct val="0"/>
              </a:spcBef>
              <a:spcAft>
                <a:spcPct val="0"/>
              </a:spcAft>
            </a:pPr>
            <a:r>
              <a:rPr lang="es-ES" sz="2400" b="1" dirty="0" smtClean="0">
                <a:latin typeface="Arial" pitchFamily="34" charset="0"/>
                <a:ea typeface="Times New Roman" pitchFamily="18" charset="0"/>
                <a:cs typeface="Arial" pitchFamily="34" charset="0"/>
              </a:rPr>
              <a:t>POBLACIÓN TOTAL:</a:t>
            </a:r>
            <a:r>
              <a:rPr lang="es-EC" sz="2400" dirty="0" smtClean="0"/>
              <a:t> </a:t>
            </a:r>
            <a:r>
              <a:rPr lang="es-EC" sz="2400" b="1" dirty="0" smtClean="0">
                <a:latin typeface="Arial" pitchFamily="34" charset="0"/>
                <a:cs typeface="Arial" pitchFamily="34" charset="0"/>
              </a:rPr>
              <a:t>150 militares trasbordados a la Estación Naval Quito</a:t>
            </a:r>
            <a:r>
              <a:rPr lang="es-EC" sz="2400" dirty="0" smtClean="0"/>
              <a:t>. </a:t>
            </a:r>
            <a:endParaRPr lang="es-ES" sz="2400" dirty="0" smtClean="0"/>
          </a:p>
          <a:p>
            <a:pPr lvl="0" indent="252413" fontAlgn="base">
              <a:spcBef>
                <a:spcPct val="0"/>
              </a:spcBef>
              <a:spcAft>
                <a:spcPct val="0"/>
              </a:spcAft>
            </a:pPr>
            <a:endParaRPr lang="es-ES" altLang="es-ES" sz="2400" b="1" dirty="0" smtClean="0">
              <a:latin typeface="Arial" pitchFamily="34" charset="0"/>
              <a:cs typeface="Arial" pitchFamily="34" charset="0"/>
            </a:endParaRPr>
          </a:p>
        </p:txBody>
      </p:sp>
      <p:sp>
        <p:nvSpPr>
          <p:cNvPr id="51206" name="Text Box 6"/>
          <p:cNvSpPr txBox="1">
            <a:spLocks noChangeArrowheads="1"/>
          </p:cNvSpPr>
          <p:nvPr/>
        </p:nvSpPr>
        <p:spPr bwMode="auto">
          <a:xfrm>
            <a:off x="1643042" y="500042"/>
            <a:ext cx="6858048" cy="461665"/>
          </a:xfrm>
          <a:prstGeom prst="rect">
            <a:avLst/>
          </a:prstGeom>
          <a:solidFill>
            <a:srgbClr val="00CCFF"/>
          </a:solidFill>
          <a:ln w="9525">
            <a:solidFill>
              <a:srgbClr val="66FF99"/>
            </a:solidFill>
            <a:miter lim="800000"/>
            <a:headEnd/>
            <a:tailEnd/>
          </a:ln>
          <a:effectLst/>
        </p:spPr>
        <p:txBody>
          <a:bodyPr wrap="square">
            <a:spAutoFit/>
          </a:bodyPr>
          <a:lstStyle/>
          <a:p>
            <a:pPr eaLnBrk="0" hangingPunct="0"/>
            <a:r>
              <a:rPr lang="es-ES" dirty="0" smtClean="0"/>
              <a:t> </a:t>
            </a:r>
            <a:r>
              <a:rPr lang="es-ES" sz="2400" b="1" dirty="0" smtClean="0">
                <a:latin typeface="Arial" pitchFamily="34" charset="0"/>
                <a:cs typeface="Arial" pitchFamily="34" charset="0"/>
              </a:rPr>
              <a:t>TIPO DE ESTUDIO  PRE EXPERIMENTAL.</a:t>
            </a:r>
            <a:endParaRPr lang="es-CO" altLang="es-ES" sz="2400" b="1" dirty="0">
              <a:solidFill>
                <a:srgbClr val="FF0000"/>
              </a:solidFill>
              <a:latin typeface="Arial" pitchFamily="34" charset="0"/>
              <a:cs typeface="Arial" pitchFamily="34" charset="0"/>
            </a:endParaRPr>
          </a:p>
        </p:txBody>
      </p:sp>
      <p:sp>
        <p:nvSpPr>
          <p:cNvPr id="30721" name="Rectangle 1"/>
          <p:cNvSpPr>
            <a:spLocks noChangeArrowheads="1"/>
          </p:cNvSpPr>
          <p:nvPr/>
        </p:nvSpPr>
        <p:spPr bwMode="auto">
          <a:xfrm>
            <a:off x="0" y="0"/>
            <a:ext cx="9144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386" name="Rectangle 2"/>
          <p:cNvSpPr>
            <a:spLocks noChangeArrowheads="1"/>
          </p:cNvSpPr>
          <p:nvPr/>
        </p:nvSpPr>
        <p:spPr bwMode="auto">
          <a:xfrm flipH="1">
            <a:off x="-714412" y="0"/>
            <a:ext cx="714412"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endPar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252413" algn="just"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Rectángulo"/>
          <p:cNvSpPr/>
          <p:nvPr/>
        </p:nvSpPr>
        <p:spPr>
          <a:xfrm>
            <a:off x="5072066" y="1500174"/>
            <a:ext cx="3214710" cy="1571636"/>
          </a:xfrm>
          <a:prstGeom prst="rect">
            <a:avLst/>
          </a:prstGeom>
          <a:solidFill>
            <a:schemeClr val="accent5">
              <a:lumMod val="40000"/>
              <a:lumOff val="60000"/>
            </a:schemeClr>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solidFill>
                  <a:schemeClr val="tx1"/>
                </a:solidFill>
                <a:latin typeface="Arial" pitchFamily="34" charset="0"/>
                <a:cs typeface="Arial" pitchFamily="34" charset="0"/>
              </a:rPr>
              <a:t>Duración de la Investigación  </a:t>
            </a:r>
          </a:p>
          <a:p>
            <a:pPr algn="ctr"/>
            <a:r>
              <a:rPr lang="es-EC" sz="2400" b="1" dirty="0" smtClean="0">
                <a:solidFill>
                  <a:schemeClr val="tx1"/>
                </a:solidFill>
                <a:latin typeface="Arial" pitchFamily="34" charset="0"/>
                <a:cs typeface="Arial" pitchFamily="34" charset="0"/>
              </a:rPr>
              <a:t>Tres meses </a:t>
            </a:r>
            <a:endParaRPr lang="es-ES" sz="2400" b="1" dirty="0">
              <a:solidFill>
                <a:schemeClr val="tx1"/>
              </a:solidFill>
              <a:latin typeface="Arial" pitchFamily="34" charset="0"/>
              <a:cs typeface="Arial" pitchFamily="34" charset="0"/>
            </a:endParaRPr>
          </a:p>
        </p:txBody>
      </p:sp>
      <p:pic>
        <p:nvPicPr>
          <p:cNvPr id="22530" name="Picture 2" descr="C:\Windows\System32\config\systemprofile\Pictures\th (23).jpg"/>
          <p:cNvPicPr>
            <a:picLocks noChangeAspect="1" noChangeArrowheads="1"/>
          </p:cNvPicPr>
          <p:nvPr/>
        </p:nvPicPr>
        <p:blipFill>
          <a:blip r:embed="rId2"/>
          <a:srcRect/>
          <a:stretch>
            <a:fillRect/>
          </a:stretch>
        </p:blipFill>
        <p:spPr bwMode="auto">
          <a:xfrm>
            <a:off x="1214414" y="3714752"/>
            <a:ext cx="2857520" cy="2857520"/>
          </a:xfrm>
          <a:prstGeom prst="rect">
            <a:avLst/>
          </a:prstGeom>
          <a:noFill/>
          <a:ln>
            <a:solidFill>
              <a:srgbClr val="66FF99"/>
            </a:solid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0-#ppt_w/2"/>
                                          </p:val>
                                        </p:tav>
                                        <p:tav tm="100000">
                                          <p:val>
                                            <p:strVal val="#ppt_x"/>
                                          </p:val>
                                        </p:tav>
                                      </p:tavLst>
                                    </p:anim>
                                    <p:anim calcmode="lin" valueType="num">
                                      <p:cBhvr additive="base">
                                        <p:cTn id="8" dur="500" fill="hold"/>
                                        <p:tgtEl>
                                          <p:spTgt spid="4505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iterate type="lt">
                                    <p:tmAbs val="75"/>
                                  </p:iterate>
                                  <p:childTnLst>
                                    <p:set>
                                      <p:cBhvr>
                                        <p:cTn id="12" dur="1" fill="hold">
                                          <p:stCondLst>
                                            <p:cond delay="74"/>
                                          </p:stCondLst>
                                        </p:cTn>
                                        <p:tgtEl>
                                          <p:spTgt spid="4505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5060"/>
                                        </p:tgtEl>
                                        <p:attrNameLst>
                                          <p:attrName>style.visibility</p:attrName>
                                        </p:attrNameLst>
                                      </p:cBhvr>
                                      <p:to>
                                        <p:strVal val="visible"/>
                                      </p:to>
                                    </p:set>
                                    <p:anim calcmode="lin" valueType="num">
                                      <p:cBhvr additive="base">
                                        <p:cTn id="17" dur="500" fill="hold"/>
                                        <p:tgtEl>
                                          <p:spTgt spid="45060"/>
                                        </p:tgtEl>
                                        <p:attrNameLst>
                                          <p:attrName>ppt_x</p:attrName>
                                        </p:attrNameLst>
                                      </p:cBhvr>
                                      <p:tavLst>
                                        <p:tav tm="0">
                                          <p:val>
                                            <p:strVal val="0-#ppt_w/2"/>
                                          </p:val>
                                        </p:tav>
                                        <p:tav tm="100000">
                                          <p:val>
                                            <p:strVal val="#ppt_x"/>
                                          </p:val>
                                        </p:tav>
                                      </p:tavLst>
                                    </p:anim>
                                    <p:anim calcmode="lin" valueType="num">
                                      <p:cBhvr additive="base">
                                        <p:cTn id="18" dur="500" fill="hold"/>
                                        <p:tgtEl>
                                          <p:spTgt spid="450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utoUpdateAnimBg="0"/>
      <p:bldP spid="45059" grpId="0" animBg="1" autoUpdateAnimBg="0"/>
      <p:bldP spid="45060"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CCFF"/>
          </a:solidFill>
          <a:ln w="57150">
            <a:solidFill>
              <a:srgbClr val="66FF99"/>
            </a:solidFill>
          </a:ln>
        </p:spPr>
        <p:txBody>
          <a:bodyPr>
            <a:normAutofit/>
          </a:bodyPr>
          <a:lstStyle/>
          <a:p>
            <a:pPr algn="ctr"/>
            <a:r>
              <a:rPr lang="es-EC" sz="2800" b="1" dirty="0" smtClean="0">
                <a:solidFill>
                  <a:schemeClr val="tx1"/>
                </a:solidFill>
                <a:latin typeface="Arial" pitchFamily="34" charset="0"/>
                <a:cs typeface="Arial" pitchFamily="34" charset="0"/>
              </a:rPr>
              <a:t>TÉCNICAS E INSTRUMENTOS DE INVESTIGACIÓN</a:t>
            </a:r>
            <a:endParaRPr lang="es-ES" sz="2800" b="1" dirty="0">
              <a:solidFill>
                <a:schemeClr val="tx1"/>
              </a:solidFill>
              <a:latin typeface="Arial" pitchFamily="34" charset="0"/>
              <a:cs typeface="Arial" pitchFamily="34" charset="0"/>
            </a:endParaRPr>
          </a:p>
        </p:txBody>
      </p:sp>
      <p:sp>
        <p:nvSpPr>
          <p:cNvPr id="15361" name="Rectangle 1"/>
          <p:cNvSpPr>
            <a:spLocks noGrp="1" noChangeArrowheads="1"/>
          </p:cNvSpPr>
          <p:nvPr>
            <p:ph idx="1"/>
          </p:nvPr>
        </p:nvSpPr>
        <p:spPr bwMode="auto">
          <a:xfrm>
            <a:off x="4355976" y="2731984"/>
            <a:ext cx="4286280" cy="3108543"/>
          </a:xfrm>
          <a:prstGeom prst="rect">
            <a:avLst/>
          </a:prstGeom>
          <a:solidFill>
            <a:srgbClr val="6699FF"/>
          </a:solidFill>
          <a:ln w="57150">
            <a:solidFill>
              <a:srgbClr val="66FF99"/>
            </a:solid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buClrTx/>
              <a:buSzTx/>
            </a:pPr>
            <a:r>
              <a:rPr lang="es-EC" sz="2800" b="1" dirty="0" smtClean="0">
                <a:latin typeface="Arial" pitchFamily="34" charset="0"/>
                <a:cs typeface="Arial" pitchFamily="34" charset="0"/>
              </a:rPr>
              <a:t>Test de grupos.</a:t>
            </a:r>
          </a:p>
          <a:p>
            <a:pPr fontAlgn="base">
              <a:spcBef>
                <a:spcPct val="0"/>
              </a:spcBef>
              <a:spcAft>
                <a:spcPct val="0"/>
              </a:spcAft>
              <a:buClrTx/>
              <a:buSzTx/>
            </a:pPr>
            <a:r>
              <a:rPr lang="es-EC" sz="2800" b="1" dirty="0" smtClean="0">
                <a:latin typeface="Arial" pitchFamily="34" charset="0"/>
                <a:cs typeface="Arial" pitchFamily="34" charset="0"/>
              </a:rPr>
              <a:t>Cuestionarios de participación de las actividades recreativas.</a:t>
            </a:r>
          </a:p>
          <a:p>
            <a:pPr fontAlgn="base">
              <a:spcBef>
                <a:spcPct val="0"/>
              </a:spcBef>
              <a:spcAft>
                <a:spcPct val="0"/>
              </a:spcAft>
              <a:buClrTx/>
              <a:buSzTx/>
            </a:pPr>
            <a:r>
              <a:rPr lang="es-ES" sz="2800" b="1" dirty="0" smtClean="0">
                <a:latin typeface="Arial" pitchFamily="34" charset="0"/>
                <a:cs typeface="Arial" pitchFamily="34" charset="0"/>
              </a:rPr>
              <a:t>Test de la motivación.</a:t>
            </a:r>
          </a:p>
          <a:p>
            <a:pPr fontAlgn="base">
              <a:spcBef>
                <a:spcPct val="0"/>
              </a:spcBef>
              <a:spcAft>
                <a:spcPct val="0"/>
              </a:spcAft>
              <a:buClrTx/>
              <a:buSzTx/>
            </a:pPr>
            <a:r>
              <a:rPr lang="es-EC" sz="2800" b="1" dirty="0">
                <a:latin typeface="Arial" pitchFamily="34" charset="0"/>
                <a:cs typeface="Arial" pitchFamily="34" charset="0"/>
              </a:rPr>
              <a:t>T</a:t>
            </a:r>
            <a:r>
              <a:rPr lang="es-EC" sz="2800" b="1" dirty="0" smtClean="0">
                <a:latin typeface="Arial" pitchFamily="34" charset="0"/>
                <a:cs typeface="Arial" pitchFamily="34" charset="0"/>
              </a:rPr>
              <a:t>est físicos.</a:t>
            </a:r>
          </a:p>
        </p:txBody>
      </p:sp>
      <p:pic>
        <p:nvPicPr>
          <p:cNvPr id="15362" name="Picture 2" descr="C:\Windows\System32\config\systemprofile\Pictures\th (21).jpg"/>
          <p:cNvPicPr>
            <a:picLocks noChangeAspect="1" noChangeArrowheads="1"/>
          </p:cNvPicPr>
          <p:nvPr/>
        </p:nvPicPr>
        <p:blipFill>
          <a:blip r:embed="rId2"/>
          <a:srcRect/>
          <a:stretch>
            <a:fillRect/>
          </a:stretch>
        </p:blipFill>
        <p:spPr bwMode="auto">
          <a:xfrm>
            <a:off x="500035" y="2500306"/>
            <a:ext cx="3600508" cy="35719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642918"/>
            <a:ext cx="8229600" cy="868346"/>
          </a:xfrm>
          <a:solidFill>
            <a:srgbClr val="00CCFF"/>
          </a:solidFill>
          <a:ln>
            <a:solidFill>
              <a:srgbClr val="66FF99"/>
            </a:solidFill>
          </a:ln>
        </p:spPr>
        <p:txBody>
          <a:bodyPr>
            <a:normAutofit/>
          </a:bodyPr>
          <a:lstStyle/>
          <a:p>
            <a:pPr algn="ctr"/>
            <a:r>
              <a:rPr lang="es-ES" sz="3200" b="1" dirty="0" smtClean="0">
                <a:solidFill>
                  <a:schemeClr val="tx1"/>
                </a:solidFill>
                <a:latin typeface="Arial" pitchFamily="34" charset="0"/>
                <a:cs typeface="Arial" pitchFamily="34" charset="0"/>
              </a:rPr>
              <a:t>ANALISIS DE RESULTADOS </a:t>
            </a:r>
            <a:endParaRPr lang="es-ES" sz="3200" b="1" dirty="0">
              <a:solidFill>
                <a:schemeClr val="tx1"/>
              </a:solidFill>
              <a:latin typeface="Arial" pitchFamily="34" charset="0"/>
              <a:cs typeface="Arial" pitchFamily="34" charset="0"/>
            </a:endParaRPr>
          </a:p>
        </p:txBody>
      </p:sp>
      <p:sp>
        <p:nvSpPr>
          <p:cNvPr id="3" name="2 Marcador de contenido"/>
          <p:cNvSpPr>
            <a:spLocks noGrp="1"/>
          </p:cNvSpPr>
          <p:nvPr>
            <p:ph idx="1"/>
          </p:nvPr>
        </p:nvSpPr>
        <p:spPr>
          <a:xfrm>
            <a:off x="395536" y="1628800"/>
            <a:ext cx="8229600" cy="2493652"/>
          </a:xfrm>
          <a:solidFill>
            <a:srgbClr val="92E4E8"/>
          </a:solidFill>
          <a:ln w="38100">
            <a:solidFill>
              <a:srgbClr val="66FF99"/>
            </a:solidFill>
          </a:ln>
        </p:spPr>
        <p:txBody>
          <a:bodyPr>
            <a:normAutofit fontScale="92500" lnSpcReduction="10000"/>
          </a:bodyPr>
          <a:lstStyle/>
          <a:p>
            <a:pPr algn="just">
              <a:lnSpc>
                <a:spcPct val="150000"/>
              </a:lnSpc>
            </a:pPr>
            <a:r>
              <a:rPr lang="es-EC" sz="2800" b="1" dirty="0" smtClean="0">
                <a:latin typeface="Arial" pitchFamily="34" charset="0"/>
                <a:cs typeface="Arial" pitchFamily="34" charset="0"/>
              </a:rPr>
              <a:t>Escala tipo Likert generada especialmente para la investigación.</a:t>
            </a:r>
          </a:p>
          <a:p>
            <a:pPr lvl="0" algn="just">
              <a:lnSpc>
                <a:spcPct val="150000"/>
              </a:lnSpc>
            </a:pPr>
            <a:r>
              <a:rPr lang="es-EC" sz="2800" b="1" dirty="0" smtClean="0">
                <a:latin typeface="Arial" pitchFamily="34" charset="0"/>
                <a:cs typeface="Arial" pitchFamily="34" charset="0"/>
              </a:rPr>
              <a:t>Los ítems de los cuestionarios han sido tratados con los Técnicos para su elaboración definitiva.</a:t>
            </a:r>
            <a:endParaRPr lang="es-ES" sz="2800" b="1" dirty="0" smtClean="0">
              <a:latin typeface="Arial" pitchFamily="34" charset="0"/>
              <a:cs typeface="Arial" pitchFamily="34" charset="0"/>
            </a:endParaRPr>
          </a:p>
          <a:p>
            <a:pPr algn="just"/>
            <a:endParaRPr lang="es-ES" sz="2400" b="1" dirty="0">
              <a:latin typeface="Arial" pitchFamily="34" charset="0"/>
              <a:cs typeface="Arial" pitchFamily="34" charset="0"/>
            </a:endParaRPr>
          </a:p>
        </p:txBody>
      </p:sp>
      <p:pic>
        <p:nvPicPr>
          <p:cNvPr id="20481" name="Picture 1" descr="C:\Windows\System32\config\systemprofile\Pictures\1-junio-700x435.jpg"/>
          <p:cNvPicPr>
            <a:picLocks noChangeAspect="1" noChangeArrowheads="1"/>
          </p:cNvPicPr>
          <p:nvPr/>
        </p:nvPicPr>
        <p:blipFill>
          <a:blip r:embed="rId2"/>
          <a:srcRect/>
          <a:stretch>
            <a:fillRect/>
          </a:stretch>
        </p:blipFill>
        <p:spPr bwMode="auto">
          <a:xfrm>
            <a:off x="1763688" y="4344387"/>
            <a:ext cx="5616624" cy="2083586"/>
          </a:xfrm>
          <a:prstGeom prst="rect">
            <a:avLst/>
          </a:prstGeom>
          <a:noFill/>
        </p:spPr>
      </p:pic>
    </p:spTree>
  </p:cSld>
  <p:clrMapOvr>
    <a:masterClrMapping/>
  </p:clrMapOvr>
  <p:transition>
    <p:spli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928663" y="642922"/>
          <a:ext cx="7929618" cy="6018662"/>
        </p:xfrm>
        <a:graphic>
          <a:graphicData uri="http://schemas.openxmlformats.org/drawingml/2006/table">
            <a:tbl>
              <a:tblPr/>
              <a:tblGrid>
                <a:gridCol w="634561"/>
                <a:gridCol w="4374182"/>
                <a:gridCol w="284358"/>
                <a:gridCol w="284358"/>
                <a:gridCol w="284358"/>
                <a:gridCol w="284358"/>
                <a:gridCol w="284358"/>
                <a:gridCol w="284358"/>
                <a:gridCol w="284358"/>
                <a:gridCol w="284358"/>
                <a:gridCol w="284358"/>
                <a:gridCol w="361653"/>
              </a:tblGrid>
              <a:tr h="208327">
                <a:tc gridSpan="12">
                  <a:txBody>
                    <a:bodyPr/>
                    <a:lstStyle/>
                    <a:p>
                      <a:pPr algn="ctr">
                        <a:lnSpc>
                          <a:spcPct val="115000"/>
                        </a:lnSpc>
                        <a:spcAft>
                          <a:spcPts val="0"/>
                        </a:spcAft>
                      </a:pPr>
                      <a:r>
                        <a:rPr lang="es-EC" sz="1200" b="1">
                          <a:solidFill>
                            <a:srgbClr val="000000"/>
                          </a:solidFill>
                          <a:latin typeface="Calibri"/>
                          <a:ea typeface="Calibri"/>
                        </a:rPr>
                        <a:t>COMPORTAMIENTO DE LA MOTIVACIÓN A LA ACTIVIDADES FISICAS RECREATIVAS </a:t>
                      </a:r>
                      <a:endParaRPr lang="es-ES" sz="1200">
                        <a:solidFill>
                          <a:srgbClr val="365F91"/>
                        </a:solidFill>
                        <a:latin typeface="Times New Roman"/>
                        <a:ea typeface="Times New Roman"/>
                      </a:endParaRPr>
                    </a:p>
                  </a:txBody>
                  <a:tcPr marL="37147" marR="3714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17374">
                <a:tc>
                  <a:txBody>
                    <a:bodyPr/>
                    <a:lstStyle/>
                    <a:p>
                      <a:pPr>
                        <a:lnSpc>
                          <a:spcPct val="115000"/>
                        </a:lnSpc>
                        <a:spcAft>
                          <a:spcPts val="0"/>
                        </a:spcAft>
                      </a:pPr>
                      <a:r>
                        <a:rPr lang="es-EC" sz="1200" b="1">
                          <a:solidFill>
                            <a:srgbClr val="000000"/>
                          </a:solidFill>
                          <a:latin typeface="Calibri"/>
                          <a:ea typeface="Calibri"/>
                        </a:rPr>
                        <a:t>ORD</a:t>
                      </a:r>
                      <a:endParaRPr lang="es-ES" sz="1200">
                        <a:solidFill>
                          <a:srgbClr val="365F91"/>
                        </a:solidFill>
                        <a:latin typeface="Times New Roman"/>
                        <a:ea typeface="Times New Roman"/>
                      </a:endParaRPr>
                    </a:p>
                  </a:txBody>
                  <a:tcPr marL="37147" marR="37147"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nSpc>
                          <a:spcPct val="115000"/>
                        </a:lnSpc>
                        <a:spcAft>
                          <a:spcPts val="0"/>
                        </a:spcAft>
                      </a:pPr>
                      <a:r>
                        <a:rPr lang="es-EC" sz="1200" b="1">
                          <a:solidFill>
                            <a:srgbClr val="000000"/>
                          </a:solidFill>
                          <a:latin typeface="Calibri"/>
                          <a:ea typeface="Calibri"/>
                        </a:rPr>
                        <a:t>DESCRIPCION</a:t>
                      </a:r>
                      <a:endParaRPr lang="es-ES" sz="1200">
                        <a:solidFill>
                          <a:srgbClr val="365F91"/>
                        </a:solidFill>
                        <a:latin typeface="Times New Roman"/>
                        <a:ea typeface="Times New Roman"/>
                      </a:endParaRPr>
                    </a:p>
                  </a:txBody>
                  <a:tcPr marL="37147" marR="37147"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Calibri"/>
                          <a:ea typeface="Calibri"/>
                        </a:rPr>
                        <a:t>1</a:t>
                      </a:r>
                      <a:endParaRPr lang="es-ES" sz="1200">
                        <a:solidFill>
                          <a:srgbClr val="365F91"/>
                        </a:solidFill>
                        <a:latin typeface="Times New Roman"/>
                        <a:ea typeface="Times New Roman"/>
                      </a:endParaRPr>
                    </a:p>
                  </a:txBody>
                  <a:tcPr marL="37147" marR="37147"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Calibri"/>
                          <a:ea typeface="Calibri"/>
                        </a:rPr>
                        <a:t>2</a:t>
                      </a:r>
                      <a:endParaRPr lang="es-ES" sz="1200">
                        <a:solidFill>
                          <a:srgbClr val="365F91"/>
                        </a:solidFill>
                        <a:latin typeface="Times New Roman"/>
                        <a:ea typeface="Times New Roman"/>
                      </a:endParaRPr>
                    </a:p>
                  </a:txBody>
                  <a:tcPr marL="37147" marR="37147"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Calibri"/>
                          <a:ea typeface="Calibri"/>
                        </a:rPr>
                        <a:t>3</a:t>
                      </a:r>
                      <a:endParaRPr lang="es-ES" sz="1200">
                        <a:solidFill>
                          <a:srgbClr val="365F91"/>
                        </a:solidFill>
                        <a:latin typeface="Times New Roman"/>
                        <a:ea typeface="Times New Roman"/>
                      </a:endParaRPr>
                    </a:p>
                  </a:txBody>
                  <a:tcPr marL="37147" marR="37147"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Calibri"/>
                          <a:ea typeface="Calibri"/>
                        </a:rPr>
                        <a:t>4</a:t>
                      </a:r>
                      <a:endParaRPr lang="es-ES" sz="1200">
                        <a:solidFill>
                          <a:srgbClr val="365F91"/>
                        </a:solidFill>
                        <a:latin typeface="Times New Roman"/>
                        <a:ea typeface="Times New Roman"/>
                      </a:endParaRPr>
                    </a:p>
                  </a:txBody>
                  <a:tcPr marL="37147" marR="37147"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Calibri"/>
                          <a:ea typeface="Calibri"/>
                        </a:rPr>
                        <a:t>5</a:t>
                      </a:r>
                      <a:endParaRPr lang="es-ES" sz="1200">
                        <a:solidFill>
                          <a:srgbClr val="365F91"/>
                        </a:solidFill>
                        <a:latin typeface="Times New Roman"/>
                        <a:ea typeface="Times New Roman"/>
                      </a:endParaRPr>
                    </a:p>
                  </a:txBody>
                  <a:tcPr marL="37147" marR="37147"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Calibri"/>
                          <a:ea typeface="Calibri"/>
                        </a:rPr>
                        <a:t>6</a:t>
                      </a:r>
                      <a:endParaRPr lang="es-ES" sz="1200">
                        <a:solidFill>
                          <a:srgbClr val="365F91"/>
                        </a:solidFill>
                        <a:latin typeface="Times New Roman"/>
                        <a:ea typeface="Times New Roman"/>
                      </a:endParaRPr>
                    </a:p>
                  </a:txBody>
                  <a:tcPr marL="37147" marR="37147"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Calibri"/>
                          <a:ea typeface="Calibri"/>
                        </a:rPr>
                        <a:t>7</a:t>
                      </a:r>
                      <a:endParaRPr lang="es-ES" sz="1200">
                        <a:solidFill>
                          <a:srgbClr val="365F91"/>
                        </a:solidFill>
                        <a:latin typeface="Times New Roman"/>
                        <a:ea typeface="Times New Roman"/>
                      </a:endParaRPr>
                    </a:p>
                  </a:txBody>
                  <a:tcPr marL="37147" marR="37147"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Calibri"/>
                          <a:ea typeface="Calibri"/>
                        </a:rPr>
                        <a:t>8</a:t>
                      </a:r>
                      <a:endParaRPr lang="es-ES" sz="1200">
                        <a:solidFill>
                          <a:srgbClr val="365F91"/>
                        </a:solidFill>
                        <a:latin typeface="Times New Roman"/>
                        <a:ea typeface="Times New Roman"/>
                      </a:endParaRPr>
                    </a:p>
                  </a:txBody>
                  <a:tcPr marL="37147" marR="37147"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Calibri"/>
                          <a:ea typeface="Calibri"/>
                        </a:rPr>
                        <a:t>9</a:t>
                      </a:r>
                      <a:endParaRPr lang="es-ES" sz="1200">
                        <a:solidFill>
                          <a:srgbClr val="365F91"/>
                        </a:solidFill>
                        <a:latin typeface="Times New Roman"/>
                        <a:ea typeface="Times New Roman"/>
                      </a:endParaRPr>
                    </a:p>
                  </a:txBody>
                  <a:tcPr marL="37147" marR="37147"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Calibri"/>
                          <a:ea typeface="Calibri"/>
                        </a:rPr>
                        <a:t>10</a:t>
                      </a:r>
                      <a:endParaRPr lang="es-ES" sz="1200">
                        <a:solidFill>
                          <a:srgbClr val="365F91"/>
                        </a:solidFill>
                        <a:latin typeface="Times New Roman"/>
                        <a:ea typeface="Times New Roman"/>
                      </a:endParaRPr>
                    </a:p>
                  </a:txBody>
                  <a:tcPr marL="37147" marR="37147"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476060">
                <a:tc>
                  <a:txBody>
                    <a:bodyPr/>
                    <a:lstStyle/>
                    <a:p>
                      <a:pPr algn="ctr">
                        <a:lnSpc>
                          <a:spcPct val="115000"/>
                        </a:lnSpc>
                        <a:spcAft>
                          <a:spcPts val="0"/>
                        </a:spcAft>
                      </a:pPr>
                      <a:r>
                        <a:rPr lang="es-EC" sz="1200" b="1">
                          <a:solidFill>
                            <a:srgbClr val="000000"/>
                          </a:solidFill>
                          <a:latin typeface="Calibri"/>
                          <a:ea typeface="Calibri"/>
                        </a:rPr>
                        <a:t>1</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gn="just">
                        <a:lnSpc>
                          <a:spcPct val="115000"/>
                        </a:lnSpc>
                        <a:spcAft>
                          <a:spcPts val="0"/>
                        </a:spcAft>
                      </a:pPr>
                      <a:r>
                        <a:rPr lang="es-EC" sz="1200">
                          <a:solidFill>
                            <a:srgbClr val="000000"/>
                          </a:solidFill>
                          <a:latin typeface="Calibri"/>
                          <a:ea typeface="Calibri"/>
                        </a:rPr>
                        <a:t>Predisponer al cuerpo y mente para cumplir las diferentes actividades de actividad física recreativas.</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r>
              <a:tr h="416652">
                <a:tc>
                  <a:txBody>
                    <a:bodyPr/>
                    <a:lstStyle/>
                    <a:p>
                      <a:pPr algn="ctr">
                        <a:lnSpc>
                          <a:spcPct val="115000"/>
                        </a:lnSpc>
                        <a:spcAft>
                          <a:spcPts val="0"/>
                        </a:spcAft>
                      </a:pPr>
                      <a:r>
                        <a:rPr lang="es-EC" sz="1200" b="1">
                          <a:solidFill>
                            <a:srgbClr val="000000"/>
                          </a:solidFill>
                          <a:latin typeface="Calibri"/>
                          <a:ea typeface="Calibri"/>
                        </a:rPr>
                        <a:t>2</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gn="just">
                        <a:lnSpc>
                          <a:spcPct val="115000"/>
                        </a:lnSpc>
                        <a:spcAft>
                          <a:spcPts val="0"/>
                        </a:spcAft>
                      </a:pPr>
                      <a:r>
                        <a:rPr lang="es-EC" sz="1200">
                          <a:solidFill>
                            <a:srgbClr val="000000"/>
                          </a:solidFill>
                          <a:latin typeface="Calibri"/>
                          <a:ea typeface="Calibri"/>
                        </a:rPr>
                        <a:t>Entrar en confianza al cumplimiento cabal y estricto  del régimen de las actividades.</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r>
              <a:tr h="476060">
                <a:tc>
                  <a:txBody>
                    <a:bodyPr/>
                    <a:lstStyle/>
                    <a:p>
                      <a:pPr algn="ctr">
                        <a:lnSpc>
                          <a:spcPct val="115000"/>
                        </a:lnSpc>
                        <a:spcAft>
                          <a:spcPts val="0"/>
                        </a:spcAft>
                      </a:pPr>
                      <a:r>
                        <a:rPr lang="es-EC" sz="1200" b="1">
                          <a:solidFill>
                            <a:srgbClr val="000000"/>
                          </a:solidFill>
                          <a:latin typeface="Calibri"/>
                          <a:ea typeface="Calibri"/>
                        </a:rPr>
                        <a:t>3</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gn="just">
                        <a:lnSpc>
                          <a:spcPct val="115000"/>
                        </a:lnSpc>
                        <a:spcAft>
                          <a:spcPts val="0"/>
                        </a:spcAft>
                      </a:pPr>
                      <a:r>
                        <a:rPr lang="es-EC" sz="1200">
                          <a:solidFill>
                            <a:srgbClr val="000000"/>
                          </a:solidFill>
                          <a:latin typeface="Calibri"/>
                          <a:ea typeface="Calibri"/>
                        </a:rPr>
                        <a:t>Afrontar los ejercicios y tareas más difíciles en las diferentes actividades físicas recreativas.</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r>
              <a:tr h="416652">
                <a:tc>
                  <a:txBody>
                    <a:bodyPr/>
                    <a:lstStyle/>
                    <a:p>
                      <a:pPr algn="ctr">
                        <a:lnSpc>
                          <a:spcPct val="115000"/>
                        </a:lnSpc>
                        <a:spcAft>
                          <a:spcPts val="0"/>
                        </a:spcAft>
                      </a:pPr>
                      <a:r>
                        <a:rPr lang="es-EC" sz="1200" b="1">
                          <a:solidFill>
                            <a:srgbClr val="000000"/>
                          </a:solidFill>
                          <a:latin typeface="Calibri"/>
                          <a:ea typeface="Calibri"/>
                        </a:rPr>
                        <a:t>4</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gn="just">
                        <a:lnSpc>
                          <a:spcPct val="115000"/>
                        </a:lnSpc>
                        <a:spcAft>
                          <a:spcPts val="0"/>
                        </a:spcAft>
                      </a:pPr>
                      <a:r>
                        <a:rPr lang="es-EC" sz="1200">
                          <a:solidFill>
                            <a:srgbClr val="000000"/>
                          </a:solidFill>
                          <a:latin typeface="Calibri"/>
                          <a:ea typeface="Calibri"/>
                        </a:rPr>
                        <a:t>Me predispongo cada día a ir a ejecutar las diferentes actividades físicas.</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r>
              <a:tr h="416652">
                <a:tc>
                  <a:txBody>
                    <a:bodyPr/>
                    <a:lstStyle/>
                    <a:p>
                      <a:pPr algn="ctr">
                        <a:lnSpc>
                          <a:spcPct val="115000"/>
                        </a:lnSpc>
                        <a:spcAft>
                          <a:spcPts val="0"/>
                        </a:spcAft>
                      </a:pPr>
                      <a:r>
                        <a:rPr lang="es-EC" sz="1200" b="1">
                          <a:solidFill>
                            <a:srgbClr val="000000"/>
                          </a:solidFill>
                          <a:latin typeface="Calibri"/>
                          <a:ea typeface="Calibri"/>
                        </a:rPr>
                        <a:t>5</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gn="just">
                        <a:lnSpc>
                          <a:spcPct val="115000"/>
                        </a:lnSpc>
                        <a:spcAft>
                          <a:spcPts val="0"/>
                        </a:spcAft>
                      </a:pPr>
                      <a:r>
                        <a:rPr lang="es-EC" sz="1200">
                          <a:solidFill>
                            <a:srgbClr val="000000"/>
                          </a:solidFill>
                          <a:latin typeface="Calibri"/>
                          <a:ea typeface="Calibri"/>
                        </a:rPr>
                        <a:t>Realizar los ejercicios del régimen de actividad física cuando no los comparto.</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r>
              <a:tr h="476060">
                <a:tc>
                  <a:txBody>
                    <a:bodyPr/>
                    <a:lstStyle/>
                    <a:p>
                      <a:pPr algn="ctr">
                        <a:lnSpc>
                          <a:spcPct val="115000"/>
                        </a:lnSpc>
                        <a:spcAft>
                          <a:spcPts val="0"/>
                        </a:spcAft>
                      </a:pPr>
                      <a:r>
                        <a:rPr lang="es-EC" sz="1200" b="1">
                          <a:solidFill>
                            <a:srgbClr val="000000"/>
                          </a:solidFill>
                          <a:latin typeface="Calibri"/>
                          <a:ea typeface="Calibri"/>
                        </a:rPr>
                        <a:t>6</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gn="just">
                        <a:lnSpc>
                          <a:spcPct val="115000"/>
                        </a:lnSpc>
                        <a:spcAft>
                          <a:spcPts val="0"/>
                        </a:spcAft>
                      </a:pPr>
                      <a:r>
                        <a:rPr lang="es-EC" sz="1200">
                          <a:solidFill>
                            <a:srgbClr val="000000"/>
                          </a:solidFill>
                          <a:latin typeface="Calibri"/>
                          <a:ea typeface="Calibri"/>
                        </a:rPr>
                        <a:t>Practicar los diferentes ejercicios físicos, antes de una mala experiencia de uno o algunos ejercicios.</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r>
              <a:tr h="416652">
                <a:tc>
                  <a:txBody>
                    <a:bodyPr/>
                    <a:lstStyle/>
                    <a:p>
                      <a:pPr algn="ctr">
                        <a:lnSpc>
                          <a:spcPct val="115000"/>
                        </a:lnSpc>
                        <a:spcAft>
                          <a:spcPts val="0"/>
                        </a:spcAft>
                      </a:pPr>
                      <a:r>
                        <a:rPr lang="es-EC" sz="1200" b="1">
                          <a:solidFill>
                            <a:srgbClr val="000000"/>
                          </a:solidFill>
                          <a:latin typeface="Calibri"/>
                          <a:ea typeface="Calibri"/>
                        </a:rPr>
                        <a:t>7</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gn="just">
                        <a:lnSpc>
                          <a:spcPct val="115000"/>
                        </a:lnSpc>
                        <a:spcAft>
                          <a:spcPts val="0"/>
                        </a:spcAft>
                      </a:pPr>
                      <a:r>
                        <a:rPr lang="es-EC" sz="1200">
                          <a:solidFill>
                            <a:srgbClr val="000000"/>
                          </a:solidFill>
                          <a:latin typeface="Calibri"/>
                          <a:ea typeface="Calibri"/>
                        </a:rPr>
                        <a:t>Cumplir el número y tiempos de cada ejercicio físico recreativo y régimen.</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r>
              <a:tr h="476060">
                <a:tc>
                  <a:txBody>
                    <a:bodyPr/>
                    <a:lstStyle/>
                    <a:p>
                      <a:pPr algn="ctr">
                        <a:lnSpc>
                          <a:spcPct val="115000"/>
                        </a:lnSpc>
                        <a:spcAft>
                          <a:spcPts val="0"/>
                        </a:spcAft>
                      </a:pPr>
                      <a:r>
                        <a:rPr lang="es-EC" sz="1200" b="1">
                          <a:solidFill>
                            <a:srgbClr val="000000"/>
                          </a:solidFill>
                          <a:latin typeface="Calibri"/>
                          <a:ea typeface="Calibri"/>
                        </a:rPr>
                        <a:t>8</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gn="just">
                        <a:lnSpc>
                          <a:spcPct val="115000"/>
                        </a:lnSpc>
                        <a:spcAft>
                          <a:spcPts val="0"/>
                        </a:spcAft>
                      </a:pPr>
                      <a:r>
                        <a:rPr lang="es-EC" sz="1200">
                          <a:solidFill>
                            <a:srgbClr val="000000"/>
                          </a:solidFill>
                          <a:latin typeface="Calibri"/>
                          <a:ea typeface="Calibri"/>
                        </a:rPr>
                        <a:t>Sentirme predispuesto pese al no cumplimiento del número de ejercicios dispuesto en el tiempo establecido.</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r>
              <a:tr h="476060">
                <a:tc>
                  <a:txBody>
                    <a:bodyPr/>
                    <a:lstStyle/>
                    <a:p>
                      <a:pPr algn="ctr">
                        <a:lnSpc>
                          <a:spcPct val="115000"/>
                        </a:lnSpc>
                        <a:spcAft>
                          <a:spcPts val="0"/>
                        </a:spcAft>
                      </a:pPr>
                      <a:r>
                        <a:rPr lang="es-EC" sz="1200" b="1">
                          <a:solidFill>
                            <a:srgbClr val="000000"/>
                          </a:solidFill>
                          <a:latin typeface="Calibri"/>
                          <a:ea typeface="Calibri"/>
                        </a:rPr>
                        <a:t>9</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gn="just">
                        <a:lnSpc>
                          <a:spcPct val="115000"/>
                        </a:lnSpc>
                        <a:spcAft>
                          <a:spcPts val="0"/>
                        </a:spcAft>
                      </a:pPr>
                      <a:r>
                        <a:rPr lang="es-EC" sz="1200">
                          <a:solidFill>
                            <a:srgbClr val="000000"/>
                          </a:solidFill>
                          <a:latin typeface="Calibri"/>
                          <a:ea typeface="Calibri"/>
                        </a:rPr>
                        <a:t>Cumples tus prácticas diarias de los diferentes ejercicios físicos recreativos con total satisfacción.</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r>
              <a:tr h="476060">
                <a:tc>
                  <a:txBody>
                    <a:bodyPr/>
                    <a:lstStyle/>
                    <a:p>
                      <a:pPr algn="ctr">
                        <a:lnSpc>
                          <a:spcPct val="115000"/>
                        </a:lnSpc>
                        <a:spcAft>
                          <a:spcPts val="0"/>
                        </a:spcAft>
                      </a:pPr>
                      <a:r>
                        <a:rPr lang="es-EC" sz="1200" b="1">
                          <a:solidFill>
                            <a:srgbClr val="000000"/>
                          </a:solidFill>
                          <a:latin typeface="Calibri"/>
                          <a:ea typeface="Calibri"/>
                        </a:rPr>
                        <a:t>10</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gn="just">
                        <a:lnSpc>
                          <a:spcPct val="115000"/>
                        </a:lnSpc>
                        <a:spcAft>
                          <a:spcPts val="0"/>
                        </a:spcAft>
                      </a:pPr>
                      <a:r>
                        <a:rPr lang="es-EC" sz="1200">
                          <a:solidFill>
                            <a:srgbClr val="000000"/>
                          </a:solidFill>
                          <a:latin typeface="Calibri"/>
                          <a:ea typeface="Calibri"/>
                        </a:rPr>
                        <a:t>Cada ejercicio explicado y demostrado en el régimen de actividad física lo realizas con total satisfacción.</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solidFill>
                      <a:srgbClr val="D3DFEE"/>
                    </a:solidFill>
                  </a:tcPr>
                </a:tc>
              </a:tr>
              <a:tr h="476060">
                <a:tc>
                  <a:txBody>
                    <a:bodyPr/>
                    <a:lstStyle/>
                    <a:p>
                      <a:pPr algn="ctr">
                        <a:lnSpc>
                          <a:spcPct val="115000"/>
                        </a:lnSpc>
                        <a:spcAft>
                          <a:spcPts val="0"/>
                        </a:spcAft>
                      </a:pPr>
                      <a:r>
                        <a:rPr lang="es-EC" sz="1200" b="1">
                          <a:solidFill>
                            <a:srgbClr val="000000"/>
                          </a:solidFill>
                          <a:latin typeface="Calibri"/>
                          <a:ea typeface="Calibri"/>
                        </a:rPr>
                        <a:t>11</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gn="just">
                        <a:lnSpc>
                          <a:spcPct val="115000"/>
                        </a:lnSpc>
                        <a:spcAft>
                          <a:spcPts val="0"/>
                        </a:spcAft>
                      </a:pPr>
                      <a:r>
                        <a:rPr lang="es-EC" sz="1200">
                          <a:solidFill>
                            <a:srgbClr val="000000"/>
                          </a:solidFill>
                          <a:latin typeface="Calibri"/>
                          <a:ea typeface="Calibri"/>
                        </a:rPr>
                        <a:t>Al finalizar el tiempo total de la práctica de los diferentes ejercicios físicos, lo tomas entusiasmado.</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a:noFill/>
                    </a:lnB>
                  </a:tcPr>
                </a:tc>
              </a:tr>
              <a:tr h="476060">
                <a:tc>
                  <a:txBody>
                    <a:bodyPr/>
                    <a:lstStyle/>
                    <a:p>
                      <a:pPr algn="ctr">
                        <a:lnSpc>
                          <a:spcPct val="115000"/>
                        </a:lnSpc>
                        <a:spcAft>
                          <a:spcPts val="0"/>
                        </a:spcAft>
                      </a:pPr>
                      <a:r>
                        <a:rPr lang="es-EC" sz="1200" b="1">
                          <a:solidFill>
                            <a:srgbClr val="000000"/>
                          </a:solidFill>
                          <a:latin typeface="Calibri"/>
                          <a:ea typeface="Calibri"/>
                        </a:rPr>
                        <a:t>12</a:t>
                      </a:r>
                      <a:endParaRPr lang="es-ES" sz="1200">
                        <a:solidFill>
                          <a:srgbClr val="365F91"/>
                        </a:solidFill>
                        <a:latin typeface="Times New Roman"/>
                        <a:ea typeface="Times New Roman"/>
                      </a:endParaRPr>
                    </a:p>
                  </a:txBody>
                  <a:tcPr marL="37147" marR="37147"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200">
                          <a:solidFill>
                            <a:srgbClr val="000000"/>
                          </a:solidFill>
                          <a:latin typeface="Calibri"/>
                          <a:ea typeface="Calibri"/>
                        </a:rPr>
                        <a:t>Los ejercicios físicos recreativos de intensidades altas los realizas de forma entusiasta.</a:t>
                      </a:r>
                      <a:endParaRPr lang="es-ES" sz="1200">
                        <a:solidFill>
                          <a:srgbClr val="365F91"/>
                        </a:solidFill>
                        <a:latin typeface="Times New Roman"/>
                        <a:ea typeface="Times New Roman"/>
                      </a:endParaRPr>
                    </a:p>
                  </a:txBody>
                  <a:tcPr marL="37147" marR="37147"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s-EC" sz="1200">
                          <a:solidFill>
                            <a:srgbClr val="000000"/>
                          </a:solidFill>
                          <a:latin typeface="Calibri"/>
                          <a:ea typeface="Calibri"/>
                        </a:rPr>
                        <a:t> </a:t>
                      </a:r>
                      <a:endParaRPr lang="es-ES" sz="1200">
                        <a:solidFill>
                          <a:srgbClr val="365F91"/>
                        </a:solidFill>
                        <a:latin typeface="Times New Roman"/>
                        <a:ea typeface="Times New Roman"/>
                      </a:endParaRPr>
                    </a:p>
                  </a:txBody>
                  <a:tcPr marL="37147" marR="37147"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s-EC" sz="1200" dirty="0">
                          <a:solidFill>
                            <a:srgbClr val="000000"/>
                          </a:solidFill>
                          <a:latin typeface="Calibri"/>
                          <a:ea typeface="Calibri"/>
                        </a:rPr>
                        <a:t> </a:t>
                      </a:r>
                      <a:endParaRPr lang="es-ES" sz="1200" dirty="0">
                        <a:solidFill>
                          <a:srgbClr val="365F91"/>
                        </a:solidFill>
                        <a:latin typeface="Times New Roman"/>
                        <a:ea typeface="Times New Roman"/>
                      </a:endParaRPr>
                    </a:p>
                  </a:txBody>
                  <a:tcPr marL="37147" marR="37147"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55297" name="Rectangle 1"/>
          <p:cNvSpPr>
            <a:spLocks noChangeArrowheads="1"/>
          </p:cNvSpPr>
          <p:nvPr/>
        </p:nvSpPr>
        <p:spPr bwMode="auto">
          <a:xfrm>
            <a:off x="1857356" y="1"/>
            <a:ext cx="5286412"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651000" algn="l"/>
              </a:tabLst>
            </a:pPr>
            <a:r>
              <a:rPr kumimoji="0" lang="es-ES" sz="1400" b="1" i="0" u="none" strike="noStrike" cap="none" normalizeH="0" baseline="0" dirty="0" smtClean="0">
                <a:ln>
                  <a:noFill/>
                </a:ln>
                <a:effectLst/>
                <a:latin typeface="Arial" pitchFamily="34" charset="0"/>
                <a:cs typeface="Arial" pitchFamily="34" charset="0"/>
              </a:rPr>
              <a:t>FICHA MOTIVACIONAL  A LAS ACTIVIDADES FÍSICAS RECREATIVAS</a:t>
            </a:r>
            <a:endParaRPr kumimoji="0" lang="es-ES" sz="1400" b="1"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51000" algn="l"/>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split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1131" y="260648"/>
            <a:ext cx="7500990" cy="357190"/>
          </a:xfrm>
          <a:prstGeom prst="rect">
            <a:avLst/>
          </a:prstGeom>
          <a:solidFill>
            <a:srgbClr val="00CCFF"/>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solidFill>
                  <a:schemeClr val="tx1"/>
                </a:solidFill>
                <a:latin typeface="Arial" pitchFamily="34" charset="0"/>
                <a:cs typeface="Arial" pitchFamily="34" charset="0"/>
              </a:rPr>
              <a:t>COMPROBACIÒN DE HIPÒTESIS </a:t>
            </a:r>
            <a:endParaRPr lang="es-ES" sz="2800" b="1" dirty="0">
              <a:solidFill>
                <a:schemeClr val="tx1"/>
              </a:solidFill>
              <a:latin typeface="Arial" pitchFamily="34" charset="0"/>
              <a:cs typeface="Arial" pitchFamily="34" charset="0"/>
            </a:endParaRPr>
          </a:p>
        </p:txBody>
      </p:sp>
      <p:sp>
        <p:nvSpPr>
          <p:cNvPr id="5" name="4 Rectángulo"/>
          <p:cNvSpPr/>
          <p:nvPr/>
        </p:nvSpPr>
        <p:spPr>
          <a:xfrm>
            <a:off x="323528" y="928670"/>
            <a:ext cx="8568952" cy="1428760"/>
          </a:xfrm>
          <a:prstGeom prst="rect">
            <a:avLst/>
          </a:prstGeom>
          <a:solidFill>
            <a:schemeClr val="accent2">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52413" algn="just" fontAlgn="base">
              <a:spcBef>
                <a:spcPct val="0"/>
              </a:spcBef>
              <a:spcAft>
                <a:spcPct val="0"/>
              </a:spcAft>
            </a:pPr>
            <a:r>
              <a:rPr lang="es-ES" sz="2000" b="1" dirty="0" smtClean="0">
                <a:solidFill>
                  <a:schemeClr val="tx1"/>
                </a:solidFill>
                <a:latin typeface="Arial" pitchFamily="34" charset="0"/>
                <a:cs typeface="Arial" pitchFamily="34" charset="0"/>
              </a:rPr>
              <a:t>Hipótesis de trabajo</a:t>
            </a:r>
          </a:p>
          <a:p>
            <a:pPr lvl="0" indent="252413" algn="just" fontAlgn="base">
              <a:spcBef>
                <a:spcPct val="0"/>
              </a:spcBef>
              <a:spcAft>
                <a:spcPct val="0"/>
              </a:spcAft>
            </a:pPr>
            <a:endParaRPr lang="es-ES" sz="2000" b="1" dirty="0" smtClean="0">
              <a:solidFill>
                <a:schemeClr val="tx1"/>
              </a:solidFill>
              <a:latin typeface="Arial" pitchFamily="34" charset="0"/>
              <a:cs typeface="Arial" pitchFamily="34" charset="0"/>
            </a:endParaRPr>
          </a:p>
          <a:p>
            <a:pPr lvl="0" indent="252413" algn="ctr" fontAlgn="base">
              <a:spcBef>
                <a:spcPct val="0"/>
              </a:spcBef>
              <a:spcAft>
                <a:spcPct val="0"/>
              </a:spcAft>
            </a:pPr>
            <a:r>
              <a:rPr lang="es-EC" sz="2000" b="1" dirty="0" smtClean="0">
                <a:solidFill>
                  <a:schemeClr val="tx1"/>
                </a:solidFill>
                <a:latin typeface="Arial" pitchFamily="34" charset="0"/>
                <a:ea typeface="Times New Roman" pitchFamily="18" charset="0"/>
                <a:cs typeface="Arial" pitchFamily="34" charset="0"/>
              </a:rPr>
              <a:t>Las actividades físicas recreativas inciden  en la condición física y la motivación del personal de la Estación Naval Quito”</a:t>
            </a:r>
            <a:endParaRPr lang="es-EC" sz="2000" b="1" dirty="0" smtClean="0">
              <a:solidFill>
                <a:schemeClr val="tx1"/>
              </a:solidFill>
              <a:latin typeface="Arial" pitchFamily="34" charset="0"/>
              <a:cs typeface="Arial" pitchFamily="34" charset="0"/>
            </a:endParaRPr>
          </a:p>
          <a:p>
            <a:pPr algn="ctr"/>
            <a:endParaRPr lang="es-ES" b="1" dirty="0"/>
          </a:p>
        </p:txBody>
      </p:sp>
      <p:sp>
        <p:nvSpPr>
          <p:cNvPr id="8" name="7 Rectángulo"/>
          <p:cNvSpPr/>
          <p:nvPr/>
        </p:nvSpPr>
        <p:spPr>
          <a:xfrm>
            <a:off x="323528" y="2678901"/>
            <a:ext cx="8568952" cy="1214446"/>
          </a:xfrm>
          <a:prstGeom prst="rect">
            <a:avLst/>
          </a:prstGeom>
          <a:solidFill>
            <a:srgbClr val="66FF99"/>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52413" algn="just" fontAlgn="base">
              <a:spcBef>
                <a:spcPct val="0"/>
              </a:spcBef>
              <a:spcAft>
                <a:spcPct val="0"/>
              </a:spcAft>
            </a:pPr>
            <a:endParaRPr lang="es-ES" b="1" dirty="0" smtClean="0">
              <a:solidFill>
                <a:schemeClr val="tx1"/>
              </a:solidFill>
              <a:latin typeface="Arial" pitchFamily="34" charset="0"/>
              <a:cs typeface="Arial" pitchFamily="34" charset="0"/>
            </a:endParaRPr>
          </a:p>
          <a:p>
            <a:pPr lvl="0" indent="252413" algn="just" fontAlgn="base">
              <a:spcBef>
                <a:spcPct val="0"/>
              </a:spcBef>
              <a:spcAft>
                <a:spcPct val="0"/>
              </a:spcAft>
            </a:pPr>
            <a:r>
              <a:rPr lang="es-ES" b="1" dirty="0" smtClean="0">
                <a:solidFill>
                  <a:schemeClr val="tx1"/>
                </a:solidFill>
                <a:latin typeface="Arial" pitchFamily="34" charset="0"/>
                <a:cs typeface="Arial" pitchFamily="34" charset="0"/>
              </a:rPr>
              <a:t>Hipótesis operacional</a:t>
            </a:r>
          </a:p>
          <a:p>
            <a:pPr lvl="0" indent="252413" algn="just" fontAlgn="base">
              <a:spcBef>
                <a:spcPct val="0"/>
              </a:spcBef>
              <a:spcAft>
                <a:spcPct val="0"/>
              </a:spcAft>
            </a:pPr>
            <a:endParaRPr lang="es-ES" b="1" dirty="0">
              <a:solidFill>
                <a:schemeClr val="tx1"/>
              </a:solidFill>
              <a:latin typeface="Arial" pitchFamily="34" charset="0"/>
              <a:ea typeface="Times New Roman" pitchFamily="18" charset="0"/>
              <a:cs typeface="Arial" pitchFamily="34" charset="0"/>
            </a:endParaRPr>
          </a:p>
          <a:p>
            <a:pPr lvl="0" indent="252413" algn="ctr" fontAlgn="base">
              <a:spcBef>
                <a:spcPct val="0"/>
              </a:spcBef>
              <a:spcAft>
                <a:spcPct val="0"/>
              </a:spcAft>
            </a:pPr>
            <a:r>
              <a:rPr lang="es-EC" b="1" dirty="0" smtClean="0">
                <a:solidFill>
                  <a:schemeClr val="tx1"/>
                </a:solidFill>
                <a:latin typeface="Arial" pitchFamily="34" charset="0"/>
                <a:ea typeface="Times New Roman" pitchFamily="18" charset="0"/>
                <a:cs typeface="Arial" pitchFamily="34" charset="0"/>
              </a:rPr>
              <a:t>Si la aplicación de un plan o Programa de actividad físico recreativo incide en el mejoramiento motivacional en el personal de la Estación Naval Quito</a:t>
            </a:r>
            <a:endParaRPr lang="es-EC" b="1" dirty="0" smtClean="0">
              <a:solidFill>
                <a:schemeClr val="tx1"/>
              </a:solidFill>
              <a:latin typeface="Arial" pitchFamily="34" charset="0"/>
              <a:cs typeface="Arial" pitchFamily="34" charset="0"/>
            </a:endParaRPr>
          </a:p>
          <a:p>
            <a:pPr algn="ctr"/>
            <a:endParaRPr lang="es-ES" dirty="0"/>
          </a:p>
        </p:txBody>
      </p:sp>
      <p:sp>
        <p:nvSpPr>
          <p:cNvPr id="57348" name="Rectangle 4"/>
          <p:cNvSpPr>
            <a:spLocks noChangeArrowheads="1"/>
          </p:cNvSpPr>
          <p:nvPr/>
        </p:nvSpPr>
        <p:spPr bwMode="auto">
          <a:xfrm>
            <a:off x="323528" y="4221088"/>
            <a:ext cx="8568952" cy="1200329"/>
          </a:xfrm>
          <a:prstGeom prst="rect">
            <a:avLst/>
          </a:prstGeom>
          <a:solidFill>
            <a:schemeClr val="accent5">
              <a:lumMod val="20000"/>
              <a:lumOff val="80000"/>
            </a:schemeClr>
          </a:solidFill>
          <a:ln w="762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effectLst/>
                <a:latin typeface="Arial" pitchFamily="34" charset="0"/>
                <a:cs typeface="Arial" pitchFamily="34" charset="0"/>
              </a:rPr>
              <a:t>Hipótesis nula.</a:t>
            </a:r>
          </a:p>
          <a:p>
            <a:pPr marL="0" marR="0" lvl="0" indent="252413" algn="just" defTabSz="914400" rtl="0" eaLnBrk="1" fontAlgn="base" latinLnBrk="0" hangingPunct="1">
              <a:lnSpc>
                <a:spcPct val="100000"/>
              </a:lnSpc>
              <a:spcBef>
                <a:spcPct val="0"/>
              </a:spcBef>
              <a:spcAft>
                <a:spcPct val="0"/>
              </a:spcAft>
              <a:buClrTx/>
              <a:buSzTx/>
              <a:buFontTx/>
              <a:buNone/>
              <a:tabLst/>
            </a:pPr>
            <a:endParaRPr kumimoji="0" lang="es-ES" b="1" i="0" u="none" strike="noStrike" cap="none" normalizeH="0" baseline="0" dirty="0" smtClean="0">
              <a:ln>
                <a:noFill/>
              </a:ln>
              <a:effectLst/>
              <a:latin typeface="Arial" pitchFamily="34" charset="0"/>
              <a:cs typeface="Arial" pitchFamily="34" charset="0"/>
            </a:endParaRPr>
          </a:p>
          <a:p>
            <a:pPr marL="0" marR="0" lvl="0" indent="252413" algn="ctr" defTabSz="914400" rtl="0" eaLnBrk="1" fontAlgn="base" latinLnBrk="0" hangingPunct="1">
              <a:lnSpc>
                <a:spcPct val="100000"/>
              </a:lnSpc>
              <a:spcBef>
                <a:spcPct val="0"/>
              </a:spcBef>
              <a:spcAft>
                <a:spcPct val="0"/>
              </a:spcAft>
              <a:buClrTx/>
              <a:buSzTx/>
              <a:buFontTx/>
              <a:buNone/>
              <a:tabLst/>
            </a:pPr>
            <a:r>
              <a:rPr kumimoji="0" lang="es-EC" b="1" i="0" u="none" strike="noStrike" cap="none" normalizeH="0" baseline="0" dirty="0" smtClean="0">
                <a:ln>
                  <a:noFill/>
                </a:ln>
                <a:effectLst/>
                <a:latin typeface="Arial" pitchFamily="34" charset="0"/>
                <a:ea typeface="Times New Roman" pitchFamily="18" charset="0"/>
                <a:cs typeface="Arial" pitchFamily="34" charset="0"/>
              </a:rPr>
              <a:t>Las actividades físicas recreativas no inciden  en la condición física y la motivación del personal de la Estación Naval Quito”</a:t>
            </a:r>
            <a:endParaRPr kumimoji="0" lang="es-EC" b="1" i="0" u="none" strike="noStrike" cap="none" normalizeH="0" baseline="0" dirty="0" smtClean="0">
              <a:ln>
                <a:noFill/>
              </a:ln>
              <a:effectLst/>
              <a:latin typeface="Arial" pitchFamily="34" charset="0"/>
              <a:cs typeface="Arial" pitchFamily="34" charset="0"/>
            </a:endParaRPr>
          </a:p>
        </p:txBody>
      </p:sp>
    </p:spTree>
  </p:cSld>
  <p:clrMapOvr>
    <a:masterClrMapping/>
  </p:clrMapOvr>
  <p:transition spd="med">
    <p:spli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Gráfico"/>
          <p:cNvGraphicFramePr/>
          <p:nvPr>
            <p:extLst>
              <p:ext uri="{D42A27DB-BD31-4B8C-83A1-F6EECF244321}">
                <p14:modId xmlns:p14="http://schemas.microsoft.com/office/powerpoint/2010/main" val="1771935224"/>
              </p:ext>
            </p:extLst>
          </p:nvPr>
        </p:nvGraphicFramePr>
        <p:xfrm>
          <a:off x="328829" y="116632"/>
          <a:ext cx="8347627" cy="4392488"/>
        </p:xfrm>
        <a:graphic>
          <a:graphicData uri="http://schemas.openxmlformats.org/drawingml/2006/chart">
            <c:chart xmlns:c="http://schemas.openxmlformats.org/drawingml/2006/chart" xmlns:r="http://schemas.openxmlformats.org/officeDocument/2006/relationships" r:id="rId2"/>
          </a:graphicData>
        </a:graphic>
      </p:graphicFrame>
      <p:sp>
        <p:nvSpPr>
          <p:cNvPr id="1026" name="Rectangle 2"/>
          <p:cNvSpPr>
            <a:spLocks noChangeArrowheads="1"/>
          </p:cNvSpPr>
          <p:nvPr/>
        </p:nvSpPr>
        <p:spPr bwMode="auto">
          <a:xfrm>
            <a:off x="285720" y="4443393"/>
            <a:ext cx="850112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cs typeface="Arial" pitchFamily="34" charset="0"/>
              </a:rPr>
              <a:t>F</a:t>
            </a:r>
            <a:r>
              <a:rPr kumimoji="0" lang="es-EC" sz="1600" b="1" i="0" u="none" strike="noStrike" cap="none" normalizeH="0" baseline="0" dirty="0" smtClean="0" bmk="">
                <a:ln>
                  <a:noFill/>
                </a:ln>
                <a:solidFill>
                  <a:schemeClr val="tx1"/>
                </a:solidFill>
                <a:effectLst/>
                <a:latin typeface="Arial" pitchFamily="34" charset="0"/>
                <a:cs typeface="Arial" pitchFamily="34" charset="0"/>
              </a:rPr>
              <a:t>igura 6 Análisis pre test y pos test del IMC.</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dirty="0" smtClean="0" bmk="">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600" b="1" i="0" u="none" strike="noStrike" cap="none" normalizeH="0" baseline="0" dirty="0" smtClean="0" bmk="">
                <a:ln>
                  <a:noFill/>
                </a:ln>
                <a:solidFill>
                  <a:schemeClr val="tx1"/>
                </a:solidFill>
                <a:effectLst/>
                <a:latin typeface="Arial" pitchFamily="34" charset="0"/>
                <a:cs typeface="Arial" pitchFamily="34" charset="0"/>
              </a:rPr>
              <a:t>Análisis. </a:t>
            </a:r>
            <a:r>
              <a:rPr kumimoji="0" lang="es-EC" sz="1600" b="1" i="0" u="none" strike="noStrike" cap="none" normalizeH="0" baseline="0" dirty="0" smtClean="0" bmk="_Toc419639493">
                <a:ln>
                  <a:noFill/>
                </a:ln>
                <a:solidFill>
                  <a:schemeClr val="tx1"/>
                </a:solidFill>
                <a:effectLst/>
                <a:latin typeface="Arial" pitchFamily="34" charset="0"/>
                <a:cs typeface="Arial" pitchFamily="34" charset="0"/>
              </a:rPr>
              <a:t>Se observa que una vez desarrollado el programa físico recreativo y analizado pre pruebas y pos pruebas en el IMC en la calificación de Bajo Peso existe una mejoría de 1 </a:t>
            </a:r>
            <a:r>
              <a:rPr kumimoji="0" lang="es-EC" sz="1600" b="1" i="0" u="none" strike="noStrike" cap="none" normalizeH="0" baseline="0" dirty="0" err="1" smtClean="0" bmk="_Toc419639493">
                <a:ln>
                  <a:noFill/>
                </a:ln>
                <a:solidFill>
                  <a:schemeClr val="tx1"/>
                </a:solidFill>
                <a:effectLst/>
                <a:latin typeface="Arial" pitchFamily="34" charset="0"/>
                <a:cs typeface="Arial" pitchFamily="34" charset="0"/>
              </a:rPr>
              <a:t>intégrante</a:t>
            </a:r>
            <a:r>
              <a:rPr kumimoji="0" lang="es-EC" sz="1600" b="1" i="0" u="none" strike="noStrike" cap="none" normalizeH="0" baseline="0" dirty="0" smtClean="0" bmk="_Toc419639493">
                <a:ln>
                  <a:noFill/>
                </a:ln>
                <a:solidFill>
                  <a:schemeClr val="tx1"/>
                </a:solidFill>
                <a:effectLst/>
                <a:latin typeface="Arial" pitchFamily="34" charset="0"/>
                <a:cs typeface="Arial" pitchFamily="34" charset="0"/>
              </a:rPr>
              <a:t>, mientras que en peso normal existe una superación de 9 personas, en la calificación de sobre peso o pre obesidad disminuyo en 6 integrantes, mientras que en obesidad clase 1 una disminución de 4 integrantes, en obesidad clase 2 y obesidad clase 3 se mantienen los resultado con 0</a:t>
            </a:r>
            <a:endParaRPr kumimoji="0" lang="es-E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extLst>
              <p:ext uri="{D42A27DB-BD31-4B8C-83A1-F6EECF244321}">
                <p14:modId xmlns:p14="http://schemas.microsoft.com/office/powerpoint/2010/main" val="1178156625"/>
              </p:ext>
            </p:extLst>
          </p:nvPr>
        </p:nvGraphicFramePr>
        <p:xfrm>
          <a:off x="166985" y="27977"/>
          <a:ext cx="8762733" cy="4481143"/>
        </p:xfrm>
        <a:graphic>
          <a:graphicData uri="http://schemas.openxmlformats.org/drawingml/2006/chart">
            <c:chart xmlns:c="http://schemas.openxmlformats.org/drawingml/2006/chart" xmlns:r="http://schemas.openxmlformats.org/officeDocument/2006/relationships" r:id="rId2"/>
          </a:graphicData>
        </a:graphic>
      </p:graphicFrame>
      <p:sp>
        <p:nvSpPr>
          <p:cNvPr id="55297" name="Rectangle 1"/>
          <p:cNvSpPr>
            <a:spLocks noChangeArrowheads="1"/>
          </p:cNvSpPr>
          <p:nvPr/>
        </p:nvSpPr>
        <p:spPr bwMode="auto">
          <a:xfrm>
            <a:off x="24346" y="4077072"/>
            <a:ext cx="9012149"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cs typeface="Arial" pitchFamily="34" charset="0"/>
              </a:rPr>
              <a:t>F</a:t>
            </a:r>
            <a:r>
              <a:rPr kumimoji="0" lang="es-EC" sz="1600" b="1" i="0" u="none" strike="noStrike" cap="none" normalizeH="0" baseline="0" dirty="0" smtClean="0" bmk="">
                <a:ln>
                  <a:noFill/>
                </a:ln>
                <a:solidFill>
                  <a:schemeClr val="tx1"/>
                </a:solidFill>
                <a:effectLst/>
                <a:latin typeface="Arial" pitchFamily="34" charset="0"/>
                <a:cs typeface="Arial" pitchFamily="34" charset="0"/>
              </a:rPr>
              <a:t>igura 7 Análisis pre y pos test de la velocidad 60 mt.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dirty="0" smtClean="0" bmk="">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600" b="1" i="0" u="none" strike="noStrike" cap="none" normalizeH="0" baseline="0" dirty="0" smtClean="0" bmk="">
                <a:ln>
                  <a:noFill/>
                </a:ln>
                <a:solidFill>
                  <a:schemeClr val="tx1"/>
                </a:solidFill>
                <a:effectLst/>
                <a:latin typeface="Arial" pitchFamily="34" charset="0"/>
                <a:cs typeface="Arial" pitchFamily="34" charset="0"/>
              </a:rPr>
              <a:t>Análisis. </a:t>
            </a:r>
            <a:r>
              <a:rPr kumimoji="0" lang="es-EC" sz="1600" b="1" i="0" u="none" strike="noStrike" cap="none" normalizeH="0" baseline="0" dirty="0" smtClean="0" bmk="_Toc419639497">
                <a:ln>
                  <a:noFill/>
                </a:ln>
                <a:solidFill>
                  <a:schemeClr val="tx1"/>
                </a:solidFill>
                <a:effectLst/>
                <a:latin typeface="Arial" pitchFamily="34" charset="0"/>
                <a:cs typeface="Arial" pitchFamily="34" charset="0"/>
              </a:rPr>
              <a:t>Se observa que una vez desarrollado el programa físico recreativo y analizado pre pruebas y pos pruebas en la velocidad en la función de Promedio existe una mejoría de 0,33 segundos, mientras que en la media existe una superación de 0,31 segundos, en la función de desviación estándar una disminución de 0,05 segundos, en la función máxima un aumento de 0,42 segundos, en la mínima una superación de 0,73 segundos y en la función del rango de 0,42 segundo lo que representa positivo.</a:t>
            </a:r>
            <a:endParaRPr kumimoji="0" lang="es-E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extLst>
              <p:ext uri="{D42A27DB-BD31-4B8C-83A1-F6EECF244321}">
                <p14:modId xmlns:p14="http://schemas.microsoft.com/office/powerpoint/2010/main" val="2348163561"/>
              </p:ext>
            </p:extLst>
          </p:nvPr>
        </p:nvGraphicFramePr>
        <p:xfrm>
          <a:off x="0" y="19031"/>
          <a:ext cx="8929718" cy="4338663"/>
        </p:xfrm>
        <a:graphic>
          <a:graphicData uri="http://schemas.openxmlformats.org/drawingml/2006/chart">
            <c:chart xmlns:c="http://schemas.openxmlformats.org/drawingml/2006/chart" xmlns:r="http://schemas.openxmlformats.org/officeDocument/2006/relationships" r:id="rId2"/>
          </a:graphicData>
        </a:graphic>
      </p:graphicFrame>
      <p:sp>
        <p:nvSpPr>
          <p:cNvPr id="56321" name="Rectangle 1"/>
          <p:cNvSpPr>
            <a:spLocks noChangeArrowheads="1"/>
          </p:cNvSpPr>
          <p:nvPr/>
        </p:nvSpPr>
        <p:spPr bwMode="auto">
          <a:xfrm>
            <a:off x="179512" y="3705990"/>
            <a:ext cx="857256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b="1" i="0" u="none" strike="noStrike" cap="none" normalizeH="0" baseline="0" dirty="0" smtClean="0">
                <a:ln>
                  <a:noFill/>
                </a:ln>
                <a:solidFill>
                  <a:schemeClr val="tx1"/>
                </a:solidFill>
                <a:effectLst/>
                <a:latin typeface="Arial" pitchFamily="34" charset="0"/>
                <a:cs typeface="Arial" pitchFamily="34" charset="0"/>
              </a:rPr>
              <a:t>F</a:t>
            </a:r>
            <a:r>
              <a:rPr kumimoji="0" lang="es-EC" b="1" i="0" u="none" strike="noStrike" cap="none" normalizeH="0" baseline="0" dirty="0" smtClean="0" bmk="">
                <a:ln>
                  <a:noFill/>
                </a:ln>
                <a:solidFill>
                  <a:schemeClr val="tx1"/>
                </a:solidFill>
                <a:effectLst/>
                <a:latin typeface="Arial" pitchFamily="34" charset="0"/>
                <a:cs typeface="Arial" pitchFamily="34" charset="0"/>
              </a:rPr>
              <a:t>igura 8 Análisis pre y pos test de la Potencia de salto en distancia</a:t>
            </a:r>
          </a:p>
          <a:p>
            <a:pPr marL="0" marR="0" lvl="0" indent="0" algn="ctr" defTabSz="914400" rtl="0" eaLnBrk="1" fontAlgn="base" latinLnBrk="0" hangingPunct="1">
              <a:lnSpc>
                <a:spcPct val="100000"/>
              </a:lnSpc>
              <a:spcBef>
                <a:spcPct val="0"/>
              </a:spcBef>
              <a:spcAft>
                <a:spcPct val="0"/>
              </a:spcAft>
              <a:buClrTx/>
              <a:buSzTx/>
              <a:buFontTx/>
              <a:buNone/>
              <a:tabLst/>
            </a:pPr>
            <a:endParaRPr lang="es-EC" b="1" dirty="0" smtClean="0" bmk="">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b="1" i="0" u="none" strike="noStrike" cap="none" normalizeH="0" baseline="0" dirty="0" smtClean="0" bmk="">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bmk="">
                <a:ln>
                  <a:noFill/>
                </a:ln>
                <a:solidFill>
                  <a:schemeClr val="tx1"/>
                </a:solidFill>
                <a:effectLst/>
                <a:latin typeface="Arial" pitchFamily="34" charset="0"/>
                <a:cs typeface="Arial" pitchFamily="34" charset="0"/>
              </a:rPr>
              <a:t>Análisis. </a:t>
            </a:r>
            <a:r>
              <a:rPr kumimoji="0" lang="es-EC" b="1" i="0" u="none" strike="noStrike" cap="none" normalizeH="0" baseline="0" dirty="0" smtClean="0" bmk="_Toc419639501">
                <a:ln>
                  <a:noFill/>
                </a:ln>
                <a:solidFill>
                  <a:schemeClr val="tx1"/>
                </a:solidFill>
                <a:effectLst/>
                <a:latin typeface="Arial" pitchFamily="34" charset="0"/>
                <a:cs typeface="Arial" pitchFamily="34" charset="0"/>
              </a:rPr>
              <a:t>Se observa que una vez desarrollado el programa físico recreativo y analizado pre pruebas y pos pruebas en la velocidad en la función de Promedio existe una mejoría de 0,48 centímetros, mientras que en la media existe una superación de 0,03 centímetros, en la función de desviación estándar una disminución de 0,04centímetros, en la función máxima un una igualdad, en la mínima una superación de 0,05centímetros y en la función del rango de 0,05centímetros.</a:t>
            </a:r>
            <a:endParaRPr kumimoji="0" lang="es-ES"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extLst>
              <p:ext uri="{D42A27DB-BD31-4B8C-83A1-F6EECF244321}">
                <p14:modId xmlns:p14="http://schemas.microsoft.com/office/powerpoint/2010/main" val="1081834355"/>
              </p:ext>
            </p:extLst>
          </p:nvPr>
        </p:nvGraphicFramePr>
        <p:xfrm>
          <a:off x="1762" y="3265"/>
          <a:ext cx="8927956" cy="4568743"/>
        </p:xfrm>
        <a:graphic>
          <a:graphicData uri="http://schemas.openxmlformats.org/drawingml/2006/chart">
            <c:chart xmlns:c="http://schemas.openxmlformats.org/drawingml/2006/chart" xmlns:r="http://schemas.openxmlformats.org/officeDocument/2006/relationships" r:id="rId2"/>
          </a:graphicData>
        </a:graphic>
      </p:graphicFrame>
      <p:sp>
        <p:nvSpPr>
          <p:cNvPr id="57345" name="Rectangle 1"/>
          <p:cNvSpPr>
            <a:spLocks noChangeArrowheads="1"/>
          </p:cNvSpPr>
          <p:nvPr/>
        </p:nvSpPr>
        <p:spPr bwMode="auto">
          <a:xfrm>
            <a:off x="285720" y="4495064"/>
            <a:ext cx="8643998"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cs typeface="Arial" pitchFamily="34" charset="0"/>
              </a:rPr>
              <a:t>F</a:t>
            </a:r>
            <a:r>
              <a:rPr kumimoji="0" lang="es-EC" sz="1600" b="1" i="0" u="none" strike="noStrike" cap="none" normalizeH="0" baseline="0" dirty="0" smtClean="0" bmk="">
                <a:ln>
                  <a:noFill/>
                </a:ln>
                <a:solidFill>
                  <a:schemeClr val="tx1"/>
                </a:solidFill>
                <a:effectLst/>
                <a:latin typeface="Arial" pitchFamily="34" charset="0"/>
                <a:cs typeface="Arial" pitchFamily="34" charset="0"/>
              </a:rPr>
              <a:t>igura 9 Análisis pre y pos test de la Resistencia Cooper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dirty="0" smtClean="0" bmk="">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600" b="1" i="0" u="none" strike="noStrike" cap="none" normalizeH="0" baseline="0" dirty="0" smtClean="0" bmk="">
                <a:ln>
                  <a:noFill/>
                </a:ln>
                <a:solidFill>
                  <a:schemeClr val="tx1"/>
                </a:solidFill>
                <a:effectLst/>
                <a:latin typeface="Arial" pitchFamily="34" charset="0"/>
                <a:cs typeface="Arial" pitchFamily="34" charset="0"/>
              </a:rPr>
              <a:t>Análisis. </a:t>
            </a:r>
            <a:r>
              <a:rPr kumimoji="0" lang="es-EC" sz="1600" b="1" i="0" u="none" strike="noStrike" cap="none" normalizeH="0" baseline="0" dirty="0" smtClean="0" bmk="_Toc419639505">
                <a:ln>
                  <a:noFill/>
                </a:ln>
                <a:solidFill>
                  <a:schemeClr val="tx1"/>
                </a:solidFill>
                <a:effectLst/>
                <a:latin typeface="Arial" pitchFamily="34" charset="0"/>
                <a:cs typeface="Arial" pitchFamily="34" charset="0"/>
              </a:rPr>
              <a:t>Se observa que una vez desarrollado el programa físico recreativo y analizado pre pruebas y pos pruebas de resistencia se observa una mejoría de 1 </a:t>
            </a:r>
            <a:r>
              <a:rPr kumimoji="0" lang="es-EC" sz="1600" b="1" i="0" u="none" strike="noStrike" cap="none" normalizeH="0" baseline="0" dirty="0" err="1" smtClean="0" bmk="_Toc419639505">
                <a:ln>
                  <a:noFill/>
                </a:ln>
                <a:solidFill>
                  <a:schemeClr val="tx1"/>
                </a:solidFill>
                <a:effectLst/>
                <a:latin typeface="Arial" pitchFamily="34" charset="0"/>
                <a:cs typeface="Arial" pitchFamily="34" charset="0"/>
              </a:rPr>
              <a:t>mt</a:t>
            </a:r>
            <a:r>
              <a:rPr kumimoji="0" lang="es-EC" sz="1600" b="1" i="0" u="none" strike="noStrike" cap="none" normalizeH="0" baseline="0" dirty="0" smtClean="0" bmk="_Toc419639505">
                <a:ln>
                  <a:noFill/>
                </a:ln>
                <a:solidFill>
                  <a:schemeClr val="tx1"/>
                </a:solidFill>
                <a:effectLst/>
                <a:latin typeface="Arial" pitchFamily="34" charset="0"/>
                <a:cs typeface="Arial" pitchFamily="34" charset="0"/>
              </a:rPr>
              <a:t> con 47 cm en la función de Promedio, existe una mejoría de  igual manera en la media de 0,33, en la función de desviación estándar una disminución de 0,41 centímetros, en la función máxima una superación de 13 metros, en la mínima una igualdad de los valores  y en la función del rango de 13 </a:t>
            </a:r>
            <a:r>
              <a:rPr kumimoji="0" lang="es-EC" sz="1600" b="1" i="0" u="none" strike="noStrike" cap="none" normalizeH="0" baseline="0" dirty="0" err="1" smtClean="0" bmk="_Toc419639505">
                <a:ln>
                  <a:noFill/>
                </a:ln>
                <a:solidFill>
                  <a:schemeClr val="tx1"/>
                </a:solidFill>
                <a:effectLst/>
                <a:latin typeface="Arial" pitchFamily="34" charset="0"/>
                <a:cs typeface="Arial" pitchFamily="34" charset="0"/>
              </a:rPr>
              <a:t>mt</a:t>
            </a:r>
            <a:r>
              <a:rPr kumimoji="0" lang="es-EC" sz="1600" b="1" i="0" u="none" strike="noStrike" cap="none" normalizeH="0" baseline="0" dirty="0" smtClean="0" bmk="_Toc419639505">
                <a:ln>
                  <a:noFill/>
                </a:ln>
                <a:solidFill>
                  <a:schemeClr val="tx1"/>
                </a:solidFill>
                <a:effectLst/>
                <a:latin typeface="Arial" pitchFamily="34" charset="0"/>
                <a:cs typeface="Arial" pitchFamily="34" charset="0"/>
              </a:rPr>
              <a:t>. de superación.</a:t>
            </a:r>
            <a:endParaRPr kumimoji="0" lang="es-ES"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extLst>
              <p:ext uri="{D42A27DB-BD31-4B8C-83A1-F6EECF244321}">
                <p14:modId xmlns:p14="http://schemas.microsoft.com/office/powerpoint/2010/main" val="1348483713"/>
              </p:ext>
            </p:extLst>
          </p:nvPr>
        </p:nvGraphicFramePr>
        <p:xfrm>
          <a:off x="18332" y="19030"/>
          <a:ext cx="8911386" cy="4490089"/>
        </p:xfrm>
        <a:graphic>
          <a:graphicData uri="http://schemas.openxmlformats.org/drawingml/2006/chart">
            <c:chart xmlns:c="http://schemas.openxmlformats.org/drawingml/2006/chart" xmlns:r="http://schemas.openxmlformats.org/officeDocument/2006/relationships" r:id="rId2"/>
          </a:graphicData>
        </a:graphic>
      </p:graphicFrame>
      <p:sp>
        <p:nvSpPr>
          <p:cNvPr id="58369" name="Rectangle 1"/>
          <p:cNvSpPr>
            <a:spLocks noChangeArrowheads="1"/>
          </p:cNvSpPr>
          <p:nvPr/>
        </p:nvSpPr>
        <p:spPr bwMode="auto">
          <a:xfrm>
            <a:off x="285720" y="4519207"/>
            <a:ext cx="8643998"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cs typeface="Arial" pitchFamily="34" charset="0"/>
              </a:rPr>
              <a:t>F</a:t>
            </a:r>
            <a:r>
              <a:rPr kumimoji="0" lang="es-EC" sz="1600" b="1" i="0" u="none" strike="noStrike" cap="none" normalizeH="0" baseline="0" dirty="0" smtClean="0" bmk="">
                <a:ln>
                  <a:noFill/>
                </a:ln>
                <a:solidFill>
                  <a:schemeClr val="tx1"/>
                </a:solidFill>
                <a:effectLst/>
                <a:latin typeface="Arial" pitchFamily="34" charset="0"/>
                <a:cs typeface="Arial" pitchFamily="34" charset="0"/>
              </a:rPr>
              <a:t>igura 10 Análisis pre y pos test de la Potencia de salto alto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dirty="0" smtClean="0" bmk="">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600" b="1" i="0" u="none" strike="noStrike" cap="none" normalizeH="0" baseline="0" dirty="0" smtClean="0" bmk="">
                <a:ln>
                  <a:noFill/>
                </a:ln>
                <a:solidFill>
                  <a:schemeClr val="tx1"/>
                </a:solidFill>
                <a:effectLst/>
                <a:latin typeface="Arial" pitchFamily="34" charset="0"/>
                <a:cs typeface="Arial" pitchFamily="34" charset="0"/>
              </a:rPr>
              <a:t>Análisis. </a:t>
            </a:r>
            <a:r>
              <a:rPr kumimoji="0" lang="es-EC" sz="1600" b="1" i="0" u="none" strike="noStrike" cap="none" normalizeH="0" baseline="0" dirty="0" smtClean="0" bmk="_Toc419639509">
                <a:ln>
                  <a:noFill/>
                </a:ln>
                <a:solidFill>
                  <a:schemeClr val="tx1"/>
                </a:solidFill>
                <a:effectLst/>
                <a:latin typeface="Arial" pitchFamily="34" charset="0"/>
                <a:cs typeface="Arial" pitchFamily="34" charset="0"/>
              </a:rPr>
              <a:t>Se observa que una vez desarrollado el programa físico recreativo y analizado pre pruebas y pos pruebas en la velocidad en la función de Promedio existe una mejoría de 0,9 centímetros, mientras que en la media existe una superación de 0,05 centímetros, en la función de desviación estándar una disminución de 0,05 centímetros, en la función máxima una superación de 1 cm, en la mínima una superación de 1,10 centímetros y en la función del rango una disminución de 0,01 centímetros.</a:t>
            </a:r>
            <a:endParaRPr kumimoji="0" lang="es-E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inta perforada 11"/>
          <p:cNvSpPr/>
          <p:nvPr/>
        </p:nvSpPr>
        <p:spPr>
          <a:xfrm>
            <a:off x="4211960" y="4581129"/>
            <a:ext cx="4839013" cy="2022478"/>
          </a:xfrm>
          <a:prstGeom prst="flowChartPunchedTap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b="1" dirty="0" smtClean="0">
              <a:solidFill>
                <a:srgbClr val="FF0000"/>
              </a:solidFill>
              <a:latin typeface="Arial" pitchFamily="34" charset="0"/>
              <a:cs typeface="Arial" pitchFamily="34" charset="0"/>
            </a:endParaRPr>
          </a:p>
          <a:p>
            <a:pPr algn="ctr"/>
            <a:r>
              <a:rPr lang="es-EC" sz="2400" b="1" dirty="0" smtClean="0">
                <a:solidFill>
                  <a:srgbClr val="FF0000"/>
                </a:solidFill>
                <a:latin typeface="Arial" pitchFamily="34" charset="0"/>
                <a:cs typeface="Arial" pitchFamily="34" charset="0"/>
              </a:rPr>
              <a:t>en </a:t>
            </a:r>
            <a:r>
              <a:rPr lang="es-EC" sz="2400" b="1" dirty="0">
                <a:solidFill>
                  <a:srgbClr val="FF0000"/>
                </a:solidFill>
                <a:latin typeface="Arial" pitchFamily="34" charset="0"/>
                <a:cs typeface="Arial" pitchFamily="34" charset="0"/>
              </a:rPr>
              <a:t>la condición física y la motivación del personal de la Estación Naval de Quito? </a:t>
            </a:r>
            <a:endParaRPr lang="es-ES" sz="2400" b="1" dirty="0">
              <a:solidFill>
                <a:srgbClr val="FF0000"/>
              </a:solidFill>
              <a:latin typeface="Arial" pitchFamily="34" charset="0"/>
              <a:cs typeface="Arial" pitchFamily="34" charset="0"/>
            </a:endParaRPr>
          </a:p>
          <a:p>
            <a:pPr algn="ctr"/>
            <a:endParaRPr lang="es-EC" sz="2400" dirty="0">
              <a:solidFill>
                <a:srgbClr val="FF0000"/>
              </a:solidFill>
            </a:endParaRPr>
          </a:p>
        </p:txBody>
      </p:sp>
      <p:sp>
        <p:nvSpPr>
          <p:cNvPr id="5" name="Cinta perforada 4"/>
          <p:cNvSpPr/>
          <p:nvPr/>
        </p:nvSpPr>
        <p:spPr>
          <a:xfrm>
            <a:off x="208112" y="404664"/>
            <a:ext cx="4579912" cy="1631885"/>
          </a:xfrm>
          <a:prstGeom prst="flowChartPunchedTap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rgbClr val="FF0000"/>
                </a:solidFill>
                <a:latin typeface="Arial" pitchFamily="34" charset="0"/>
                <a:cs typeface="Arial" pitchFamily="34" charset="0"/>
              </a:rPr>
              <a:t>¿</a:t>
            </a:r>
            <a:r>
              <a:rPr lang="es-EC" sz="2400" b="1" dirty="0">
                <a:solidFill>
                  <a:srgbClr val="FF0000"/>
                </a:solidFill>
                <a:latin typeface="Arial" pitchFamily="34" charset="0"/>
                <a:cs typeface="Arial" pitchFamily="34" charset="0"/>
              </a:rPr>
              <a:t>Cómo inciden las actividades físicas recreativas </a:t>
            </a:r>
            <a:endParaRPr lang="es-EC" sz="2400" dirty="0">
              <a:solidFill>
                <a:srgbClr val="FF0000"/>
              </a:solidFill>
            </a:endParaRPr>
          </a:p>
          <a:p>
            <a:pPr algn="ctr"/>
            <a:endParaRPr lang="es-EC" sz="2400" dirty="0"/>
          </a:p>
        </p:txBody>
      </p:sp>
      <p:graphicFrame>
        <p:nvGraphicFramePr>
          <p:cNvPr id="3" name="Diagrama 2"/>
          <p:cNvGraphicFramePr/>
          <p:nvPr>
            <p:extLst>
              <p:ext uri="{D42A27DB-BD31-4B8C-83A1-F6EECF244321}">
                <p14:modId xmlns:p14="http://schemas.microsoft.com/office/powerpoint/2010/main" val="870862827"/>
              </p:ext>
            </p:extLst>
          </p:nvPr>
        </p:nvGraphicFramePr>
        <p:xfrm>
          <a:off x="-12328" y="1700808"/>
          <a:ext cx="4512320" cy="5157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a 9"/>
          <p:cNvGraphicFramePr/>
          <p:nvPr>
            <p:extLst>
              <p:ext uri="{D42A27DB-BD31-4B8C-83A1-F6EECF244321}">
                <p14:modId xmlns:p14="http://schemas.microsoft.com/office/powerpoint/2010/main" val="2756970391"/>
              </p:ext>
            </p:extLst>
          </p:nvPr>
        </p:nvGraphicFramePr>
        <p:xfrm>
          <a:off x="4839831" y="0"/>
          <a:ext cx="4427984" cy="42930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Flecha curvada hacia abajo 10"/>
          <p:cNvSpPr/>
          <p:nvPr/>
        </p:nvSpPr>
        <p:spPr>
          <a:xfrm rot="20139369">
            <a:off x="1557547" y="281353"/>
            <a:ext cx="4146841" cy="94240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4" name="Flecha curvada hacia arriba 13"/>
          <p:cNvSpPr/>
          <p:nvPr/>
        </p:nvSpPr>
        <p:spPr>
          <a:xfrm rot="20276290">
            <a:off x="3996271" y="4739777"/>
            <a:ext cx="4196727" cy="115212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13301728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583187565"/>
              </p:ext>
            </p:extLst>
          </p:nvPr>
        </p:nvGraphicFramePr>
        <p:xfrm>
          <a:off x="0" y="252552"/>
          <a:ext cx="9144000" cy="6605448"/>
        </p:xfrm>
        <a:graphic>
          <a:graphicData uri="http://schemas.openxmlformats.org/drawingml/2006/table">
            <a:tbl>
              <a:tblPr/>
              <a:tblGrid>
                <a:gridCol w="3395794"/>
                <a:gridCol w="845148"/>
                <a:gridCol w="865634"/>
                <a:gridCol w="1162990"/>
                <a:gridCol w="1162990"/>
                <a:gridCol w="845148"/>
                <a:gridCol w="866296"/>
              </a:tblGrid>
              <a:tr h="233491">
                <a:tc gridSpan="7">
                  <a:txBody>
                    <a:bodyPr/>
                    <a:lstStyle/>
                    <a:p>
                      <a:pPr algn="ctr">
                        <a:lnSpc>
                          <a:spcPct val="115000"/>
                        </a:lnSpc>
                        <a:spcAft>
                          <a:spcPts val="0"/>
                        </a:spcAft>
                      </a:pPr>
                      <a:r>
                        <a:rPr lang="es-EC" sz="1050" b="1" dirty="0">
                          <a:solidFill>
                            <a:srgbClr val="000000"/>
                          </a:solidFill>
                          <a:latin typeface="Calibri"/>
                          <a:ea typeface="Calibri"/>
                        </a:rPr>
                        <a:t>ANALISIS PORCENTUAL  PRE TEST Y POS TEST DE LA ENCUESTA DE MOTIVACIÓN </a:t>
                      </a:r>
                      <a:endParaRPr lang="es-ES" sz="1050" dirty="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33491">
                <a:tc>
                  <a:txBody>
                    <a:bodyPr/>
                    <a:lstStyle/>
                    <a:p>
                      <a:pPr>
                        <a:lnSpc>
                          <a:spcPct val="115000"/>
                        </a:lnSpc>
                        <a:spcAft>
                          <a:spcPts val="0"/>
                        </a:spcAft>
                      </a:pPr>
                      <a:r>
                        <a:rPr lang="es-EC" sz="1050" b="1">
                          <a:solidFill>
                            <a:srgbClr val="000000"/>
                          </a:solidFill>
                          <a:latin typeface="Calibri"/>
                          <a:ea typeface="Calibri"/>
                        </a:rPr>
                        <a:t> </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PRE TEST</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POS TEST</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PRE TEST</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POS TEST</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PRE TEST</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POS TEST</a:t>
                      </a:r>
                      <a:endParaRPr lang="es-ES" sz="1050">
                        <a:latin typeface="Times New Roman"/>
                        <a:ea typeface="Times New Roman"/>
                      </a:endParaRPr>
                    </a:p>
                  </a:txBody>
                  <a:tcPr marL="47577" marR="4757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3491">
                <a:tc>
                  <a:txBody>
                    <a:bodyPr/>
                    <a:lstStyle/>
                    <a:p>
                      <a:pPr>
                        <a:lnSpc>
                          <a:spcPct val="115000"/>
                        </a:lnSpc>
                        <a:spcAft>
                          <a:spcPts val="0"/>
                        </a:spcAft>
                      </a:pPr>
                      <a:r>
                        <a:rPr lang="es-EC" sz="1050" b="1">
                          <a:solidFill>
                            <a:srgbClr val="000000"/>
                          </a:solidFill>
                          <a:latin typeface="Calibri"/>
                          <a:ea typeface="Calibri"/>
                        </a:rPr>
                        <a:t> PREGUNTA</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RARA VEZ</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RARA VEZ</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CASI SIEMPRE</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CASI SIEMPRE</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SIEMPRE</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SIEMPRE</a:t>
                      </a:r>
                      <a:endParaRPr lang="es-ES" sz="1050">
                        <a:latin typeface="Times New Roman"/>
                        <a:ea typeface="Times New Roman"/>
                      </a:endParaRPr>
                    </a:p>
                  </a:txBody>
                  <a:tcPr marL="47577" marR="4757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35827">
                <a:tc>
                  <a:txBody>
                    <a:bodyPr/>
                    <a:lstStyle/>
                    <a:p>
                      <a:pPr>
                        <a:lnSpc>
                          <a:spcPct val="115000"/>
                        </a:lnSpc>
                        <a:spcAft>
                          <a:spcPts val="0"/>
                        </a:spcAft>
                      </a:pPr>
                      <a:r>
                        <a:rPr lang="es-EC" sz="1050" b="1">
                          <a:solidFill>
                            <a:srgbClr val="000000"/>
                          </a:solidFill>
                          <a:latin typeface="Calibri"/>
                          <a:ea typeface="Calibri"/>
                        </a:rPr>
                        <a:t>Predisponer al cuerpo y mente para cumplir las diferentes actividades de actividad física.</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35</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16</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dirty="0">
                          <a:solidFill>
                            <a:srgbClr val="000000"/>
                          </a:solidFill>
                          <a:latin typeface="Arial"/>
                          <a:ea typeface="Calibri"/>
                        </a:rPr>
                        <a:t>39</a:t>
                      </a:r>
                      <a:endParaRPr lang="es-ES" sz="1050" dirty="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33</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45</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35827">
                <a:tc>
                  <a:txBody>
                    <a:bodyPr/>
                    <a:lstStyle/>
                    <a:p>
                      <a:pPr>
                        <a:lnSpc>
                          <a:spcPct val="115000"/>
                        </a:lnSpc>
                        <a:spcAft>
                          <a:spcPts val="0"/>
                        </a:spcAft>
                      </a:pPr>
                      <a:r>
                        <a:rPr lang="es-EC" sz="1050" b="1">
                          <a:solidFill>
                            <a:srgbClr val="000000"/>
                          </a:solidFill>
                          <a:latin typeface="Calibri"/>
                          <a:ea typeface="Calibri"/>
                        </a:rPr>
                        <a:t>Entrar en confianza al cumplimiento cabal y estricto  del régimen de actividad física.</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28</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49</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35827">
                <a:tc>
                  <a:txBody>
                    <a:bodyPr/>
                    <a:lstStyle/>
                    <a:p>
                      <a:pPr>
                        <a:lnSpc>
                          <a:spcPct val="115000"/>
                        </a:lnSpc>
                        <a:spcAft>
                          <a:spcPts val="0"/>
                        </a:spcAft>
                      </a:pPr>
                      <a:r>
                        <a:rPr lang="es-EC" sz="1050" b="1">
                          <a:solidFill>
                            <a:srgbClr val="000000"/>
                          </a:solidFill>
                          <a:latin typeface="Calibri"/>
                          <a:ea typeface="Calibri"/>
                        </a:rPr>
                        <a:t>Afrontar los ejercicios y tareas más difíciles en las diferentes actividades físicas recreativas.</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52</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19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25</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48</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35827">
                <a:tc>
                  <a:txBody>
                    <a:bodyPr/>
                    <a:lstStyle/>
                    <a:p>
                      <a:pPr>
                        <a:lnSpc>
                          <a:spcPct val="115000"/>
                        </a:lnSpc>
                        <a:spcAft>
                          <a:spcPts val="0"/>
                        </a:spcAft>
                      </a:pPr>
                      <a:r>
                        <a:rPr lang="es-EC" sz="1050" b="1" dirty="0">
                          <a:solidFill>
                            <a:srgbClr val="000000"/>
                          </a:solidFill>
                          <a:latin typeface="Calibri"/>
                          <a:ea typeface="Calibri"/>
                        </a:rPr>
                        <a:t>Me predispongo cada día a Ir a ejecutar las diferentes actividades físicas.</a:t>
                      </a:r>
                      <a:endParaRPr lang="es-ES" sz="1050" dirty="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42</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36</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35827">
                <a:tc>
                  <a:txBody>
                    <a:bodyPr/>
                    <a:lstStyle/>
                    <a:p>
                      <a:pPr>
                        <a:lnSpc>
                          <a:spcPct val="115000"/>
                        </a:lnSpc>
                        <a:spcAft>
                          <a:spcPts val="0"/>
                        </a:spcAft>
                      </a:pPr>
                      <a:r>
                        <a:rPr lang="es-EC" sz="1050" b="1" dirty="0">
                          <a:solidFill>
                            <a:srgbClr val="000000"/>
                          </a:solidFill>
                          <a:latin typeface="Calibri"/>
                          <a:ea typeface="Calibri"/>
                        </a:rPr>
                        <a:t>Realizar los ejercicios del régimen de actividad física cuando no los comparto.</a:t>
                      </a:r>
                      <a:endParaRPr lang="es-ES" sz="1050" dirty="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43</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35</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33</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25</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35827">
                <a:tc>
                  <a:txBody>
                    <a:bodyPr/>
                    <a:lstStyle/>
                    <a:p>
                      <a:pPr>
                        <a:lnSpc>
                          <a:spcPct val="115000"/>
                        </a:lnSpc>
                        <a:spcAft>
                          <a:spcPts val="0"/>
                        </a:spcAft>
                      </a:pPr>
                      <a:r>
                        <a:rPr lang="es-EC" sz="1050" b="1">
                          <a:solidFill>
                            <a:srgbClr val="000000"/>
                          </a:solidFill>
                          <a:latin typeface="Calibri"/>
                          <a:ea typeface="Calibri"/>
                        </a:rPr>
                        <a:t>Practicar los diferentes ejercicios físicos, antes de una mala experiencia de uno o algunos ejercicios.</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28</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17</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44</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52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28</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31</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35827">
                <a:tc>
                  <a:txBody>
                    <a:bodyPr/>
                    <a:lstStyle/>
                    <a:p>
                      <a:pPr>
                        <a:lnSpc>
                          <a:spcPct val="115000"/>
                        </a:lnSpc>
                        <a:spcAft>
                          <a:spcPts val="0"/>
                        </a:spcAft>
                      </a:pPr>
                      <a:r>
                        <a:rPr lang="es-EC" sz="1050" b="1">
                          <a:solidFill>
                            <a:srgbClr val="000000"/>
                          </a:solidFill>
                          <a:latin typeface="Calibri"/>
                          <a:ea typeface="Calibri"/>
                        </a:rPr>
                        <a:t>Cumplir el número y tiempos de cada ejercicio físico recreativo y régimen.</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33</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31</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39</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36</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39</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60844">
                <a:tc>
                  <a:txBody>
                    <a:bodyPr/>
                    <a:lstStyle/>
                    <a:p>
                      <a:pPr>
                        <a:lnSpc>
                          <a:spcPct val="115000"/>
                        </a:lnSpc>
                        <a:spcAft>
                          <a:spcPts val="0"/>
                        </a:spcAft>
                      </a:pPr>
                      <a:r>
                        <a:rPr lang="es-EC" sz="1050" b="1">
                          <a:solidFill>
                            <a:srgbClr val="000000"/>
                          </a:solidFill>
                          <a:latin typeface="Calibri"/>
                          <a:ea typeface="Calibri"/>
                        </a:rPr>
                        <a:t>Sentirme predispuesto pese al no cumplimiento del número de ejercicios dispuesto en el tiempo establecido.</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50</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30</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20</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36</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35827">
                <a:tc>
                  <a:txBody>
                    <a:bodyPr/>
                    <a:lstStyle/>
                    <a:p>
                      <a:pPr>
                        <a:lnSpc>
                          <a:spcPct val="115000"/>
                        </a:lnSpc>
                        <a:spcAft>
                          <a:spcPts val="0"/>
                        </a:spcAft>
                      </a:pPr>
                      <a:r>
                        <a:rPr lang="es-EC" sz="1050" b="1">
                          <a:solidFill>
                            <a:srgbClr val="000000"/>
                          </a:solidFill>
                          <a:latin typeface="Calibri"/>
                          <a:ea typeface="Calibri"/>
                        </a:rPr>
                        <a:t>Cumples tus prácticas diarias de los diferentes ejercicios físicos recreativos con total satisfacción.</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52</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36</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35</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19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60844">
                <a:tc>
                  <a:txBody>
                    <a:bodyPr/>
                    <a:lstStyle/>
                    <a:p>
                      <a:pPr>
                        <a:lnSpc>
                          <a:spcPct val="115000"/>
                        </a:lnSpc>
                        <a:spcAft>
                          <a:spcPts val="0"/>
                        </a:spcAft>
                      </a:pPr>
                      <a:r>
                        <a:rPr lang="es-EC" sz="1050" b="1">
                          <a:solidFill>
                            <a:srgbClr val="000000"/>
                          </a:solidFill>
                          <a:latin typeface="Calibri"/>
                          <a:ea typeface="Calibri"/>
                        </a:rPr>
                        <a:t>Cada ejercicio explicado y demostrado en el régimen de actividad física lo realizas con total satisfacción.</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43</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37</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27</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30</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31</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60844">
                <a:tc>
                  <a:txBody>
                    <a:bodyPr/>
                    <a:lstStyle/>
                    <a:p>
                      <a:pPr>
                        <a:lnSpc>
                          <a:spcPct val="115000"/>
                        </a:lnSpc>
                        <a:spcAft>
                          <a:spcPts val="0"/>
                        </a:spcAft>
                      </a:pPr>
                      <a:r>
                        <a:rPr lang="es-EC" sz="1050" b="1">
                          <a:solidFill>
                            <a:srgbClr val="000000"/>
                          </a:solidFill>
                          <a:latin typeface="Calibri"/>
                          <a:ea typeface="Calibri"/>
                        </a:rPr>
                        <a:t>Al finalizar el tiempo total de la práctica de los diferentes ejercicios físicos, lo tomas entusiasmado.</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30</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20</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49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49</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21</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31</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35827">
                <a:tc>
                  <a:txBody>
                    <a:bodyPr/>
                    <a:lstStyle/>
                    <a:p>
                      <a:pPr>
                        <a:lnSpc>
                          <a:spcPct val="115000"/>
                        </a:lnSpc>
                        <a:spcAft>
                          <a:spcPts val="0"/>
                        </a:spcAft>
                      </a:pPr>
                      <a:r>
                        <a:rPr lang="es-EC" sz="1050" b="1">
                          <a:solidFill>
                            <a:srgbClr val="000000"/>
                          </a:solidFill>
                          <a:latin typeface="Calibri"/>
                          <a:ea typeface="Calibri"/>
                        </a:rPr>
                        <a:t>Los ejercicios físicos recreativos de intensidades altas los realizas de forma entusiasta.</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61</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54</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Calibri"/>
                        </a:rPr>
                        <a:t>19</a:t>
                      </a:r>
                      <a:endParaRPr lang="es-ES" sz="1050" dirty="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dirty="0">
                          <a:solidFill>
                            <a:srgbClr val="000000"/>
                          </a:solidFill>
                          <a:latin typeface="Arial"/>
                          <a:ea typeface="Calibri"/>
                        </a:rPr>
                        <a:t>22</a:t>
                      </a:r>
                      <a:endParaRPr lang="es-ES" sz="1050" dirty="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20</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dirty="0">
                          <a:solidFill>
                            <a:srgbClr val="000000"/>
                          </a:solidFill>
                          <a:latin typeface="Arial"/>
                          <a:ea typeface="Calibri"/>
                        </a:rPr>
                        <a:t>24</a:t>
                      </a:r>
                      <a:endParaRPr lang="es-ES" sz="1050" dirty="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59394" name="Rectangle 2"/>
          <p:cNvSpPr>
            <a:spLocks noChangeArrowheads="1"/>
          </p:cNvSpPr>
          <p:nvPr/>
        </p:nvSpPr>
        <p:spPr bwMode="auto">
          <a:xfrm>
            <a:off x="357158" y="0"/>
            <a:ext cx="4929222" cy="538609"/>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Análisis Pre y Pos test de la Motivación</a:t>
            </a:r>
            <a:endParaRPr kumimoji="0" lang="es-E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817609152"/>
              </p:ext>
            </p:extLst>
          </p:nvPr>
        </p:nvGraphicFramePr>
        <p:xfrm>
          <a:off x="10114" y="188640"/>
          <a:ext cx="9133885" cy="6669363"/>
        </p:xfrm>
        <a:graphic>
          <a:graphicData uri="http://schemas.openxmlformats.org/drawingml/2006/table">
            <a:tbl>
              <a:tblPr/>
              <a:tblGrid>
                <a:gridCol w="3392038"/>
                <a:gridCol w="844214"/>
                <a:gridCol w="864674"/>
                <a:gridCol w="1161704"/>
                <a:gridCol w="1161704"/>
                <a:gridCol w="844214"/>
                <a:gridCol w="865337"/>
              </a:tblGrid>
              <a:tr h="311089">
                <a:tc gridSpan="7">
                  <a:txBody>
                    <a:bodyPr/>
                    <a:lstStyle/>
                    <a:p>
                      <a:pPr algn="ctr">
                        <a:lnSpc>
                          <a:spcPct val="115000"/>
                        </a:lnSpc>
                        <a:spcAft>
                          <a:spcPts val="0"/>
                        </a:spcAft>
                      </a:pPr>
                      <a:r>
                        <a:rPr lang="es-EC" sz="1050" b="1" dirty="0">
                          <a:solidFill>
                            <a:srgbClr val="000000"/>
                          </a:solidFill>
                          <a:latin typeface="Calibri"/>
                          <a:ea typeface="Calibri"/>
                        </a:rPr>
                        <a:t>ANALISIS PORCENTUAL  PRE TEST Y POS TEST DE LA ENCUESTA DE MOTIVACIÓN </a:t>
                      </a:r>
                      <a:endParaRPr lang="es-ES" sz="1050" dirty="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11089">
                <a:tc>
                  <a:txBody>
                    <a:bodyPr/>
                    <a:lstStyle/>
                    <a:p>
                      <a:pPr>
                        <a:lnSpc>
                          <a:spcPct val="115000"/>
                        </a:lnSpc>
                        <a:spcAft>
                          <a:spcPts val="0"/>
                        </a:spcAft>
                      </a:pPr>
                      <a:r>
                        <a:rPr lang="es-EC" sz="1050" b="1">
                          <a:solidFill>
                            <a:srgbClr val="000000"/>
                          </a:solidFill>
                          <a:latin typeface="Calibri"/>
                          <a:ea typeface="Calibri"/>
                        </a:rPr>
                        <a:t> </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PRE TEST</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POS TEST</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PRE TEST</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POS TEST</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PRE TEST</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POS TEST</a:t>
                      </a:r>
                      <a:endParaRPr lang="es-ES" sz="1050">
                        <a:latin typeface="Times New Roman"/>
                        <a:ea typeface="Times New Roman"/>
                      </a:endParaRPr>
                    </a:p>
                  </a:txBody>
                  <a:tcPr marL="47577" marR="4757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11089">
                <a:tc>
                  <a:txBody>
                    <a:bodyPr/>
                    <a:lstStyle/>
                    <a:p>
                      <a:pPr>
                        <a:lnSpc>
                          <a:spcPct val="115000"/>
                        </a:lnSpc>
                        <a:spcAft>
                          <a:spcPts val="0"/>
                        </a:spcAft>
                      </a:pPr>
                      <a:r>
                        <a:rPr lang="es-EC" sz="1050" b="1">
                          <a:solidFill>
                            <a:srgbClr val="000000"/>
                          </a:solidFill>
                          <a:latin typeface="Calibri"/>
                          <a:ea typeface="Calibri"/>
                        </a:rPr>
                        <a:t> PREGUNTA</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RARA VEZ</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RARA VEZ</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CASI SIEMPRE</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CASI SIEMPRE</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SIEMPRE</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Calibri"/>
                          <a:ea typeface="Calibri"/>
                        </a:rPr>
                        <a:t>SIEMPRE</a:t>
                      </a:r>
                      <a:endParaRPr lang="es-ES" sz="1050">
                        <a:latin typeface="Times New Roman"/>
                        <a:ea typeface="Times New Roman"/>
                      </a:endParaRPr>
                    </a:p>
                  </a:txBody>
                  <a:tcPr marL="47577" marR="4757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8027">
                <a:tc>
                  <a:txBody>
                    <a:bodyPr/>
                    <a:lstStyle/>
                    <a:p>
                      <a:pPr>
                        <a:lnSpc>
                          <a:spcPct val="115000"/>
                        </a:lnSpc>
                        <a:spcAft>
                          <a:spcPts val="0"/>
                        </a:spcAft>
                      </a:pPr>
                      <a:r>
                        <a:rPr lang="es-EC" sz="1050" b="1" dirty="0">
                          <a:solidFill>
                            <a:srgbClr val="000000"/>
                          </a:solidFill>
                          <a:latin typeface="Calibri"/>
                          <a:ea typeface="Calibri"/>
                        </a:rPr>
                        <a:t>Predisponer al cuerpo y mente para cumplir las diferentes actividades de actividad física.</a:t>
                      </a:r>
                      <a:endParaRPr lang="es-ES" sz="1050" dirty="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35</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16</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39</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33</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45</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1343">
                <a:tc>
                  <a:txBody>
                    <a:bodyPr/>
                    <a:lstStyle/>
                    <a:p>
                      <a:pPr>
                        <a:lnSpc>
                          <a:spcPct val="115000"/>
                        </a:lnSpc>
                        <a:spcAft>
                          <a:spcPts val="0"/>
                        </a:spcAft>
                      </a:pPr>
                      <a:r>
                        <a:rPr lang="es-EC" sz="1050" b="1">
                          <a:solidFill>
                            <a:srgbClr val="000000"/>
                          </a:solidFill>
                          <a:latin typeface="Calibri"/>
                          <a:ea typeface="Calibri"/>
                        </a:rPr>
                        <a:t>Entrar en confianza al cumplimiento cabal y estricto  del régimen de actividad física.</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28</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49</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7099">
                <a:tc>
                  <a:txBody>
                    <a:bodyPr/>
                    <a:lstStyle/>
                    <a:p>
                      <a:pPr>
                        <a:lnSpc>
                          <a:spcPct val="115000"/>
                        </a:lnSpc>
                        <a:spcAft>
                          <a:spcPts val="0"/>
                        </a:spcAft>
                      </a:pPr>
                      <a:r>
                        <a:rPr lang="es-EC" sz="1050" b="1">
                          <a:solidFill>
                            <a:srgbClr val="000000"/>
                          </a:solidFill>
                          <a:latin typeface="Calibri"/>
                          <a:ea typeface="Calibri"/>
                        </a:rPr>
                        <a:t>Afrontar los ejercicios y tareas más difíciles en las diferentes actividades físicas recreativas.</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52</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19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25</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48</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1343">
                <a:tc>
                  <a:txBody>
                    <a:bodyPr/>
                    <a:lstStyle/>
                    <a:p>
                      <a:pPr>
                        <a:lnSpc>
                          <a:spcPct val="115000"/>
                        </a:lnSpc>
                        <a:spcAft>
                          <a:spcPts val="0"/>
                        </a:spcAft>
                      </a:pPr>
                      <a:r>
                        <a:rPr lang="es-EC" sz="1050" b="1">
                          <a:solidFill>
                            <a:srgbClr val="000000"/>
                          </a:solidFill>
                          <a:latin typeface="Calibri"/>
                          <a:ea typeface="Calibri"/>
                        </a:rPr>
                        <a:t>Me predispongo cada día a Ir a ejecutar las diferentes actividades físicas.</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42</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36</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1343">
                <a:tc>
                  <a:txBody>
                    <a:bodyPr/>
                    <a:lstStyle/>
                    <a:p>
                      <a:pPr>
                        <a:lnSpc>
                          <a:spcPct val="115000"/>
                        </a:lnSpc>
                        <a:spcAft>
                          <a:spcPts val="0"/>
                        </a:spcAft>
                      </a:pPr>
                      <a:r>
                        <a:rPr lang="es-EC" sz="1050" b="1">
                          <a:solidFill>
                            <a:srgbClr val="000000"/>
                          </a:solidFill>
                          <a:latin typeface="Calibri"/>
                          <a:ea typeface="Calibri"/>
                        </a:rPr>
                        <a:t>Realizar los ejercicios del régimen de actividad física cuando no los comparto.</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43</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35</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33</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25</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1343">
                <a:tc>
                  <a:txBody>
                    <a:bodyPr/>
                    <a:lstStyle/>
                    <a:p>
                      <a:pPr>
                        <a:lnSpc>
                          <a:spcPct val="115000"/>
                        </a:lnSpc>
                        <a:spcAft>
                          <a:spcPts val="0"/>
                        </a:spcAft>
                      </a:pPr>
                      <a:r>
                        <a:rPr lang="es-EC" sz="1050" b="1">
                          <a:solidFill>
                            <a:srgbClr val="000000"/>
                          </a:solidFill>
                          <a:latin typeface="Calibri"/>
                          <a:ea typeface="Calibri"/>
                        </a:rPr>
                        <a:t>Practicar los diferentes ejercicios físicos, antes de una mala experiencia de uno o algunos ejercicios.</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28</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17</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44</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52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28</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31</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1343">
                <a:tc>
                  <a:txBody>
                    <a:bodyPr/>
                    <a:lstStyle/>
                    <a:p>
                      <a:pPr>
                        <a:lnSpc>
                          <a:spcPct val="115000"/>
                        </a:lnSpc>
                        <a:spcAft>
                          <a:spcPts val="0"/>
                        </a:spcAft>
                      </a:pPr>
                      <a:r>
                        <a:rPr lang="es-EC" sz="1050" b="1">
                          <a:solidFill>
                            <a:srgbClr val="000000"/>
                          </a:solidFill>
                          <a:latin typeface="Calibri"/>
                          <a:ea typeface="Calibri"/>
                        </a:rPr>
                        <a:t>Cumplir el número y tiempos de cada ejercicio físico recreativo y régimen.</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33</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31</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39</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36</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39</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37553">
                <a:tc>
                  <a:txBody>
                    <a:bodyPr/>
                    <a:lstStyle/>
                    <a:p>
                      <a:pPr>
                        <a:lnSpc>
                          <a:spcPct val="115000"/>
                        </a:lnSpc>
                        <a:spcAft>
                          <a:spcPts val="0"/>
                        </a:spcAft>
                      </a:pPr>
                      <a:r>
                        <a:rPr lang="es-EC" sz="1050" b="1" dirty="0">
                          <a:solidFill>
                            <a:srgbClr val="000000"/>
                          </a:solidFill>
                          <a:latin typeface="Calibri"/>
                          <a:ea typeface="Calibri"/>
                        </a:rPr>
                        <a:t>Sentirme predispuesto pese al no cumplimiento del número de ejercicios dispuesto en el tiempo establecido.</a:t>
                      </a:r>
                      <a:endParaRPr lang="es-ES" sz="1050" dirty="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50</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30</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20</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36</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1343">
                <a:tc>
                  <a:txBody>
                    <a:bodyPr/>
                    <a:lstStyle/>
                    <a:p>
                      <a:pPr>
                        <a:lnSpc>
                          <a:spcPct val="115000"/>
                        </a:lnSpc>
                        <a:spcAft>
                          <a:spcPts val="0"/>
                        </a:spcAft>
                      </a:pPr>
                      <a:r>
                        <a:rPr lang="es-EC" sz="1050" b="1">
                          <a:solidFill>
                            <a:srgbClr val="000000"/>
                          </a:solidFill>
                          <a:latin typeface="Calibri"/>
                          <a:ea typeface="Calibri"/>
                        </a:rPr>
                        <a:t>Cumples tus prácticas diarias de los diferentes ejercicios físicos recreativos con total satisfacción.</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52</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36</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35</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19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29</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72673">
                <a:tc>
                  <a:txBody>
                    <a:bodyPr/>
                    <a:lstStyle/>
                    <a:p>
                      <a:pPr>
                        <a:lnSpc>
                          <a:spcPct val="115000"/>
                        </a:lnSpc>
                        <a:spcAft>
                          <a:spcPts val="0"/>
                        </a:spcAft>
                      </a:pPr>
                      <a:r>
                        <a:rPr lang="es-EC" sz="1050" b="1">
                          <a:solidFill>
                            <a:srgbClr val="000000"/>
                          </a:solidFill>
                          <a:latin typeface="Calibri"/>
                          <a:ea typeface="Calibri"/>
                        </a:rPr>
                        <a:t>Cada ejercicio explicado y demostrado en el régimen de actividad física lo realizas con total satisfacción.</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43</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37</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27</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30</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31</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1343">
                <a:tc>
                  <a:txBody>
                    <a:bodyPr/>
                    <a:lstStyle/>
                    <a:p>
                      <a:pPr>
                        <a:lnSpc>
                          <a:spcPct val="115000"/>
                        </a:lnSpc>
                        <a:spcAft>
                          <a:spcPts val="0"/>
                        </a:spcAft>
                      </a:pPr>
                      <a:r>
                        <a:rPr lang="es-EC" sz="1050" b="1">
                          <a:solidFill>
                            <a:srgbClr val="000000"/>
                          </a:solidFill>
                          <a:latin typeface="Calibri"/>
                          <a:ea typeface="Calibri"/>
                        </a:rPr>
                        <a:t>Al finalizar el tiempo total de la práctica de los diferentes ejercicios físicos, lo tomas entusiasmado.</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30</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20</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49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49</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21</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31</a:t>
                      </a:r>
                      <a:endParaRPr lang="es-ES" sz="105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1343">
                <a:tc>
                  <a:txBody>
                    <a:bodyPr/>
                    <a:lstStyle/>
                    <a:p>
                      <a:pPr>
                        <a:lnSpc>
                          <a:spcPct val="115000"/>
                        </a:lnSpc>
                        <a:spcAft>
                          <a:spcPts val="0"/>
                        </a:spcAft>
                      </a:pPr>
                      <a:r>
                        <a:rPr lang="es-EC" sz="1050" b="1">
                          <a:solidFill>
                            <a:srgbClr val="000000"/>
                          </a:solidFill>
                          <a:latin typeface="Calibri"/>
                          <a:ea typeface="Calibri"/>
                        </a:rPr>
                        <a:t>Los ejercicios físicos recreativos de intensidades altas los realizas de forma entusiasta.</a:t>
                      </a:r>
                      <a:endParaRPr lang="es-ES" sz="1050">
                        <a:latin typeface="Times New Roman"/>
                        <a:ea typeface="Times New Roman"/>
                      </a:endParaRPr>
                    </a:p>
                  </a:txBody>
                  <a:tcPr marL="47577" marR="4757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61</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54</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19</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a:solidFill>
                            <a:srgbClr val="000000"/>
                          </a:solidFill>
                          <a:latin typeface="Arial"/>
                          <a:ea typeface="Calibri"/>
                        </a:rPr>
                        <a:t>22</a:t>
                      </a:r>
                      <a:endParaRPr lang="es-ES" sz="1050">
                        <a:latin typeface="Times New Roman"/>
                        <a:ea typeface="Times New Roman"/>
                      </a:endParaRPr>
                    </a:p>
                  </a:txBody>
                  <a:tcPr marL="47577" marR="47577"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Calibri"/>
                        </a:rPr>
                        <a:t>20</a:t>
                      </a:r>
                      <a:endParaRPr lang="es-ES" sz="1050">
                        <a:latin typeface="Times New Roman"/>
                        <a:ea typeface="Times New Roman"/>
                      </a:endParaRPr>
                    </a:p>
                  </a:txBody>
                  <a:tcPr marL="47577" marR="4757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050" dirty="0">
                          <a:solidFill>
                            <a:srgbClr val="000000"/>
                          </a:solidFill>
                          <a:latin typeface="Arial"/>
                          <a:ea typeface="Calibri"/>
                        </a:rPr>
                        <a:t>24</a:t>
                      </a:r>
                      <a:endParaRPr lang="es-ES" sz="1050" dirty="0">
                        <a:latin typeface="Times New Roman"/>
                        <a:ea typeface="Times New Roman"/>
                      </a:endParaRPr>
                    </a:p>
                  </a:txBody>
                  <a:tcPr marL="47577" marR="47577"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cSld>
  <p:clrMapOvr>
    <a:masterClrMapping/>
  </p:clrMapOvr>
  <p:transition spd="med">
    <p:push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310280" y="5480937"/>
            <a:ext cx="824440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400" b="1" i="0" u="none" strike="noStrike" cap="none" normalizeH="0" baseline="0" dirty="0" smtClean="0">
                <a:ln>
                  <a:noFill/>
                </a:ln>
                <a:solidFill>
                  <a:schemeClr val="tx1"/>
                </a:solidFill>
                <a:effectLst/>
                <a:latin typeface="Arial" pitchFamily="34" charset="0"/>
                <a:cs typeface="Arial" pitchFamily="34" charset="0"/>
              </a:rPr>
              <a:t>A</a:t>
            </a:r>
            <a:r>
              <a:rPr kumimoji="0" lang="es-EC" sz="1400" b="1" i="0" u="none" strike="noStrike" cap="none" normalizeH="0" baseline="0" dirty="0" smtClean="0" bmk="">
                <a:ln>
                  <a:noFill/>
                </a:ln>
                <a:solidFill>
                  <a:schemeClr val="tx1"/>
                </a:solidFill>
                <a:effectLst/>
                <a:latin typeface="Arial" pitchFamily="34" charset="0"/>
                <a:cs typeface="Arial" pitchFamily="34" charset="0"/>
              </a:rPr>
              <a:t>nálisis. </a:t>
            </a:r>
            <a:r>
              <a:rPr kumimoji="0" lang="es-EC" sz="1400" b="1" i="0" u="none" strike="noStrike" cap="none" normalizeH="0" baseline="0" dirty="0" smtClean="0" bmk="_Toc419639516">
                <a:ln>
                  <a:noFill/>
                </a:ln>
                <a:solidFill>
                  <a:schemeClr val="tx1"/>
                </a:solidFill>
                <a:effectLst/>
                <a:latin typeface="Arial" pitchFamily="34" charset="0"/>
                <a:cs typeface="Arial" pitchFamily="34" charset="0"/>
              </a:rPr>
              <a:t>Se observa que una vez desarrollado el programa físico recreativo y analizado el cuestionario inicial y final se observa resultados positivos de la actitud de los participantes del programa, lo que representa la efectividad de las actividades planteadas con las valoraciones positivas en virtud a lo analizado los criterios  de cada uno de los participantes considerando aspectos motivacionales en el desarrollo de las actividades físicas recreativas.</a:t>
            </a:r>
            <a:endParaRPr kumimoji="0" lang="es-ES"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4" y="19396"/>
            <a:ext cx="8835201" cy="5209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3923928" cy="476672"/>
          </a:xfrm>
          <a:solidFill>
            <a:srgbClr val="6699FF"/>
          </a:solidFill>
          <a:ln>
            <a:solidFill>
              <a:srgbClr val="92D050"/>
            </a:solidFill>
          </a:ln>
        </p:spPr>
        <p:txBody>
          <a:bodyPr anchor="ctr">
            <a:normAutofit/>
          </a:bodyPr>
          <a:lstStyle/>
          <a:p>
            <a:pPr algn="ctr"/>
            <a:r>
              <a:rPr lang="es-ES" sz="2800" b="1" dirty="0" smtClean="0">
                <a:solidFill>
                  <a:schemeClr val="tx1"/>
                </a:solidFill>
                <a:latin typeface="Arial" pitchFamily="34" charset="0"/>
                <a:cs typeface="Arial" pitchFamily="34" charset="0"/>
              </a:rPr>
              <a:t>CONCLUSIONES</a:t>
            </a:r>
            <a:endParaRPr lang="es-ES" sz="2800" b="1" dirty="0">
              <a:solidFill>
                <a:schemeClr val="tx1"/>
              </a:solidFill>
              <a:latin typeface="Arial" pitchFamily="34" charset="0"/>
              <a:cs typeface="Arial" pitchFamily="34" charset="0"/>
            </a:endParaRPr>
          </a:p>
        </p:txBody>
      </p:sp>
      <p:sp>
        <p:nvSpPr>
          <p:cNvPr id="3" name="2 Marcador de contenido"/>
          <p:cNvSpPr>
            <a:spLocks noGrp="1"/>
          </p:cNvSpPr>
          <p:nvPr>
            <p:ph idx="1"/>
          </p:nvPr>
        </p:nvSpPr>
        <p:spPr>
          <a:xfrm>
            <a:off x="0" y="764704"/>
            <a:ext cx="9141433" cy="5472608"/>
          </a:xfrm>
          <a:solidFill>
            <a:srgbClr val="92E4E8"/>
          </a:solidFill>
          <a:ln>
            <a:solidFill>
              <a:srgbClr val="92D050"/>
            </a:solidFill>
          </a:ln>
        </p:spPr>
        <p:txBody>
          <a:bodyPr>
            <a:noAutofit/>
          </a:bodyPr>
          <a:lstStyle/>
          <a:p>
            <a:pPr lvl="0" algn="just"/>
            <a:r>
              <a:rPr lang="es-EC" sz="2000" dirty="0" smtClean="0">
                <a:latin typeface="Arial" pitchFamily="34" charset="0"/>
                <a:cs typeface="Arial" pitchFamily="34" charset="0"/>
              </a:rPr>
              <a:t>Se comprueba la hipótesis de trabajo donde se determina que el Programa Físico Recreativo si incide en el rendimiento físico y motivacional del personal de la Estación Naval Quito”</a:t>
            </a:r>
            <a:endParaRPr lang="es-ES" sz="2000" dirty="0" smtClean="0">
              <a:latin typeface="Arial" pitchFamily="34" charset="0"/>
              <a:cs typeface="Arial" pitchFamily="34" charset="0"/>
            </a:endParaRPr>
          </a:p>
          <a:p>
            <a:pPr lvl="0" algn="just"/>
            <a:r>
              <a:rPr lang="es-EC" sz="2000" dirty="0" smtClean="0">
                <a:latin typeface="Arial" pitchFamily="34" charset="0"/>
                <a:cs typeface="Arial" pitchFamily="34" charset="0"/>
              </a:rPr>
              <a:t>Se observa un desarrollo en las pruebas física en algunas con mayor proporción que en otras pero en su mayoría represento efectividad a través del programa aplicado.</a:t>
            </a:r>
            <a:endParaRPr lang="es-ES" sz="2000" dirty="0" smtClean="0">
              <a:latin typeface="Arial" pitchFamily="34" charset="0"/>
              <a:cs typeface="Arial" pitchFamily="34" charset="0"/>
            </a:endParaRPr>
          </a:p>
          <a:p>
            <a:pPr algn="just"/>
            <a:r>
              <a:rPr lang="es-EC" sz="2000" dirty="0" smtClean="0">
                <a:latin typeface="Arial" pitchFamily="34" charset="0"/>
                <a:cs typeface="Arial" pitchFamily="34" charset="0"/>
              </a:rPr>
              <a:t>Se observó que a más del desarrollo motivacional se crearon otras actitudes positivas en el personal como la colaboración, la camaradería la confraternidad y el interés propios por las actividades.</a:t>
            </a:r>
          </a:p>
          <a:p>
            <a:pPr lvl="0" algn="just"/>
            <a:r>
              <a:rPr lang="es-EC" sz="2000" dirty="0" smtClean="0">
                <a:latin typeface="Arial" pitchFamily="34" charset="0"/>
                <a:cs typeface="Arial" pitchFamily="34" charset="0"/>
              </a:rPr>
              <a:t>El análisis de las fuentes permitió identificar diversidad de criterios en el tratamiento de los temas relacionados con las actividades físicas recreativas, a partir de los diferentes enfoques asumidos por los autores consultados</a:t>
            </a:r>
            <a:r>
              <a:rPr lang="es-EC" sz="2000" dirty="0" smtClean="0"/>
              <a:t>.</a:t>
            </a:r>
          </a:p>
          <a:p>
            <a:pPr algn="just"/>
            <a:r>
              <a:rPr lang="es-EC" sz="2000" dirty="0">
                <a:solidFill>
                  <a:srgbClr val="000000"/>
                </a:solidFill>
                <a:latin typeface="Arial" pitchFamily="34" charset="0"/>
                <a:ea typeface="Times New Roman" pitchFamily="18" charset="0"/>
                <a:cs typeface="Arial" pitchFamily="34" charset="0"/>
              </a:rPr>
              <a:t>Se considera que en la actualidad el desarrollo de las actividades físicas recreativas se concibe en dos formas, formativa y recreativa y ambas se complementan para proporcionar placer y desarrollo integral de la personalidad</a:t>
            </a:r>
            <a:r>
              <a:rPr lang="es-EC" sz="2000" dirty="0" smtClean="0">
                <a:solidFill>
                  <a:srgbClr val="000000"/>
                </a:solidFill>
                <a:latin typeface="Arial" pitchFamily="34" charset="0"/>
                <a:ea typeface="Times New Roman" pitchFamily="18" charset="0"/>
                <a:cs typeface="Arial" pitchFamily="34" charset="0"/>
              </a:rPr>
              <a:t>.</a:t>
            </a:r>
            <a:endParaRPr lang="es-EC" sz="2000" dirty="0">
              <a:solidFill>
                <a:srgbClr val="000000"/>
              </a:solidFill>
              <a:latin typeface="Arial" pitchFamily="34" charset="0"/>
              <a:ea typeface="Times New Roman" pitchFamily="18" charset="0"/>
              <a:cs typeface="Arial" pitchFamily="34" charset="0"/>
            </a:endParaRPr>
          </a:p>
        </p:txBody>
      </p:sp>
    </p:spTree>
  </p:cSld>
  <p:clrMapOvr>
    <a:masterClrMapping/>
  </p:clrMapOvr>
  <p:transition>
    <p:newsfla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335922" y="332656"/>
            <a:ext cx="8412542" cy="4708981"/>
          </a:xfrm>
          <a:prstGeom prst="rect">
            <a:avLst/>
          </a:prstGeom>
          <a:solidFill>
            <a:srgbClr val="92E4E8"/>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C"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Se considera que en la actualidad el desarrollo de las actividades físicas recreativas se concibe en dos formas, formativa y recreativa y ambas se complementan para proporcionar placer y desarrollo integral de la personalidad.</a:t>
            </a:r>
          </a:p>
          <a:p>
            <a:pPr marL="0" marR="0" lvl="0" indent="0" algn="just" defTabSz="914400" rtl="0" eaLnBrk="1" fontAlgn="base" latinLnBrk="0" hangingPunct="1">
              <a:lnSpc>
                <a:spcPct val="100000"/>
              </a:lnSpc>
              <a:spcBef>
                <a:spcPct val="0"/>
              </a:spcBef>
              <a:spcAft>
                <a:spcPct val="0"/>
              </a:spcAft>
              <a:buClrTx/>
              <a:buSzTx/>
              <a:tabLst/>
            </a:pPr>
            <a:endParaRPr kumimoji="0" lang="es-EC"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Por las características, variedad y beneficios de las actividades recreativas se considera que estas constituyen el medio principal del proceso de educación del tiempo libre para el desarrollo de los conocimientos, habilidades, motivos, actitudes, comportamientos y valores en relación con el empleo positivo del tiempo libre.</a:t>
            </a:r>
          </a:p>
          <a:p>
            <a:pPr marL="0" marR="0" lvl="0" indent="0" algn="just" defTabSz="914400" rtl="0" eaLnBrk="0" fontAlgn="base" latinLnBrk="0" hangingPunct="0">
              <a:lnSpc>
                <a:spcPct val="100000"/>
              </a:lnSpc>
              <a:spcBef>
                <a:spcPct val="0"/>
              </a:spcBef>
              <a:spcAft>
                <a:spcPct val="0"/>
              </a:spcAft>
              <a:buClrTx/>
              <a:buSzTx/>
              <a:tabLst/>
            </a:pPr>
            <a:endParaRPr kumimoji="0" lang="es-EC"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La sistematización realizada en relación con las características, tipología y beneficios de las actividades recreativas puede favorecer la formación de profesores de recreación, recreadores y otro personal implicado en el proceso de educación del tiempo libre.</a:t>
            </a:r>
            <a:endParaRPr kumimoji="0" lang="es-EC"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Picture 1" descr="C:\Windows\System32\config\systemprofile\Pictures\th (29).jpg"/>
          <p:cNvPicPr>
            <a:picLocks noChangeAspect="1" noChangeArrowheads="1"/>
          </p:cNvPicPr>
          <p:nvPr/>
        </p:nvPicPr>
        <p:blipFill>
          <a:blip r:embed="rId2"/>
          <a:srcRect/>
          <a:stretch>
            <a:fillRect/>
          </a:stretch>
        </p:blipFill>
        <p:spPr bwMode="auto">
          <a:xfrm>
            <a:off x="264484" y="5043505"/>
            <a:ext cx="8627996" cy="1643074"/>
          </a:xfrm>
          <a:prstGeom prst="rect">
            <a:avLst/>
          </a:prstGeom>
          <a:noFill/>
        </p:spPr>
      </p:pic>
    </p:spTree>
  </p:cSld>
  <p:clrMapOvr>
    <a:masterClrMapping/>
  </p:clrMapOvr>
  <p:transition>
    <p:newsfla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357158" y="785794"/>
            <a:ext cx="8143932" cy="5447645"/>
          </a:xfrm>
          <a:prstGeom prst="rect">
            <a:avLst/>
          </a:prstGeom>
          <a:solidFill>
            <a:srgbClr val="6699FF"/>
          </a:solidFill>
          <a:ln w="76200">
            <a:solidFill>
              <a:srgbClr val="66FF99"/>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ctr" defTabSz="914400" rtl="0" eaLnBrk="0" fontAlgn="base" latinLnBrk="0" hangingPunct="0">
              <a:lnSpc>
                <a:spcPct val="100000"/>
              </a:lnSpc>
              <a:spcBef>
                <a:spcPct val="0"/>
              </a:spcBef>
              <a:spcAft>
                <a:spcPct val="0"/>
              </a:spcAft>
              <a:buClrTx/>
              <a:buSzTx/>
              <a:buFontTx/>
              <a:buNone/>
              <a:tabLst/>
            </a:pPr>
            <a:r>
              <a:rPr lang="es-ES" sz="2800" b="1" dirty="0" smtClean="0">
                <a:latin typeface="Arial" pitchFamily="34" charset="0"/>
                <a:ea typeface="Times New Roman" pitchFamily="18" charset="0"/>
                <a:cs typeface="Arial" pitchFamily="34" charset="0"/>
              </a:rPr>
              <a:t>RECOMENDACIONES</a:t>
            </a:r>
          </a:p>
          <a:p>
            <a:pPr marL="0" marR="0" lvl="0" indent="252413" algn="l" defTabSz="914400" rtl="0" eaLnBrk="0" fontAlgn="base" latinLnBrk="0" hangingPunct="0">
              <a:lnSpc>
                <a:spcPct val="100000"/>
              </a:lnSpc>
              <a:spcBef>
                <a:spcPct val="0"/>
              </a:spcBef>
              <a:spcAft>
                <a:spcPct val="0"/>
              </a:spcAft>
              <a:buClrTx/>
              <a:buSzTx/>
              <a:buFontTx/>
              <a:buNone/>
              <a:tabLst/>
            </a:pPr>
            <a:endParaRPr lang="es-ES" sz="2800" b="1" dirty="0" smtClean="0">
              <a:latin typeface="Arial" pitchFamily="34"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lang="es-ES" sz="2800" b="1" dirty="0" smtClean="0">
              <a:latin typeface="Arial" pitchFamily="34"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lang="es-ES" sz="2800" b="1" dirty="0" smtClean="0">
              <a:latin typeface="Arial" pitchFamily="34"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lang="es-ES" sz="2800" b="1" dirty="0" smtClean="0">
              <a:latin typeface="Arial" pitchFamily="34"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lang="es-ES" sz="2800" b="1" dirty="0" smtClean="0">
              <a:latin typeface="Arial" pitchFamily="34"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lang="es-ES" sz="2800" b="1" dirty="0" smtClean="0">
              <a:latin typeface="Arial" pitchFamily="34"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lang="es-ES" sz="2800" b="1" dirty="0" smtClean="0">
              <a:latin typeface="Arial" pitchFamily="34"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lang="es-ES" sz="2800" b="1" dirty="0" smtClean="0">
              <a:latin typeface="Arial" pitchFamily="34"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lang="es-ES" sz="2800" b="1" dirty="0" smtClean="0">
              <a:latin typeface="Arial" pitchFamily="34"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lang="es-ES" sz="2800" b="1" dirty="0" smtClean="0">
              <a:latin typeface="Arial" pitchFamily="34"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lang="es-ES" sz="2800" b="1" dirty="0" smtClean="0">
              <a:latin typeface="Arial" pitchFamily="34"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S" sz="12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p:txBody>
      </p:sp>
      <p:sp>
        <p:nvSpPr>
          <p:cNvPr id="18435" name="Rectangle 3"/>
          <p:cNvSpPr>
            <a:spLocks noChangeArrowheads="1"/>
          </p:cNvSpPr>
          <p:nvPr/>
        </p:nvSpPr>
        <p:spPr bwMode="auto">
          <a:xfrm>
            <a:off x="357158" y="1643050"/>
            <a:ext cx="8001056" cy="400110"/>
          </a:xfrm>
          <a:prstGeom prst="rect">
            <a:avLst/>
          </a:prstGeom>
          <a:solidFill>
            <a:schemeClr val="tx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5" name="Rectangle 1"/>
          <p:cNvSpPr>
            <a:spLocks noChangeArrowheads="1"/>
          </p:cNvSpPr>
          <p:nvPr/>
        </p:nvSpPr>
        <p:spPr bwMode="auto">
          <a:xfrm>
            <a:off x="357158" y="2214554"/>
            <a:ext cx="800105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es-ES" b="1" i="0" u="none" strike="noStrike" cap="none" normalizeH="0" baseline="0" dirty="0" smtClean="0">
              <a:ln>
                <a:noFill/>
              </a:ln>
              <a:solidFill>
                <a:schemeClr val="tx1"/>
              </a:solidFill>
              <a:effectLst/>
              <a:latin typeface="Arial" pitchFamily="34" charset="0"/>
              <a:cs typeface="Arial" pitchFamily="34" charset="0"/>
            </a:endParaRPr>
          </a:p>
        </p:txBody>
      </p:sp>
      <p:sp>
        <p:nvSpPr>
          <p:cNvPr id="11266" name="Rectangle 2"/>
          <p:cNvSpPr>
            <a:spLocks noChangeArrowheads="1"/>
          </p:cNvSpPr>
          <p:nvPr/>
        </p:nvSpPr>
        <p:spPr bwMode="auto">
          <a:xfrm>
            <a:off x="428596" y="1714488"/>
            <a:ext cx="7929618" cy="4205527"/>
          </a:xfrm>
          <a:prstGeom prst="rect">
            <a:avLst/>
          </a:prstGeom>
          <a:solidFill>
            <a:srgbClr val="92E4E8"/>
          </a:solidFill>
          <a:ln w="9525">
            <a:solidFill>
              <a:srgbClr val="66FF99"/>
            </a:solidFill>
            <a:miter lim="800000"/>
            <a:headEnd/>
            <a:tailEnd/>
          </a:ln>
          <a:effectLst/>
        </p:spPr>
        <p:txBody>
          <a:bodyPr vert="horz" wrap="square" lIns="228528"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S" sz="1600" b="0" i="0" u="none" strike="noStrike" cap="none" normalizeH="0" baseline="0" dirty="0" smtClean="0">
                <a:ln>
                  <a:noFill/>
                </a:ln>
                <a:solidFill>
                  <a:schemeClr val="tx1"/>
                </a:solidFill>
                <a:effectLst/>
                <a:latin typeface="Arial" pitchFamily="34" charset="0"/>
                <a:cs typeface="Arial" pitchFamily="34" charset="0"/>
              </a:rPr>
              <a:t>U</a:t>
            </a:r>
            <a:r>
              <a:rPr kumimoji="0" lang="es-ES" sz="1600" b="0" i="0" u="none" strike="noStrike" cap="none" normalizeH="0" baseline="0" dirty="0" smtClean="0" bmk="">
                <a:ln>
                  <a:noFill/>
                </a:ln>
                <a:solidFill>
                  <a:schemeClr val="tx1"/>
                </a:solidFill>
                <a:effectLst/>
                <a:latin typeface="Arial" pitchFamily="34" charset="0"/>
                <a:cs typeface="Arial" pitchFamily="34" charset="0"/>
              </a:rPr>
              <a:t>tilizar este medio de desarrollo físico y motivacional ya que en los centros militares y de marina son óptimos para el desarrollo y mejoramiento de la motivación.</a:t>
            </a:r>
          </a:p>
          <a:p>
            <a:pPr marL="0" marR="0" lvl="0" indent="0" algn="just" defTabSz="914400" rtl="0" eaLnBrk="1" fontAlgn="base" latinLnBrk="0" hangingPunct="1">
              <a:lnSpc>
                <a:spcPct val="100000"/>
              </a:lnSpc>
              <a:spcBef>
                <a:spcPct val="0"/>
              </a:spcBef>
              <a:spcAft>
                <a:spcPct val="0"/>
              </a:spcAft>
              <a:buClrTx/>
              <a:buSzTx/>
              <a:tabLst/>
            </a:pPr>
            <a:endParaRPr kumimoji="0" lang="es-ES" sz="1600" b="1" i="0" u="none" strike="noStrike" cap="none" normalizeH="0" baseline="0" dirty="0" smtClean="0" bmk="">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600" b="0" i="0" u="none" strike="noStrike" cap="none" normalizeH="0" baseline="0" dirty="0" smtClean="0" bmk="">
                <a:ln>
                  <a:noFill/>
                </a:ln>
                <a:solidFill>
                  <a:schemeClr val="tx1"/>
                </a:solidFill>
                <a:effectLst/>
                <a:latin typeface="Arial" pitchFamily="34" charset="0"/>
                <a:cs typeface="Arial" pitchFamily="34" charset="0"/>
              </a:rPr>
              <a:t>Planificar el entrenamiento físico con esta modalidad ya que es menos tediosa que el entrenamiento tradicional y puede obtenerse mejores resultados con altos grados de participación.</a:t>
            </a:r>
          </a:p>
          <a:p>
            <a:pPr marL="0" marR="0" lvl="0" indent="0" algn="just" defTabSz="914400" rtl="0" eaLnBrk="0" fontAlgn="base" latinLnBrk="0" hangingPunct="0">
              <a:lnSpc>
                <a:spcPct val="100000"/>
              </a:lnSpc>
              <a:spcBef>
                <a:spcPct val="0"/>
              </a:spcBef>
              <a:spcAft>
                <a:spcPct val="0"/>
              </a:spcAft>
              <a:buClrTx/>
              <a:buSzTx/>
              <a:tabLst/>
            </a:pPr>
            <a:endParaRPr kumimoji="0" lang="es-ES" sz="1600" b="1" i="0" u="none" strike="noStrike" cap="none" normalizeH="0" baseline="0" dirty="0" smtClean="0" bmk="">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600" b="0" i="0" u="none" strike="noStrike" cap="none" normalizeH="0" baseline="0" dirty="0" smtClean="0" bmk="">
                <a:ln>
                  <a:noFill/>
                </a:ln>
                <a:solidFill>
                  <a:schemeClr val="tx1"/>
                </a:solidFill>
                <a:effectLst/>
                <a:latin typeface="Arial" pitchFamily="34" charset="0"/>
                <a:cs typeface="Arial" pitchFamily="34" charset="0"/>
              </a:rPr>
              <a:t>Se recomienda en programas donde se tiene un alto nivel de estrés la aplicación de estos medios físicos recreativos, considerando todo el bagaje de información tanto motora como afectiva, por el trabajo colectivo y la capacidad de interrelacionarse entre los participantes.</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S" sz="1600" b="1" i="0" u="none" strike="noStrike" cap="none" normalizeH="0" baseline="0" dirty="0" smtClean="0" bmk="">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600" b="0" i="0" u="none" strike="noStrike" cap="none" normalizeH="0" baseline="0" dirty="0" smtClean="0" bmk="">
                <a:ln>
                  <a:noFill/>
                </a:ln>
                <a:solidFill>
                  <a:schemeClr val="tx1"/>
                </a:solidFill>
                <a:effectLst/>
                <a:latin typeface="Arial" pitchFamily="34" charset="0"/>
                <a:cs typeface="Arial" pitchFamily="34" charset="0"/>
              </a:rPr>
              <a:t>Considerar los grupos de trabajo caracterizando a todos sus participantes para la integración sin que estos sean presionados a las actividades programadas.</a:t>
            </a:r>
            <a:endParaRPr kumimoji="0" lang="es-E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newsfla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1071538" y="43829"/>
            <a:ext cx="7215238" cy="1292662"/>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chemeClr val="tx1"/>
                </a:solidFill>
                <a:effectLst/>
                <a:latin typeface="Arial" pitchFamily="34" charset="0"/>
                <a:cs typeface="Arial" pitchFamily="34" charset="0"/>
              </a:rPr>
              <a:t>P</a:t>
            </a:r>
            <a:r>
              <a:rPr kumimoji="0" lang="es-ES" sz="2400" b="1" i="0" u="none" strike="noStrike" cap="none" normalizeH="0" baseline="0" dirty="0" smtClean="0" bmk="">
                <a:ln>
                  <a:noFill/>
                </a:ln>
                <a:solidFill>
                  <a:schemeClr val="tx1"/>
                </a:solidFill>
                <a:effectLst/>
                <a:latin typeface="Arial" pitchFamily="34" charset="0"/>
                <a:cs typeface="Arial" pitchFamily="34" charset="0"/>
              </a:rPr>
              <a:t>ROGRAMA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5 Diagrama"/>
          <p:cNvGraphicFramePr/>
          <p:nvPr>
            <p:extLst>
              <p:ext uri="{D42A27DB-BD31-4B8C-83A1-F6EECF244321}">
                <p14:modId xmlns:p14="http://schemas.microsoft.com/office/powerpoint/2010/main" val="3855852618"/>
              </p:ext>
            </p:extLst>
          </p:nvPr>
        </p:nvGraphicFramePr>
        <p:xfrm>
          <a:off x="428596" y="1124744"/>
          <a:ext cx="8501122" cy="542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pull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dondear rectángulo de esquina diagonal"/>
          <p:cNvSpPr/>
          <p:nvPr/>
        </p:nvSpPr>
        <p:spPr>
          <a:xfrm>
            <a:off x="1464706" y="188640"/>
            <a:ext cx="6500858" cy="1200152"/>
          </a:xfrm>
          <a:prstGeom prst="round2DiagRect">
            <a:avLst/>
          </a:prstGeom>
          <a:solidFill>
            <a:srgbClr val="66FF99"/>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dondear rectángulo de esquina diagonal"/>
          <p:cNvSpPr/>
          <p:nvPr/>
        </p:nvSpPr>
        <p:spPr>
          <a:xfrm>
            <a:off x="3107521" y="332656"/>
            <a:ext cx="3357586" cy="642942"/>
          </a:xfrm>
          <a:prstGeom prst="round2DiagRect">
            <a:avLst/>
          </a:prstGeom>
          <a:solidFill>
            <a:srgbClr val="00B05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latin typeface="Arial" pitchFamily="34" charset="0"/>
                <a:cs typeface="Arial" pitchFamily="34" charset="0"/>
              </a:rPr>
              <a:t>METODOLOGÌA </a:t>
            </a:r>
            <a:endParaRPr lang="es-ES" sz="2000" b="1" dirty="0">
              <a:solidFill>
                <a:schemeClr val="tx1"/>
              </a:solidFill>
              <a:latin typeface="Arial" pitchFamily="34" charset="0"/>
              <a:cs typeface="Arial" pitchFamily="34" charset="0"/>
            </a:endParaRPr>
          </a:p>
        </p:txBody>
      </p:sp>
      <p:sp>
        <p:nvSpPr>
          <p:cNvPr id="4" name="3 Redondear rectángulo de esquina diagonal"/>
          <p:cNvSpPr/>
          <p:nvPr/>
        </p:nvSpPr>
        <p:spPr>
          <a:xfrm>
            <a:off x="658660" y="1867217"/>
            <a:ext cx="5214974" cy="914400"/>
          </a:xfrm>
          <a:prstGeom prst="round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pitchFamily="34" charset="0"/>
                <a:ea typeface="Times New Roman" pitchFamily="18" charset="0"/>
                <a:cs typeface="Arial" pitchFamily="34" charset="0"/>
              </a:rPr>
              <a:t>LA PRACTICA DE LAS ACTIVIDADES FÍSICAS RECREATIVAS SERÁ DESARROLLADAS DIARIAMENTE  PARA MEJORAR LA CONDICIÓN FÍSICA  Y LA MOTIVACIÓN</a:t>
            </a:r>
            <a:endParaRPr lang="es-ES" sz="1400" b="1" dirty="0">
              <a:solidFill>
                <a:schemeClr val="tx1"/>
              </a:solidFill>
              <a:latin typeface="Arial" pitchFamily="34" charset="0"/>
              <a:cs typeface="Arial" pitchFamily="34" charset="0"/>
            </a:endParaRPr>
          </a:p>
        </p:txBody>
      </p:sp>
      <p:sp>
        <p:nvSpPr>
          <p:cNvPr id="5" name="4 Redondear rectángulo de esquina diagonal"/>
          <p:cNvSpPr/>
          <p:nvPr/>
        </p:nvSpPr>
        <p:spPr>
          <a:xfrm>
            <a:off x="4572000" y="3779770"/>
            <a:ext cx="4195964" cy="1085863"/>
          </a:xfrm>
          <a:prstGeom prst="round2DiagRect">
            <a:avLst>
              <a:gd name="adj1" fmla="val 0"/>
              <a:gd name="adj2" fmla="val 50000"/>
            </a:avLst>
          </a:prstGeom>
          <a:solidFill>
            <a:srgbClr val="92D05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a:solidFill>
                <a:schemeClr val="tx1"/>
              </a:solidFill>
              <a:latin typeface="Arial" pitchFamily="34" charset="0"/>
              <a:cs typeface="Arial" pitchFamily="34" charset="0"/>
            </a:endParaRPr>
          </a:p>
          <a:p>
            <a:pPr algn="ctr"/>
            <a:r>
              <a:rPr lang="es-ES" sz="1600" b="1" dirty="0" smtClean="0">
                <a:solidFill>
                  <a:schemeClr val="tx1"/>
                </a:solidFill>
                <a:latin typeface="Arial" pitchFamily="34" charset="0"/>
                <a:cs typeface="Arial" pitchFamily="34" charset="0"/>
              </a:rPr>
              <a:t>MÈTODOS TEÒRICOS.</a:t>
            </a:r>
          </a:p>
          <a:p>
            <a:r>
              <a:rPr lang="es-ES" sz="1600" b="1" dirty="0" smtClean="0">
                <a:solidFill>
                  <a:schemeClr val="tx1"/>
                </a:solidFill>
                <a:latin typeface="Arial" pitchFamily="34" charset="0"/>
                <a:cs typeface="Arial" pitchFamily="34" charset="0"/>
              </a:rPr>
              <a:t>INDUCCIÒN DEDUCCIÒN</a:t>
            </a:r>
          </a:p>
          <a:p>
            <a:r>
              <a:rPr lang="es-ES" sz="1600" b="1" dirty="0" smtClean="0">
                <a:solidFill>
                  <a:schemeClr val="tx1"/>
                </a:solidFill>
                <a:latin typeface="Arial" pitchFamily="34" charset="0"/>
                <a:cs typeface="Arial" pitchFamily="34" charset="0"/>
              </a:rPr>
              <a:t>ANÀLISIS SINTESIS.</a:t>
            </a:r>
          </a:p>
          <a:p>
            <a:endParaRPr lang="es-ES" sz="1600" b="1" dirty="0" smtClean="0">
              <a:solidFill>
                <a:schemeClr val="tx1"/>
              </a:solidFill>
              <a:latin typeface="Arial" pitchFamily="34" charset="0"/>
              <a:cs typeface="Arial" pitchFamily="34" charset="0"/>
            </a:endParaRPr>
          </a:p>
          <a:p>
            <a:pPr algn="ctr"/>
            <a:endParaRPr lang="es-ES" dirty="0"/>
          </a:p>
        </p:txBody>
      </p:sp>
      <p:sp>
        <p:nvSpPr>
          <p:cNvPr id="6" name="5 Flecha abajo"/>
          <p:cNvSpPr/>
          <p:nvPr/>
        </p:nvSpPr>
        <p:spPr>
          <a:xfrm>
            <a:off x="3032052" y="1388792"/>
            <a:ext cx="484632" cy="428628"/>
          </a:xfrm>
          <a:prstGeom prst="downArrow">
            <a:avLst/>
          </a:prstGeom>
          <a:solidFill>
            <a:srgbClr val="92D05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9 Conector angular"/>
          <p:cNvCxnSpPr/>
          <p:nvPr/>
        </p:nvCxnSpPr>
        <p:spPr>
          <a:xfrm rot="16200000" flipH="1">
            <a:off x="5893603" y="2821777"/>
            <a:ext cx="985838" cy="914400"/>
          </a:xfrm>
          <a:prstGeom prst="bentConnector3">
            <a:avLst>
              <a:gd name="adj1" fmla="val 50000"/>
            </a:avLst>
          </a:prstGeom>
          <a:ln w="76200">
            <a:solidFill>
              <a:srgbClr val="66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11 Conector angular"/>
          <p:cNvCxnSpPr/>
          <p:nvPr/>
        </p:nvCxnSpPr>
        <p:spPr>
          <a:xfrm>
            <a:off x="5072066" y="4882039"/>
            <a:ext cx="928694" cy="659472"/>
          </a:xfrm>
          <a:prstGeom prst="bentConnector3">
            <a:avLst>
              <a:gd name="adj1" fmla="val 50000"/>
            </a:avLst>
          </a:prstGeom>
          <a:ln w="76200">
            <a:solidFill>
              <a:srgbClr val="66FF99"/>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13 Rectángulo redondeado"/>
          <p:cNvSpPr/>
          <p:nvPr/>
        </p:nvSpPr>
        <p:spPr>
          <a:xfrm>
            <a:off x="4430181" y="5700746"/>
            <a:ext cx="4479601" cy="985838"/>
          </a:xfrm>
          <a:prstGeom prst="roundRect">
            <a:avLst/>
          </a:prstGeom>
          <a:solidFill>
            <a:srgbClr val="00B05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pitchFamily="34" charset="0"/>
                <a:cs typeface="Arial" pitchFamily="34" charset="0"/>
              </a:rPr>
              <a:t>MÈTODOS EMPIRICOS</a:t>
            </a:r>
          </a:p>
          <a:p>
            <a:pPr algn="ctr"/>
            <a:r>
              <a:rPr lang="es-ES" sz="1600" b="1" dirty="0" smtClean="0">
                <a:solidFill>
                  <a:schemeClr val="tx1"/>
                </a:solidFill>
                <a:latin typeface="Arial" pitchFamily="34" charset="0"/>
                <a:cs typeface="Arial" pitchFamily="34" charset="0"/>
              </a:rPr>
              <a:t>OBSERVACIÒN </a:t>
            </a:r>
          </a:p>
        </p:txBody>
      </p:sp>
    </p:spTree>
  </p:cSld>
  <p:clrMapOvr>
    <a:masterClrMapping/>
  </p:clrMapOvr>
  <p:transition>
    <p:split dir="in"/>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490194"/>
            <a:ext cx="9036496" cy="5891133"/>
          </a:xfrm>
        </p:spPr>
        <p:txBody>
          <a:bodyPr anchor="ctr">
            <a:noAutofit/>
          </a:bodyPr>
          <a:lstStyle/>
          <a:p>
            <a:r>
              <a:rPr lang="es-ES" sz="1400" b="1" dirty="0" smtClean="0">
                <a:solidFill>
                  <a:schemeClr val="tx1"/>
                </a:solidFill>
                <a:latin typeface="Arial" pitchFamily="34" charset="0"/>
                <a:cs typeface="Arial" pitchFamily="34" charset="0"/>
              </a:rPr>
              <a:t>Se estructuró en áreas de aprensión y desarrollo físico, con actividades alternativas tanto en el contesto afectivo, cognitivo y físico.</a:t>
            </a:r>
            <a:br>
              <a:rPr lang="es-ES" sz="1400" b="1" dirty="0" smtClean="0">
                <a:solidFill>
                  <a:schemeClr val="tx1"/>
                </a:solidFill>
                <a:latin typeface="Arial" pitchFamily="34" charset="0"/>
                <a:cs typeface="Arial" pitchFamily="34" charset="0"/>
              </a:rPr>
            </a:br>
            <a:r>
              <a:rPr lang="es-ES" sz="1400" b="1" dirty="0" smtClean="0">
                <a:solidFill>
                  <a:schemeClr val="tx1"/>
                </a:solidFill>
                <a:latin typeface="Arial" pitchFamily="34" charset="0"/>
                <a:cs typeface="Arial" pitchFamily="34" charset="0"/>
              </a:rPr>
              <a:t/>
            </a:r>
            <a:br>
              <a:rPr lang="es-ES" sz="1400" b="1" dirty="0" smtClean="0">
                <a:solidFill>
                  <a:schemeClr val="tx1"/>
                </a:solidFill>
                <a:latin typeface="Arial" pitchFamily="34" charset="0"/>
                <a:cs typeface="Arial" pitchFamily="34" charset="0"/>
              </a:rPr>
            </a:br>
            <a:r>
              <a:rPr lang="es-ES" sz="1400" b="1" dirty="0" smtClean="0">
                <a:solidFill>
                  <a:schemeClr val="tx1"/>
                </a:solidFill>
                <a:latin typeface="Arial" pitchFamily="34" charset="0"/>
                <a:cs typeface="Arial" pitchFamily="34" charset="0"/>
              </a:rPr>
              <a:t>D</a:t>
            </a:r>
            <a:r>
              <a:rPr lang="es-ES" sz="1400" b="1" dirty="0" smtClean="0">
                <a:solidFill>
                  <a:schemeClr val="tx1"/>
                </a:solidFill>
              </a:rPr>
              <a:t>esarrollar capacidades físicas en relación a la fuerza como, resistencias y velocidad en las condiciones propias de los integrantes.</a:t>
            </a:r>
            <a:br>
              <a:rPr lang="es-ES" sz="1400" b="1" dirty="0" smtClean="0">
                <a:solidFill>
                  <a:schemeClr val="tx1"/>
                </a:solidFill>
              </a:rPr>
            </a:br>
            <a:r>
              <a:rPr lang="es-ES" sz="1400" b="1" dirty="0" smtClean="0">
                <a:solidFill>
                  <a:schemeClr val="tx1"/>
                </a:solidFill>
              </a:rPr>
              <a:t/>
            </a:r>
            <a:br>
              <a:rPr lang="es-ES" sz="1400" b="1" dirty="0" smtClean="0">
                <a:solidFill>
                  <a:schemeClr val="tx1"/>
                </a:solidFill>
              </a:rPr>
            </a:br>
            <a:r>
              <a:rPr lang="es-ES" sz="1400" b="1" dirty="0" smtClean="0">
                <a:solidFill>
                  <a:schemeClr val="tx1"/>
                </a:solidFill>
                <a:latin typeface="Arial" pitchFamily="34" charset="0"/>
                <a:cs typeface="Arial" pitchFamily="34" charset="0"/>
              </a:rPr>
              <a:t>Permite un aprendizaje de otras capacidades como las capacidades coordinativas.</a:t>
            </a:r>
            <a:br>
              <a:rPr lang="es-ES" sz="1400" b="1" dirty="0" smtClean="0">
                <a:solidFill>
                  <a:schemeClr val="tx1"/>
                </a:solidFill>
                <a:latin typeface="Arial" pitchFamily="34" charset="0"/>
                <a:cs typeface="Arial" pitchFamily="34" charset="0"/>
              </a:rPr>
            </a:br>
            <a:r>
              <a:rPr lang="es-ES" sz="1400" b="1" dirty="0" smtClean="0">
                <a:solidFill>
                  <a:schemeClr val="tx1"/>
                </a:solidFill>
              </a:rPr>
              <a:t/>
            </a:r>
            <a:br>
              <a:rPr lang="es-ES" sz="1400" b="1" dirty="0" smtClean="0">
                <a:solidFill>
                  <a:schemeClr val="tx1"/>
                </a:solidFill>
              </a:rPr>
            </a:br>
            <a:r>
              <a:rPr lang="es-ES" sz="1400" b="1" dirty="0" smtClean="0">
                <a:solidFill>
                  <a:schemeClr val="tx1"/>
                </a:solidFill>
                <a:latin typeface="Arial" pitchFamily="34" charset="0"/>
                <a:cs typeface="Arial" pitchFamily="34" charset="0"/>
              </a:rPr>
              <a:t>Se trabaja  las áreas de desarrollo físico recreativas dentro de estas: Área Física-Deportiva, Área de la Salud, Área Lúdica, Área al Aire Libre, Área Acuática, Área artística y Área Social y Cultura.</a:t>
            </a:r>
            <a:br>
              <a:rPr lang="es-ES" sz="1400" b="1" dirty="0" smtClean="0">
                <a:solidFill>
                  <a:schemeClr val="tx1"/>
                </a:solidFill>
                <a:latin typeface="Arial" pitchFamily="34" charset="0"/>
                <a:cs typeface="Arial" pitchFamily="34" charset="0"/>
              </a:rPr>
            </a:br>
            <a:r>
              <a:rPr lang="es-ES" sz="1400" b="1" dirty="0" smtClean="0">
                <a:solidFill>
                  <a:schemeClr val="tx1"/>
                </a:solidFill>
                <a:latin typeface="Arial" pitchFamily="34" charset="0"/>
                <a:cs typeface="Arial" pitchFamily="34" charset="0"/>
              </a:rPr>
              <a:t/>
            </a:r>
            <a:br>
              <a:rPr lang="es-ES" sz="1400" b="1" dirty="0" smtClean="0">
                <a:solidFill>
                  <a:schemeClr val="tx1"/>
                </a:solidFill>
                <a:latin typeface="Arial" pitchFamily="34" charset="0"/>
                <a:cs typeface="Arial" pitchFamily="34" charset="0"/>
              </a:rPr>
            </a:br>
            <a:r>
              <a:rPr lang="es-ES" sz="1400" b="1" dirty="0" smtClean="0">
                <a:solidFill>
                  <a:schemeClr val="tx1"/>
                </a:solidFill>
                <a:latin typeface="Arial" pitchFamily="34" charset="0"/>
                <a:cs typeface="Arial" pitchFamily="34" charset="0"/>
              </a:rPr>
              <a:t>Las actividades tienen entre sus características las pausas cortas en las que predomina la alegría y la motivación.</a:t>
            </a:r>
            <a:br>
              <a:rPr lang="es-ES" sz="1400" b="1" dirty="0" smtClean="0">
                <a:solidFill>
                  <a:schemeClr val="tx1"/>
                </a:solidFill>
                <a:latin typeface="Arial" pitchFamily="34" charset="0"/>
                <a:cs typeface="Arial" pitchFamily="34" charset="0"/>
              </a:rPr>
            </a:br>
            <a:r>
              <a:rPr lang="es-ES" sz="1400" b="1" dirty="0" smtClean="0">
                <a:solidFill>
                  <a:schemeClr val="tx1"/>
                </a:solidFill>
                <a:latin typeface="Arial" pitchFamily="34" charset="0"/>
                <a:cs typeface="Arial" pitchFamily="34" charset="0"/>
              </a:rPr>
              <a:t/>
            </a:r>
            <a:br>
              <a:rPr lang="es-ES" sz="1400" b="1" dirty="0" smtClean="0">
                <a:solidFill>
                  <a:schemeClr val="tx1"/>
                </a:solidFill>
                <a:latin typeface="Arial" pitchFamily="34" charset="0"/>
                <a:cs typeface="Arial" pitchFamily="34" charset="0"/>
              </a:rPr>
            </a:br>
            <a:r>
              <a:rPr lang="es-ES" sz="1400" b="1" dirty="0" smtClean="0">
                <a:solidFill>
                  <a:schemeClr val="tx1"/>
                </a:solidFill>
                <a:latin typeface="Arial" pitchFamily="34" charset="0"/>
                <a:cs typeface="Arial" pitchFamily="34" charset="0"/>
              </a:rPr>
              <a:t>Se  recomienda que estas alternativas  se realicen alternado su lugar, espacio, entorno, ejercicios, instrumentos y hasta su metodología de aplicación.</a:t>
            </a:r>
            <a:br>
              <a:rPr lang="es-ES" sz="1400" b="1" dirty="0" smtClean="0">
                <a:solidFill>
                  <a:schemeClr val="tx1"/>
                </a:solidFill>
                <a:latin typeface="Arial" pitchFamily="34" charset="0"/>
                <a:cs typeface="Arial" pitchFamily="34" charset="0"/>
              </a:rPr>
            </a:br>
            <a:r>
              <a:rPr lang="es-ES" sz="1400" b="1" dirty="0" smtClean="0">
                <a:solidFill>
                  <a:schemeClr val="tx1"/>
                </a:solidFill>
                <a:latin typeface="Arial" pitchFamily="34" charset="0"/>
                <a:cs typeface="Arial" pitchFamily="34" charset="0"/>
              </a:rPr>
              <a:t/>
            </a:r>
            <a:br>
              <a:rPr lang="es-ES" sz="1400" b="1" dirty="0" smtClean="0">
                <a:solidFill>
                  <a:schemeClr val="tx1"/>
                </a:solidFill>
                <a:latin typeface="Arial" pitchFamily="34" charset="0"/>
                <a:cs typeface="Arial" pitchFamily="34" charset="0"/>
              </a:rPr>
            </a:br>
            <a:r>
              <a:rPr lang="es-ES" sz="1400" b="1" dirty="0" smtClean="0">
                <a:solidFill>
                  <a:schemeClr val="tx1"/>
                </a:solidFill>
                <a:latin typeface="Arial" pitchFamily="34" charset="0"/>
                <a:cs typeface="Arial" pitchFamily="34" charset="0"/>
              </a:rPr>
              <a:t>La sesión de trabajo se dar en el horario acordado con los administrativos, como también la utilización del material y cuenta con una fase inicial de adaptación al esfuerzo , parte principal donde se aplicara las actividades técnicas direccionadas al mejoramiento dela condición física y motivacional, se finalizara la sesión con la fase final que se llegara a acuerdos actitudinal frente al trabajo desarrollado y próxima practica.</a:t>
            </a:r>
            <a:br>
              <a:rPr lang="es-ES" sz="1400" b="1" dirty="0" smtClean="0">
                <a:solidFill>
                  <a:schemeClr val="tx1"/>
                </a:solidFill>
                <a:latin typeface="Arial" pitchFamily="34" charset="0"/>
                <a:cs typeface="Arial" pitchFamily="34" charset="0"/>
              </a:rPr>
            </a:br>
            <a:r>
              <a:rPr lang="es-ES" sz="1400" b="1" dirty="0" smtClean="0">
                <a:solidFill>
                  <a:schemeClr val="tx1"/>
                </a:solidFill>
                <a:latin typeface="Arial" pitchFamily="34" charset="0"/>
                <a:cs typeface="Arial" pitchFamily="34" charset="0"/>
              </a:rPr>
              <a:t/>
            </a:r>
            <a:br>
              <a:rPr lang="es-ES" sz="1400" b="1" dirty="0" smtClean="0">
                <a:solidFill>
                  <a:schemeClr val="tx1"/>
                </a:solidFill>
                <a:latin typeface="Arial" pitchFamily="34" charset="0"/>
                <a:cs typeface="Arial" pitchFamily="34" charset="0"/>
              </a:rPr>
            </a:br>
            <a:r>
              <a:rPr lang="es-EC" sz="1400" b="1" dirty="0" smtClean="0">
                <a:solidFill>
                  <a:schemeClr val="tx1"/>
                </a:solidFill>
                <a:latin typeface="Arial" pitchFamily="34" charset="0"/>
                <a:cs typeface="Arial" pitchFamily="34" charset="0"/>
              </a:rPr>
              <a:t>Se realizara 12 sesiones divididas en diferentes contenidos técnicos para el manejo de las diferentes áreas, en cargas horarias de  dos veces por semana durando este programa dos meses seguidos. </a:t>
            </a:r>
            <a:r>
              <a:rPr lang="es-ES" sz="1400" b="1" dirty="0" smtClean="0">
                <a:solidFill>
                  <a:schemeClr val="tx1"/>
                </a:solidFill>
                <a:latin typeface="Arial" pitchFamily="34" charset="0"/>
                <a:cs typeface="Arial" pitchFamily="34" charset="0"/>
              </a:rPr>
              <a:t/>
            </a:r>
            <a:br>
              <a:rPr lang="es-ES" sz="1400" b="1" dirty="0" smtClean="0">
                <a:solidFill>
                  <a:schemeClr val="tx1"/>
                </a:solidFill>
                <a:latin typeface="Arial" pitchFamily="34" charset="0"/>
                <a:cs typeface="Arial" pitchFamily="34" charset="0"/>
              </a:rPr>
            </a:br>
            <a:endParaRPr lang="es-ES" sz="1400" b="1" dirty="0">
              <a:solidFill>
                <a:schemeClr val="tx1"/>
              </a:solidFill>
              <a:latin typeface="Arial" pitchFamily="34" charset="0"/>
              <a:cs typeface="Arial" pitchFamily="34" charset="0"/>
            </a:endParaRPr>
          </a:p>
        </p:txBody>
      </p:sp>
      <p:sp>
        <p:nvSpPr>
          <p:cNvPr id="3" name="2 Rectángulo redondeado"/>
          <p:cNvSpPr/>
          <p:nvPr/>
        </p:nvSpPr>
        <p:spPr>
          <a:xfrm>
            <a:off x="1577178" y="-9871"/>
            <a:ext cx="6357982" cy="500066"/>
          </a:xfrm>
          <a:prstGeom prst="roundRect">
            <a:avLst/>
          </a:prstGeom>
          <a:solidFill>
            <a:srgbClr val="00B05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latin typeface="Arial" pitchFamily="34" charset="0"/>
                <a:cs typeface="Arial" pitchFamily="34" charset="0"/>
              </a:rPr>
              <a:t>CARACTERISTICAS DEL PROGRAMA</a:t>
            </a:r>
            <a:endParaRPr lang="es-ES" sz="2000" b="1" dirty="0">
              <a:solidFill>
                <a:schemeClr val="tx1"/>
              </a:solidFill>
              <a:latin typeface="Arial" pitchFamily="34" charset="0"/>
              <a:cs typeface="Arial" pitchFamily="34" charset="0"/>
            </a:endParaRPr>
          </a:p>
        </p:txBody>
      </p:sp>
    </p:spTree>
  </p:cSld>
  <p:clrMapOvr>
    <a:masterClrMapping/>
  </p:clrMapOvr>
  <p:transition>
    <p:blinds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4953" y="571479"/>
            <a:ext cx="7961824" cy="2000548"/>
          </a:xfrm>
          <a:prstGeom prst="rect">
            <a:avLst/>
          </a:prstGeom>
        </p:spPr>
        <p:txBody>
          <a:bodyPr wrap="square">
            <a:spAutoFit/>
          </a:bodyPr>
          <a:lstStyle/>
          <a:p>
            <a:pPr lvl="1" algn="ctr"/>
            <a:endParaRPr lang="es-ES" sz="2800" b="1" dirty="0" smtClean="0">
              <a:latin typeface="Arial" pitchFamily="34" charset="0"/>
              <a:cs typeface="Arial" pitchFamily="34" charset="0"/>
            </a:endParaRPr>
          </a:p>
          <a:p>
            <a:pPr lvl="1" algn="ctr"/>
            <a:r>
              <a:rPr lang="es-ES" sz="2800" b="1" dirty="0" smtClean="0">
                <a:latin typeface="Arial" pitchFamily="34" charset="0"/>
                <a:cs typeface="Arial" pitchFamily="34" charset="0"/>
              </a:rPr>
              <a:t>RESULTADOS </a:t>
            </a:r>
            <a:r>
              <a:rPr lang="es-ES" sz="2800" b="1" dirty="0">
                <a:latin typeface="Arial" pitchFamily="34" charset="0"/>
                <a:cs typeface="Arial" pitchFamily="34" charset="0"/>
              </a:rPr>
              <a:t>ESPERADOS</a:t>
            </a:r>
            <a:r>
              <a:rPr lang="es-ES" sz="2800" b="1" dirty="0" smtClean="0">
                <a:solidFill>
                  <a:schemeClr val="accent6">
                    <a:lumMod val="75000"/>
                  </a:schemeClr>
                </a:solidFill>
                <a:latin typeface="Arial" pitchFamily="34" charset="0"/>
                <a:cs typeface="Arial" pitchFamily="34" charset="0"/>
              </a:rPr>
              <a:t>.</a:t>
            </a:r>
          </a:p>
          <a:p>
            <a:pPr lvl="1" algn="ctr"/>
            <a:endParaRPr lang="es-ES" sz="2800" b="1" i="1" dirty="0" smtClean="0">
              <a:solidFill>
                <a:schemeClr val="accent6">
                  <a:lumMod val="75000"/>
                </a:schemeClr>
              </a:solidFill>
            </a:endParaRPr>
          </a:p>
          <a:p>
            <a:pPr lvl="1" algn="ctr"/>
            <a:endParaRPr lang="es-ES" sz="2000" b="1" i="1" dirty="0" smtClean="0">
              <a:solidFill>
                <a:schemeClr val="accent6">
                  <a:lumMod val="75000"/>
                </a:schemeClr>
              </a:solidFill>
            </a:endParaRPr>
          </a:p>
          <a:p>
            <a:pPr lvl="1" algn="ctr"/>
            <a:endParaRPr lang="es-EC" sz="2000" b="1" i="1" dirty="0">
              <a:solidFill>
                <a:schemeClr val="accent6">
                  <a:lumMod val="75000"/>
                </a:schemeClr>
              </a:solidFill>
            </a:endParaRPr>
          </a:p>
        </p:txBody>
      </p:sp>
      <p:sp>
        <p:nvSpPr>
          <p:cNvPr id="6" name="5 Redondear rectángulo de esquina diagonal"/>
          <p:cNvSpPr/>
          <p:nvPr/>
        </p:nvSpPr>
        <p:spPr>
          <a:xfrm>
            <a:off x="785786" y="928670"/>
            <a:ext cx="7500990" cy="1071570"/>
          </a:xfrm>
          <a:prstGeom prst="round2DiagRect">
            <a:avLst>
              <a:gd name="adj1" fmla="val 0"/>
              <a:gd name="adj2" fmla="val 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dondear rectángulo de esquina diagonal"/>
          <p:cNvSpPr/>
          <p:nvPr/>
        </p:nvSpPr>
        <p:spPr>
          <a:xfrm>
            <a:off x="1714480" y="1214422"/>
            <a:ext cx="5572164" cy="571504"/>
          </a:xfrm>
          <a:prstGeom prst="round2DiagRect">
            <a:avLst>
              <a:gd name="adj1" fmla="val 10898"/>
              <a:gd name="adj2" fmla="val 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latin typeface="Arial" pitchFamily="34" charset="0"/>
                <a:cs typeface="Arial" pitchFamily="34" charset="0"/>
              </a:rPr>
              <a:t>RESULTADOS ESPERADOS.</a:t>
            </a:r>
            <a:endParaRPr lang="es-ES" sz="2400" b="1" dirty="0">
              <a:solidFill>
                <a:schemeClr val="tx1"/>
              </a:solidFill>
              <a:latin typeface="Arial" pitchFamily="34" charset="0"/>
              <a:cs typeface="Arial" pitchFamily="34" charset="0"/>
            </a:endParaRPr>
          </a:p>
        </p:txBody>
      </p:sp>
      <p:sp>
        <p:nvSpPr>
          <p:cNvPr id="8" name="7 Rectángulo"/>
          <p:cNvSpPr/>
          <p:nvPr/>
        </p:nvSpPr>
        <p:spPr>
          <a:xfrm>
            <a:off x="678629" y="2064195"/>
            <a:ext cx="7643866" cy="1015663"/>
          </a:xfrm>
          <a:prstGeom prst="rect">
            <a:avLst/>
          </a:prstGeom>
        </p:spPr>
        <p:txBody>
          <a:bodyPr wrap="square">
            <a:spAutoFit/>
          </a:bodyPr>
          <a:lstStyle/>
          <a:p>
            <a:pPr lvl="0" eaLnBrk="0" fontAlgn="base" hangingPunct="0">
              <a:spcBef>
                <a:spcPct val="0"/>
              </a:spcBef>
              <a:spcAft>
                <a:spcPct val="0"/>
              </a:spcAft>
              <a:buFont typeface="Wingdings" pitchFamily="2" charset="2"/>
              <a:buChar char="Ø"/>
            </a:pPr>
            <a:r>
              <a:rPr lang="es-ES" sz="2000" dirty="0" smtClean="0">
                <a:solidFill>
                  <a:prstClr val="black"/>
                </a:solidFill>
                <a:latin typeface="Arial" pitchFamily="34" charset="0"/>
                <a:ea typeface="Calibri" pitchFamily="34" charset="0"/>
                <a:cs typeface="Arial" pitchFamily="34" charset="0"/>
              </a:rPr>
              <a:t>Mejor condición física del </a:t>
            </a:r>
            <a:r>
              <a:rPr lang="es-ES" sz="2000" dirty="0" smtClean="0">
                <a:solidFill>
                  <a:prstClr val="black"/>
                </a:solidFill>
                <a:latin typeface="Arial" pitchFamily="34" charset="0"/>
                <a:ea typeface="Times New Roman" pitchFamily="18" charset="0"/>
                <a:cs typeface="Arial" pitchFamily="34" charset="0"/>
              </a:rPr>
              <a:t>personal </a:t>
            </a:r>
            <a:r>
              <a:rPr lang="es-EC" sz="2000" dirty="0" smtClean="0">
                <a:solidFill>
                  <a:prstClr val="black"/>
                </a:solidFill>
                <a:latin typeface="Arial" pitchFamily="34" charset="0"/>
                <a:ea typeface="Times New Roman" pitchFamily="18" charset="0"/>
                <a:cs typeface="Arial" pitchFamily="34" charset="0"/>
              </a:rPr>
              <a:t>de la Estación Naval Quito”</a:t>
            </a:r>
          </a:p>
          <a:p>
            <a:pPr lvl="0" eaLnBrk="0" fontAlgn="base" hangingPunct="0">
              <a:spcBef>
                <a:spcPct val="0"/>
              </a:spcBef>
              <a:spcAft>
                <a:spcPct val="0"/>
              </a:spcAft>
              <a:buFont typeface="Wingdings" pitchFamily="2" charset="2"/>
              <a:buChar char="Ø"/>
            </a:pPr>
            <a:r>
              <a:rPr lang="es-ES" sz="2000" dirty="0" smtClean="0">
                <a:solidFill>
                  <a:prstClr val="black"/>
                </a:solidFill>
                <a:latin typeface="Arial" pitchFamily="34" charset="0"/>
                <a:ea typeface="Calibri" pitchFamily="34" charset="0"/>
                <a:cs typeface="Arial" pitchFamily="34" charset="0"/>
              </a:rPr>
              <a:t>Desarrollo de cualidades físicas y emocionales</a:t>
            </a:r>
            <a:endParaRPr lang="es-EC" sz="2000" dirty="0" smtClean="0">
              <a:solidFill>
                <a:prstClr val="black"/>
              </a:solidFill>
              <a:latin typeface="Arial" pitchFamily="34" charset="0"/>
              <a:ea typeface="Times New Roman" pitchFamily="18" charset="0"/>
              <a:cs typeface="Arial" pitchFamily="34" charset="0"/>
            </a:endParaRPr>
          </a:p>
          <a:p>
            <a:pPr lvl="0" eaLnBrk="0" fontAlgn="base" hangingPunct="0">
              <a:spcBef>
                <a:spcPct val="0"/>
              </a:spcBef>
              <a:spcAft>
                <a:spcPct val="0"/>
              </a:spcAft>
              <a:buFont typeface="Wingdings" pitchFamily="2" charset="2"/>
              <a:buChar char="Ø"/>
            </a:pPr>
            <a:r>
              <a:rPr lang="es-ES" sz="2000" dirty="0" smtClean="0">
                <a:solidFill>
                  <a:prstClr val="black"/>
                </a:solidFill>
                <a:latin typeface="Arial" pitchFamily="34" charset="0"/>
                <a:ea typeface="Calibri" pitchFamily="34" charset="0"/>
                <a:cs typeface="Arial" pitchFamily="34" charset="0"/>
              </a:rPr>
              <a:t>Mejores resultados de desenvolvimiento laboral.</a:t>
            </a:r>
            <a:endParaRPr lang="es-ES" sz="2000" dirty="0" smtClean="0">
              <a:solidFill>
                <a:prstClr val="black"/>
              </a:solidFill>
              <a:latin typeface="Arial" pitchFamily="34" charset="0"/>
              <a:cs typeface="Arial" pitchFamily="34" charset="0"/>
            </a:endParaRPr>
          </a:p>
        </p:txBody>
      </p:sp>
      <p:pic>
        <p:nvPicPr>
          <p:cNvPr id="7170" name="Picture 2" descr="C:\Windows\System32\config\systemprofile\Pictures\th.jpg"/>
          <p:cNvPicPr>
            <a:picLocks noChangeAspect="1" noChangeArrowheads="1"/>
          </p:cNvPicPr>
          <p:nvPr/>
        </p:nvPicPr>
        <p:blipFill>
          <a:blip r:embed="rId2"/>
          <a:srcRect/>
          <a:stretch>
            <a:fillRect/>
          </a:stretch>
        </p:blipFill>
        <p:spPr bwMode="auto">
          <a:xfrm>
            <a:off x="1049274" y="3356992"/>
            <a:ext cx="6902576" cy="2571768"/>
          </a:xfrm>
          <a:prstGeom prst="rect">
            <a:avLst/>
          </a:prstGeom>
          <a:noFill/>
        </p:spPr>
      </p:pic>
    </p:spTree>
    <p:extLst>
      <p:ext uri="{BB962C8B-B14F-4D97-AF65-F5344CB8AC3E}">
        <p14:creationId xmlns:p14="http://schemas.microsoft.com/office/powerpoint/2010/main" val="500396671"/>
      </p:ext>
    </p:extLst>
  </p:cSld>
  <p:clrMapOvr>
    <a:masterClrMapping/>
  </p:clrMapOvr>
  <p:transition>
    <p:blind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Título"/>
          <p:cNvSpPr txBox="1">
            <a:spLocks/>
          </p:cNvSpPr>
          <p:nvPr/>
        </p:nvSpPr>
        <p:spPr>
          <a:xfrm>
            <a:off x="158437" y="554343"/>
            <a:ext cx="8305800" cy="720080"/>
          </a:xfrm>
          <a:prstGeom prst="rect">
            <a:avLst/>
          </a:prstGeom>
          <a:solidFill>
            <a:srgbClr val="FFFF00"/>
          </a:solidFill>
          <a:ln>
            <a:solidFill>
              <a:srgbClr val="FF0000"/>
            </a:solidFill>
          </a:ln>
        </p:spPr>
        <p:txBody>
          <a:bodyPr vert="horz" lIns="0" tIns="45720" rIns="0" bIns="0" anchor="b">
            <a:norm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3200" b="1" dirty="0" smtClean="0">
                <a:solidFill>
                  <a:srgbClr val="FF0000"/>
                </a:solidFill>
                <a:latin typeface="Arial" pitchFamily="34" charset="0"/>
                <a:cs typeface="Arial" pitchFamily="34" charset="0"/>
              </a:rPr>
              <a:t>DELIMITACION DEL PROBLEMA </a:t>
            </a:r>
            <a:endParaRPr lang="es-ES" sz="3200" dirty="0">
              <a:solidFill>
                <a:srgbClr val="FF0000"/>
              </a:solidFill>
              <a:latin typeface="Arial" pitchFamily="34" charset="0"/>
              <a:cs typeface="Arial" pitchFamily="34" charset="0"/>
            </a:endParaRPr>
          </a:p>
        </p:txBody>
      </p:sp>
      <p:pic>
        <p:nvPicPr>
          <p:cNvPr id="5" name="Imagen 4"/>
          <p:cNvPicPr>
            <a:picLocks noChangeAspect="1"/>
          </p:cNvPicPr>
          <p:nvPr/>
        </p:nvPicPr>
        <p:blipFill>
          <a:blip r:embed="rId2"/>
          <a:stretch>
            <a:fillRect/>
          </a:stretch>
        </p:blipFill>
        <p:spPr>
          <a:xfrm>
            <a:off x="7784474" y="116632"/>
            <a:ext cx="1359526" cy="1359526"/>
          </a:xfrm>
          <a:prstGeom prst="rect">
            <a:avLst/>
          </a:prstGeom>
          <a:ln>
            <a:solidFill>
              <a:srgbClr val="FF0000"/>
            </a:solidFill>
          </a:ln>
        </p:spPr>
      </p:pic>
      <p:graphicFrame>
        <p:nvGraphicFramePr>
          <p:cNvPr id="6" name="Diagrama 5"/>
          <p:cNvGraphicFramePr/>
          <p:nvPr>
            <p:extLst>
              <p:ext uri="{D42A27DB-BD31-4B8C-83A1-F6EECF244321}">
                <p14:modId xmlns:p14="http://schemas.microsoft.com/office/powerpoint/2010/main" val="5109344"/>
              </p:ext>
            </p:extLst>
          </p:nvPr>
        </p:nvGraphicFramePr>
        <p:xfrm>
          <a:off x="-36877" y="1596701"/>
          <a:ext cx="4474744" cy="480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p:cNvSpPr txBox="1"/>
          <p:nvPr/>
        </p:nvSpPr>
        <p:spPr>
          <a:xfrm>
            <a:off x="2483768" y="2411765"/>
            <a:ext cx="1666931" cy="369332"/>
          </a:xfrm>
          <a:prstGeom prst="rect">
            <a:avLst/>
          </a:prstGeom>
          <a:solidFill>
            <a:srgbClr val="FFFF00"/>
          </a:solidFill>
        </p:spPr>
        <p:txBody>
          <a:bodyPr wrap="none" rtlCol="0">
            <a:spAutoFit/>
          </a:bodyPr>
          <a:lstStyle/>
          <a:p>
            <a:r>
              <a:rPr lang="es-EC" dirty="0" smtClean="0">
                <a:solidFill>
                  <a:srgbClr val="FF0000"/>
                </a:solidFill>
              </a:rPr>
              <a:t>MOTIVACION</a:t>
            </a:r>
            <a:endParaRPr lang="es-EC" dirty="0">
              <a:solidFill>
                <a:srgbClr val="FF0000"/>
              </a:solidFill>
            </a:endParaRPr>
          </a:p>
        </p:txBody>
      </p:sp>
      <p:sp>
        <p:nvSpPr>
          <p:cNvPr id="8" name="CuadroTexto 7"/>
          <p:cNvSpPr txBox="1"/>
          <p:nvPr/>
        </p:nvSpPr>
        <p:spPr>
          <a:xfrm>
            <a:off x="1463594" y="5761397"/>
            <a:ext cx="1440523" cy="369332"/>
          </a:xfrm>
          <a:prstGeom prst="rect">
            <a:avLst/>
          </a:prstGeom>
          <a:solidFill>
            <a:srgbClr val="FFFF00"/>
          </a:solidFill>
        </p:spPr>
        <p:txBody>
          <a:bodyPr wrap="none" rtlCol="0">
            <a:spAutoFit/>
          </a:bodyPr>
          <a:lstStyle/>
          <a:p>
            <a:r>
              <a:rPr lang="es-EC" dirty="0" smtClean="0">
                <a:solidFill>
                  <a:srgbClr val="FF0000"/>
                </a:solidFill>
              </a:rPr>
              <a:t>VOLUNTAD</a:t>
            </a:r>
            <a:endParaRPr lang="es-EC" dirty="0">
              <a:solidFill>
                <a:srgbClr val="FF0000"/>
              </a:solidFill>
            </a:endParaRPr>
          </a:p>
        </p:txBody>
      </p:sp>
      <p:sp>
        <p:nvSpPr>
          <p:cNvPr id="9" name="CuadroTexto 8"/>
          <p:cNvSpPr txBox="1"/>
          <p:nvPr/>
        </p:nvSpPr>
        <p:spPr>
          <a:xfrm>
            <a:off x="-55162" y="2412778"/>
            <a:ext cx="1189428" cy="369332"/>
          </a:xfrm>
          <a:prstGeom prst="rect">
            <a:avLst/>
          </a:prstGeom>
          <a:solidFill>
            <a:srgbClr val="FFFF00"/>
          </a:solidFill>
        </p:spPr>
        <p:txBody>
          <a:bodyPr wrap="none" rtlCol="0">
            <a:spAutoFit/>
          </a:bodyPr>
          <a:lstStyle/>
          <a:p>
            <a:r>
              <a:rPr lang="es-EC" dirty="0" smtClean="0">
                <a:solidFill>
                  <a:srgbClr val="FF0000"/>
                </a:solidFill>
              </a:rPr>
              <a:t>ACTITUD</a:t>
            </a:r>
            <a:endParaRPr lang="es-EC" dirty="0">
              <a:solidFill>
                <a:srgbClr val="FF0000"/>
              </a:solidFill>
            </a:endParaRPr>
          </a:p>
        </p:txBody>
      </p:sp>
      <p:sp>
        <p:nvSpPr>
          <p:cNvPr id="13" name="CuadroTexto 12"/>
          <p:cNvSpPr txBox="1"/>
          <p:nvPr/>
        </p:nvSpPr>
        <p:spPr>
          <a:xfrm rot="16200000">
            <a:off x="1087914" y="2783787"/>
            <a:ext cx="2191882" cy="369332"/>
          </a:xfrm>
          <a:prstGeom prst="rect">
            <a:avLst/>
          </a:prstGeom>
          <a:noFill/>
        </p:spPr>
        <p:txBody>
          <a:bodyPr wrap="none" rtlCol="0">
            <a:spAutoFit/>
          </a:bodyPr>
          <a:lstStyle/>
          <a:p>
            <a:r>
              <a:rPr lang="es-EC" dirty="0" smtClean="0">
                <a:solidFill>
                  <a:srgbClr val="FF0000"/>
                </a:solidFill>
              </a:rPr>
              <a:t>FALTA DE INTERES</a:t>
            </a:r>
            <a:endParaRPr lang="es-EC" dirty="0">
              <a:solidFill>
                <a:srgbClr val="FF0000"/>
              </a:solidFill>
            </a:endParaRPr>
          </a:p>
        </p:txBody>
      </p:sp>
      <p:sp>
        <p:nvSpPr>
          <p:cNvPr id="14" name="CuadroTexto 13"/>
          <p:cNvSpPr txBox="1"/>
          <p:nvPr/>
        </p:nvSpPr>
        <p:spPr>
          <a:xfrm rot="1770490">
            <a:off x="1960386" y="4416114"/>
            <a:ext cx="2713692" cy="369332"/>
          </a:xfrm>
          <a:prstGeom prst="rect">
            <a:avLst/>
          </a:prstGeom>
          <a:noFill/>
        </p:spPr>
        <p:txBody>
          <a:bodyPr wrap="none" rtlCol="0">
            <a:spAutoFit/>
          </a:bodyPr>
          <a:lstStyle/>
          <a:p>
            <a:r>
              <a:rPr lang="es-EC" dirty="0" smtClean="0">
                <a:solidFill>
                  <a:srgbClr val="FF0000"/>
                </a:solidFill>
              </a:rPr>
              <a:t>ACTITIDAD RUTINARIA</a:t>
            </a:r>
            <a:endParaRPr lang="es-EC" dirty="0">
              <a:solidFill>
                <a:srgbClr val="FF0000"/>
              </a:solidFill>
            </a:endParaRPr>
          </a:p>
        </p:txBody>
      </p:sp>
      <p:sp>
        <p:nvSpPr>
          <p:cNvPr id="15" name="CuadroTexto 14"/>
          <p:cNvSpPr txBox="1"/>
          <p:nvPr/>
        </p:nvSpPr>
        <p:spPr>
          <a:xfrm rot="19867407">
            <a:off x="-256477" y="4460085"/>
            <a:ext cx="2643609" cy="369332"/>
          </a:xfrm>
          <a:prstGeom prst="rect">
            <a:avLst/>
          </a:prstGeom>
          <a:noFill/>
        </p:spPr>
        <p:txBody>
          <a:bodyPr wrap="none" rtlCol="0">
            <a:spAutoFit/>
          </a:bodyPr>
          <a:lstStyle/>
          <a:p>
            <a:r>
              <a:rPr lang="es-EC" dirty="0" smtClean="0">
                <a:solidFill>
                  <a:srgbClr val="FF0000"/>
                </a:solidFill>
              </a:rPr>
              <a:t>ACTITIDAD OBLIGADA</a:t>
            </a:r>
            <a:endParaRPr lang="es-EC" dirty="0">
              <a:solidFill>
                <a:srgbClr val="FF0000"/>
              </a:solidFill>
            </a:endParaRPr>
          </a:p>
        </p:txBody>
      </p:sp>
      <p:graphicFrame>
        <p:nvGraphicFramePr>
          <p:cNvPr id="19" name="Diagrama 18"/>
          <p:cNvGraphicFramePr/>
          <p:nvPr>
            <p:extLst>
              <p:ext uri="{D42A27DB-BD31-4B8C-83A1-F6EECF244321}">
                <p14:modId xmlns:p14="http://schemas.microsoft.com/office/powerpoint/2010/main" val="2046856787"/>
              </p:ext>
            </p:extLst>
          </p:nvPr>
        </p:nvGraphicFramePr>
        <p:xfrm>
          <a:off x="4572000" y="1663750"/>
          <a:ext cx="4474744" cy="48012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460869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036373983"/>
              </p:ext>
            </p:extLst>
          </p:nvPr>
        </p:nvGraphicFramePr>
        <p:xfrm>
          <a:off x="107505" y="1991486"/>
          <a:ext cx="8822214" cy="4771350"/>
        </p:xfrm>
        <a:graphic>
          <a:graphicData uri="http://schemas.openxmlformats.org/drawingml/2006/table">
            <a:tbl>
              <a:tblPr/>
              <a:tblGrid>
                <a:gridCol w="1649377"/>
                <a:gridCol w="1713869"/>
                <a:gridCol w="1473136"/>
                <a:gridCol w="2161494"/>
                <a:gridCol w="1824338"/>
              </a:tblGrid>
              <a:tr h="461966">
                <a:tc>
                  <a:txBody>
                    <a:bodyPr/>
                    <a:lstStyle/>
                    <a:p>
                      <a:pPr algn="ctr">
                        <a:lnSpc>
                          <a:spcPct val="115000"/>
                        </a:lnSpc>
                        <a:spcAft>
                          <a:spcPts val="0"/>
                        </a:spcAft>
                      </a:pPr>
                      <a:r>
                        <a:rPr lang="es-ES" sz="1400" b="1" dirty="0">
                          <a:solidFill>
                            <a:srgbClr val="000000"/>
                          </a:solidFill>
                          <a:latin typeface="Arial" pitchFamily="34" charset="0"/>
                          <a:ea typeface="Calibri"/>
                          <a:cs typeface="Arial" pitchFamily="34" charset="0"/>
                        </a:rPr>
                        <a:t>Contenido </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1400" b="1" dirty="0">
                          <a:solidFill>
                            <a:srgbClr val="000000"/>
                          </a:solidFill>
                          <a:latin typeface="Arial" pitchFamily="34" charset="0"/>
                          <a:ea typeface="Calibri"/>
                          <a:cs typeface="Arial" pitchFamily="34" charset="0"/>
                        </a:rPr>
                        <a:t>Tareas</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1400" b="1" dirty="0">
                          <a:solidFill>
                            <a:srgbClr val="000000"/>
                          </a:solidFill>
                          <a:latin typeface="Arial" pitchFamily="34" charset="0"/>
                          <a:ea typeface="Calibri"/>
                          <a:cs typeface="Arial" pitchFamily="34" charset="0"/>
                        </a:rPr>
                        <a:t>Tiempo</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1400" b="1" dirty="0">
                          <a:solidFill>
                            <a:srgbClr val="000000"/>
                          </a:solidFill>
                          <a:latin typeface="Arial" pitchFamily="34" charset="0"/>
                          <a:ea typeface="Calibri"/>
                          <a:cs typeface="Arial" pitchFamily="34" charset="0"/>
                        </a:rPr>
                        <a:t>Indicaciones metodológicas</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1400" b="1" dirty="0">
                          <a:solidFill>
                            <a:srgbClr val="000000"/>
                          </a:solidFill>
                          <a:latin typeface="Arial" pitchFamily="34" charset="0"/>
                          <a:ea typeface="Calibri"/>
                          <a:cs typeface="Arial" pitchFamily="34" charset="0"/>
                        </a:rPr>
                        <a:t>Recurso</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92D050"/>
                    </a:solidFill>
                  </a:tcPr>
                </a:tc>
              </a:tr>
              <a:tr h="4280622">
                <a:tc>
                  <a:txBody>
                    <a:bodyPr/>
                    <a:lstStyle/>
                    <a:p>
                      <a:pPr algn="just">
                        <a:lnSpc>
                          <a:spcPct val="115000"/>
                        </a:lnSpc>
                        <a:spcAft>
                          <a:spcPts val="0"/>
                        </a:spcAft>
                      </a:pPr>
                      <a:r>
                        <a:rPr lang="es-ES" sz="1400" b="1" dirty="0">
                          <a:solidFill>
                            <a:srgbClr val="000000"/>
                          </a:solidFill>
                          <a:latin typeface="Arial"/>
                          <a:ea typeface="Calibri"/>
                        </a:rPr>
                        <a:t>Aplicación de juegos tradicionales</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Aplicación de juego en espacios abiertos, juegos de cogidas y carreras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Juegos de reacción y lanzamientos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Excursiones colaborativas y grupales </a:t>
                      </a:r>
                      <a:endParaRPr lang="es-ES" sz="1400" b="1" dirty="0">
                        <a:solidFill>
                          <a:srgbClr val="000000"/>
                        </a:solidFill>
                        <a:latin typeface="Times New Roman"/>
                        <a:ea typeface="Times New Roman"/>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c>
                  <a:txBody>
                    <a:bodyPr/>
                    <a:lstStyle/>
                    <a:p>
                      <a:pPr algn="just">
                        <a:lnSpc>
                          <a:spcPct val="115000"/>
                        </a:lnSpc>
                        <a:spcAft>
                          <a:spcPts val="0"/>
                        </a:spcAft>
                      </a:pPr>
                      <a:r>
                        <a:rPr lang="es-ES" sz="1400" b="1" dirty="0">
                          <a:solidFill>
                            <a:srgbClr val="000000"/>
                          </a:solidFill>
                          <a:latin typeface="Arial"/>
                          <a:ea typeface="Calibri"/>
                        </a:rPr>
                        <a:t>Integración y socialización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
                      </a:r>
                      <a:br>
                        <a:rPr lang="es-ES" sz="1400" b="1" dirty="0">
                          <a:solidFill>
                            <a:srgbClr val="000000"/>
                          </a:solidFill>
                          <a:latin typeface="Arial"/>
                          <a:ea typeface="Calibri"/>
                        </a:rPr>
                      </a:br>
                      <a:r>
                        <a:rPr lang="es-ES" sz="1400" b="1" dirty="0">
                          <a:solidFill>
                            <a:srgbClr val="000000"/>
                          </a:solidFill>
                          <a:latin typeface="Arial"/>
                          <a:ea typeface="Calibri"/>
                        </a:rPr>
                        <a:t>Carreras libre y voluntarias a propias intensidades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Logros a alcanzar mayores distancias y desplazamientos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Participación y colaboración permanente por medio de puntos referenciales de llegada </a:t>
                      </a:r>
                      <a:endParaRPr lang="es-ES" sz="1400" b="1" dirty="0">
                        <a:solidFill>
                          <a:srgbClr val="000000"/>
                        </a:solidFill>
                        <a:latin typeface="Times New Roman"/>
                        <a:ea typeface="Times New Roman"/>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c>
                  <a:txBody>
                    <a:bodyPr/>
                    <a:lstStyle/>
                    <a:p>
                      <a:pPr algn="ctr">
                        <a:lnSpc>
                          <a:spcPct val="115000"/>
                        </a:lnSpc>
                        <a:spcAft>
                          <a:spcPts val="0"/>
                        </a:spcAft>
                      </a:pPr>
                      <a:r>
                        <a:rPr lang="es-ES" sz="1400" b="1" dirty="0">
                          <a:solidFill>
                            <a:srgbClr val="000000"/>
                          </a:solidFill>
                          <a:latin typeface="Arial"/>
                          <a:ea typeface="Calibri"/>
                        </a:rPr>
                        <a:t>90 minutos </a:t>
                      </a:r>
                      <a:endParaRPr lang="es-ES" sz="1400" b="1" dirty="0">
                        <a:solidFill>
                          <a:srgbClr val="000000"/>
                        </a:solidFill>
                        <a:latin typeface="Times New Roman"/>
                        <a:ea typeface="Times New Roman"/>
                      </a:endParaRPr>
                    </a:p>
                    <a:p>
                      <a:pPr algn="ctr">
                        <a:lnSpc>
                          <a:spcPct val="115000"/>
                        </a:lnSpc>
                        <a:spcAft>
                          <a:spcPts val="0"/>
                        </a:spcAft>
                      </a:pPr>
                      <a:r>
                        <a:rPr lang="es-ES" sz="1400" b="1" dirty="0">
                          <a:solidFill>
                            <a:srgbClr val="000000"/>
                          </a:solidFill>
                          <a:latin typeface="Arial"/>
                          <a:ea typeface="Calibri"/>
                        </a:rPr>
                        <a:t>90 minutos </a:t>
                      </a:r>
                      <a:endParaRPr lang="es-ES" sz="1400" b="1" dirty="0">
                        <a:solidFill>
                          <a:srgbClr val="000000"/>
                        </a:solidFill>
                        <a:latin typeface="Times New Roman"/>
                        <a:ea typeface="Times New Roman"/>
                      </a:endParaRPr>
                    </a:p>
                    <a:p>
                      <a:pPr algn="ctr">
                        <a:lnSpc>
                          <a:spcPct val="115000"/>
                        </a:lnSpc>
                        <a:spcAft>
                          <a:spcPts val="0"/>
                        </a:spcAft>
                      </a:pPr>
                      <a:r>
                        <a:rPr lang="es-ES" sz="1400" b="1" dirty="0">
                          <a:solidFill>
                            <a:srgbClr val="000000"/>
                          </a:solidFill>
                          <a:latin typeface="Arial"/>
                          <a:ea typeface="Calibri"/>
                        </a:rPr>
                        <a:t>90 minutos </a:t>
                      </a:r>
                      <a:endParaRPr lang="es-ES" sz="1400" b="1" dirty="0">
                        <a:solidFill>
                          <a:srgbClr val="000000"/>
                        </a:solidFill>
                        <a:latin typeface="Times New Roman"/>
                        <a:ea typeface="Times New Roman"/>
                      </a:endParaRPr>
                    </a:p>
                    <a:p>
                      <a:pPr algn="ctr">
                        <a:lnSpc>
                          <a:spcPct val="115000"/>
                        </a:lnSpc>
                        <a:spcAft>
                          <a:spcPts val="0"/>
                        </a:spcAft>
                      </a:pPr>
                      <a:r>
                        <a:rPr lang="es-ES" sz="1400" b="1" dirty="0">
                          <a:solidFill>
                            <a:srgbClr val="000000"/>
                          </a:solidFill>
                          <a:latin typeface="Arial"/>
                          <a:ea typeface="Calibri"/>
                        </a:rPr>
                        <a:t>120 minutos </a:t>
                      </a:r>
                      <a:endParaRPr lang="es-ES" sz="1400" b="1" dirty="0">
                        <a:solidFill>
                          <a:srgbClr val="000000"/>
                        </a:solidFill>
                        <a:latin typeface="Times New Roman"/>
                        <a:ea typeface="Times New Roman"/>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c>
                  <a:txBody>
                    <a:bodyPr/>
                    <a:lstStyle/>
                    <a:p>
                      <a:pPr algn="just">
                        <a:lnSpc>
                          <a:spcPct val="115000"/>
                        </a:lnSpc>
                        <a:spcAft>
                          <a:spcPts val="0"/>
                        </a:spcAft>
                      </a:pPr>
                      <a:r>
                        <a:rPr lang="es-ES" sz="1400" b="1" dirty="0">
                          <a:solidFill>
                            <a:srgbClr val="000000"/>
                          </a:solidFill>
                          <a:latin typeface="Arial"/>
                          <a:ea typeface="Calibri"/>
                        </a:rPr>
                        <a:t>Todos participan en cada grupo establecido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Comportamiento de socialización con el compañero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Lanzamientos en grupos a competir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Todos colaboran, a cumplir los requerimientos del juego.</a:t>
                      </a:r>
                      <a:endParaRPr lang="es-ES" sz="1400" b="1" dirty="0">
                        <a:solidFill>
                          <a:srgbClr val="000000"/>
                        </a:solidFill>
                        <a:latin typeface="Times New Roman"/>
                        <a:ea typeface="Times New Roman"/>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c>
                  <a:txBody>
                    <a:bodyPr/>
                    <a:lstStyle/>
                    <a:p>
                      <a:pPr algn="just">
                        <a:lnSpc>
                          <a:spcPct val="115000"/>
                        </a:lnSpc>
                        <a:spcAft>
                          <a:spcPts val="0"/>
                        </a:spcAft>
                      </a:pPr>
                      <a:r>
                        <a:rPr lang="es-ES" sz="1400" b="1" dirty="0">
                          <a:solidFill>
                            <a:srgbClr val="000000"/>
                          </a:solidFill>
                          <a:latin typeface="Arial"/>
                          <a:ea typeface="Calibri"/>
                        </a:rPr>
                        <a:t>Sogas, estacas, ensacados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Grabadora, cintas, pitos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Pelotas, cintas, estacas y costales</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Sogas, estacas, ensacados </a:t>
                      </a:r>
                      <a:endParaRPr lang="es-ES" sz="1400" b="1" dirty="0">
                        <a:solidFill>
                          <a:srgbClr val="000000"/>
                        </a:solidFill>
                        <a:latin typeface="Times New Roman"/>
                        <a:ea typeface="Times New Roman"/>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r>
            </a:tbl>
          </a:graphicData>
        </a:graphic>
      </p:graphicFrame>
      <p:sp>
        <p:nvSpPr>
          <p:cNvPr id="4" name="3 Rectángulo"/>
          <p:cNvSpPr/>
          <p:nvPr/>
        </p:nvSpPr>
        <p:spPr>
          <a:xfrm>
            <a:off x="1714480" y="0"/>
            <a:ext cx="5429288" cy="857256"/>
          </a:xfrm>
          <a:prstGeom prst="rect">
            <a:avLst/>
          </a:prstGeom>
          <a:solidFill>
            <a:srgbClr val="00B050"/>
          </a:solidFill>
          <a:ln>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latin typeface="Arial" pitchFamily="34" charset="0"/>
                <a:cs typeface="Arial" pitchFamily="34" charset="0"/>
              </a:rPr>
              <a:t>PROGRAMA</a:t>
            </a:r>
            <a:endParaRPr lang="es-ES" sz="2000" b="1" dirty="0">
              <a:solidFill>
                <a:schemeClr val="tx1"/>
              </a:solidFill>
              <a:latin typeface="Arial" pitchFamily="34" charset="0"/>
              <a:cs typeface="Arial" pitchFamily="34" charset="0"/>
            </a:endParaRPr>
          </a:p>
        </p:txBody>
      </p:sp>
      <p:sp>
        <p:nvSpPr>
          <p:cNvPr id="5" name="4 Rectángulo"/>
          <p:cNvSpPr/>
          <p:nvPr/>
        </p:nvSpPr>
        <p:spPr>
          <a:xfrm>
            <a:off x="179512" y="928671"/>
            <a:ext cx="8607330" cy="1015663"/>
          </a:xfrm>
          <a:prstGeom prst="rect">
            <a:avLst/>
          </a:prstGeom>
        </p:spPr>
        <p:txBody>
          <a:bodyPr wrap="square">
            <a:spAutoFit/>
          </a:bodyPr>
          <a:lstStyle/>
          <a:p>
            <a:pPr lvl="0" algn="just" fontAlgn="base">
              <a:spcBef>
                <a:spcPct val="0"/>
              </a:spcBef>
              <a:spcAft>
                <a:spcPct val="0"/>
              </a:spcAft>
            </a:pPr>
            <a:r>
              <a:rPr lang="es-ES" sz="1200" b="1" dirty="0" smtClean="0">
                <a:solidFill>
                  <a:prstClr val="black"/>
                </a:solidFill>
                <a:latin typeface="Arial" pitchFamily="34" charset="0"/>
                <a:ea typeface="Calibri" pitchFamily="34" charset="0"/>
                <a:cs typeface="Arial" pitchFamily="34" charset="0"/>
              </a:rPr>
              <a:t>Sesiones de trabajo </a:t>
            </a:r>
            <a:endParaRPr lang="es-ES" sz="1200" b="1" dirty="0" smtClean="0">
              <a:solidFill>
                <a:prstClr val="black"/>
              </a:solidFill>
              <a:latin typeface="Arial" pitchFamily="34" charset="0"/>
              <a:cs typeface="Arial" pitchFamily="34" charset="0"/>
            </a:endParaRPr>
          </a:p>
          <a:p>
            <a:pPr lvl="0" algn="just" eaLnBrk="0" fontAlgn="base" hangingPunct="0">
              <a:spcBef>
                <a:spcPct val="0"/>
              </a:spcBef>
              <a:spcAft>
                <a:spcPct val="0"/>
              </a:spcAft>
            </a:pPr>
            <a:r>
              <a:rPr lang="es-ES" sz="1200" b="1" dirty="0" smtClean="0">
                <a:solidFill>
                  <a:prstClr val="black"/>
                </a:solidFill>
                <a:latin typeface="Arial" pitchFamily="34" charset="0"/>
                <a:ea typeface="Calibri" pitchFamily="34" charset="0"/>
                <a:cs typeface="Arial" pitchFamily="34" charset="0"/>
              </a:rPr>
              <a:t>Especialista :Patricio Armijos		Lugar: Espacio verde institucional			Hora: 14:00			Días: 4 sesiones</a:t>
            </a:r>
            <a:endParaRPr lang="es-ES" sz="1200" b="1" dirty="0" smtClean="0">
              <a:solidFill>
                <a:prstClr val="black"/>
              </a:solidFill>
              <a:latin typeface="Arial" pitchFamily="34" charset="0"/>
              <a:cs typeface="Arial" pitchFamily="34" charset="0"/>
            </a:endParaRPr>
          </a:p>
          <a:p>
            <a:pPr lvl="0" algn="just" eaLnBrk="0" fontAlgn="base" hangingPunct="0">
              <a:spcBef>
                <a:spcPct val="0"/>
              </a:spcBef>
              <a:spcAft>
                <a:spcPct val="0"/>
              </a:spcAft>
            </a:pPr>
            <a:r>
              <a:rPr lang="es-ES" sz="1200" b="1" dirty="0" smtClean="0">
                <a:solidFill>
                  <a:prstClr val="black"/>
                </a:solidFill>
                <a:latin typeface="Arial" pitchFamily="34" charset="0"/>
                <a:ea typeface="Calibri" pitchFamily="34" charset="0"/>
                <a:cs typeface="Arial" pitchFamily="34" charset="0"/>
              </a:rPr>
              <a:t>Objetivo: Desarrollo de actividades físicas recreativas, para el mejoramiento de las capacidades físicas de resistencia y velocidad</a:t>
            </a:r>
            <a:endParaRPr lang="es-ES" sz="1200" b="1" dirty="0" smtClean="0">
              <a:solidFill>
                <a:prstClr val="black"/>
              </a:solidFill>
              <a:latin typeface="Arial" pitchFamily="34" charset="0"/>
              <a:cs typeface="Arial" pitchFamily="34" charset="0"/>
            </a:endParaRPr>
          </a:p>
        </p:txBody>
      </p:sp>
    </p:spTree>
  </p:cSld>
  <p:clrMapOvr>
    <a:masterClrMapping/>
  </p:clrMapOvr>
  <p:transition spd="med">
    <p:strips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710349612"/>
              </p:ext>
            </p:extLst>
          </p:nvPr>
        </p:nvGraphicFramePr>
        <p:xfrm>
          <a:off x="0" y="972098"/>
          <a:ext cx="8929718" cy="5620647"/>
        </p:xfrm>
        <a:graphic>
          <a:graphicData uri="http://schemas.openxmlformats.org/drawingml/2006/table">
            <a:tbl>
              <a:tblPr/>
              <a:tblGrid>
                <a:gridCol w="1669475"/>
                <a:gridCol w="1734755"/>
                <a:gridCol w="1491087"/>
                <a:gridCol w="2187832"/>
                <a:gridCol w="1846569"/>
              </a:tblGrid>
              <a:tr h="661252">
                <a:tc>
                  <a:txBody>
                    <a:bodyPr/>
                    <a:lstStyle/>
                    <a:p>
                      <a:pPr algn="ctr">
                        <a:lnSpc>
                          <a:spcPct val="115000"/>
                        </a:lnSpc>
                        <a:spcAft>
                          <a:spcPts val="0"/>
                        </a:spcAft>
                      </a:pPr>
                      <a:r>
                        <a:rPr lang="es-ES" sz="1400" b="1" dirty="0">
                          <a:solidFill>
                            <a:srgbClr val="000000"/>
                          </a:solidFill>
                          <a:latin typeface="Arial" pitchFamily="34" charset="0"/>
                          <a:ea typeface="Calibri"/>
                          <a:cs typeface="Arial" pitchFamily="34" charset="0"/>
                        </a:rPr>
                        <a:t>Contenido </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1400" b="1" dirty="0">
                          <a:solidFill>
                            <a:srgbClr val="000000"/>
                          </a:solidFill>
                          <a:latin typeface="Arial" pitchFamily="34" charset="0"/>
                          <a:ea typeface="Calibri"/>
                          <a:cs typeface="Arial" pitchFamily="34" charset="0"/>
                        </a:rPr>
                        <a:t>Tareas</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1400" b="1" dirty="0">
                          <a:solidFill>
                            <a:srgbClr val="000000"/>
                          </a:solidFill>
                          <a:latin typeface="Arial" pitchFamily="34" charset="0"/>
                          <a:ea typeface="Calibri"/>
                          <a:cs typeface="Arial" pitchFamily="34" charset="0"/>
                        </a:rPr>
                        <a:t>Tiempo</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1400" b="1" dirty="0">
                          <a:solidFill>
                            <a:srgbClr val="000000"/>
                          </a:solidFill>
                          <a:latin typeface="Arial" pitchFamily="34" charset="0"/>
                          <a:ea typeface="Calibri"/>
                          <a:cs typeface="Arial" pitchFamily="34" charset="0"/>
                        </a:rPr>
                        <a:t>Indicaciones metodológicas</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1400" b="1" dirty="0">
                          <a:solidFill>
                            <a:srgbClr val="000000"/>
                          </a:solidFill>
                          <a:latin typeface="Arial" pitchFamily="34" charset="0"/>
                          <a:ea typeface="Calibri"/>
                          <a:cs typeface="Arial" pitchFamily="34" charset="0"/>
                        </a:rPr>
                        <a:t>Recurso</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92D050"/>
                    </a:solidFill>
                  </a:tcPr>
                </a:tc>
              </a:tr>
              <a:tr h="4959395">
                <a:tc>
                  <a:txBody>
                    <a:bodyPr/>
                    <a:lstStyle/>
                    <a:p>
                      <a:pPr algn="just">
                        <a:lnSpc>
                          <a:spcPct val="115000"/>
                        </a:lnSpc>
                        <a:spcAft>
                          <a:spcPts val="0"/>
                        </a:spcAft>
                      </a:pPr>
                      <a:r>
                        <a:rPr lang="es-ES" sz="1400" b="1">
                          <a:solidFill>
                            <a:srgbClr val="000000"/>
                          </a:solidFill>
                          <a:latin typeface="Arial" pitchFamily="34" charset="0"/>
                          <a:ea typeface="Calibri"/>
                          <a:cs typeface="Arial" pitchFamily="34" charset="0"/>
                        </a:rPr>
                        <a:t>Aplicación de danzas clásicas </a:t>
                      </a:r>
                      <a:endParaRPr lang="es-ES" sz="1400" b="1">
                        <a:solidFill>
                          <a:srgbClr val="000000"/>
                        </a:solidFill>
                        <a:latin typeface="Arial" pitchFamily="34" charset="0"/>
                        <a:ea typeface="Times New Roman"/>
                        <a:cs typeface="Arial" pitchFamily="34" charset="0"/>
                      </a:endParaRPr>
                    </a:p>
                    <a:p>
                      <a:pPr algn="just">
                        <a:lnSpc>
                          <a:spcPct val="115000"/>
                        </a:lnSpc>
                        <a:spcAft>
                          <a:spcPts val="0"/>
                        </a:spcAft>
                      </a:pPr>
                      <a:r>
                        <a:rPr lang="es-ES" sz="1400" b="1">
                          <a:solidFill>
                            <a:srgbClr val="000000"/>
                          </a:solidFill>
                          <a:latin typeface="Arial" pitchFamily="34" charset="0"/>
                          <a:ea typeface="Calibri"/>
                          <a:cs typeface="Arial" pitchFamily="34" charset="0"/>
                        </a:rPr>
                        <a:t>Actividades acuáticas </a:t>
                      </a:r>
                      <a:endParaRPr lang="es-ES" sz="1400" b="1">
                        <a:solidFill>
                          <a:srgbClr val="000000"/>
                        </a:solidFill>
                        <a:latin typeface="Arial" pitchFamily="34" charset="0"/>
                        <a:ea typeface="Times New Roman"/>
                        <a:cs typeface="Arial" pitchFamily="34" charset="0"/>
                      </a:endParaRPr>
                    </a:p>
                    <a:p>
                      <a:pPr algn="just">
                        <a:lnSpc>
                          <a:spcPct val="115000"/>
                        </a:lnSpc>
                        <a:spcAft>
                          <a:spcPts val="0"/>
                        </a:spcAft>
                      </a:pPr>
                      <a:r>
                        <a:rPr lang="es-ES" sz="1400" b="1">
                          <a:solidFill>
                            <a:srgbClr val="000000"/>
                          </a:solidFill>
                          <a:latin typeface="Arial" pitchFamily="34" charset="0"/>
                          <a:ea typeface="Calibri"/>
                          <a:cs typeface="Arial" pitchFamily="34" charset="0"/>
                        </a:rPr>
                        <a:t>Actividades en espacios abierto, juegos pre deportivos </a:t>
                      </a:r>
                      <a:endParaRPr lang="es-ES" sz="1400" b="1">
                        <a:solidFill>
                          <a:srgbClr val="000000"/>
                        </a:solidFill>
                        <a:latin typeface="Arial" pitchFamily="34" charset="0"/>
                        <a:ea typeface="Times New Roman"/>
                        <a:cs typeface="Arial" pitchFamily="34" charset="0"/>
                      </a:endParaRPr>
                    </a:p>
                    <a:p>
                      <a:pPr algn="just">
                        <a:lnSpc>
                          <a:spcPct val="115000"/>
                        </a:lnSpc>
                        <a:spcAft>
                          <a:spcPts val="0"/>
                        </a:spcAft>
                      </a:pPr>
                      <a:r>
                        <a:rPr lang="es-ES" sz="1400" b="1">
                          <a:solidFill>
                            <a:srgbClr val="000000"/>
                          </a:solidFill>
                          <a:latin typeface="Arial" pitchFamily="34" charset="0"/>
                          <a:ea typeface="Calibri"/>
                          <a:cs typeface="Arial" pitchFamily="34" charset="0"/>
                        </a:rPr>
                        <a:t>Juegos al aire libre </a:t>
                      </a:r>
                      <a:endParaRPr lang="es-ES" sz="1400" b="1">
                        <a:solidFill>
                          <a:srgbClr val="000000"/>
                        </a:solidFill>
                        <a:latin typeface="Arial" pitchFamily="34" charset="0"/>
                        <a:ea typeface="Times New Roman"/>
                        <a:cs typeface="Arial" pitchFamily="34" charset="0"/>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c>
                  <a:txBody>
                    <a:bodyPr/>
                    <a:lstStyle/>
                    <a:p>
                      <a:pPr algn="just">
                        <a:lnSpc>
                          <a:spcPct val="115000"/>
                        </a:lnSpc>
                        <a:spcAft>
                          <a:spcPts val="0"/>
                        </a:spcAft>
                      </a:pPr>
                      <a:r>
                        <a:rPr lang="es-ES" sz="1400" b="1" dirty="0">
                          <a:solidFill>
                            <a:srgbClr val="000000"/>
                          </a:solidFill>
                          <a:latin typeface="Arial" pitchFamily="34" charset="0"/>
                          <a:ea typeface="Calibri"/>
                          <a:cs typeface="Arial" pitchFamily="34" charset="0"/>
                        </a:rPr>
                        <a:t>Integración y socialización </a:t>
                      </a:r>
                      <a:endParaRPr lang="es-ES" sz="1400" b="1" dirty="0">
                        <a:solidFill>
                          <a:srgbClr val="000000"/>
                        </a:solidFill>
                        <a:latin typeface="Arial" pitchFamily="34" charset="0"/>
                        <a:ea typeface="Times New Roman"/>
                        <a:cs typeface="Arial" pitchFamily="34" charset="0"/>
                      </a:endParaRPr>
                    </a:p>
                    <a:p>
                      <a:pPr algn="just">
                        <a:lnSpc>
                          <a:spcPct val="115000"/>
                        </a:lnSpc>
                        <a:spcAft>
                          <a:spcPts val="0"/>
                        </a:spcAft>
                      </a:pPr>
                      <a:r>
                        <a:rPr lang="es-ES" sz="1400" b="1" dirty="0">
                          <a:solidFill>
                            <a:srgbClr val="000000"/>
                          </a:solidFill>
                          <a:latin typeface="Arial" pitchFamily="34" charset="0"/>
                          <a:ea typeface="Calibri"/>
                          <a:cs typeface="Arial" pitchFamily="34" charset="0"/>
                        </a:rPr>
                        <a:t/>
                      </a:r>
                      <a:br>
                        <a:rPr lang="es-ES" sz="1400" b="1" dirty="0">
                          <a:solidFill>
                            <a:srgbClr val="000000"/>
                          </a:solidFill>
                          <a:latin typeface="Arial" pitchFamily="34" charset="0"/>
                          <a:ea typeface="Calibri"/>
                          <a:cs typeface="Arial" pitchFamily="34" charset="0"/>
                        </a:rPr>
                      </a:br>
                      <a:r>
                        <a:rPr lang="es-ES" sz="1400" b="1" dirty="0">
                          <a:solidFill>
                            <a:srgbClr val="000000"/>
                          </a:solidFill>
                          <a:latin typeface="Arial" pitchFamily="34" charset="0"/>
                          <a:ea typeface="Calibri"/>
                          <a:cs typeface="Arial" pitchFamily="34" charset="0"/>
                        </a:rPr>
                        <a:t>Participación de las actividades acuáticas juegos y competencias </a:t>
                      </a:r>
                      <a:endParaRPr lang="es-ES" sz="1400" b="1" dirty="0">
                        <a:solidFill>
                          <a:srgbClr val="000000"/>
                        </a:solidFill>
                        <a:latin typeface="Arial" pitchFamily="34" charset="0"/>
                        <a:ea typeface="Times New Roman"/>
                        <a:cs typeface="Arial" pitchFamily="34" charset="0"/>
                      </a:endParaRPr>
                    </a:p>
                    <a:p>
                      <a:pPr algn="just">
                        <a:lnSpc>
                          <a:spcPct val="115000"/>
                        </a:lnSpc>
                        <a:spcAft>
                          <a:spcPts val="0"/>
                        </a:spcAft>
                      </a:pPr>
                      <a:r>
                        <a:rPr lang="es-ES" sz="1400" b="1" dirty="0">
                          <a:solidFill>
                            <a:srgbClr val="000000"/>
                          </a:solidFill>
                          <a:latin typeface="Arial" pitchFamily="34" charset="0"/>
                          <a:ea typeface="Calibri"/>
                          <a:cs typeface="Arial" pitchFamily="34" charset="0"/>
                        </a:rPr>
                        <a:t>Desarrollo integral de habilidades pre deportivas </a:t>
                      </a:r>
                      <a:endParaRPr lang="es-ES" sz="1400" b="1" dirty="0">
                        <a:solidFill>
                          <a:srgbClr val="000000"/>
                        </a:solidFill>
                        <a:latin typeface="Arial" pitchFamily="34" charset="0"/>
                        <a:ea typeface="Times New Roman"/>
                        <a:cs typeface="Arial" pitchFamily="34" charset="0"/>
                      </a:endParaRPr>
                    </a:p>
                    <a:p>
                      <a:pPr algn="just">
                        <a:lnSpc>
                          <a:spcPct val="115000"/>
                        </a:lnSpc>
                        <a:spcAft>
                          <a:spcPts val="0"/>
                        </a:spcAft>
                      </a:pPr>
                      <a:r>
                        <a:rPr lang="es-EC" sz="1400" b="1" dirty="0">
                          <a:solidFill>
                            <a:srgbClr val="000000"/>
                          </a:solidFill>
                          <a:latin typeface="Arial" pitchFamily="34" charset="0"/>
                          <a:ea typeface="Calibri"/>
                          <a:cs typeface="Arial" pitchFamily="34" charset="0"/>
                        </a:rPr>
                        <a:t>Gyncana</a:t>
                      </a:r>
                      <a:r>
                        <a:rPr lang="es-ES" sz="1400" b="1" dirty="0">
                          <a:solidFill>
                            <a:srgbClr val="000000"/>
                          </a:solidFill>
                          <a:latin typeface="Arial" pitchFamily="34" charset="0"/>
                          <a:ea typeface="Calibri"/>
                          <a:cs typeface="Arial" pitchFamily="34" charset="0"/>
                        </a:rPr>
                        <a:t> masiva con participación de directivos y </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c>
                  <a:txBody>
                    <a:bodyPr/>
                    <a:lstStyle/>
                    <a:p>
                      <a:pPr algn="ctr">
                        <a:lnSpc>
                          <a:spcPct val="115000"/>
                        </a:lnSpc>
                        <a:spcAft>
                          <a:spcPts val="0"/>
                        </a:spcAft>
                      </a:pPr>
                      <a:r>
                        <a:rPr lang="es-ES" sz="1400" b="1" dirty="0">
                          <a:solidFill>
                            <a:srgbClr val="000000"/>
                          </a:solidFill>
                          <a:latin typeface="Arial" pitchFamily="34" charset="0"/>
                          <a:ea typeface="Calibri"/>
                          <a:cs typeface="Arial" pitchFamily="34" charset="0"/>
                        </a:rPr>
                        <a:t>90 minutos </a:t>
                      </a:r>
                      <a:endParaRPr lang="es-ES" sz="1400" b="1" dirty="0">
                        <a:solidFill>
                          <a:srgbClr val="000000"/>
                        </a:solidFill>
                        <a:latin typeface="Arial" pitchFamily="34" charset="0"/>
                        <a:ea typeface="Times New Roman"/>
                        <a:cs typeface="Arial" pitchFamily="34" charset="0"/>
                      </a:endParaRPr>
                    </a:p>
                    <a:p>
                      <a:pPr algn="ctr">
                        <a:lnSpc>
                          <a:spcPct val="115000"/>
                        </a:lnSpc>
                        <a:spcAft>
                          <a:spcPts val="0"/>
                        </a:spcAft>
                      </a:pPr>
                      <a:r>
                        <a:rPr lang="es-ES" sz="1400" b="1" dirty="0">
                          <a:solidFill>
                            <a:srgbClr val="000000"/>
                          </a:solidFill>
                          <a:latin typeface="Arial" pitchFamily="34" charset="0"/>
                          <a:ea typeface="Calibri"/>
                          <a:cs typeface="Arial" pitchFamily="34" charset="0"/>
                        </a:rPr>
                        <a:t>90 minutos </a:t>
                      </a:r>
                      <a:endParaRPr lang="es-ES" sz="1400" b="1" dirty="0">
                        <a:solidFill>
                          <a:srgbClr val="000000"/>
                        </a:solidFill>
                        <a:latin typeface="Arial" pitchFamily="34" charset="0"/>
                        <a:ea typeface="Times New Roman"/>
                        <a:cs typeface="Arial" pitchFamily="34" charset="0"/>
                      </a:endParaRPr>
                    </a:p>
                    <a:p>
                      <a:pPr algn="ctr">
                        <a:lnSpc>
                          <a:spcPct val="115000"/>
                        </a:lnSpc>
                        <a:spcAft>
                          <a:spcPts val="0"/>
                        </a:spcAft>
                      </a:pPr>
                      <a:r>
                        <a:rPr lang="es-ES" sz="1400" b="1" dirty="0">
                          <a:solidFill>
                            <a:srgbClr val="000000"/>
                          </a:solidFill>
                          <a:latin typeface="Arial" pitchFamily="34" charset="0"/>
                          <a:ea typeface="Calibri"/>
                          <a:cs typeface="Arial" pitchFamily="34" charset="0"/>
                        </a:rPr>
                        <a:t>90 minutos </a:t>
                      </a:r>
                      <a:endParaRPr lang="es-ES" sz="1400" b="1" dirty="0">
                        <a:solidFill>
                          <a:srgbClr val="000000"/>
                        </a:solidFill>
                        <a:latin typeface="Arial" pitchFamily="34" charset="0"/>
                        <a:ea typeface="Times New Roman"/>
                        <a:cs typeface="Arial" pitchFamily="34" charset="0"/>
                      </a:endParaRPr>
                    </a:p>
                    <a:p>
                      <a:pPr algn="ctr">
                        <a:lnSpc>
                          <a:spcPct val="115000"/>
                        </a:lnSpc>
                        <a:spcAft>
                          <a:spcPts val="0"/>
                        </a:spcAft>
                      </a:pPr>
                      <a:r>
                        <a:rPr lang="es-ES" sz="1400" b="1" dirty="0">
                          <a:solidFill>
                            <a:srgbClr val="000000"/>
                          </a:solidFill>
                          <a:latin typeface="Arial" pitchFamily="34" charset="0"/>
                          <a:ea typeface="Calibri"/>
                          <a:cs typeface="Arial" pitchFamily="34" charset="0"/>
                        </a:rPr>
                        <a:t>120 minutos </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c>
                  <a:txBody>
                    <a:bodyPr/>
                    <a:lstStyle/>
                    <a:p>
                      <a:pPr algn="just">
                        <a:lnSpc>
                          <a:spcPct val="115000"/>
                        </a:lnSpc>
                        <a:spcAft>
                          <a:spcPts val="0"/>
                        </a:spcAft>
                      </a:pPr>
                      <a:r>
                        <a:rPr lang="es-ES" sz="1400" b="1" dirty="0">
                          <a:solidFill>
                            <a:srgbClr val="000000"/>
                          </a:solidFill>
                          <a:latin typeface="Arial" pitchFamily="34" charset="0"/>
                          <a:ea typeface="Calibri"/>
                          <a:cs typeface="Arial" pitchFamily="34" charset="0"/>
                        </a:rPr>
                        <a:t>Todos participan en cada grupo establecido </a:t>
                      </a:r>
                      <a:endParaRPr lang="es-ES" sz="1400" b="1" dirty="0">
                        <a:solidFill>
                          <a:srgbClr val="000000"/>
                        </a:solidFill>
                        <a:latin typeface="Arial" pitchFamily="34" charset="0"/>
                        <a:ea typeface="Times New Roman"/>
                        <a:cs typeface="Arial" pitchFamily="34" charset="0"/>
                      </a:endParaRPr>
                    </a:p>
                    <a:p>
                      <a:pPr algn="just">
                        <a:lnSpc>
                          <a:spcPct val="115000"/>
                        </a:lnSpc>
                        <a:spcAft>
                          <a:spcPts val="0"/>
                        </a:spcAft>
                      </a:pPr>
                      <a:r>
                        <a:rPr lang="es-ES" sz="1400" b="1" dirty="0">
                          <a:solidFill>
                            <a:srgbClr val="000000"/>
                          </a:solidFill>
                          <a:latin typeface="Arial" pitchFamily="34" charset="0"/>
                          <a:ea typeface="Calibri"/>
                          <a:cs typeface="Arial" pitchFamily="34" charset="0"/>
                        </a:rPr>
                        <a:t>Comportamiento de socialización con el compañero </a:t>
                      </a:r>
                      <a:endParaRPr lang="es-ES" sz="1400" b="1" dirty="0">
                        <a:solidFill>
                          <a:srgbClr val="000000"/>
                        </a:solidFill>
                        <a:latin typeface="Arial" pitchFamily="34" charset="0"/>
                        <a:ea typeface="Times New Roman"/>
                        <a:cs typeface="Arial" pitchFamily="34" charset="0"/>
                      </a:endParaRPr>
                    </a:p>
                    <a:p>
                      <a:pPr algn="just">
                        <a:lnSpc>
                          <a:spcPct val="115000"/>
                        </a:lnSpc>
                        <a:spcAft>
                          <a:spcPts val="0"/>
                        </a:spcAft>
                      </a:pPr>
                      <a:r>
                        <a:rPr lang="es-ES" sz="1400" b="1" dirty="0">
                          <a:solidFill>
                            <a:srgbClr val="000000"/>
                          </a:solidFill>
                          <a:latin typeface="Arial" pitchFamily="34" charset="0"/>
                          <a:ea typeface="Calibri"/>
                          <a:cs typeface="Arial" pitchFamily="34" charset="0"/>
                        </a:rPr>
                        <a:t>Organización en grupos homogéneos de competencia</a:t>
                      </a:r>
                      <a:endParaRPr lang="es-ES" sz="1400" b="1" dirty="0">
                        <a:solidFill>
                          <a:srgbClr val="000000"/>
                        </a:solidFill>
                        <a:latin typeface="Arial" pitchFamily="34" charset="0"/>
                        <a:ea typeface="Times New Roman"/>
                        <a:cs typeface="Arial" pitchFamily="34" charset="0"/>
                      </a:endParaRPr>
                    </a:p>
                    <a:p>
                      <a:pPr algn="just">
                        <a:lnSpc>
                          <a:spcPct val="115000"/>
                        </a:lnSpc>
                        <a:spcAft>
                          <a:spcPts val="0"/>
                        </a:spcAft>
                      </a:pPr>
                      <a:r>
                        <a:rPr lang="es-ES" sz="1400" b="1" dirty="0">
                          <a:solidFill>
                            <a:srgbClr val="000000"/>
                          </a:solidFill>
                          <a:latin typeface="Arial" pitchFamily="34" charset="0"/>
                          <a:ea typeface="Calibri"/>
                          <a:cs typeface="Arial" pitchFamily="34" charset="0"/>
                        </a:rPr>
                        <a:t>Todos participamos y nos organizamos </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c>
                  <a:txBody>
                    <a:bodyPr/>
                    <a:lstStyle/>
                    <a:p>
                      <a:pPr algn="just">
                        <a:lnSpc>
                          <a:spcPct val="115000"/>
                        </a:lnSpc>
                        <a:spcAft>
                          <a:spcPts val="0"/>
                        </a:spcAft>
                      </a:pPr>
                      <a:r>
                        <a:rPr lang="es-ES" sz="1400" b="1" dirty="0">
                          <a:solidFill>
                            <a:srgbClr val="000000"/>
                          </a:solidFill>
                          <a:latin typeface="Arial" pitchFamily="34" charset="0"/>
                          <a:ea typeface="Calibri"/>
                          <a:cs typeface="Arial" pitchFamily="34" charset="0"/>
                        </a:rPr>
                        <a:t>Grabadora, cd. y trajes típicos de la comunidad</a:t>
                      </a:r>
                      <a:endParaRPr lang="es-ES" sz="1400" b="1" dirty="0">
                        <a:solidFill>
                          <a:srgbClr val="000000"/>
                        </a:solidFill>
                        <a:latin typeface="Arial" pitchFamily="34" charset="0"/>
                        <a:ea typeface="Times New Roman"/>
                        <a:cs typeface="Arial" pitchFamily="34" charset="0"/>
                      </a:endParaRPr>
                    </a:p>
                    <a:p>
                      <a:pPr algn="just">
                        <a:lnSpc>
                          <a:spcPct val="115000"/>
                        </a:lnSpc>
                        <a:spcAft>
                          <a:spcPts val="0"/>
                        </a:spcAft>
                      </a:pPr>
                      <a:r>
                        <a:rPr lang="es-ES" sz="1400" b="1" dirty="0">
                          <a:solidFill>
                            <a:srgbClr val="000000"/>
                          </a:solidFill>
                          <a:latin typeface="Arial" pitchFamily="34" charset="0"/>
                          <a:ea typeface="Calibri"/>
                          <a:cs typeface="Arial" pitchFamily="34" charset="0"/>
                        </a:rPr>
                        <a:t>Tablas, pelotas y flotadores</a:t>
                      </a:r>
                      <a:endParaRPr lang="es-ES" sz="1400" b="1" dirty="0">
                        <a:solidFill>
                          <a:srgbClr val="000000"/>
                        </a:solidFill>
                        <a:latin typeface="Arial" pitchFamily="34" charset="0"/>
                        <a:ea typeface="Times New Roman"/>
                        <a:cs typeface="Arial" pitchFamily="34" charset="0"/>
                      </a:endParaRPr>
                    </a:p>
                    <a:p>
                      <a:pPr algn="just">
                        <a:lnSpc>
                          <a:spcPct val="115000"/>
                        </a:lnSpc>
                        <a:spcAft>
                          <a:spcPts val="0"/>
                        </a:spcAft>
                      </a:pPr>
                      <a:r>
                        <a:rPr lang="es-ES" sz="1400" b="1" dirty="0">
                          <a:solidFill>
                            <a:srgbClr val="000000"/>
                          </a:solidFill>
                          <a:latin typeface="Arial" pitchFamily="34" charset="0"/>
                          <a:ea typeface="Calibri"/>
                          <a:cs typeface="Arial" pitchFamily="34" charset="0"/>
                        </a:rPr>
                        <a:t>Pelotas de diferentes tamaños , cintas, </a:t>
                      </a:r>
                      <a:endParaRPr lang="es-ES" sz="1400" b="1" dirty="0">
                        <a:solidFill>
                          <a:srgbClr val="000000"/>
                        </a:solidFill>
                        <a:latin typeface="Arial" pitchFamily="34" charset="0"/>
                        <a:ea typeface="Times New Roman"/>
                        <a:cs typeface="Arial" pitchFamily="34" charset="0"/>
                      </a:endParaRPr>
                    </a:p>
                    <a:p>
                      <a:pPr algn="just">
                        <a:lnSpc>
                          <a:spcPct val="115000"/>
                        </a:lnSpc>
                        <a:spcAft>
                          <a:spcPts val="0"/>
                        </a:spcAft>
                      </a:pPr>
                      <a:r>
                        <a:rPr lang="es-ES" sz="1400" b="1" dirty="0">
                          <a:solidFill>
                            <a:srgbClr val="000000"/>
                          </a:solidFill>
                          <a:latin typeface="Arial" pitchFamily="34" charset="0"/>
                          <a:ea typeface="Calibri"/>
                          <a:cs typeface="Arial" pitchFamily="34" charset="0"/>
                        </a:rPr>
                        <a:t>Varios </a:t>
                      </a:r>
                      <a:endParaRPr lang="es-ES" sz="1400" b="1" dirty="0">
                        <a:solidFill>
                          <a:srgbClr val="000000"/>
                        </a:solidFill>
                        <a:latin typeface="Arial" pitchFamily="34" charset="0"/>
                        <a:ea typeface="Times New Roman"/>
                        <a:cs typeface="Arial" pitchFamily="34" charset="0"/>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r>
            </a:tbl>
          </a:graphicData>
        </a:graphic>
      </p:graphicFrame>
      <p:sp>
        <p:nvSpPr>
          <p:cNvPr id="63490" name="Rectangle 2"/>
          <p:cNvSpPr>
            <a:spLocks noChangeArrowheads="1"/>
          </p:cNvSpPr>
          <p:nvPr/>
        </p:nvSpPr>
        <p:spPr bwMode="auto">
          <a:xfrm>
            <a:off x="0" y="18413"/>
            <a:ext cx="8820472"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Sesiones de trabajo </a:t>
            </a:r>
            <a:endParaRPr kumimoji="0" lang="es-ES"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Especialista: Patricio Armijos</a:t>
            </a:r>
            <a:r>
              <a:rPr lang="es-ES" sz="1200" b="1" dirty="0">
                <a:latin typeface="Arial" pitchFamily="34" charset="0"/>
                <a:ea typeface="Calibri" pitchFamily="34" charset="0"/>
                <a:cs typeface="Arial" pitchFamily="34" charset="0"/>
              </a:rPr>
              <a:t> </a:t>
            </a:r>
            <a:r>
              <a:rPr lang="es-ES" sz="1200" b="1" dirty="0" smtClean="0">
                <a:latin typeface="Arial" pitchFamily="34" charset="0"/>
                <a:ea typeface="Calibri" pitchFamily="34" charset="0"/>
                <a:cs typeface="Arial" pitchFamily="34" charset="0"/>
              </a:rPr>
              <a:t>	</a:t>
            </a: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Lugar :Espacio verde institucional y otros   	Hora: 14:00	</a:t>
            </a:r>
            <a:r>
              <a:rPr lang="es-ES" sz="1200" b="1" dirty="0" smtClean="0">
                <a:latin typeface="Arial" pitchFamily="34" charset="0"/>
                <a:ea typeface="Calibri" pitchFamily="34" charset="0"/>
                <a:cs typeface="Arial" pitchFamily="34" charset="0"/>
              </a:rPr>
              <a:t>   </a:t>
            </a: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Días: 4 sesiones</a:t>
            </a: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Objetivo: Desarrollo de actividades físicas recreativas, para el mejoramiento de las capacidades físicas de flexibilidad y velocidad </a:t>
            </a: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strips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500035" y="1813178"/>
          <a:ext cx="8358245" cy="4904193"/>
        </p:xfrm>
        <a:graphic>
          <a:graphicData uri="http://schemas.openxmlformats.org/drawingml/2006/table">
            <a:tbl>
              <a:tblPr/>
              <a:tblGrid>
                <a:gridCol w="1562634"/>
                <a:gridCol w="1623735"/>
                <a:gridCol w="1395663"/>
                <a:gridCol w="2047819"/>
                <a:gridCol w="1728394"/>
              </a:tblGrid>
              <a:tr h="159901">
                <a:tc>
                  <a:txBody>
                    <a:bodyPr/>
                    <a:lstStyle/>
                    <a:p>
                      <a:pPr algn="ctr">
                        <a:lnSpc>
                          <a:spcPct val="115000"/>
                        </a:lnSpc>
                        <a:spcAft>
                          <a:spcPts val="0"/>
                        </a:spcAft>
                      </a:pPr>
                      <a:r>
                        <a:rPr lang="es-ES" sz="1200" b="1" dirty="0">
                          <a:solidFill>
                            <a:srgbClr val="000000"/>
                          </a:solidFill>
                          <a:latin typeface="Arial" pitchFamily="34" charset="0"/>
                          <a:ea typeface="Calibri"/>
                          <a:cs typeface="Arial" pitchFamily="34" charset="0"/>
                        </a:rPr>
                        <a:t>Contenido </a:t>
                      </a:r>
                      <a:endParaRPr lang="es-ES" sz="1200"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00B050"/>
                    </a:solidFill>
                  </a:tcPr>
                </a:tc>
                <a:tc>
                  <a:txBody>
                    <a:bodyPr/>
                    <a:lstStyle/>
                    <a:p>
                      <a:pPr algn="ctr">
                        <a:lnSpc>
                          <a:spcPct val="115000"/>
                        </a:lnSpc>
                        <a:spcAft>
                          <a:spcPts val="0"/>
                        </a:spcAft>
                      </a:pPr>
                      <a:r>
                        <a:rPr lang="es-ES" sz="1200" b="1" dirty="0">
                          <a:solidFill>
                            <a:srgbClr val="000000"/>
                          </a:solidFill>
                          <a:latin typeface="Arial" pitchFamily="34" charset="0"/>
                          <a:ea typeface="Calibri"/>
                          <a:cs typeface="Arial" pitchFamily="34" charset="0"/>
                        </a:rPr>
                        <a:t>Tareas</a:t>
                      </a:r>
                      <a:endParaRPr lang="es-ES" sz="1200"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00B050"/>
                    </a:solidFill>
                  </a:tcPr>
                </a:tc>
                <a:tc>
                  <a:txBody>
                    <a:bodyPr/>
                    <a:lstStyle/>
                    <a:p>
                      <a:pPr algn="ctr">
                        <a:lnSpc>
                          <a:spcPct val="115000"/>
                        </a:lnSpc>
                        <a:spcAft>
                          <a:spcPts val="0"/>
                        </a:spcAft>
                      </a:pPr>
                      <a:r>
                        <a:rPr lang="es-ES" sz="1200" b="1">
                          <a:solidFill>
                            <a:srgbClr val="000000"/>
                          </a:solidFill>
                          <a:latin typeface="Arial" pitchFamily="34" charset="0"/>
                          <a:ea typeface="Calibri"/>
                          <a:cs typeface="Arial" pitchFamily="34" charset="0"/>
                        </a:rPr>
                        <a:t>Tiempo</a:t>
                      </a:r>
                      <a:endParaRPr lang="es-ES" sz="120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00B050"/>
                    </a:solidFill>
                  </a:tcPr>
                </a:tc>
                <a:tc>
                  <a:txBody>
                    <a:bodyPr/>
                    <a:lstStyle/>
                    <a:p>
                      <a:pPr algn="ctr">
                        <a:lnSpc>
                          <a:spcPct val="115000"/>
                        </a:lnSpc>
                        <a:spcAft>
                          <a:spcPts val="0"/>
                        </a:spcAft>
                      </a:pPr>
                      <a:r>
                        <a:rPr lang="es-ES" sz="1200" b="1" dirty="0">
                          <a:solidFill>
                            <a:srgbClr val="000000"/>
                          </a:solidFill>
                          <a:latin typeface="Arial" pitchFamily="34" charset="0"/>
                          <a:ea typeface="Calibri"/>
                          <a:cs typeface="Arial" pitchFamily="34" charset="0"/>
                        </a:rPr>
                        <a:t>Indicaciones metodológicas</a:t>
                      </a:r>
                      <a:endParaRPr lang="es-ES" sz="1200"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00B050"/>
                    </a:solidFill>
                  </a:tcPr>
                </a:tc>
                <a:tc>
                  <a:txBody>
                    <a:bodyPr/>
                    <a:lstStyle/>
                    <a:p>
                      <a:pPr algn="ctr">
                        <a:lnSpc>
                          <a:spcPct val="115000"/>
                        </a:lnSpc>
                        <a:spcAft>
                          <a:spcPts val="0"/>
                        </a:spcAft>
                      </a:pPr>
                      <a:r>
                        <a:rPr lang="es-ES" sz="1200" b="1" dirty="0">
                          <a:solidFill>
                            <a:srgbClr val="000000"/>
                          </a:solidFill>
                          <a:latin typeface="Arial" pitchFamily="34" charset="0"/>
                          <a:ea typeface="Calibri"/>
                          <a:cs typeface="Arial" pitchFamily="34" charset="0"/>
                        </a:rPr>
                        <a:t>Recurso</a:t>
                      </a:r>
                      <a:endParaRPr lang="es-ES" sz="1200" dirty="0">
                        <a:solidFill>
                          <a:srgbClr val="000000"/>
                        </a:solidFill>
                        <a:latin typeface="Arial" pitchFamily="34" charset="0"/>
                        <a:ea typeface="Times New Roman"/>
                        <a:cs typeface="Arial" pitchFamily="34" charset="0"/>
                      </a:endParaRPr>
                    </a:p>
                  </a:txBody>
                  <a:tcPr marL="47653" marR="47653" marT="0" marB="0">
                    <a:lnL>
                      <a:noFill/>
                    </a:lnL>
                    <a:lnR>
                      <a:noFill/>
                    </a:lnR>
                    <a:lnT>
                      <a:noFill/>
                    </a:lnT>
                    <a:lnB w="12700" cap="flat" cmpd="sng" algn="ctr">
                      <a:solidFill>
                        <a:srgbClr val="4BACC6"/>
                      </a:solidFill>
                      <a:prstDash val="solid"/>
                      <a:round/>
                      <a:headEnd type="none" w="med" len="med"/>
                      <a:tailEnd type="none" w="med" len="med"/>
                    </a:lnB>
                    <a:solidFill>
                      <a:srgbClr val="00B050"/>
                    </a:solidFill>
                  </a:tcPr>
                </a:tc>
              </a:tr>
              <a:tr h="4483569">
                <a:tc>
                  <a:txBody>
                    <a:bodyPr/>
                    <a:lstStyle/>
                    <a:p>
                      <a:pPr algn="just">
                        <a:lnSpc>
                          <a:spcPct val="115000"/>
                        </a:lnSpc>
                        <a:spcAft>
                          <a:spcPts val="0"/>
                        </a:spcAft>
                      </a:pPr>
                      <a:r>
                        <a:rPr lang="es-ES" sz="1400" b="1" dirty="0">
                          <a:solidFill>
                            <a:srgbClr val="000000"/>
                          </a:solidFill>
                          <a:latin typeface="Arial"/>
                          <a:ea typeface="Calibri"/>
                        </a:rPr>
                        <a:t>Juegos de fuerza y potencia en espacios cerrados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Juegos tradicionales de oposición, de tracción y fuerzas, de desplazamiento y desequilibrio</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Bailes modernos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Bailoterapia </a:t>
                      </a:r>
                      <a:endParaRPr lang="es-ES" sz="1400" b="1" dirty="0">
                        <a:solidFill>
                          <a:srgbClr val="000000"/>
                        </a:solidFill>
                        <a:latin typeface="Times New Roman"/>
                        <a:ea typeface="Times New Roman"/>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c>
                  <a:txBody>
                    <a:bodyPr/>
                    <a:lstStyle/>
                    <a:p>
                      <a:pPr algn="just">
                        <a:lnSpc>
                          <a:spcPct val="115000"/>
                        </a:lnSpc>
                        <a:spcAft>
                          <a:spcPts val="0"/>
                        </a:spcAft>
                      </a:pPr>
                      <a:r>
                        <a:rPr lang="es-ES" sz="1400" b="1" dirty="0">
                          <a:solidFill>
                            <a:srgbClr val="000000"/>
                          </a:solidFill>
                          <a:latin typeface="Arial"/>
                          <a:ea typeface="Calibri"/>
                        </a:rPr>
                        <a:t>Circuito de trabajo físico con complemento lúdico recreativo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
                      </a:r>
                      <a:br>
                        <a:rPr lang="es-ES" sz="1400" b="1" dirty="0">
                          <a:solidFill>
                            <a:srgbClr val="000000"/>
                          </a:solidFill>
                          <a:latin typeface="Arial"/>
                          <a:ea typeface="Calibri"/>
                        </a:rPr>
                      </a:br>
                      <a:r>
                        <a:rPr lang="es-ES" sz="1400" b="1" dirty="0">
                          <a:solidFill>
                            <a:srgbClr val="000000"/>
                          </a:solidFill>
                          <a:latin typeface="Arial"/>
                          <a:ea typeface="Calibri"/>
                        </a:rPr>
                        <a:t>Unirse a luchar por un fin determinado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Desarrollo integral de los diferentes bailes encontrados en el grupo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Participación continua del baile propuesto con especialista en ejecución </a:t>
                      </a:r>
                      <a:endParaRPr lang="es-ES" sz="1400" b="1" dirty="0">
                        <a:solidFill>
                          <a:srgbClr val="000000"/>
                        </a:solidFill>
                        <a:latin typeface="Times New Roman"/>
                        <a:ea typeface="Times New Roman"/>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c>
                  <a:txBody>
                    <a:bodyPr/>
                    <a:lstStyle/>
                    <a:p>
                      <a:pPr algn="ctr">
                        <a:lnSpc>
                          <a:spcPct val="115000"/>
                        </a:lnSpc>
                        <a:spcAft>
                          <a:spcPts val="0"/>
                        </a:spcAft>
                      </a:pPr>
                      <a:r>
                        <a:rPr lang="es-ES" sz="1400" b="1" dirty="0">
                          <a:solidFill>
                            <a:srgbClr val="000000"/>
                          </a:solidFill>
                          <a:latin typeface="Arial"/>
                          <a:ea typeface="Calibri"/>
                        </a:rPr>
                        <a:t>90 minutos </a:t>
                      </a:r>
                      <a:endParaRPr lang="es-ES" sz="1400" b="1" dirty="0">
                        <a:solidFill>
                          <a:srgbClr val="000000"/>
                        </a:solidFill>
                        <a:latin typeface="Times New Roman"/>
                        <a:ea typeface="Times New Roman"/>
                      </a:endParaRPr>
                    </a:p>
                    <a:p>
                      <a:pPr algn="ctr">
                        <a:lnSpc>
                          <a:spcPct val="115000"/>
                        </a:lnSpc>
                        <a:spcAft>
                          <a:spcPts val="0"/>
                        </a:spcAft>
                      </a:pPr>
                      <a:r>
                        <a:rPr lang="es-ES" sz="1400" b="1" dirty="0">
                          <a:solidFill>
                            <a:srgbClr val="000000"/>
                          </a:solidFill>
                          <a:latin typeface="Arial"/>
                          <a:ea typeface="Calibri"/>
                        </a:rPr>
                        <a:t>90 minutos </a:t>
                      </a:r>
                      <a:endParaRPr lang="es-ES" sz="1400" b="1" dirty="0">
                        <a:solidFill>
                          <a:srgbClr val="000000"/>
                        </a:solidFill>
                        <a:latin typeface="Times New Roman"/>
                        <a:ea typeface="Times New Roman"/>
                      </a:endParaRPr>
                    </a:p>
                    <a:p>
                      <a:pPr algn="ctr">
                        <a:lnSpc>
                          <a:spcPct val="115000"/>
                        </a:lnSpc>
                        <a:spcAft>
                          <a:spcPts val="0"/>
                        </a:spcAft>
                      </a:pPr>
                      <a:r>
                        <a:rPr lang="es-ES" sz="1400" b="1" dirty="0">
                          <a:solidFill>
                            <a:srgbClr val="000000"/>
                          </a:solidFill>
                          <a:latin typeface="Arial"/>
                          <a:ea typeface="Calibri"/>
                        </a:rPr>
                        <a:t>90 minutos </a:t>
                      </a:r>
                      <a:endParaRPr lang="es-ES" sz="1400" b="1" dirty="0">
                        <a:solidFill>
                          <a:srgbClr val="000000"/>
                        </a:solidFill>
                        <a:latin typeface="Times New Roman"/>
                        <a:ea typeface="Times New Roman"/>
                      </a:endParaRPr>
                    </a:p>
                    <a:p>
                      <a:pPr algn="ctr">
                        <a:lnSpc>
                          <a:spcPct val="115000"/>
                        </a:lnSpc>
                        <a:spcAft>
                          <a:spcPts val="0"/>
                        </a:spcAft>
                      </a:pPr>
                      <a:r>
                        <a:rPr lang="es-ES" sz="1400" b="1" dirty="0">
                          <a:solidFill>
                            <a:srgbClr val="000000"/>
                          </a:solidFill>
                          <a:latin typeface="Arial"/>
                          <a:ea typeface="Calibri"/>
                        </a:rPr>
                        <a:t>120 minutos </a:t>
                      </a:r>
                      <a:endParaRPr lang="es-ES" sz="1400" b="1" dirty="0">
                        <a:solidFill>
                          <a:srgbClr val="000000"/>
                        </a:solidFill>
                        <a:latin typeface="Times New Roman"/>
                        <a:ea typeface="Times New Roman"/>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c>
                  <a:txBody>
                    <a:bodyPr/>
                    <a:lstStyle/>
                    <a:p>
                      <a:pPr algn="just">
                        <a:lnSpc>
                          <a:spcPct val="115000"/>
                        </a:lnSpc>
                        <a:spcAft>
                          <a:spcPts val="0"/>
                        </a:spcAft>
                      </a:pPr>
                      <a:r>
                        <a:rPr lang="es-ES" sz="1400" b="1" dirty="0">
                          <a:solidFill>
                            <a:srgbClr val="000000"/>
                          </a:solidFill>
                          <a:latin typeface="Arial"/>
                          <a:ea typeface="Calibri"/>
                        </a:rPr>
                        <a:t>Todos participan en cada grupo establecido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Comportamiento de socialización con el compañero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Organización en grupos homogéneos de competencia</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Todos participamos y nos organizamos bajo los niveles de juego </a:t>
                      </a:r>
                      <a:endParaRPr lang="es-ES" sz="1400" b="1" dirty="0">
                        <a:solidFill>
                          <a:srgbClr val="000000"/>
                        </a:solidFill>
                        <a:latin typeface="Times New Roman"/>
                        <a:ea typeface="Times New Roman"/>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c>
                  <a:txBody>
                    <a:bodyPr/>
                    <a:lstStyle/>
                    <a:p>
                      <a:pPr algn="just">
                        <a:lnSpc>
                          <a:spcPct val="115000"/>
                        </a:lnSpc>
                        <a:spcAft>
                          <a:spcPts val="0"/>
                        </a:spcAft>
                      </a:pPr>
                      <a:r>
                        <a:rPr lang="es-ES" sz="1400" b="1" dirty="0">
                          <a:solidFill>
                            <a:srgbClr val="000000"/>
                          </a:solidFill>
                          <a:latin typeface="Arial"/>
                          <a:ea typeface="Calibri"/>
                        </a:rPr>
                        <a:t>Radio, tv. cd. y trajes típicos de la comunidad</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Guantes, tablas, pelotas y flotadores, cuerdas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Pelotas de diferentes tamaños , cintas, </a:t>
                      </a:r>
                      <a:endParaRPr lang="es-ES" sz="1400" b="1" dirty="0">
                        <a:solidFill>
                          <a:srgbClr val="000000"/>
                        </a:solidFill>
                        <a:latin typeface="Times New Roman"/>
                        <a:ea typeface="Times New Roman"/>
                      </a:endParaRPr>
                    </a:p>
                    <a:p>
                      <a:pPr algn="just">
                        <a:lnSpc>
                          <a:spcPct val="115000"/>
                        </a:lnSpc>
                        <a:spcAft>
                          <a:spcPts val="0"/>
                        </a:spcAft>
                      </a:pPr>
                      <a:r>
                        <a:rPr lang="es-ES" sz="1400" b="1" dirty="0">
                          <a:solidFill>
                            <a:srgbClr val="000000"/>
                          </a:solidFill>
                          <a:latin typeface="Arial"/>
                          <a:ea typeface="Calibri"/>
                        </a:rPr>
                        <a:t>Radio, tv. cd. y trajes típicos de la comunidad</a:t>
                      </a:r>
                      <a:endParaRPr lang="es-ES" sz="1400" b="1" dirty="0">
                        <a:solidFill>
                          <a:srgbClr val="000000"/>
                        </a:solidFill>
                        <a:latin typeface="Times New Roman"/>
                        <a:ea typeface="Times New Roman"/>
                      </a:endParaRPr>
                    </a:p>
                  </a:txBody>
                  <a:tcPr marL="47653" marR="47653"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66FF99"/>
                    </a:solidFill>
                  </a:tcPr>
                </a:tc>
              </a:tr>
            </a:tbl>
          </a:graphicData>
        </a:graphic>
      </p:graphicFrame>
      <p:sp>
        <p:nvSpPr>
          <p:cNvPr id="64513" name="Rectangle 1"/>
          <p:cNvSpPr>
            <a:spLocks noChangeArrowheads="1"/>
          </p:cNvSpPr>
          <p:nvPr/>
        </p:nvSpPr>
        <p:spPr bwMode="auto">
          <a:xfrm>
            <a:off x="0" y="500043"/>
            <a:ext cx="885828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Sesiones de trabajo </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Especialista: </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Patricio Armijos		</a:t>
            </a: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Lugar: </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Espacio verde institucional y otros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Hora:</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14:00			</a:t>
            </a: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Días:</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4 sesiones</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Objetivo: </a:t>
            </a:r>
            <a:r>
              <a:rPr kumimoji="0" lang="es-E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Desarrollo de actividades físicas recreativas, para el mejoramiento de las capacidades físicas de fuerza</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strips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5720" y="928670"/>
            <a:ext cx="8568952" cy="800219"/>
          </a:xfrm>
          <a:prstGeom prst="rect">
            <a:avLst/>
          </a:prstGeom>
        </p:spPr>
        <p:txBody>
          <a:bodyPr wrap="square">
            <a:spAutoFit/>
          </a:bodyPr>
          <a:lstStyle/>
          <a:p>
            <a:pPr algn="ctr"/>
            <a:r>
              <a:rPr lang="es-ES" sz="2800" b="1" dirty="0" smtClean="0">
                <a:latin typeface="Arial" pitchFamily="34" charset="0"/>
                <a:cs typeface="Arial" pitchFamily="34" charset="0"/>
              </a:rPr>
              <a:t>BIBLIOGRAFÍA</a:t>
            </a:r>
            <a:endParaRPr lang="es-EC" sz="2800" b="1" dirty="0" smtClean="0">
              <a:latin typeface="Arial" pitchFamily="34" charset="0"/>
              <a:cs typeface="Arial" pitchFamily="34" charset="0"/>
            </a:endParaRPr>
          </a:p>
          <a:p>
            <a:r>
              <a:rPr lang="es-ES" dirty="0"/>
              <a:t> </a:t>
            </a:r>
            <a:endParaRPr lang="es-EC" dirty="0"/>
          </a:p>
        </p:txBody>
      </p:sp>
      <p:sp>
        <p:nvSpPr>
          <p:cNvPr id="5121" name="Rectangle 1"/>
          <p:cNvSpPr>
            <a:spLocks noChangeArrowheads="1"/>
          </p:cNvSpPr>
          <p:nvPr/>
        </p:nvSpPr>
        <p:spPr bwMode="auto">
          <a:xfrm flipV="1">
            <a:off x="285720" y="928669"/>
            <a:ext cx="8572560" cy="830997"/>
          </a:xfrm>
          <a:prstGeom prst="rect">
            <a:avLst/>
          </a:prstGeom>
          <a:solidFill>
            <a:srgbClr val="0066CC"/>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252413" algn="l" defTabSz="914400" rtl="0" eaLnBrk="1" fontAlgn="base" latinLnBrk="0" hangingPunct="1">
              <a:lnSpc>
                <a:spcPct val="100000"/>
              </a:lnSpc>
              <a:spcBef>
                <a:spcPct val="0"/>
              </a:spcBef>
              <a:spcAft>
                <a:spcPct val="0"/>
              </a:spcAft>
              <a:buClrTx/>
              <a:buSzTx/>
              <a:buFontTx/>
              <a:buNone/>
              <a:tabLst/>
            </a:pPr>
            <a:endParaRPr lang="es-ES" sz="1200" dirty="0" smtClean="0">
              <a:latin typeface="Arial" pitchFamily="34" charset="0"/>
              <a:ea typeface="Times New Roman" pitchFamily="18" charset="0"/>
              <a:cs typeface="Arial" pitchFamily="34" charset="0"/>
            </a:endParaRPr>
          </a:p>
          <a:p>
            <a:pPr marL="0" marR="0" lvl="0" indent="252413"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252413" algn="l" defTabSz="914400" rtl="0" eaLnBrk="1" fontAlgn="base" latinLnBrk="0" hangingPunct="1">
              <a:lnSpc>
                <a:spcPct val="100000"/>
              </a:lnSpc>
              <a:spcBef>
                <a:spcPct val="0"/>
              </a:spcBef>
              <a:spcAft>
                <a:spcPct val="0"/>
              </a:spcAft>
              <a:buClrTx/>
              <a:buSzTx/>
              <a:buFontTx/>
              <a:buNone/>
              <a:tabLst/>
            </a:pPr>
            <a:endParaRPr lang="es-ES" sz="1200" dirty="0" smtClean="0">
              <a:latin typeface="Arial" pitchFamily="34" charset="0"/>
              <a:ea typeface="Times New Roman" pitchFamily="18" charset="0"/>
              <a:cs typeface="Arial" pitchFamily="34" charset="0"/>
            </a:endParaRPr>
          </a:p>
        </p:txBody>
      </p:sp>
      <p:sp>
        <p:nvSpPr>
          <p:cNvPr id="7" name="6 Rectángulo redondeado"/>
          <p:cNvSpPr/>
          <p:nvPr/>
        </p:nvSpPr>
        <p:spPr>
          <a:xfrm>
            <a:off x="1643042" y="1071546"/>
            <a:ext cx="5214974" cy="571504"/>
          </a:xfrm>
          <a:prstGeom prst="roundRect">
            <a:avLst/>
          </a:prstGeom>
          <a:solidFill>
            <a:srgbClr val="92E4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solidFill>
                  <a:schemeClr val="tx1"/>
                </a:solidFill>
                <a:latin typeface="Arial" pitchFamily="34" charset="0"/>
                <a:cs typeface="Arial" pitchFamily="34" charset="0"/>
              </a:rPr>
              <a:t>BIBLIOGRAFIA </a:t>
            </a:r>
            <a:endParaRPr lang="es-ES" sz="2800" b="1" dirty="0">
              <a:solidFill>
                <a:schemeClr val="tx1"/>
              </a:solidFill>
              <a:latin typeface="Arial" pitchFamily="34" charset="0"/>
              <a:cs typeface="Arial" pitchFamily="34" charset="0"/>
            </a:endParaRPr>
          </a:p>
        </p:txBody>
      </p:sp>
      <p:sp>
        <p:nvSpPr>
          <p:cNvPr id="3" name="Rectangle 1"/>
          <p:cNvSpPr>
            <a:spLocks noChangeArrowheads="1"/>
          </p:cNvSpPr>
          <p:nvPr/>
        </p:nvSpPr>
        <p:spPr bwMode="auto">
          <a:xfrm>
            <a:off x="0" y="2071677"/>
            <a:ext cx="914400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Brown, J. (2001). </a:t>
            </a:r>
            <a:r>
              <a:rPr kumimoji="0" lang="es-ES"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Test físicos .</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España : Tutor.</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Concepción, U. d. (28 de junio de 2010). </a:t>
            </a:r>
            <a:r>
              <a:rPr kumimoji="0" lang="es-ES"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http://www. Universidad de Concepción/ Unidad académica Los Ángeles Departamento de Educación </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Dumazedier</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 (1964). </a:t>
            </a:r>
            <a:r>
              <a:rPr kumimoji="0" lang="es-ES"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Hacia una civilización del ocio.</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Barcelona: Estela.</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Funlibre.org. (1993). </a:t>
            </a:r>
            <a:r>
              <a:rPr kumimoji="0" lang="es-ES"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Tiempo libre, deporte y recreación. Una aproximación </a:t>
            </a:r>
            <a:r>
              <a:rPr kumimoji="0" lang="es-ES"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sociopedagógica</a:t>
            </a:r>
            <a:r>
              <a:rPr kumimoji="0" lang="es-ES"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Habana: </a:t>
            </a:r>
            <a:r>
              <a:rPr kumimoji="0" lang="es-E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Indec</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Hernández, A. (2000). </a:t>
            </a:r>
            <a:r>
              <a:rPr kumimoji="0" lang="es-ES"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Acerca del ocio, del tiempo libre y de la animación </a:t>
            </a:r>
            <a:r>
              <a:rPr kumimoji="0" lang="es-ES"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sociocultural.</a:t>
            </a:r>
            <a:r>
              <a:rPr kumimoji="0" lang="es-E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Buenos</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Aires: Revista digital.</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medicine, T. D. (1993). </a:t>
            </a:r>
            <a:r>
              <a:rPr kumimoji="0" lang="en-US"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Physiological characteristics of elite soccer </a:t>
            </a:r>
            <a:r>
              <a:rPr kumimoji="0" lang="en-US" sz="16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players.Sports</a:t>
            </a:r>
            <a:r>
              <a:rPr kumimoji="0" lang="en-US"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medicine.</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New York: </a:t>
            </a:r>
            <a:r>
              <a:rPr kumimoji="0" lang="es-E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Sports</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medicine.</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musculación”, G. I. (2008). </a:t>
            </a:r>
            <a:r>
              <a:rPr kumimoji="0" lang="es-ES"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Seminario “Fuerza y musculación”.</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Santiago: Campo.</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Recreación, I. N. (2003). </a:t>
            </a:r>
            <a:r>
              <a:rPr kumimoji="0" lang="es-ES"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Manual metodológico, Programa Nacional de Recreación Física.</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Habana: INDER.</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Torres, J. (1999). </a:t>
            </a:r>
            <a:r>
              <a:rPr kumimoji="0" lang="es-ES"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actividad física y su vinculación a la ocupación constructiva del ocio y el tiempo libre en los ciudadanos/as del siglo XXI.</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España: Deporte Andaluz.</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s-E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Weineck</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 (2005). </a:t>
            </a:r>
            <a:r>
              <a:rPr kumimoji="0" lang="es-ES"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Entrenamiento Total.</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España: </a:t>
            </a:r>
            <a:r>
              <a:rPr kumimoji="0" lang="es-E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Paidotribo</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81343221"/>
      </p:ext>
    </p:extLst>
  </p:cSld>
  <p:clrMapOvr>
    <a:masterClrMapping/>
  </p:clrMapOvr>
  <p:transition>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14414" y="928670"/>
            <a:ext cx="5286412" cy="523220"/>
          </a:xfrm>
          <a:prstGeom prst="rect">
            <a:avLst/>
          </a:prstGeom>
          <a:solidFill>
            <a:srgbClr val="0066CC"/>
          </a:solidFill>
        </p:spPr>
        <p:txBody>
          <a:bodyPr wrap="square">
            <a:spAutoFit/>
          </a:bodyPr>
          <a:lstStyle/>
          <a:p>
            <a:pPr algn="ctr"/>
            <a:r>
              <a:rPr lang="es-ES" sz="2800" b="1" dirty="0" smtClean="0">
                <a:latin typeface="Arial" pitchFamily="34" charset="0"/>
                <a:cs typeface="Arial" pitchFamily="34" charset="0"/>
              </a:rPr>
              <a:t>LINEAS WEB</a:t>
            </a:r>
          </a:p>
        </p:txBody>
      </p:sp>
      <p:sp>
        <p:nvSpPr>
          <p:cNvPr id="5" name="4 Rectángulo"/>
          <p:cNvSpPr/>
          <p:nvPr/>
        </p:nvSpPr>
        <p:spPr>
          <a:xfrm>
            <a:off x="357158" y="1714488"/>
            <a:ext cx="8429684" cy="1846659"/>
          </a:xfrm>
          <a:prstGeom prst="rect">
            <a:avLst/>
          </a:prstGeom>
        </p:spPr>
        <p:txBody>
          <a:bodyPr wrap="square">
            <a:spAutoFit/>
          </a:bodyPr>
          <a:lstStyle/>
          <a:p>
            <a:pPr algn="just">
              <a:buFont typeface="Wingdings" pitchFamily="2" charset="2"/>
              <a:buChar char="Ø"/>
            </a:pPr>
            <a:r>
              <a:rPr lang="es-ES" sz="1600" b="1" dirty="0" smtClean="0">
                <a:latin typeface="Arial" pitchFamily="34" charset="0"/>
                <a:cs typeface="Arial" pitchFamily="34" charset="0"/>
              </a:rPr>
              <a:t>Aguilar, L. (25 de Junio de 2000). </a:t>
            </a:r>
            <a:r>
              <a:rPr lang="es-ES" sz="1600" b="1" i="1" dirty="0" smtClean="0">
                <a:latin typeface="Arial" pitchFamily="34" charset="0"/>
                <a:cs typeface="Arial" pitchFamily="34" charset="0"/>
              </a:rPr>
              <a:t>La recreación como perfil profesional. Disponible en </a:t>
            </a:r>
            <a:r>
              <a:rPr lang="es-ES" sz="1600" b="1" i="1" dirty="0" smtClean="0">
                <a:latin typeface="Arial" pitchFamily="34" charset="0"/>
                <a:cs typeface="Arial" pitchFamily="34" charset="0"/>
                <a:hlinkClick r:id="rId2"/>
              </a:rPr>
              <a:t>http://www.redcreacion.org/relareti/documentos/perfiles_profesionales.html</a:t>
            </a:r>
            <a:endParaRPr lang="es-ES" sz="1600" b="1" dirty="0" smtClean="0">
              <a:latin typeface="Arial" pitchFamily="34" charset="0"/>
              <a:cs typeface="Arial" pitchFamily="34" charset="0"/>
            </a:endParaRPr>
          </a:p>
          <a:p>
            <a:pPr algn="just">
              <a:buFont typeface="Wingdings" pitchFamily="2" charset="2"/>
              <a:buChar char="Ø"/>
            </a:pPr>
            <a:endParaRPr lang="es-ES" sz="1600" b="1" dirty="0" smtClean="0">
              <a:latin typeface="Arial" pitchFamily="34" charset="0"/>
              <a:cs typeface="Arial" pitchFamily="34" charset="0"/>
            </a:endParaRPr>
          </a:p>
          <a:p>
            <a:pPr algn="just">
              <a:buFont typeface="Wingdings" pitchFamily="2" charset="2"/>
              <a:buChar char="Ø"/>
            </a:pPr>
            <a:r>
              <a:rPr lang="es-ES" sz="1600" b="1" dirty="0" smtClean="0">
                <a:latin typeface="Arial" pitchFamily="34" charset="0"/>
                <a:cs typeface="Arial" pitchFamily="34" charset="0"/>
              </a:rPr>
              <a:t>FUMLIBRE. (25 de Marzo de 2004). </a:t>
            </a:r>
            <a:r>
              <a:rPr lang="es-ES" sz="1600" b="1" i="1" dirty="0" smtClean="0">
                <a:latin typeface="Arial" pitchFamily="34" charset="0"/>
                <a:cs typeface="Arial" pitchFamily="34" charset="0"/>
              </a:rPr>
              <a:t>Fundamentos de la Recreación. Disponible en: http://www.funlibre.orgdocumentosidrdfundamentos.html.htm.</a:t>
            </a:r>
            <a:endParaRPr lang="es-ES" sz="1600" b="1" dirty="0" smtClean="0">
              <a:latin typeface="Arial" pitchFamily="34" charset="0"/>
              <a:cs typeface="Arial" pitchFamily="34" charset="0"/>
            </a:endParaRPr>
          </a:p>
          <a:p>
            <a:pPr algn="just">
              <a:buFont typeface="Wingdings" pitchFamily="2" charset="2"/>
              <a:buChar char="Ø"/>
            </a:pPr>
            <a:endParaRPr lang="es-ES" sz="1600" dirty="0" smtClean="0">
              <a:latin typeface="Arial" pitchFamily="34" charset="0"/>
              <a:cs typeface="Arial" pitchFamily="34" charset="0"/>
            </a:endParaRPr>
          </a:p>
          <a:p>
            <a:endParaRPr lang="es-ES" dirty="0"/>
          </a:p>
        </p:txBody>
      </p:sp>
      <p:pic>
        <p:nvPicPr>
          <p:cNvPr id="2049" name="Picture 1" descr="C:\Windows\System32\config\systemprofile\Pictures\th (32).jpg"/>
          <p:cNvPicPr>
            <a:picLocks noChangeAspect="1" noChangeArrowheads="1"/>
          </p:cNvPicPr>
          <p:nvPr/>
        </p:nvPicPr>
        <p:blipFill>
          <a:blip r:embed="rId3"/>
          <a:srcRect/>
          <a:stretch>
            <a:fillRect/>
          </a:stretch>
        </p:blipFill>
        <p:spPr bwMode="auto">
          <a:xfrm>
            <a:off x="2500298" y="3071810"/>
            <a:ext cx="6215106" cy="3429024"/>
          </a:xfrm>
          <a:prstGeom prst="rect">
            <a:avLst/>
          </a:prstGeom>
          <a:noFill/>
        </p:spPr>
      </p:pic>
    </p:spTree>
  </p:cSld>
  <p:clrMapOvr>
    <a:masterClrMapping/>
  </p:clrMapOvr>
  <p:transition>
    <p:cover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699792" y="2385280"/>
            <a:ext cx="3960440" cy="1015663"/>
          </a:xfrm>
          <a:prstGeom prst="rect">
            <a:avLst/>
          </a:prstGeom>
        </p:spPr>
        <p:txBody>
          <a:bodyPr wrap="square">
            <a:spAutoFit/>
          </a:bodyPr>
          <a:lstStyle/>
          <a:p>
            <a:pPr lvl="0" algn="ctr" fontAlgn="base">
              <a:spcBef>
                <a:spcPct val="0"/>
              </a:spcBef>
              <a:spcAft>
                <a:spcPct val="0"/>
              </a:spcAft>
            </a:pPr>
            <a:r>
              <a:rPr lang="es-EC" sz="6000" b="1" dirty="0" smtClean="0">
                <a:solidFill>
                  <a:srgbClr val="000000"/>
                </a:solidFill>
                <a:latin typeface="Arial" pitchFamily="34" charset="0"/>
                <a:ea typeface="Times New Roman" pitchFamily="18" charset="0"/>
                <a:cs typeface="Arial" pitchFamily="34" charset="0"/>
              </a:rPr>
              <a:t>GRACIAS </a:t>
            </a:r>
            <a:endParaRPr lang="es-EC" sz="6000" b="1" dirty="0">
              <a:solidFill>
                <a:srgbClr val="000000"/>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1518372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igedo.armada.mil.ec/documents/10180/17748/fnaval.png/1e34985d-e494-4289-9cfd-37d1f4c84044?t=13377224203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520" y="1556792"/>
            <a:ext cx="4030960" cy="40605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http://3.bp.blogspot.com/-VZMXLDegVCk/UZFcMXq7FqI/AAAAAAAAAGw/xOgk5vP9YAQ/s1600/tabla+entrenami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877" y="1637285"/>
            <a:ext cx="2463193" cy="35631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atic.aytoroquetas.org/public/deportes/Portada_PROGRAMA_actividades_P%C3%A1gina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12134"/>
            <a:ext cx="2457337" cy="34134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2893325691"/>
              </p:ext>
            </p:extLst>
          </p:nvPr>
        </p:nvGraphicFramePr>
        <p:xfrm>
          <a:off x="0" y="4221088"/>
          <a:ext cx="9144000" cy="42244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4 Título"/>
          <p:cNvSpPr txBox="1">
            <a:spLocks/>
          </p:cNvSpPr>
          <p:nvPr/>
        </p:nvSpPr>
        <p:spPr>
          <a:xfrm>
            <a:off x="158437" y="554343"/>
            <a:ext cx="8305800" cy="720080"/>
          </a:xfrm>
          <a:prstGeom prst="rect">
            <a:avLst/>
          </a:prstGeom>
          <a:solidFill>
            <a:srgbClr val="FFFF00"/>
          </a:solidFill>
          <a:ln>
            <a:solidFill>
              <a:srgbClr val="FF0000"/>
            </a:solidFill>
          </a:ln>
        </p:spPr>
        <p:txBody>
          <a:bodyPr vert="horz" lIns="0" tIns="45720" rIns="0" bIns="0" anchor="b">
            <a:norm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3200" b="1" dirty="0" smtClean="0">
                <a:solidFill>
                  <a:srgbClr val="FF0000"/>
                </a:solidFill>
                <a:latin typeface="Arial" pitchFamily="34" charset="0"/>
                <a:cs typeface="Arial" pitchFamily="34" charset="0"/>
              </a:rPr>
              <a:t>DELIMITACION DEL PROBLEMA </a:t>
            </a:r>
            <a:endParaRPr lang="es-ES" sz="3200" dirty="0">
              <a:solidFill>
                <a:srgbClr val="FF0000"/>
              </a:solidFill>
              <a:latin typeface="Arial" pitchFamily="34" charset="0"/>
              <a:cs typeface="Arial" pitchFamily="34" charset="0"/>
            </a:endParaRPr>
          </a:p>
        </p:txBody>
      </p:sp>
      <p:pic>
        <p:nvPicPr>
          <p:cNvPr id="9" name="Imagen 8"/>
          <p:cNvPicPr>
            <a:picLocks noChangeAspect="1"/>
          </p:cNvPicPr>
          <p:nvPr/>
        </p:nvPicPr>
        <p:blipFill>
          <a:blip r:embed="rId10"/>
          <a:stretch>
            <a:fillRect/>
          </a:stretch>
        </p:blipFill>
        <p:spPr>
          <a:xfrm>
            <a:off x="7784474" y="116632"/>
            <a:ext cx="1359526" cy="1359526"/>
          </a:xfrm>
          <a:prstGeom prst="rect">
            <a:avLst/>
          </a:prstGeom>
          <a:ln>
            <a:solidFill>
              <a:srgbClr val="FF0000"/>
            </a:solidFill>
          </a:ln>
        </p:spPr>
      </p:pic>
      <p:sp>
        <p:nvSpPr>
          <p:cNvPr id="2" name="CuadroTexto 1"/>
          <p:cNvSpPr txBox="1"/>
          <p:nvPr/>
        </p:nvSpPr>
        <p:spPr>
          <a:xfrm>
            <a:off x="3744946" y="5607210"/>
            <a:ext cx="1654107" cy="461665"/>
          </a:xfrm>
          <a:prstGeom prst="rect">
            <a:avLst/>
          </a:prstGeom>
          <a:solidFill>
            <a:srgbClr val="FFFF00"/>
          </a:solidFill>
        </p:spPr>
        <p:txBody>
          <a:bodyPr wrap="none" rtlCol="0">
            <a:spAutoFit/>
          </a:bodyPr>
          <a:lstStyle/>
          <a:p>
            <a:r>
              <a:rPr lang="es-EC" sz="2400" dirty="0" smtClean="0">
                <a:solidFill>
                  <a:srgbClr val="FF0000"/>
                </a:solidFill>
              </a:rPr>
              <a:t>NECESIDA</a:t>
            </a:r>
            <a:endParaRPr lang="es-EC" sz="2400" dirty="0">
              <a:solidFill>
                <a:srgbClr val="FF0000"/>
              </a:solidFill>
            </a:endParaRPr>
          </a:p>
        </p:txBody>
      </p:sp>
      <p:sp>
        <p:nvSpPr>
          <p:cNvPr id="7" name="Y 6"/>
          <p:cNvSpPr/>
          <p:nvPr/>
        </p:nvSpPr>
        <p:spPr>
          <a:xfrm>
            <a:off x="2151013" y="3112557"/>
            <a:ext cx="612648" cy="612648"/>
          </a:xfrm>
          <a:prstGeom prst="flowChartSummingJuncti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Y 12"/>
          <p:cNvSpPr/>
          <p:nvPr/>
        </p:nvSpPr>
        <p:spPr>
          <a:xfrm>
            <a:off x="6246553" y="3112557"/>
            <a:ext cx="612648" cy="612648"/>
          </a:xfrm>
          <a:prstGeom prst="flowChartSummingJuncti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85645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1932179933"/>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lecha curvada hacia abajo 2"/>
          <p:cNvSpPr/>
          <p:nvPr/>
        </p:nvSpPr>
        <p:spPr>
          <a:xfrm rot="19160485">
            <a:off x="358788" y="1128589"/>
            <a:ext cx="3816424" cy="1080120"/>
          </a:xfrm>
          <a:prstGeom prst="curved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ransition spd="med">
    <p:pull dir="l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323528" y="157146"/>
            <a:ext cx="3000396" cy="1071570"/>
          </a:xfrm>
          <a:solidFill>
            <a:srgbClr val="FFC000"/>
          </a:solidFill>
          <a:ln>
            <a:solidFill>
              <a:srgbClr val="6699FF"/>
            </a:solidFill>
          </a:ln>
        </p:spPr>
        <p:txBody>
          <a:bodyPr>
            <a:normAutofit/>
          </a:bodyPr>
          <a:lstStyle/>
          <a:p>
            <a:pPr algn="ctr"/>
            <a:r>
              <a:rPr lang="es-ES" sz="2800" dirty="0" smtClean="0">
                <a:solidFill>
                  <a:schemeClr val="tx1"/>
                </a:solidFill>
                <a:latin typeface="Arial" pitchFamily="34" charset="0"/>
                <a:cs typeface="Arial" pitchFamily="34" charset="0"/>
              </a:rPr>
              <a:t>OBJETIVO GENERAL </a:t>
            </a:r>
            <a:endParaRPr lang="es-ES" sz="2800" dirty="0">
              <a:solidFill>
                <a:schemeClr val="tx1"/>
              </a:solidFill>
              <a:latin typeface="Arial" pitchFamily="34" charset="0"/>
              <a:cs typeface="Arial" pitchFamily="34" charset="0"/>
            </a:endParaRPr>
          </a:p>
        </p:txBody>
      </p:sp>
      <p:sp>
        <p:nvSpPr>
          <p:cNvPr id="9" name="8 Marcador de texto"/>
          <p:cNvSpPr>
            <a:spLocks noGrp="1"/>
          </p:cNvSpPr>
          <p:nvPr>
            <p:ph type="body" idx="2"/>
          </p:nvPr>
        </p:nvSpPr>
        <p:spPr>
          <a:xfrm>
            <a:off x="314292" y="1556792"/>
            <a:ext cx="3429024" cy="4357718"/>
          </a:xfrm>
        </p:spPr>
        <p:txBody>
          <a:bodyPr anchor="t">
            <a:normAutofit/>
          </a:bodyPr>
          <a:lstStyle/>
          <a:p>
            <a:pPr algn="ctr"/>
            <a:r>
              <a:rPr lang="es-ES_tradnl" sz="2000" b="1" dirty="0" smtClean="0">
                <a:latin typeface="Arial" pitchFamily="34" charset="0"/>
                <a:cs typeface="Arial" pitchFamily="34" charset="0"/>
              </a:rPr>
              <a:t>Determinar la </a:t>
            </a:r>
            <a:r>
              <a:rPr lang="es-ES_tradnl" sz="2000" b="1" dirty="0" smtClean="0">
                <a:latin typeface="Arial" pitchFamily="34" charset="0"/>
                <a:cs typeface="Arial" pitchFamily="34" charset="0"/>
              </a:rPr>
              <a:t>incidencia</a:t>
            </a:r>
            <a:endParaRPr lang="es-ES" sz="2000" b="1" dirty="0">
              <a:latin typeface="Arial" pitchFamily="34" charset="0"/>
              <a:cs typeface="Arial" pitchFamily="34" charset="0"/>
            </a:endParaRPr>
          </a:p>
        </p:txBody>
      </p:sp>
      <p:sp>
        <p:nvSpPr>
          <p:cNvPr id="8" name="7 Marcador de contenido"/>
          <p:cNvSpPr>
            <a:spLocks noGrp="1"/>
          </p:cNvSpPr>
          <p:nvPr>
            <p:ph sz="half" idx="1"/>
          </p:nvPr>
        </p:nvSpPr>
        <p:spPr>
          <a:xfrm>
            <a:off x="3923928" y="1268759"/>
            <a:ext cx="5077228" cy="5017761"/>
          </a:xfrm>
        </p:spPr>
        <p:txBody>
          <a:bodyPr>
            <a:noAutofit/>
          </a:bodyPr>
          <a:lstStyle/>
          <a:p>
            <a:pPr lvl="0" algn="just"/>
            <a:r>
              <a:rPr lang="es-ES_tradnl" sz="2200" dirty="0" smtClean="0">
                <a:latin typeface="Arial" pitchFamily="34" charset="0"/>
                <a:cs typeface="Arial" pitchFamily="34" charset="0"/>
              </a:rPr>
              <a:t>Analizar las actividades físicas recreativas planificadas y establecidas  para el acondicionamiento físico del personal militar trasbordado a la Estación Naval Quito.</a:t>
            </a:r>
          </a:p>
          <a:p>
            <a:pPr lvl="0" algn="just">
              <a:buNone/>
            </a:pPr>
            <a:endParaRPr lang="es-ES" sz="2200" dirty="0" smtClean="0">
              <a:latin typeface="Arial" pitchFamily="34" charset="0"/>
              <a:cs typeface="Arial" pitchFamily="34" charset="0"/>
            </a:endParaRPr>
          </a:p>
          <a:p>
            <a:pPr lvl="0" algn="just"/>
            <a:r>
              <a:rPr lang="es-ES_tradnl" sz="2200" dirty="0" smtClean="0">
                <a:latin typeface="Arial" pitchFamily="34" charset="0"/>
                <a:cs typeface="Arial" pitchFamily="34" charset="0"/>
              </a:rPr>
              <a:t>Determinar los niveles de motivación que existen en el personal militar trasbordado a la Estación Naval Quito.</a:t>
            </a:r>
          </a:p>
          <a:p>
            <a:pPr lvl="0" algn="just">
              <a:buNone/>
            </a:pPr>
            <a:endParaRPr lang="es-ES" sz="2200" dirty="0" smtClean="0">
              <a:latin typeface="Arial" pitchFamily="34" charset="0"/>
              <a:cs typeface="Arial" pitchFamily="34" charset="0"/>
            </a:endParaRPr>
          </a:p>
          <a:p>
            <a:pPr lvl="0" algn="just"/>
            <a:r>
              <a:rPr lang="es-ES_tradnl" sz="2200" dirty="0" smtClean="0">
                <a:latin typeface="Arial" pitchFamily="34" charset="0"/>
                <a:cs typeface="Arial" pitchFamily="34" charset="0"/>
              </a:rPr>
              <a:t>Plantear un programa físico recreativo para el mejoramiento de la condición física y la motivación.</a:t>
            </a:r>
            <a:endParaRPr lang="es-ES" sz="2200" dirty="0" smtClean="0">
              <a:latin typeface="Arial" pitchFamily="34" charset="0"/>
              <a:cs typeface="Arial" pitchFamily="34" charset="0"/>
            </a:endParaRPr>
          </a:p>
          <a:p>
            <a:pPr algn="just"/>
            <a:endParaRPr lang="es-ES" sz="2200" dirty="0">
              <a:latin typeface="Arial" pitchFamily="34" charset="0"/>
              <a:cs typeface="Arial" pitchFamily="34" charset="0"/>
            </a:endParaRPr>
          </a:p>
        </p:txBody>
      </p:sp>
      <p:sp>
        <p:nvSpPr>
          <p:cNvPr id="10" name="9 Rectángulo"/>
          <p:cNvSpPr/>
          <p:nvPr/>
        </p:nvSpPr>
        <p:spPr>
          <a:xfrm>
            <a:off x="4572000" y="157146"/>
            <a:ext cx="4286280" cy="914400"/>
          </a:xfrm>
          <a:prstGeom prst="rect">
            <a:avLst/>
          </a:prstGeom>
          <a:solidFill>
            <a:srgbClr val="92D050"/>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latin typeface="Arial" pitchFamily="34" charset="0"/>
                <a:cs typeface="Arial" pitchFamily="34" charset="0"/>
              </a:rPr>
              <a:t>OBJETIVOS ESPECIFICOS</a:t>
            </a:r>
            <a:endParaRPr lang="es-ES" sz="2400" dirty="0"/>
          </a:p>
        </p:txBody>
      </p:sp>
      <p:graphicFrame>
        <p:nvGraphicFramePr>
          <p:cNvPr id="11" name="Diagrama 10"/>
          <p:cNvGraphicFramePr/>
          <p:nvPr>
            <p:extLst>
              <p:ext uri="{D42A27DB-BD31-4B8C-83A1-F6EECF244321}">
                <p14:modId xmlns:p14="http://schemas.microsoft.com/office/powerpoint/2010/main" val="3495209634"/>
              </p:ext>
            </p:extLst>
          </p:nvPr>
        </p:nvGraphicFramePr>
        <p:xfrm>
          <a:off x="-108520" y="4149080"/>
          <a:ext cx="2808312" cy="2852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a 14"/>
          <p:cNvGraphicFramePr/>
          <p:nvPr>
            <p:extLst>
              <p:ext uri="{D42A27DB-BD31-4B8C-83A1-F6EECF244321}">
                <p14:modId xmlns:p14="http://schemas.microsoft.com/office/powerpoint/2010/main" val="3405555776"/>
              </p:ext>
            </p:extLst>
          </p:nvPr>
        </p:nvGraphicFramePr>
        <p:xfrm>
          <a:off x="1259632" y="1700808"/>
          <a:ext cx="2880320" cy="30963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Flecha curvada hacia abajo 15"/>
          <p:cNvSpPr/>
          <p:nvPr/>
        </p:nvSpPr>
        <p:spPr>
          <a:xfrm rot="17911497">
            <a:off x="-497648" y="3030102"/>
            <a:ext cx="2336462" cy="632526"/>
          </a:xfrm>
          <a:prstGeom prst="curved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 name="Flecha curvada hacia abajo 1"/>
          <p:cNvSpPr/>
          <p:nvPr/>
        </p:nvSpPr>
        <p:spPr>
          <a:xfrm rot="7423410">
            <a:off x="2086171" y="4897902"/>
            <a:ext cx="2638638" cy="628244"/>
          </a:xfrm>
          <a:prstGeom prst="curved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ransition>
    <p:pull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19653"/>
            <a:ext cx="7102002" cy="568754"/>
          </a:xfrm>
          <a:solidFill>
            <a:srgbClr val="FFFF00"/>
          </a:solidFill>
          <a:ln>
            <a:solidFill>
              <a:srgbClr val="FF0000"/>
            </a:solidFill>
          </a:ln>
        </p:spPr>
        <p:txBody>
          <a:bodyPr>
            <a:noAutofit/>
          </a:bodyPr>
          <a:lstStyle/>
          <a:p>
            <a:pPr algn="ctr"/>
            <a:r>
              <a:rPr lang="es-ES" sz="3600" dirty="0" smtClean="0">
                <a:solidFill>
                  <a:srgbClr val="FF0000"/>
                </a:solidFill>
                <a:latin typeface="Arial" pitchFamily="34" charset="0"/>
                <a:cs typeface="Arial" pitchFamily="34" charset="0"/>
              </a:rPr>
              <a:t>PRIORIDADES</a:t>
            </a:r>
            <a:endParaRPr lang="es-ES" sz="3600" dirty="0">
              <a:solidFill>
                <a:srgbClr val="FF0000"/>
              </a:solidFill>
              <a:latin typeface="Arial" pitchFamily="34" charset="0"/>
              <a:cs typeface="Arial" pitchFamily="34" charset="0"/>
            </a:endParaRPr>
          </a:p>
        </p:txBody>
      </p:sp>
      <p:graphicFrame>
        <p:nvGraphicFramePr>
          <p:cNvPr id="9" name="Diagrama 8"/>
          <p:cNvGraphicFramePr/>
          <p:nvPr>
            <p:extLst>
              <p:ext uri="{D42A27DB-BD31-4B8C-83A1-F6EECF244321}">
                <p14:modId xmlns:p14="http://schemas.microsoft.com/office/powerpoint/2010/main" val="4224195386"/>
              </p:ext>
            </p:extLst>
          </p:nvPr>
        </p:nvGraphicFramePr>
        <p:xfrm>
          <a:off x="0" y="973418"/>
          <a:ext cx="9144000" cy="5884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lecha curvada hacia abajo 10"/>
          <p:cNvSpPr/>
          <p:nvPr/>
        </p:nvSpPr>
        <p:spPr>
          <a:xfrm rot="2456196">
            <a:off x="5933675" y="1164778"/>
            <a:ext cx="2336462" cy="632526"/>
          </a:xfrm>
          <a:prstGeom prst="curved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2" name="Flecha curvada hacia abajo 11"/>
          <p:cNvSpPr/>
          <p:nvPr/>
        </p:nvSpPr>
        <p:spPr>
          <a:xfrm rot="19264160">
            <a:off x="766861" y="1252259"/>
            <a:ext cx="2336462" cy="632526"/>
          </a:xfrm>
          <a:prstGeom prst="curved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3" name="Flecha curvada hacia abajo 12"/>
          <p:cNvSpPr/>
          <p:nvPr/>
        </p:nvSpPr>
        <p:spPr>
          <a:xfrm rot="13734952">
            <a:off x="665456" y="5769063"/>
            <a:ext cx="2336462" cy="632526"/>
          </a:xfrm>
          <a:prstGeom prst="curved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4" name="Flecha curvada hacia abajo 13"/>
          <p:cNvSpPr/>
          <p:nvPr/>
        </p:nvSpPr>
        <p:spPr>
          <a:xfrm rot="8422929">
            <a:off x="5945504" y="5769063"/>
            <a:ext cx="2336462" cy="632526"/>
          </a:xfrm>
          <a:prstGeom prst="curved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642918"/>
            <a:ext cx="8125102" cy="49778"/>
          </a:xfrm>
        </p:spPr>
        <p:txBody>
          <a:bodyPr>
            <a:noAutofit/>
          </a:bodyPr>
          <a:lstStyle/>
          <a:p>
            <a:r>
              <a:rPr lang="es-MX" sz="2400" b="1" dirty="0" smtClean="0"/>
              <a:t/>
            </a:r>
            <a:br>
              <a:rPr lang="es-MX" sz="2400" b="1" dirty="0" smtClean="0"/>
            </a:br>
            <a:r>
              <a:rPr lang="es-MX" sz="2400" b="1" dirty="0" smtClean="0"/>
              <a:t>OBJETIVOS ESPECÍFICOS </a:t>
            </a:r>
            <a:r>
              <a:rPr lang="es-EC" sz="2400" dirty="0" smtClean="0"/>
              <a:t/>
            </a:r>
            <a:br>
              <a:rPr lang="es-EC" sz="2400" dirty="0" smtClean="0"/>
            </a:br>
            <a:endParaRPr lang="es-EC" sz="2400" dirty="0"/>
          </a:p>
        </p:txBody>
      </p:sp>
      <p:graphicFrame>
        <p:nvGraphicFramePr>
          <p:cNvPr id="8" name="7 Marcador de contenido"/>
          <p:cNvGraphicFramePr>
            <a:graphicFrameLocks noGrp="1"/>
          </p:cNvGraphicFramePr>
          <p:nvPr>
            <p:ph idx="1"/>
            <p:extLst>
              <p:ext uri="{D42A27DB-BD31-4B8C-83A1-F6EECF244321}">
                <p14:modId xmlns:p14="http://schemas.microsoft.com/office/powerpoint/2010/main" val="2262242756"/>
              </p:ext>
            </p:extLst>
          </p:nvPr>
        </p:nvGraphicFramePr>
        <p:xfrm>
          <a:off x="457200" y="1143000"/>
          <a:ext cx="8229600" cy="5357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Rectángulo"/>
          <p:cNvSpPr/>
          <p:nvPr/>
        </p:nvSpPr>
        <p:spPr>
          <a:xfrm>
            <a:off x="571472" y="0"/>
            <a:ext cx="8143932" cy="642918"/>
          </a:xfrm>
          <a:prstGeom prst="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solidFill>
                  <a:srgbClr val="FF0000"/>
                </a:solidFill>
                <a:latin typeface="Arial" pitchFamily="34" charset="0"/>
                <a:cs typeface="Arial" pitchFamily="34" charset="0"/>
              </a:rPr>
              <a:t>MARCO TEORICO </a:t>
            </a:r>
            <a:endParaRPr lang="es-ES" sz="2800" b="1" dirty="0">
              <a:solidFill>
                <a:srgbClr val="FF0000"/>
              </a:solidFill>
              <a:latin typeface="Arial" pitchFamily="34" charset="0"/>
              <a:cs typeface="Arial" pitchFamily="34" charset="0"/>
            </a:endParaRPr>
          </a:p>
        </p:txBody>
      </p:sp>
      <p:sp>
        <p:nvSpPr>
          <p:cNvPr id="7" name="6 Rectángulo"/>
          <p:cNvSpPr/>
          <p:nvPr/>
        </p:nvSpPr>
        <p:spPr>
          <a:xfrm>
            <a:off x="571472" y="5286388"/>
            <a:ext cx="8143932" cy="92869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smtClean="0">
                <a:solidFill>
                  <a:srgbClr val="FF0000"/>
                </a:solidFill>
                <a:latin typeface="Arial" pitchFamily="34" charset="0"/>
                <a:cs typeface="Arial" pitchFamily="34" charset="0"/>
              </a:rPr>
              <a:t>PROGRAMA QUE PERMITA EL DESARROLLO DE LA VOLUNTAD HACIA LA EJECUCIÓN DE ACTIVIDADES FÍSICAS . </a:t>
            </a:r>
            <a:endParaRPr lang="es-ES" sz="2000" b="1" dirty="0">
              <a:solidFill>
                <a:srgbClr val="FF0000"/>
              </a:solidFill>
              <a:latin typeface="Arial" pitchFamily="34" charset="0"/>
              <a:cs typeface="Arial" pitchFamily="34" charset="0"/>
            </a:endParaRPr>
          </a:p>
        </p:txBody>
      </p:sp>
      <p:sp>
        <p:nvSpPr>
          <p:cNvPr id="11" name="10 Rectángulo"/>
          <p:cNvSpPr/>
          <p:nvPr/>
        </p:nvSpPr>
        <p:spPr>
          <a:xfrm>
            <a:off x="-1123950" y="-668427"/>
            <a:ext cx="909604" cy="738664"/>
          </a:xfrm>
          <a:prstGeom prst="rect">
            <a:avLst/>
          </a:prstGeom>
        </p:spPr>
        <p:txBody>
          <a:bodyPr wrap="square">
            <a:spAutoFit/>
          </a:bodyPr>
          <a:lstStyle/>
          <a:p>
            <a:r>
              <a:rPr lang="es-MX" sz="2400" b="1" dirty="0" smtClean="0">
                <a:solidFill>
                  <a:srgbClr val="B13F9A"/>
                </a:solidFill>
                <a:latin typeface="Calibri"/>
                <a:ea typeface="+mj-ea"/>
                <a:cs typeface="+mj-cs"/>
              </a:rPr>
              <a:t/>
            </a:r>
            <a:br>
              <a:rPr lang="es-MX" sz="2400" b="1" dirty="0" smtClean="0">
                <a:solidFill>
                  <a:srgbClr val="B13F9A"/>
                </a:solidFill>
                <a:latin typeface="Calibri"/>
                <a:ea typeface="+mj-ea"/>
                <a:cs typeface="+mj-cs"/>
              </a:rPr>
            </a:br>
            <a:endParaRPr lang="es-ES" dirty="0"/>
          </a:p>
        </p:txBody>
      </p:sp>
      <p:graphicFrame>
        <p:nvGraphicFramePr>
          <p:cNvPr id="9" name="Diagrama 8"/>
          <p:cNvGraphicFramePr/>
          <p:nvPr>
            <p:extLst>
              <p:ext uri="{D42A27DB-BD31-4B8C-83A1-F6EECF244321}">
                <p14:modId xmlns:p14="http://schemas.microsoft.com/office/powerpoint/2010/main" val="3485572467"/>
              </p:ext>
            </p:extLst>
          </p:nvPr>
        </p:nvGraphicFramePr>
        <p:xfrm>
          <a:off x="1043608" y="980728"/>
          <a:ext cx="2808312" cy="28529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a 9"/>
          <p:cNvGraphicFramePr/>
          <p:nvPr>
            <p:extLst>
              <p:ext uri="{D42A27DB-BD31-4B8C-83A1-F6EECF244321}">
                <p14:modId xmlns:p14="http://schemas.microsoft.com/office/powerpoint/2010/main" val="3044060772"/>
              </p:ext>
            </p:extLst>
          </p:nvPr>
        </p:nvGraphicFramePr>
        <p:xfrm>
          <a:off x="5148064" y="1052736"/>
          <a:ext cx="3024336" cy="27363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85759627"/>
      </p:ext>
    </p:extLst>
  </p:cSld>
  <p:clrMapOvr>
    <a:masterClrMapping/>
  </p:clrMapOvr>
  <p:transition>
    <p:wedg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3774</TotalTime>
  <Words>3480</Words>
  <Application>Microsoft Office PowerPoint</Application>
  <PresentationFormat>Presentación en pantalla (4:3)</PresentationFormat>
  <Paragraphs>748</Paragraphs>
  <Slides>45</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45</vt:i4>
      </vt:variant>
    </vt:vector>
  </HeadingPairs>
  <TitlesOfParts>
    <vt:vector size="52" baseType="lpstr">
      <vt:lpstr>Arial</vt:lpstr>
      <vt:lpstr>Calibri</vt:lpstr>
      <vt:lpstr>Constantia</vt:lpstr>
      <vt:lpstr>Times New Roman</vt:lpstr>
      <vt:lpstr>Wingdings</vt:lpstr>
      <vt:lpstr>Wingdings 2</vt:lpstr>
      <vt:lpstr>Flujo</vt:lpstr>
      <vt:lpstr>Presentación de PowerPoint</vt:lpstr>
      <vt:lpstr>DELIMITACION DEL PROBLEMA </vt:lpstr>
      <vt:lpstr>Presentación de PowerPoint</vt:lpstr>
      <vt:lpstr>Presentación de PowerPoint</vt:lpstr>
      <vt:lpstr>Presentación de PowerPoint</vt:lpstr>
      <vt:lpstr>Presentación de PowerPoint</vt:lpstr>
      <vt:lpstr>OBJETIVO GENERAL </vt:lpstr>
      <vt:lpstr>PRIORIDADES</vt:lpstr>
      <vt:lpstr> OBJETIVOS ESPECÍFICOS  </vt:lpstr>
      <vt:lpstr>Presentación de PowerPoint</vt:lpstr>
      <vt:lpstr>Presentación de PowerPoint</vt:lpstr>
      <vt:lpstr>RECOMENDACIONES TÉCNICAS PARA LA EJECUCIÓN DE LA ACTIVIDAD FÍSICA</vt:lpstr>
      <vt:lpstr>Presentación de PowerPoint</vt:lpstr>
      <vt:lpstr>                                                                            (Dumazedier, 1964)</vt:lpstr>
      <vt:lpstr>ACTIVIDADES POR AREAS</vt:lpstr>
      <vt:lpstr>Presentación de PowerPoint</vt:lpstr>
      <vt:lpstr>Presentación de PowerPoint</vt:lpstr>
      <vt:lpstr>Presentación de PowerPoint</vt:lpstr>
      <vt:lpstr>Presentación de PowerPoint</vt:lpstr>
      <vt:lpstr>Presentación de PowerPoint</vt:lpstr>
      <vt:lpstr>TÉCNICAS E INSTRUMENTOS DE INVESTIGACIÓN</vt:lpstr>
      <vt:lpstr>ANALISIS DE RESULTADOS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lpstr>Presentación de PowerPoint</vt:lpstr>
      <vt:lpstr>Presentación de PowerPoint</vt:lpstr>
      <vt:lpstr>Presentación de PowerPoint</vt:lpstr>
      <vt:lpstr>Se estructuró en áreas de aprensión y desarrollo físico, con actividades alternativas tanto en el contesto afectivo, cognitivo y físico.  Desarrollar capacidades físicas en relación a la fuerza como, resistencias y velocidad en las condiciones propias de los integrantes.  Permite un aprendizaje de otras capacidades como las capacidades coordinativas.  Se trabaja  las áreas de desarrollo físico recreativas dentro de estas: Área Física-Deportiva, Área de la Salud, Área Lúdica, Área al Aire Libre, Área Acuática, Área artística y Área Social y Cultura.  Las actividades tienen entre sus características las pausas cortas en las que predomina la alegría y la motivación.  Se  recomienda que estas alternativas  se realicen alternado su lugar, espacio, entorno, ejercicios, instrumentos y hasta su metodología de aplicación.  La sesión de trabajo se dar en el horario acordado con los administrativos, como también la utilización del material y cuenta con una fase inicial de adaptación al esfuerzo , parte principal donde se aplicara las actividades técnicas direccionadas al mejoramiento dela condición física y motivacional, se finalizara la sesión con la fase final que se llegara a acuerdos actitudinal frente al trabajo desarrollado y próxima practica.  Se realizara 12 sesiones divididas en diferentes contenidos técnicos para el manejo de las diferentes áreas, en cargas horarias de  dos veces por semana durando este programa dos meses seguidos.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PERSONAL-PC</dc:creator>
  <cp:lastModifiedBy>armijos</cp:lastModifiedBy>
  <cp:revision>515</cp:revision>
  <dcterms:created xsi:type="dcterms:W3CDTF">2014-05-19T17:54:49Z</dcterms:created>
  <dcterms:modified xsi:type="dcterms:W3CDTF">2015-06-04T10:10:09Z</dcterms:modified>
</cp:coreProperties>
</file>