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7.xml" ContentType="application/vnd.openxmlformats-officedocument.presentationml.notesSlide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0.xml" ContentType="application/vnd.openxmlformats-officedocument.drawingml.diagramData+xml"/>
  <Override PartName="/ppt/diagrams/data40.xml" ContentType="application/vnd.openxmlformats-officedocument.drawingml.diagramData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</p:sldMasterIdLst>
  <p:notesMasterIdLst>
    <p:notesMasterId r:id="rId59"/>
  </p:notesMasterIdLst>
  <p:sldIdLst>
    <p:sldId id="325" r:id="rId3"/>
    <p:sldId id="305" r:id="rId4"/>
    <p:sldId id="368" r:id="rId5"/>
    <p:sldId id="306" r:id="rId6"/>
    <p:sldId id="307" r:id="rId7"/>
    <p:sldId id="376" r:id="rId8"/>
    <p:sldId id="311" r:id="rId9"/>
    <p:sldId id="369" r:id="rId10"/>
    <p:sldId id="371" r:id="rId11"/>
    <p:sldId id="310" r:id="rId12"/>
    <p:sldId id="372" r:id="rId13"/>
    <p:sldId id="313" r:id="rId14"/>
    <p:sldId id="314" r:id="rId15"/>
    <p:sldId id="323" r:id="rId16"/>
    <p:sldId id="324" r:id="rId17"/>
    <p:sldId id="326" r:id="rId18"/>
    <p:sldId id="315" r:id="rId19"/>
    <p:sldId id="328" r:id="rId20"/>
    <p:sldId id="329" r:id="rId21"/>
    <p:sldId id="334" r:id="rId22"/>
    <p:sldId id="335" r:id="rId23"/>
    <p:sldId id="373" r:id="rId24"/>
    <p:sldId id="374" r:id="rId25"/>
    <p:sldId id="375" r:id="rId26"/>
    <p:sldId id="337" r:id="rId27"/>
    <p:sldId id="341" r:id="rId28"/>
    <p:sldId id="343" r:id="rId29"/>
    <p:sldId id="327" r:id="rId30"/>
    <p:sldId id="344" r:id="rId31"/>
    <p:sldId id="349" r:id="rId32"/>
    <p:sldId id="346" r:id="rId33"/>
    <p:sldId id="347" r:id="rId34"/>
    <p:sldId id="348" r:id="rId35"/>
    <p:sldId id="350" r:id="rId36"/>
    <p:sldId id="351" r:id="rId37"/>
    <p:sldId id="352" r:id="rId38"/>
    <p:sldId id="353" r:id="rId39"/>
    <p:sldId id="340" r:id="rId40"/>
    <p:sldId id="316" r:id="rId41"/>
    <p:sldId id="354" r:id="rId42"/>
    <p:sldId id="357" r:id="rId43"/>
    <p:sldId id="355" r:id="rId44"/>
    <p:sldId id="356" r:id="rId45"/>
    <p:sldId id="359" r:id="rId46"/>
    <p:sldId id="317" r:id="rId47"/>
    <p:sldId id="360" r:id="rId48"/>
    <p:sldId id="361" r:id="rId49"/>
    <p:sldId id="362" r:id="rId50"/>
    <p:sldId id="318" r:id="rId51"/>
    <p:sldId id="363" r:id="rId52"/>
    <p:sldId id="364" r:id="rId53"/>
    <p:sldId id="319" r:id="rId54"/>
    <p:sldId id="366" r:id="rId55"/>
    <p:sldId id="321" r:id="rId56"/>
    <p:sldId id="367" r:id="rId57"/>
    <p:sldId id="365" r:id="rId5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FF99"/>
    <a:srgbClr val="FF9900"/>
    <a:srgbClr val="FF9966"/>
    <a:srgbClr val="FFC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 autoAdjust="0"/>
    <p:restoredTop sz="91203" autoAdjust="0"/>
  </p:normalViewPr>
  <p:slideViewPr>
    <p:cSldViewPr>
      <p:cViewPr varScale="1">
        <p:scale>
          <a:sx n="68" d="100"/>
          <a:sy n="68" d="100"/>
        </p:scale>
        <p:origin x="154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sat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sat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satt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satt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satt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TESIS\satt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Hoja4!$D$3:$D$6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Alta</c:v>
                </c:pt>
                <c:pt idx="3">
                  <c:v>Muy Alta</c:v>
                </c:pt>
              </c:strCache>
            </c:strRef>
          </c:cat>
          <c:val>
            <c:numRef>
              <c:f>Hoja4!$F$3:$F$6</c:f>
              <c:numCache>
                <c:formatCode>0.0%</c:formatCode>
                <c:ptCount val="4"/>
                <c:pt idx="0">
                  <c:v>0</c:v>
                </c:pt>
                <c:pt idx="1">
                  <c:v>0.11203319502074689</c:v>
                </c:pt>
                <c:pt idx="2">
                  <c:v>0.27800829875518673</c:v>
                </c:pt>
                <c:pt idx="3">
                  <c:v>0.60995850622406644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459369817578781E-2"/>
          <c:y val="0.11645424836601308"/>
          <c:w val="0.81708126036484241"/>
          <c:h val="0.7836928104575163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Hoja4!$D$9:$D$12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Alta</c:v>
                </c:pt>
                <c:pt idx="3">
                  <c:v>Muy Alta</c:v>
                </c:pt>
              </c:strCache>
            </c:strRef>
          </c:cat>
          <c:val>
            <c:numRef>
              <c:f>Hoja4!$F$9:$F$12</c:f>
              <c:numCache>
                <c:formatCode>0.0%</c:formatCode>
                <c:ptCount val="4"/>
                <c:pt idx="0">
                  <c:v>0</c:v>
                </c:pt>
                <c:pt idx="1">
                  <c:v>8.7136929460580909E-2</c:v>
                </c:pt>
                <c:pt idx="2">
                  <c:v>0.29875518672199169</c:v>
                </c:pt>
                <c:pt idx="3">
                  <c:v>0.61410788381742742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4092039800995037E-2"/>
          <c:y val="0.11645424836601308"/>
          <c:w val="0.81708126036484241"/>
          <c:h val="0.7836928104575163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Hoja4!$D$15:$D$18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Alta</c:v>
                </c:pt>
                <c:pt idx="3">
                  <c:v>Muy Alta</c:v>
                </c:pt>
              </c:strCache>
            </c:strRef>
          </c:cat>
          <c:val>
            <c:numRef>
              <c:f>Hoja4!$F$15:$F$18</c:f>
              <c:numCache>
                <c:formatCode>0.0%</c:formatCode>
                <c:ptCount val="4"/>
                <c:pt idx="0">
                  <c:v>0</c:v>
                </c:pt>
                <c:pt idx="1">
                  <c:v>9.1286307053941904E-2</c:v>
                </c:pt>
                <c:pt idx="2">
                  <c:v>0.29045643153526973</c:v>
                </c:pt>
                <c:pt idx="3">
                  <c:v>0.61825726141078841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Hoja4!$D$21:$D$24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Alta</c:v>
                </c:pt>
                <c:pt idx="3">
                  <c:v>Muy Alta</c:v>
                </c:pt>
              </c:strCache>
            </c:strRef>
          </c:cat>
          <c:val>
            <c:numRef>
              <c:f>Hoja4!$F$21:$F$24</c:f>
              <c:numCache>
                <c:formatCode>0.0%</c:formatCode>
                <c:ptCount val="4"/>
                <c:pt idx="0">
                  <c:v>0</c:v>
                </c:pt>
                <c:pt idx="1">
                  <c:v>4.1493775933609959E-3</c:v>
                </c:pt>
                <c:pt idx="2">
                  <c:v>0.25311203319502074</c:v>
                </c:pt>
                <c:pt idx="3">
                  <c:v>0.74273858921161828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Hoja4!$D$3:$D$6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Alta</c:v>
                </c:pt>
                <c:pt idx="3">
                  <c:v>Muy Alta</c:v>
                </c:pt>
              </c:strCache>
            </c:strRef>
          </c:cat>
          <c:val>
            <c:numRef>
              <c:f>Hoja4!$K$3:$K$6</c:f>
              <c:numCache>
                <c:formatCode>0.0%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Hoja4!$D$9:$D$12</c:f>
              <c:strCache>
                <c:ptCount val="4"/>
                <c:pt idx="0">
                  <c:v>Baja</c:v>
                </c:pt>
                <c:pt idx="1">
                  <c:v>Media</c:v>
                </c:pt>
                <c:pt idx="2">
                  <c:v>Alta</c:v>
                </c:pt>
                <c:pt idx="3">
                  <c:v>Muy Alta</c:v>
                </c:pt>
              </c:strCache>
            </c:strRef>
          </c:cat>
          <c:val>
            <c:numRef>
              <c:f>Hoja4!$K$9:$K$12</c:f>
              <c:numCache>
                <c:formatCode>0.0%</c:formatCode>
                <c:ptCount val="4"/>
                <c:pt idx="0">
                  <c:v>0</c:v>
                </c:pt>
                <c:pt idx="1">
                  <c:v>0.13692946058091288</c:v>
                </c:pt>
                <c:pt idx="2">
                  <c:v>0.36929460580912865</c:v>
                </c:pt>
                <c:pt idx="3">
                  <c:v>0.49377593360995853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image" Target="../media/image200.png"/></Relationships>
</file>

<file path=ppt/diagrams/_rels/data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0.png"/><Relationship Id="rId2" Type="http://schemas.openxmlformats.org/officeDocument/2006/relationships/image" Target="../media/image25.png"/><Relationship Id="rId1" Type="http://schemas.openxmlformats.org/officeDocument/2006/relationships/image" Target="../media/image24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0.png"/><Relationship Id="rId2" Type="http://schemas.openxmlformats.org/officeDocument/2006/relationships/image" Target="../media/image25.png"/><Relationship Id="rId1" Type="http://schemas.openxmlformats.org/officeDocument/2006/relationships/image" Target="../media/image2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EE2127-4E41-4FA0-801F-4A859B382543}" type="doc">
      <dgm:prSet loTypeId="urn:microsoft.com/office/officeart/2005/8/layout/list1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06936-7298-4009-9032-D0F0EA7336ED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effectLst/>
            </a:rPr>
            <a:t>Actividad sísmica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E09FDA41-26D1-4A5F-ACCA-F4CBE641DBD9}" type="parTrans" cxnId="{C6C5E457-AAA8-421B-9444-2A077D21D642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86F5B104-A35C-4EE9-AFAC-340F18335E81}" type="sibTrans" cxnId="{C6C5E457-AAA8-421B-9444-2A077D21D642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4D7C0A32-4B9C-43E9-857F-36310E25AAAF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effectLst/>
            </a:rPr>
            <a:t>Composición del suelo y subsuelo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7D6C8EBA-5ED2-453C-BDB7-56CDDC0C948F}" type="parTrans" cxnId="{6BB72796-87AD-4CC8-B2BB-139FB8495EB8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B19BF9F3-3013-4EBF-828D-9FFF9ED2C110}" type="sibTrans" cxnId="{6BB72796-87AD-4CC8-B2BB-139FB8495EB8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F300B86C-09BF-448C-9FF6-99E34DEF6BBB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effectLst/>
            </a:rPr>
            <a:t>Grietas </a:t>
          </a:r>
          <a:r>
            <a:rPr lang="es-ES" b="1" dirty="0" smtClean="0">
              <a:solidFill>
                <a:schemeClr val="tx1"/>
              </a:solidFill>
              <a:effectLst/>
            </a:rPr>
            <a:t>en </a:t>
          </a:r>
          <a:r>
            <a:rPr lang="es-ES" b="1" dirty="0" smtClean="0">
              <a:solidFill>
                <a:schemeClr val="tx1"/>
              </a:solidFill>
              <a:effectLst/>
            </a:rPr>
            <a:t>el suelo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636DA79A-6083-4E75-86BB-BE72A0AC1E34}" type="parTrans" cxnId="{3D376C2F-41AA-4C30-A6A1-5447595C5E25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042CA12A-D6D5-4731-8366-3732400FED8C}" type="sibTrans" cxnId="{3D376C2F-41AA-4C30-A6A1-5447595C5E25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2A5D050C-87D4-41EA-AEE8-E910F94E2663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effectLst/>
            </a:rPr>
            <a:t>Cantidad de lluvia en el área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E0A78B0F-84E6-4393-BF86-6AF5428EC995}" type="parTrans" cxnId="{F01963D1-D8FE-45A2-AE65-94ECC3B9309B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DCBE86E2-453E-413D-8564-5372D4D4CC7D}" type="sibTrans" cxnId="{F01963D1-D8FE-45A2-AE65-94ECC3B9309B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DBA73B75-9993-41E2-BA42-109FD532B397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effectLst/>
            </a:rPr>
            <a:t>Erosión del suelo</a:t>
          </a:r>
          <a:endParaRPr lang="en-US" b="1" dirty="0">
            <a:solidFill>
              <a:schemeClr val="tx1"/>
            </a:solidFill>
            <a:effectLst/>
          </a:endParaRPr>
        </a:p>
      </dgm:t>
    </dgm:pt>
    <dgm:pt modelId="{63256CA5-CC6A-46CC-93D5-2706070400E6}" type="parTrans" cxnId="{FBBC6132-92A1-4FF8-A611-3538D3137399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16B60270-5173-4E33-8E02-0C24E0F81910}" type="sibTrans" cxnId="{FBBC6132-92A1-4FF8-A611-3538D3137399}">
      <dgm:prSet/>
      <dgm:spPr/>
      <dgm:t>
        <a:bodyPr/>
        <a:lstStyle/>
        <a:p>
          <a:endParaRPr lang="en-US" b="1">
            <a:solidFill>
              <a:schemeClr val="tx1"/>
            </a:solidFill>
            <a:effectLst/>
          </a:endParaRPr>
        </a:p>
      </dgm:t>
    </dgm:pt>
    <dgm:pt modelId="{377AD256-B375-4413-A98C-4FFA2CD71007}" type="pres">
      <dgm:prSet presAssocID="{05EE2127-4E41-4FA0-801F-4A859B38254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290DD5-C7A1-49F4-978C-8A18E7A32535}" type="pres">
      <dgm:prSet presAssocID="{3D506936-7298-4009-9032-D0F0EA7336ED}" presName="parentLin" presStyleCnt="0"/>
      <dgm:spPr/>
    </dgm:pt>
    <dgm:pt modelId="{808FF02A-3C9F-42A0-A9FB-39C96EC506A5}" type="pres">
      <dgm:prSet presAssocID="{3D506936-7298-4009-9032-D0F0EA7336ED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3A4A96B8-2CF2-45AC-853D-ECFC320F0BF0}" type="pres">
      <dgm:prSet presAssocID="{3D506936-7298-4009-9032-D0F0EA7336E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78EE6-4AB8-4347-9836-52E5993903DE}" type="pres">
      <dgm:prSet presAssocID="{3D506936-7298-4009-9032-D0F0EA7336ED}" presName="negativeSpace" presStyleCnt="0"/>
      <dgm:spPr/>
    </dgm:pt>
    <dgm:pt modelId="{58CF3D6A-0454-4C00-8DA3-BAF3429A69EE}" type="pres">
      <dgm:prSet presAssocID="{3D506936-7298-4009-9032-D0F0EA7336ED}" presName="childText" presStyleLbl="conFgAcc1" presStyleIdx="0" presStyleCnt="5">
        <dgm:presLayoutVars>
          <dgm:bulletEnabled val="1"/>
        </dgm:presLayoutVars>
      </dgm:prSet>
      <dgm:spPr/>
    </dgm:pt>
    <dgm:pt modelId="{9FEFAA6F-15A2-48CE-B940-A95E3277485E}" type="pres">
      <dgm:prSet presAssocID="{86F5B104-A35C-4EE9-AFAC-340F18335E81}" presName="spaceBetweenRectangles" presStyleCnt="0"/>
      <dgm:spPr/>
    </dgm:pt>
    <dgm:pt modelId="{18B99B04-170D-428D-9F66-8B792280AFC6}" type="pres">
      <dgm:prSet presAssocID="{4D7C0A32-4B9C-43E9-857F-36310E25AAAF}" presName="parentLin" presStyleCnt="0"/>
      <dgm:spPr/>
    </dgm:pt>
    <dgm:pt modelId="{2C5175D3-5B53-4198-AB08-FA9E5376236F}" type="pres">
      <dgm:prSet presAssocID="{4D7C0A32-4B9C-43E9-857F-36310E25AAAF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33E98161-470F-4E0E-87A9-A8DC5CF3FC1A}" type="pres">
      <dgm:prSet presAssocID="{4D7C0A32-4B9C-43E9-857F-36310E25AAA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49F2A5-D22B-4BA3-B004-E8D8AF4FFB46}" type="pres">
      <dgm:prSet presAssocID="{4D7C0A32-4B9C-43E9-857F-36310E25AAAF}" presName="negativeSpace" presStyleCnt="0"/>
      <dgm:spPr/>
    </dgm:pt>
    <dgm:pt modelId="{4753DEF1-B9B4-4CE3-B1A9-18AA90B8FAF5}" type="pres">
      <dgm:prSet presAssocID="{4D7C0A32-4B9C-43E9-857F-36310E25AAAF}" presName="childText" presStyleLbl="conFgAcc1" presStyleIdx="1" presStyleCnt="5">
        <dgm:presLayoutVars>
          <dgm:bulletEnabled val="1"/>
        </dgm:presLayoutVars>
      </dgm:prSet>
      <dgm:spPr/>
    </dgm:pt>
    <dgm:pt modelId="{8FCECFD7-5B29-41B3-B836-2E60F1A512BE}" type="pres">
      <dgm:prSet presAssocID="{B19BF9F3-3013-4EBF-828D-9FFF9ED2C110}" presName="spaceBetweenRectangles" presStyleCnt="0"/>
      <dgm:spPr/>
    </dgm:pt>
    <dgm:pt modelId="{A80130FF-065C-4655-87BD-A3CF8AE2061E}" type="pres">
      <dgm:prSet presAssocID="{F300B86C-09BF-448C-9FF6-99E34DEF6BBB}" presName="parentLin" presStyleCnt="0"/>
      <dgm:spPr/>
    </dgm:pt>
    <dgm:pt modelId="{3C74EF60-9938-4F30-BAFA-EB53FF3230C6}" type="pres">
      <dgm:prSet presAssocID="{F300B86C-09BF-448C-9FF6-99E34DEF6BBB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3CA695B3-8B50-4A08-B514-FC709B2928CD}" type="pres">
      <dgm:prSet presAssocID="{F300B86C-09BF-448C-9FF6-99E34DEF6BB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4968A-D2DE-4E07-8CC3-3370FF35621F}" type="pres">
      <dgm:prSet presAssocID="{F300B86C-09BF-448C-9FF6-99E34DEF6BBB}" presName="negativeSpace" presStyleCnt="0"/>
      <dgm:spPr/>
    </dgm:pt>
    <dgm:pt modelId="{27BD5A38-082C-4F44-87C9-8E65B4268C75}" type="pres">
      <dgm:prSet presAssocID="{F300B86C-09BF-448C-9FF6-99E34DEF6BBB}" presName="childText" presStyleLbl="conFgAcc1" presStyleIdx="2" presStyleCnt="5">
        <dgm:presLayoutVars>
          <dgm:bulletEnabled val="1"/>
        </dgm:presLayoutVars>
      </dgm:prSet>
      <dgm:spPr/>
    </dgm:pt>
    <dgm:pt modelId="{5B24CF4B-4E13-4780-9807-BEC8803B48ED}" type="pres">
      <dgm:prSet presAssocID="{042CA12A-D6D5-4731-8366-3732400FED8C}" presName="spaceBetweenRectangles" presStyleCnt="0"/>
      <dgm:spPr/>
    </dgm:pt>
    <dgm:pt modelId="{A483BC15-F5AA-452C-8C14-1EDC4C02F194}" type="pres">
      <dgm:prSet presAssocID="{2A5D050C-87D4-41EA-AEE8-E910F94E2663}" presName="parentLin" presStyleCnt="0"/>
      <dgm:spPr/>
    </dgm:pt>
    <dgm:pt modelId="{8B977209-C3AB-4701-8FC8-1F99C60C461B}" type="pres">
      <dgm:prSet presAssocID="{2A5D050C-87D4-41EA-AEE8-E910F94E2663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401B7FBA-A995-45C6-AED9-3C890B3DF6E9}" type="pres">
      <dgm:prSet presAssocID="{2A5D050C-87D4-41EA-AEE8-E910F94E266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4F12F-4EA1-4B23-9AC7-23ECAC841698}" type="pres">
      <dgm:prSet presAssocID="{2A5D050C-87D4-41EA-AEE8-E910F94E2663}" presName="negativeSpace" presStyleCnt="0"/>
      <dgm:spPr/>
    </dgm:pt>
    <dgm:pt modelId="{F4CA7056-ED97-4AF5-847C-0F9857DF92AC}" type="pres">
      <dgm:prSet presAssocID="{2A5D050C-87D4-41EA-AEE8-E910F94E2663}" presName="childText" presStyleLbl="conFgAcc1" presStyleIdx="3" presStyleCnt="5">
        <dgm:presLayoutVars>
          <dgm:bulletEnabled val="1"/>
        </dgm:presLayoutVars>
      </dgm:prSet>
      <dgm:spPr/>
    </dgm:pt>
    <dgm:pt modelId="{581A75E6-4BD1-45DD-B364-D818D97C0C52}" type="pres">
      <dgm:prSet presAssocID="{DCBE86E2-453E-413D-8564-5372D4D4CC7D}" presName="spaceBetweenRectangles" presStyleCnt="0"/>
      <dgm:spPr/>
    </dgm:pt>
    <dgm:pt modelId="{6F6E24EC-AF26-4FED-94D0-32198EBB158B}" type="pres">
      <dgm:prSet presAssocID="{DBA73B75-9993-41E2-BA42-109FD532B397}" presName="parentLin" presStyleCnt="0"/>
      <dgm:spPr/>
    </dgm:pt>
    <dgm:pt modelId="{F4CE7388-1F41-40D1-87BD-57AB77F03678}" type="pres">
      <dgm:prSet presAssocID="{DBA73B75-9993-41E2-BA42-109FD532B39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C903EF0D-3E4F-4BE2-B6EF-FB4BC4C0F577}" type="pres">
      <dgm:prSet presAssocID="{DBA73B75-9993-41E2-BA42-109FD532B39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73FCE0-4EEB-4B67-9D3F-513CE9A0D1AF}" type="pres">
      <dgm:prSet presAssocID="{DBA73B75-9993-41E2-BA42-109FD532B397}" presName="negativeSpace" presStyleCnt="0"/>
      <dgm:spPr/>
    </dgm:pt>
    <dgm:pt modelId="{1B0B38EA-E1E6-4C26-909A-FB9B9E4DCB88}" type="pres">
      <dgm:prSet presAssocID="{DBA73B75-9993-41E2-BA42-109FD532B39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01963D1-D8FE-45A2-AE65-94ECC3B9309B}" srcId="{05EE2127-4E41-4FA0-801F-4A859B382543}" destId="{2A5D050C-87D4-41EA-AEE8-E910F94E2663}" srcOrd="3" destOrd="0" parTransId="{E0A78B0F-84E6-4393-BF86-6AF5428EC995}" sibTransId="{DCBE86E2-453E-413D-8564-5372D4D4CC7D}"/>
    <dgm:cxn modelId="{DB4BEAE8-0178-49F0-BF5F-45B80AE6151D}" type="presOf" srcId="{3D506936-7298-4009-9032-D0F0EA7336ED}" destId="{3A4A96B8-2CF2-45AC-853D-ECFC320F0BF0}" srcOrd="1" destOrd="0" presId="urn:microsoft.com/office/officeart/2005/8/layout/list1"/>
    <dgm:cxn modelId="{E233A20E-689E-4841-8A17-BD641C8E7C84}" type="presOf" srcId="{3D506936-7298-4009-9032-D0F0EA7336ED}" destId="{808FF02A-3C9F-42A0-A9FB-39C96EC506A5}" srcOrd="0" destOrd="0" presId="urn:microsoft.com/office/officeart/2005/8/layout/list1"/>
    <dgm:cxn modelId="{8E5872F4-61EC-4855-B85F-569A337D4FCE}" type="presOf" srcId="{DBA73B75-9993-41E2-BA42-109FD532B397}" destId="{C903EF0D-3E4F-4BE2-B6EF-FB4BC4C0F577}" srcOrd="1" destOrd="0" presId="urn:microsoft.com/office/officeart/2005/8/layout/list1"/>
    <dgm:cxn modelId="{09B2F047-0C13-45C3-B6EC-C45CF0D52C82}" type="presOf" srcId="{4D7C0A32-4B9C-43E9-857F-36310E25AAAF}" destId="{2C5175D3-5B53-4198-AB08-FA9E5376236F}" srcOrd="0" destOrd="0" presId="urn:microsoft.com/office/officeart/2005/8/layout/list1"/>
    <dgm:cxn modelId="{3D376C2F-41AA-4C30-A6A1-5447595C5E25}" srcId="{05EE2127-4E41-4FA0-801F-4A859B382543}" destId="{F300B86C-09BF-448C-9FF6-99E34DEF6BBB}" srcOrd="2" destOrd="0" parTransId="{636DA79A-6083-4E75-86BB-BE72A0AC1E34}" sibTransId="{042CA12A-D6D5-4731-8366-3732400FED8C}"/>
    <dgm:cxn modelId="{C6C5E457-AAA8-421B-9444-2A077D21D642}" srcId="{05EE2127-4E41-4FA0-801F-4A859B382543}" destId="{3D506936-7298-4009-9032-D0F0EA7336ED}" srcOrd="0" destOrd="0" parTransId="{E09FDA41-26D1-4A5F-ACCA-F4CBE641DBD9}" sibTransId="{86F5B104-A35C-4EE9-AFAC-340F18335E81}"/>
    <dgm:cxn modelId="{FBBC6132-92A1-4FF8-A611-3538D3137399}" srcId="{05EE2127-4E41-4FA0-801F-4A859B382543}" destId="{DBA73B75-9993-41E2-BA42-109FD532B397}" srcOrd="4" destOrd="0" parTransId="{63256CA5-CC6A-46CC-93D5-2706070400E6}" sibTransId="{16B60270-5173-4E33-8E02-0C24E0F81910}"/>
    <dgm:cxn modelId="{CAD52AE7-DF89-458D-999C-61B9B0949A9D}" type="presOf" srcId="{05EE2127-4E41-4FA0-801F-4A859B382543}" destId="{377AD256-B375-4413-A98C-4FFA2CD71007}" srcOrd="0" destOrd="0" presId="urn:microsoft.com/office/officeart/2005/8/layout/list1"/>
    <dgm:cxn modelId="{D9CF5D1D-3A64-409D-B570-0A9750241A90}" type="presOf" srcId="{F300B86C-09BF-448C-9FF6-99E34DEF6BBB}" destId="{3CA695B3-8B50-4A08-B514-FC709B2928CD}" srcOrd="1" destOrd="0" presId="urn:microsoft.com/office/officeart/2005/8/layout/list1"/>
    <dgm:cxn modelId="{072CB7AF-9F15-41EA-B6D7-D68AE6A7996E}" type="presOf" srcId="{4D7C0A32-4B9C-43E9-857F-36310E25AAAF}" destId="{33E98161-470F-4E0E-87A9-A8DC5CF3FC1A}" srcOrd="1" destOrd="0" presId="urn:microsoft.com/office/officeart/2005/8/layout/list1"/>
    <dgm:cxn modelId="{6BB72796-87AD-4CC8-B2BB-139FB8495EB8}" srcId="{05EE2127-4E41-4FA0-801F-4A859B382543}" destId="{4D7C0A32-4B9C-43E9-857F-36310E25AAAF}" srcOrd="1" destOrd="0" parTransId="{7D6C8EBA-5ED2-453C-BDB7-56CDDC0C948F}" sibTransId="{B19BF9F3-3013-4EBF-828D-9FFF9ED2C110}"/>
    <dgm:cxn modelId="{0AA601DB-3E75-4A4A-B105-8A2614E647C4}" type="presOf" srcId="{F300B86C-09BF-448C-9FF6-99E34DEF6BBB}" destId="{3C74EF60-9938-4F30-BAFA-EB53FF3230C6}" srcOrd="0" destOrd="0" presId="urn:microsoft.com/office/officeart/2005/8/layout/list1"/>
    <dgm:cxn modelId="{D45488C7-0274-4484-B556-049683E98209}" type="presOf" srcId="{2A5D050C-87D4-41EA-AEE8-E910F94E2663}" destId="{401B7FBA-A995-45C6-AED9-3C890B3DF6E9}" srcOrd="1" destOrd="0" presId="urn:microsoft.com/office/officeart/2005/8/layout/list1"/>
    <dgm:cxn modelId="{97FF16F8-6E10-4618-9781-0A9014336F70}" type="presOf" srcId="{DBA73B75-9993-41E2-BA42-109FD532B397}" destId="{F4CE7388-1F41-40D1-87BD-57AB77F03678}" srcOrd="0" destOrd="0" presId="urn:microsoft.com/office/officeart/2005/8/layout/list1"/>
    <dgm:cxn modelId="{6DF6141F-7190-481C-95C8-05D50832DEB0}" type="presOf" srcId="{2A5D050C-87D4-41EA-AEE8-E910F94E2663}" destId="{8B977209-C3AB-4701-8FC8-1F99C60C461B}" srcOrd="0" destOrd="0" presId="urn:microsoft.com/office/officeart/2005/8/layout/list1"/>
    <dgm:cxn modelId="{5E11F6C0-6F47-47B3-BEEC-00CA6873ABF7}" type="presParOf" srcId="{377AD256-B375-4413-A98C-4FFA2CD71007}" destId="{EC290DD5-C7A1-49F4-978C-8A18E7A32535}" srcOrd="0" destOrd="0" presId="urn:microsoft.com/office/officeart/2005/8/layout/list1"/>
    <dgm:cxn modelId="{7A4EB24C-DDE1-4AE3-8B3D-94A8E0DE148D}" type="presParOf" srcId="{EC290DD5-C7A1-49F4-978C-8A18E7A32535}" destId="{808FF02A-3C9F-42A0-A9FB-39C96EC506A5}" srcOrd="0" destOrd="0" presId="urn:microsoft.com/office/officeart/2005/8/layout/list1"/>
    <dgm:cxn modelId="{A1127608-9DBB-4C7F-93AA-A0A39E010096}" type="presParOf" srcId="{EC290DD5-C7A1-49F4-978C-8A18E7A32535}" destId="{3A4A96B8-2CF2-45AC-853D-ECFC320F0BF0}" srcOrd="1" destOrd="0" presId="urn:microsoft.com/office/officeart/2005/8/layout/list1"/>
    <dgm:cxn modelId="{A105E699-B8AB-4592-BBDB-54FB5AF98FF2}" type="presParOf" srcId="{377AD256-B375-4413-A98C-4FFA2CD71007}" destId="{7A978EE6-4AB8-4347-9836-52E5993903DE}" srcOrd="1" destOrd="0" presId="urn:microsoft.com/office/officeart/2005/8/layout/list1"/>
    <dgm:cxn modelId="{71542F1A-0C73-49C2-90F1-96A3B05BBF2D}" type="presParOf" srcId="{377AD256-B375-4413-A98C-4FFA2CD71007}" destId="{58CF3D6A-0454-4C00-8DA3-BAF3429A69EE}" srcOrd="2" destOrd="0" presId="urn:microsoft.com/office/officeart/2005/8/layout/list1"/>
    <dgm:cxn modelId="{DBB3B7DE-ED7D-49C1-A8A8-7F5EB6EFBCF0}" type="presParOf" srcId="{377AD256-B375-4413-A98C-4FFA2CD71007}" destId="{9FEFAA6F-15A2-48CE-B940-A95E3277485E}" srcOrd="3" destOrd="0" presId="urn:microsoft.com/office/officeart/2005/8/layout/list1"/>
    <dgm:cxn modelId="{CAB25611-BCCF-4D84-92D5-43FE532C366E}" type="presParOf" srcId="{377AD256-B375-4413-A98C-4FFA2CD71007}" destId="{18B99B04-170D-428D-9F66-8B792280AFC6}" srcOrd="4" destOrd="0" presId="urn:microsoft.com/office/officeart/2005/8/layout/list1"/>
    <dgm:cxn modelId="{00BC596B-9A25-4ECB-A7C1-D898C0972A63}" type="presParOf" srcId="{18B99B04-170D-428D-9F66-8B792280AFC6}" destId="{2C5175D3-5B53-4198-AB08-FA9E5376236F}" srcOrd="0" destOrd="0" presId="urn:microsoft.com/office/officeart/2005/8/layout/list1"/>
    <dgm:cxn modelId="{70591CFA-07C1-4DD3-B50B-D5C14DA65F27}" type="presParOf" srcId="{18B99B04-170D-428D-9F66-8B792280AFC6}" destId="{33E98161-470F-4E0E-87A9-A8DC5CF3FC1A}" srcOrd="1" destOrd="0" presId="urn:microsoft.com/office/officeart/2005/8/layout/list1"/>
    <dgm:cxn modelId="{EB5B7E57-DB51-4909-B59A-74AB234C1B82}" type="presParOf" srcId="{377AD256-B375-4413-A98C-4FFA2CD71007}" destId="{9249F2A5-D22B-4BA3-B004-E8D8AF4FFB46}" srcOrd="5" destOrd="0" presId="urn:microsoft.com/office/officeart/2005/8/layout/list1"/>
    <dgm:cxn modelId="{D0558C78-28A8-4F6C-9E71-03840E0459E6}" type="presParOf" srcId="{377AD256-B375-4413-A98C-4FFA2CD71007}" destId="{4753DEF1-B9B4-4CE3-B1A9-18AA90B8FAF5}" srcOrd="6" destOrd="0" presId="urn:microsoft.com/office/officeart/2005/8/layout/list1"/>
    <dgm:cxn modelId="{064C32CD-3292-41EE-9619-B180214DF68D}" type="presParOf" srcId="{377AD256-B375-4413-A98C-4FFA2CD71007}" destId="{8FCECFD7-5B29-41B3-B836-2E60F1A512BE}" srcOrd="7" destOrd="0" presId="urn:microsoft.com/office/officeart/2005/8/layout/list1"/>
    <dgm:cxn modelId="{D8D735EE-45CA-4B43-A723-21CCA4B20D6B}" type="presParOf" srcId="{377AD256-B375-4413-A98C-4FFA2CD71007}" destId="{A80130FF-065C-4655-87BD-A3CF8AE2061E}" srcOrd="8" destOrd="0" presId="urn:microsoft.com/office/officeart/2005/8/layout/list1"/>
    <dgm:cxn modelId="{274AF474-DB6A-42C7-9758-C2C82E627F08}" type="presParOf" srcId="{A80130FF-065C-4655-87BD-A3CF8AE2061E}" destId="{3C74EF60-9938-4F30-BAFA-EB53FF3230C6}" srcOrd="0" destOrd="0" presId="urn:microsoft.com/office/officeart/2005/8/layout/list1"/>
    <dgm:cxn modelId="{1B478B1A-0EB1-41C4-91C7-DFBBB1E613A2}" type="presParOf" srcId="{A80130FF-065C-4655-87BD-A3CF8AE2061E}" destId="{3CA695B3-8B50-4A08-B514-FC709B2928CD}" srcOrd="1" destOrd="0" presId="urn:microsoft.com/office/officeart/2005/8/layout/list1"/>
    <dgm:cxn modelId="{9CDA8B8F-821E-4171-B086-D33EC7363DF4}" type="presParOf" srcId="{377AD256-B375-4413-A98C-4FFA2CD71007}" destId="{F734968A-D2DE-4E07-8CC3-3370FF35621F}" srcOrd="9" destOrd="0" presId="urn:microsoft.com/office/officeart/2005/8/layout/list1"/>
    <dgm:cxn modelId="{04EA590B-759E-443F-8843-C2FE91E8A1B4}" type="presParOf" srcId="{377AD256-B375-4413-A98C-4FFA2CD71007}" destId="{27BD5A38-082C-4F44-87C9-8E65B4268C75}" srcOrd="10" destOrd="0" presId="urn:microsoft.com/office/officeart/2005/8/layout/list1"/>
    <dgm:cxn modelId="{BB47E74B-673E-4202-A62C-3994D2BC5946}" type="presParOf" srcId="{377AD256-B375-4413-A98C-4FFA2CD71007}" destId="{5B24CF4B-4E13-4780-9807-BEC8803B48ED}" srcOrd="11" destOrd="0" presId="urn:microsoft.com/office/officeart/2005/8/layout/list1"/>
    <dgm:cxn modelId="{8A672240-7C2E-4F90-9411-F3DB351FA4A2}" type="presParOf" srcId="{377AD256-B375-4413-A98C-4FFA2CD71007}" destId="{A483BC15-F5AA-452C-8C14-1EDC4C02F194}" srcOrd="12" destOrd="0" presId="urn:microsoft.com/office/officeart/2005/8/layout/list1"/>
    <dgm:cxn modelId="{207C0AF7-F135-4884-8514-EDF2A6834287}" type="presParOf" srcId="{A483BC15-F5AA-452C-8C14-1EDC4C02F194}" destId="{8B977209-C3AB-4701-8FC8-1F99C60C461B}" srcOrd="0" destOrd="0" presId="urn:microsoft.com/office/officeart/2005/8/layout/list1"/>
    <dgm:cxn modelId="{9B86935C-4C11-4792-BF63-92B07C37A3B8}" type="presParOf" srcId="{A483BC15-F5AA-452C-8C14-1EDC4C02F194}" destId="{401B7FBA-A995-45C6-AED9-3C890B3DF6E9}" srcOrd="1" destOrd="0" presId="urn:microsoft.com/office/officeart/2005/8/layout/list1"/>
    <dgm:cxn modelId="{74B21925-2800-47A7-9EFC-0BF45B68F01A}" type="presParOf" srcId="{377AD256-B375-4413-A98C-4FFA2CD71007}" destId="{EC74F12F-4EA1-4B23-9AC7-23ECAC841698}" srcOrd="13" destOrd="0" presId="urn:microsoft.com/office/officeart/2005/8/layout/list1"/>
    <dgm:cxn modelId="{E769BBCE-A24C-442B-B5C3-34984176C52E}" type="presParOf" srcId="{377AD256-B375-4413-A98C-4FFA2CD71007}" destId="{F4CA7056-ED97-4AF5-847C-0F9857DF92AC}" srcOrd="14" destOrd="0" presId="urn:microsoft.com/office/officeart/2005/8/layout/list1"/>
    <dgm:cxn modelId="{636232EE-3715-47F3-8AA8-48058EC8ECED}" type="presParOf" srcId="{377AD256-B375-4413-A98C-4FFA2CD71007}" destId="{581A75E6-4BD1-45DD-B364-D818D97C0C52}" srcOrd="15" destOrd="0" presId="urn:microsoft.com/office/officeart/2005/8/layout/list1"/>
    <dgm:cxn modelId="{824BE36C-4F6A-4862-963B-7C4EDBABA7AA}" type="presParOf" srcId="{377AD256-B375-4413-A98C-4FFA2CD71007}" destId="{6F6E24EC-AF26-4FED-94D0-32198EBB158B}" srcOrd="16" destOrd="0" presId="urn:microsoft.com/office/officeart/2005/8/layout/list1"/>
    <dgm:cxn modelId="{7ABC1382-91F4-4DC4-B1E5-5B7AFA17F399}" type="presParOf" srcId="{6F6E24EC-AF26-4FED-94D0-32198EBB158B}" destId="{F4CE7388-1F41-40D1-87BD-57AB77F03678}" srcOrd="0" destOrd="0" presId="urn:microsoft.com/office/officeart/2005/8/layout/list1"/>
    <dgm:cxn modelId="{E19A7DC1-14DB-4AE1-BA53-55FCB6DAFBF4}" type="presParOf" srcId="{6F6E24EC-AF26-4FED-94D0-32198EBB158B}" destId="{C903EF0D-3E4F-4BE2-B6EF-FB4BC4C0F577}" srcOrd="1" destOrd="0" presId="urn:microsoft.com/office/officeart/2005/8/layout/list1"/>
    <dgm:cxn modelId="{B202BE03-8436-4DD3-A0CC-AD6A7D122E7C}" type="presParOf" srcId="{377AD256-B375-4413-A98C-4FFA2CD71007}" destId="{0B73FCE0-4EEB-4B67-9D3F-513CE9A0D1AF}" srcOrd="17" destOrd="0" presId="urn:microsoft.com/office/officeart/2005/8/layout/list1"/>
    <dgm:cxn modelId="{7137138C-AC89-40B0-AE01-CE0EC7F0A718}" type="presParOf" srcId="{377AD256-B375-4413-A98C-4FFA2CD71007}" destId="{1B0B38EA-E1E6-4C26-909A-FB9B9E4DCB8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EE2127-4E41-4FA0-801F-4A859B382543}" type="doc">
      <dgm:prSet loTypeId="urn:microsoft.com/office/officeart/2005/8/layout/list1" loCatId="list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506936-7298-4009-9032-D0F0EA7336ED}">
      <dgm:prSet phldrT="[Texto]" custT="1"/>
      <dgm:spPr/>
      <dgm:t>
        <a:bodyPr/>
        <a:lstStyle/>
        <a:p>
          <a:pPr algn="l"/>
          <a:r>
            <a:rPr lang="es-ES" sz="1800" b="1" dirty="0" smtClean="0">
              <a:solidFill>
                <a:schemeClr val="tx1"/>
              </a:solidFill>
            </a:rPr>
            <a:t>Deforestación</a:t>
          </a:r>
          <a:endParaRPr lang="en-US" sz="1800" b="1" dirty="0">
            <a:solidFill>
              <a:schemeClr val="tx1"/>
            </a:solidFill>
            <a:effectLst/>
          </a:endParaRPr>
        </a:p>
      </dgm:t>
    </dgm:pt>
    <dgm:pt modelId="{E09FDA41-26D1-4A5F-ACCA-F4CBE641DBD9}" type="parTrans" cxnId="{C6C5E457-AAA8-421B-9444-2A077D21D642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86F5B104-A35C-4EE9-AFAC-340F18335E81}" type="sibTrans" cxnId="{C6C5E457-AAA8-421B-9444-2A077D21D642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4D7C0A32-4B9C-43E9-857F-36310E25AAAF}">
      <dgm:prSet phldrT="[Texto]" custT="1"/>
      <dgm:spPr/>
      <dgm:t>
        <a:bodyPr/>
        <a:lstStyle/>
        <a:p>
          <a:pPr algn="l"/>
          <a:r>
            <a:rPr lang="es-ES" sz="1800" b="1" dirty="0" smtClean="0">
              <a:solidFill>
                <a:schemeClr val="tx1"/>
              </a:solidFill>
            </a:rPr>
            <a:t>Cortes para abrir canteras, construcción de carreteras</a:t>
          </a:r>
          <a:endParaRPr lang="en-US" sz="1800" b="1" dirty="0">
            <a:solidFill>
              <a:schemeClr val="tx1"/>
            </a:solidFill>
            <a:effectLst/>
          </a:endParaRPr>
        </a:p>
      </dgm:t>
    </dgm:pt>
    <dgm:pt modelId="{7D6C8EBA-5ED2-453C-BDB7-56CDDC0C948F}" type="parTrans" cxnId="{6BB72796-87AD-4CC8-B2BB-139FB8495EB8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B19BF9F3-3013-4EBF-828D-9FFF9ED2C110}" type="sibTrans" cxnId="{6BB72796-87AD-4CC8-B2BB-139FB8495EB8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2A5D050C-87D4-41EA-AEE8-E910F94E2663}">
      <dgm:prSet phldrT="[Texto]" custT="1"/>
      <dgm:spPr/>
      <dgm:t>
        <a:bodyPr/>
        <a:lstStyle/>
        <a:p>
          <a:pPr algn="l"/>
          <a:r>
            <a:rPr lang="es-ES" sz="1800" b="1" dirty="0" smtClean="0">
              <a:solidFill>
                <a:schemeClr val="tx1"/>
              </a:solidFill>
            </a:rPr>
            <a:t>Construcción de edificaciones con materiales pesados sobre terrenos débiles.</a:t>
          </a:r>
          <a:endParaRPr lang="en-US" sz="1800" b="1" dirty="0">
            <a:solidFill>
              <a:schemeClr val="tx1"/>
            </a:solidFill>
            <a:effectLst/>
          </a:endParaRPr>
        </a:p>
      </dgm:t>
    </dgm:pt>
    <dgm:pt modelId="{E0A78B0F-84E6-4393-BF86-6AF5428EC995}" type="parTrans" cxnId="{F01963D1-D8FE-45A2-AE65-94ECC3B9309B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DCBE86E2-453E-413D-8564-5372D4D4CC7D}" type="sibTrans" cxnId="{F01963D1-D8FE-45A2-AE65-94ECC3B9309B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DBA73B75-9993-41E2-BA42-109FD532B397}">
      <dgm:prSet phldrT="[Texto]" custT="1"/>
      <dgm:spPr/>
      <dgm:t>
        <a:bodyPr/>
        <a:lstStyle/>
        <a:p>
          <a:pPr algn="l"/>
          <a:r>
            <a:rPr lang="es-ES" sz="1800" b="1" dirty="0" smtClean="0">
              <a:solidFill>
                <a:schemeClr val="tx1"/>
              </a:solidFill>
            </a:rPr>
            <a:t>Falta de canalización de aguas negras y de lluvia (drenajes).</a:t>
          </a:r>
          <a:endParaRPr lang="en-US" sz="1800" b="1" dirty="0">
            <a:solidFill>
              <a:schemeClr val="tx1"/>
            </a:solidFill>
            <a:effectLst/>
          </a:endParaRPr>
        </a:p>
      </dgm:t>
    </dgm:pt>
    <dgm:pt modelId="{63256CA5-CC6A-46CC-93D5-2706070400E6}" type="parTrans" cxnId="{FBBC6132-92A1-4FF8-A611-3538D3137399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16B60270-5173-4E33-8E02-0C24E0F81910}" type="sibTrans" cxnId="{FBBC6132-92A1-4FF8-A611-3538D3137399}">
      <dgm:prSet/>
      <dgm:spPr/>
      <dgm:t>
        <a:bodyPr/>
        <a:lstStyle/>
        <a:p>
          <a:pPr algn="l"/>
          <a:endParaRPr lang="en-US" sz="1800" b="1">
            <a:solidFill>
              <a:schemeClr val="tx1"/>
            </a:solidFill>
            <a:effectLst/>
          </a:endParaRPr>
        </a:p>
      </dgm:t>
    </dgm:pt>
    <dgm:pt modelId="{377AD256-B375-4413-A98C-4FFA2CD71007}" type="pres">
      <dgm:prSet presAssocID="{05EE2127-4E41-4FA0-801F-4A859B38254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290DD5-C7A1-49F4-978C-8A18E7A32535}" type="pres">
      <dgm:prSet presAssocID="{3D506936-7298-4009-9032-D0F0EA7336ED}" presName="parentLin" presStyleCnt="0"/>
      <dgm:spPr/>
    </dgm:pt>
    <dgm:pt modelId="{808FF02A-3C9F-42A0-A9FB-39C96EC506A5}" type="pres">
      <dgm:prSet presAssocID="{3D506936-7298-4009-9032-D0F0EA7336E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A4A96B8-2CF2-45AC-853D-ECFC320F0BF0}" type="pres">
      <dgm:prSet presAssocID="{3D506936-7298-4009-9032-D0F0EA7336E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78EE6-4AB8-4347-9836-52E5993903DE}" type="pres">
      <dgm:prSet presAssocID="{3D506936-7298-4009-9032-D0F0EA7336ED}" presName="negativeSpace" presStyleCnt="0"/>
      <dgm:spPr/>
    </dgm:pt>
    <dgm:pt modelId="{58CF3D6A-0454-4C00-8DA3-BAF3429A69EE}" type="pres">
      <dgm:prSet presAssocID="{3D506936-7298-4009-9032-D0F0EA7336ED}" presName="childText" presStyleLbl="conFgAcc1" presStyleIdx="0" presStyleCnt="4" custLinFactNeighborY="36573">
        <dgm:presLayoutVars>
          <dgm:bulletEnabled val="1"/>
        </dgm:presLayoutVars>
      </dgm:prSet>
      <dgm:spPr/>
    </dgm:pt>
    <dgm:pt modelId="{9FEFAA6F-15A2-48CE-B940-A95E3277485E}" type="pres">
      <dgm:prSet presAssocID="{86F5B104-A35C-4EE9-AFAC-340F18335E81}" presName="spaceBetweenRectangles" presStyleCnt="0"/>
      <dgm:spPr/>
    </dgm:pt>
    <dgm:pt modelId="{18B99B04-170D-428D-9F66-8B792280AFC6}" type="pres">
      <dgm:prSet presAssocID="{4D7C0A32-4B9C-43E9-857F-36310E25AAAF}" presName="parentLin" presStyleCnt="0"/>
      <dgm:spPr/>
    </dgm:pt>
    <dgm:pt modelId="{2C5175D3-5B53-4198-AB08-FA9E5376236F}" type="pres">
      <dgm:prSet presAssocID="{4D7C0A32-4B9C-43E9-857F-36310E25AAAF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3E98161-470F-4E0E-87A9-A8DC5CF3FC1A}" type="pres">
      <dgm:prSet presAssocID="{4D7C0A32-4B9C-43E9-857F-36310E25AAA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49F2A5-D22B-4BA3-B004-E8D8AF4FFB46}" type="pres">
      <dgm:prSet presAssocID="{4D7C0A32-4B9C-43E9-857F-36310E25AAAF}" presName="negativeSpace" presStyleCnt="0"/>
      <dgm:spPr/>
    </dgm:pt>
    <dgm:pt modelId="{4753DEF1-B9B4-4CE3-B1A9-18AA90B8FAF5}" type="pres">
      <dgm:prSet presAssocID="{4D7C0A32-4B9C-43E9-857F-36310E25AAAF}" presName="childText" presStyleLbl="conFgAcc1" presStyleIdx="1" presStyleCnt="4">
        <dgm:presLayoutVars>
          <dgm:bulletEnabled val="1"/>
        </dgm:presLayoutVars>
      </dgm:prSet>
      <dgm:spPr/>
    </dgm:pt>
    <dgm:pt modelId="{8FCECFD7-5B29-41B3-B836-2E60F1A512BE}" type="pres">
      <dgm:prSet presAssocID="{B19BF9F3-3013-4EBF-828D-9FFF9ED2C110}" presName="spaceBetweenRectangles" presStyleCnt="0"/>
      <dgm:spPr/>
    </dgm:pt>
    <dgm:pt modelId="{A483BC15-F5AA-452C-8C14-1EDC4C02F194}" type="pres">
      <dgm:prSet presAssocID="{2A5D050C-87D4-41EA-AEE8-E910F94E2663}" presName="parentLin" presStyleCnt="0"/>
      <dgm:spPr/>
    </dgm:pt>
    <dgm:pt modelId="{8B977209-C3AB-4701-8FC8-1F99C60C461B}" type="pres">
      <dgm:prSet presAssocID="{2A5D050C-87D4-41EA-AEE8-E910F94E2663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401B7FBA-A995-45C6-AED9-3C890B3DF6E9}" type="pres">
      <dgm:prSet presAssocID="{2A5D050C-87D4-41EA-AEE8-E910F94E266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4F12F-4EA1-4B23-9AC7-23ECAC841698}" type="pres">
      <dgm:prSet presAssocID="{2A5D050C-87D4-41EA-AEE8-E910F94E2663}" presName="negativeSpace" presStyleCnt="0"/>
      <dgm:spPr/>
    </dgm:pt>
    <dgm:pt modelId="{F4CA7056-ED97-4AF5-847C-0F9857DF92AC}" type="pres">
      <dgm:prSet presAssocID="{2A5D050C-87D4-41EA-AEE8-E910F94E2663}" presName="childText" presStyleLbl="conFgAcc1" presStyleIdx="2" presStyleCnt="4">
        <dgm:presLayoutVars>
          <dgm:bulletEnabled val="1"/>
        </dgm:presLayoutVars>
      </dgm:prSet>
      <dgm:spPr/>
    </dgm:pt>
    <dgm:pt modelId="{581A75E6-4BD1-45DD-B364-D818D97C0C52}" type="pres">
      <dgm:prSet presAssocID="{DCBE86E2-453E-413D-8564-5372D4D4CC7D}" presName="spaceBetweenRectangles" presStyleCnt="0"/>
      <dgm:spPr/>
    </dgm:pt>
    <dgm:pt modelId="{6F6E24EC-AF26-4FED-94D0-32198EBB158B}" type="pres">
      <dgm:prSet presAssocID="{DBA73B75-9993-41E2-BA42-109FD532B397}" presName="parentLin" presStyleCnt="0"/>
      <dgm:spPr/>
    </dgm:pt>
    <dgm:pt modelId="{F4CE7388-1F41-40D1-87BD-57AB77F03678}" type="pres">
      <dgm:prSet presAssocID="{DBA73B75-9993-41E2-BA42-109FD532B397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C903EF0D-3E4F-4BE2-B6EF-FB4BC4C0F577}" type="pres">
      <dgm:prSet presAssocID="{DBA73B75-9993-41E2-BA42-109FD532B39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73FCE0-4EEB-4B67-9D3F-513CE9A0D1AF}" type="pres">
      <dgm:prSet presAssocID="{DBA73B75-9993-41E2-BA42-109FD532B397}" presName="negativeSpace" presStyleCnt="0"/>
      <dgm:spPr/>
    </dgm:pt>
    <dgm:pt modelId="{1B0B38EA-E1E6-4C26-909A-FB9B9E4DCB88}" type="pres">
      <dgm:prSet presAssocID="{DBA73B75-9993-41E2-BA42-109FD532B39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E861DCD-E5F8-44E9-BB5D-E23CC2C9C98F}" type="presOf" srcId="{05EE2127-4E41-4FA0-801F-4A859B382543}" destId="{377AD256-B375-4413-A98C-4FFA2CD71007}" srcOrd="0" destOrd="0" presId="urn:microsoft.com/office/officeart/2005/8/layout/list1"/>
    <dgm:cxn modelId="{6BB72796-87AD-4CC8-B2BB-139FB8495EB8}" srcId="{05EE2127-4E41-4FA0-801F-4A859B382543}" destId="{4D7C0A32-4B9C-43E9-857F-36310E25AAAF}" srcOrd="1" destOrd="0" parTransId="{7D6C8EBA-5ED2-453C-BDB7-56CDDC0C948F}" sibTransId="{B19BF9F3-3013-4EBF-828D-9FFF9ED2C110}"/>
    <dgm:cxn modelId="{F01963D1-D8FE-45A2-AE65-94ECC3B9309B}" srcId="{05EE2127-4E41-4FA0-801F-4A859B382543}" destId="{2A5D050C-87D4-41EA-AEE8-E910F94E2663}" srcOrd="2" destOrd="0" parTransId="{E0A78B0F-84E6-4393-BF86-6AF5428EC995}" sibTransId="{DCBE86E2-453E-413D-8564-5372D4D4CC7D}"/>
    <dgm:cxn modelId="{FBBC6132-92A1-4FF8-A611-3538D3137399}" srcId="{05EE2127-4E41-4FA0-801F-4A859B382543}" destId="{DBA73B75-9993-41E2-BA42-109FD532B397}" srcOrd="3" destOrd="0" parTransId="{63256CA5-CC6A-46CC-93D5-2706070400E6}" sibTransId="{16B60270-5173-4E33-8E02-0C24E0F81910}"/>
    <dgm:cxn modelId="{1A9CD3B6-0667-42F6-AC17-18342ED76C4F}" type="presOf" srcId="{DBA73B75-9993-41E2-BA42-109FD532B397}" destId="{C903EF0D-3E4F-4BE2-B6EF-FB4BC4C0F577}" srcOrd="1" destOrd="0" presId="urn:microsoft.com/office/officeart/2005/8/layout/list1"/>
    <dgm:cxn modelId="{9EC94BAA-EAC7-4254-B6D6-A4F75CD24CDF}" type="presOf" srcId="{2A5D050C-87D4-41EA-AEE8-E910F94E2663}" destId="{401B7FBA-A995-45C6-AED9-3C890B3DF6E9}" srcOrd="1" destOrd="0" presId="urn:microsoft.com/office/officeart/2005/8/layout/list1"/>
    <dgm:cxn modelId="{C4DE321F-577E-479F-8983-D259F2A7E201}" type="presOf" srcId="{4D7C0A32-4B9C-43E9-857F-36310E25AAAF}" destId="{33E98161-470F-4E0E-87A9-A8DC5CF3FC1A}" srcOrd="1" destOrd="0" presId="urn:microsoft.com/office/officeart/2005/8/layout/list1"/>
    <dgm:cxn modelId="{1FAB2EB0-C83B-4AB0-9110-387BE7ED8063}" type="presOf" srcId="{2A5D050C-87D4-41EA-AEE8-E910F94E2663}" destId="{8B977209-C3AB-4701-8FC8-1F99C60C461B}" srcOrd="0" destOrd="0" presId="urn:microsoft.com/office/officeart/2005/8/layout/list1"/>
    <dgm:cxn modelId="{DB79486F-CAD1-46C5-AD28-6C5FC253522C}" type="presOf" srcId="{DBA73B75-9993-41E2-BA42-109FD532B397}" destId="{F4CE7388-1F41-40D1-87BD-57AB77F03678}" srcOrd="0" destOrd="0" presId="urn:microsoft.com/office/officeart/2005/8/layout/list1"/>
    <dgm:cxn modelId="{C6C5E457-AAA8-421B-9444-2A077D21D642}" srcId="{05EE2127-4E41-4FA0-801F-4A859B382543}" destId="{3D506936-7298-4009-9032-D0F0EA7336ED}" srcOrd="0" destOrd="0" parTransId="{E09FDA41-26D1-4A5F-ACCA-F4CBE641DBD9}" sibTransId="{86F5B104-A35C-4EE9-AFAC-340F18335E81}"/>
    <dgm:cxn modelId="{E90B6382-5A58-45F3-867B-750DFF739AF4}" type="presOf" srcId="{3D506936-7298-4009-9032-D0F0EA7336ED}" destId="{808FF02A-3C9F-42A0-A9FB-39C96EC506A5}" srcOrd="0" destOrd="0" presId="urn:microsoft.com/office/officeart/2005/8/layout/list1"/>
    <dgm:cxn modelId="{069696EB-9A8B-4441-B15D-12C2C4B512FD}" type="presOf" srcId="{4D7C0A32-4B9C-43E9-857F-36310E25AAAF}" destId="{2C5175D3-5B53-4198-AB08-FA9E5376236F}" srcOrd="0" destOrd="0" presId="urn:microsoft.com/office/officeart/2005/8/layout/list1"/>
    <dgm:cxn modelId="{73371C4D-FE98-4A1A-B3FD-7DB71164FBEC}" type="presOf" srcId="{3D506936-7298-4009-9032-D0F0EA7336ED}" destId="{3A4A96B8-2CF2-45AC-853D-ECFC320F0BF0}" srcOrd="1" destOrd="0" presId="urn:microsoft.com/office/officeart/2005/8/layout/list1"/>
    <dgm:cxn modelId="{C11A15ED-47F3-40F1-ABAB-BD2F4D24C1AA}" type="presParOf" srcId="{377AD256-B375-4413-A98C-4FFA2CD71007}" destId="{EC290DD5-C7A1-49F4-978C-8A18E7A32535}" srcOrd="0" destOrd="0" presId="urn:microsoft.com/office/officeart/2005/8/layout/list1"/>
    <dgm:cxn modelId="{0005A72F-A712-4578-ABFD-0B26B6348C73}" type="presParOf" srcId="{EC290DD5-C7A1-49F4-978C-8A18E7A32535}" destId="{808FF02A-3C9F-42A0-A9FB-39C96EC506A5}" srcOrd="0" destOrd="0" presId="urn:microsoft.com/office/officeart/2005/8/layout/list1"/>
    <dgm:cxn modelId="{502416DC-0B53-433B-A4AF-C11089160A52}" type="presParOf" srcId="{EC290DD5-C7A1-49F4-978C-8A18E7A32535}" destId="{3A4A96B8-2CF2-45AC-853D-ECFC320F0BF0}" srcOrd="1" destOrd="0" presId="urn:microsoft.com/office/officeart/2005/8/layout/list1"/>
    <dgm:cxn modelId="{C8795E6A-C560-4BA8-9B05-D98209295FD3}" type="presParOf" srcId="{377AD256-B375-4413-A98C-4FFA2CD71007}" destId="{7A978EE6-4AB8-4347-9836-52E5993903DE}" srcOrd="1" destOrd="0" presId="urn:microsoft.com/office/officeart/2005/8/layout/list1"/>
    <dgm:cxn modelId="{6BBC3621-8B68-4DAE-B374-44B2CA964A64}" type="presParOf" srcId="{377AD256-B375-4413-A98C-4FFA2CD71007}" destId="{58CF3D6A-0454-4C00-8DA3-BAF3429A69EE}" srcOrd="2" destOrd="0" presId="urn:microsoft.com/office/officeart/2005/8/layout/list1"/>
    <dgm:cxn modelId="{95BCB13D-0C3A-4EFC-B43B-00F3B07C426D}" type="presParOf" srcId="{377AD256-B375-4413-A98C-4FFA2CD71007}" destId="{9FEFAA6F-15A2-48CE-B940-A95E3277485E}" srcOrd="3" destOrd="0" presId="urn:microsoft.com/office/officeart/2005/8/layout/list1"/>
    <dgm:cxn modelId="{F9E292C5-AAAE-4C76-B251-1D1AC486E32C}" type="presParOf" srcId="{377AD256-B375-4413-A98C-4FFA2CD71007}" destId="{18B99B04-170D-428D-9F66-8B792280AFC6}" srcOrd="4" destOrd="0" presId="urn:microsoft.com/office/officeart/2005/8/layout/list1"/>
    <dgm:cxn modelId="{A0622000-7C4E-432F-AD38-7722DB5321E1}" type="presParOf" srcId="{18B99B04-170D-428D-9F66-8B792280AFC6}" destId="{2C5175D3-5B53-4198-AB08-FA9E5376236F}" srcOrd="0" destOrd="0" presId="urn:microsoft.com/office/officeart/2005/8/layout/list1"/>
    <dgm:cxn modelId="{21E1BC6F-726A-495E-88C9-D51436BB2B9A}" type="presParOf" srcId="{18B99B04-170D-428D-9F66-8B792280AFC6}" destId="{33E98161-470F-4E0E-87A9-A8DC5CF3FC1A}" srcOrd="1" destOrd="0" presId="urn:microsoft.com/office/officeart/2005/8/layout/list1"/>
    <dgm:cxn modelId="{996333F5-7BAF-4BF7-B306-CBC2DFCA77CA}" type="presParOf" srcId="{377AD256-B375-4413-A98C-4FFA2CD71007}" destId="{9249F2A5-D22B-4BA3-B004-E8D8AF4FFB46}" srcOrd="5" destOrd="0" presId="urn:microsoft.com/office/officeart/2005/8/layout/list1"/>
    <dgm:cxn modelId="{91C228FB-0ABF-4EE2-B9B7-1AB313D1AFD1}" type="presParOf" srcId="{377AD256-B375-4413-A98C-4FFA2CD71007}" destId="{4753DEF1-B9B4-4CE3-B1A9-18AA90B8FAF5}" srcOrd="6" destOrd="0" presId="urn:microsoft.com/office/officeart/2005/8/layout/list1"/>
    <dgm:cxn modelId="{E5B330E9-67CD-4A25-B53A-E2151BC0D7C0}" type="presParOf" srcId="{377AD256-B375-4413-A98C-4FFA2CD71007}" destId="{8FCECFD7-5B29-41B3-B836-2E60F1A512BE}" srcOrd="7" destOrd="0" presId="urn:microsoft.com/office/officeart/2005/8/layout/list1"/>
    <dgm:cxn modelId="{8ADBDD5C-D0B5-49BE-9980-9AD43080D3AC}" type="presParOf" srcId="{377AD256-B375-4413-A98C-4FFA2CD71007}" destId="{A483BC15-F5AA-452C-8C14-1EDC4C02F194}" srcOrd="8" destOrd="0" presId="urn:microsoft.com/office/officeart/2005/8/layout/list1"/>
    <dgm:cxn modelId="{A0A38E63-4E34-45F0-B3CA-FFEDBA23ECFA}" type="presParOf" srcId="{A483BC15-F5AA-452C-8C14-1EDC4C02F194}" destId="{8B977209-C3AB-4701-8FC8-1F99C60C461B}" srcOrd="0" destOrd="0" presId="urn:microsoft.com/office/officeart/2005/8/layout/list1"/>
    <dgm:cxn modelId="{E3CAF692-22AD-43EC-AE35-2E0833D8A7F7}" type="presParOf" srcId="{A483BC15-F5AA-452C-8C14-1EDC4C02F194}" destId="{401B7FBA-A995-45C6-AED9-3C890B3DF6E9}" srcOrd="1" destOrd="0" presId="urn:microsoft.com/office/officeart/2005/8/layout/list1"/>
    <dgm:cxn modelId="{3586CAB0-0E60-43DA-8D4E-A794C196B452}" type="presParOf" srcId="{377AD256-B375-4413-A98C-4FFA2CD71007}" destId="{EC74F12F-4EA1-4B23-9AC7-23ECAC841698}" srcOrd="9" destOrd="0" presId="urn:microsoft.com/office/officeart/2005/8/layout/list1"/>
    <dgm:cxn modelId="{841AEAA8-6684-41BE-83C0-3F82AB940E98}" type="presParOf" srcId="{377AD256-B375-4413-A98C-4FFA2CD71007}" destId="{F4CA7056-ED97-4AF5-847C-0F9857DF92AC}" srcOrd="10" destOrd="0" presId="urn:microsoft.com/office/officeart/2005/8/layout/list1"/>
    <dgm:cxn modelId="{135041AF-3E20-461E-ADA8-E5A7CE213217}" type="presParOf" srcId="{377AD256-B375-4413-A98C-4FFA2CD71007}" destId="{581A75E6-4BD1-45DD-B364-D818D97C0C52}" srcOrd="11" destOrd="0" presId="urn:microsoft.com/office/officeart/2005/8/layout/list1"/>
    <dgm:cxn modelId="{8B511136-1733-41F1-9AAC-AF086C4F6583}" type="presParOf" srcId="{377AD256-B375-4413-A98C-4FFA2CD71007}" destId="{6F6E24EC-AF26-4FED-94D0-32198EBB158B}" srcOrd="12" destOrd="0" presId="urn:microsoft.com/office/officeart/2005/8/layout/list1"/>
    <dgm:cxn modelId="{2B93E1DD-2E22-47BF-9090-44F606F1F5FF}" type="presParOf" srcId="{6F6E24EC-AF26-4FED-94D0-32198EBB158B}" destId="{F4CE7388-1F41-40D1-87BD-57AB77F03678}" srcOrd="0" destOrd="0" presId="urn:microsoft.com/office/officeart/2005/8/layout/list1"/>
    <dgm:cxn modelId="{03632080-EC9E-445C-9A60-13CE05A69E5E}" type="presParOf" srcId="{6F6E24EC-AF26-4FED-94D0-32198EBB158B}" destId="{C903EF0D-3E4F-4BE2-B6EF-FB4BC4C0F577}" srcOrd="1" destOrd="0" presId="urn:microsoft.com/office/officeart/2005/8/layout/list1"/>
    <dgm:cxn modelId="{656FD7C2-FCF9-4D2D-A393-2EA47EF42960}" type="presParOf" srcId="{377AD256-B375-4413-A98C-4FFA2CD71007}" destId="{0B73FCE0-4EEB-4B67-9D3F-513CE9A0D1AF}" srcOrd="13" destOrd="0" presId="urn:microsoft.com/office/officeart/2005/8/layout/list1"/>
    <dgm:cxn modelId="{0CFCD00B-6AF8-4953-8968-2180C2E87719}" type="presParOf" srcId="{377AD256-B375-4413-A98C-4FFA2CD71007}" destId="{1B0B38EA-E1E6-4C26-909A-FB9B9E4DCB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15B5BB4-6101-4817-A5F7-3CA8EE7E7693}" type="doc">
      <dgm:prSet loTypeId="urn:microsoft.com/office/officeart/2009/3/layout/StepUpProcess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9082E1B-44F4-4065-BBF3-1B67B3567402}">
      <dgm:prSet phldrT="[Texto]" custT="1"/>
      <dgm:spPr>
        <a:blipFill rotWithShape="0">
          <a:blip xmlns:r="http://schemas.openxmlformats.org/officeDocument/2006/relationships" r:embed="rId1"/>
          <a:stretch>
            <a:fillRect t="-113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2C441C7-B3AF-4C32-A839-08260390CBEF}" type="par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2A7A1A09-7662-4642-9C9B-BF97E1E6554C}" type="sib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0AB18D23-B52E-4659-B7E9-BC4A0B7A980B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FBA066F-8777-483E-ACA4-4E4199840A8C}" type="par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D1CBCC94-ECD5-4718-B3CF-563EA8A6264E}" type="sib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30B70470-7F38-48E0-9F76-89B442AA6EA8}">
      <dgm:prSet phldrT="[Texto]" custT="1"/>
      <dgm:spPr>
        <a:blipFill rotWithShape="0">
          <a:blip xmlns:r="http://schemas.openxmlformats.org/officeDocument/2006/relationships" r:embed="rId2"/>
          <a:stretch>
            <a:fillRect t="-113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42B95AC-3EC5-4554-B817-4629329A5E89}" type="par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06FFD437-7D28-4F51-B574-DD7452335FA8}" type="sib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E7C005F6-6A69-4E8E-924F-2E263796003F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C01B30E8-A710-4486-986E-788E03F5A17A}" type="par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560F0F3D-B040-403A-9096-10BE842A6217}" type="sib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70902440-2C24-4B66-A6F4-57FE3347D339}">
      <dgm:prSet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8DF29F71-ACAC-404F-9954-1BF8B2E5CCA1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00783C4-070C-4FBC-8481-9073FD254F9A}">
      <dgm:prSet phldrT="[Texto]" custT="1"/>
      <dgm:spPr>
        <a:blipFill rotWithShape="0">
          <a:blip xmlns:r="http://schemas.openxmlformats.org/officeDocument/2006/relationships" r:embed="rId3"/>
          <a:stretch>
            <a:fillRect t="-1130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ADAEB65-EC81-45FB-B08F-B9C7DFA7FD86}" type="sib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55F9B227-96EE-42E8-84D8-F2BEE8F14765}" type="par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309CB632-F364-4603-A371-CB890DB7ADB4}" type="sib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3DC0129B-D4DD-4DE6-A67C-4CD91DEEF1E2}" type="par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9C36E84A-3824-4EA3-89AF-A7C5E584CED2}" type="sibTrans" cxnId="{587BDD3E-B445-4664-96A1-D43ECAF19EF2}">
      <dgm:prSet/>
      <dgm:spPr/>
      <dgm:t>
        <a:bodyPr/>
        <a:lstStyle/>
        <a:p>
          <a:endParaRPr lang="en-US" sz="1800"/>
        </a:p>
      </dgm:t>
    </dgm:pt>
    <dgm:pt modelId="{80A0899B-8C30-4AD8-B525-A36BB5607AC6}" type="parTrans" cxnId="{587BDD3E-B445-4664-96A1-D43ECAF19EF2}">
      <dgm:prSet/>
      <dgm:spPr/>
      <dgm:t>
        <a:bodyPr/>
        <a:lstStyle/>
        <a:p>
          <a:endParaRPr lang="en-US" sz="1800"/>
        </a:p>
      </dgm:t>
    </dgm:pt>
    <dgm:pt modelId="{AA598072-E0E7-4F81-B693-62149E6EF878}" type="pres">
      <dgm:prSet presAssocID="{715B5BB4-6101-4817-A5F7-3CA8EE7E7693}" presName="rootnode" presStyleCnt="0">
        <dgm:presLayoutVars>
          <dgm:chMax/>
          <dgm:chPref/>
          <dgm:dir/>
          <dgm:animLvl val="lvl"/>
        </dgm:presLayoutVars>
      </dgm:prSet>
      <dgm:spPr/>
    </dgm:pt>
    <dgm:pt modelId="{0195A836-5F7F-49B1-BA20-0CF32696B46B}" type="pres">
      <dgm:prSet presAssocID="{39082E1B-44F4-4065-BBF3-1B67B3567402}" presName="composite" presStyleCnt="0"/>
      <dgm:spPr/>
    </dgm:pt>
    <dgm:pt modelId="{89DBA7C1-EA32-4331-91B3-A82674FC80C3}" type="pres">
      <dgm:prSet presAssocID="{39082E1B-44F4-4065-BBF3-1B67B3567402}" presName="LShape" presStyleLbl="alignNode1" presStyleIdx="0" presStyleCnt="5"/>
      <dgm:spPr/>
    </dgm:pt>
    <dgm:pt modelId="{6357FFEA-D427-4BE2-A9A1-E1AC0657CB47}" type="pres">
      <dgm:prSet presAssocID="{39082E1B-44F4-4065-BBF3-1B67B356740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7D59FCE-05E4-4E33-8233-738120D34796}" type="pres">
      <dgm:prSet presAssocID="{39082E1B-44F4-4065-BBF3-1B67B3567402}" presName="Triangle" presStyleLbl="alignNode1" presStyleIdx="1" presStyleCnt="5"/>
      <dgm:spPr/>
    </dgm:pt>
    <dgm:pt modelId="{984A9BA3-3012-4D3F-AEE0-5EB8E9C12CD8}" type="pres">
      <dgm:prSet presAssocID="{2A7A1A09-7662-4642-9C9B-BF97E1E6554C}" presName="sibTrans" presStyleCnt="0"/>
      <dgm:spPr/>
    </dgm:pt>
    <dgm:pt modelId="{C43AF287-41DF-4B8A-94CF-3F818B328B5A}" type="pres">
      <dgm:prSet presAssocID="{2A7A1A09-7662-4642-9C9B-BF97E1E6554C}" presName="space" presStyleCnt="0"/>
      <dgm:spPr/>
    </dgm:pt>
    <dgm:pt modelId="{DC92570D-1D3E-4806-8281-98A805AD26AE}" type="pres">
      <dgm:prSet presAssocID="{30B70470-7F38-48E0-9F76-89B442AA6EA8}" presName="composite" presStyleCnt="0"/>
      <dgm:spPr/>
    </dgm:pt>
    <dgm:pt modelId="{C8CCB5FF-8DF5-4AC5-B4E9-357636B2310B}" type="pres">
      <dgm:prSet presAssocID="{30B70470-7F38-48E0-9F76-89B442AA6EA8}" presName="LShape" presStyleLbl="alignNode1" presStyleIdx="2" presStyleCnt="5"/>
      <dgm:spPr/>
    </dgm:pt>
    <dgm:pt modelId="{CB6BABB3-B2F8-49F0-955A-13DF6A0FB268}" type="pres">
      <dgm:prSet presAssocID="{30B70470-7F38-48E0-9F76-89B442AA6E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1D128F0-0642-4488-8E0C-067CF56DE58F}" type="pres">
      <dgm:prSet presAssocID="{30B70470-7F38-48E0-9F76-89B442AA6EA8}" presName="Triangle" presStyleLbl="alignNode1" presStyleIdx="3" presStyleCnt="5"/>
      <dgm:spPr/>
    </dgm:pt>
    <dgm:pt modelId="{8C61E2E5-EFA7-4B75-8851-7524B9CE5363}" type="pres">
      <dgm:prSet presAssocID="{06FFD437-7D28-4F51-B574-DD7452335FA8}" presName="sibTrans" presStyleCnt="0"/>
      <dgm:spPr/>
    </dgm:pt>
    <dgm:pt modelId="{82DB61B2-38FA-4C81-AA58-821DC73414F6}" type="pres">
      <dgm:prSet presAssocID="{06FFD437-7D28-4F51-B574-DD7452335FA8}" presName="space" presStyleCnt="0"/>
      <dgm:spPr/>
    </dgm:pt>
    <dgm:pt modelId="{527C7677-BE8B-466D-A867-9B315093D9FC}" type="pres">
      <dgm:prSet presAssocID="{500783C4-070C-4FBC-8481-9073FD254F9A}" presName="composite" presStyleCnt="0"/>
      <dgm:spPr/>
    </dgm:pt>
    <dgm:pt modelId="{7C839D60-215F-47BD-BF0F-964BC9EAEF83}" type="pres">
      <dgm:prSet presAssocID="{500783C4-070C-4FBC-8481-9073FD254F9A}" presName="LShape" presStyleLbl="alignNode1" presStyleIdx="4" presStyleCnt="5"/>
      <dgm:spPr/>
    </dgm:pt>
    <dgm:pt modelId="{E3D18633-18A6-40F9-9ABE-03096F1B8643}" type="pres">
      <dgm:prSet presAssocID="{500783C4-070C-4FBC-8481-9073FD254F9A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87BDD3E-B445-4664-96A1-D43ECAF19EF2}" srcId="{500783C4-070C-4FBC-8481-9073FD254F9A}" destId="{8DF29F71-ACAC-404F-9954-1BF8B2E5CCA1}" srcOrd="0" destOrd="0" parTransId="{80A0899B-8C30-4AD8-B525-A36BB5607AC6}" sibTransId="{9C36E84A-3824-4EA3-89AF-A7C5E584CED2}"/>
    <dgm:cxn modelId="{A71B86D4-132F-4B63-943E-E2031D8B518C}" type="presOf" srcId="{39082E1B-44F4-4065-BBF3-1B67B3567402}" destId="{6357FFEA-D427-4BE2-A9A1-E1AC0657CB47}" srcOrd="0" destOrd="0" presId="urn:microsoft.com/office/officeart/2009/3/layout/StepUpProcess"/>
    <dgm:cxn modelId="{115C2DBE-302D-4C3F-AC48-F45B18711E75}" type="presOf" srcId="{500783C4-070C-4FBC-8481-9073FD254F9A}" destId="{E3D18633-18A6-40F9-9ABE-03096F1B8643}" srcOrd="0" destOrd="0" presId="urn:microsoft.com/office/officeart/2009/3/layout/StepUpProcess"/>
    <dgm:cxn modelId="{EA31A889-FD3B-4C6F-807C-0E956F4E1BA2}" type="presOf" srcId="{715B5BB4-6101-4817-A5F7-3CA8EE7E7693}" destId="{AA598072-E0E7-4F81-B693-62149E6EF878}" srcOrd="0" destOrd="0" presId="urn:microsoft.com/office/officeart/2009/3/layout/StepUpProcess"/>
    <dgm:cxn modelId="{8B7150DE-17D8-41C6-B6A3-4190573B18CE}" srcId="{30B70470-7F38-48E0-9F76-89B442AA6EA8}" destId="{E7C005F6-6A69-4E8E-924F-2E263796003F}" srcOrd="0" destOrd="0" parTransId="{C01B30E8-A710-4486-986E-788E03F5A17A}" sibTransId="{560F0F3D-B040-403A-9096-10BE842A6217}"/>
    <dgm:cxn modelId="{407E28A2-5F36-49E2-B595-4454EA45743C}" srcId="{500783C4-070C-4FBC-8481-9073FD254F9A}" destId="{70902440-2C24-4B66-A6F4-57FE3347D339}" srcOrd="1" destOrd="0" parTransId="{3DC0129B-D4DD-4DE6-A67C-4CD91DEEF1E2}" sibTransId="{309CB632-F364-4603-A371-CB890DB7ADB4}"/>
    <dgm:cxn modelId="{4941F7E3-CAEB-41CD-B364-8B2777D3497E}" type="presOf" srcId="{70902440-2C24-4B66-A6F4-57FE3347D339}" destId="{E3D18633-18A6-40F9-9ABE-03096F1B8643}" srcOrd="0" destOrd="2" presId="urn:microsoft.com/office/officeart/2009/3/layout/StepUpProcess"/>
    <dgm:cxn modelId="{D46A730B-A262-4052-A109-067FCF8B97B1}" type="presOf" srcId="{E7C005F6-6A69-4E8E-924F-2E263796003F}" destId="{CB6BABB3-B2F8-49F0-955A-13DF6A0FB268}" srcOrd="0" destOrd="1" presId="urn:microsoft.com/office/officeart/2009/3/layout/StepUpProcess"/>
    <dgm:cxn modelId="{6AA64363-E7B4-4567-B4A1-C7392418D17A}" srcId="{715B5BB4-6101-4817-A5F7-3CA8EE7E7693}" destId="{39082E1B-44F4-4065-BBF3-1B67B3567402}" srcOrd="0" destOrd="0" parTransId="{42C441C7-B3AF-4C32-A839-08260390CBEF}" sibTransId="{2A7A1A09-7662-4642-9C9B-BF97E1E6554C}"/>
    <dgm:cxn modelId="{420F5F9D-6254-4406-852B-2AABDA274C54}" type="presOf" srcId="{8DF29F71-ACAC-404F-9954-1BF8B2E5CCA1}" destId="{E3D18633-18A6-40F9-9ABE-03096F1B8643}" srcOrd="0" destOrd="1" presId="urn:microsoft.com/office/officeart/2009/3/layout/StepUpProcess"/>
    <dgm:cxn modelId="{AA0A853C-3347-4AC7-8447-B2ABE9FB0D5B}" srcId="{39082E1B-44F4-4065-BBF3-1B67B3567402}" destId="{0AB18D23-B52E-4659-B7E9-BC4A0B7A980B}" srcOrd="0" destOrd="0" parTransId="{0FBA066F-8777-483E-ACA4-4E4199840A8C}" sibTransId="{D1CBCC94-ECD5-4718-B3CF-563EA8A6264E}"/>
    <dgm:cxn modelId="{96E52954-F775-489C-8316-889CC9841A49}" type="presOf" srcId="{30B70470-7F38-48E0-9F76-89B442AA6EA8}" destId="{CB6BABB3-B2F8-49F0-955A-13DF6A0FB268}" srcOrd="0" destOrd="0" presId="urn:microsoft.com/office/officeart/2009/3/layout/StepUpProcess"/>
    <dgm:cxn modelId="{A5733D9D-AB71-4671-9605-63B2B72CAF75}" srcId="{715B5BB4-6101-4817-A5F7-3CA8EE7E7693}" destId="{30B70470-7F38-48E0-9F76-89B442AA6EA8}" srcOrd="1" destOrd="0" parTransId="{642B95AC-3EC5-4554-B817-4629329A5E89}" sibTransId="{06FFD437-7D28-4F51-B574-DD7452335FA8}"/>
    <dgm:cxn modelId="{BF104DB2-4564-43CB-8CB2-5CC5D9BE89FB}" srcId="{715B5BB4-6101-4817-A5F7-3CA8EE7E7693}" destId="{500783C4-070C-4FBC-8481-9073FD254F9A}" srcOrd="2" destOrd="0" parTransId="{55F9B227-96EE-42E8-84D8-F2BEE8F14765}" sibTransId="{1ADAEB65-EC81-45FB-B08F-B9C7DFA7FD86}"/>
    <dgm:cxn modelId="{0027A1AD-5BB6-4012-8821-B32B3D1CA0CC}" type="presOf" srcId="{0AB18D23-B52E-4659-B7E9-BC4A0B7A980B}" destId="{6357FFEA-D427-4BE2-A9A1-E1AC0657CB47}" srcOrd="0" destOrd="1" presId="urn:microsoft.com/office/officeart/2009/3/layout/StepUpProcess"/>
    <dgm:cxn modelId="{713555EC-4F28-44AC-BB82-834FBE1DEE7C}" type="presParOf" srcId="{AA598072-E0E7-4F81-B693-62149E6EF878}" destId="{0195A836-5F7F-49B1-BA20-0CF32696B46B}" srcOrd="0" destOrd="0" presId="urn:microsoft.com/office/officeart/2009/3/layout/StepUpProcess"/>
    <dgm:cxn modelId="{520625B6-3CAD-4621-BD61-4AFCA077799A}" type="presParOf" srcId="{0195A836-5F7F-49B1-BA20-0CF32696B46B}" destId="{89DBA7C1-EA32-4331-91B3-A82674FC80C3}" srcOrd="0" destOrd="0" presId="urn:microsoft.com/office/officeart/2009/3/layout/StepUpProcess"/>
    <dgm:cxn modelId="{55EF8343-0480-4E64-9303-3AD90D793EBC}" type="presParOf" srcId="{0195A836-5F7F-49B1-BA20-0CF32696B46B}" destId="{6357FFEA-D427-4BE2-A9A1-E1AC0657CB47}" srcOrd="1" destOrd="0" presId="urn:microsoft.com/office/officeart/2009/3/layout/StepUpProcess"/>
    <dgm:cxn modelId="{BC365363-A29B-437E-B32A-973C1F950C4B}" type="presParOf" srcId="{0195A836-5F7F-49B1-BA20-0CF32696B46B}" destId="{27D59FCE-05E4-4E33-8233-738120D34796}" srcOrd="2" destOrd="0" presId="urn:microsoft.com/office/officeart/2009/3/layout/StepUpProcess"/>
    <dgm:cxn modelId="{830C6148-220C-4033-84A5-F0A3B77016E9}" type="presParOf" srcId="{AA598072-E0E7-4F81-B693-62149E6EF878}" destId="{984A9BA3-3012-4D3F-AEE0-5EB8E9C12CD8}" srcOrd="1" destOrd="0" presId="urn:microsoft.com/office/officeart/2009/3/layout/StepUpProcess"/>
    <dgm:cxn modelId="{5782DF00-3C52-4377-87F4-298F6E3C8D5C}" type="presParOf" srcId="{984A9BA3-3012-4D3F-AEE0-5EB8E9C12CD8}" destId="{C43AF287-41DF-4B8A-94CF-3F818B328B5A}" srcOrd="0" destOrd="0" presId="urn:microsoft.com/office/officeart/2009/3/layout/StepUpProcess"/>
    <dgm:cxn modelId="{FDB5810C-EDD5-4637-AFD1-16841AD92581}" type="presParOf" srcId="{AA598072-E0E7-4F81-B693-62149E6EF878}" destId="{DC92570D-1D3E-4806-8281-98A805AD26AE}" srcOrd="2" destOrd="0" presId="urn:microsoft.com/office/officeart/2009/3/layout/StepUpProcess"/>
    <dgm:cxn modelId="{D79C2418-9565-457E-979F-02243DDD41FC}" type="presParOf" srcId="{DC92570D-1D3E-4806-8281-98A805AD26AE}" destId="{C8CCB5FF-8DF5-4AC5-B4E9-357636B2310B}" srcOrd="0" destOrd="0" presId="urn:microsoft.com/office/officeart/2009/3/layout/StepUpProcess"/>
    <dgm:cxn modelId="{585FAE96-900C-4265-8ED4-3A76B1FAD01A}" type="presParOf" srcId="{DC92570D-1D3E-4806-8281-98A805AD26AE}" destId="{CB6BABB3-B2F8-49F0-955A-13DF6A0FB268}" srcOrd="1" destOrd="0" presId="urn:microsoft.com/office/officeart/2009/3/layout/StepUpProcess"/>
    <dgm:cxn modelId="{F6BE6E17-B708-4D43-A4EB-6B93E0FCF0DF}" type="presParOf" srcId="{DC92570D-1D3E-4806-8281-98A805AD26AE}" destId="{21D128F0-0642-4488-8E0C-067CF56DE58F}" srcOrd="2" destOrd="0" presId="urn:microsoft.com/office/officeart/2009/3/layout/StepUpProcess"/>
    <dgm:cxn modelId="{E75C8796-D1F7-42B4-8368-1DBD70986573}" type="presParOf" srcId="{AA598072-E0E7-4F81-B693-62149E6EF878}" destId="{8C61E2E5-EFA7-4B75-8851-7524B9CE5363}" srcOrd="3" destOrd="0" presId="urn:microsoft.com/office/officeart/2009/3/layout/StepUpProcess"/>
    <dgm:cxn modelId="{6ED5766C-F98F-419F-ADEF-76C427B4053D}" type="presParOf" srcId="{8C61E2E5-EFA7-4B75-8851-7524B9CE5363}" destId="{82DB61B2-38FA-4C81-AA58-821DC73414F6}" srcOrd="0" destOrd="0" presId="urn:microsoft.com/office/officeart/2009/3/layout/StepUpProcess"/>
    <dgm:cxn modelId="{82AFC9CC-EC52-486C-AD5B-EAB59C162EC2}" type="presParOf" srcId="{AA598072-E0E7-4F81-B693-62149E6EF878}" destId="{527C7677-BE8B-466D-A867-9B315093D9FC}" srcOrd="4" destOrd="0" presId="urn:microsoft.com/office/officeart/2009/3/layout/StepUpProcess"/>
    <dgm:cxn modelId="{0028EFBC-2A13-4237-9740-2318B052FAE8}" type="presParOf" srcId="{527C7677-BE8B-466D-A867-9B315093D9FC}" destId="{7C839D60-215F-47BD-BF0F-964BC9EAEF83}" srcOrd="0" destOrd="0" presId="urn:microsoft.com/office/officeart/2009/3/layout/StepUpProcess"/>
    <dgm:cxn modelId="{8EAEF885-81F6-4FC0-BA54-414F20DD734E}" type="presParOf" srcId="{527C7677-BE8B-466D-A867-9B315093D9FC}" destId="{E3D18633-18A6-40F9-9ABE-03096F1B86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5B5BB4-6101-4817-A5F7-3CA8EE7E7693}" type="doc">
      <dgm:prSet loTypeId="urn:microsoft.com/office/officeart/2009/3/layout/StepUpProcess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9082E1B-44F4-4065-BBF3-1B67B3567402}">
      <dgm:prSet phldrT="[Texto]" custT="1"/>
      <dgm:spPr/>
      <dgm:t>
        <a:bodyPr/>
        <a:lstStyle/>
        <a:p>
          <a:pPr algn="ctr"/>
          <a:r>
            <a:rPr lang="es-ES" sz="1800" dirty="0" smtClean="0"/>
            <a:t>Normalización</a:t>
          </a:r>
          <a:endParaRPr lang="en-US" sz="1800" dirty="0"/>
        </a:p>
      </dgm:t>
    </dgm:pt>
    <dgm:pt modelId="{42C441C7-B3AF-4C32-A839-08260390CBEF}" type="par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2A7A1A09-7662-4642-9C9B-BF97E1E6554C}" type="sib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0AB18D23-B52E-4659-B7E9-BC4A0B7A980B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𝑽𝒎</m:t>
                        </m:r>
                      </m:num>
                      <m:den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𝑽𝑴</m:t>
                        </m:r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𝑽𝒎</m:t>
                        </m:r>
                      </m:den>
                    </m:f>
                  </m:oMath>
                </m:oMathPara>
              </a14:m>
              <a:endParaRPr lang="en-US" sz="1800" dirty="0"/>
            </a:p>
          </dgm:t>
        </dgm:pt>
      </mc:Choice>
      <mc:Fallback xmlns="">
        <dgm:pt modelId="{0AB18D23-B52E-4659-B7E9-BC4A0B7A980B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:r>
                <a:rPr lang="es-EC" sz="1800" b="1" i="0" smtClean="0">
                  <a:latin typeface="Cambria Math" panose="02040503050406030204" pitchFamily="18" charset="0"/>
                </a:rPr>
                <a:t>𝑵=</a:t>
              </a:r>
              <a:r>
                <a:rPr lang="es-EC" sz="1800" b="1" i="0">
                  <a:latin typeface="Cambria Math" panose="02040503050406030204" pitchFamily="18" charset="0"/>
                </a:rPr>
                <a:t>(𝑽−𝑽𝒎)/(𝑽𝑴−𝑽𝒎)</a:t>
              </a:r>
              <a:endParaRPr lang="en-US" sz="1800" dirty="0"/>
            </a:p>
          </dgm:t>
        </dgm:pt>
      </mc:Fallback>
    </mc:AlternateContent>
    <dgm:pt modelId="{0FBA066F-8777-483E-ACA4-4E4199840A8C}" type="par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D1CBCC94-ECD5-4718-B3CF-563EA8A6264E}" type="sib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30B70470-7F38-48E0-9F76-89B442AA6EA8}">
      <dgm:prSet phldrT="[Texto]" custT="1"/>
      <dgm:spPr/>
      <dgm:t>
        <a:bodyPr/>
        <a:lstStyle/>
        <a:p>
          <a:pPr algn="ctr"/>
          <a:r>
            <a:rPr lang="es-ES" sz="1800" dirty="0" smtClean="0"/>
            <a:t>Radianes</a:t>
          </a:r>
          <a:endParaRPr lang="en-US" sz="1800" dirty="0"/>
        </a:p>
      </dgm:t>
    </dgm:pt>
    <dgm:pt modelId="{642B95AC-3EC5-4554-B817-4629329A5E89}" type="par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06FFD437-7D28-4F51-B574-DD7452335FA8}" type="sib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E7C005F6-6A69-4E8E-924F-2E263796003F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𝛑</m:t>
                        </m:r>
                      </m:num>
                      <m:den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m:oMathPara>
              </a14:m>
              <a:endParaRPr lang="en-US" sz="1800" dirty="0"/>
            </a:p>
          </dgm:t>
        </dgm:pt>
      </mc:Choice>
      <mc:Fallback xmlns="">
        <dgm:pt modelId="{E7C005F6-6A69-4E8E-924F-2E263796003F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:r>
                <a:rPr lang="es-EC" sz="1800" b="1" i="0" smtClean="0">
                  <a:latin typeface="Cambria Math" panose="02040503050406030204" pitchFamily="18" charset="0"/>
                </a:rPr>
                <a:t>𝑹=𝑵∗</a:t>
              </a:r>
              <a:r>
                <a:rPr lang="es-EC" sz="1800" b="1" i="0">
                  <a:latin typeface="Cambria Math" panose="02040503050406030204" pitchFamily="18" charset="0"/>
                </a:rPr>
                <a:t>𝛑/𝟐</a:t>
              </a:r>
              <a:endParaRPr lang="en-US" sz="1800" dirty="0"/>
            </a:p>
          </dgm:t>
        </dgm:pt>
      </mc:Fallback>
    </mc:AlternateContent>
    <dgm:pt modelId="{C01B30E8-A710-4486-986E-788E03F5A17A}" type="par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560F0F3D-B040-403A-9096-10BE842A6217}" type="sib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70902440-2C24-4B66-A6F4-57FE3347D339}">
          <dgm:prSet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s-EC" sz="1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800" b="1" i="1">
                                <a:latin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s-EC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</m:func>
                  </m:oMath>
                </m:oMathPara>
              </a14:m>
              <a:endParaRPr lang="es-EC" sz="1800" dirty="0">
                <a:latin typeface="Arial   "/>
              </a:endParaRPr>
            </a:p>
          </dgm:t>
        </dgm:pt>
      </mc:Choice>
      <mc:Fallback xmlns="">
        <dgm:pt modelId="{70902440-2C24-4B66-A6F4-57FE3347D339}">
          <dgm:prSet custT="1"/>
          <dgm:spPr/>
          <dgm:t>
            <a:bodyPr/>
            <a:lstStyle/>
            <a:p>
              <a:pPr algn="ctr"/>
              <a:r>
                <a:rPr lang="es-EC" sz="1800" b="1" i="0" smtClean="0">
                  <a:latin typeface="Arial   "/>
                </a:rPr>
                <a:t>𝑷=</a:t>
              </a:r>
              <a:r>
                <a:rPr lang="es-EC" sz="1800" b="1" i="0">
                  <a:latin typeface="Arial   "/>
                </a:rPr>
                <a:t>〖</a:t>
              </a:r>
              <a:r>
                <a:rPr lang="es-ES" sz="1800" b="1" i="0">
                  <a:latin typeface="Arial   "/>
                </a:rPr>
                <a:t>𝐬𝐢𝐧</a:t>
              </a:r>
              <a:r>
                <a:rPr lang="es-EC" sz="1800" b="1" i="0">
                  <a:latin typeface="Arial   "/>
                </a:rPr>
                <a:t>〗^𝟐⁡(𝑹)</a:t>
              </a:r>
              <a:endParaRPr lang="es-EC" sz="1800" dirty="0">
                <a:latin typeface="Arial   "/>
              </a:endParaRPr>
            </a:p>
          </dgm:t>
        </dgm:pt>
      </mc:Fallback>
    </mc:AlternateContent>
    <mc:AlternateContent xmlns:mc="http://schemas.openxmlformats.org/markup-compatibility/2006" xmlns:a14="http://schemas.microsoft.com/office/drawing/2010/main">
      <mc:Choice Requires="a14">
        <dgm:pt modelId="{8DF29F71-ACAC-404F-9954-1BF8B2E5CCA1}">
          <dgm:prSet phldrT="[Texto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s-EC" sz="1800" b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EC" sz="1800" b="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s-EC" sz="18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s-EC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</m:d>
                      </m:e>
                    </m:func>
                  </m:oMath>
                </m:oMathPara>
              </a14:m>
              <a:endParaRPr lang="en-US" sz="1800" dirty="0">
                <a:latin typeface="Arial   "/>
              </a:endParaRPr>
            </a:p>
          </dgm:t>
        </dgm:pt>
      </mc:Choice>
      <mc:Fallback xmlns="">
        <dgm:pt modelId="{8DF29F71-ACAC-404F-9954-1BF8B2E5CCA1}">
          <dgm:prSet phldrT="[Texto]" custT="1"/>
          <dgm:spPr/>
          <dgm:t>
            <a:bodyPr/>
            <a:lstStyle/>
            <a:p>
              <a:pPr algn="ctr"/>
              <a:r>
                <a:rPr lang="es-EC" sz="1800" b="1" i="0" smtClean="0">
                  <a:latin typeface="Arial   "/>
                </a:rPr>
                <a:t>𝐏</a:t>
              </a:r>
              <a:r>
                <a:rPr lang="es-EC" sz="1800" b="1" i="0">
                  <a:latin typeface="Arial   "/>
                </a:rPr>
                <a:t>=</a:t>
              </a:r>
              <a:r>
                <a:rPr lang="es-EC" sz="1800" b="0" i="0">
                  <a:latin typeface="Arial   "/>
                </a:rPr>
                <a:t>〖</a:t>
              </a:r>
              <a:r>
                <a:rPr lang="es-EC" sz="1800" b="1" i="0">
                  <a:latin typeface="Arial   "/>
                </a:rPr>
                <a:t>𝐜𝐨𝐬</a:t>
              </a:r>
              <a:r>
                <a:rPr lang="es-EC" sz="1800" b="0" i="0">
                  <a:latin typeface="Arial   "/>
                </a:rPr>
                <a:t>〗^</a:t>
              </a:r>
              <a:r>
                <a:rPr lang="es-EC" sz="1800" b="1" i="0">
                  <a:latin typeface="Arial   "/>
                </a:rPr>
                <a:t>𝟐</a:t>
              </a:r>
              <a:r>
                <a:rPr lang="es-EC" sz="1800" b="0" i="0">
                  <a:latin typeface="Arial   "/>
                </a:rPr>
                <a:t>⁡(</a:t>
              </a:r>
              <a:r>
                <a:rPr lang="es-EC" sz="1800" b="1" i="0">
                  <a:latin typeface="Arial   "/>
                </a:rPr>
                <a:t>𝐑</a:t>
              </a:r>
              <a:r>
                <a:rPr lang="es-EC" sz="1800" b="0" i="0">
                  <a:latin typeface="Arial   "/>
                </a:rPr>
                <a:t>)</a:t>
              </a:r>
              <a:endParaRPr lang="en-US" sz="1800" dirty="0">
                <a:latin typeface="Arial   "/>
              </a:endParaRPr>
            </a:p>
          </dgm:t>
        </dgm:pt>
      </mc:Fallback>
    </mc:AlternateContent>
    <dgm:pt modelId="{500783C4-070C-4FBC-8481-9073FD254F9A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   "/>
            </a:rPr>
            <a:t>Probabilidad</a:t>
          </a:r>
        </a:p>
        <a:p>
          <a:pPr algn="ctr"/>
          <a:endParaRPr lang="en-US" sz="1800" dirty="0">
            <a:latin typeface="Arial   "/>
          </a:endParaRPr>
        </a:p>
      </dgm:t>
    </dgm:pt>
    <dgm:pt modelId="{1ADAEB65-EC81-45FB-B08F-B9C7DFA7FD86}" type="sib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55F9B227-96EE-42E8-84D8-F2BEE8F14765}" type="par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309CB632-F364-4603-A371-CB890DB7ADB4}" type="sib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3DC0129B-D4DD-4DE6-A67C-4CD91DEEF1E2}" type="par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9C36E84A-3824-4EA3-89AF-A7C5E584CED2}" type="sibTrans" cxnId="{587BDD3E-B445-4664-96A1-D43ECAF19EF2}">
      <dgm:prSet/>
      <dgm:spPr/>
      <dgm:t>
        <a:bodyPr/>
        <a:lstStyle/>
        <a:p>
          <a:endParaRPr lang="en-US" sz="1800"/>
        </a:p>
      </dgm:t>
    </dgm:pt>
    <dgm:pt modelId="{80A0899B-8C30-4AD8-B525-A36BB5607AC6}" type="parTrans" cxnId="{587BDD3E-B445-4664-96A1-D43ECAF19EF2}">
      <dgm:prSet/>
      <dgm:spPr/>
      <dgm:t>
        <a:bodyPr/>
        <a:lstStyle/>
        <a:p>
          <a:endParaRPr lang="en-US" sz="1800"/>
        </a:p>
      </dgm:t>
    </dgm:pt>
    <dgm:pt modelId="{AA598072-E0E7-4F81-B693-62149E6EF878}" type="pres">
      <dgm:prSet presAssocID="{715B5BB4-6101-4817-A5F7-3CA8EE7E769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195A836-5F7F-49B1-BA20-0CF32696B46B}" type="pres">
      <dgm:prSet presAssocID="{39082E1B-44F4-4065-BBF3-1B67B3567402}" presName="composite" presStyleCnt="0"/>
      <dgm:spPr/>
    </dgm:pt>
    <dgm:pt modelId="{89DBA7C1-EA32-4331-91B3-A82674FC80C3}" type="pres">
      <dgm:prSet presAssocID="{39082E1B-44F4-4065-BBF3-1B67B3567402}" presName="LShape" presStyleLbl="alignNode1" presStyleIdx="0" presStyleCnt="5"/>
      <dgm:spPr/>
    </dgm:pt>
    <dgm:pt modelId="{6357FFEA-D427-4BE2-A9A1-E1AC0657CB47}" type="pres">
      <dgm:prSet presAssocID="{39082E1B-44F4-4065-BBF3-1B67B3567402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59FCE-05E4-4E33-8233-738120D34796}" type="pres">
      <dgm:prSet presAssocID="{39082E1B-44F4-4065-BBF3-1B67B3567402}" presName="Triangle" presStyleLbl="alignNode1" presStyleIdx="1" presStyleCnt="5"/>
      <dgm:spPr/>
    </dgm:pt>
    <dgm:pt modelId="{984A9BA3-3012-4D3F-AEE0-5EB8E9C12CD8}" type="pres">
      <dgm:prSet presAssocID="{2A7A1A09-7662-4642-9C9B-BF97E1E6554C}" presName="sibTrans" presStyleCnt="0"/>
      <dgm:spPr/>
    </dgm:pt>
    <dgm:pt modelId="{C43AF287-41DF-4B8A-94CF-3F818B328B5A}" type="pres">
      <dgm:prSet presAssocID="{2A7A1A09-7662-4642-9C9B-BF97E1E6554C}" presName="space" presStyleCnt="0"/>
      <dgm:spPr/>
    </dgm:pt>
    <dgm:pt modelId="{DC92570D-1D3E-4806-8281-98A805AD26AE}" type="pres">
      <dgm:prSet presAssocID="{30B70470-7F38-48E0-9F76-89B442AA6EA8}" presName="composite" presStyleCnt="0"/>
      <dgm:spPr/>
    </dgm:pt>
    <dgm:pt modelId="{C8CCB5FF-8DF5-4AC5-B4E9-357636B2310B}" type="pres">
      <dgm:prSet presAssocID="{30B70470-7F38-48E0-9F76-89B442AA6EA8}" presName="LShape" presStyleLbl="alignNode1" presStyleIdx="2" presStyleCnt="5"/>
      <dgm:spPr/>
    </dgm:pt>
    <dgm:pt modelId="{CB6BABB3-B2F8-49F0-955A-13DF6A0FB268}" type="pres">
      <dgm:prSet presAssocID="{30B70470-7F38-48E0-9F76-89B442AA6E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128F0-0642-4488-8E0C-067CF56DE58F}" type="pres">
      <dgm:prSet presAssocID="{30B70470-7F38-48E0-9F76-89B442AA6EA8}" presName="Triangle" presStyleLbl="alignNode1" presStyleIdx="3" presStyleCnt="5"/>
      <dgm:spPr/>
    </dgm:pt>
    <dgm:pt modelId="{8C61E2E5-EFA7-4B75-8851-7524B9CE5363}" type="pres">
      <dgm:prSet presAssocID="{06FFD437-7D28-4F51-B574-DD7452335FA8}" presName="sibTrans" presStyleCnt="0"/>
      <dgm:spPr/>
    </dgm:pt>
    <dgm:pt modelId="{82DB61B2-38FA-4C81-AA58-821DC73414F6}" type="pres">
      <dgm:prSet presAssocID="{06FFD437-7D28-4F51-B574-DD7452335FA8}" presName="space" presStyleCnt="0"/>
      <dgm:spPr/>
    </dgm:pt>
    <dgm:pt modelId="{527C7677-BE8B-466D-A867-9B315093D9FC}" type="pres">
      <dgm:prSet presAssocID="{500783C4-070C-4FBC-8481-9073FD254F9A}" presName="composite" presStyleCnt="0"/>
      <dgm:spPr/>
    </dgm:pt>
    <dgm:pt modelId="{7C839D60-215F-47BD-BF0F-964BC9EAEF83}" type="pres">
      <dgm:prSet presAssocID="{500783C4-070C-4FBC-8481-9073FD254F9A}" presName="LShape" presStyleLbl="alignNode1" presStyleIdx="4" presStyleCnt="5"/>
      <dgm:spPr/>
    </dgm:pt>
    <dgm:pt modelId="{E3D18633-18A6-40F9-9ABE-03096F1B8643}" type="pres">
      <dgm:prSet presAssocID="{500783C4-070C-4FBC-8481-9073FD254F9A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7150DE-17D8-41C6-B6A3-4190573B18CE}" srcId="{30B70470-7F38-48E0-9F76-89B442AA6EA8}" destId="{E7C005F6-6A69-4E8E-924F-2E263796003F}" srcOrd="0" destOrd="0" parTransId="{C01B30E8-A710-4486-986E-788E03F5A17A}" sibTransId="{560F0F3D-B040-403A-9096-10BE842A6217}"/>
    <dgm:cxn modelId="{A71B86D4-132F-4B63-943E-E2031D8B518C}" type="presOf" srcId="{39082E1B-44F4-4065-BBF3-1B67B3567402}" destId="{6357FFEA-D427-4BE2-A9A1-E1AC0657CB47}" srcOrd="0" destOrd="0" presId="urn:microsoft.com/office/officeart/2009/3/layout/StepUpProcess"/>
    <dgm:cxn modelId="{0027A1AD-5BB6-4012-8821-B32B3D1CA0CC}" type="presOf" srcId="{0AB18D23-B52E-4659-B7E9-BC4A0B7A980B}" destId="{6357FFEA-D427-4BE2-A9A1-E1AC0657CB47}" srcOrd="0" destOrd="1" presId="urn:microsoft.com/office/officeart/2009/3/layout/StepUpProcess"/>
    <dgm:cxn modelId="{587BDD3E-B445-4664-96A1-D43ECAF19EF2}" srcId="{500783C4-070C-4FBC-8481-9073FD254F9A}" destId="{8DF29F71-ACAC-404F-9954-1BF8B2E5CCA1}" srcOrd="0" destOrd="0" parTransId="{80A0899B-8C30-4AD8-B525-A36BB5607AC6}" sibTransId="{9C36E84A-3824-4EA3-89AF-A7C5E584CED2}"/>
    <dgm:cxn modelId="{4941F7E3-CAEB-41CD-B364-8B2777D3497E}" type="presOf" srcId="{70902440-2C24-4B66-A6F4-57FE3347D339}" destId="{E3D18633-18A6-40F9-9ABE-03096F1B8643}" srcOrd="0" destOrd="2" presId="urn:microsoft.com/office/officeart/2009/3/layout/StepUpProcess"/>
    <dgm:cxn modelId="{D46A730B-A262-4052-A109-067FCF8B97B1}" type="presOf" srcId="{E7C005F6-6A69-4E8E-924F-2E263796003F}" destId="{CB6BABB3-B2F8-49F0-955A-13DF6A0FB268}" srcOrd="0" destOrd="1" presId="urn:microsoft.com/office/officeart/2009/3/layout/StepUpProcess"/>
    <dgm:cxn modelId="{420F5F9D-6254-4406-852B-2AABDA274C54}" type="presOf" srcId="{8DF29F71-ACAC-404F-9954-1BF8B2E5CCA1}" destId="{E3D18633-18A6-40F9-9ABE-03096F1B8643}" srcOrd="0" destOrd="1" presId="urn:microsoft.com/office/officeart/2009/3/layout/StepUpProcess"/>
    <dgm:cxn modelId="{EA31A889-FD3B-4C6F-807C-0E956F4E1BA2}" type="presOf" srcId="{715B5BB4-6101-4817-A5F7-3CA8EE7E7693}" destId="{AA598072-E0E7-4F81-B693-62149E6EF878}" srcOrd="0" destOrd="0" presId="urn:microsoft.com/office/officeart/2009/3/layout/StepUpProcess"/>
    <dgm:cxn modelId="{96E52954-F775-489C-8316-889CC9841A49}" type="presOf" srcId="{30B70470-7F38-48E0-9F76-89B442AA6EA8}" destId="{CB6BABB3-B2F8-49F0-955A-13DF6A0FB268}" srcOrd="0" destOrd="0" presId="urn:microsoft.com/office/officeart/2009/3/layout/StepUpProcess"/>
    <dgm:cxn modelId="{AA0A853C-3347-4AC7-8447-B2ABE9FB0D5B}" srcId="{39082E1B-44F4-4065-BBF3-1B67B3567402}" destId="{0AB18D23-B52E-4659-B7E9-BC4A0B7A980B}" srcOrd="0" destOrd="0" parTransId="{0FBA066F-8777-483E-ACA4-4E4199840A8C}" sibTransId="{D1CBCC94-ECD5-4718-B3CF-563EA8A6264E}"/>
    <dgm:cxn modelId="{BF104DB2-4564-43CB-8CB2-5CC5D9BE89FB}" srcId="{715B5BB4-6101-4817-A5F7-3CA8EE7E7693}" destId="{500783C4-070C-4FBC-8481-9073FD254F9A}" srcOrd="2" destOrd="0" parTransId="{55F9B227-96EE-42E8-84D8-F2BEE8F14765}" sibTransId="{1ADAEB65-EC81-45FB-B08F-B9C7DFA7FD86}"/>
    <dgm:cxn modelId="{407E28A2-5F36-49E2-B595-4454EA45743C}" srcId="{500783C4-070C-4FBC-8481-9073FD254F9A}" destId="{70902440-2C24-4B66-A6F4-57FE3347D339}" srcOrd="1" destOrd="0" parTransId="{3DC0129B-D4DD-4DE6-A67C-4CD91DEEF1E2}" sibTransId="{309CB632-F364-4603-A371-CB890DB7ADB4}"/>
    <dgm:cxn modelId="{115C2DBE-302D-4C3F-AC48-F45B18711E75}" type="presOf" srcId="{500783C4-070C-4FBC-8481-9073FD254F9A}" destId="{E3D18633-18A6-40F9-9ABE-03096F1B8643}" srcOrd="0" destOrd="0" presId="urn:microsoft.com/office/officeart/2009/3/layout/StepUpProcess"/>
    <dgm:cxn modelId="{A5733D9D-AB71-4671-9605-63B2B72CAF75}" srcId="{715B5BB4-6101-4817-A5F7-3CA8EE7E7693}" destId="{30B70470-7F38-48E0-9F76-89B442AA6EA8}" srcOrd="1" destOrd="0" parTransId="{642B95AC-3EC5-4554-B817-4629329A5E89}" sibTransId="{06FFD437-7D28-4F51-B574-DD7452335FA8}"/>
    <dgm:cxn modelId="{6AA64363-E7B4-4567-B4A1-C7392418D17A}" srcId="{715B5BB4-6101-4817-A5F7-3CA8EE7E7693}" destId="{39082E1B-44F4-4065-BBF3-1B67B3567402}" srcOrd="0" destOrd="0" parTransId="{42C441C7-B3AF-4C32-A839-08260390CBEF}" sibTransId="{2A7A1A09-7662-4642-9C9B-BF97E1E6554C}"/>
    <dgm:cxn modelId="{713555EC-4F28-44AC-BB82-834FBE1DEE7C}" type="presParOf" srcId="{AA598072-E0E7-4F81-B693-62149E6EF878}" destId="{0195A836-5F7F-49B1-BA20-0CF32696B46B}" srcOrd="0" destOrd="0" presId="urn:microsoft.com/office/officeart/2009/3/layout/StepUpProcess"/>
    <dgm:cxn modelId="{520625B6-3CAD-4621-BD61-4AFCA077799A}" type="presParOf" srcId="{0195A836-5F7F-49B1-BA20-0CF32696B46B}" destId="{89DBA7C1-EA32-4331-91B3-A82674FC80C3}" srcOrd="0" destOrd="0" presId="urn:microsoft.com/office/officeart/2009/3/layout/StepUpProcess"/>
    <dgm:cxn modelId="{55EF8343-0480-4E64-9303-3AD90D793EBC}" type="presParOf" srcId="{0195A836-5F7F-49B1-BA20-0CF32696B46B}" destId="{6357FFEA-D427-4BE2-A9A1-E1AC0657CB47}" srcOrd="1" destOrd="0" presId="urn:microsoft.com/office/officeart/2009/3/layout/StepUpProcess"/>
    <dgm:cxn modelId="{BC365363-A29B-437E-B32A-973C1F950C4B}" type="presParOf" srcId="{0195A836-5F7F-49B1-BA20-0CF32696B46B}" destId="{27D59FCE-05E4-4E33-8233-738120D34796}" srcOrd="2" destOrd="0" presId="urn:microsoft.com/office/officeart/2009/3/layout/StepUpProcess"/>
    <dgm:cxn modelId="{830C6148-220C-4033-84A5-F0A3B77016E9}" type="presParOf" srcId="{AA598072-E0E7-4F81-B693-62149E6EF878}" destId="{984A9BA3-3012-4D3F-AEE0-5EB8E9C12CD8}" srcOrd="1" destOrd="0" presId="urn:microsoft.com/office/officeart/2009/3/layout/StepUpProcess"/>
    <dgm:cxn modelId="{5782DF00-3C52-4377-87F4-298F6E3C8D5C}" type="presParOf" srcId="{984A9BA3-3012-4D3F-AEE0-5EB8E9C12CD8}" destId="{C43AF287-41DF-4B8A-94CF-3F818B328B5A}" srcOrd="0" destOrd="0" presId="urn:microsoft.com/office/officeart/2009/3/layout/StepUpProcess"/>
    <dgm:cxn modelId="{FDB5810C-EDD5-4637-AFD1-16841AD92581}" type="presParOf" srcId="{AA598072-E0E7-4F81-B693-62149E6EF878}" destId="{DC92570D-1D3E-4806-8281-98A805AD26AE}" srcOrd="2" destOrd="0" presId="urn:microsoft.com/office/officeart/2009/3/layout/StepUpProcess"/>
    <dgm:cxn modelId="{D79C2418-9565-457E-979F-02243DDD41FC}" type="presParOf" srcId="{DC92570D-1D3E-4806-8281-98A805AD26AE}" destId="{C8CCB5FF-8DF5-4AC5-B4E9-357636B2310B}" srcOrd="0" destOrd="0" presId="urn:microsoft.com/office/officeart/2009/3/layout/StepUpProcess"/>
    <dgm:cxn modelId="{585FAE96-900C-4265-8ED4-3A76B1FAD01A}" type="presParOf" srcId="{DC92570D-1D3E-4806-8281-98A805AD26AE}" destId="{CB6BABB3-B2F8-49F0-955A-13DF6A0FB268}" srcOrd="1" destOrd="0" presId="urn:microsoft.com/office/officeart/2009/3/layout/StepUpProcess"/>
    <dgm:cxn modelId="{F6BE6E17-B708-4D43-A4EB-6B93E0FCF0DF}" type="presParOf" srcId="{DC92570D-1D3E-4806-8281-98A805AD26AE}" destId="{21D128F0-0642-4488-8E0C-067CF56DE58F}" srcOrd="2" destOrd="0" presId="urn:microsoft.com/office/officeart/2009/3/layout/StepUpProcess"/>
    <dgm:cxn modelId="{E75C8796-D1F7-42B4-8368-1DBD70986573}" type="presParOf" srcId="{AA598072-E0E7-4F81-B693-62149E6EF878}" destId="{8C61E2E5-EFA7-4B75-8851-7524B9CE5363}" srcOrd="3" destOrd="0" presId="urn:microsoft.com/office/officeart/2009/3/layout/StepUpProcess"/>
    <dgm:cxn modelId="{6ED5766C-F98F-419F-ADEF-76C427B4053D}" type="presParOf" srcId="{8C61E2E5-EFA7-4B75-8851-7524B9CE5363}" destId="{82DB61B2-38FA-4C81-AA58-821DC73414F6}" srcOrd="0" destOrd="0" presId="urn:microsoft.com/office/officeart/2009/3/layout/StepUpProcess"/>
    <dgm:cxn modelId="{82AFC9CC-EC52-486C-AD5B-EAB59C162EC2}" type="presParOf" srcId="{AA598072-E0E7-4F81-B693-62149E6EF878}" destId="{527C7677-BE8B-466D-A867-9B315093D9FC}" srcOrd="4" destOrd="0" presId="urn:microsoft.com/office/officeart/2009/3/layout/StepUpProcess"/>
    <dgm:cxn modelId="{0028EFBC-2A13-4237-9740-2318B052FAE8}" type="presParOf" srcId="{527C7677-BE8B-466D-A867-9B315093D9FC}" destId="{7C839D60-215F-47BD-BF0F-964BC9EAEF83}" srcOrd="0" destOrd="0" presId="urn:microsoft.com/office/officeart/2009/3/layout/StepUpProcess"/>
    <dgm:cxn modelId="{8EAEF885-81F6-4FC0-BA54-414F20DD734E}" type="presParOf" srcId="{527C7677-BE8B-466D-A867-9B315093D9FC}" destId="{E3D18633-18A6-40F9-9ABE-03096F1B86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5B5BB4-6101-4817-A5F7-3CA8EE7E7693}" type="doc">
      <dgm:prSet loTypeId="urn:microsoft.com/office/officeart/2009/3/layout/StepUpProcess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9082E1B-44F4-4065-BBF3-1B67B3567402}">
      <dgm:prSet phldrT="[Texto]" custT="1"/>
      <dgm:spPr/>
      <dgm:t>
        <a:bodyPr/>
        <a:lstStyle/>
        <a:p>
          <a:pPr algn="ctr"/>
          <a:r>
            <a:rPr lang="es-ES" sz="1800" dirty="0" smtClean="0"/>
            <a:t>Normalización</a:t>
          </a:r>
          <a:endParaRPr lang="en-US" sz="1800" dirty="0"/>
        </a:p>
      </dgm:t>
    </dgm:pt>
    <dgm:pt modelId="{42C441C7-B3AF-4C32-A839-08260390CBEF}" type="par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2A7A1A09-7662-4642-9C9B-BF97E1E6554C}" type="sib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0AB18D23-B52E-4659-B7E9-BC4A0B7A980B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7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s-EC" sz="1700" b="1" i="1" smtClean="0">
                        <a:latin typeface="Cambria Math"/>
                      </a:rPr>
                      <m:t>=</m:t>
                    </m:r>
                    <m:r>
                      <a:rPr lang="es-EC" sz="1700" b="1" i="1" smtClean="0">
                        <a:latin typeface="Cambria Math"/>
                      </a:rPr>
                      <m:t>𝟎</m:t>
                    </m:r>
                    <m:r>
                      <a:rPr lang="es-EC" sz="1700" b="1" i="1" smtClean="0">
                        <a:latin typeface="Cambria Math"/>
                      </a:rPr>
                      <m:t>.</m:t>
                    </m:r>
                    <m:r>
                      <a:rPr lang="es-EC" sz="1700" b="1" i="1" smtClean="0">
                        <a:latin typeface="Cambria Math"/>
                      </a:rPr>
                      <m:t>𝟎𝟓</m:t>
                    </m:r>
                    <m:r>
                      <a:rPr lang="es-EC" sz="1700" b="1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s-EC" sz="17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7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700" b="1" i="1">
                                <a:latin typeface="Cambria Math"/>
                              </a:rPr>
                              <m:t>𝟎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.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𝟗</m:t>
                            </m:r>
                          </m:num>
                          <m:den>
                            <m:r>
                              <a:rPr lang="es-EC" sz="1700" b="1" i="1">
                                <a:latin typeface="Cambria Math"/>
                              </a:rPr>
                              <m:t>𝑽𝑴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−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𝑽𝒎</m:t>
                            </m:r>
                          </m:den>
                        </m:f>
                      </m:e>
                    </m:d>
                    <m:r>
                      <a:rPr lang="es-EC" sz="1700" b="1" i="1">
                        <a:latin typeface="Cambria Math"/>
                      </a:rPr>
                      <m:t>∗</m:t>
                    </m:r>
                    <m:d>
                      <m:dPr>
                        <m:ctrlPr>
                          <a:rPr lang="es-EC" sz="17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700" b="1" i="1">
                            <a:latin typeface="Cambria Math"/>
                          </a:rPr>
                          <m:t>𝑽</m:t>
                        </m:r>
                        <m:r>
                          <a:rPr lang="es-EC" sz="1700" b="1" i="1">
                            <a:latin typeface="Cambria Math"/>
                          </a:rPr>
                          <m:t>−</m:t>
                        </m:r>
                        <m:r>
                          <a:rPr lang="es-EC" sz="1700" b="1" i="1">
                            <a:latin typeface="Cambria Math"/>
                          </a:rPr>
                          <m:t>𝑽𝒎</m:t>
                        </m:r>
                      </m:e>
                    </m:d>
                  </m:oMath>
                </m:oMathPara>
              </a14:m>
              <a:endParaRPr lang="en-US" sz="1700" dirty="0"/>
            </a:p>
          </dgm:t>
        </dgm:pt>
      </mc:Choice>
      <mc:Fallback xmlns="">
        <dgm:pt modelId="{0AB18D23-B52E-4659-B7E9-BC4A0B7A980B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:r>
                <a:rPr lang="es-ES" sz="1700" b="1" i="0" smtClean="0">
                  <a:latin typeface="Cambria Math" panose="02040503050406030204" pitchFamily="18" charset="0"/>
                </a:rPr>
                <a:t>𝑵</a:t>
              </a:r>
              <a:r>
                <a:rPr lang="es-EC" sz="1700" b="1" i="0" smtClean="0">
                  <a:latin typeface="Cambria Math"/>
                </a:rPr>
                <a:t>=𝟎.𝟎𝟓+</a:t>
              </a:r>
              <a:r>
                <a:rPr lang="es-EC" sz="1700" b="1" i="0">
                  <a:latin typeface="Cambria Math" panose="02040503050406030204" pitchFamily="18" charset="0"/>
                </a:rPr>
                <a:t>((</a:t>
              </a:r>
              <a:r>
                <a:rPr lang="es-EC" sz="1700" b="1" i="0">
                  <a:latin typeface="Cambria Math"/>
                </a:rPr>
                <a:t>𝟎.𝟗</a:t>
              </a:r>
              <a:r>
                <a:rPr lang="es-EC" sz="1700" b="1" i="0">
                  <a:latin typeface="Cambria Math" panose="02040503050406030204" pitchFamily="18" charset="0"/>
                </a:rPr>
                <a:t>)/(</a:t>
              </a:r>
              <a:r>
                <a:rPr lang="es-EC" sz="1700" b="1" i="0">
                  <a:latin typeface="Cambria Math"/>
                </a:rPr>
                <a:t>𝑽𝑴−𝑽𝒎</a:t>
              </a:r>
              <a:r>
                <a:rPr lang="es-EC" sz="1700" b="1" i="0">
                  <a:latin typeface="Cambria Math" panose="02040503050406030204" pitchFamily="18" charset="0"/>
                </a:rPr>
                <a:t>))</a:t>
              </a:r>
              <a:r>
                <a:rPr lang="es-EC" sz="1700" b="1" i="0">
                  <a:latin typeface="Cambria Math"/>
                </a:rPr>
                <a:t>∗</a:t>
              </a:r>
              <a:r>
                <a:rPr lang="es-EC" sz="1700" b="1" i="0">
                  <a:latin typeface="Cambria Math" panose="02040503050406030204" pitchFamily="18" charset="0"/>
                </a:rPr>
                <a:t>(</a:t>
              </a:r>
              <a:r>
                <a:rPr lang="es-EC" sz="1700" b="1" i="0">
                  <a:latin typeface="Cambria Math"/>
                </a:rPr>
                <a:t>𝑽−𝑽𝒎</a:t>
              </a:r>
              <a:r>
                <a:rPr lang="es-EC" sz="1700" b="1" i="0">
                  <a:latin typeface="Cambria Math" panose="02040503050406030204" pitchFamily="18" charset="0"/>
                </a:rPr>
                <a:t>)</a:t>
              </a:r>
              <a:endParaRPr lang="en-US" sz="1700" dirty="0"/>
            </a:p>
          </dgm:t>
        </dgm:pt>
      </mc:Fallback>
    </mc:AlternateContent>
    <dgm:pt modelId="{0FBA066F-8777-483E-ACA4-4E4199840A8C}" type="par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D1CBCC94-ECD5-4718-B3CF-563EA8A6264E}" type="sib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30B70470-7F38-48E0-9F76-89B442AA6EA8}">
      <dgm:prSet phldrT="[Texto]" custT="1"/>
      <dgm:spPr/>
      <dgm:t>
        <a:bodyPr/>
        <a:lstStyle/>
        <a:p>
          <a:pPr algn="ctr"/>
          <a:r>
            <a:rPr lang="es-ES" sz="1800" dirty="0" smtClean="0"/>
            <a:t>Radianes</a:t>
          </a:r>
          <a:endParaRPr lang="en-US" sz="1800" dirty="0"/>
        </a:p>
      </dgm:t>
    </dgm:pt>
    <dgm:pt modelId="{642B95AC-3EC5-4554-B817-4629329A5E89}" type="par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06FFD437-7D28-4F51-B574-DD7452335FA8}" type="sib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E7C005F6-6A69-4E8E-924F-2E263796003F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𝛑</m:t>
                        </m:r>
                      </m:num>
                      <m:den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m:oMathPara>
              </a14:m>
              <a:endParaRPr lang="en-US" sz="1800" dirty="0"/>
            </a:p>
          </dgm:t>
        </dgm:pt>
      </mc:Choice>
      <mc:Fallback xmlns="">
        <dgm:pt modelId="{E7C005F6-6A69-4E8E-924F-2E263796003F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:r>
                <a:rPr lang="es-EC" sz="1800" b="1" i="0" smtClean="0">
                  <a:latin typeface="Cambria Math" panose="02040503050406030204" pitchFamily="18" charset="0"/>
                </a:rPr>
                <a:t>𝑹=𝑵∗</a:t>
              </a:r>
              <a:r>
                <a:rPr lang="es-EC" sz="1800" b="1" i="0">
                  <a:latin typeface="Cambria Math" panose="02040503050406030204" pitchFamily="18" charset="0"/>
                </a:rPr>
                <a:t>𝛑/𝟐</a:t>
              </a:r>
              <a:endParaRPr lang="en-US" sz="1800" dirty="0"/>
            </a:p>
          </dgm:t>
        </dgm:pt>
      </mc:Fallback>
    </mc:AlternateContent>
    <dgm:pt modelId="{C01B30E8-A710-4486-986E-788E03F5A17A}" type="par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560F0F3D-B040-403A-9096-10BE842A6217}" type="sib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70902440-2C24-4B66-A6F4-57FE3347D339}">
          <dgm:prSet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s-EC" sz="1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800" b="1" i="1">
                                <a:latin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s-EC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</m:func>
                  </m:oMath>
                </m:oMathPara>
              </a14:m>
              <a:endParaRPr lang="es-EC" sz="1800" dirty="0">
                <a:latin typeface="Arial   "/>
              </a:endParaRPr>
            </a:p>
          </dgm:t>
        </dgm:pt>
      </mc:Choice>
      <mc:Fallback xmlns="">
        <dgm:pt modelId="{70902440-2C24-4B66-A6F4-57FE3347D339}">
          <dgm:prSet custT="1"/>
          <dgm:spPr/>
          <dgm:t>
            <a:bodyPr/>
            <a:lstStyle/>
            <a:p>
              <a:pPr algn="ctr"/>
              <a:r>
                <a:rPr lang="es-EC" sz="1800" b="1" i="0" smtClean="0">
                  <a:latin typeface="Arial   "/>
                </a:rPr>
                <a:t>𝑷=</a:t>
              </a:r>
              <a:r>
                <a:rPr lang="es-EC" sz="1800" b="1" i="0">
                  <a:latin typeface="Arial   "/>
                </a:rPr>
                <a:t>〖</a:t>
              </a:r>
              <a:r>
                <a:rPr lang="es-ES" sz="1800" b="1" i="0">
                  <a:latin typeface="Arial   "/>
                </a:rPr>
                <a:t>𝐬𝐢𝐧</a:t>
              </a:r>
              <a:r>
                <a:rPr lang="es-EC" sz="1800" b="1" i="0">
                  <a:latin typeface="Arial   "/>
                </a:rPr>
                <a:t>〗^𝟐⁡(𝑹)</a:t>
              </a:r>
              <a:endParaRPr lang="es-EC" sz="1800" dirty="0">
                <a:latin typeface="Arial   "/>
              </a:endParaRPr>
            </a:p>
          </dgm:t>
        </dgm:pt>
      </mc:Fallback>
    </mc:AlternateContent>
    <mc:AlternateContent xmlns:mc="http://schemas.openxmlformats.org/markup-compatibility/2006" xmlns:a14="http://schemas.microsoft.com/office/drawing/2010/main">
      <mc:Choice Requires="a14">
        <dgm:pt modelId="{8DF29F71-ACAC-404F-9954-1BF8B2E5CCA1}">
          <dgm:prSet phldrT="[Texto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s-EC" sz="1800" b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EC" sz="1800" b="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s-EC" sz="18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s-EC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</m:d>
                      </m:e>
                    </m:func>
                  </m:oMath>
                </m:oMathPara>
              </a14:m>
              <a:endParaRPr lang="en-US" sz="1800" dirty="0">
                <a:latin typeface="Arial   "/>
              </a:endParaRPr>
            </a:p>
          </dgm:t>
        </dgm:pt>
      </mc:Choice>
      <mc:Fallback xmlns="">
        <dgm:pt modelId="{8DF29F71-ACAC-404F-9954-1BF8B2E5CCA1}">
          <dgm:prSet phldrT="[Texto]" custT="1"/>
          <dgm:spPr/>
          <dgm:t>
            <a:bodyPr/>
            <a:lstStyle/>
            <a:p>
              <a:pPr algn="ctr"/>
              <a:r>
                <a:rPr lang="es-EC" sz="1800" b="1" i="0" smtClean="0">
                  <a:latin typeface="Arial   "/>
                </a:rPr>
                <a:t>𝐏</a:t>
              </a:r>
              <a:r>
                <a:rPr lang="es-EC" sz="1800" b="1" i="0">
                  <a:latin typeface="Arial   "/>
                </a:rPr>
                <a:t>=</a:t>
              </a:r>
              <a:r>
                <a:rPr lang="es-EC" sz="1800" b="0" i="0">
                  <a:latin typeface="Arial   "/>
                </a:rPr>
                <a:t>〖</a:t>
              </a:r>
              <a:r>
                <a:rPr lang="es-EC" sz="1800" b="1" i="0">
                  <a:latin typeface="Arial   "/>
                </a:rPr>
                <a:t>𝐜𝐨𝐬</a:t>
              </a:r>
              <a:r>
                <a:rPr lang="es-EC" sz="1800" b="0" i="0">
                  <a:latin typeface="Arial   "/>
                </a:rPr>
                <a:t>〗^</a:t>
              </a:r>
              <a:r>
                <a:rPr lang="es-EC" sz="1800" b="1" i="0">
                  <a:latin typeface="Arial   "/>
                </a:rPr>
                <a:t>𝟐</a:t>
              </a:r>
              <a:r>
                <a:rPr lang="es-EC" sz="1800" b="0" i="0">
                  <a:latin typeface="Arial   "/>
                </a:rPr>
                <a:t>⁡(</a:t>
              </a:r>
              <a:r>
                <a:rPr lang="es-EC" sz="1800" b="1" i="0">
                  <a:latin typeface="Arial   "/>
                </a:rPr>
                <a:t>𝐑</a:t>
              </a:r>
              <a:r>
                <a:rPr lang="es-EC" sz="1800" b="0" i="0">
                  <a:latin typeface="Arial   "/>
                </a:rPr>
                <a:t>)</a:t>
              </a:r>
              <a:endParaRPr lang="en-US" sz="1800" dirty="0">
                <a:latin typeface="Arial   "/>
              </a:endParaRPr>
            </a:p>
          </dgm:t>
        </dgm:pt>
      </mc:Fallback>
    </mc:AlternateContent>
    <dgm:pt modelId="{500783C4-070C-4FBC-8481-9073FD254F9A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   "/>
            </a:rPr>
            <a:t>Probabilidad</a:t>
          </a:r>
        </a:p>
        <a:p>
          <a:pPr algn="ctr"/>
          <a:endParaRPr lang="en-US" sz="1800" dirty="0">
            <a:latin typeface="Arial   "/>
          </a:endParaRPr>
        </a:p>
      </dgm:t>
    </dgm:pt>
    <dgm:pt modelId="{1ADAEB65-EC81-45FB-B08F-B9C7DFA7FD86}" type="sib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55F9B227-96EE-42E8-84D8-F2BEE8F14765}" type="par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309CB632-F364-4603-A371-CB890DB7ADB4}" type="sib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3DC0129B-D4DD-4DE6-A67C-4CD91DEEF1E2}" type="par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9C36E84A-3824-4EA3-89AF-A7C5E584CED2}" type="sibTrans" cxnId="{587BDD3E-B445-4664-96A1-D43ECAF19EF2}">
      <dgm:prSet/>
      <dgm:spPr/>
      <dgm:t>
        <a:bodyPr/>
        <a:lstStyle/>
        <a:p>
          <a:endParaRPr lang="en-US" sz="1800"/>
        </a:p>
      </dgm:t>
    </dgm:pt>
    <dgm:pt modelId="{80A0899B-8C30-4AD8-B525-A36BB5607AC6}" type="parTrans" cxnId="{587BDD3E-B445-4664-96A1-D43ECAF19EF2}">
      <dgm:prSet/>
      <dgm:spPr/>
      <dgm:t>
        <a:bodyPr/>
        <a:lstStyle/>
        <a:p>
          <a:endParaRPr lang="en-US" sz="1800"/>
        </a:p>
      </dgm:t>
    </dgm:pt>
    <dgm:pt modelId="{AA598072-E0E7-4F81-B693-62149E6EF878}" type="pres">
      <dgm:prSet presAssocID="{715B5BB4-6101-4817-A5F7-3CA8EE7E769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195A836-5F7F-49B1-BA20-0CF32696B46B}" type="pres">
      <dgm:prSet presAssocID="{39082E1B-44F4-4065-BBF3-1B67B3567402}" presName="composite" presStyleCnt="0"/>
      <dgm:spPr/>
    </dgm:pt>
    <dgm:pt modelId="{89DBA7C1-EA32-4331-91B3-A82674FC80C3}" type="pres">
      <dgm:prSet presAssocID="{39082E1B-44F4-4065-BBF3-1B67B3567402}" presName="LShape" presStyleLbl="alignNode1" presStyleIdx="0" presStyleCnt="5" custScaleX="214719"/>
      <dgm:spPr/>
    </dgm:pt>
    <dgm:pt modelId="{6357FFEA-D427-4BE2-A9A1-E1AC0657CB47}" type="pres">
      <dgm:prSet presAssocID="{39082E1B-44F4-4065-BBF3-1B67B3567402}" presName="ParentText" presStyleLbl="revTx" presStyleIdx="0" presStyleCnt="3" custScaleX="231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59FCE-05E4-4E33-8233-738120D34796}" type="pres">
      <dgm:prSet presAssocID="{39082E1B-44F4-4065-BBF3-1B67B3567402}" presName="Triangle" presStyleLbl="alignNode1" presStyleIdx="1" presStyleCnt="5"/>
      <dgm:spPr/>
    </dgm:pt>
    <dgm:pt modelId="{984A9BA3-3012-4D3F-AEE0-5EB8E9C12CD8}" type="pres">
      <dgm:prSet presAssocID="{2A7A1A09-7662-4642-9C9B-BF97E1E6554C}" presName="sibTrans" presStyleCnt="0"/>
      <dgm:spPr/>
    </dgm:pt>
    <dgm:pt modelId="{C43AF287-41DF-4B8A-94CF-3F818B328B5A}" type="pres">
      <dgm:prSet presAssocID="{2A7A1A09-7662-4642-9C9B-BF97E1E6554C}" presName="space" presStyleCnt="0"/>
      <dgm:spPr/>
    </dgm:pt>
    <dgm:pt modelId="{DC92570D-1D3E-4806-8281-98A805AD26AE}" type="pres">
      <dgm:prSet presAssocID="{30B70470-7F38-48E0-9F76-89B442AA6EA8}" presName="composite" presStyleCnt="0"/>
      <dgm:spPr/>
    </dgm:pt>
    <dgm:pt modelId="{C8CCB5FF-8DF5-4AC5-B4E9-357636B2310B}" type="pres">
      <dgm:prSet presAssocID="{30B70470-7F38-48E0-9F76-89B442AA6EA8}" presName="LShape" presStyleLbl="alignNode1" presStyleIdx="2" presStyleCnt="5"/>
      <dgm:spPr/>
    </dgm:pt>
    <dgm:pt modelId="{CB6BABB3-B2F8-49F0-955A-13DF6A0FB268}" type="pres">
      <dgm:prSet presAssocID="{30B70470-7F38-48E0-9F76-89B442AA6E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128F0-0642-4488-8E0C-067CF56DE58F}" type="pres">
      <dgm:prSet presAssocID="{30B70470-7F38-48E0-9F76-89B442AA6EA8}" presName="Triangle" presStyleLbl="alignNode1" presStyleIdx="3" presStyleCnt="5"/>
      <dgm:spPr/>
    </dgm:pt>
    <dgm:pt modelId="{8C61E2E5-EFA7-4B75-8851-7524B9CE5363}" type="pres">
      <dgm:prSet presAssocID="{06FFD437-7D28-4F51-B574-DD7452335FA8}" presName="sibTrans" presStyleCnt="0"/>
      <dgm:spPr/>
    </dgm:pt>
    <dgm:pt modelId="{82DB61B2-38FA-4C81-AA58-821DC73414F6}" type="pres">
      <dgm:prSet presAssocID="{06FFD437-7D28-4F51-B574-DD7452335FA8}" presName="space" presStyleCnt="0"/>
      <dgm:spPr/>
    </dgm:pt>
    <dgm:pt modelId="{527C7677-BE8B-466D-A867-9B315093D9FC}" type="pres">
      <dgm:prSet presAssocID="{500783C4-070C-4FBC-8481-9073FD254F9A}" presName="composite" presStyleCnt="0"/>
      <dgm:spPr/>
    </dgm:pt>
    <dgm:pt modelId="{7C839D60-215F-47BD-BF0F-964BC9EAEF83}" type="pres">
      <dgm:prSet presAssocID="{500783C4-070C-4FBC-8481-9073FD254F9A}" presName="LShape" presStyleLbl="alignNode1" presStyleIdx="4" presStyleCnt="5" custLinFactNeighborX="-97037" custLinFactNeighborY="-21072"/>
      <dgm:spPr/>
    </dgm:pt>
    <dgm:pt modelId="{E3D18633-18A6-40F9-9ABE-03096F1B8643}" type="pres">
      <dgm:prSet presAssocID="{500783C4-070C-4FBC-8481-9073FD254F9A}" presName="ParentText" presStyleLbl="revTx" presStyleIdx="2" presStyleCnt="3" custLinFactX="-7484" custLinFactNeighborX="-100000" custLinFactNeighborY="-160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7150DE-17D8-41C6-B6A3-4190573B18CE}" srcId="{30B70470-7F38-48E0-9F76-89B442AA6EA8}" destId="{E7C005F6-6A69-4E8E-924F-2E263796003F}" srcOrd="0" destOrd="0" parTransId="{C01B30E8-A710-4486-986E-788E03F5A17A}" sibTransId="{560F0F3D-B040-403A-9096-10BE842A6217}"/>
    <dgm:cxn modelId="{5A98C2A2-1772-4812-AA78-A65847A4D088}" type="presOf" srcId="{715B5BB4-6101-4817-A5F7-3CA8EE7E7693}" destId="{AA598072-E0E7-4F81-B693-62149E6EF878}" srcOrd="0" destOrd="0" presId="urn:microsoft.com/office/officeart/2009/3/layout/StepUpProcess"/>
    <dgm:cxn modelId="{F711CD2F-792A-43D1-898E-6E3CA56B78BA}" type="presOf" srcId="{E7C005F6-6A69-4E8E-924F-2E263796003F}" destId="{CB6BABB3-B2F8-49F0-955A-13DF6A0FB268}" srcOrd="0" destOrd="1" presId="urn:microsoft.com/office/officeart/2009/3/layout/StepUpProcess"/>
    <dgm:cxn modelId="{587BDD3E-B445-4664-96A1-D43ECAF19EF2}" srcId="{500783C4-070C-4FBC-8481-9073FD254F9A}" destId="{8DF29F71-ACAC-404F-9954-1BF8B2E5CCA1}" srcOrd="0" destOrd="0" parTransId="{80A0899B-8C30-4AD8-B525-A36BB5607AC6}" sibTransId="{9C36E84A-3824-4EA3-89AF-A7C5E584CED2}"/>
    <dgm:cxn modelId="{9D24779E-FA10-4EB6-A41F-80FD10DCA9C9}" type="presOf" srcId="{500783C4-070C-4FBC-8481-9073FD254F9A}" destId="{E3D18633-18A6-40F9-9ABE-03096F1B8643}" srcOrd="0" destOrd="0" presId="urn:microsoft.com/office/officeart/2009/3/layout/StepUpProcess"/>
    <dgm:cxn modelId="{C67C0E8B-2CC9-4518-8C11-4FB9346AD95F}" type="presOf" srcId="{0AB18D23-B52E-4659-B7E9-BC4A0B7A980B}" destId="{6357FFEA-D427-4BE2-A9A1-E1AC0657CB47}" srcOrd="0" destOrd="1" presId="urn:microsoft.com/office/officeart/2009/3/layout/StepUpProcess"/>
    <dgm:cxn modelId="{0B97CE53-0DB5-4BC0-82E4-07B89494E8D1}" type="presOf" srcId="{30B70470-7F38-48E0-9F76-89B442AA6EA8}" destId="{CB6BABB3-B2F8-49F0-955A-13DF6A0FB268}" srcOrd="0" destOrd="0" presId="urn:microsoft.com/office/officeart/2009/3/layout/StepUpProcess"/>
    <dgm:cxn modelId="{AA0A853C-3347-4AC7-8447-B2ABE9FB0D5B}" srcId="{39082E1B-44F4-4065-BBF3-1B67B3567402}" destId="{0AB18D23-B52E-4659-B7E9-BC4A0B7A980B}" srcOrd="0" destOrd="0" parTransId="{0FBA066F-8777-483E-ACA4-4E4199840A8C}" sibTransId="{D1CBCC94-ECD5-4718-B3CF-563EA8A6264E}"/>
    <dgm:cxn modelId="{BF104DB2-4564-43CB-8CB2-5CC5D9BE89FB}" srcId="{715B5BB4-6101-4817-A5F7-3CA8EE7E7693}" destId="{500783C4-070C-4FBC-8481-9073FD254F9A}" srcOrd="2" destOrd="0" parTransId="{55F9B227-96EE-42E8-84D8-F2BEE8F14765}" sibTransId="{1ADAEB65-EC81-45FB-B08F-B9C7DFA7FD86}"/>
    <dgm:cxn modelId="{407E28A2-5F36-49E2-B595-4454EA45743C}" srcId="{500783C4-070C-4FBC-8481-9073FD254F9A}" destId="{70902440-2C24-4B66-A6F4-57FE3347D339}" srcOrd="1" destOrd="0" parTransId="{3DC0129B-D4DD-4DE6-A67C-4CD91DEEF1E2}" sibTransId="{309CB632-F364-4603-A371-CB890DB7ADB4}"/>
    <dgm:cxn modelId="{56840BD5-2B3F-4A34-B811-121A6C3D9FED}" type="presOf" srcId="{70902440-2C24-4B66-A6F4-57FE3347D339}" destId="{E3D18633-18A6-40F9-9ABE-03096F1B8643}" srcOrd="0" destOrd="2" presId="urn:microsoft.com/office/officeart/2009/3/layout/StepUpProcess"/>
    <dgm:cxn modelId="{A5733D9D-AB71-4671-9605-63B2B72CAF75}" srcId="{715B5BB4-6101-4817-A5F7-3CA8EE7E7693}" destId="{30B70470-7F38-48E0-9F76-89B442AA6EA8}" srcOrd="1" destOrd="0" parTransId="{642B95AC-3EC5-4554-B817-4629329A5E89}" sibTransId="{06FFD437-7D28-4F51-B574-DD7452335FA8}"/>
    <dgm:cxn modelId="{7B702B38-9F4D-4017-ACDC-EE289458E599}" type="presOf" srcId="{39082E1B-44F4-4065-BBF3-1B67B3567402}" destId="{6357FFEA-D427-4BE2-A9A1-E1AC0657CB47}" srcOrd="0" destOrd="0" presId="urn:microsoft.com/office/officeart/2009/3/layout/StepUpProcess"/>
    <dgm:cxn modelId="{6AA64363-E7B4-4567-B4A1-C7392418D17A}" srcId="{715B5BB4-6101-4817-A5F7-3CA8EE7E7693}" destId="{39082E1B-44F4-4065-BBF3-1B67B3567402}" srcOrd="0" destOrd="0" parTransId="{42C441C7-B3AF-4C32-A839-08260390CBEF}" sibTransId="{2A7A1A09-7662-4642-9C9B-BF97E1E6554C}"/>
    <dgm:cxn modelId="{B620D8D2-F688-445F-A7DA-BD6A430878CF}" type="presOf" srcId="{8DF29F71-ACAC-404F-9954-1BF8B2E5CCA1}" destId="{E3D18633-18A6-40F9-9ABE-03096F1B8643}" srcOrd="0" destOrd="1" presId="urn:microsoft.com/office/officeart/2009/3/layout/StepUpProcess"/>
    <dgm:cxn modelId="{B21D4FF9-7582-4C7A-A725-3B214632C4D9}" type="presParOf" srcId="{AA598072-E0E7-4F81-B693-62149E6EF878}" destId="{0195A836-5F7F-49B1-BA20-0CF32696B46B}" srcOrd="0" destOrd="0" presId="urn:microsoft.com/office/officeart/2009/3/layout/StepUpProcess"/>
    <dgm:cxn modelId="{801BCF97-DC7E-4A3F-828E-36242C3D73A3}" type="presParOf" srcId="{0195A836-5F7F-49B1-BA20-0CF32696B46B}" destId="{89DBA7C1-EA32-4331-91B3-A82674FC80C3}" srcOrd="0" destOrd="0" presId="urn:microsoft.com/office/officeart/2009/3/layout/StepUpProcess"/>
    <dgm:cxn modelId="{9E0FD0D2-49F0-4602-BF44-C8B55DD9F333}" type="presParOf" srcId="{0195A836-5F7F-49B1-BA20-0CF32696B46B}" destId="{6357FFEA-D427-4BE2-A9A1-E1AC0657CB47}" srcOrd="1" destOrd="0" presId="urn:microsoft.com/office/officeart/2009/3/layout/StepUpProcess"/>
    <dgm:cxn modelId="{4BD4B47C-DDD6-405B-A071-B856FB7C9863}" type="presParOf" srcId="{0195A836-5F7F-49B1-BA20-0CF32696B46B}" destId="{27D59FCE-05E4-4E33-8233-738120D34796}" srcOrd="2" destOrd="0" presId="urn:microsoft.com/office/officeart/2009/3/layout/StepUpProcess"/>
    <dgm:cxn modelId="{BA8983C7-E89A-4CC2-8140-60972BAC709A}" type="presParOf" srcId="{AA598072-E0E7-4F81-B693-62149E6EF878}" destId="{984A9BA3-3012-4D3F-AEE0-5EB8E9C12CD8}" srcOrd="1" destOrd="0" presId="urn:microsoft.com/office/officeart/2009/3/layout/StepUpProcess"/>
    <dgm:cxn modelId="{858A3100-E685-4246-98EB-6272D7DC51E9}" type="presParOf" srcId="{984A9BA3-3012-4D3F-AEE0-5EB8E9C12CD8}" destId="{C43AF287-41DF-4B8A-94CF-3F818B328B5A}" srcOrd="0" destOrd="0" presId="urn:microsoft.com/office/officeart/2009/3/layout/StepUpProcess"/>
    <dgm:cxn modelId="{6D0395CA-63A1-4735-9B80-39F810DAFED7}" type="presParOf" srcId="{AA598072-E0E7-4F81-B693-62149E6EF878}" destId="{DC92570D-1D3E-4806-8281-98A805AD26AE}" srcOrd="2" destOrd="0" presId="urn:microsoft.com/office/officeart/2009/3/layout/StepUpProcess"/>
    <dgm:cxn modelId="{FC68AA2C-EB76-428C-8DCD-EAED9BDB0E7E}" type="presParOf" srcId="{DC92570D-1D3E-4806-8281-98A805AD26AE}" destId="{C8CCB5FF-8DF5-4AC5-B4E9-357636B2310B}" srcOrd="0" destOrd="0" presId="urn:microsoft.com/office/officeart/2009/3/layout/StepUpProcess"/>
    <dgm:cxn modelId="{D3F6F5EB-20F4-4473-95E6-9DC732E95B65}" type="presParOf" srcId="{DC92570D-1D3E-4806-8281-98A805AD26AE}" destId="{CB6BABB3-B2F8-49F0-955A-13DF6A0FB268}" srcOrd="1" destOrd="0" presId="urn:microsoft.com/office/officeart/2009/3/layout/StepUpProcess"/>
    <dgm:cxn modelId="{8E79B0DB-C7C3-4C73-B84B-4FAFDD0DAEDE}" type="presParOf" srcId="{DC92570D-1D3E-4806-8281-98A805AD26AE}" destId="{21D128F0-0642-4488-8E0C-067CF56DE58F}" srcOrd="2" destOrd="0" presId="urn:microsoft.com/office/officeart/2009/3/layout/StepUpProcess"/>
    <dgm:cxn modelId="{1CEF7D91-A6C5-4B19-A7A6-B759F1D47ED0}" type="presParOf" srcId="{AA598072-E0E7-4F81-B693-62149E6EF878}" destId="{8C61E2E5-EFA7-4B75-8851-7524B9CE5363}" srcOrd="3" destOrd="0" presId="urn:microsoft.com/office/officeart/2009/3/layout/StepUpProcess"/>
    <dgm:cxn modelId="{03FE8B8F-10DF-4FE0-9B7B-CB8361231271}" type="presParOf" srcId="{8C61E2E5-EFA7-4B75-8851-7524B9CE5363}" destId="{82DB61B2-38FA-4C81-AA58-821DC73414F6}" srcOrd="0" destOrd="0" presId="urn:microsoft.com/office/officeart/2009/3/layout/StepUpProcess"/>
    <dgm:cxn modelId="{5415E464-BBDE-4B34-A2B6-BAE621CAAA82}" type="presParOf" srcId="{AA598072-E0E7-4F81-B693-62149E6EF878}" destId="{527C7677-BE8B-466D-A867-9B315093D9FC}" srcOrd="4" destOrd="0" presId="urn:microsoft.com/office/officeart/2009/3/layout/StepUpProcess"/>
    <dgm:cxn modelId="{263C3749-C818-4412-933B-B4D3AC0F67DC}" type="presParOf" srcId="{527C7677-BE8B-466D-A867-9B315093D9FC}" destId="{7C839D60-215F-47BD-BF0F-964BC9EAEF83}" srcOrd="0" destOrd="0" presId="urn:microsoft.com/office/officeart/2009/3/layout/StepUpProcess"/>
    <dgm:cxn modelId="{AF631F96-7C44-46BD-91D6-50933D11BC72}" type="presParOf" srcId="{527C7677-BE8B-466D-A867-9B315093D9FC}" destId="{E3D18633-18A6-40F9-9ABE-03096F1B86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15B5BB4-6101-4817-A5F7-3CA8EE7E7693}" type="doc">
      <dgm:prSet loTypeId="urn:microsoft.com/office/officeart/2009/3/layout/StepUpProcess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9082E1B-44F4-4065-BBF3-1B67B3567402}">
      <dgm:prSet phldrT="[Texto]" custT="1"/>
      <dgm:spPr>
        <a:blipFill rotWithShape="0">
          <a:blip xmlns:r="http://schemas.openxmlformats.org/officeDocument/2006/relationships" r:embed="rId1"/>
          <a:stretch>
            <a:fillRect t="-168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2C441C7-B3AF-4C32-A839-08260390CBEF}" type="par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2A7A1A09-7662-4642-9C9B-BF97E1E6554C}" type="sib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0AB18D23-B52E-4659-B7E9-BC4A0B7A980B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FBA066F-8777-483E-ACA4-4E4199840A8C}" type="par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D1CBCC94-ECD5-4718-B3CF-563EA8A6264E}" type="sib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30B70470-7F38-48E0-9F76-89B442AA6EA8}">
      <dgm:prSet phldrT="[Texto]" custT="1"/>
      <dgm:spPr>
        <a:blipFill rotWithShape="0">
          <a:blip xmlns:r="http://schemas.openxmlformats.org/officeDocument/2006/relationships" r:embed="rId2"/>
          <a:stretch>
            <a:fillRect t="-168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42B95AC-3EC5-4554-B817-4629329A5E89}" type="par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06FFD437-7D28-4F51-B574-DD7452335FA8}" type="sib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E7C005F6-6A69-4E8E-924F-2E263796003F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C01B30E8-A710-4486-986E-788E03F5A17A}" type="par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560F0F3D-B040-403A-9096-10BE842A6217}" type="sib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70902440-2C24-4B66-A6F4-57FE3347D339}">
      <dgm:prSet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8DF29F71-ACAC-404F-9954-1BF8B2E5CCA1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00783C4-070C-4FBC-8481-9073FD254F9A}">
      <dgm:prSet phldrT="[Texto]" custT="1"/>
      <dgm:spPr>
        <a:blipFill rotWithShape="0">
          <a:blip xmlns:r="http://schemas.openxmlformats.org/officeDocument/2006/relationships" r:embed="rId3"/>
          <a:stretch>
            <a:fillRect l="-1481" t="-169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ADAEB65-EC81-45FB-B08F-B9C7DFA7FD86}" type="sib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55F9B227-96EE-42E8-84D8-F2BEE8F14765}" type="par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309CB632-F364-4603-A371-CB890DB7ADB4}" type="sib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3DC0129B-D4DD-4DE6-A67C-4CD91DEEF1E2}" type="par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9C36E84A-3824-4EA3-89AF-A7C5E584CED2}" type="sibTrans" cxnId="{587BDD3E-B445-4664-96A1-D43ECAF19EF2}">
      <dgm:prSet/>
      <dgm:spPr/>
      <dgm:t>
        <a:bodyPr/>
        <a:lstStyle/>
        <a:p>
          <a:endParaRPr lang="en-US" sz="1800"/>
        </a:p>
      </dgm:t>
    </dgm:pt>
    <dgm:pt modelId="{80A0899B-8C30-4AD8-B525-A36BB5607AC6}" type="parTrans" cxnId="{587BDD3E-B445-4664-96A1-D43ECAF19EF2}">
      <dgm:prSet/>
      <dgm:spPr/>
      <dgm:t>
        <a:bodyPr/>
        <a:lstStyle/>
        <a:p>
          <a:endParaRPr lang="en-US" sz="1800"/>
        </a:p>
      </dgm:t>
    </dgm:pt>
    <dgm:pt modelId="{AA598072-E0E7-4F81-B693-62149E6EF878}" type="pres">
      <dgm:prSet presAssocID="{715B5BB4-6101-4817-A5F7-3CA8EE7E7693}" presName="rootnode" presStyleCnt="0">
        <dgm:presLayoutVars>
          <dgm:chMax/>
          <dgm:chPref/>
          <dgm:dir/>
          <dgm:animLvl val="lvl"/>
        </dgm:presLayoutVars>
      </dgm:prSet>
      <dgm:spPr/>
    </dgm:pt>
    <dgm:pt modelId="{0195A836-5F7F-49B1-BA20-0CF32696B46B}" type="pres">
      <dgm:prSet presAssocID="{39082E1B-44F4-4065-BBF3-1B67B3567402}" presName="composite" presStyleCnt="0"/>
      <dgm:spPr/>
    </dgm:pt>
    <dgm:pt modelId="{89DBA7C1-EA32-4331-91B3-A82674FC80C3}" type="pres">
      <dgm:prSet presAssocID="{39082E1B-44F4-4065-BBF3-1B67B3567402}" presName="LShape" presStyleLbl="alignNode1" presStyleIdx="0" presStyleCnt="5" custScaleX="214719"/>
      <dgm:spPr/>
    </dgm:pt>
    <dgm:pt modelId="{6357FFEA-D427-4BE2-A9A1-E1AC0657CB47}" type="pres">
      <dgm:prSet presAssocID="{39082E1B-44F4-4065-BBF3-1B67B3567402}" presName="ParentText" presStyleLbl="revTx" presStyleIdx="0" presStyleCnt="3" custScaleX="231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59FCE-05E4-4E33-8233-738120D34796}" type="pres">
      <dgm:prSet presAssocID="{39082E1B-44F4-4065-BBF3-1B67B3567402}" presName="Triangle" presStyleLbl="alignNode1" presStyleIdx="1" presStyleCnt="5"/>
      <dgm:spPr/>
    </dgm:pt>
    <dgm:pt modelId="{984A9BA3-3012-4D3F-AEE0-5EB8E9C12CD8}" type="pres">
      <dgm:prSet presAssocID="{2A7A1A09-7662-4642-9C9B-BF97E1E6554C}" presName="sibTrans" presStyleCnt="0"/>
      <dgm:spPr/>
    </dgm:pt>
    <dgm:pt modelId="{C43AF287-41DF-4B8A-94CF-3F818B328B5A}" type="pres">
      <dgm:prSet presAssocID="{2A7A1A09-7662-4642-9C9B-BF97E1E6554C}" presName="space" presStyleCnt="0"/>
      <dgm:spPr/>
    </dgm:pt>
    <dgm:pt modelId="{DC92570D-1D3E-4806-8281-98A805AD26AE}" type="pres">
      <dgm:prSet presAssocID="{30B70470-7F38-48E0-9F76-89B442AA6EA8}" presName="composite" presStyleCnt="0"/>
      <dgm:spPr/>
    </dgm:pt>
    <dgm:pt modelId="{C8CCB5FF-8DF5-4AC5-B4E9-357636B2310B}" type="pres">
      <dgm:prSet presAssocID="{30B70470-7F38-48E0-9F76-89B442AA6EA8}" presName="LShape" presStyleLbl="alignNode1" presStyleIdx="2" presStyleCnt="5"/>
      <dgm:spPr/>
    </dgm:pt>
    <dgm:pt modelId="{CB6BABB3-B2F8-49F0-955A-13DF6A0FB268}" type="pres">
      <dgm:prSet presAssocID="{30B70470-7F38-48E0-9F76-89B442AA6E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1D128F0-0642-4488-8E0C-067CF56DE58F}" type="pres">
      <dgm:prSet presAssocID="{30B70470-7F38-48E0-9F76-89B442AA6EA8}" presName="Triangle" presStyleLbl="alignNode1" presStyleIdx="3" presStyleCnt="5"/>
      <dgm:spPr/>
    </dgm:pt>
    <dgm:pt modelId="{8C61E2E5-EFA7-4B75-8851-7524B9CE5363}" type="pres">
      <dgm:prSet presAssocID="{06FFD437-7D28-4F51-B574-DD7452335FA8}" presName="sibTrans" presStyleCnt="0"/>
      <dgm:spPr/>
    </dgm:pt>
    <dgm:pt modelId="{82DB61B2-38FA-4C81-AA58-821DC73414F6}" type="pres">
      <dgm:prSet presAssocID="{06FFD437-7D28-4F51-B574-DD7452335FA8}" presName="space" presStyleCnt="0"/>
      <dgm:spPr/>
    </dgm:pt>
    <dgm:pt modelId="{527C7677-BE8B-466D-A867-9B315093D9FC}" type="pres">
      <dgm:prSet presAssocID="{500783C4-070C-4FBC-8481-9073FD254F9A}" presName="composite" presStyleCnt="0"/>
      <dgm:spPr/>
    </dgm:pt>
    <dgm:pt modelId="{7C839D60-215F-47BD-BF0F-964BC9EAEF83}" type="pres">
      <dgm:prSet presAssocID="{500783C4-070C-4FBC-8481-9073FD254F9A}" presName="LShape" presStyleLbl="alignNode1" presStyleIdx="4" presStyleCnt="5" custLinFactNeighborX="-97037" custLinFactNeighborY="-21072"/>
      <dgm:spPr/>
    </dgm:pt>
    <dgm:pt modelId="{E3D18633-18A6-40F9-9ABE-03096F1B8643}" type="pres">
      <dgm:prSet presAssocID="{500783C4-070C-4FBC-8481-9073FD254F9A}" presName="ParentText" presStyleLbl="revTx" presStyleIdx="2" presStyleCnt="3" custLinFactX="-7484" custLinFactNeighborX="-100000" custLinFactNeighborY="-16003">
        <dgm:presLayoutVars>
          <dgm:chMax val="0"/>
          <dgm:chPref val="0"/>
          <dgm:bulletEnabled val="1"/>
        </dgm:presLayoutVars>
      </dgm:prSet>
      <dgm:spPr/>
    </dgm:pt>
  </dgm:ptLst>
  <dgm:cxnLst>
    <dgm:cxn modelId="{8B7150DE-17D8-41C6-B6A3-4190573B18CE}" srcId="{30B70470-7F38-48E0-9F76-89B442AA6EA8}" destId="{E7C005F6-6A69-4E8E-924F-2E263796003F}" srcOrd="0" destOrd="0" parTransId="{C01B30E8-A710-4486-986E-788E03F5A17A}" sibTransId="{560F0F3D-B040-403A-9096-10BE842A6217}"/>
    <dgm:cxn modelId="{5A98C2A2-1772-4812-AA78-A65847A4D088}" type="presOf" srcId="{715B5BB4-6101-4817-A5F7-3CA8EE7E7693}" destId="{AA598072-E0E7-4F81-B693-62149E6EF878}" srcOrd="0" destOrd="0" presId="urn:microsoft.com/office/officeart/2009/3/layout/StepUpProcess"/>
    <dgm:cxn modelId="{F711CD2F-792A-43D1-898E-6E3CA56B78BA}" type="presOf" srcId="{E7C005F6-6A69-4E8E-924F-2E263796003F}" destId="{CB6BABB3-B2F8-49F0-955A-13DF6A0FB268}" srcOrd="0" destOrd="1" presId="urn:microsoft.com/office/officeart/2009/3/layout/StepUpProcess"/>
    <dgm:cxn modelId="{587BDD3E-B445-4664-96A1-D43ECAF19EF2}" srcId="{500783C4-070C-4FBC-8481-9073FD254F9A}" destId="{8DF29F71-ACAC-404F-9954-1BF8B2E5CCA1}" srcOrd="0" destOrd="0" parTransId="{80A0899B-8C30-4AD8-B525-A36BB5607AC6}" sibTransId="{9C36E84A-3824-4EA3-89AF-A7C5E584CED2}"/>
    <dgm:cxn modelId="{9D24779E-FA10-4EB6-A41F-80FD10DCA9C9}" type="presOf" srcId="{500783C4-070C-4FBC-8481-9073FD254F9A}" destId="{E3D18633-18A6-40F9-9ABE-03096F1B8643}" srcOrd="0" destOrd="0" presId="urn:microsoft.com/office/officeart/2009/3/layout/StepUpProcess"/>
    <dgm:cxn modelId="{C67C0E8B-2CC9-4518-8C11-4FB9346AD95F}" type="presOf" srcId="{0AB18D23-B52E-4659-B7E9-BC4A0B7A980B}" destId="{6357FFEA-D427-4BE2-A9A1-E1AC0657CB47}" srcOrd="0" destOrd="1" presId="urn:microsoft.com/office/officeart/2009/3/layout/StepUpProcess"/>
    <dgm:cxn modelId="{0B97CE53-0DB5-4BC0-82E4-07B89494E8D1}" type="presOf" srcId="{30B70470-7F38-48E0-9F76-89B442AA6EA8}" destId="{CB6BABB3-B2F8-49F0-955A-13DF6A0FB268}" srcOrd="0" destOrd="0" presId="urn:microsoft.com/office/officeart/2009/3/layout/StepUpProcess"/>
    <dgm:cxn modelId="{AA0A853C-3347-4AC7-8447-B2ABE9FB0D5B}" srcId="{39082E1B-44F4-4065-BBF3-1B67B3567402}" destId="{0AB18D23-B52E-4659-B7E9-BC4A0B7A980B}" srcOrd="0" destOrd="0" parTransId="{0FBA066F-8777-483E-ACA4-4E4199840A8C}" sibTransId="{D1CBCC94-ECD5-4718-B3CF-563EA8A6264E}"/>
    <dgm:cxn modelId="{BF104DB2-4564-43CB-8CB2-5CC5D9BE89FB}" srcId="{715B5BB4-6101-4817-A5F7-3CA8EE7E7693}" destId="{500783C4-070C-4FBC-8481-9073FD254F9A}" srcOrd="2" destOrd="0" parTransId="{55F9B227-96EE-42E8-84D8-F2BEE8F14765}" sibTransId="{1ADAEB65-EC81-45FB-B08F-B9C7DFA7FD86}"/>
    <dgm:cxn modelId="{407E28A2-5F36-49E2-B595-4454EA45743C}" srcId="{500783C4-070C-4FBC-8481-9073FD254F9A}" destId="{70902440-2C24-4B66-A6F4-57FE3347D339}" srcOrd="1" destOrd="0" parTransId="{3DC0129B-D4DD-4DE6-A67C-4CD91DEEF1E2}" sibTransId="{309CB632-F364-4603-A371-CB890DB7ADB4}"/>
    <dgm:cxn modelId="{56840BD5-2B3F-4A34-B811-121A6C3D9FED}" type="presOf" srcId="{70902440-2C24-4B66-A6F4-57FE3347D339}" destId="{E3D18633-18A6-40F9-9ABE-03096F1B8643}" srcOrd="0" destOrd="2" presId="urn:microsoft.com/office/officeart/2009/3/layout/StepUpProcess"/>
    <dgm:cxn modelId="{A5733D9D-AB71-4671-9605-63B2B72CAF75}" srcId="{715B5BB4-6101-4817-A5F7-3CA8EE7E7693}" destId="{30B70470-7F38-48E0-9F76-89B442AA6EA8}" srcOrd="1" destOrd="0" parTransId="{642B95AC-3EC5-4554-B817-4629329A5E89}" sibTransId="{06FFD437-7D28-4F51-B574-DD7452335FA8}"/>
    <dgm:cxn modelId="{7B702B38-9F4D-4017-ACDC-EE289458E599}" type="presOf" srcId="{39082E1B-44F4-4065-BBF3-1B67B3567402}" destId="{6357FFEA-D427-4BE2-A9A1-E1AC0657CB47}" srcOrd="0" destOrd="0" presId="urn:microsoft.com/office/officeart/2009/3/layout/StepUpProcess"/>
    <dgm:cxn modelId="{6AA64363-E7B4-4567-B4A1-C7392418D17A}" srcId="{715B5BB4-6101-4817-A5F7-3CA8EE7E7693}" destId="{39082E1B-44F4-4065-BBF3-1B67B3567402}" srcOrd="0" destOrd="0" parTransId="{42C441C7-B3AF-4C32-A839-08260390CBEF}" sibTransId="{2A7A1A09-7662-4642-9C9B-BF97E1E6554C}"/>
    <dgm:cxn modelId="{B620D8D2-F688-445F-A7DA-BD6A430878CF}" type="presOf" srcId="{8DF29F71-ACAC-404F-9954-1BF8B2E5CCA1}" destId="{E3D18633-18A6-40F9-9ABE-03096F1B8643}" srcOrd="0" destOrd="1" presId="urn:microsoft.com/office/officeart/2009/3/layout/StepUpProcess"/>
    <dgm:cxn modelId="{B21D4FF9-7582-4C7A-A725-3B214632C4D9}" type="presParOf" srcId="{AA598072-E0E7-4F81-B693-62149E6EF878}" destId="{0195A836-5F7F-49B1-BA20-0CF32696B46B}" srcOrd="0" destOrd="0" presId="urn:microsoft.com/office/officeart/2009/3/layout/StepUpProcess"/>
    <dgm:cxn modelId="{801BCF97-DC7E-4A3F-828E-36242C3D73A3}" type="presParOf" srcId="{0195A836-5F7F-49B1-BA20-0CF32696B46B}" destId="{89DBA7C1-EA32-4331-91B3-A82674FC80C3}" srcOrd="0" destOrd="0" presId="urn:microsoft.com/office/officeart/2009/3/layout/StepUpProcess"/>
    <dgm:cxn modelId="{9E0FD0D2-49F0-4602-BF44-C8B55DD9F333}" type="presParOf" srcId="{0195A836-5F7F-49B1-BA20-0CF32696B46B}" destId="{6357FFEA-D427-4BE2-A9A1-E1AC0657CB47}" srcOrd="1" destOrd="0" presId="urn:microsoft.com/office/officeart/2009/3/layout/StepUpProcess"/>
    <dgm:cxn modelId="{4BD4B47C-DDD6-405B-A071-B856FB7C9863}" type="presParOf" srcId="{0195A836-5F7F-49B1-BA20-0CF32696B46B}" destId="{27D59FCE-05E4-4E33-8233-738120D34796}" srcOrd="2" destOrd="0" presId="urn:microsoft.com/office/officeart/2009/3/layout/StepUpProcess"/>
    <dgm:cxn modelId="{BA8983C7-E89A-4CC2-8140-60972BAC709A}" type="presParOf" srcId="{AA598072-E0E7-4F81-B693-62149E6EF878}" destId="{984A9BA3-3012-4D3F-AEE0-5EB8E9C12CD8}" srcOrd="1" destOrd="0" presId="urn:microsoft.com/office/officeart/2009/3/layout/StepUpProcess"/>
    <dgm:cxn modelId="{858A3100-E685-4246-98EB-6272D7DC51E9}" type="presParOf" srcId="{984A9BA3-3012-4D3F-AEE0-5EB8E9C12CD8}" destId="{C43AF287-41DF-4B8A-94CF-3F818B328B5A}" srcOrd="0" destOrd="0" presId="urn:microsoft.com/office/officeart/2009/3/layout/StepUpProcess"/>
    <dgm:cxn modelId="{6D0395CA-63A1-4735-9B80-39F810DAFED7}" type="presParOf" srcId="{AA598072-E0E7-4F81-B693-62149E6EF878}" destId="{DC92570D-1D3E-4806-8281-98A805AD26AE}" srcOrd="2" destOrd="0" presId="urn:microsoft.com/office/officeart/2009/3/layout/StepUpProcess"/>
    <dgm:cxn modelId="{FC68AA2C-EB76-428C-8DCD-EAED9BDB0E7E}" type="presParOf" srcId="{DC92570D-1D3E-4806-8281-98A805AD26AE}" destId="{C8CCB5FF-8DF5-4AC5-B4E9-357636B2310B}" srcOrd="0" destOrd="0" presId="urn:microsoft.com/office/officeart/2009/3/layout/StepUpProcess"/>
    <dgm:cxn modelId="{D3F6F5EB-20F4-4473-95E6-9DC732E95B65}" type="presParOf" srcId="{DC92570D-1D3E-4806-8281-98A805AD26AE}" destId="{CB6BABB3-B2F8-49F0-955A-13DF6A0FB268}" srcOrd="1" destOrd="0" presId="urn:microsoft.com/office/officeart/2009/3/layout/StepUpProcess"/>
    <dgm:cxn modelId="{8E79B0DB-C7C3-4C73-B84B-4FAFDD0DAEDE}" type="presParOf" srcId="{DC92570D-1D3E-4806-8281-98A805AD26AE}" destId="{21D128F0-0642-4488-8E0C-067CF56DE58F}" srcOrd="2" destOrd="0" presId="urn:microsoft.com/office/officeart/2009/3/layout/StepUpProcess"/>
    <dgm:cxn modelId="{1CEF7D91-A6C5-4B19-A7A6-B759F1D47ED0}" type="presParOf" srcId="{AA598072-E0E7-4F81-B693-62149E6EF878}" destId="{8C61E2E5-EFA7-4B75-8851-7524B9CE5363}" srcOrd="3" destOrd="0" presId="urn:microsoft.com/office/officeart/2009/3/layout/StepUpProcess"/>
    <dgm:cxn modelId="{03FE8B8F-10DF-4FE0-9B7B-CB8361231271}" type="presParOf" srcId="{8C61E2E5-EFA7-4B75-8851-7524B9CE5363}" destId="{82DB61B2-38FA-4C81-AA58-821DC73414F6}" srcOrd="0" destOrd="0" presId="urn:microsoft.com/office/officeart/2009/3/layout/StepUpProcess"/>
    <dgm:cxn modelId="{5415E464-BBDE-4B34-A2B6-BAE621CAAA82}" type="presParOf" srcId="{AA598072-E0E7-4F81-B693-62149E6EF878}" destId="{527C7677-BE8B-466D-A867-9B315093D9FC}" srcOrd="4" destOrd="0" presId="urn:microsoft.com/office/officeart/2009/3/layout/StepUpProcess"/>
    <dgm:cxn modelId="{263C3749-C818-4412-933B-B4D3AC0F67DC}" type="presParOf" srcId="{527C7677-BE8B-466D-A867-9B315093D9FC}" destId="{7C839D60-215F-47BD-BF0F-964BC9EAEF83}" srcOrd="0" destOrd="0" presId="urn:microsoft.com/office/officeart/2009/3/layout/StepUpProcess"/>
    <dgm:cxn modelId="{AF631F96-7C44-46BD-91D6-50933D11BC72}" type="presParOf" srcId="{527C7677-BE8B-466D-A867-9B315093D9FC}" destId="{E3D18633-18A6-40F9-9ABE-03096F1B86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15B5BB4-6101-4817-A5F7-3CA8EE7E7693}" type="doc">
      <dgm:prSet loTypeId="urn:microsoft.com/office/officeart/2009/3/layout/StepUpProcess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9082E1B-44F4-4065-BBF3-1B67B3567402}">
      <dgm:prSet phldrT="[Texto]" custT="1"/>
      <dgm:spPr/>
      <dgm:t>
        <a:bodyPr/>
        <a:lstStyle/>
        <a:p>
          <a:pPr algn="ctr"/>
          <a:r>
            <a:rPr lang="es-ES" sz="1800" dirty="0" smtClean="0"/>
            <a:t>Normalización</a:t>
          </a:r>
          <a:endParaRPr lang="en-US" sz="1800" dirty="0"/>
        </a:p>
      </dgm:t>
    </dgm:pt>
    <dgm:pt modelId="{42C441C7-B3AF-4C32-A839-08260390CBEF}" type="par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2A7A1A09-7662-4642-9C9B-BF97E1E6554C}" type="sib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0AB18D23-B52E-4659-B7E9-BC4A0B7A980B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S" sz="17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s-EC" sz="1700" b="1" i="1" smtClean="0">
                        <a:latin typeface="Cambria Math"/>
                      </a:rPr>
                      <m:t>=</m:t>
                    </m:r>
                    <m:r>
                      <a:rPr lang="es-EC" sz="1700" b="1" i="1" smtClean="0">
                        <a:latin typeface="Cambria Math"/>
                      </a:rPr>
                      <m:t>𝟎</m:t>
                    </m:r>
                    <m:r>
                      <a:rPr lang="es-EC" sz="1700" b="1" i="1" smtClean="0">
                        <a:latin typeface="Cambria Math"/>
                      </a:rPr>
                      <m:t>.</m:t>
                    </m:r>
                    <m:r>
                      <a:rPr lang="es-EC" sz="1700" b="1" i="1" smtClean="0">
                        <a:latin typeface="Cambria Math"/>
                      </a:rPr>
                      <m:t>𝟎𝟏</m:t>
                    </m:r>
                    <m:r>
                      <a:rPr lang="es-EC" sz="1700" b="1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s-EC" sz="17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s-EC" sz="17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C" sz="1700" b="1" i="1">
                                <a:latin typeface="Cambria Math"/>
                              </a:rPr>
                              <m:t>𝟎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.</m:t>
                            </m:r>
                            <m:r>
                              <a:rPr lang="es-ES" sz="1700" b="1" i="1" smtClean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s-EC" sz="1700" b="1" i="1">
                                <a:latin typeface="Cambria Math"/>
                              </a:rPr>
                              <m:t>𝑽𝑴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−</m:t>
                            </m:r>
                            <m:r>
                              <a:rPr lang="es-EC" sz="1700" b="1" i="1">
                                <a:latin typeface="Cambria Math"/>
                              </a:rPr>
                              <m:t>𝑽𝒎</m:t>
                            </m:r>
                          </m:den>
                        </m:f>
                      </m:e>
                    </m:d>
                    <m:r>
                      <a:rPr lang="es-EC" sz="1700" b="1" i="1">
                        <a:latin typeface="Cambria Math"/>
                      </a:rPr>
                      <m:t>∗</m:t>
                    </m:r>
                    <m:d>
                      <m:dPr>
                        <m:ctrlPr>
                          <a:rPr lang="es-EC" sz="17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EC" sz="1700" b="1" i="1">
                            <a:latin typeface="Cambria Math"/>
                          </a:rPr>
                          <m:t>𝑽</m:t>
                        </m:r>
                        <m:r>
                          <a:rPr lang="es-EC" sz="1700" b="1" i="1">
                            <a:latin typeface="Cambria Math"/>
                          </a:rPr>
                          <m:t>−</m:t>
                        </m:r>
                        <m:r>
                          <a:rPr lang="es-EC" sz="1700" b="1" i="1">
                            <a:latin typeface="Cambria Math"/>
                          </a:rPr>
                          <m:t>𝑽𝒎</m:t>
                        </m:r>
                      </m:e>
                    </m:d>
                  </m:oMath>
                </m:oMathPara>
              </a14:m>
              <a:endParaRPr lang="en-US" sz="1700" dirty="0"/>
            </a:p>
          </dgm:t>
        </dgm:pt>
      </mc:Choice>
      <mc:Fallback xmlns="">
        <dgm:pt modelId="{0AB18D23-B52E-4659-B7E9-BC4A0B7A980B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:r>
                <a:rPr lang="es-ES" sz="1700" b="1" i="0" smtClean="0">
                  <a:latin typeface="Cambria Math" panose="02040503050406030204" pitchFamily="18" charset="0"/>
                </a:rPr>
                <a:t>𝑵</a:t>
              </a:r>
              <a:r>
                <a:rPr lang="es-EC" sz="1700" b="1" i="0" smtClean="0">
                  <a:latin typeface="Cambria Math"/>
                </a:rPr>
                <a:t>=𝟎.𝟎</a:t>
              </a:r>
              <a:r>
                <a:rPr lang="es-ES" sz="1700" b="1" i="0" smtClean="0">
                  <a:latin typeface="Cambria Math" panose="02040503050406030204" pitchFamily="18" charset="0"/>
                </a:rPr>
                <a:t>𝟏</a:t>
              </a:r>
              <a:r>
                <a:rPr lang="es-EC" sz="1700" b="1" i="0" smtClean="0">
                  <a:latin typeface="Cambria Math"/>
                </a:rPr>
                <a:t>+</a:t>
              </a:r>
              <a:r>
                <a:rPr lang="es-EC" sz="1700" b="1" i="0">
                  <a:latin typeface="Cambria Math" panose="02040503050406030204" pitchFamily="18" charset="0"/>
                </a:rPr>
                <a:t>((</a:t>
              </a:r>
              <a:r>
                <a:rPr lang="es-EC" sz="1700" b="1" i="0">
                  <a:latin typeface="Cambria Math"/>
                </a:rPr>
                <a:t>𝟎.</a:t>
              </a:r>
              <a:r>
                <a:rPr lang="es-ES" sz="1700" b="1" i="0" smtClean="0">
                  <a:latin typeface="Cambria Math" panose="02040503050406030204" pitchFamily="18" charset="0"/>
                </a:rPr>
                <a:t>𝟖</a:t>
              </a:r>
              <a:r>
                <a:rPr lang="es-EC" sz="1700" b="1" i="0">
                  <a:latin typeface="Cambria Math" panose="02040503050406030204" pitchFamily="18" charset="0"/>
                </a:rPr>
                <a:t>)/(</a:t>
              </a:r>
              <a:r>
                <a:rPr lang="es-EC" sz="1700" b="1" i="0">
                  <a:latin typeface="Cambria Math"/>
                </a:rPr>
                <a:t>𝑽𝑴−𝑽𝒎</a:t>
              </a:r>
              <a:r>
                <a:rPr lang="es-EC" sz="1700" b="1" i="0">
                  <a:latin typeface="Cambria Math" panose="02040503050406030204" pitchFamily="18" charset="0"/>
                </a:rPr>
                <a:t>))</a:t>
              </a:r>
              <a:r>
                <a:rPr lang="es-EC" sz="1700" b="1" i="0">
                  <a:latin typeface="Cambria Math"/>
                </a:rPr>
                <a:t>∗</a:t>
              </a:r>
              <a:r>
                <a:rPr lang="es-EC" sz="1700" b="1" i="0">
                  <a:latin typeface="Cambria Math" panose="02040503050406030204" pitchFamily="18" charset="0"/>
                </a:rPr>
                <a:t>(</a:t>
              </a:r>
              <a:r>
                <a:rPr lang="es-EC" sz="1700" b="1" i="0">
                  <a:latin typeface="Cambria Math"/>
                </a:rPr>
                <a:t>𝑽−𝑽𝒎</a:t>
              </a:r>
              <a:r>
                <a:rPr lang="es-EC" sz="1700" b="1" i="0">
                  <a:latin typeface="Cambria Math" panose="02040503050406030204" pitchFamily="18" charset="0"/>
                </a:rPr>
                <a:t>)</a:t>
              </a:r>
              <a:endParaRPr lang="en-US" sz="1700" dirty="0"/>
            </a:p>
          </dgm:t>
        </dgm:pt>
      </mc:Fallback>
    </mc:AlternateContent>
    <dgm:pt modelId="{0FBA066F-8777-483E-ACA4-4E4199840A8C}" type="par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D1CBCC94-ECD5-4718-B3CF-563EA8A6264E}" type="sib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30B70470-7F38-48E0-9F76-89B442AA6EA8}">
      <dgm:prSet phldrT="[Texto]" custT="1"/>
      <dgm:spPr/>
      <dgm:t>
        <a:bodyPr/>
        <a:lstStyle/>
        <a:p>
          <a:pPr algn="ctr"/>
          <a:r>
            <a:rPr lang="es-ES" sz="1800" dirty="0" smtClean="0"/>
            <a:t>Radianes</a:t>
          </a:r>
          <a:endParaRPr lang="en-US" sz="1800" dirty="0"/>
        </a:p>
      </dgm:t>
    </dgm:pt>
    <dgm:pt modelId="{642B95AC-3EC5-4554-B817-4629329A5E89}" type="par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06FFD437-7D28-4F51-B574-DD7452335FA8}" type="sib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E7C005F6-6A69-4E8E-924F-2E263796003F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𝛑</m:t>
                        </m:r>
                      </m:num>
                      <m:den>
                        <m:r>
                          <a:rPr lang="es-EC" sz="18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m:oMathPara>
              </a14:m>
              <a:endParaRPr lang="en-US" sz="1800" dirty="0"/>
            </a:p>
          </dgm:t>
        </dgm:pt>
      </mc:Choice>
      <mc:Fallback xmlns="">
        <dgm:pt modelId="{E7C005F6-6A69-4E8E-924F-2E263796003F}">
          <dgm:prSet phldrT="[Texto]" custT="1"/>
          <dgm:spPr/>
          <dgm:t>
            <a:bodyPr/>
            <a:lstStyle/>
            <a:p>
              <a:pPr algn="ctr"/>
              <a:endParaRPr lang="es-ES" sz="1800" b="1" i="1" dirty="0" smtClean="0">
                <a:latin typeface="Cambria Math" panose="02040503050406030204" pitchFamily="18" charset="0"/>
              </a:endParaRPr>
            </a:p>
            <a:p>
              <a:pPr algn="ctr"/>
              <a:r>
                <a:rPr lang="es-EC" sz="1800" b="1" i="0" smtClean="0">
                  <a:latin typeface="Cambria Math" panose="02040503050406030204" pitchFamily="18" charset="0"/>
                </a:rPr>
                <a:t>𝑹=𝑵∗</a:t>
              </a:r>
              <a:r>
                <a:rPr lang="es-EC" sz="1800" b="1" i="0">
                  <a:latin typeface="Cambria Math" panose="02040503050406030204" pitchFamily="18" charset="0"/>
                </a:rPr>
                <a:t>𝛑/𝟐</a:t>
              </a:r>
              <a:endParaRPr lang="en-US" sz="1800" dirty="0"/>
            </a:p>
          </dgm:t>
        </dgm:pt>
      </mc:Fallback>
    </mc:AlternateContent>
    <dgm:pt modelId="{C01B30E8-A710-4486-986E-788E03F5A17A}" type="par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560F0F3D-B040-403A-9096-10BE842A6217}" type="sib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mc:AlternateContent xmlns:mc="http://schemas.openxmlformats.org/markup-compatibility/2006" xmlns:a14="http://schemas.microsoft.com/office/drawing/2010/main">
      <mc:Choice Requires="a14">
        <dgm:pt modelId="{70902440-2C24-4B66-A6F4-57FE3347D339}">
          <dgm:prSet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EC" sz="1800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s-EC" sz="1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800" b="1" i="1">
                                <a:latin typeface="Cambria Math" panose="02040503050406030204" pitchFamily="18" charset="0"/>
                              </a:rPr>
                              <m:t>𝐬𝐢𝐧</m:t>
                            </m:r>
                          </m:e>
                          <m:sup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s-EC" sz="1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d>
                      </m:e>
                    </m:func>
                  </m:oMath>
                </m:oMathPara>
              </a14:m>
              <a:endParaRPr lang="es-EC" sz="1800" dirty="0">
                <a:latin typeface="Arial   "/>
              </a:endParaRPr>
            </a:p>
          </dgm:t>
        </dgm:pt>
      </mc:Choice>
      <mc:Fallback xmlns="">
        <dgm:pt modelId="{70902440-2C24-4B66-A6F4-57FE3347D339}">
          <dgm:prSet custT="1"/>
          <dgm:spPr/>
          <dgm:t>
            <a:bodyPr/>
            <a:lstStyle/>
            <a:p>
              <a:pPr algn="ctr"/>
              <a:r>
                <a:rPr lang="es-EC" sz="1800" b="1" i="0" smtClean="0">
                  <a:latin typeface="Arial   "/>
                </a:rPr>
                <a:t>𝑷=</a:t>
              </a:r>
              <a:r>
                <a:rPr lang="es-EC" sz="1800" b="1" i="0">
                  <a:latin typeface="Arial   "/>
                </a:rPr>
                <a:t>〖</a:t>
              </a:r>
              <a:r>
                <a:rPr lang="es-ES" sz="1800" b="1" i="0">
                  <a:latin typeface="Arial   "/>
                </a:rPr>
                <a:t>𝐬𝐢𝐧</a:t>
              </a:r>
              <a:r>
                <a:rPr lang="es-EC" sz="1800" b="1" i="0">
                  <a:latin typeface="Arial   "/>
                </a:rPr>
                <a:t>〗^𝟐⁡(𝑹)</a:t>
              </a:r>
              <a:endParaRPr lang="es-EC" sz="1800" dirty="0">
                <a:latin typeface="Arial   "/>
              </a:endParaRPr>
            </a:p>
          </dgm:t>
        </dgm:pt>
      </mc:Fallback>
    </mc:AlternateContent>
    <mc:AlternateContent xmlns:mc="http://schemas.openxmlformats.org/markup-compatibility/2006" xmlns:a14="http://schemas.microsoft.com/office/drawing/2010/main">
      <mc:Choice Requires="a14">
        <dgm:pt modelId="{8DF29F71-ACAC-404F-9954-1BF8B2E5CCA1}">
          <dgm:prSet phldrT="[Texto]" custT="1"/>
          <dgm:spPr/>
          <dgm:t>
            <a:bodyPr/>
            <a:lstStyle/>
            <a:p>
              <a:pPr algn="ctr"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s-EC" sz="1800" b="1" i="1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s-EC" sz="1800" b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s-EC" sz="1800" b="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s-EC" sz="1800" b="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𝐜𝐨𝐬</m:t>
                            </m:r>
                          </m:e>
                          <m:sup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s-EC" sz="1800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C" sz="1800" b="1" i="1"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</m:d>
                      </m:e>
                    </m:func>
                  </m:oMath>
                </m:oMathPara>
              </a14:m>
              <a:endParaRPr lang="en-US" sz="1800" dirty="0">
                <a:latin typeface="Arial   "/>
              </a:endParaRPr>
            </a:p>
          </dgm:t>
        </dgm:pt>
      </mc:Choice>
      <mc:Fallback xmlns="">
        <dgm:pt modelId="{8DF29F71-ACAC-404F-9954-1BF8B2E5CCA1}">
          <dgm:prSet phldrT="[Texto]" custT="1"/>
          <dgm:spPr/>
          <dgm:t>
            <a:bodyPr/>
            <a:lstStyle/>
            <a:p>
              <a:pPr algn="ctr"/>
              <a:r>
                <a:rPr lang="es-EC" sz="1800" b="1" i="0" smtClean="0">
                  <a:latin typeface="Arial   "/>
                </a:rPr>
                <a:t>𝐏</a:t>
              </a:r>
              <a:r>
                <a:rPr lang="es-EC" sz="1800" b="1" i="0">
                  <a:latin typeface="Arial   "/>
                </a:rPr>
                <a:t>=</a:t>
              </a:r>
              <a:r>
                <a:rPr lang="es-EC" sz="1800" b="0" i="0">
                  <a:latin typeface="Arial   "/>
                </a:rPr>
                <a:t>〖</a:t>
              </a:r>
              <a:r>
                <a:rPr lang="es-EC" sz="1800" b="1" i="0">
                  <a:latin typeface="Arial   "/>
                </a:rPr>
                <a:t>𝐜𝐨𝐬</a:t>
              </a:r>
              <a:r>
                <a:rPr lang="es-EC" sz="1800" b="0" i="0">
                  <a:latin typeface="Arial   "/>
                </a:rPr>
                <a:t>〗^</a:t>
              </a:r>
              <a:r>
                <a:rPr lang="es-EC" sz="1800" b="1" i="0">
                  <a:latin typeface="Arial   "/>
                </a:rPr>
                <a:t>𝟐</a:t>
              </a:r>
              <a:r>
                <a:rPr lang="es-EC" sz="1800" b="0" i="0">
                  <a:latin typeface="Arial   "/>
                </a:rPr>
                <a:t>⁡(</a:t>
              </a:r>
              <a:r>
                <a:rPr lang="es-EC" sz="1800" b="1" i="0">
                  <a:latin typeface="Arial   "/>
                </a:rPr>
                <a:t>𝐑</a:t>
              </a:r>
              <a:r>
                <a:rPr lang="es-EC" sz="1800" b="0" i="0">
                  <a:latin typeface="Arial   "/>
                </a:rPr>
                <a:t>)</a:t>
              </a:r>
              <a:endParaRPr lang="en-US" sz="1800" dirty="0">
                <a:latin typeface="Arial   "/>
              </a:endParaRPr>
            </a:p>
          </dgm:t>
        </dgm:pt>
      </mc:Fallback>
    </mc:AlternateContent>
    <dgm:pt modelId="{500783C4-070C-4FBC-8481-9073FD254F9A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   "/>
            </a:rPr>
            <a:t>Probabilidad</a:t>
          </a:r>
        </a:p>
        <a:p>
          <a:pPr algn="ctr"/>
          <a:endParaRPr lang="en-US" sz="1800" dirty="0">
            <a:latin typeface="Arial   "/>
          </a:endParaRPr>
        </a:p>
      </dgm:t>
    </dgm:pt>
    <dgm:pt modelId="{1ADAEB65-EC81-45FB-B08F-B9C7DFA7FD86}" type="sib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55F9B227-96EE-42E8-84D8-F2BEE8F14765}" type="par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309CB632-F364-4603-A371-CB890DB7ADB4}" type="sib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3DC0129B-D4DD-4DE6-A67C-4CD91DEEF1E2}" type="par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9C36E84A-3824-4EA3-89AF-A7C5E584CED2}" type="sibTrans" cxnId="{587BDD3E-B445-4664-96A1-D43ECAF19EF2}">
      <dgm:prSet/>
      <dgm:spPr/>
      <dgm:t>
        <a:bodyPr/>
        <a:lstStyle/>
        <a:p>
          <a:endParaRPr lang="en-US" sz="1800"/>
        </a:p>
      </dgm:t>
    </dgm:pt>
    <dgm:pt modelId="{80A0899B-8C30-4AD8-B525-A36BB5607AC6}" type="parTrans" cxnId="{587BDD3E-B445-4664-96A1-D43ECAF19EF2}">
      <dgm:prSet/>
      <dgm:spPr/>
      <dgm:t>
        <a:bodyPr/>
        <a:lstStyle/>
        <a:p>
          <a:endParaRPr lang="en-US" sz="1800"/>
        </a:p>
      </dgm:t>
    </dgm:pt>
    <dgm:pt modelId="{AA598072-E0E7-4F81-B693-62149E6EF878}" type="pres">
      <dgm:prSet presAssocID="{715B5BB4-6101-4817-A5F7-3CA8EE7E769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195A836-5F7F-49B1-BA20-0CF32696B46B}" type="pres">
      <dgm:prSet presAssocID="{39082E1B-44F4-4065-BBF3-1B67B3567402}" presName="composite" presStyleCnt="0"/>
      <dgm:spPr/>
    </dgm:pt>
    <dgm:pt modelId="{89DBA7C1-EA32-4331-91B3-A82674FC80C3}" type="pres">
      <dgm:prSet presAssocID="{39082E1B-44F4-4065-BBF3-1B67B3567402}" presName="LShape" presStyleLbl="alignNode1" presStyleIdx="0" presStyleCnt="5" custScaleX="214719"/>
      <dgm:spPr/>
    </dgm:pt>
    <dgm:pt modelId="{6357FFEA-D427-4BE2-A9A1-E1AC0657CB47}" type="pres">
      <dgm:prSet presAssocID="{39082E1B-44F4-4065-BBF3-1B67B3567402}" presName="ParentText" presStyleLbl="revTx" presStyleIdx="0" presStyleCnt="3" custScaleX="231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59FCE-05E4-4E33-8233-738120D34796}" type="pres">
      <dgm:prSet presAssocID="{39082E1B-44F4-4065-BBF3-1B67B3567402}" presName="Triangle" presStyleLbl="alignNode1" presStyleIdx="1" presStyleCnt="5"/>
      <dgm:spPr/>
    </dgm:pt>
    <dgm:pt modelId="{984A9BA3-3012-4D3F-AEE0-5EB8E9C12CD8}" type="pres">
      <dgm:prSet presAssocID="{2A7A1A09-7662-4642-9C9B-BF97E1E6554C}" presName="sibTrans" presStyleCnt="0"/>
      <dgm:spPr/>
    </dgm:pt>
    <dgm:pt modelId="{C43AF287-41DF-4B8A-94CF-3F818B328B5A}" type="pres">
      <dgm:prSet presAssocID="{2A7A1A09-7662-4642-9C9B-BF97E1E6554C}" presName="space" presStyleCnt="0"/>
      <dgm:spPr/>
    </dgm:pt>
    <dgm:pt modelId="{DC92570D-1D3E-4806-8281-98A805AD26AE}" type="pres">
      <dgm:prSet presAssocID="{30B70470-7F38-48E0-9F76-89B442AA6EA8}" presName="composite" presStyleCnt="0"/>
      <dgm:spPr/>
    </dgm:pt>
    <dgm:pt modelId="{C8CCB5FF-8DF5-4AC5-B4E9-357636B2310B}" type="pres">
      <dgm:prSet presAssocID="{30B70470-7F38-48E0-9F76-89B442AA6EA8}" presName="LShape" presStyleLbl="alignNode1" presStyleIdx="2" presStyleCnt="5"/>
      <dgm:spPr/>
    </dgm:pt>
    <dgm:pt modelId="{CB6BABB3-B2F8-49F0-955A-13DF6A0FB268}" type="pres">
      <dgm:prSet presAssocID="{30B70470-7F38-48E0-9F76-89B442AA6E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128F0-0642-4488-8E0C-067CF56DE58F}" type="pres">
      <dgm:prSet presAssocID="{30B70470-7F38-48E0-9F76-89B442AA6EA8}" presName="Triangle" presStyleLbl="alignNode1" presStyleIdx="3" presStyleCnt="5"/>
      <dgm:spPr/>
    </dgm:pt>
    <dgm:pt modelId="{8C61E2E5-EFA7-4B75-8851-7524B9CE5363}" type="pres">
      <dgm:prSet presAssocID="{06FFD437-7D28-4F51-B574-DD7452335FA8}" presName="sibTrans" presStyleCnt="0"/>
      <dgm:spPr/>
    </dgm:pt>
    <dgm:pt modelId="{82DB61B2-38FA-4C81-AA58-821DC73414F6}" type="pres">
      <dgm:prSet presAssocID="{06FFD437-7D28-4F51-B574-DD7452335FA8}" presName="space" presStyleCnt="0"/>
      <dgm:spPr/>
    </dgm:pt>
    <dgm:pt modelId="{527C7677-BE8B-466D-A867-9B315093D9FC}" type="pres">
      <dgm:prSet presAssocID="{500783C4-070C-4FBC-8481-9073FD254F9A}" presName="composite" presStyleCnt="0"/>
      <dgm:spPr/>
    </dgm:pt>
    <dgm:pt modelId="{7C839D60-215F-47BD-BF0F-964BC9EAEF83}" type="pres">
      <dgm:prSet presAssocID="{500783C4-070C-4FBC-8481-9073FD254F9A}" presName="LShape" presStyleLbl="alignNode1" presStyleIdx="4" presStyleCnt="5" custLinFactNeighborX="-97037" custLinFactNeighborY="-21072"/>
      <dgm:spPr/>
    </dgm:pt>
    <dgm:pt modelId="{E3D18633-18A6-40F9-9ABE-03096F1B8643}" type="pres">
      <dgm:prSet presAssocID="{500783C4-070C-4FBC-8481-9073FD254F9A}" presName="ParentText" presStyleLbl="revTx" presStyleIdx="2" presStyleCnt="3" custLinFactX="-7484" custLinFactNeighborX="-100000" custLinFactNeighborY="-160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4B0537-EC31-4F9F-BD1F-F94BD9AEB2BC}" type="presOf" srcId="{39082E1B-44F4-4065-BBF3-1B67B3567402}" destId="{6357FFEA-D427-4BE2-A9A1-E1AC0657CB47}" srcOrd="0" destOrd="0" presId="urn:microsoft.com/office/officeart/2009/3/layout/StepUpProcess"/>
    <dgm:cxn modelId="{8B7150DE-17D8-41C6-B6A3-4190573B18CE}" srcId="{30B70470-7F38-48E0-9F76-89B442AA6EA8}" destId="{E7C005F6-6A69-4E8E-924F-2E263796003F}" srcOrd="0" destOrd="0" parTransId="{C01B30E8-A710-4486-986E-788E03F5A17A}" sibTransId="{560F0F3D-B040-403A-9096-10BE842A6217}"/>
    <dgm:cxn modelId="{5E55EF7A-9C19-4E7A-96D9-DFCD9E125822}" type="presOf" srcId="{70902440-2C24-4B66-A6F4-57FE3347D339}" destId="{E3D18633-18A6-40F9-9ABE-03096F1B8643}" srcOrd="0" destOrd="2" presId="urn:microsoft.com/office/officeart/2009/3/layout/StepUpProcess"/>
    <dgm:cxn modelId="{587BDD3E-B445-4664-96A1-D43ECAF19EF2}" srcId="{500783C4-070C-4FBC-8481-9073FD254F9A}" destId="{8DF29F71-ACAC-404F-9954-1BF8B2E5CCA1}" srcOrd="0" destOrd="0" parTransId="{80A0899B-8C30-4AD8-B525-A36BB5607AC6}" sibTransId="{9C36E84A-3824-4EA3-89AF-A7C5E584CED2}"/>
    <dgm:cxn modelId="{85AF77E4-6705-4A98-8772-B334BD3BEDF6}" type="presOf" srcId="{715B5BB4-6101-4817-A5F7-3CA8EE7E7693}" destId="{AA598072-E0E7-4F81-B693-62149E6EF878}" srcOrd="0" destOrd="0" presId="urn:microsoft.com/office/officeart/2009/3/layout/StepUpProcess"/>
    <dgm:cxn modelId="{76C9EEF2-4EF1-4B3D-A86A-CDCACC2B373A}" type="presOf" srcId="{500783C4-070C-4FBC-8481-9073FD254F9A}" destId="{E3D18633-18A6-40F9-9ABE-03096F1B8643}" srcOrd="0" destOrd="0" presId="urn:microsoft.com/office/officeart/2009/3/layout/StepUpProcess"/>
    <dgm:cxn modelId="{FF3620E2-B3BD-47D6-A093-C5FDB6762D9F}" type="presOf" srcId="{0AB18D23-B52E-4659-B7E9-BC4A0B7A980B}" destId="{6357FFEA-D427-4BE2-A9A1-E1AC0657CB47}" srcOrd="0" destOrd="1" presId="urn:microsoft.com/office/officeart/2009/3/layout/StepUpProcess"/>
    <dgm:cxn modelId="{3F1D01C1-AE97-4BF7-96B3-054780E4F605}" type="presOf" srcId="{8DF29F71-ACAC-404F-9954-1BF8B2E5CCA1}" destId="{E3D18633-18A6-40F9-9ABE-03096F1B8643}" srcOrd="0" destOrd="1" presId="urn:microsoft.com/office/officeart/2009/3/layout/StepUpProcess"/>
    <dgm:cxn modelId="{AA0A853C-3347-4AC7-8447-B2ABE9FB0D5B}" srcId="{39082E1B-44F4-4065-BBF3-1B67B3567402}" destId="{0AB18D23-B52E-4659-B7E9-BC4A0B7A980B}" srcOrd="0" destOrd="0" parTransId="{0FBA066F-8777-483E-ACA4-4E4199840A8C}" sibTransId="{D1CBCC94-ECD5-4718-B3CF-563EA8A6264E}"/>
    <dgm:cxn modelId="{BF104DB2-4564-43CB-8CB2-5CC5D9BE89FB}" srcId="{715B5BB4-6101-4817-A5F7-3CA8EE7E7693}" destId="{500783C4-070C-4FBC-8481-9073FD254F9A}" srcOrd="2" destOrd="0" parTransId="{55F9B227-96EE-42E8-84D8-F2BEE8F14765}" sibTransId="{1ADAEB65-EC81-45FB-B08F-B9C7DFA7FD86}"/>
    <dgm:cxn modelId="{D95D0BF9-97DA-4329-B527-AB86336FD127}" type="presOf" srcId="{30B70470-7F38-48E0-9F76-89B442AA6EA8}" destId="{CB6BABB3-B2F8-49F0-955A-13DF6A0FB268}" srcOrd="0" destOrd="0" presId="urn:microsoft.com/office/officeart/2009/3/layout/StepUpProcess"/>
    <dgm:cxn modelId="{407E28A2-5F36-49E2-B595-4454EA45743C}" srcId="{500783C4-070C-4FBC-8481-9073FD254F9A}" destId="{70902440-2C24-4B66-A6F4-57FE3347D339}" srcOrd="1" destOrd="0" parTransId="{3DC0129B-D4DD-4DE6-A67C-4CD91DEEF1E2}" sibTransId="{309CB632-F364-4603-A371-CB890DB7ADB4}"/>
    <dgm:cxn modelId="{A5733D9D-AB71-4671-9605-63B2B72CAF75}" srcId="{715B5BB4-6101-4817-A5F7-3CA8EE7E7693}" destId="{30B70470-7F38-48E0-9F76-89B442AA6EA8}" srcOrd="1" destOrd="0" parTransId="{642B95AC-3EC5-4554-B817-4629329A5E89}" sibTransId="{06FFD437-7D28-4F51-B574-DD7452335FA8}"/>
    <dgm:cxn modelId="{89349C22-C711-471C-A91C-EAFBDE727534}" type="presOf" srcId="{E7C005F6-6A69-4E8E-924F-2E263796003F}" destId="{CB6BABB3-B2F8-49F0-955A-13DF6A0FB268}" srcOrd="0" destOrd="1" presId="urn:microsoft.com/office/officeart/2009/3/layout/StepUpProcess"/>
    <dgm:cxn modelId="{6AA64363-E7B4-4567-B4A1-C7392418D17A}" srcId="{715B5BB4-6101-4817-A5F7-3CA8EE7E7693}" destId="{39082E1B-44F4-4065-BBF3-1B67B3567402}" srcOrd="0" destOrd="0" parTransId="{42C441C7-B3AF-4C32-A839-08260390CBEF}" sibTransId="{2A7A1A09-7662-4642-9C9B-BF97E1E6554C}"/>
    <dgm:cxn modelId="{0A0D3310-9876-4563-BF8E-8AEE8F8766D3}" type="presParOf" srcId="{AA598072-E0E7-4F81-B693-62149E6EF878}" destId="{0195A836-5F7F-49B1-BA20-0CF32696B46B}" srcOrd="0" destOrd="0" presId="urn:microsoft.com/office/officeart/2009/3/layout/StepUpProcess"/>
    <dgm:cxn modelId="{EF859918-249A-4F6F-9F39-C97A7404A6D3}" type="presParOf" srcId="{0195A836-5F7F-49B1-BA20-0CF32696B46B}" destId="{89DBA7C1-EA32-4331-91B3-A82674FC80C3}" srcOrd="0" destOrd="0" presId="urn:microsoft.com/office/officeart/2009/3/layout/StepUpProcess"/>
    <dgm:cxn modelId="{A9730E1A-7D9B-4D0A-A986-1A920C4603D4}" type="presParOf" srcId="{0195A836-5F7F-49B1-BA20-0CF32696B46B}" destId="{6357FFEA-D427-4BE2-A9A1-E1AC0657CB47}" srcOrd="1" destOrd="0" presId="urn:microsoft.com/office/officeart/2009/3/layout/StepUpProcess"/>
    <dgm:cxn modelId="{FDB96654-AC19-4501-89D3-7D4A6AF8289B}" type="presParOf" srcId="{0195A836-5F7F-49B1-BA20-0CF32696B46B}" destId="{27D59FCE-05E4-4E33-8233-738120D34796}" srcOrd="2" destOrd="0" presId="urn:microsoft.com/office/officeart/2009/3/layout/StepUpProcess"/>
    <dgm:cxn modelId="{E8D69C8E-B55F-488F-8AB1-B5AF204F13B8}" type="presParOf" srcId="{AA598072-E0E7-4F81-B693-62149E6EF878}" destId="{984A9BA3-3012-4D3F-AEE0-5EB8E9C12CD8}" srcOrd="1" destOrd="0" presId="urn:microsoft.com/office/officeart/2009/3/layout/StepUpProcess"/>
    <dgm:cxn modelId="{94ECE585-C9D0-414C-B43C-12DB5EDC7305}" type="presParOf" srcId="{984A9BA3-3012-4D3F-AEE0-5EB8E9C12CD8}" destId="{C43AF287-41DF-4B8A-94CF-3F818B328B5A}" srcOrd="0" destOrd="0" presId="urn:microsoft.com/office/officeart/2009/3/layout/StepUpProcess"/>
    <dgm:cxn modelId="{3C157363-1E61-42A1-A4D1-2BD6232E3D8A}" type="presParOf" srcId="{AA598072-E0E7-4F81-B693-62149E6EF878}" destId="{DC92570D-1D3E-4806-8281-98A805AD26AE}" srcOrd="2" destOrd="0" presId="urn:microsoft.com/office/officeart/2009/3/layout/StepUpProcess"/>
    <dgm:cxn modelId="{25E12F19-FC55-4650-9C68-8DBFF6C1D98F}" type="presParOf" srcId="{DC92570D-1D3E-4806-8281-98A805AD26AE}" destId="{C8CCB5FF-8DF5-4AC5-B4E9-357636B2310B}" srcOrd="0" destOrd="0" presId="urn:microsoft.com/office/officeart/2009/3/layout/StepUpProcess"/>
    <dgm:cxn modelId="{ECF1C032-D5CA-4F23-B5F9-83F7C5674B68}" type="presParOf" srcId="{DC92570D-1D3E-4806-8281-98A805AD26AE}" destId="{CB6BABB3-B2F8-49F0-955A-13DF6A0FB268}" srcOrd="1" destOrd="0" presId="urn:microsoft.com/office/officeart/2009/3/layout/StepUpProcess"/>
    <dgm:cxn modelId="{4E5B2571-7DA7-4792-9A95-9B013A431DB6}" type="presParOf" srcId="{DC92570D-1D3E-4806-8281-98A805AD26AE}" destId="{21D128F0-0642-4488-8E0C-067CF56DE58F}" srcOrd="2" destOrd="0" presId="urn:microsoft.com/office/officeart/2009/3/layout/StepUpProcess"/>
    <dgm:cxn modelId="{11A68AFE-FC1E-4787-AE88-CBB98932D9FE}" type="presParOf" srcId="{AA598072-E0E7-4F81-B693-62149E6EF878}" destId="{8C61E2E5-EFA7-4B75-8851-7524B9CE5363}" srcOrd="3" destOrd="0" presId="urn:microsoft.com/office/officeart/2009/3/layout/StepUpProcess"/>
    <dgm:cxn modelId="{2FB540A0-A59F-4371-874E-503A5C515870}" type="presParOf" srcId="{8C61E2E5-EFA7-4B75-8851-7524B9CE5363}" destId="{82DB61B2-38FA-4C81-AA58-821DC73414F6}" srcOrd="0" destOrd="0" presId="urn:microsoft.com/office/officeart/2009/3/layout/StepUpProcess"/>
    <dgm:cxn modelId="{39E1ADA1-9ACA-4692-AD07-8A12E1B8DD71}" type="presParOf" srcId="{AA598072-E0E7-4F81-B693-62149E6EF878}" destId="{527C7677-BE8B-466D-A867-9B315093D9FC}" srcOrd="4" destOrd="0" presId="urn:microsoft.com/office/officeart/2009/3/layout/StepUpProcess"/>
    <dgm:cxn modelId="{729310BC-0509-4AC3-A796-4D636C51977F}" type="presParOf" srcId="{527C7677-BE8B-466D-A867-9B315093D9FC}" destId="{7C839D60-215F-47BD-BF0F-964BC9EAEF83}" srcOrd="0" destOrd="0" presId="urn:microsoft.com/office/officeart/2009/3/layout/StepUpProcess"/>
    <dgm:cxn modelId="{99050BC1-CB0F-4096-8E69-B8D769A549ED}" type="presParOf" srcId="{527C7677-BE8B-466D-A867-9B315093D9FC}" destId="{E3D18633-18A6-40F9-9ABE-03096F1B86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15B5BB4-6101-4817-A5F7-3CA8EE7E7693}" type="doc">
      <dgm:prSet loTypeId="urn:microsoft.com/office/officeart/2009/3/layout/StepUpProcess" loCatId="process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39082E1B-44F4-4065-BBF3-1B67B3567402}">
      <dgm:prSet phldrT="[Texto]" custT="1"/>
      <dgm:spPr>
        <a:blipFill rotWithShape="0">
          <a:blip xmlns:r="http://schemas.openxmlformats.org/officeDocument/2006/relationships" r:embed="rId1"/>
          <a:stretch>
            <a:fillRect t="-168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2C441C7-B3AF-4C32-A839-08260390CBEF}" type="par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2A7A1A09-7662-4642-9C9B-BF97E1E6554C}" type="sibTrans" cxnId="{6AA64363-E7B4-4567-B4A1-C7392418D17A}">
      <dgm:prSet/>
      <dgm:spPr/>
      <dgm:t>
        <a:bodyPr/>
        <a:lstStyle/>
        <a:p>
          <a:pPr algn="ctr"/>
          <a:endParaRPr lang="en-US" sz="1800"/>
        </a:p>
      </dgm:t>
    </dgm:pt>
    <dgm:pt modelId="{0AB18D23-B52E-4659-B7E9-BC4A0B7A980B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FBA066F-8777-483E-ACA4-4E4199840A8C}" type="par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D1CBCC94-ECD5-4718-B3CF-563EA8A6264E}" type="sibTrans" cxnId="{AA0A853C-3347-4AC7-8447-B2ABE9FB0D5B}">
      <dgm:prSet/>
      <dgm:spPr/>
      <dgm:t>
        <a:bodyPr/>
        <a:lstStyle/>
        <a:p>
          <a:pPr algn="ctr"/>
          <a:endParaRPr lang="en-US" sz="1800"/>
        </a:p>
      </dgm:t>
    </dgm:pt>
    <dgm:pt modelId="{30B70470-7F38-48E0-9F76-89B442AA6EA8}">
      <dgm:prSet phldrT="[Texto]" custT="1"/>
      <dgm:spPr>
        <a:blipFill rotWithShape="0">
          <a:blip xmlns:r="http://schemas.openxmlformats.org/officeDocument/2006/relationships" r:embed="rId2"/>
          <a:stretch>
            <a:fillRect t="-1688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42B95AC-3EC5-4554-B817-4629329A5E89}" type="par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06FFD437-7D28-4F51-B574-DD7452335FA8}" type="sibTrans" cxnId="{A5733D9D-AB71-4671-9605-63B2B72CAF75}">
      <dgm:prSet/>
      <dgm:spPr/>
      <dgm:t>
        <a:bodyPr/>
        <a:lstStyle/>
        <a:p>
          <a:pPr algn="ctr"/>
          <a:endParaRPr lang="en-US" sz="1800"/>
        </a:p>
      </dgm:t>
    </dgm:pt>
    <dgm:pt modelId="{E7C005F6-6A69-4E8E-924F-2E263796003F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C01B30E8-A710-4486-986E-788E03F5A17A}" type="par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560F0F3D-B040-403A-9096-10BE842A6217}" type="sibTrans" cxnId="{8B7150DE-17D8-41C6-B6A3-4190573B18CE}">
      <dgm:prSet/>
      <dgm:spPr/>
      <dgm:t>
        <a:bodyPr/>
        <a:lstStyle/>
        <a:p>
          <a:pPr algn="ctr"/>
          <a:endParaRPr lang="en-US" sz="1800"/>
        </a:p>
      </dgm:t>
    </dgm:pt>
    <dgm:pt modelId="{70902440-2C24-4B66-A6F4-57FE3347D339}">
      <dgm:prSet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8DF29F71-ACAC-404F-9954-1BF8B2E5CCA1}">
      <dgm:prSet phldrT="[Texto]" custT="1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00783C4-070C-4FBC-8481-9073FD254F9A}">
      <dgm:prSet phldrT="[Texto]" custT="1"/>
      <dgm:spPr>
        <a:blipFill rotWithShape="0">
          <a:blip xmlns:r="http://schemas.openxmlformats.org/officeDocument/2006/relationships" r:embed="rId3"/>
          <a:stretch>
            <a:fillRect l="-1481" t="-169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ADAEB65-EC81-45FB-B08F-B9C7DFA7FD86}" type="sib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55F9B227-96EE-42E8-84D8-F2BEE8F14765}" type="parTrans" cxnId="{BF104DB2-4564-43CB-8CB2-5CC5D9BE89FB}">
      <dgm:prSet/>
      <dgm:spPr/>
      <dgm:t>
        <a:bodyPr/>
        <a:lstStyle/>
        <a:p>
          <a:pPr algn="ctr"/>
          <a:endParaRPr lang="en-US" sz="1800"/>
        </a:p>
      </dgm:t>
    </dgm:pt>
    <dgm:pt modelId="{309CB632-F364-4603-A371-CB890DB7ADB4}" type="sib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3DC0129B-D4DD-4DE6-A67C-4CD91DEEF1E2}" type="parTrans" cxnId="{407E28A2-5F36-49E2-B595-4454EA45743C}">
      <dgm:prSet/>
      <dgm:spPr/>
      <dgm:t>
        <a:bodyPr/>
        <a:lstStyle/>
        <a:p>
          <a:pPr algn="ctr"/>
          <a:endParaRPr lang="en-US" sz="1800"/>
        </a:p>
      </dgm:t>
    </dgm:pt>
    <dgm:pt modelId="{9C36E84A-3824-4EA3-89AF-A7C5E584CED2}" type="sibTrans" cxnId="{587BDD3E-B445-4664-96A1-D43ECAF19EF2}">
      <dgm:prSet/>
      <dgm:spPr/>
      <dgm:t>
        <a:bodyPr/>
        <a:lstStyle/>
        <a:p>
          <a:endParaRPr lang="en-US" sz="1800"/>
        </a:p>
      </dgm:t>
    </dgm:pt>
    <dgm:pt modelId="{80A0899B-8C30-4AD8-B525-A36BB5607AC6}" type="parTrans" cxnId="{587BDD3E-B445-4664-96A1-D43ECAF19EF2}">
      <dgm:prSet/>
      <dgm:spPr/>
      <dgm:t>
        <a:bodyPr/>
        <a:lstStyle/>
        <a:p>
          <a:endParaRPr lang="en-US" sz="1800"/>
        </a:p>
      </dgm:t>
    </dgm:pt>
    <dgm:pt modelId="{AA598072-E0E7-4F81-B693-62149E6EF878}" type="pres">
      <dgm:prSet presAssocID="{715B5BB4-6101-4817-A5F7-3CA8EE7E7693}" presName="rootnode" presStyleCnt="0">
        <dgm:presLayoutVars>
          <dgm:chMax/>
          <dgm:chPref/>
          <dgm:dir/>
          <dgm:animLvl val="lvl"/>
        </dgm:presLayoutVars>
      </dgm:prSet>
      <dgm:spPr/>
    </dgm:pt>
    <dgm:pt modelId="{0195A836-5F7F-49B1-BA20-0CF32696B46B}" type="pres">
      <dgm:prSet presAssocID="{39082E1B-44F4-4065-BBF3-1B67B3567402}" presName="composite" presStyleCnt="0"/>
      <dgm:spPr/>
    </dgm:pt>
    <dgm:pt modelId="{89DBA7C1-EA32-4331-91B3-A82674FC80C3}" type="pres">
      <dgm:prSet presAssocID="{39082E1B-44F4-4065-BBF3-1B67B3567402}" presName="LShape" presStyleLbl="alignNode1" presStyleIdx="0" presStyleCnt="5" custScaleX="214719"/>
      <dgm:spPr/>
    </dgm:pt>
    <dgm:pt modelId="{6357FFEA-D427-4BE2-A9A1-E1AC0657CB47}" type="pres">
      <dgm:prSet presAssocID="{39082E1B-44F4-4065-BBF3-1B67B3567402}" presName="ParentText" presStyleLbl="revTx" presStyleIdx="0" presStyleCnt="3" custScaleX="231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59FCE-05E4-4E33-8233-738120D34796}" type="pres">
      <dgm:prSet presAssocID="{39082E1B-44F4-4065-BBF3-1B67B3567402}" presName="Triangle" presStyleLbl="alignNode1" presStyleIdx="1" presStyleCnt="5"/>
      <dgm:spPr/>
    </dgm:pt>
    <dgm:pt modelId="{984A9BA3-3012-4D3F-AEE0-5EB8E9C12CD8}" type="pres">
      <dgm:prSet presAssocID="{2A7A1A09-7662-4642-9C9B-BF97E1E6554C}" presName="sibTrans" presStyleCnt="0"/>
      <dgm:spPr/>
    </dgm:pt>
    <dgm:pt modelId="{C43AF287-41DF-4B8A-94CF-3F818B328B5A}" type="pres">
      <dgm:prSet presAssocID="{2A7A1A09-7662-4642-9C9B-BF97E1E6554C}" presName="space" presStyleCnt="0"/>
      <dgm:spPr/>
    </dgm:pt>
    <dgm:pt modelId="{DC92570D-1D3E-4806-8281-98A805AD26AE}" type="pres">
      <dgm:prSet presAssocID="{30B70470-7F38-48E0-9F76-89B442AA6EA8}" presName="composite" presStyleCnt="0"/>
      <dgm:spPr/>
    </dgm:pt>
    <dgm:pt modelId="{C8CCB5FF-8DF5-4AC5-B4E9-357636B2310B}" type="pres">
      <dgm:prSet presAssocID="{30B70470-7F38-48E0-9F76-89B442AA6EA8}" presName="LShape" presStyleLbl="alignNode1" presStyleIdx="2" presStyleCnt="5"/>
      <dgm:spPr/>
    </dgm:pt>
    <dgm:pt modelId="{CB6BABB3-B2F8-49F0-955A-13DF6A0FB268}" type="pres">
      <dgm:prSet presAssocID="{30B70470-7F38-48E0-9F76-89B442AA6EA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1D128F0-0642-4488-8E0C-067CF56DE58F}" type="pres">
      <dgm:prSet presAssocID="{30B70470-7F38-48E0-9F76-89B442AA6EA8}" presName="Triangle" presStyleLbl="alignNode1" presStyleIdx="3" presStyleCnt="5"/>
      <dgm:spPr/>
    </dgm:pt>
    <dgm:pt modelId="{8C61E2E5-EFA7-4B75-8851-7524B9CE5363}" type="pres">
      <dgm:prSet presAssocID="{06FFD437-7D28-4F51-B574-DD7452335FA8}" presName="sibTrans" presStyleCnt="0"/>
      <dgm:spPr/>
    </dgm:pt>
    <dgm:pt modelId="{82DB61B2-38FA-4C81-AA58-821DC73414F6}" type="pres">
      <dgm:prSet presAssocID="{06FFD437-7D28-4F51-B574-DD7452335FA8}" presName="space" presStyleCnt="0"/>
      <dgm:spPr/>
    </dgm:pt>
    <dgm:pt modelId="{527C7677-BE8B-466D-A867-9B315093D9FC}" type="pres">
      <dgm:prSet presAssocID="{500783C4-070C-4FBC-8481-9073FD254F9A}" presName="composite" presStyleCnt="0"/>
      <dgm:spPr/>
    </dgm:pt>
    <dgm:pt modelId="{7C839D60-215F-47BD-BF0F-964BC9EAEF83}" type="pres">
      <dgm:prSet presAssocID="{500783C4-070C-4FBC-8481-9073FD254F9A}" presName="LShape" presStyleLbl="alignNode1" presStyleIdx="4" presStyleCnt="5" custLinFactNeighborX="-97037" custLinFactNeighborY="-21072"/>
      <dgm:spPr/>
    </dgm:pt>
    <dgm:pt modelId="{E3D18633-18A6-40F9-9ABE-03096F1B8643}" type="pres">
      <dgm:prSet presAssocID="{500783C4-070C-4FBC-8481-9073FD254F9A}" presName="ParentText" presStyleLbl="revTx" presStyleIdx="2" presStyleCnt="3" custLinFactX="-7484" custLinFactNeighborX="-100000" custLinFactNeighborY="-16003">
        <dgm:presLayoutVars>
          <dgm:chMax val="0"/>
          <dgm:chPref val="0"/>
          <dgm:bulletEnabled val="1"/>
        </dgm:presLayoutVars>
      </dgm:prSet>
      <dgm:spPr/>
    </dgm:pt>
  </dgm:ptLst>
  <dgm:cxnLst>
    <dgm:cxn modelId="{2B4B0537-EC31-4F9F-BD1F-F94BD9AEB2BC}" type="presOf" srcId="{39082E1B-44F4-4065-BBF3-1B67B3567402}" destId="{6357FFEA-D427-4BE2-A9A1-E1AC0657CB47}" srcOrd="0" destOrd="0" presId="urn:microsoft.com/office/officeart/2009/3/layout/StepUpProcess"/>
    <dgm:cxn modelId="{8B7150DE-17D8-41C6-B6A3-4190573B18CE}" srcId="{30B70470-7F38-48E0-9F76-89B442AA6EA8}" destId="{E7C005F6-6A69-4E8E-924F-2E263796003F}" srcOrd="0" destOrd="0" parTransId="{C01B30E8-A710-4486-986E-788E03F5A17A}" sibTransId="{560F0F3D-B040-403A-9096-10BE842A6217}"/>
    <dgm:cxn modelId="{5E55EF7A-9C19-4E7A-96D9-DFCD9E125822}" type="presOf" srcId="{70902440-2C24-4B66-A6F4-57FE3347D339}" destId="{E3D18633-18A6-40F9-9ABE-03096F1B8643}" srcOrd="0" destOrd="2" presId="urn:microsoft.com/office/officeart/2009/3/layout/StepUpProcess"/>
    <dgm:cxn modelId="{587BDD3E-B445-4664-96A1-D43ECAF19EF2}" srcId="{500783C4-070C-4FBC-8481-9073FD254F9A}" destId="{8DF29F71-ACAC-404F-9954-1BF8B2E5CCA1}" srcOrd="0" destOrd="0" parTransId="{80A0899B-8C30-4AD8-B525-A36BB5607AC6}" sibTransId="{9C36E84A-3824-4EA3-89AF-A7C5E584CED2}"/>
    <dgm:cxn modelId="{76C9EEF2-4EF1-4B3D-A86A-CDCACC2B373A}" type="presOf" srcId="{500783C4-070C-4FBC-8481-9073FD254F9A}" destId="{E3D18633-18A6-40F9-9ABE-03096F1B8643}" srcOrd="0" destOrd="0" presId="urn:microsoft.com/office/officeart/2009/3/layout/StepUpProcess"/>
    <dgm:cxn modelId="{85AF77E4-6705-4A98-8772-B334BD3BEDF6}" type="presOf" srcId="{715B5BB4-6101-4817-A5F7-3CA8EE7E7693}" destId="{AA598072-E0E7-4F81-B693-62149E6EF878}" srcOrd="0" destOrd="0" presId="urn:microsoft.com/office/officeart/2009/3/layout/StepUpProcess"/>
    <dgm:cxn modelId="{FF3620E2-B3BD-47D6-A093-C5FDB6762D9F}" type="presOf" srcId="{0AB18D23-B52E-4659-B7E9-BC4A0B7A980B}" destId="{6357FFEA-D427-4BE2-A9A1-E1AC0657CB47}" srcOrd="0" destOrd="1" presId="urn:microsoft.com/office/officeart/2009/3/layout/StepUpProcess"/>
    <dgm:cxn modelId="{3F1D01C1-AE97-4BF7-96B3-054780E4F605}" type="presOf" srcId="{8DF29F71-ACAC-404F-9954-1BF8B2E5CCA1}" destId="{E3D18633-18A6-40F9-9ABE-03096F1B8643}" srcOrd="0" destOrd="1" presId="urn:microsoft.com/office/officeart/2009/3/layout/StepUpProcess"/>
    <dgm:cxn modelId="{AA0A853C-3347-4AC7-8447-B2ABE9FB0D5B}" srcId="{39082E1B-44F4-4065-BBF3-1B67B3567402}" destId="{0AB18D23-B52E-4659-B7E9-BC4A0B7A980B}" srcOrd="0" destOrd="0" parTransId="{0FBA066F-8777-483E-ACA4-4E4199840A8C}" sibTransId="{D1CBCC94-ECD5-4718-B3CF-563EA8A6264E}"/>
    <dgm:cxn modelId="{BF104DB2-4564-43CB-8CB2-5CC5D9BE89FB}" srcId="{715B5BB4-6101-4817-A5F7-3CA8EE7E7693}" destId="{500783C4-070C-4FBC-8481-9073FD254F9A}" srcOrd="2" destOrd="0" parTransId="{55F9B227-96EE-42E8-84D8-F2BEE8F14765}" sibTransId="{1ADAEB65-EC81-45FB-B08F-B9C7DFA7FD86}"/>
    <dgm:cxn modelId="{D95D0BF9-97DA-4329-B527-AB86336FD127}" type="presOf" srcId="{30B70470-7F38-48E0-9F76-89B442AA6EA8}" destId="{CB6BABB3-B2F8-49F0-955A-13DF6A0FB268}" srcOrd="0" destOrd="0" presId="urn:microsoft.com/office/officeart/2009/3/layout/StepUpProcess"/>
    <dgm:cxn modelId="{407E28A2-5F36-49E2-B595-4454EA45743C}" srcId="{500783C4-070C-4FBC-8481-9073FD254F9A}" destId="{70902440-2C24-4B66-A6F4-57FE3347D339}" srcOrd="1" destOrd="0" parTransId="{3DC0129B-D4DD-4DE6-A67C-4CD91DEEF1E2}" sibTransId="{309CB632-F364-4603-A371-CB890DB7ADB4}"/>
    <dgm:cxn modelId="{A5733D9D-AB71-4671-9605-63B2B72CAF75}" srcId="{715B5BB4-6101-4817-A5F7-3CA8EE7E7693}" destId="{30B70470-7F38-48E0-9F76-89B442AA6EA8}" srcOrd="1" destOrd="0" parTransId="{642B95AC-3EC5-4554-B817-4629329A5E89}" sibTransId="{06FFD437-7D28-4F51-B574-DD7452335FA8}"/>
    <dgm:cxn modelId="{89349C22-C711-471C-A91C-EAFBDE727534}" type="presOf" srcId="{E7C005F6-6A69-4E8E-924F-2E263796003F}" destId="{CB6BABB3-B2F8-49F0-955A-13DF6A0FB268}" srcOrd="0" destOrd="1" presId="urn:microsoft.com/office/officeart/2009/3/layout/StepUpProcess"/>
    <dgm:cxn modelId="{6AA64363-E7B4-4567-B4A1-C7392418D17A}" srcId="{715B5BB4-6101-4817-A5F7-3CA8EE7E7693}" destId="{39082E1B-44F4-4065-BBF3-1B67B3567402}" srcOrd="0" destOrd="0" parTransId="{42C441C7-B3AF-4C32-A839-08260390CBEF}" sibTransId="{2A7A1A09-7662-4642-9C9B-BF97E1E6554C}"/>
    <dgm:cxn modelId="{0A0D3310-9876-4563-BF8E-8AEE8F8766D3}" type="presParOf" srcId="{AA598072-E0E7-4F81-B693-62149E6EF878}" destId="{0195A836-5F7F-49B1-BA20-0CF32696B46B}" srcOrd="0" destOrd="0" presId="urn:microsoft.com/office/officeart/2009/3/layout/StepUpProcess"/>
    <dgm:cxn modelId="{EF859918-249A-4F6F-9F39-C97A7404A6D3}" type="presParOf" srcId="{0195A836-5F7F-49B1-BA20-0CF32696B46B}" destId="{89DBA7C1-EA32-4331-91B3-A82674FC80C3}" srcOrd="0" destOrd="0" presId="urn:microsoft.com/office/officeart/2009/3/layout/StepUpProcess"/>
    <dgm:cxn modelId="{A9730E1A-7D9B-4D0A-A986-1A920C4603D4}" type="presParOf" srcId="{0195A836-5F7F-49B1-BA20-0CF32696B46B}" destId="{6357FFEA-D427-4BE2-A9A1-E1AC0657CB47}" srcOrd="1" destOrd="0" presId="urn:microsoft.com/office/officeart/2009/3/layout/StepUpProcess"/>
    <dgm:cxn modelId="{FDB96654-AC19-4501-89D3-7D4A6AF8289B}" type="presParOf" srcId="{0195A836-5F7F-49B1-BA20-0CF32696B46B}" destId="{27D59FCE-05E4-4E33-8233-738120D34796}" srcOrd="2" destOrd="0" presId="urn:microsoft.com/office/officeart/2009/3/layout/StepUpProcess"/>
    <dgm:cxn modelId="{E8D69C8E-B55F-488F-8AB1-B5AF204F13B8}" type="presParOf" srcId="{AA598072-E0E7-4F81-B693-62149E6EF878}" destId="{984A9BA3-3012-4D3F-AEE0-5EB8E9C12CD8}" srcOrd="1" destOrd="0" presId="urn:microsoft.com/office/officeart/2009/3/layout/StepUpProcess"/>
    <dgm:cxn modelId="{94ECE585-C9D0-414C-B43C-12DB5EDC7305}" type="presParOf" srcId="{984A9BA3-3012-4D3F-AEE0-5EB8E9C12CD8}" destId="{C43AF287-41DF-4B8A-94CF-3F818B328B5A}" srcOrd="0" destOrd="0" presId="urn:microsoft.com/office/officeart/2009/3/layout/StepUpProcess"/>
    <dgm:cxn modelId="{3C157363-1E61-42A1-A4D1-2BD6232E3D8A}" type="presParOf" srcId="{AA598072-E0E7-4F81-B693-62149E6EF878}" destId="{DC92570D-1D3E-4806-8281-98A805AD26AE}" srcOrd="2" destOrd="0" presId="urn:microsoft.com/office/officeart/2009/3/layout/StepUpProcess"/>
    <dgm:cxn modelId="{25E12F19-FC55-4650-9C68-8DBFF6C1D98F}" type="presParOf" srcId="{DC92570D-1D3E-4806-8281-98A805AD26AE}" destId="{C8CCB5FF-8DF5-4AC5-B4E9-357636B2310B}" srcOrd="0" destOrd="0" presId="urn:microsoft.com/office/officeart/2009/3/layout/StepUpProcess"/>
    <dgm:cxn modelId="{ECF1C032-D5CA-4F23-B5F9-83F7C5674B68}" type="presParOf" srcId="{DC92570D-1D3E-4806-8281-98A805AD26AE}" destId="{CB6BABB3-B2F8-49F0-955A-13DF6A0FB268}" srcOrd="1" destOrd="0" presId="urn:microsoft.com/office/officeart/2009/3/layout/StepUpProcess"/>
    <dgm:cxn modelId="{4E5B2571-7DA7-4792-9A95-9B013A431DB6}" type="presParOf" srcId="{DC92570D-1D3E-4806-8281-98A805AD26AE}" destId="{21D128F0-0642-4488-8E0C-067CF56DE58F}" srcOrd="2" destOrd="0" presId="urn:microsoft.com/office/officeart/2009/3/layout/StepUpProcess"/>
    <dgm:cxn modelId="{11A68AFE-FC1E-4787-AE88-CBB98932D9FE}" type="presParOf" srcId="{AA598072-E0E7-4F81-B693-62149E6EF878}" destId="{8C61E2E5-EFA7-4B75-8851-7524B9CE5363}" srcOrd="3" destOrd="0" presId="urn:microsoft.com/office/officeart/2009/3/layout/StepUpProcess"/>
    <dgm:cxn modelId="{2FB540A0-A59F-4371-874E-503A5C515870}" type="presParOf" srcId="{8C61E2E5-EFA7-4B75-8851-7524B9CE5363}" destId="{82DB61B2-38FA-4C81-AA58-821DC73414F6}" srcOrd="0" destOrd="0" presId="urn:microsoft.com/office/officeart/2009/3/layout/StepUpProcess"/>
    <dgm:cxn modelId="{39E1ADA1-9ACA-4692-AD07-8A12E1B8DD71}" type="presParOf" srcId="{AA598072-E0E7-4F81-B693-62149E6EF878}" destId="{527C7677-BE8B-466D-A867-9B315093D9FC}" srcOrd="4" destOrd="0" presId="urn:microsoft.com/office/officeart/2009/3/layout/StepUpProcess"/>
    <dgm:cxn modelId="{729310BC-0509-4AC3-A796-4D636C51977F}" type="presParOf" srcId="{527C7677-BE8B-466D-A867-9B315093D9FC}" destId="{7C839D60-215F-47BD-BF0F-964BC9EAEF83}" srcOrd="0" destOrd="0" presId="urn:microsoft.com/office/officeart/2009/3/layout/StepUpProcess"/>
    <dgm:cxn modelId="{99050BC1-CB0F-4096-8E69-B8D769A549ED}" type="presParOf" srcId="{527C7677-BE8B-466D-A867-9B315093D9FC}" destId="{E3D18633-18A6-40F9-9ABE-03096F1B864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7709DA4-90DE-43D5-A36C-40BAAA116803}" type="doc">
      <dgm:prSet loTypeId="urn:microsoft.com/office/officeart/2005/8/layout/process4" loCatId="process" qsTypeId="urn:microsoft.com/office/officeart/2005/8/quickstyle/simple3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4A146FF-06D5-4F87-8279-F6E54366CF9B}">
      <dgm:prSet phldrT="[Texto]" custT="1"/>
      <dgm:spPr/>
      <dgm:t>
        <a:bodyPr/>
        <a:lstStyle/>
        <a:p>
          <a:pPr algn="just"/>
          <a:r>
            <a:rPr lang="es-ES" sz="16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Las zonas aledañas a las vías principales como la Av. Simón Bolívar y zonas de quebradas presentes en las laderas del Pichincha presentan probabilidad muy alta a ocurrencia de deslizamientos.</a:t>
          </a:r>
          <a:endParaRPr lang="en-US" sz="1600" dirty="0">
            <a:latin typeface="Arial    "/>
          </a:endParaRPr>
        </a:p>
      </dgm:t>
    </dgm:pt>
    <dgm:pt modelId="{B167889A-6707-45D5-8A66-AE283FC16BF3}" type="parTrans" cxnId="{6E7B6A22-B127-4977-B698-7140B16DE624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31755EBE-A436-4430-B438-4E640EA1D3C0}" type="sibTrans" cxnId="{6E7B6A22-B127-4977-B698-7140B16DE624}">
      <dgm:prSet custT="1"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0F4C66FF-BA9A-474C-B8DC-15C6A96B3CDC}">
      <dgm:prSet phldrT="[Texto]" custT="1"/>
      <dgm:spPr/>
      <dgm:t>
        <a:bodyPr/>
        <a:lstStyle/>
        <a:p>
          <a:pPr algn="just"/>
          <a:r>
            <a:rPr lang="es-ES" sz="16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Las zonas de probabilidad alta a ocurrencia se presentan tanto cercanas al parque Metropolitano, como en las laderas del Pichincha, en el sector de Atucucho a causa de pendientes superiores a 25% y también a la falta de vegetación cercana a los ríos.</a:t>
          </a:r>
          <a:endParaRPr lang="en-US" sz="1600" dirty="0">
            <a:latin typeface="Arial    "/>
          </a:endParaRPr>
        </a:p>
      </dgm:t>
    </dgm:pt>
    <dgm:pt modelId="{49C98444-3AF2-456E-BA07-A8322F151E04}" type="parTrans" cxnId="{278CE7C0-1433-4355-A8A3-B981E073B678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98EFAB47-1DFF-424D-83AF-2A44BEB25172}" type="sibTrans" cxnId="{278CE7C0-1433-4355-A8A3-B981E073B678}">
      <dgm:prSet custT="1"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CC6A285E-D39C-4F39-8E4D-FDF0BBE7DAC5}">
      <dgm:prSet phldrT="[Texto]" custT="1"/>
      <dgm:spPr/>
      <dgm:t>
        <a:bodyPr/>
        <a:lstStyle/>
        <a:p>
          <a:pPr algn="just"/>
          <a:r>
            <a:rPr lang="es-ES" sz="1600" dirty="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Las zonas de baja probabilidad de ocurrencia se presentan mayoritariamente en la zona urbana en todos los modelos, va desde sectores aledaños al </a:t>
          </a:r>
          <a:r>
            <a:rPr lang="es-ES" sz="1600" dirty="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parque Bicentenario </a:t>
          </a:r>
          <a:r>
            <a:rPr lang="es-ES" sz="1600" dirty="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hasta la Av. Patria.</a:t>
          </a:r>
          <a:endParaRPr lang="en-US" sz="1600" dirty="0">
            <a:latin typeface="Arial    "/>
          </a:endParaRPr>
        </a:p>
      </dgm:t>
    </dgm:pt>
    <dgm:pt modelId="{16FF8270-EF6F-49DB-A8C1-D74E277683E3}" type="parTrans" cxnId="{2A0E30BC-3C97-4C24-942A-B6A71E0FFD66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6DCDD4E0-0BC6-4775-83F4-820285DFC221}" type="sibTrans" cxnId="{2A0E30BC-3C97-4C24-942A-B6A71E0FFD66}">
      <dgm:prSet custT="1"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DF439461-C2CC-4D53-A92F-1F6D4E13D2A8}">
      <dgm:prSet phldrT="[Texto]" custT="1"/>
      <dgm:spPr/>
      <dgm:t>
        <a:bodyPr/>
        <a:lstStyle/>
        <a:p>
          <a:pPr algn="just"/>
          <a:r>
            <a:rPr lang="es-ES" sz="16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 mayoría de puntos muestreados en campo, se concentran en las probabilidades alta y muy alta de los 6 modelos analizados.</a:t>
          </a:r>
          <a:endParaRPr lang="en-US" sz="1600" dirty="0">
            <a:latin typeface="Arial    "/>
          </a:endParaRPr>
        </a:p>
      </dgm:t>
    </dgm:pt>
    <dgm:pt modelId="{6C99D0B0-497C-4BF6-91EA-569B42D030BC}" type="parTrans" cxnId="{F42078F1-831E-4D37-956F-23F2B0599A28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C9B9A730-2B26-478F-8044-F1BBD80B5823}" type="sibTrans" cxnId="{F42078F1-831E-4D37-956F-23F2B0599A28}">
      <dgm:prSet custT="1"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4EC289C7-4D2D-4587-B949-8CC02B84CC37}">
      <dgm:prSet phldrT="[Texto]" custT="1"/>
      <dgm:spPr/>
      <dgm:t>
        <a:bodyPr/>
        <a:lstStyle/>
        <a:p>
          <a:pPr algn="just"/>
          <a:r>
            <a:rPr lang="es-ES" sz="16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Ningún modelo presenta puntos de presencia en la categoría baja de probabilidad de ocurrencia a deslizamientos</a:t>
          </a:r>
          <a:endParaRPr lang="en-US" sz="1600" dirty="0">
            <a:latin typeface="Arial    "/>
          </a:endParaRPr>
        </a:p>
      </dgm:t>
    </dgm:pt>
    <dgm:pt modelId="{F79B8C6A-9E6D-44A3-81B9-9F1B53590CA4}" type="parTrans" cxnId="{333FC960-F3E9-4FB9-8A48-76B65020CD07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C0A59AF9-352F-433B-BF15-DD58670EAE2F}" type="sibTrans" cxnId="{333FC960-F3E9-4FB9-8A48-76B65020CD07}">
      <dgm:prSet/>
      <dgm:spPr/>
      <dgm:t>
        <a:bodyPr/>
        <a:lstStyle/>
        <a:p>
          <a:pPr algn="just"/>
          <a:endParaRPr lang="en-US" sz="1600">
            <a:solidFill>
              <a:schemeClr val="tx1"/>
            </a:solidFill>
            <a:latin typeface="Arial    "/>
          </a:endParaRPr>
        </a:p>
      </dgm:t>
    </dgm:pt>
    <dgm:pt modelId="{6116411B-9E30-4A3D-819F-0DFE7180AC54}" type="pres">
      <dgm:prSet presAssocID="{27709DA4-90DE-43D5-A36C-40BAAA11680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BB8054-D093-43F4-B3F0-63AB67A9578B}" type="pres">
      <dgm:prSet presAssocID="{4EC289C7-4D2D-4587-B949-8CC02B84CC37}" presName="boxAndChildren" presStyleCnt="0"/>
      <dgm:spPr/>
    </dgm:pt>
    <dgm:pt modelId="{53CF91FD-4982-408E-A5EB-96D44A457A8E}" type="pres">
      <dgm:prSet presAssocID="{4EC289C7-4D2D-4587-B949-8CC02B84CC37}" presName="parentTextBox" presStyleLbl="node1" presStyleIdx="0" presStyleCnt="5"/>
      <dgm:spPr/>
      <dgm:t>
        <a:bodyPr/>
        <a:lstStyle/>
        <a:p>
          <a:endParaRPr lang="en-US"/>
        </a:p>
      </dgm:t>
    </dgm:pt>
    <dgm:pt modelId="{6D138EB1-C537-4551-8F68-BC5C64C12A34}" type="pres">
      <dgm:prSet presAssocID="{C9B9A730-2B26-478F-8044-F1BBD80B5823}" presName="sp" presStyleCnt="0"/>
      <dgm:spPr/>
    </dgm:pt>
    <dgm:pt modelId="{E2B37760-937E-4E54-B90A-8A4D3E57537C}" type="pres">
      <dgm:prSet presAssocID="{DF439461-C2CC-4D53-A92F-1F6D4E13D2A8}" presName="arrowAndChildren" presStyleCnt="0"/>
      <dgm:spPr/>
    </dgm:pt>
    <dgm:pt modelId="{4860C423-12FF-4BDF-A638-7E9D6625A0A8}" type="pres">
      <dgm:prSet presAssocID="{DF439461-C2CC-4D53-A92F-1F6D4E13D2A8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BEB03508-4FAD-4725-802C-69AE531ECAC8}" type="pres">
      <dgm:prSet presAssocID="{6DCDD4E0-0BC6-4775-83F4-820285DFC221}" presName="sp" presStyleCnt="0"/>
      <dgm:spPr/>
    </dgm:pt>
    <dgm:pt modelId="{9671790B-CDA9-453C-BAE7-A477BD76B6B9}" type="pres">
      <dgm:prSet presAssocID="{CC6A285E-D39C-4F39-8E4D-FDF0BBE7DAC5}" presName="arrowAndChildren" presStyleCnt="0"/>
      <dgm:spPr/>
    </dgm:pt>
    <dgm:pt modelId="{4F2F20A0-2602-4A22-BEF1-5F0644E8FA7C}" type="pres">
      <dgm:prSet presAssocID="{CC6A285E-D39C-4F39-8E4D-FDF0BBE7DAC5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16027D8D-1F39-43EF-81E3-2F1D5543E477}" type="pres">
      <dgm:prSet presAssocID="{98EFAB47-1DFF-424D-83AF-2A44BEB25172}" presName="sp" presStyleCnt="0"/>
      <dgm:spPr/>
    </dgm:pt>
    <dgm:pt modelId="{C2BDEE93-6349-4DD4-AA44-E2B2EA72A0E2}" type="pres">
      <dgm:prSet presAssocID="{0F4C66FF-BA9A-474C-B8DC-15C6A96B3CDC}" presName="arrowAndChildren" presStyleCnt="0"/>
      <dgm:spPr/>
    </dgm:pt>
    <dgm:pt modelId="{07951294-D844-4A80-A835-F35013EE6BD6}" type="pres">
      <dgm:prSet presAssocID="{0F4C66FF-BA9A-474C-B8DC-15C6A96B3CDC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E09B6BFA-B583-4707-91AA-2984C4722ACD}" type="pres">
      <dgm:prSet presAssocID="{31755EBE-A436-4430-B438-4E640EA1D3C0}" presName="sp" presStyleCnt="0"/>
      <dgm:spPr/>
    </dgm:pt>
    <dgm:pt modelId="{7C1E2C3B-6672-4778-8636-71629B0086A0}" type="pres">
      <dgm:prSet presAssocID="{24A146FF-06D5-4F87-8279-F6E54366CF9B}" presName="arrowAndChildren" presStyleCnt="0"/>
      <dgm:spPr/>
    </dgm:pt>
    <dgm:pt modelId="{ECCC9F04-01EF-430D-9A5D-FD2E074B77FA}" type="pres">
      <dgm:prSet presAssocID="{24A146FF-06D5-4F87-8279-F6E54366CF9B}" presName="parentTextArrow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333FC960-F3E9-4FB9-8A48-76B65020CD07}" srcId="{27709DA4-90DE-43D5-A36C-40BAAA116803}" destId="{4EC289C7-4D2D-4587-B949-8CC02B84CC37}" srcOrd="4" destOrd="0" parTransId="{F79B8C6A-9E6D-44A3-81B9-9F1B53590CA4}" sibTransId="{C0A59AF9-352F-433B-BF15-DD58670EAE2F}"/>
    <dgm:cxn modelId="{5479A393-453A-4989-BBDF-F7727EA5BB25}" type="presOf" srcId="{CC6A285E-D39C-4F39-8E4D-FDF0BBE7DAC5}" destId="{4F2F20A0-2602-4A22-BEF1-5F0644E8FA7C}" srcOrd="0" destOrd="0" presId="urn:microsoft.com/office/officeart/2005/8/layout/process4"/>
    <dgm:cxn modelId="{278CE7C0-1433-4355-A8A3-B981E073B678}" srcId="{27709DA4-90DE-43D5-A36C-40BAAA116803}" destId="{0F4C66FF-BA9A-474C-B8DC-15C6A96B3CDC}" srcOrd="1" destOrd="0" parTransId="{49C98444-3AF2-456E-BA07-A8322F151E04}" sibTransId="{98EFAB47-1DFF-424D-83AF-2A44BEB25172}"/>
    <dgm:cxn modelId="{E3B0A300-4E8C-4241-8C5D-975B9664262F}" type="presOf" srcId="{DF439461-C2CC-4D53-A92F-1F6D4E13D2A8}" destId="{4860C423-12FF-4BDF-A638-7E9D6625A0A8}" srcOrd="0" destOrd="0" presId="urn:microsoft.com/office/officeart/2005/8/layout/process4"/>
    <dgm:cxn modelId="{F42078F1-831E-4D37-956F-23F2B0599A28}" srcId="{27709DA4-90DE-43D5-A36C-40BAAA116803}" destId="{DF439461-C2CC-4D53-A92F-1F6D4E13D2A8}" srcOrd="3" destOrd="0" parTransId="{6C99D0B0-497C-4BF6-91EA-569B42D030BC}" sibTransId="{C9B9A730-2B26-478F-8044-F1BBD80B5823}"/>
    <dgm:cxn modelId="{2A0E30BC-3C97-4C24-942A-B6A71E0FFD66}" srcId="{27709DA4-90DE-43D5-A36C-40BAAA116803}" destId="{CC6A285E-D39C-4F39-8E4D-FDF0BBE7DAC5}" srcOrd="2" destOrd="0" parTransId="{16FF8270-EF6F-49DB-A8C1-D74E277683E3}" sibTransId="{6DCDD4E0-0BC6-4775-83F4-820285DFC221}"/>
    <dgm:cxn modelId="{669E1F66-D91E-40D3-8663-C0A9AD0BD078}" type="presOf" srcId="{0F4C66FF-BA9A-474C-B8DC-15C6A96B3CDC}" destId="{07951294-D844-4A80-A835-F35013EE6BD6}" srcOrd="0" destOrd="0" presId="urn:microsoft.com/office/officeart/2005/8/layout/process4"/>
    <dgm:cxn modelId="{266042D6-9826-4B83-9D80-289D3944CB76}" type="presOf" srcId="{24A146FF-06D5-4F87-8279-F6E54366CF9B}" destId="{ECCC9F04-01EF-430D-9A5D-FD2E074B77FA}" srcOrd="0" destOrd="0" presId="urn:microsoft.com/office/officeart/2005/8/layout/process4"/>
    <dgm:cxn modelId="{6E7B6A22-B127-4977-B698-7140B16DE624}" srcId="{27709DA4-90DE-43D5-A36C-40BAAA116803}" destId="{24A146FF-06D5-4F87-8279-F6E54366CF9B}" srcOrd="0" destOrd="0" parTransId="{B167889A-6707-45D5-8A66-AE283FC16BF3}" sibTransId="{31755EBE-A436-4430-B438-4E640EA1D3C0}"/>
    <dgm:cxn modelId="{F3FEC113-EAD6-4FE6-B4EC-4887D1123357}" type="presOf" srcId="{27709DA4-90DE-43D5-A36C-40BAAA116803}" destId="{6116411B-9E30-4A3D-819F-0DFE7180AC54}" srcOrd="0" destOrd="0" presId="urn:microsoft.com/office/officeart/2005/8/layout/process4"/>
    <dgm:cxn modelId="{06FE3B89-197A-424E-8873-188C0C205D6D}" type="presOf" srcId="{4EC289C7-4D2D-4587-B949-8CC02B84CC37}" destId="{53CF91FD-4982-408E-A5EB-96D44A457A8E}" srcOrd="0" destOrd="0" presId="urn:microsoft.com/office/officeart/2005/8/layout/process4"/>
    <dgm:cxn modelId="{A6152B3B-DCD0-468A-B55A-CEB0B4E9EE19}" type="presParOf" srcId="{6116411B-9E30-4A3D-819F-0DFE7180AC54}" destId="{C1BB8054-D093-43F4-B3F0-63AB67A9578B}" srcOrd="0" destOrd="0" presId="urn:microsoft.com/office/officeart/2005/8/layout/process4"/>
    <dgm:cxn modelId="{CDEF6C63-8767-4CFB-B71D-79131A7DF151}" type="presParOf" srcId="{C1BB8054-D093-43F4-B3F0-63AB67A9578B}" destId="{53CF91FD-4982-408E-A5EB-96D44A457A8E}" srcOrd="0" destOrd="0" presId="urn:microsoft.com/office/officeart/2005/8/layout/process4"/>
    <dgm:cxn modelId="{88696D56-599F-4580-9B38-232DDC1CBA9B}" type="presParOf" srcId="{6116411B-9E30-4A3D-819F-0DFE7180AC54}" destId="{6D138EB1-C537-4551-8F68-BC5C64C12A34}" srcOrd="1" destOrd="0" presId="urn:microsoft.com/office/officeart/2005/8/layout/process4"/>
    <dgm:cxn modelId="{4CDAAD90-0641-4A04-9E01-F9638C072F5B}" type="presParOf" srcId="{6116411B-9E30-4A3D-819F-0DFE7180AC54}" destId="{E2B37760-937E-4E54-B90A-8A4D3E57537C}" srcOrd="2" destOrd="0" presId="urn:microsoft.com/office/officeart/2005/8/layout/process4"/>
    <dgm:cxn modelId="{2D8F94B9-5766-40F7-AAF0-FBE9F283D59C}" type="presParOf" srcId="{E2B37760-937E-4E54-B90A-8A4D3E57537C}" destId="{4860C423-12FF-4BDF-A638-7E9D6625A0A8}" srcOrd="0" destOrd="0" presId="urn:microsoft.com/office/officeart/2005/8/layout/process4"/>
    <dgm:cxn modelId="{5668AF20-CCCA-45A7-9C9C-162647B34408}" type="presParOf" srcId="{6116411B-9E30-4A3D-819F-0DFE7180AC54}" destId="{BEB03508-4FAD-4725-802C-69AE531ECAC8}" srcOrd="3" destOrd="0" presId="urn:microsoft.com/office/officeart/2005/8/layout/process4"/>
    <dgm:cxn modelId="{9C5493D0-5BE4-4CB7-8080-CAB244122F7D}" type="presParOf" srcId="{6116411B-9E30-4A3D-819F-0DFE7180AC54}" destId="{9671790B-CDA9-453C-BAE7-A477BD76B6B9}" srcOrd="4" destOrd="0" presId="urn:microsoft.com/office/officeart/2005/8/layout/process4"/>
    <dgm:cxn modelId="{0AB04310-C456-42EC-AA57-552A61747FC3}" type="presParOf" srcId="{9671790B-CDA9-453C-BAE7-A477BD76B6B9}" destId="{4F2F20A0-2602-4A22-BEF1-5F0644E8FA7C}" srcOrd="0" destOrd="0" presId="urn:microsoft.com/office/officeart/2005/8/layout/process4"/>
    <dgm:cxn modelId="{D21AC156-9B1D-4D21-9D6D-A3B6735CE7B2}" type="presParOf" srcId="{6116411B-9E30-4A3D-819F-0DFE7180AC54}" destId="{16027D8D-1F39-43EF-81E3-2F1D5543E477}" srcOrd="5" destOrd="0" presId="urn:microsoft.com/office/officeart/2005/8/layout/process4"/>
    <dgm:cxn modelId="{0E5E57C7-72A8-4FDB-A013-6C7B2DD47A57}" type="presParOf" srcId="{6116411B-9E30-4A3D-819F-0DFE7180AC54}" destId="{C2BDEE93-6349-4DD4-AA44-E2B2EA72A0E2}" srcOrd="6" destOrd="0" presId="urn:microsoft.com/office/officeart/2005/8/layout/process4"/>
    <dgm:cxn modelId="{09B32842-17D8-42A2-AEA3-C46ED2363DFA}" type="presParOf" srcId="{C2BDEE93-6349-4DD4-AA44-E2B2EA72A0E2}" destId="{07951294-D844-4A80-A835-F35013EE6BD6}" srcOrd="0" destOrd="0" presId="urn:microsoft.com/office/officeart/2005/8/layout/process4"/>
    <dgm:cxn modelId="{228F0021-C9BC-48C3-89B4-2DA693755321}" type="presParOf" srcId="{6116411B-9E30-4A3D-819F-0DFE7180AC54}" destId="{E09B6BFA-B583-4707-91AA-2984C4722ACD}" srcOrd="7" destOrd="0" presId="urn:microsoft.com/office/officeart/2005/8/layout/process4"/>
    <dgm:cxn modelId="{C59BF5F1-76B7-4447-B45D-127C0EB9D606}" type="presParOf" srcId="{6116411B-9E30-4A3D-819F-0DFE7180AC54}" destId="{7C1E2C3B-6672-4778-8636-71629B0086A0}" srcOrd="8" destOrd="0" presId="urn:microsoft.com/office/officeart/2005/8/layout/process4"/>
    <dgm:cxn modelId="{34E55D2F-B8D5-4398-A536-0AE2AE2C586D}" type="presParOf" srcId="{7C1E2C3B-6672-4778-8636-71629B0086A0}" destId="{ECCC9F04-01EF-430D-9A5D-FD2E074B77F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F3D6A-0454-4C00-8DA3-BAF3429A69EE}">
      <dsp:nvSpPr>
        <dsp:cNvPr id="0" name=""/>
        <dsp:cNvSpPr/>
      </dsp:nvSpPr>
      <dsp:spPr>
        <a:xfrm>
          <a:off x="0" y="349451"/>
          <a:ext cx="677314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A96B8-2CF2-45AC-853D-ECFC320F0BF0}">
      <dsp:nvSpPr>
        <dsp:cNvPr id="0" name=""/>
        <dsp:cNvSpPr/>
      </dsp:nvSpPr>
      <dsp:spPr>
        <a:xfrm>
          <a:off x="338657" y="54251"/>
          <a:ext cx="4741200" cy="59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effectLst/>
            </a:rPr>
            <a:t>Actividad sísmica</a:t>
          </a:r>
          <a:endParaRPr lang="en-US" sz="2000" b="1" kern="1200" dirty="0">
            <a:solidFill>
              <a:schemeClr val="tx1"/>
            </a:solidFill>
            <a:effectLst/>
          </a:endParaRPr>
        </a:p>
      </dsp:txBody>
      <dsp:txXfrm>
        <a:off x="367478" y="83072"/>
        <a:ext cx="4683558" cy="532758"/>
      </dsp:txXfrm>
    </dsp:sp>
    <dsp:sp modelId="{4753DEF1-B9B4-4CE3-B1A9-18AA90B8FAF5}">
      <dsp:nvSpPr>
        <dsp:cNvPr id="0" name=""/>
        <dsp:cNvSpPr/>
      </dsp:nvSpPr>
      <dsp:spPr>
        <a:xfrm>
          <a:off x="0" y="1256651"/>
          <a:ext cx="677314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450362"/>
              <a:satOff val="302"/>
              <a:lumOff val="-10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98161-470F-4E0E-87A9-A8DC5CF3FC1A}">
      <dsp:nvSpPr>
        <dsp:cNvPr id="0" name=""/>
        <dsp:cNvSpPr/>
      </dsp:nvSpPr>
      <dsp:spPr>
        <a:xfrm>
          <a:off x="338657" y="961451"/>
          <a:ext cx="4741200" cy="590400"/>
        </a:xfrm>
        <a:prstGeom prst="roundRect">
          <a:avLst/>
        </a:prstGeom>
        <a:solidFill>
          <a:schemeClr val="accent4">
            <a:hueOff val="450362"/>
            <a:satOff val="302"/>
            <a:lumOff val="-100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effectLst/>
            </a:rPr>
            <a:t>Composición del suelo y subsuelo</a:t>
          </a:r>
          <a:endParaRPr lang="en-US" sz="2000" b="1" kern="1200" dirty="0">
            <a:solidFill>
              <a:schemeClr val="tx1"/>
            </a:solidFill>
            <a:effectLst/>
          </a:endParaRPr>
        </a:p>
      </dsp:txBody>
      <dsp:txXfrm>
        <a:off x="367478" y="990272"/>
        <a:ext cx="4683558" cy="532758"/>
      </dsp:txXfrm>
    </dsp:sp>
    <dsp:sp modelId="{27BD5A38-082C-4F44-87C9-8E65B4268C75}">
      <dsp:nvSpPr>
        <dsp:cNvPr id="0" name=""/>
        <dsp:cNvSpPr/>
      </dsp:nvSpPr>
      <dsp:spPr>
        <a:xfrm>
          <a:off x="0" y="2163852"/>
          <a:ext cx="677314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900725"/>
              <a:satOff val="604"/>
              <a:lumOff val="-20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A695B3-8B50-4A08-B514-FC709B2928CD}">
      <dsp:nvSpPr>
        <dsp:cNvPr id="0" name=""/>
        <dsp:cNvSpPr/>
      </dsp:nvSpPr>
      <dsp:spPr>
        <a:xfrm>
          <a:off x="338657" y="1868652"/>
          <a:ext cx="4741200" cy="590400"/>
        </a:xfrm>
        <a:prstGeom prst="roundRect">
          <a:avLst/>
        </a:prstGeom>
        <a:solidFill>
          <a:schemeClr val="accent4">
            <a:hueOff val="900725"/>
            <a:satOff val="604"/>
            <a:lumOff val="-200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effectLst/>
            </a:rPr>
            <a:t>Grietas </a:t>
          </a:r>
          <a:r>
            <a:rPr lang="es-ES" sz="2000" b="1" kern="1200" dirty="0" smtClean="0">
              <a:solidFill>
                <a:schemeClr val="tx1"/>
              </a:solidFill>
              <a:effectLst/>
            </a:rPr>
            <a:t>en </a:t>
          </a:r>
          <a:r>
            <a:rPr lang="es-ES" sz="2000" b="1" kern="1200" dirty="0" smtClean="0">
              <a:solidFill>
                <a:schemeClr val="tx1"/>
              </a:solidFill>
              <a:effectLst/>
            </a:rPr>
            <a:t>el suelo</a:t>
          </a:r>
          <a:endParaRPr lang="en-US" sz="2000" b="1" kern="1200" dirty="0">
            <a:solidFill>
              <a:schemeClr val="tx1"/>
            </a:solidFill>
            <a:effectLst/>
          </a:endParaRPr>
        </a:p>
      </dsp:txBody>
      <dsp:txXfrm>
        <a:off x="367478" y="1897473"/>
        <a:ext cx="4683558" cy="532758"/>
      </dsp:txXfrm>
    </dsp:sp>
    <dsp:sp modelId="{F4CA7056-ED97-4AF5-847C-0F9857DF92AC}">
      <dsp:nvSpPr>
        <dsp:cNvPr id="0" name=""/>
        <dsp:cNvSpPr/>
      </dsp:nvSpPr>
      <dsp:spPr>
        <a:xfrm>
          <a:off x="0" y="3071052"/>
          <a:ext cx="677314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1351087"/>
              <a:satOff val="907"/>
              <a:lumOff val="-30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B7FBA-A995-45C6-AED9-3C890B3DF6E9}">
      <dsp:nvSpPr>
        <dsp:cNvPr id="0" name=""/>
        <dsp:cNvSpPr/>
      </dsp:nvSpPr>
      <dsp:spPr>
        <a:xfrm>
          <a:off x="338657" y="2775852"/>
          <a:ext cx="4741200" cy="590400"/>
        </a:xfrm>
        <a:prstGeom prst="roundRect">
          <a:avLst/>
        </a:prstGeom>
        <a:solidFill>
          <a:schemeClr val="accent4">
            <a:hueOff val="1351087"/>
            <a:satOff val="907"/>
            <a:lumOff val="-300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effectLst/>
            </a:rPr>
            <a:t>Cantidad de lluvia en el área</a:t>
          </a:r>
          <a:endParaRPr lang="en-US" sz="2000" b="1" kern="1200" dirty="0">
            <a:solidFill>
              <a:schemeClr val="tx1"/>
            </a:solidFill>
            <a:effectLst/>
          </a:endParaRPr>
        </a:p>
      </dsp:txBody>
      <dsp:txXfrm>
        <a:off x="367478" y="2804673"/>
        <a:ext cx="4683558" cy="532758"/>
      </dsp:txXfrm>
    </dsp:sp>
    <dsp:sp modelId="{1B0B38EA-E1E6-4C26-909A-FB9B9E4DCB88}">
      <dsp:nvSpPr>
        <dsp:cNvPr id="0" name=""/>
        <dsp:cNvSpPr/>
      </dsp:nvSpPr>
      <dsp:spPr>
        <a:xfrm>
          <a:off x="0" y="3978252"/>
          <a:ext cx="677314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1801449"/>
              <a:satOff val="1209"/>
              <a:lumOff val="-40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3EF0D-3E4F-4BE2-B6EF-FB4BC4C0F577}">
      <dsp:nvSpPr>
        <dsp:cNvPr id="0" name=""/>
        <dsp:cNvSpPr/>
      </dsp:nvSpPr>
      <dsp:spPr>
        <a:xfrm>
          <a:off x="338657" y="3683052"/>
          <a:ext cx="4741200" cy="590400"/>
        </a:xfrm>
        <a:prstGeom prst="roundRect">
          <a:avLst/>
        </a:prstGeom>
        <a:solidFill>
          <a:schemeClr val="accent4">
            <a:hueOff val="1801449"/>
            <a:satOff val="1209"/>
            <a:lumOff val="-400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  <a:effectLst/>
            </a:rPr>
            <a:t>Erosión del suelo</a:t>
          </a:r>
          <a:endParaRPr lang="en-US" sz="2000" b="1" kern="1200" dirty="0">
            <a:solidFill>
              <a:schemeClr val="tx1"/>
            </a:solidFill>
            <a:effectLst/>
          </a:endParaRPr>
        </a:p>
      </dsp:txBody>
      <dsp:txXfrm>
        <a:off x="367478" y="3711873"/>
        <a:ext cx="468355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F3D6A-0454-4C00-8DA3-BAF3429A69EE}">
      <dsp:nvSpPr>
        <dsp:cNvPr id="0" name=""/>
        <dsp:cNvSpPr/>
      </dsp:nvSpPr>
      <dsp:spPr>
        <a:xfrm>
          <a:off x="0" y="450121"/>
          <a:ext cx="67731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4A96B8-2CF2-45AC-853D-ECFC320F0BF0}">
      <dsp:nvSpPr>
        <dsp:cNvPr id="0" name=""/>
        <dsp:cNvSpPr/>
      </dsp:nvSpPr>
      <dsp:spPr>
        <a:xfrm>
          <a:off x="338657" y="31747"/>
          <a:ext cx="4741200" cy="738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Deforestación</a:t>
          </a:r>
          <a:endParaRPr lang="en-US" sz="1800" b="1" kern="1200" dirty="0">
            <a:solidFill>
              <a:schemeClr val="tx1"/>
            </a:solidFill>
            <a:effectLst/>
          </a:endParaRPr>
        </a:p>
      </dsp:txBody>
      <dsp:txXfrm>
        <a:off x="374683" y="67773"/>
        <a:ext cx="4669148" cy="665948"/>
      </dsp:txXfrm>
    </dsp:sp>
    <dsp:sp modelId="{4753DEF1-B9B4-4CE3-B1A9-18AA90B8FAF5}">
      <dsp:nvSpPr>
        <dsp:cNvPr id="0" name=""/>
        <dsp:cNvSpPr/>
      </dsp:nvSpPr>
      <dsp:spPr>
        <a:xfrm>
          <a:off x="0" y="1534748"/>
          <a:ext cx="67731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600483"/>
              <a:satOff val="403"/>
              <a:lumOff val="-1333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98161-470F-4E0E-87A9-A8DC5CF3FC1A}">
      <dsp:nvSpPr>
        <dsp:cNvPr id="0" name=""/>
        <dsp:cNvSpPr/>
      </dsp:nvSpPr>
      <dsp:spPr>
        <a:xfrm>
          <a:off x="338657" y="1165748"/>
          <a:ext cx="4741200" cy="738000"/>
        </a:xfrm>
        <a:prstGeom prst="roundRect">
          <a:avLst/>
        </a:prstGeom>
        <a:solidFill>
          <a:schemeClr val="accent4">
            <a:hueOff val="600483"/>
            <a:satOff val="403"/>
            <a:lumOff val="-1333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Cortes para abrir canteras, construcción de carreteras</a:t>
          </a:r>
          <a:endParaRPr lang="en-US" sz="1800" b="1" kern="1200" dirty="0">
            <a:solidFill>
              <a:schemeClr val="tx1"/>
            </a:solidFill>
            <a:effectLst/>
          </a:endParaRPr>
        </a:p>
      </dsp:txBody>
      <dsp:txXfrm>
        <a:off x="374683" y="1201774"/>
        <a:ext cx="4669148" cy="665948"/>
      </dsp:txXfrm>
    </dsp:sp>
    <dsp:sp modelId="{F4CA7056-ED97-4AF5-847C-0F9857DF92AC}">
      <dsp:nvSpPr>
        <dsp:cNvPr id="0" name=""/>
        <dsp:cNvSpPr/>
      </dsp:nvSpPr>
      <dsp:spPr>
        <a:xfrm>
          <a:off x="0" y="2668747"/>
          <a:ext cx="67731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1200966"/>
              <a:satOff val="806"/>
              <a:lumOff val="-26667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B7FBA-A995-45C6-AED9-3C890B3DF6E9}">
      <dsp:nvSpPr>
        <dsp:cNvPr id="0" name=""/>
        <dsp:cNvSpPr/>
      </dsp:nvSpPr>
      <dsp:spPr>
        <a:xfrm>
          <a:off x="338657" y="2299748"/>
          <a:ext cx="4741200" cy="738000"/>
        </a:xfrm>
        <a:prstGeom prst="roundRect">
          <a:avLst/>
        </a:prstGeom>
        <a:solidFill>
          <a:schemeClr val="accent4">
            <a:hueOff val="1200966"/>
            <a:satOff val="806"/>
            <a:lumOff val="-2666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Construcción de edificaciones con materiales pesados sobre terrenos débiles.</a:t>
          </a:r>
          <a:endParaRPr lang="en-US" sz="1800" b="1" kern="1200" dirty="0">
            <a:solidFill>
              <a:schemeClr val="tx1"/>
            </a:solidFill>
            <a:effectLst/>
          </a:endParaRPr>
        </a:p>
      </dsp:txBody>
      <dsp:txXfrm>
        <a:off x="374683" y="2335774"/>
        <a:ext cx="4669148" cy="665948"/>
      </dsp:txXfrm>
    </dsp:sp>
    <dsp:sp modelId="{1B0B38EA-E1E6-4C26-909A-FB9B9E4DCB88}">
      <dsp:nvSpPr>
        <dsp:cNvPr id="0" name=""/>
        <dsp:cNvSpPr/>
      </dsp:nvSpPr>
      <dsp:spPr>
        <a:xfrm>
          <a:off x="0" y="3802748"/>
          <a:ext cx="6773143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1801449"/>
              <a:satOff val="1209"/>
              <a:lumOff val="-4000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03EF0D-3E4F-4BE2-B6EF-FB4BC4C0F577}">
      <dsp:nvSpPr>
        <dsp:cNvPr id="0" name=""/>
        <dsp:cNvSpPr/>
      </dsp:nvSpPr>
      <dsp:spPr>
        <a:xfrm>
          <a:off x="338657" y="3433748"/>
          <a:ext cx="4741200" cy="738000"/>
        </a:xfrm>
        <a:prstGeom prst="roundRect">
          <a:avLst/>
        </a:prstGeom>
        <a:solidFill>
          <a:schemeClr val="accent4">
            <a:hueOff val="1801449"/>
            <a:satOff val="1209"/>
            <a:lumOff val="-4000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206" tIns="0" rIns="17920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Falta de canalización de aguas negras y de lluvia (drenajes).</a:t>
          </a:r>
          <a:endParaRPr lang="en-US" sz="1800" b="1" kern="1200" dirty="0">
            <a:solidFill>
              <a:schemeClr val="tx1"/>
            </a:solidFill>
            <a:effectLst/>
          </a:endParaRPr>
        </a:p>
      </dsp:txBody>
      <dsp:txXfrm>
        <a:off x="374683" y="3469774"/>
        <a:ext cx="4669148" cy="665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BA7C1-EA32-4331-91B3-A82674FC80C3}">
      <dsp:nvSpPr>
        <dsp:cNvPr id="0" name=""/>
        <dsp:cNvSpPr/>
      </dsp:nvSpPr>
      <dsp:spPr>
        <a:xfrm rot="5400000">
          <a:off x="1223767" y="949379"/>
          <a:ext cx="1638193" cy="27259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57FFEA-D427-4BE2-A9A1-E1AC0657CB47}">
      <dsp:nvSpPr>
        <dsp:cNvPr id="0" name=""/>
        <dsp:cNvSpPr/>
      </dsp:nvSpPr>
      <dsp:spPr>
        <a:xfrm>
          <a:off x="950312" y="1763841"/>
          <a:ext cx="2460973" cy="215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Normalización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b="1" i="1" kern="1200" dirty="0" smtClean="0">
            <a:latin typeface="Cambria Math" panose="020405030504060302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𝑵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s-EC" sz="1800" b="1" i="1" kern="1200">
                      <a:latin typeface="Cambria Math" panose="02040503050406030204" pitchFamily="18" charset="0"/>
                    </a:rPr>
                    <m:t>𝑽</m:t>
                  </m:r>
                  <m:r>
                    <a:rPr lang="es-EC" sz="1800" b="1" i="1" kern="1200">
                      <a:latin typeface="Cambria Math" panose="02040503050406030204" pitchFamily="18" charset="0"/>
                    </a:rPr>
                    <m:t>−</m:t>
                  </m:r>
                  <m:r>
                    <a:rPr lang="es-EC" sz="1800" b="1" i="1" kern="1200">
                      <a:latin typeface="Cambria Math" panose="02040503050406030204" pitchFamily="18" charset="0"/>
                    </a:rPr>
                    <m:t>𝑽𝒎</m:t>
                  </m:r>
                </m:num>
                <m:den>
                  <m:r>
                    <a:rPr lang="es-EC" sz="1800" b="1" i="1" kern="1200">
                      <a:latin typeface="Cambria Math" panose="02040503050406030204" pitchFamily="18" charset="0"/>
                    </a:rPr>
                    <m:t>𝑽𝑴</m:t>
                  </m:r>
                  <m:r>
                    <a:rPr lang="es-EC" sz="1800" b="1" i="1" kern="1200">
                      <a:latin typeface="Cambria Math" panose="02040503050406030204" pitchFamily="18" charset="0"/>
                    </a:rPr>
                    <m:t>−</m:t>
                  </m:r>
                  <m:r>
                    <a:rPr lang="es-EC" sz="1800" b="1" i="1" kern="1200">
                      <a:latin typeface="Cambria Math" panose="02040503050406030204" pitchFamily="18" charset="0"/>
                    </a:rPr>
                    <m:t>𝑽𝒎</m:t>
                  </m:r>
                </m:den>
              </m:f>
            </m:oMath>
          </a14:m>
          <a:endParaRPr lang="en-US" sz="1800" kern="1200" dirty="0"/>
        </a:p>
      </dsp:txBody>
      <dsp:txXfrm>
        <a:off x="950312" y="1763841"/>
        <a:ext cx="2460973" cy="2157187"/>
      </dsp:txXfrm>
    </dsp:sp>
    <dsp:sp modelId="{27D59FCE-05E4-4E33-8233-738120D34796}">
      <dsp:nvSpPr>
        <dsp:cNvPr id="0" name=""/>
        <dsp:cNvSpPr/>
      </dsp:nvSpPr>
      <dsp:spPr>
        <a:xfrm>
          <a:off x="2946951" y="748694"/>
          <a:ext cx="464334" cy="46433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shade val="80000"/>
                <a:hueOff val="124104"/>
                <a:satOff val="-13015"/>
                <a:lumOff val="930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24104"/>
                <a:satOff val="-13015"/>
                <a:lumOff val="930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24104"/>
                <a:satOff val="-13015"/>
                <a:lumOff val="930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124104"/>
              <a:satOff val="-13015"/>
              <a:lumOff val="93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CCB5FF-8DF5-4AC5-B4E9-357636B2310B}">
      <dsp:nvSpPr>
        <dsp:cNvPr id="0" name=""/>
        <dsp:cNvSpPr/>
      </dsp:nvSpPr>
      <dsp:spPr>
        <a:xfrm rot="5400000">
          <a:off x="4236479" y="203881"/>
          <a:ext cx="1638193" cy="27259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248208"/>
                <a:satOff val="-26030"/>
                <a:lumOff val="18613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48208"/>
                <a:satOff val="-26030"/>
                <a:lumOff val="18613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48208"/>
                <a:satOff val="-26030"/>
                <a:lumOff val="186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248208"/>
              <a:satOff val="-26030"/>
              <a:lumOff val="186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6BABB3-B2F8-49F0-955A-13DF6A0FB268}">
      <dsp:nvSpPr>
        <dsp:cNvPr id="0" name=""/>
        <dsp:cNvSpPr/>
      </dsp:nvSpPr>
      <dsp:spPr>
        <a:xfrm>
          <a:off x="3963024" y="1018343"/>
          <a:ext cx="2460973" cy="215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Radianes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b="1" i="1" kern="1200" dirty="0" smtClean="0">
            <a:latin typeface="Cambria Math" panose="020405030504060302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𝑹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𝑵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∗</m:t>
              </m:r>
              <m:f>
                <m:f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s-EC" sz="1800" b="1" i="1" kern="1200">
                      <a:latin typeface="Cambria Math" panose="02040503050406030204" pitchFamily="18" charset="0"/>
                    </a:rPr>
                    <m:t>𝛑</m:t>
                  </m:r>
                </m:num>
                <m:den>
                  <m:r>
                    <a:rPr lang="es-EC" sz="1800" b="1" i="1" kern="1200">
                      <a:latin typeface="Cambria Math" panose="02040503050406030204" pitchFamily="18" charset="0"/>
                    </a:rPr>
                    <m:t>𝟐</m:t>
                  </m:r>
                </m:den>
              </m:f>
            </m:oMath>
          </a14:m>
          <a:endParaRPr lang="en-US" sz="1800" kern="1200" dirty="0"/>
        </a:p>
      </dsp:txBody>
      <dsp:txXfrm>
        <a:off x="3963024" y="1018343"/>
        <a:ext cx="2460973" cy="2157187"/>
      </dsp:txXfrm>
    </dsp:sp>
    <dsp:sp modelId="{21D128F0-0642-4488-8E0C-067CF56DE58F}">
      <dsp:nvSpPr>
        <dsp:cNvPr id="0" name=""/>
        <dsp:cNvSpPr/>
      </dsp:nvSpPr>
      <dsp:spPr>
        <a:xfrm>
          <a:off x="5959663" y="3196"/>
          <a:ext cx="464334" cy="46433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shade val="80000"/>
                <a:hueOff val="372312"/>
                <a:satOff val="-39045"/>
                <a:lumOff val="2792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372312"/>
                <a:satOff val="-39045"/>
                <a:lumOff val="2792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372312"/>
                <a:satOff val="-39045"/>
                <a:lumOff val="2792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372312"/>
              <a:satOff val="-39045"/>
              <a:lumOff val="279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839D60-215F-47BD-BF0F-964BC9EAEF83}">
      <dsp:nvSpPr>
        <dsp:cNvPr id="0" name=""/>
        <dsp:cNvSpPr/>
      </dsp:nvSpPr>
      <dsp:spPr>
        <a:xfrm rot="5400000">
          <a:off x="7249192" y="-541617"/>
          <a:ext cx="1638193" cy="272591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496416"/>
                <a:satOff val="-52060"/>
                <a:lumOff val="37226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496416"/>
                <a:satOff val="-52060"/>
                <a:lumOff val="37226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496416"/>
                <a:satOff val="-52060"/>
                <a:lumOff val="3722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496416"/>
              <a:satOff val="-52060"/>
              <a:lumOff val="372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D18633-18A6-40F9-9ABE-03096F1B8643}">
      <dsp:nvSpPr>
        <dsp:cNvPr id="0" name=""/>
        <dsp:cNvSpPr/>
      </dsp:nvSpPr>
      <dsp:spPr>
        <a:xfrm>
          <a:off x="6975736" y="272844"/>
          <a:ext cx="2460973" cy="2157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  "/>
            </a:rPr>
            <a:t>Probabilidad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  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𝐏</m:t>
              </m:r>
              <m:r>
                <a:rPr lang="es-EC" sz="1800" b="1" kern="1200">
                  <a:latin typeface="Cambria Math" panose="02040503050406030204" pitchFamily="18" charset="0"/>
                </a:rPr>
                <m:t>=</m:t>
              </m:r>
              <m:func>
                <m:funcPr>
                  <m:ctrlPr>
                    <a:rPr lang="es-EC" sz="1800" b="0" i="1" kern="120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s-EC" sz="1800" b="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𝐜𝐨𝐬</m:t>
                      </m:r>
                    </m:e>
                    <m:sup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fName>
                <m:e>
                  <m:d>
                    <m:dPr>
                      <m:ctrlPr>
                        <a:rPr lang="es-EC" sz="1800" b="0" i="1" kern="120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𝐑</m:t>
                      </m:r>
                    </m:e>
                  </m:d>
                </m:e>
              </m:func>
            </m:oMath>
          </a14:m>
          <a:endParaRPr lang="en-US" sz="1800" kern="1200" dirty="0">
            <a:latin typeface="Arial   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𝑷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func>
                <m:func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s-EC" sz="1800" b="1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sz="1800" b="1" i="1" kern="1200">
                          <a:latin typeface="Cambria Math" panose="02040503050406030204" pitchFamily="18" charset="0"/>
                        </a:rPr>
                        <m:t>𝐬𝐢𝐧</m:t>
                      </m:r>
                    </m:e>
                    <m:sup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fName>
                <m:e>
                  <m:d>
                    <m:dPr>
                      <m:ctrlPr>
                        <a:rPr lang="es-EC" sz="1800" b="1" i="1" kern="120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𝑹</m:t>
                      </m:r>
                    </m:e>
                  </m:d>
                </m:e>
              </m:func>
            </m:oMath>
          </a14:m>
          <a:endParaRPr lang="es-EC" sz="1800" kern="1200" dirty="0">
            <a:latin typeface="Arial   "/>
          </a:endParaRPr>
        </a:p>
      </dsp:txBody>
      <dsp:txXfrm>
        <a:off x="6975736" y="272844"/>
        <a:ext cx="2460973" cy="21571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BA7C1-EA32-4331-91B3-A82674FC80C3}">
      <dsp:nvSpPr>
        <dsp:cNvPr id="0" name=""/>
        <dsp:cNvSpPr/>
      </dsp:nvSpPr>
      <dsp:spPr>
        <a:xfrm rot="5400000">
          <a:off x="1412058" y="238195"/>
          <a:ext cx="1096086" cy="39161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57FFEA-D427-4BE2-A9A1-E1AC0657CB47}">
      <dsp:nvSpPr>
        <dsp:cNvPr id="0" name=""/>
        <dsp:cNvSpPr/>
      </dsp:nvSpPr>
      <dsp:spPr>
        <a:xfrm>
          <a:off x="148468" y="1829295"/>
          <a:ext cx="3807846" cy="144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Normalización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b="1" i="1" kern="1200" dirty="0" smtClean="0">
            <a:latin typeface="Cambria Math" panose="020405030504060302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S" sz="1700" b="1" i="1" kern="1200" smtClean="0">
                  <a:latin typeface="Cambria Math" panose="02040503050406030204" pitchFamily="18" charset="0"/>
                </a:rPr>
                <m:t>𝑵</m:t>
              </m:r>
              <m:r>
                <a:rPr lang="es-EC" sz="1700" b="1" i="1" kern="1200" smtClean="0">
                  <a:latin typeface="Cambria Math"/>
                </a:rPr>
                <m:t>=</m:t>
              </m:r>
              <m:r>
                <a:rPr lang="es-EC" sz="1700" b="1" i="1" kern="1200" smtClean="0">
                  <a:latin typeface="Cambria Math"/>
                </a:rPr>
                <m:t>𝟎</m:t>
              </m:r>
              <m:r>
                <a:rPr lang="es-EC" sz="1700" b="1" i="1" kern="1200" smtClean="0">
                  <a:latin typeface="Cambria Math"/>
                </a:rPr>
                <m:t>.</m:t>
              </m:r>
              <m:r>
                <a:rPr lang="es-EC" sz="1700" b="1" i="1" kern="1200" smtClean="0">
                  <a:latin typeface="Cambria Math"/>
                </a:rPr>
                <m:t>𝟎𝟓</m:t>
              </m:r>
              <m:r>
                <a:rPr lang="es-EC" sz="1700" b="1" i="1" kern="1200" smtClean="0">
                  <a:latin typeface="Cambria Math"/>
                </a:rPr>
                <m:t>+</m:t>
              </m:r>
              <m:d>
                <m:dPr>
                  <m:ctrlPr>
                    <a:rPr lang="es-EC" sz="1700" b="1" i="1" kern="1200">
                      <a:latin typeface="Cambria Math" panose="02040503050406030204" pitchFamily="18" charset="0"/>
                    </a:rPr>
                  </m:ctrlPr>
                </m:dPr>
                <m:e>
                  <m:f>
                    <m:fPr>
                      <m:ctrlPr>
                        <a:rPr lang="es-EC" sz="1700" b="1" i="1" kern="120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s-EC" sz="1700" b="1" i="1" kern="1200">
                          <a:latin typeface="Cambria Math"/>
                        </a:rPr>
                        <m:t>𝟎</m:t>
                      </m:r>
                      <m:r>
                        <a:rPr lang="es-EC" sz="1700" b="1" i="1" kern="1200">
                          <a:latin typeface="Cambria Math"/>
                        </a:rPr>
                        <m:t>.</m:t>
                      </m:r>
                      <m:r>
                        <a:rPr lang="es-EC" sz="1700" b="1" i="1" kern="1200">
                          <a:latin typeface="Cambria Math"/>
                        </a:rPr>
                        <m:t>𝟗</m:t>
                      </m:r>
                    </m:num>
                    <m:den>
                      <m:r>
                        <a:rPr lang="es-EC" sz="1700" b="1" i="1" kern="1200">
                          <a:latin typeface="Cambria Math"/>
                        </a:rPr>
                        <m:t>𝑽𝑴</m:t>
                      </m:r>
                      <m:r>
                        <a:rPr lang="es-EC" sz="1700" b="1" i="1" kern="1200">
                          <a:latin typeface="Cambria Math"/>
                        </a:rPr>
                        <m:t>−</m:t>
                      </m:r>
                      <m:r>
                        <a:rPr lang="es-EC" sz="1700" b="1" i="1" kern="1200">
                          <a:latin typeface="Cambria Math"/>
                        </a:rPr>
                        <m:t>𝑽𝒎</m:t>
                      </m:r>
                    </m:den>
                  </m:f>
                </m:e>
              </m:d>
              <m:r>
                <a:rPr lang="es-EC" sz="1700" b="1" i="1" kern="1200">
                  <a:latin typeface="Cambria Math"/>
                </a:rPr>
                <m:t>∗</m:t>
              </m:r>
              <m:d>
                <m:dPr>
                  <m:ctrlPr>
                    <a:rPr lang="es-EC" sz="1700" b="1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s-EC" sz="1700" b="1" i="1" kern="1200">
                      <a:latin typeface="Cambria Math"/>
                    </a:rPr>
                    <m:t>𝑽</m:t>
                  </m:r>
                  <m:r>
                    <a:rPr lang="es-EC" sz="1700" b="1" i="1" kern="1200">
                      <a:latin typeface="Cambria Math"/>
                    </a:rPr>
                    <m:t>−</m:t>
                  </m:r>
                  <m:r>
                    <a:rPr lang="es-EC" sz="1700" b="1" i="1" kern="1200">
                      <a:latin typeface="Cambria Math"/>
                    </a:rPr>
                    <m:t>𝑽𝒎</m:t>
                  </m:r>
                </m:e>
              </m:d>
            </m:oMath>
          </a14:m>
          <a:endParaRPr lang="en-US" sz="1700" kern="1200" dirty="0"/>
        </a:p>
      </dsp:txBody>
      <dsp:txXfrm>
        <a:off x="148468" y="1829295"/>
        <a:ext cx="3807846" cy="1443335"/>
      </dsp:txXfrm>
    </dsp:sp>
    <dsp:sp modelId="{27D59FCE-05E4-4E33-8233-738120D34796}">
      <dsp:nvSpPr>
        <dsp:cNvPr id="0" name=""/>
        <dsp:cNvSpPr/>
      </dsp:nvSpPr>
      <dsp:spPr>
        <a:xfrm>
          <a:off x="2565010" y="1150079"/>
          <a:ext cx="310678" cy="3106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shade val="80000"/>
                <a:hueOff val="124104"/>
                <a:satOff val="-13015"/>
                <a:lumOff val="930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24104"/>
                <a:satOff val="-13015"/>
                <a:lumOff val="930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24104"/>
                <a:satOff val="-13015"/>
                <a:lumOff val="930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124104"/>
              <a:satOff val="-13015"/>
              <a:lumOff val="93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CCB5FF-8DF5-4AC5-B4E9-357636B2310B}">
      <dsp:nvSpPr>
        <dsp:cNvPr id="0" name=""/>
        <dsp:cNvSpPr/>
      </dsp:nvSpPr>
      <dsp:spPr>
        <a:xfrm rot="5400000">
          <a:off x="4508437" y="785553"/>
          <a:ext cx="1096086" cy="182386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248208"/>
                <a:satOff val="-26030"/>
                <a:lumOff val="18613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48208"/>
                <a:satOff val="-26030"/>
                <a:lumOff val="18613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48208"/>
                <a:satOff val="-26030"/>
                <a:lumOff val="186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248208"/>
              <a:satOff val="-26030"/>
              <a:lumOff val="186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6BABB3-B2F8-49F0-955A-13DF6A0FB268}">
      <dsp:nvSpPr>
        <dsp:cNvPr id="0" name=""/>
        <dsp:cNvSpPr/>
      </dsp:nvSpPr>
      <dsp:spPr>
        <a:xfrm>
          <a:off x="4325473" y="1330496"/>
          <a:ext cx="1646593" cy="144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Radianes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b="1" i="1" kern="1200" dirty="0" smtClean="0">
            <a:latin typeface="Cambria Math" panose="020405030504060302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𝑹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𝑵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∗</m:t>
              </m:r>
              <m:f>
                <m:f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s-EC" sz="1800" b="1" i="1" kern="1200">
                      <a:latin typeface="Cambria Math" panose="02040503050406030204" pitchFamily="18" charset="0"/>
                    </a:rPr>
                    <m:t>𝛑</m:t>
                  </m:r>
                </m:num>
                <m:den>
                  <m:r>
                    <a:rPr lang="es-EC" sz="1800" b="1" i="1" kern="1200">
                      <a:latin typeface="Cambria Math" panose="02040503050406030204" pitchFamily="18" charset="0"/>
                    </a:rPr>
                    <m:t>𝟐</m:t>
                  </m:r>
                </m:den>
              </m:f>
            </m:oMath>
          </a14:m>
          <a:endParaRPr lang="en-US" sz="1800" kern="1200" dirty="0"/>
        </a:p>
      </dsp:txBody>
      <dsp:txXfrm>
        <a:off x="4325473" y="1330496"/>
        <a:ext cx="1646593" cy="1443335"/>
      </dsp:txXfrm>
    </dsp:sp>
    <dsp:sp modelId="{21D128F0-0642-4488-8E0C-067CF56DE58F}">
      <dsp:nvSpPr>
        <dsp:cNvPr id="0" name=""/>
        <dsp:cNvSpPr/>
      </dsp:nvSpPr>
      <dsp:spPr>
        <a:xfrm>
          <a:off x="5661388" y="651279"/>
          <a:ext cx="310678" cy="3106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shade val="80000"/>
                <a:hueOff val="372312"/>
                <a:satOff val="-39045"/>
                <a:lumOff val="2792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372312"/>
                <a:satOff val="-39045"/>
                <a:lumOff val="2792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372312"/>
                <a:satOff val="-39045"/>
                <a:lumOff val="2792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372312"/>
              <a:satOff val="-39045"/>
              <a:lumOff val="279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839D60-215F-47BD-BF0F-964BC9EAEF83}">
      <dsp:nvSpPr>
        <dsp:cNvPr id="0" name=""/>
        <dsp:cNvSpPr/>
      </dsp:nvSpPr>
      <dsp:spPr>
        <a:xfrm rot="5400000">
          <a:off x="6881152" y="55786"/>
          <a:ext cx="1096086" cy="182386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496416"/>
                <a:satOff val="-52060"/>
                <a:lumOff val="37226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496416"/>
                <a:satOff val="-52060"/>
                <a:lumOff val="37226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496416"/>
                <a:satOff val="-52060"/>
                <a:lumOff val="3722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496416"/>
              <a:satOff val="-52060"/>
              <a:lumOff val="372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D18633-18A6-40F9-9ABE-03096F1B8643}">
      <dsp:nvSpPr>
        <dsp:cNvPr id="0" name=""/>
        <dsp:cNvSpPr/>
      </dsp:nvSpPr>
      <dsp:spPr>
        <a:xfrm>
          <a:off x="6698185" y="600719"/>
          <a:ext cx="1646593" cy="144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  "/>
            </a:rPr>
            <a:t>Probabilidad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  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𝐏</m:t>
              </m:r>
              <m:r>
                <a:rPr lang="es-EC" sz="1800" b="1" kern="1200">
                  <a:latin typeface="Cambria Math" panose="02040503050406030204" pitchFamily="18" charset="0"/>
                </a:rPr>
                <m:t>=</m:t>
              </m:r>
              <m:func>
                <m:funcPr>
                  <m:ctrlPr>
                    <a:rPr lang="es-EC" sz="1800" b="0" i="1" kern="120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s-EC" sz="1800" b="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𝐜𝐨𝐬</m:t>
                      </m:r>
                    </m:e>
                    <m:sup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fName>
                <m:e>
                  <m:d>
                    <m:dPr>
                      <m:ctrlPr>
                        <a:rPr lang="es-EC" sz="1800" b="0" i="1" kern="120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𝐑</m:t>
                      </m:r>
                    </m:e>
                  </m:d>
                </m:e>
              </m:func>
            </m:oMath>
          </a14:m>
          <a:endParaRPr lang="en-US" sz="1800" kern="1200" dirty="0">
            <a:latin typeface="Arial   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𝑷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func>
                <m:func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s-EC" sz="1800" b="1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sz="1800" b="1" i="1" kern="1200">
                          <a:latin typeface="Cambria Math" panose="02040503050406030204" pitchFamily="18" charset="0"/>
                        </a:rPr>
                        <m:t>𝐬𝐢𝐧</m:t>
                      </m:r>
                    </m:e>
                    <m:sup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fName>
                <m:e>
                  <m:d>
                    <m:dPr>
                      <m:ctrlPr>
                        <a:rPr lang="es-EC" sz="1800" b="1" i="1" kern="120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𝑹</m:t>
                      </m:r>
                    </m:e>
                  </m:d>
                </m:e>
              </m:func>
            </m:oMath>
          </a14:m>
          <a:endParaRPr lang="es-EC" sz="1800" kern="1200" dirty="0">
            <a:latin typeface="Arial   "/>
          </a:endParaRPr>
        </a:p>
      </dsp:txBody>
      <dsp:txXfrm>
        <a:off x="6698185" y="600719"/>
        <a:ext cx="1646593" cy="14433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BA7C1-EA32-4331-91B3-A82674FC80C3}">
      <dsp:nvSpPr>
        <dsp:cNvPr id="0" name=""/>
        <dsp:cNvSpPr/>
      </dsp:nvSpPr>
      <dsp:spPr>
        <a:xfrm rot="5400000">
          <a:off x="1412058" y="238195"/>
          <a:ext cx="1096086" cy="39161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357FFEA-D427-4BE2-A9A1-E1AC0657CB47}">
      <dsp:nvSpPr>
        <dsp:cNvPr id="0" name=""/>
        <dsp:cNvSpPr/>
      </dsp:nvSpPr>
      <dsp:spPr>
        <a:xfrm>
          <a:off x="148468" y="1829295"/>
          <a:ext cx="3807846" cy="144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Normalización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b="1" i="1" kern="1200" dirty="0" smtClean="0">
            <a:latin typeface="Cambria Math" panose="020405030504060302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S" sz="1700" b="1" i="1" kern="1200" smtClean="0">
                  <a:latin typeface="Cambria Math" panose="02040503050406030204" pitchFamily="18" charset="0"/>
                </a:rPr>
                <m:t>𝑵</m:t>
              </m:r>
              <m:r>
                <a:rPr lang="es-EC" sz="1700" b="1" i="1" kern="1200" smtClean="0">
                  <a:latin typeface="Cambria Math"/>
                </a:rPr>
                <m:t>=</m:t>
              </m:r>
              <m:r>
                <a:rPr lang="es-EC" sz="1700" b="1" i="1" kern="1200" smtClean="0">
                  <a:latin typeface="Cambria Math"/>
                </a:rPr>
                <m:t>𝟎</m:t>
              </m:r>
              <m:r>
                <a:rPr lang="es-EC" sz="1700" b="1" i="1" kern="1200" smtClean="0">
                  <a:latin typeface="Cambria Math"/>
                </a:rPr>
                <m:t>.</m:t>
              </m:r>
              <m:r>
                <a:rPr lang="es-EC" sz="1700" b="1" i="1" kern="1200" smtClean="0">
                  <a:latin typeface="Cambria Math"/>
                </a:rPr>
                <m:t>𝟎𝟏</m:t>
              </m:r>
              <m:r>
                <a:rPr lang="es-EC" sz="1700" b="1" i="1" kern="1200" smtClean="0">
                  <a:latin typeface="Cambria Math"/>
                </a:rPr>
                <m:t>+</m:t>
              </m:r>
              <m:d>
                <m:dPr>
                  <m:ctrlPr>
                    <a:rPr lang="es-EC" sz="1700" b="1" i="1" kern="1200">
                      <a:latin typeface="Cambria Math" panose="02040503050406030204" pitchFamily="18" charset="0"/>
                    </a:rPr>
                  </m:ctrlPr>
                </m:dPr>
                <m:e>
                  <m:f>
                    <m:fPr>
                      <m:ctrlPr>
                        <a:rPr lang="es-EC" sz="1700" b="1" i="1" kern="120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s-EC" sz="1700" b="1" i="1" kern="1200">
                          <a:latin typeface="Cambria Math"/>
                        </a:rPr>
                        <m:t>𝟎</m:t>
                      </m:r>
                      <m:r>
                        <a:rPr lang="es-EC" sz="1700" b="1" i="1" kern="1200">
                          <a:latin typeface="Cambria Math"/>
                        </a:rPr>
                        <m:t>.</m:t>
                      </m:r>
                      <m:r>
                        <a:rPr lang="es-ES" sz="1700" b="1" i="1" kern="1200" smtClean="0">
                          <a:latin typeface="Cambria Math" panose="02040503050406030204" pitchFamily="18" charset="0"/>
                        </a:rPr>
                        <m:t>𝟖</m:t>
                      </m:r>
                    </m:num>
                    <m:den>
                      <m:r>
                        <a:rPr lang="es-EC" sz="1700" b="1" i="1" kern="1200">
                          <a:latin typeface="Cambria Math"/>
                        </a:rPr>
                        <m:t>𝑽𝑴</m:t>
                      </m:r>
                      <m:r>
                        <a:rPr lang="es-EC" sz="1700" b="1" i="1" kern="1200">
                          <a:latin typeface="Cambria Math"/>
                        </a:rPr>
                        <m:t>−</m:t>
                      </m:r>
                      <m:r>
                        <a:rPr lang="es-EC" sz="1700" b="1" i="1" kern="1200">
                          <a:latin typeface="Cambria Math"/>
                        </a:rPr>
                        <m:t>𝑽𝒎</m:t>
                      </m:r>
                    </m:den>
                  </m:f>
                </m:e>
              </m:d>
              <m:r>
                <a:rPr lang="es-EC" sz="1700" b="1" i="1" kern="1200">
                  <a:latin typeface="Cambria Math"/>
                </a:rPr>
                <m:t>∗</m:t>
              </m:r>
              <m:d>
                <m:dPr>
                  <m:ctrlPr>
                    <a:rPr lang="es-EC" sz="1700" b="1" i="1" kern="120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s-EC" sz="1700" b="1" i="1" kern="1200">
                      <a:latin typeface="Cambria Math"/>
                    </a:rPr>
                    <m:t>𝑽</m:t>
                  </m:r>
                  <m:r>
                    <a:rPr lang="es-EC" sz="1700" b="1" i="1" kern="1200">
                      <a:latin typeface="Cambria Math"/>
                    </a:rPr>
                    <m:t>−</m:t>
                  </m:r>
                  <m:r>
                    <a:rPr lang="es-EC" sz="1700" b="1" i="1" kern="1200">
                      <a:latin typeface="Cambria Math"/>
                    </a:rPr>
                    <m:t>𝑽𝒎</m:t>
                  </m:r>
                </m:e>
              </m:d>
            </m:oMath>
          </a14:m>
          <a:endParaRPr lang="en-US" sz="1700" kern="1200" dirty="0"/>
        </a:p>
      </dsp:txBody>
      <dsp:txXfrm>
        <a:off x="148468" y="1829295"/>
        <a:ext cx="3807846" cy="1443335"/>
      </dsp:txXfrm>
    </dsp:sp>
    <dsp:sp modelId="{27D59FCE-05E4-4E33-8233-738120D34796}">
      <dsp:nvSpPr>
        <dsp:cNvPr id="0" name=""/>
        <dsp:cNvSpPr/>
      </dsp:nvSpPr>
      <dsp:spPr>
        <a:xfrm>
          <a:off x="2565010" y="1150079"/>
          <a:ext cx="310678" cy="3106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shade val="80000"/>
                <a:hueOff val="124104"/>
                <a:satOff val="-13015"/>
                <a:lumOff val="9307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124104"/>
                <a:satOff val="-13015"/>
                <a:lumOff val="9307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124104"/>
                <a:satOff val="-13015"/>
                <a:lumOff val="930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124104"/>
              <a:satOff val="-13015"/>
              <a:lumOff val="930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CCB5FF-8DF5-4AC5-B4E9-357636B2310B}">
      <dsp:nvSpPr>
        <dsp:cNvPr id="0" name=""/>
        <dsp:cNvSpPr/>
      </dsp:nvSpPr>
      <dsp:spPr>
        <a:xfrm rot="5400000">
          <a:off x="4508437" y="785553"/>
          <a:ext cx="1096086" cy="182386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248208"/>
                <a:satOff val="-26030"/>
                <a:lumOff val="18613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248208"/>
                <a:satOff val="-26030"/>
                <a:lumOff val="18613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248208"/>
                <a:satOff val="-26030"/>
                <a:lumOff val="186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248208"/>
              <a:satOff val="-26030"/>
              <a:lumOff val="186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6BABB3-B2F8-49F0-955A-13DF6A0FB268}">
      <dsp:nvSpPr>
        <dsp:cNvPr id="0" name=""/>
        <dsp:cNvSpPr/>
      </dsp:nvSpPr>
      <dsp:spPr>
        <a:xfrm>
          <a:off x="4325473" y="1330496"/>
          <a:ext cx="1646593" cy="144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Radianes</a:t>
          </a:r>
          <a:endParaRPr lang="en-US" sz="18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b="1" i="1" kern="1200" dirty="0" smtClean="0">
            <a:latin typeface="Cambria Math" panose="02040503050406030204" pitchFamily="18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𝑹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𝑵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∗</m:t>
              </m:r>
              <m:f>
                <m:f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s-EC" sz="1800" b="1" i="1" kern="1200">
                      <a:latin typeface="Cambria Math" panose="02040503050406030204" pitchFamily="18" charset="0"/>
                    </a:rPr>
                    <m:t>𝛑</m:t>
                  </m:r>
                </m:num>
                <m:den>
                  <m:r>
                    <a:rPr lang="es-EC" sz="1800" b="1" i="1" kern="1200">
                      <a:latin typeface="Cambria Math" panose="02040503050406030204" pitchFamily="18" charset="0"/>
                    </a:rPr>
                    <m:t>𝟐</m:t>
                  </m:r>
                </m:den>
              </m:f>
            </m:oMath>
          </a14:m>
          <a:endParaRPr lang="en-US" sz="1800" kern="1200" dirty="0"/>
        </a:p>
      </dsp:txBody>
      <dsp:txXfrm>
        <a:off x="4325473" y="1330496"/>
        <a:ext cx="1646593" cy="1443335"/>
      </dsp:txXfrm>
    </dsp:sp>
    <dsp:sp modelId="{21D128F0-0642-4488-8E0C-067CF56DE58F}">
      <dsp:nvSpPr>
        <dsp:cNvPr id="0" name=""/>
        <dsp:cNvSpPr/>
      </dsp:nvSpPr>
      <dsp:spPr>
        <a:xfrm>
          <a:off x="5661388" y="651279"/>
          <a:ext cx="310678" cy="3106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shade val="80000"/>
                <a:hueOff val="372312"/>
                <a:satOff val="-39045"/>
                <a:lumOff val="27920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372312"/>
                <a:satOff val="-39045"/>
                <a:lumOff val="27920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372312"/>
                <a:satOff val="-39045"/>
                <a:lumOff val="2792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372312"/>
              <a:satOff val="-39045"/>
              <a:lumOff val="2792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C839D60-215F-47BD-BF0F-964BC9EAEF83}">
      <dsp:nvSpPr>
        <dsp:cNvPr id="0" name=""/>
        <dsp:cNvSpPr/>
      </dsp:nvSpPr>
      <dsp:spPr>
        <a:xfrm rot="5400000">
          <a:off x="6881152" y="55786"/>
          <a:ext cx="1096086" cy="1823862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shade val="80000"/>
                <a:hueOff val="496416"/>
                <a:satOff val="-52060"/>
                <a:lumOff val="37226"/>
                <a:alphaOff val="0"/>
                <a:shade val="51000"/>
                <a:satMod val="130000"/>
              </a:schemeClr>
            </a:gs>
            <a:gs pos="80000">
              <a:schemeClr val="accent3">
                <a:shade val="80000"/>
                <a:hueOff val="496416"/>
                <a:satOff val="-52060"/>
                <a:lumOff val="37226"/>
                <a:alphaOff val="0"/>
                <a:shade val="93000"/>
                <a:satMod val="130000"/>
              </a:schemeClr>
            </a:gs>
            <a:gs pos="100000">
              <a:schemeClr val="accent3">
                <a:shade val="80000"/>
                <a:hueOff val="496416"/>
                <a:satOff val="-52060"/>
                <a:lumOff val="3722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80000"/>
              <a:hueOff val="496416"/>
              <a:satOff val="-52060"/>
              <a:lumOff val="372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D18633-18A6-40F9-9ABE-03096F1B8643}">
      <dsp:nvSpPr>
        <dsp:cNvPr id="0" name=""/>
        <dsp:cNvSpPr/>
      </dsp:nvSpPr>
      <dsp:spPr>
        <a:xfrm>
          <a:off x="6698185" y="600719"/>
          <a:ext cx="1646593" cy="14433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  "/>
            </a:rPr>
            <a:t>Probabilidad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  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𝐏</m:t>
              </m:r>
              <m:r>
                <a:rPr lang="es-EC" sz="1800" b="1" kern="1200">
                  <a:latin typeface="Cambria Math" panose="02040503050406030204" pitchFamily="18" charset="0"/>
                </a:rPr>
                <m:t>=</m:t>
              </m:r>
              <m:func>
                <m:funcPr>
                  <m:ctrlPr>
                    <a:rPr lang="es-EC" sz="1800" b="0" i="1" kern="120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s-EC" sz="1800" b="0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𝐜𝐨𝐬</m:t>
                      </m:r>
                    </m:e>
                    <m:sup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fName>
                <m:e>
                  <m:d>
                    <m:dPr>
                      <m:ctrlPr>
                        <a:rPr lang="es-EC" sz="1800" b="0" i="1" kern="120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𝐑</m:t>
                      </m:r>
                    </m:e>
                  </m:d>
                </m:e>
              </m:func>
            </m:oMath>
          </a14:m>
          <a:endParaRPr lang="en-US" sz="1800" kern="1200" dirty="0">
            <a:latin typeface="Arial   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14:m xmlns:a14="http://schemas.microsoft.com/office/drawing/2010/main">
            <m:oMath xmlns:m="http://schemas.openxmlformats.org/officeDocument/2006/math">
              <m:r>
                <a:rPr lang="es-EC" sz="1800" b="1" i="1" kern="1200" smtClean="0">
                  <a:latin typeface="Cambria Math" panose="02040503050406030204" pitchFamily="18" charset="0"/>
                </a:rPr>
                <m:t>𝑷</m:t>
              </m:r>
              <m:r>
                <a:rPr lang="es-EC" sz="1800" b="1" i="1" kern="1200" smtClean="0">
                  <a:latin typeface="Cambria Math" panose="02040503050406030204" pitchFamily="18" charset="0"/>
                </a:rPr>
                <m:t>=</m:t>
              </m:r>
              <m:func>
                <m:funcPr>
                  <m:ctrlPr>
                    <a:rPr lang="es-EC" sz="1800" b="1" i="1" kern="120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s-EC" sz="1800" b="1" i="1" kern="120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s-ES" sz="1800" b="1" i="1" kern="1200">
                          <a:latin typeface="Cambria Math" panose="02040503050406030204" pitchFamily="18" charset="0"/>
                        </a:rPr>
                        <m:t>𝐬𝐢𝐧</m:t>
                      </m:r>
                    </m:e>
                    <m:sup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𝟐</m:t>
                      </m:r>
                    </m:sup>
                  </m:sSup>
                </m:fName>
                <m:e>
                  <m:d>
                    <m:dPr>
                      <m:ctrlPr>
                        <a:rPr lang="es-EC" sz="1800" b="1" i="1" kern="120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s-EC" sz="1800" b="1" i="1" kern="1200">
                          <a:latin typeface="Cambria Math" panose="02040503050406030204" pitchFamily="18" charset="0"/>
                        </a:rPr>
                        <m:t>𝑹</m:t>
                      </m:r>
                    </m:e>
                  </m:d>
                </m:e>
              </m:func>
            </m:oMath>
          </a14:m>
          <a:endParaRPr lang="es-EC" sz="1800" kern="1200" dirty="0">
            <a:latin typeface="Arial   "/>
          </a:endParaRPr>
        </a:p>
      </dsp:txBody>
      <dsp:txXfrm>
        <a:off x="6698185" y="600719"/>
        <a:ext cx="1646593" cy="14433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F91FD-4982-408E-A5EB-96D44A457A8E}">
      <dsp:nvSpPr>
        <dsp:cNvPr id="0" name=""/>
        <dsp:cNvSpPr/>
      </dsp:nvSpPr>
      <dsp:spPr>
        <a:xfrm>
          <a:off x="0" y="4119088"/>
          <a:ext cx="8640960" cy="6757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Ningún modelo presenta puntos de presencia en la categoría baja de probabilidad de ocurrencia a deslizamientos</a:t>
          </a:r>
          <a:endParaRPr lang="en-US" sz="1600" kern="1200" dirty="0">
            <a:latin typeface="Arial    "/>
          </a:endParaRPr>
        </a:p>
      </dsp:txBody>
      <dsp:txXfrm>
        <a:off x="0" y="4119088"/>
        <a:ext cx="8640960" cy="675770"/>
      </dsp:txXfrm>
    </dsp:sp>
    <dsp:sp modelId="{4860C423-12FF-4BDF-A638-7E9D6625A0A8}">
      <dsp:nvSpPr>
        <dsp:cNvPr id="0" name=""/>
        <dsp:cNvSpPr/>
      </dsp:nvSpPr>
      <dsp:spPr>
        <a:xfrm rot="10800000">
          <a:off x="0" y="3089889"/>
          <a:ext cx="8640960" cy="1039335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 mayoría de puntos muestreados en campo, se concentran en las probabilidades alta y muy alta de los 6 modelos analizados.</a:t>
          </a:r>
          <a:endParaRPr lang="en-US" sz="1600" kern="1200" dirty="0">
            <a:latin typeface="Arial    "/>
          </a:endParaRPr>
        </a:p>
      </dsp:txBody>
      <dsp:txXfrm rot="10800000">
        <a:off x="0" y="3089889"/>
        <a:ext cx="8640960" cy="675329"/>
      </dsp:txXfrm>
    </dsp:sp>
    <dsp:sp modelId="{4F2F20A0-2602-4A22-BEF1-5F0644E8FA7C}">
      <dsp:nvSpPr>
        <dsp:cNvPr id="0" name=""/>
        <dsp:cNvSpPr/>
      </dsp:nvSpPr>
      <dsp:spPr>
        <a:xfrm rot="10800000">
          <a:off x="0" y="2060690"/>
          <a:ext cx="8640960" cy="1039335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Las zonas de baja probabilidad de ocurrencia se presentan mayoritariamente en la zona urbana en todos los modelos, va desde sectores aledaños al </a:t>
          </a:r>
          <a:r>
            <a:rPr lang="es-ES" sz="1600" kern="1200" dirty="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parque Bicentenario </a:t>
          </a:r>
          <a:r>
            <a:rPr lang="es-ES" sz="1600" kern="1200" dirty="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hasta la Av. Patria.</a:t>
          </a:r>
          <a:endParaRPr lang="en-US" sz="1600" kern="1200" dirty="0">
            <a:latin typeface="Arial    "/>
          </a:endParaRPr>
        </a:p>
      </dsp:txBody>
      <dsp:txXfrm rot="10800000">
        <a:off x="0" y="2060690"/>
        <a:ext cx="8640960" cy="675329"/>
      </dsp:txXfrm>
    </dsp:sp>
    <dsp:sp modelId="{07951294-D844-4A80-A835-F35013EE6BD6}">
      <dsp:nvSpPr>
        <dsp:cNvPr id="0" name=""/>
        <dsp:cNvSpPr/>
      </dsp:nvSpPr>
      <dsp:spPr>
        <a:xfrm rot="10800000">
          <a:off x="0" y="1031491"/>
          <a:ext cx="8640960" cy="1039335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Las zonas de probabilidad alta a ocurrencia se presentan tanto cercanas al parque Metropolitano, como en las laderas del Pichincha, en el sector de Atucucho a causa de pendientes superiores a 25% y también a la falta de vegetación cercana a los ríos.</a:t>
          </a:r>
          <a:endParaRPr lang="en-US" sz="1600" kern="1200" dirty="0">
            <a:latin typeface="Arial    "/>
          </a:endParaRPr>
        </a:p>
      </dsp:txBody>
      <dsp:txXfrm rot="10800000">
        <a:off x="0" y="1031491"/>
        <a:ext cx="8640960" cy="675329"/>
      </dsp:txXfrm>
    </dsp:sp>
    <dsp:sp modelId="{ECCC9F04-01EF-430D-9A5D-FD2E074B77FA}">
      <dsp:nvSpPr>
        <dsp:cNvPr id="0" name=""/>
        <dsp:cNvSpPr/>
      </dsp:nvSpPr>
      <dsp:spPr>
        <a:xfrm rot="10800000">
          <a:off x="0" y="2293"/>
          <a:ext cx="8640960" cy="1039335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Times New Roman" panose="02020603050405020304" pitchFamily="18" charset="0"/>
            </a:rPr>
            <a:t>Las zonas aledañas a las vías principales como la Av. Simón Bolívar y zonas de quebradas presentes en las laderas del Pichincha presentan probabilidad muy alta a ocurrencia de deslizamientos.</a:t>
          </a:r>
          <a:endParaRPr lang="en-US" sz="1600" kern="1200" dirty="0">
            <a:latin typeface="Arial    "/>
          </a:endParaRPr>
        </a:p>
      </dsp:txBody>
      <dsp:txXfrm rot="10800000">
        <a:off x="0" y="2293"/>
        <a:ext cx="8640960" cy="675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F2E50-4823-430E-981D-AF8768559C6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F73EE-036C-4FB2-A83C-C18A63088BA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3523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4795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7245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5638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7850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6462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0368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36803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35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992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8161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5443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5224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747530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4046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165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9012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4935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7972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8737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52528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3142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2121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1950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74963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5078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9941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92751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59616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8825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9901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6756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327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560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9333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03042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05514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9417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45158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821021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59795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6099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3494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5544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2811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54987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35731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46590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63479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8393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226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306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5179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F73EE-036C-4FB2-A83C-C18A63088BA3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488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nimat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812653"/>
            <a:ext cx="9982200" cy="4731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609600"/>
            <a:ext cx="9982200" cy="47311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57800" y="784859"/>
            <a:ext cx="3886200" cy="43205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lobal_network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10000"/>
          </a:blip>
          <a:stretch>
            <a:fillRect/>
          </a:stretch>
        </p:blipFill>
        <p:spPr>
          <a:xfrm>
            <a:off x="-1" y="807719"/>
            <a:ext cx="5312411" cy="4297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1828800"/>
            <a:ext cx="3581400" cy="1470025"/>
          </a:xfrm>
        </p:spPr>
        <p:txBody>
          <a:bodyPr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3276600"/>
            <a:ext cx="3581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  <p:sp>
        <p:nvSpPr>
          <p:cNvPr id="10" name="Rectangle 9"/>
          <p:cNvSpPr/>
          <p:nvPr/>
        </p:nvSpPr>
        <p:spPr>
          <a:xfrm>
            <a:off x="0" y="7620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10540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81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2057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947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5304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621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172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t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812653"/>
            <a:ext cx="9982200" cy="4731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609600"/>
            <a:ext cx="9982200" cy="4731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1828800"/>
            <a:ext cx="3581400" cy="1470025"/>
          </a:xfrm>
        </p:spPr>
        <p:txBody>
          <a:bodyPr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3276600"/>
            <a:ext cx="3581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399"/>
            <a:ext cx="6477000" cy="18002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1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9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57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4040188" cy="3611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5000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599"/>
            <a:ext cx="4041775" cy="3611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5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2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52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tic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2812653"/>
            <a:ext cx="9982200" cy="4731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609600"/>
            <a:ext cx="9982200" cy="4731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7800" y="1828800"/>
            <a:ext cx="3581400" cy="1470025"/>
          </a:xfrm>
        </p:spPr>
        <p:txBody>
          <a:bodyPr anchor="b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3276600"/>
            <a:ext cx="3581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886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7400"/>
            <a:ext cx="5111750" cy="4068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068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70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810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5000" y="2057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9477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0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8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438400" y="4419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38400" y="2817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38400" y="3618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438400" y="5220600"/>
            <a:ext cx="6324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438400" y="2257425"/>
            <a:ext cx="6324600" cy="457200"/>
          </a:xfrm>
        </p:spPr>
        <p:txBody>
          <a:bodyPr>
            <a:normAutofit/>
          </a:bodyPr>
          <a:lstStyle>
            <a:lvl1pPr algn="l">
              <a:buFontTx/>
              <a:buNone/>
              <a:defRPr sz="2400" b="1"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6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3505200" cy="3581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69646"/>
            <a:ext cx="3429000" cy="36453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7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810002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810002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810002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2057400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0" y="2057400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2057400"/>
            <a:ext cx="27432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49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66924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849761" y="4424363"/>
            <a:ext cx="35814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811661" y="2066925"/>
            <a:ext cx="3657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762000" y="4419601"/>
            <a:ext cx="3657599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49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8800" y="23622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Copyright 2010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52399"/>
            <a:ext cx="6477000" cy="18002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7915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325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0"/>
            <a:ext cx="4038600" cy="4068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1413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4040188" cy="3611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5000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599"/>
            <a:ext cx="4041775" cy="3611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42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5671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910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7400"/>
            <a:ext cx="5111750" cy="40687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3008313" cy="4068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15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838200"/>
            <a:ext cx="12701116" cy="601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6872" y="106680"/>
            <a:ext cx="9180872" cy="1845945"/>
          </a:xfrm>
          <a:prstGeom prst="rect">
            <a:avLst/>
          </a:prstGeom>
          <a:gradFill>
            <a:gsLst>
              <a:gs pos="0">
                <a:schemeClr val="tx1"/>
              </a:gs>
              <a:gs pos="32000">
                <a:schemeClr val="tx1"/>
              </a:gs>
              <a:gs pos="74000">
                <a:schemeClr val="tx2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lobal_network2.mo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7">
            <a:lum contrast="10000"/>
          </a:blip>
          <a:stretch>
            <a:fillRect/>
          </a:stretch>
        </p:blipFill>
        <p:spPr>
          <a:xfrm>
            <a:off x="0" y="160971"/>
            <a:ext cx="2214683" cy="179165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A1532-8B37-44D2-ACD0-F539A74DA445}" type="datetimeFigureOut">
              <a:rPr lang="es-EC" smtClean="0"/>
              <a:t>21/06/2015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A1BCD-0FF2-42F2-80D1-53C086E30C96}" type="slidenum">
              <a:rPr lang="es-EC" smtClean="0"/>
              <a:t>‹Nº›</a:t>
            </a:fld>
            <a:endParaRPr lang="es-EC"/>
          </a:p>
        </p:txBody>
      </p:sp>
      <p:sp>
        <p:nvSpPr>
          <p:cNvPr id="13" name="Rectangle 12"/>
          <p:cNvSpPr/>
          <p:nvPr/>
        </p:nvSpPr>
        <p:spPr>
          <a:xfrm>
            <a:off x="-36872" y="10668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6872" y="1958339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50000">
              <a:schemeClr val="accent1">
                <a:lumMod val="40000"/>
                <a:lumOff val="60000"/>
              </a:schemeClr>
            </a:gs>
            <a:gs pos="100000">
              <a:schemeClr val="tx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838200"/>
            <a:ext cx="12701116" cy="6019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36872" y="152399"/>
            <a:ext cx="9333272" cy="1800226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16000">
                <a:schemeClr val="tx2">
                  <a:lumMod val="50000"/>
                </a:schemeClr>
              </a:gs>
              <a:gs pos="31000">
                <a:schemeClr val="tx2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356"/>
            <a:ext cx="3114676" cy="175200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-36872" y="152399"/>
            <a:ext cx="9485672" cy="1800226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6000">
                <a:srgbClr val="0D0D0D">
                  <a:alpha val="0"/>
                </a:srgbClr>
              </a:gs>
              <a:gs pos="55000">
                <a:srgbClr val="0A1E34"/>
              </a:gs>
              <a:gs pos="31000">
                <a:srgbClr val="08121E"/>
              </a:gs>
              <a:gs pos="100000">
                <a:schemeClr val="accent1">
                  <a:lumMod val="50000"/>
                </a:schemeClr>
              </a:gs>
            </a:gsLst>
            <a:lin ang="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6553200" cy="1554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5D22-9B5F-4367-86FA-6CDE621F37D5}" type="datetimeFigureOut">
              <a:rPr lang="en-US" smtClean="0"/>
              <a:t>6/21/2015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E1448-AA2E-46C5-9748-D6EC433D1BE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6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0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55976" y="748680"/>
            <a:ext cx="4680520" cy="3976464"/>
          </a:xfrm>
        </p:spPr>
        <p:txBody>
          <a:bodyPr>
            <a:noAutofit/>
          </a:bodyPr>
          <a:lstStyle/>
          <a:p>
            <a:endParaRPr lang="es-EC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ESTIMACIÓN </a:t>
            </a:r>
            <a:r>
              <a:rPr lang="es-EC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 LA PROBABILIDAD DE OCURRENCIA DE DESLIZAMIENTOS MEDIANTE EL MÉTODO FUZZDES, EN LA ZONA URBANA DE LA ADMINISTRACIÓN ZONAL NORTE EUGENIO ESPEJO, </a:t>
            </a:r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DEL DMQ</a:t>
            </a:r>
            <a:endParaRPr lang="es-EC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Picture 2" descr="http://blogs.espe.edu.ec/wp-content/uploads/2013/09/LOGO-PRINCIPAL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68539"/>
            <a:ext cx="3473656" cy="89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923179" y="5555440"/>
            <a:ext cx="30394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RAQUEL ZAFRIR V.</a:t>
            </a:r>
          </a:p>
          <a:p>
            <a:pPr algn="ctr"/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JUNIO 2015</a:t>
            </a:r>
            <a:endParaRPr lang="es-EC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9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FUNDAMENTOS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ÓRICOS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Lógica Difusa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95536" y="2060848"/>
            <a:ext cx="684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La lógica difusa permite </a:t>
            </a:r>
            <a:r>
              <a:rPr lang="es-ES" dirty="0"/>
              <a:t>representar matemáticamente la incertidumbre, proporcionando herramientas formales para su tratamiento. </a:t>
            </a:r>
            <a:endParaRPr lang="es-ES" dirty="0" smtClean="0"/>
          </a:p>
          <a:p>
            <a:pPr algn="just"/>
            <a:endParaRPr lang="es-ES" dirty="0" smtClean="0"/>
          </a:p>
          <a:p>
            <a:pPr algn="just"/>
            <a:endParaRPr lang="en-US" dirty="0"/>
          </a:p>
        </p:txBody>
      </p:sp>
      <p:pic>
        <p:nvPicPr>
          <p:cNvPr id="5122" name="Picture 2" descr="http://i48.tinypic.com/2937thl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14" y="2204864"/>
            <a:ext cx="3646839" cy="4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8533" y="3989732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lógica Fuzzy es una gama intermedia, o posibles respuestas entre el sí y el no, de forma cualitativa. Es decir, que aplicando la Lógica Fuzzy son valores numéricos probables entre el 0 y el 1, de forma cuantitativa. </a:t>
            </a:r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7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FUNDAMENTOS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</a:t>
            </a:r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ÓRICOS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Casos de Lógica Difusa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1" name="Imagen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/>
          <a:stretch/>
        </p:blipFill>
        <p:spPr bwMode="auto">
          <a:xfrm>
            <a:off x="395536" y="1916832"/>
            <a:ext cx="3183971" cy="251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Imagen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77" y="1909550"/>
            <a:ext cx="331384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Imagen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"/>
          <a:stretch/>
        </p:blipFill>
        <p:spPr bwMode="auto">
          <a:xfrm>
            <a:off x="2761067" y="4429550"/>
            <a:ext cx="345265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ángulo redondeado 4"/>
              <p:cNvSpPr/>
              <p:nvPr/>
            </p:nvSpPr>
            <p:spPr>
              <a:xfrm>
                <a:off x="2944553" y="1908235"/>
                <a:ext cx="1008112" cy="648072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/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/>
                            <m:t>Seno</m:t>
                          </m:r>
                        </m:e>
                        <m:sup>
                          <m:r>
                            <a:rPr lang="en-US" sz="2200"/>
                            <m:t>2</m:t>
                          </m:r>
                        </m:sup>
                      </m:sSup>
                    </m:oMath>
                  </m:oMathPara>
                </a14:m>
                <a:endParaRPr lang="es-ES" sz="2200" dirty="0"/>
              </a:p>
              <a:p>
                <a:pPr algn="ctr"/>
                <a:r>
                  <a:rPr lang="es-EC" dirty="0"/>
                  <a:t>0 a </a:t>
                </a:r>
                <a:r>
                  <a:rPr lang="es-EC" dirty="0" smtClean="0"/>
                  <a:t>π</a:t>
                </a:r>
                <a:r>
                  <a:rPr lang="es-E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5" name="Rectángulo redondead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53" y="1908235"/>
                <a:ext cx="1008112" cy="64807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ángulo redondeado 8"/>
              <p:cNvSpPr/>
              <p:nvPr/>
            </p:nvSpPr>
            <p:spPr>
              <a:xfrm>
                <a:off x="8100392" y="1751330"/>
                <a:ext cx="1008112" cy="648072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 i="1">
                              <a:latin typeface="Arial    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Arial    "/>
                            </a:rPr>
                            <m:t>Seno</m:t>
                          </m:r>
                        </m:e>
                        <m:sup>
                          <m:r>
                            <a:rPr lang="en-US" sz="2200">
                              <a:latin typeface="Arial    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C" sz="2200" dirty="0" smtClean="0">
                  <a:latin typeface="Arial    "/>
                </a:endParaRPr>
              </a:p>
              <a:p>
                <a:pPr algn="ctr"/>
                <a:r>
                  <a:rPr lang="es-EC" dirty="0" smtClean="0">
                    <a:latin typeface="Arial    "/>
                  </a:rPr>
                  <a:t>0 a π/2</a:t>
                </a:r>
                <a:r>
                  <a:rPr lang="es-ES" dirty="0" smtClean="0">
                    <a:latin typeface="Arial    "/>
                  </a:rPr>
                  <a:t> </a:t>
                </a:r>
                <a:endParaRPr lang="en-US" dirty="0">
                  <a:latin typeface="Arial    "/>
                </a:endParaRPr>
              </a:p>
            </p:txBody>
          </p:sp>
        </mc:Choice>
        <mc:Fallback>
          <p:sp>
            <p:nvSpPr>
              <p:cNvPr id="9" name="Rectángulo redondead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1751330"/>
                <a:ext cx="1008112" cy="64807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ángulo redondeado 9"/>
              <p:cNvSpPr/>
              <p:nvPr/>
            </p:nvSpPr>
            <p:spPr>
              <a:xfrm>
                <a:off x="5709662" y="5301208"/>
                <a:ext cx="1166594" cy="648072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20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o</m:t>
                      </m:r>
                      <m:sSup>
                        <m:sSupPr>
                          <m:ctrlPr>
                            <a:rPr lang="es-E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eno</m:t>
                          </m:r>
                        </m:e>
                        <m:sup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s-ES" sz="2200" dirty="0" smtClean="0"/>
              </a:p>
              <a:p>
                <a:pPr algn="ctr"/>
                <a:r>
                  <a:rPr lang="es-EC" dirty="0"/>
                  <a:t>0 a </a:t>
                </a:r>
                <a:r>
                  <a:rPr lang="es-EC" dirty="0" smtClean="0"/>
                  <a:t>π/2</a:t>
                </a:r>
                <a:r>
                  <a:rPr lang="es-ES" dirty="0" smtClean="0"/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10" name="Rectángulo redondead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662" y="5301208"/>
                <a:ext cx="1166594" cy="64807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06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METODOLOGÍA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Recopilación de información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4141"/>
              </p:ext>
            </p:extLst>
          </p:nvPr>
        </p:nvGraphicFramePr>
        <p:xfrm>
          <a:off x="251520" y="2060848"/>
          <a:ext cx="8712968" cy="4608512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6352746"/>
                <a:gridCol w="2360222"/>
              </a:tblGrid>
              <a:tr h="384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dirty="0">
                          <a:effectLst/>
                        </a:rPr>
                        <a:t>INFORMACIÓN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>
                          <a:effectLst/>
                        </a:rPr>
                        <a:t>FUENTE</a:t>
                      </a:r>
                      <a:endParaRPr lang="en-US" sz="2100" b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1521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b="0" dirty="0">
                          <a:effectLst/>
                        </a:rPr>
                        <a:t>Fotografías aéreas a escala 1:5.000, correspondientes a la ciudad de Quito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>
                          <a:effectLst/>
                        </a:rPr>
                        <a:t>Instituto Geográfico Militar</a:t>
                      </a:r>
                      <a:endParaRPr lang="en-US" sz="2100" b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b="0" dirty="0">
                          <a:effectLst/>
                        </a:rPr>
                        <a:t>Base digital de la Ciudad de Quito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dirty="0">
                          <a:effectLst/>
                        </a:rPr>
                        <a:t>Secretaria de Seguridad y Gobernabilidad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40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b="0" dirty="0">
                          <a:effectLst/>
                        </a:rPr>
                        <a:t>Modelo digital del terreno (MDT)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b="0" dirty="0">
                          <a:effectLst/>
                        </a:rPr>
                        <a:t>Información Temática: Fallas, Geología, Cobertura Vegetal.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b="0" dirty="0">
                          <a:effectLst/>
                        </a:rPr>
                        <a:t>Ortofotomosaico, a escala 1:5000, del Distrito Metropolitano de Quito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8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b="0" dirty="0">
                          <a:effectLst/>
                        </a:rPr>
                        <a:t>Datos de estaciones meteorológicas de los años 200 al 2015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100" dirty="0">
                          <a:effectLst/>
                        </a:rPr>
                        <a:t>INAMHI</a:t>
                      </a:r>
                      <a:endParaRPr lang="en-US" sz="2100" b="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58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METODOLOGÍA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Generación de datos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agen 3" descr="D:\TESIS\CAMPO\Fotos_Tablet\1_05\20150501_095120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690" t="5596"/>
          <a:stretch/>
        </p:blipFill>
        <p:spPr bwMode="auto">
          <a:xfrm>
            <a:off x="4932040" y="4077072"/>
            <a:ext cx="3947541" cy="24297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d:\Users\Pastel\Downloads\DSC_2092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38125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uadroTexto 1"/>
          <p:cNvSpPr txBox="1"/>
          <p:nvPr/>
        </p:nvSpPr>
        <p:spPr>
          <a:xfrm>
            <a:off x="611560" y="544522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Fotointerpretación Digital</a:t>
            </a:r>
            <a:endParaRPr lang="en-U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5141613" y="6488668"/>
            <a:ext cx="352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Fotografías Zona de Estudio</a:t>
            </a:r>
            <a:endParaRPr lang="en-US" b="1" dirty="0"/>
          </a:p>
        </p:txBody>
      </p:sp>
      <p:pic>
        <p:nvPicPr>
          <p:cNvPr id="11" name="Imagen 10" descr="D:\TESISraquel\CAMPO\Fotos_Tablet\1_05\20150501_153519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371" b="17366"/>
          <a:stretch/>
        </p:blipFill>
        <p:spPr bwMode="auto">
          <a:xfrm>
            <a:off x="4938144" y="1908456"/>
            <a:ext cx="3928879" cy="2060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92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METODOLOGÍA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Generación de datos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9" y="1970356"/>
            <a:ext cx="91344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METODOLOGÍA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Generación de datos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8"/>
          <a:stretch/>
        </p:blipFill>
        <p:spPr>
          <a:xfrm>
            <a:off x="72008" y="2060848"/>
            <a:ext cx="9036496" cy="47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55976" y="748680"/>
            <a:ext cx="4680520" cy="3976464"/>
          </a:xfrm>
        </p:spPr>
        <p:txBody>
          <a:bodyPr>
            <a:noAutofit/>
          </a:bodyPr>
          <a:lstStyle/>
          <a:p>
            <a:endParaRPr lang="es-EC" sz="24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>
              <a:lnSpc>
                <a:spcPct val="150000"/>
              </a:lnSpc>
            </a:pPr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MODELOS DE PROBABILIDAD</a:t>
            </a:r>
          </a:p>
          <a:p>
            <a:pPr>
              <a:lnSpc>
                <a:spcPct val="150000"/>
              </a:lnSpc>
            </a:pPr>
            <a:endParaRPr lang="es-EC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FUZZDES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ESTADÍSTICOS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s-EC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FUZZDES MODIFICADO</a:t>
            </a:r>
            <a:endParaRPr lang="es-EC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0" name="Picture 2" descr="https://csirc.ugr.es/opencms/export/sites/default/informatica/Galerias/Imagenes/ImagSoftware/logo_sps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971" y="5373216"/>
            <a:ext cx="229552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eometrybag.files.wordpress.com/2007/06/windowslivewriteropenstreetmapinarcgis-f9a5osm-logo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85184"/>
            <a:ext cx="1555098" cy="155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98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74615" y="3284984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redondeado 6"/>
              <p:cNvSpPr/>
              <p:nvPr/>
            </p:nvSpPr>
            <p:spPr>
              <a:xfrm>
                <a:off x="345936" y="4581128"/>
                <a:ext cx="1598515" cy="648072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 b="1" smtClean="0">
                              <a:solidFill>
                                <a:schemeClr val="tx1"/>
                              </a:solidFill>
                              <a:effectLst/>
                              <a:latin typeface="Arial    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effectLst/>
                              <a:latin typeface="Arial    "/>
                            </a:rPr>
                            <m:t>𝐒</m:t>
                          </m:r>
                          <m:r>
                            <a:rPr lang="en-US" sz="2200" b="1" i="0" smtClean="0">
                              <a:solidFill>
                                <a:schemeClr val="tx1"/>
                              </a:solidFill>
                              <a:effectLst/>
                              <a:latin typeface="Arial    "/>
                            </a:rPr>
                            <m:t>𝐄𝐍𝐎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effectLst/>
                              <a:latin typeface="Arial    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2200" b="1" dirty="0">
                  <a:solidFill>
                    <a:schemeClr val="tx1"/>
                  </a:solidFill>
                  <a:effectLst/>
                  <a:latin typeface="Arial    "/>
                </a:endParaRPr>
              </a:p>
              <a:p>
                <a:pPr algn="ctr"/>
                <a:r>
                  <a:rPr lang="es-ES" sz="2200" b="1" dirty="0">
                    <a:solidFill>
                      <a:schemeClr val="tx1"/>
                    </a:solidFill>
                    <a:effectLst/>
                    <a:latin typeface="Arial    "/>
                  </a:rPr>
                  <a:t>CASO 2</a:t>
                </a:r>
                <a:endParaRPr lang="en-US" sz="2200" b="1" dirty="0">
                  <a:solidFill>
                    <a:schemeClr val="tx1"/>
                  </a:solidFill>
                  <a:effectLst/>
                  <a:latin typeface="Arial    "/>
                </a:endParaRPr>
              </a:p>
            </p:txBody>
          </p:sp>
        </mc:Choice>
        <mc:Fallback>
          <p:sp>
            <p:nvSpPr>
              <p:cNvPr id="7" name="Rectángulo redondead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36" y="4581128"/>
                <a:ext cx="1598515" cy="648072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echa abajo 5"/>
          <p:cNvSpPr/>
          <p:nvPr/>
        </p:nvSpPr>
        <p:spPr>
          <a:xfrm>
            <a:off x="842668" y="3949977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09" y="971386"/>
            <a:ext cx="6810595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50833" y="3356992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618886" y="4021985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redondeado 7"/>
              <p:cNvSpPr/>
              <p:nvPr/>
            </p:nvSpPr>
            <p:spPr>
              <a:xfrm>
                <a:off x="107504" y="4653136"/>
                <a:ext cx="1598515" cy="648072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𝐄𝐍𝐎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22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ES" sz="2200" b="1" dirty="0" smtClean="0">
                    <a:solidFill>
                      <a:schemeClr val="tx1"/>
                    </a:solidFill>
                  </a:rPr>
                  <a:t>CASO 2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ángulo redondead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4653136"/>
                <a:ext cx="1598515" cy="648072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/>
        </p:blipFill>
        <p:spPr>
          <a:xfrm>
            <a:off x="2051720" y="934576"/>
            <a:ext cx="6973849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50833" y="3356992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redondeado 6"/>
              <p:cNvSpPr/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 b="1" i="1" smtClean="0">
                              <a:solidFill>
                                <a:schemeClr val="tx1"/>
                              </a:solidFill>
                              <a:latin typeface="Arial    "/>
                            </a:rPr>
                          </m:ctrlPr>
                        </m:sSupPr>
                        <m:e>
                          <m:r>
                            <a:rPr lang="en-US" sz="2200" b="1" i="0" smtClean="0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𝐂𝐎</m:t>
                          </m:r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𝐒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𝐄𝐍𝐎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2200" b="1" dirty="0" smtClean="0">
                  <a:solidFill>
                    <a:schemeClr val="tx1"/>
                  </a:solidFill>
                  <a:latin typeface="Arial    "/>
                </a:endParaRPr>
              </a:p>
              <a:p>
                <a:pPr algn="ctr"/>
                <a:r>
                  <a:rPr lang="es-ES" sz="2200" b="1" dirty="0" smtClean="0">
                    <a:solidFill>
                      <a:schemeClr val="tx1"/>
                    </a:solidFill>
                  </a:rPr>
                  <a:t>CASO </a:t>
                </a:r>
                <a:r>
                  <a:rPr lang="es-ES" sz="2200" b="1" dirty="0" smtClean="0">
                    <a:solidFill>
                      <a:schemeClr val="tx1"/>
                    </a:solidFill>
                  </a:rPr>
                  <a:t>3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ángulo redondead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echa abajo 5"/>
          <p:cNvSpPr/>
          <p:nvPr/>
        </p:nvSpPr>
        <p:spPr>
          <a:xfrm>
            <a:off x="618886" y="4021985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/>
        </p:blipFill>
        <p:spPr>
          <a:xfrm>
            <a:off x="2051720" y="836712"/>
            <a:ext cx="6973849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TRODUCCIÓN</a:t>
            </a:r>
            <a:endParaRPr lang="es-CO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http://www.elcomercio.com/files/article_main/uploads/2015/01/19/54bd2b5db9b0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0" b="7097"/>
          <a:stretch/>
        </p:blipFill>
        <p:spPr bwMode="auto">
          <a:xfrm>
            <a:off x="35496" y="1916832"/>
            <a:ext cx="4032448" cy="18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4 CuadroTexto"/>
          <p:cNvSpPr txBox="1"/>
          <p:nvPr/>
        </p:nvSpPr>
        <p:spPr>
          <a:xfrm>
            <a:off x="14627" y="37890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900" dirty="0">
                <a:latin typeface="Arial   "/>
                <a:ea typeface="Times New Roman" pitchFamily="18" charset="0"/>
                <a:cs typeface="Noteworthy Light"/>
              </a:rPr>
              <a:t>Fuente: </a:t>
            </a:r>
            <a:r>
              <a:rPr lang="es-EC" sz="900" dirty="0" smtClean="0">
                <a:latin typeface="Arial   "/>
                <a:ea typeface="Times New Roman" pitchFamily="18" charset="0"/>
                <a:cs typeface="Noteworthy Light"/>
              </a:rPr>
              <a:t>El Comercio, 2015</a:t>
            </a:r>
            <a:endParaRPr lang="es-EC" sz="900" dirty="0">
              <a:latin typeface="Arial   "/>
              <a:ea typeface="Times New Roman" pitchFamily="18" charset="0"/>
              <a:cs typeface="Noteworthy Light"/>
            </a:endParaRPr>
          </a:p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900" dirty="0">
                <a:latin typeface="Arial   "/>
                <a:ea typeface="Times New Roman" pitchFamily="18" charset="0"/>
                <a:cs typeface="Noteworthy Light"/>
              </a:rPr>
              <a:t>Fotografía: Deslizamiento </a:t>
            </a:r>
            <a:r>
              <a:rPr lang="es-EC" sz="900" dirty="0" smtClean="0">
                <a:latin typeface="Arial   "/>
                <a:ea typeface="Times New Roman" pitchFamily="18" charset="0"/>
                <a:cs typeface="Noteworthy Light"/>
              </a:rPr>
              <a:t>Av. Simón Bolívar </a:t>
            </a:r>
            <a:endParaRPr lang="es-EC" sz="900" dirty="0">
              <a:latin typeface="Arial   "/>
              <a:ea typeface="Times New Roman" pitchFamily="18" charset="0"/>
              <a:cs typeface="Noteworthy Light"/>
            </a:endParaRPr>
          </a:p>
          <a:p>
            <a:endParaRPr lang="es-EC" dirty="0">
              <a:latin typeface="Arial   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 bwMode="auto">
          <a:xfrm>
            <a:off x="5820563" y="1988840"/>
            <a:ext cx="2575744" cy="1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6042430" y="3842251"/>
            <a:ext cx="2448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Arial   "/>
                <a:ea typeface="Times New Roman" pitchFamily="18" charset="0"/>
                <a:cs typeface="Noteworthy Light"/>
              </a:rPr>
              <a:t>Pérdida de vidas </a:t>
            </a:r>
            <a:r>
              <a:rPr lang="es-ES" sz="900" dirty="0" smtClean="0">
                <a:latin typeface="Arial   "/>
                <a:ea typeface="Times New Roman" pitchFamily="18" charset="0"/>
                <a:cs typeface="Noteworthy Light"/>
              </a:rPr>
              <a:t>por </a:t>
            </a:r>
            <a:r>
              <a:rPr lang="es-ES" sz="900" dirty="0">
                <a:latin typeface="Arial   "/>
                <a:ea typeface="Times New Roman" pitchFamily="18" charset="0"/>
                <a:cs typeface="Noteworthy Light"/>
              </a:rPr>
              <a:t>deslizamientos</a:t>
            </a:r>
          </a:p>
        </p:txBody>
      </p:sp>
      <p:pic>
        <p:nvPicPr>
          <p:cNvPr id="10" name="Imagen 30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915816" y="4115787"/>
            <a:ext cx="3792156" cy="2537753"/>
          </a:xfrm>
          <a:prstGeom prst="rect">
            <a:avLst/>
          </a:prstGeom>
          <a:noFill/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372200" y="6336151"/>
            <a:ext cx="261994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  <a:cs typeface="Noteworthy Light"/>
              </a:rPr>
              <a:t>Fuente: Diario La Hora </a:t>
            </a:r>
            <a:endParaRPr kumimoji="0" lang="es-ES" sz="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  "/>
              <a:cs typeface="Noteworthy Light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  <a:cs typeface="Noteworthy Light"/>
              </a:rPr>
              <a:t>Fotografía: Asentamientos</a:t>
            </a:r>
            <a:r>
              <a:rPr kumimoji="0" lang="es-ES_tradnl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  <a:cs typeface="Noteworthy Light"/>
              </a:rPr>
              <a:t> humanos al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9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  <a:cs typeface="Noteworthy Light"/>
              </a:rPr>
              <a:t> pie de escarpes montañosos </a:t>
            </a:r>
            <a:endParaRPr kumimoji="0" lang="es-ES_tradnl" sz="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Noteworthy Light"/>
            </a:endParaRPr>
          </a:p>
        </p:txBody>
      </p:sp>
    </p:spTree>
    <p:extLst>
      <p:ext uri="{BB962C8B-B14F-4D97-AF65-F5344CB8AC3E}">
        <p14:creationId xmlns:p14="http://schemas.microsoft.com/office/powerpoint/2010/main" val="80197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50833" y="3356992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22154" y="4653136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COSENO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618886" y="4021985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redondeado 7"/>
              <p:cNvSpPr/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𝐂𝐎</m:t>
                          </m:r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𝐒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𝐄𝐍𝐎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2200" b="1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s-ES" sz="2200" b="1" dirty="0" smtClean="0">
                    <a:solidFill>
                      <a:schemeClr val="tx1"/>
                    </a:solidFill>
                  </a:rPr>
                  <a:t>CASO 3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ángulo redondead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/>
        </p:blipFill>
        <p:spPr>
          <a:xfrm>
            <a:off x="2051720" y="921648"/>
            <a:ext cx="6973849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50833" y="3356992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22154" y="4653136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COSENO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>
            <a:off x="618886" y="4021985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ángulo redondeado 7"/>
              <p:cNvSpPr/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s-E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𝐂𝐎</m:t>
                        </m:r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𝐄𝐍𝐎</m:t>
                        </m:r>
                      </m:e>
                      <m:sup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ES" sz="2200" b="1" dirty="0" smtClean="0">
                    <a:solidFill>
                      <a:schemeClr val="tx1"/>
                    </a:solidFill>
                  </a:rPr>
                  <a:t>CASO 3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ectángulo redondead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8"/>
          <a:stretch/>
        </p:blipFill>
        <p:spPr>
          <a:xfrm>
            <a:off x="2134655" y="921648"/>
            <a:ext cx="6973849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Cobertura Vegetal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614662"/>
              </p:ext>
            </p:extLst>
          </p:nvPr>
        </p:nvGraphicFramePr>
        <p:xfrm>
          <a:off x="755576" y="2150958"/>
          <a:ext cx="8280920" cy="3852672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583819"/>
                <a:gridCol w="1667233"/>
                <a:gridCol w="1667233"/>
                <a:gridCol w="1526402"/>
                <a:gridCol w="1836233"/>
              </a:tblGrid>
              <a:tr h="821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Cobertura Vegetal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# de deslizamientos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Área de deslizamientos (km2)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Área cobertura vegetal(km2)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# Deslizamientos/ km2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21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Bosques y áreas seminaturales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73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0,271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13,637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0,020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1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Suelo desnudo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0,008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0,516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0,016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1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Áreas cultivadas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7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0,086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5,709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0,015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1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Vegetación Natural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125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0,434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48,514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0,009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2807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Área Urbana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34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0,224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45,163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0,005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Elipse 7"/>
          <p:cNvSpPr/>
          <p:nvPr/>
        </p:nvSpPr>
        <p:spPr>
          <a:xfrm>
            <a:off x="35496" y="3159032"/>
            <a:ext cx="720080" cy="43204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ipse 8"/>
          <p:cNvSpPr/>
          <p:nvPr/>
        </p:nvSpPr>
        <p:spPr>
          <a:xfrm>
            <a:off x="35496" y="3806291"/>
            <a:ext cx="720080" cy="43204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5496" y="4328349"/>
            <a:ext cx="720080" cy="432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5496" y="4905164"/>
            <a:ext cx="720080" cy="43204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35496" y="5517232"/>
            <a:ext cx="720080" cy="43204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23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Cobertura Vegetal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323528" y="2132855"/>
              <a:ext cx="7560840" cy="4143852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1499233"/>
                    <a:gridCol w="1499233"/>
                    <a:gridCol w="1021830"/>
                    <a:gridCol w="1254654"/>
                    <a:gridCol w="1142945"/>
                    <a:gridCol w="1142945"/>
                  </a:tblGrid>
                  <a:tr h="9944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Bosques y áreas seminaturales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Suelo desnudo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Áreas cultivadas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70" dirty="0">
                              <a:solidFill>
                                <a:schemeClr val="tx1"/>
                              </a:solidFill>
                              <a:effectLst/>
                            </a:rPr>
                            <a:t>Vegetación natural</a:t>
                          </a:r>
                          <a:endParaRPr lang="en-US" sz="147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Áreas artificiales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944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baseline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C" sz="15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Bosques </a:t>
                          </a: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y áreas seminaturales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8638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Suelo </a:t>
                          </a:r>
                          <a:endParaRPr lang="es-EC" sz="1500" dirty="0" smtClean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desnudo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b="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430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Áreas cultivadas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430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Vegetación natural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b="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s-E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430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Áreas </a:t>
                          </a:r>
                          <a:r>
                            <a:rPr lang="es-EC" sz="15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urbana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700" baseline="0" dirty="0" smtClean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b="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0812069"/>
                  </p:ext>
                </p:extLst>
              </p:nvPr>
            </p:nvGraphicFramePr>
            <p:xfrm>
              <a:off x="323528" y="2132855"/>
              <a:ext cx="7560840" cy="4143852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1499233"/>
                    <a:gridCol w="1499233"/>
                    <a:gridCol w="1021830"/>
                    <a:gridCol w="1254654"/>
                    <a:gridCol w="1142945"/>
                    <a:gridCol w="1142945"/>
                  </a:tblGrid>
                  <a:tr h="9944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Bosques y áreas seminaturales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Suelo desnudo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Áreas cultivadas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70" dirty="0">
                              <a:solidFill>
                                <a:schemeClr val="tx1"/>
                              </a:solidFill>
                              <a:effectLst/>
                            </a:rPr>
                            <a:t>Vegetación natural</a:t>
                          </a:r>
                          <a:endParaRPr lang="en-US" sz="147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Áreas artificiales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99445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baseline="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 </a:t>
                          </a:r>
                          <a:r>
                            <a:rPr lang="es-EC" sz="15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Bosques </a:t>
                          </a: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y áreas seminaturales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407" t="-100000" r="-306098" b="-289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93452" t="-100000" r="-348214" b="-289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20874" t="-100000" r="-183981" b="-289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63636" t="-100000" r="-102674" b="-289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560638" t="-100000" r="-2128" b="-289634"/>
                          </a:stretch>
                        </a:blipFill>
                      </a:tcPr>
                    </a:tc>
                  </a:tr>
                  <a:tr h="5257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Suelo </a:t>
                          </a:r>
                          <a:endParaRPr lang="es-EC" sz="1500" dirty="0" smtClean="0">
                            <a:solidFill>
                              <a:schemeClr val="tx1"/>
                            </a:solidFill>
                            <a:effectLst/>
                          </a:endParaRP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desnudo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407" t="-381395" r="-306098" b="-45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93452" t="-381395" r="-348214" b="-45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20874" t="-381395" r="-183981" b="-45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63636" t="-381395" r="-102674" b="-45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560638" t="-381395" r="-2128" b="-452326"/>
                          </a:stretch>
                        </a:blipFill>
                      </a:tcPr>
                    </a:tc>
                  </a:tr>
                  <a:tr h="5430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Áreas cultivadas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407" t="-460000" r="-306098" b="-33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93452" t="-460000" r="-348214" b="-33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20874" t="-460000" r="-183981" b="-33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63636" t="-460000" r="-102674" b="-33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560638" t="-460000" r="-2128" b="-332222"/>
                          </a:stretch>
                        </a:blipFill>
                      </a:tcPr>
                    </a:tc>
                  </a:tr>
                  <a:tr h="5430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Vegetación natural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407" t="-566292" r="-306098" b="-2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93452" t="-566292" r="-348214" b="-2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20874" t="-566292" r="-183981" b="-2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63636" t="-566292" r="-102674" b="-2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560638" t="-566292" r="-2128" b="-235955"/>
                          </a:stretch>
                        </a:blipFill>
                      </a:tcPr>
                    </a:tc>
                  </a:tr>
                  <a:tr h="5430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Áreas </a:t>
                          </a:r>
                          <a:r>
                            <a:rPr lang="es-EC" sz="1500" dirty="0" smtClean="0">
                              <a:solidFill>
                                <a:schemeClr val="tx1"/>
                              </a:solidFill>
                              <a:effectLst/>
                            </a:rPr>
                            <a:t>urbana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00407" t="-666292" r="-306098" b="-1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293452" t="-666292" r="-348214" b="-1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20874" t="-666292" r="-183981" b="-1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63636" t="-666292" r="-102674" b="-1359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560638" t="-666292" r="-2128" b="-13595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971600" y="6259301"/>
                <a:ext cx="476154" cy="6707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6259301"/>
                <a:ext cx="476154" cy="6707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a 14"/>
          <p:cNvGraphicFramePr>
            <a:graphicFrameLocks noGrp="1"/>
          </p:cNvGraphicFramePr>
          <p:nvPr>
            <p:extLst/>
          </p:nvPr>
        </p:nvGraphicFramePr>
        <p:xfrm>
          <a:off x="1835696" y="6481246"/>
          <a:ext cx="6048671" cy="260122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1512168"/>
                <a:gridCol w="1008112"/>
                <a:gridCol w="1296144"/>
                <a:gridCol w="1066759"/>
                <a:gridCol w="1165488"/>
              </a:tblGrid>
              <a:tr h="260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2,28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4,57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6,85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9,13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11,42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/>
          </p:nvPr>
        </p:nvGraphicFramePr>
        <p:xfrm>
          <a:off x="8028384" y="2122432"/>
          <a:ext cx="1080120" cy="418688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080120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PESOS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0,44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  <a:tr h="5728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0,22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  <a:tr h="557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0,15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  <a:tr h="5576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0,11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  <a:tr h="554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0,09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sp>
        <p:nvSpPr>
          <p:cNvPr id="18" name="Rectángulo redondeado 17"/>
          <p:cNvSpPr/>
          <p:nvPr/>
        </p:nvSpPr>
        <p:spPr>
          <a:xfrm>
            <a:off x="35496" y="3429000"/>
            <a:ext cx="360040" cy="36004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35496" y="4221088"/>
            <a:ext cx="360040" cy="36004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35496" y="4797152"/>
            <a:ext cx="360040" cy="36004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35496" y="5301208"/>
            <a:ext cx="360040" cy="3600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35496" y="5877272"/>
            <a:ext cx="36004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2339752" y="1844824"/>
            <a:ext cx="360040" cy="3672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3707904" y="1844824"/>
            <a:ext cx="360040" cy="3672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4752020" y="1844824"/>
            <a:ext cx="360040" cy="3672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6084168" y="1844824"/>
            <a:ext cx="360040" cy="367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7164288" y="1844824"/>
            <a:ext cx="360040" cy="3672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4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Cobertura Vegetal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50833" y="3356992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redondeado 6"/>
              <p:cNvSpPr/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2200" b="1" i="1">
                              <a:solidFill>
                                <a:schemeClr val="tx1"/>
                              </a:solidFill>
                              <a:latin typeface="Arial    "/>
                            </a:rPr>
                          </m:ctrlPr>
                        </m:sSupPr>
                        <m:e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𝐒</m:t>
                          </m:r>
                          <m:r>
                            <a:rPr lang="en-US" sz="2200" b="1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𝐄𝐍𝐎</m:t>
                          </m:r>
                        </m:e>
                        <m:sup>
                          <m:r>
                            <a:rPr lang="en-US" sz="2200" b="1" i="1">
                              <a:solidFill>
                                <a:schemeClr val="tx1"/>
                              </a:solidFill>
                              <a:latin typeface="Arial    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s-ES" sz="2200" b="1" dirty="0" smtClean="0">
                  <a:solidFill>
                    <a:schemeClr val="tx1"/>
                  </a:solidFill>
                  <a:latin typeface="Arial    "/>
                </a:endParaRPr>
              </a:p>
              <a:p>
                <a:pPr algn="ctr"/>
                <a:r>
                  <a:rPr lang="es-ES" sz="2200" b="1" dirty="0" smtClean="0">
                    <a:solidFill>
                      <a:schemeClr val="tx1"/>
                    </a:solidFill>
                    <a:latin typeface="Arial    "/>
                  </a:rPr>
                  <a:t>CASO </a:t>
                </a:r>
                <a:r>
                  <a:rPr lang="es-ES" sz="2200" b="1" dirty="0" smtClean="0">
                    <a:solidFill>
                      <a:schemeClr val="tx1"/>
                    </a:solidFill>
                    <a:latin typeface="Arial    "/>
                  </a:rPr>
                  <a:t>2</a:t>
                </a:r>
                <a:endParaRPr lang="en-US" sz="2200" b="1" dirty="0">
                  <a:solidFill>
                    <a:schemeClr val="tx1"/>
                  </a:solidFill>
                  <a:latin typeface="Arial    "/>
                </a:endParaRPr>
              </a:p>
            </p:txBody>
          </p:sp>
        </mc:Choice>
        <mc:Fallback>
          <p:sp>
            <p:nvSpPr>
              <p:cNvPr id="7" name="Rectángulo redondead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54" y="4653136"/>
                <a:ext cx="1598515" cy="720080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echa abajo 5"/>
          <p:cNvSpPr/>
          <p:nvPr/>
        </p:nvSpPr>
        <p:spPr>
          <a:xfrm>
            <a:off x="618886" y="4021985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2076976" y="836712"/>
            <a:ext cx="7039335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Geología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24215" y="4725144"/>
            <a:ext cx="1598515" cy="50405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 smtClean="0">
                <a:solidFill>
                  <a:schemeClr val="tx1"/>
                </a:solidFill>
              </a:rPr>
              <a:t>FUNCIÓN</a:t>
            </a:r>
            <a:endParaRPr lang="en-US" sz="22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ángulo redondeado 6"/>
              <p:cNvSpPr/>
              <p:nvPr/>
            </p:nvSpPr>
            <p:spPr>
              <a:xfrm>
                <a:off x="395536" y="6021288"/>
                <a:ext cx="1598515" cy="648072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s-ES" sz="2200" b="1" i="1">
                            <a:solidFill>
                              <a:schemeClr val="tx1"/>
                            </a:solidFill>
                            <a:latin typeface="Arial    "/>
                          </a:rPr>
                        </m:ctrlPr>
                      </m:sSupPr>
                      <m:e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Arial    "/>
                          </a:rPr>
                          <m:t>𝐂𝐎</m:t>
                        </m:r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Arial    "/>
                          </a:rPr>
                          <m:t>𝐒</m:t>
                        </m:r>
                        <m:r>
                          <a:rPr lang="en-US" sz="2200" b="1">
                            <a:solidFill>
                              <a:schemeClr val="tx1"/>
                            </a:solidFill>
                            <a:latin typeface="Arial    "/>
                          </a:rPr>
                          <m:t>𝐄𝐍𝐎</m:t>
                        </m:r>
                      </m:e>
                      <m:sup>
                        <m:r>
                          <a:rPr lang="en-US" sz="2200" b="1" i="1">
                            <a:solidFill>
                              <a:schemeClr val="tx1"/>
                            </a:solidFill>
                            <a:latin typeface="Arial    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s-ES" sz="2200" b="1" dirty="0" smtClean="0">
                    <a:solidFill>
                      <a:schemeClr val="tx1"/>
                    </a:solidFill>
                  </a:rPr>
                  <a:t>CASO 3</a:t>
                </a:r>
                <a:endParaRPr lang="en-US" sz="22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ángulo redondead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6021288"/>
                <a:ext cx="1598515" cy="648072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lecha abajo 5"/>
          <p:cNvSpPr/>
          <p:nvPr/>
        </p:nvSpPr>
        <p:spPr>
          <a:xfrm>
            <a:off x="892268" y="5390137"/>
            <a:ext cx="504056" cy="504056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509473"/>
              </p:ext>
            </p:extLst>
          </p:nvPr>
        </p:nvGraphicFramePr>
        <p:xfrm>
          <a:off x="179512" y="2062325"/>
          <a:ext cx="2520280" cy="221932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49166"/>
                <a:gridCol w="1471114"/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500" b="1" u="none" strike="noStrike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UNIDAD</a:t>
                      </a:r>
                      <a:endParaRPr lang="es-ES" sz="1500" b="1" i="0" u="none" strike="noStrike" noProof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RESISTENCIA </a:t>
                      </a:r>
                      <a:r>
                        <a:rPr lang="en-US" sz="15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 LA ROCA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Lava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0,9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Terrazas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0,4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Depósito Coluvial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0,3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Deposito glaciar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</a:rPr>
                        <a:t>Cangagua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0,1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36184" y="4334617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Fuente: FAO,1986</a:t>
            </a:r>
            <a:endParaRPr lang="en-US" sz="12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>
            <a:off x="2104665" y="790560"/>
            <a:ext cx="7039335" cy="58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4746" y="476672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1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3994634717"/>
                  </p:ext>
                </p:extLst>
              </p:nvPr>
            </p:nvGraphicFramePr>
            <p:xfrm>
              <a:off x="-468560" y="2261776"/>
              <a:ext cx="10116616" cy="39232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3994634717"/>
                  </p:ext>
                </p:extLst>
              </p:nvPr>
            </p:nvGraphicFramePr>
            <p:xfrm>
              <a:off x="-468560" y="2261776"/>
              <a:ext cx="10116616" cy="39232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9 Rectángulo"/>
          <p:cNvSpPr/>
          <p:nvPr/>
        </p:nvSpPr>
        <p:spPr>
          <a:xfrm>
            <a:off x="989856" y="5758452"/>
            <a:ext cx="214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Dónde: </a:t>
            </a:r>
            <a:endParaRPr lang="es-EC" sz="1600" b="1" dirty="0" smtClean="0"/>
          </a:p>
          <a:p>
            <a:r>
              <a:rPr lang="es-EC" sz="1600" dirty="0" smtClean="0"/>
              <a:t>V = Variable Original </a:t>
            </a:r>
            <a:endParaRPr lang="es-EC" sz="1600" b="1" dirty="0" smtClean="0"/>
          </a:p>
          <a:p>
            <a:r>
              <a:rPr lang="es-EC" sz="1600" dirty="0" err="1" smtClean="0"/>
              <a:t>Vm</a:t>
            </a:r>
            <a:r>
              <a:rPr lang="es-EC" sz="1600" dirty="0" smtClean="0"/>
              <a:t> = Valor Mínimo </a:t>
            </a:r>
            <a:endParaRPr lang="es-EC" sz="1600" b="1" dirty="0" smtClean="0"/>
          </a:p>
          <a:p>
            <a:r>
              <a:rPr lang="es-EC" sz="1600" dirty="0" smtClean="0"/>
              <a:t>VM = Valor Máximo </a:t>
            </a:r>
            <a:endParaRPr lang="es-EC" sz="1600" b="1" dirty="0"/>
          </a:p>
        </p:txBody>
      </p:sp>
      <p:sp>
        <p:nvSpPr>
          <p:cNvPr id="7" name="9 Rectángulo"/>
          <p:cNvSpPr/>
          <p:nvPr/>
        </p:nvSpPr>
        <p:spPr>
          <a:xfrm>
            <a:off x="7668344" y="6497116"/>
            <a:ext cx="214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Padilla, 2006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39001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4746" y="476672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1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324544" y="2043556"/>
            <a:ext cx="9366114" cy="131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Se procede a calcular el promedio, que </a:t>
            </a:r>
            <a:r>
              <a:rPr lang="es-ES" sz="23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es la suma de todas las probabilidades de cada variable dividida para el número total de ellas. </a:t>
            </a:r>
            <a:endParaRPr lang="en-US" sz="23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570" y="5588358"/>
            <a:ext cx="9073008" cy="100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Donde:</a:t>
            </a: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Y es el promedio de probabilidades del modelo 1</a:t>
            </a:r>
            <a:endParaRPr lang="en-US" sz="23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42675" y="4560332"/>
            <a:ext cx="469740" cy="596860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Y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259632" y="3774133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Pendiente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843910" y="3763566"/>
            <a:ext cx="1884178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Precipitación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554107" y="3763566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Vías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6" name="Más 5"/>
          <p:cNvSpPr/>
          <p:nvPr/>
        </p:nvSpPr>
        <p:spPr>
          <a:xfrm>
            <a:off x="2594251" y="3830874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Igual que 12"/>
          <p:cNvSpPr/>
          <p:nvPr/>
        </p:nvSpPr>
        <p:spPr>
          <a:xfrm>
            <a:off x="705008" y="4695146"/>
            <a:ext cx="258351" cy="260996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7169362" y="3772772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Fallas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841881" y="3788207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Ríos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8" name="Más 17"/>
          <p:cNvSpPr/>
          <p:nvPr/>
        </p:nvSpPr>
        <p:spPr>
          <a:xfrm>
            <a:off x="4554107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Más 18"/>
          <p:cNvSpPr/>
          <p:nvPr/>
        </p:nvSpPr>
        <p:spPr>
          <a:xfrm>
            <a:off x="5741152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ás 19"/>
          <p:cNvSpPr/>
          <p:nvPr/>
        </p:nvSpPr>
        <p:spPr>
          <a:xfrm>
            <a:off x="7074265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3007306" y="4201826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C. Vegetal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4987605" y="4256979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Dureza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24" name="Más 23"/>
          <p:cNvSpPr/>
          <p:nvPr/>
        </p:nvSpPr>
        <p:spPr>
          <a:xfrm>
            <a:off x="4573447" y="429476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orchetes 24"/>
          <p:cNvSpPr/>
          <p:nvPr/>
        </p:nvSpPr>
        <p:spPr>
          <a:xfrm>
            <a:off x="1176872" y="3847725"/>
            <a:ext cx="7499583" cy="837714"/>
          </a:xfrm>
          <a:prstGeom prst="bracketPair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1199962" y="4869160"/>
            <a:ext cx="7476494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4636456" y="5039262"/>
            <a:ext cx="469740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170397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1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8"/>
            <a:ext cx="9144000" cy="6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1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3583173"/>
              </p:ext>
            </p:extLst>
          </p:nvPr>
        </p:nvGraphicFramePr>
        <p:xfrm>
          <a:off x="4283968" y="3759601"/>
          <a:ext cx="5040000" cy="313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3296"/>
              </p:ext>
            </p:extLst>
          </p:nvPr>
        </p:nvGraphicFramePr>
        <p:xfrm>
          <a:off x="107504" y="2204864"/>
          <a:ext cx="4320479" cy="2309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8548"/>
                <a:gridCol w="1031899"/>
                <a:gridCol w="1135016"/>
                <a:gridCol w="1135016"/>
              </a:tblGrid>
              <a:tr h="659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Modelo 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Puntos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Porcentaje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Probabilidad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11%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67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28%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Muy 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147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61%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Arial   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258042"/>
              </p:ext>
            </p:extLst>
          </p:nvPr>
        </p:nvGraphicFramePr>
        <p:xfrm>
          <a:off x="107504" y="6093296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0,227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0,773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7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O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TRODUCCIÓN</a:t>
            </a:r>
            <a:endParaRPr lang="es-CO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Imagen 1" descr="d815ce1c-8821-4007-bf20-ef9a3f2057e1"/>
          <p:cNvPicPr>
            <a:picLocks noChangeAspect="1" noChangeArrowheads="1"/>
          </p:cNvPicPr>
          <p:nvPr/>
        </p:nvPicPr>
        <p:blipFill rotWithShape="1">
          <a:blip r:embed="rId3" cstate="print">
            <a:lum contrast="20000"/>
          </a:blip>
          <a:srcRect t="-1" b="3183"/>
          <a:stretch/>
        </p:blipFill>
        <p:spPr bwMode="auto">
          <a:xfrm>
            <a:off x="570983" y="2190456"/>
            <a:ext cx="8085158" cy="4108506"/>
          </a:xfrm>
          <a:prstGeom prst="rect">
            <a:avLst/>
          </a:prstGeom>
          <a:noFill/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359154" y="6284639"/>
            <a:ext cx="4182171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_tradnl" sz="900" dirty="0">
                <a:latin typeface="Arial   "/>
                <a:ea typeface="Times New Roman" pitchFamily="18" charset="0"/>
                <a:cs typeface="Noteworthy Light"/>
              </a:rPr>
              <a:t>            Fuente: El </a:t>
            </a:r>
            <a:r>
              <a:rPr lang="es-ES_tradnl" sz="900" dirty="0" smtClean="0">
                <a:latin typeface="Arial   "/>
                <a:ea typeface="Times New Roman" pitchFamily="18" charset="0"/>
                <a:cs typeface="Noteworthy Light"/>
              </a:rPr>
              <a:t>Comercio, 2010</a:t>
            </a:r>
            <a:endParaRPr lang="es-ES" sz="900" dirty="0">
              <a:latin typeface="Arial   "/>
              <a:ea typeface="Times New Roman" pitchFamily="18" charset="0"/>
              <a:cs typeface="Noteworthy Light"/>
            </a:endParaRP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 sz="900" dirty="0" smtClean="0">
                <a:latin typeface="Arial   "/>
                <a:ea typeface="Times New Roman" pitchFamily="18" charset="0"/>
                <a:cs typeface="Noteworthy Light"/>
              </a:rPr>
              <a:t>Fotografía: Áreas </a:t>
            </a:r>
            <a:r>
              <a:rPr lang="es-ES_tradnl" sz="900" dirty="0">
                <a:latin typeface="Arial   "/>
                <a:ea typeface="Times New Roman" pitchFamily="18" charset="0"/>
                <a:cs typeface="Noteworthy Light"/>
              </a:rPr>
              <a:t>propensas a deslizamientos en Quito</a:t>
            </a:r>
            <a:r>
              <a:rPr kumimoji="0" lang="es-ES_tradn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</a:rPr>
              <a:t>.</a:t>
            </a:r>
            <a:endParaRPr kumimoji="0" lang="es-ES_trad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413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4746" y="476672"/>
            <a:ext cx="74888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2  (5% Percentil)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2724084308"/>
                  </p:ext>
                </p:extLst>
              </p:nvPr>
            </p:nvGraphicFramePr>
            <p:xfrm>
              <a:off x="310854" y="2230996"/>
              <a:ext cx="10116616" cy="39232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2724084308"/>
                  </p:ext>
                </p:extLst>
              </p:nvPr>
            </p:nvGraphicFramePr>
            <p:xfrm>
              <a:off x="310854" y="2230996"/>
              <a:ext cx="10116616" cy="39232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9 Rectángulo"/>
          <p:cNvSpPr/>
          <p:nvPr/>
        </p:nvSpPr>
        <p:spPr>
          <a:xfrm>
            <a:off x="1403648" y="5589240"/>
            <a:ext cx="214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Dónde: </a:t>
            </a:r>
            <a:endParaRPr lang="es-EC" sz="1600" b="1" dirty="0" smtClean="0"/>
          </a:p>
          <a:p>
            <a:r>
              <a:rPr lang="es-EC" sz="1600" dirty="0" smtClean="0"/>
              <a:t>V = Variable Original </a:t>
            </a:r>
            <a:endParaRPr lang="es-EC" sz="1600" b="1" dirty="0" smtClean="0"/>
          </a:p>
          <a:p>
            <a:r>
              <a:rPr lang="es-EC" sz="1600" dirty="0" err="1" smtClean="0"/>
              <a:t>Vm</a:t>
            </a:r>
            <a:r>
              <a:rPr lang="es-EC" sz="1600" dirty="0" smtClean="0"/>
              <a:t> = Valor Mínimo </a:t>
            </a:r>
            <a:endParaRPr lang="es-EC" sz="1600" b="1" dirty="0" smtClean="0"/>
          </a:p>
          <a:p>
            <a:r>
              <a:rPr lang="es-EC" sz="1600" dirty="0" smtClean="0"/>
              <a:t>VM = Valor Máximo </a:t>
            </a:r>
            <a:endParaRPr lang="es-EC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6 Rectángulo"/>
              <p:cNvSpPr/>
              <p:nvPr/>
            </p:nvSpPr>
            <p:spPr>
              <a:xfrm>
                <a:off x="297109" y="2740721"/>
                <a:ext cx="2914901" cy="651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EC" sz="16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C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s-EC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s-EC" sz="1600" b="1" i="1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C" sz="1600" b="1" dirty="0">
                  <a:latin typeface="Arial   "/>
                </a:endParaRPr>
              </a:p>
            </p:txBody>
          </p:sp>
        </mc:Choice>
        <mc:Fallback xmlns="">
          <p:sp>
            <p:nvSpPr>
              <p:cNvPr id="6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09" y="2740721"/>
                <a:ext cx="2914901" cy="65126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7 Rectángulo"/>
          <p:cNvSpPr/>
          <p:nvPr/>
        </p:nvSpPr>
        <p:spPr>
          <a:xfrm>
            <a:off x="395536" y="2125239"/>
            <a:ext cx="271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/>
              <a:t>Valor más cercano = </a:t>
            </a:r>
            <a:r>
              <a:rPr lang="es-EC" sz="1600" dirty="0" smtClean="0"/>
              <a:t>0.05</a:t>
            </a:r>
            <a:endParaRPr lang="es-EC" sz="1600" b="1" dirty="0"/>
          </a:p>
          <a:p>
            <a:r>
              <a:rPr lang="es-EC" sz="1600" dirty="0"/>
              <a:t>Valor más lejano = </a:t>
            </a:r>
            <a:r>
              <a:rPr lang="es-EC" sz="1600" dirty="0" smtClean="0"/>
              <a:t>0.95</a:t>
            </a:r>
            <a:endParaRPr lang="es-EC" sz="1600" dirty="0"/>
          </a:p>
        </p:txBody>
      </p:sp>
      <p:sp>
        <p:nvSpPr>
          <p:cNvPr id="8" name="9 Rectángulo"/>
          <p:cNvSpPr/>
          <p:nvPr/>
        </p:nvSpPr>
        <p:spPr>
          <a:xfrm>
            <a:off x="7668344" y="6497116"/>
            <a:ext cx="214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Padilla, 2006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206384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4746" y="476672"/>
            <a:ext cx="74888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2  (5% Percentil)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324544" y="2043556"/>
            <a:ext cx="9366114" cy="131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Se procede a calcular el promedio, que </a:t>
            </a:r>
            <a:r>
              <a:rPr lang="es-ES" sz="23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es la suma de todas las probabilidades de cada variable dividida para el número total de ellas. </a:t>
            </a:r>
            <a:endParaRPr lang="en-US" sz="23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570" y="5588358"/>
            <a:ext cx="9073008" cy="100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Donde:</a:t>
            </a: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Y es el promedio de probabilidades del modelo 2</a:t>
            </a:r>
            <a:endParaRPr lang="en-US" sz="23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42675" y="4560332"/>
            <a:ext cx="469740" cy="596860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Y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259632" y="3774133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Pendiente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843910" y="3763566"/>
            <a:ext cx="1884178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Precipitación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554107" y="3763566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Vías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6" name="Más 5"/>
          <p:cNvSpPr/>
          <p:nvPr/>
        </p:nvSpPr>
        <p:spPr>
          <a:xfrm>
            <a:off x="2594251" y="3830874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Igual que 12"/>
          <p:cNvSpPr/>
          <p:nvPr/>
        </p:nvSpPr>
        <p:spPr>
          <a:xfrm>
            <a:off x="705008" y="4695146"/>
            <a:ext cx="258351" cy="260996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7169362" y="3772772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Fallas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841881" y="3788207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Ríos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8" name="Más 17"/>
          <p:cNvSpPr/>
          <p:nvPr/>
        </p:nvSpPr>
        <p:spPr>
          <a:xfrm>
            <a:off x="4554107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Más 18"/>
          <p:cNvSpPr/>
          <p:nvPr/>
        </p:nvSpPr>
        <p:spPr>
          <a:xfrm>
            <a:off x="5741152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ás 19"/>
          <p:cNvSpPr/>
          <p:nvPr/>
        </p:nvSpPr>
        <p:spPr>
          <a:xfrm>
            <a:off x="7074265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3007306" y="4201826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C. Vegetal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4987605" y="4256979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Dureza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24" name="Más 23"/>
          <p:cNvSpPr/>
          <p:nvPr/>
        </p:nvSpPr>
        <p:spPr>
          <a:xfrm>
            <a:off x="4573447" y="429476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orchetes 24"/>
          <p:cNvSpPr/>
          <p:nvPr/>
        </p:nvSpPr>
        <p:spPr>
          <a:xfrm>
            <a:off x="1176873" y="3847725"/>
            <a:ext cx="7388906" cy="837714"/>
          </a:xfrm>
          <a:prstGeom prst="bracketPair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1199962" y="4869160"/>
            <a:ext cx="7476494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4636456" y="5039262"/>
            <a:ext cx="469740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20658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8"/>
            <a:ext cx="9144000" cy="6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476672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2  (5% Percentil</a:t>
            </a:r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840553"/>
              </p:ext>
            </p:extLst>
          </p:nvPr>
        </p:nvGraphicFramePr>
        <p:xfrm>
          <a:off x="107504" y="2204864"/>
          <a:ext cx="4320479" cy="2309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8548"/>
                <a:gridCol w="1031899"/>
                <a:gridCol w="1135016"/>
                <a:gridCol w="1135016"/>
              </a:tblGrid>
              <a:tr h="659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Modelo </a:t>
                      </a: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Puntos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Porcentaje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Probabilidad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9%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Muy 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148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61%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Arial   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93104"/>
              </p:ext>
            </p:extLst>
          </p:nvPr>
        </p:nvGraphicFramePr>
        <p:xfrm>
          <a:off x="107504" y="6093296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0,223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0,777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671923"/>
              </p:ext>
            </p:extLst>
          </p:nvPr>
        </p:nvGraphicFramePr>
        <p:xfrm>
          <a:off x="4139952" y="3645024"/>
          <a:ext cx="50400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69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4746" y="476672"/>
            <a:ext cx="74888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3 (10% Percentil)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4175025393"/>
                  </p:ext>
                </p:extLst>
              </p:nvPr>
            </p:nvGraphicFramePr>
            <p:xfrm>
              <a:off x="310854" y="2230996"/>
              <a:ext cx="10116616" cy="39232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9" name="Diagrama 8"/>
              <p:cNvGraphicFramePr/>
              <p:nvPr>
                <p:extLst>
                  <p:ext uri="{D42A27DB-BD31-4B8C-83A1-F6EECF244321}">
                    <p14:modId xmlns:p14="http://schemas.microsoft.com/office/powerpoint/2010/main" val="4175025393"/>
                  </p:ext>
                </p:extLst>
              </p:nvPr>
            </p:nvGraphicFramePr>
            <p:xfrm>
              <a:off x="310854" y="2230996"/>
              <a:ext cx="10116616" cy="39232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5" name="9 Rectángulo"/>
          <p:cNvSpPr/>
          <p:nvPr/>
        </p:nvSpPr>
        <p:spPr>
          <a:xfrm>
            <a:off x="1403648" y="5589240"/>
            <a:ext cx="2141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Dónde: </a:t>
            </a:r>
            <a:endParaRPr lang="es-EC" sz="1600" b="1" dirty="0" smtClean="0"/>
          </a:p>
          <a:p>
            <a:r>
              <a:rPr lang="es-EC" sz="1600" dirty="0" smtClean="0"/>
              <a:t>V = Variable Original </a:t>
            </a:r>
            <a:endParaRPr lang="es-EC" sz="1600" b="1" dirty="0" smtClean="0"/>
          </a:p>
          <a:p>
            <a:r>
              <a:rPr lang="es-EC" sz="1600" dirty="0" err="1" smtClean="0"/>
              <a:t>Vm</a:t>
            </a:r>
            <a:r>
              <a:rPr lang="es-EC" sz="1600" dirty="0" smtClean="0"/>
              <a:t> = Valor Mínimo </a:t>
            </a:r>
            <a:endParaRPr lang="es-EC" sz="1600" b="1" dirty="0" smtClean="0"/>
          </a:p>
          <a:p>
            <a:r>
              <a:rPr lang="es-EC" sz="1600" dirty="0" smtClean="0"/>
              <a:t>VM = Valor Máximo </a:t>
            </a:r>
            <a:endParaRPr lang="es-EC" sz="1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6 Rectángulo"/>
              <p:cNvSpPr/>
              <p:nvPr/>
            </p:nvSpPr>
            <p:spPr>
              <a:xfrm>
                <a:off x="297109" y="2740721"/>
                <a:ext cx="2914901" cy="6512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EC" sz="16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EC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s-EC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s-EC" sz="16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s-EC" sz="1600" b="1" i="1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EC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s-EC" sz="16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EC" sz="1600" b="1" dirty="0">
                  <a:latin typeface="Arial   "/>
                </a:endParaRPr>
              </a:p>
            </p:txBody>
          </p:sp>
        </mc:Choice>
        <mc:Fallback xmlns="">
          <p:sp>
            <p:nvSpPr>
              <p:cNvPr id="6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09" y="2740721"/>
                <a:ext cx="2914901" cy="65126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7 Rectángulo"/>
          <p:cNvSpPr/>
          <p:nvPr/>
        </p:nvSpPr>
        <p:spPr>
          <a:xfrm>
            <a:off x="395536" y="2125239"/>
            <a:ext cx="2718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/>
              <a:t>Valor más cercano = </a:t>
            </a:r>
            <a:r>
              <a:rPr lang="es-EC" sz="1600" dirty="0" smtClean="0"/>
              <a:t>0.01</a:t>
            </a:r>
            <a:endParaRPr lang="es-EC" sz="1600" b="1" dirty="0"/>
          </a:p>
          <a:p>
            <a:r>
              <a:rPr lang="es-EC" sz="1600" dirty="0"/>
              <a:t>Valor más lejano = </a:t>
            </a:r>
            <a:r>
              <a:rPr lang="es-EC" sz="1600" dirty="0" smtClean="0"/>
              <a:t>0.90</a:t>
            </a:r>
            <a:endParaRPr lang="es-EC" sz="1600" dirty="0"/>
          </a:p>
        </p:txBody>
      </p:sp>
      <p:sp>
        <p:nvSpPr>
          <p:cNvPr id="8" name="9 Rectángulo"/>
          <p:cNvSpPr/>
          <p:nvPr/>
        </p:nvSpPr>
        <p:spPr>
          <a:xfrm>
            <a:off x="7668344" y="6497116"/>
            <a:ext cx="2141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dirty="0" smtClean="0"/>
              <a:t>Padilla, 2006</a:t>
            </a:r>
            <a:endParaRPr lang="es-EC" sz="1600" b="1" dirty="0"/>
          </a:p>
        </p:txBody>
      </p:sp>
    </p:spTree>
    <p:extLst>
      <p:ext uri="{BB962C8B-B14F-4D97-AF65-F5344CB8AC3E}">
        <p14:creationId xmlns:p14="http://schemas.microsoft.com/office/powerpoint/2010/main" val="11506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24746" y="476672"/>
            <a:ext cx="748883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3</a:t>
            </a:r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(10% </a:t>
            </a:r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Percentil)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-324544" y="2043556"/>
            <a:ext cx="9366114" cy="131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Se procede a calcular el promedio, que </a:t>
            </a:r>
            <a:r>
              <a:rPr lang="es-ES" sz="23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es la suma de todas las probabilidades de cada variable dividida para el número total de ellas. </a:t>
            </a:r>
            <a:endParaRPr lang="en-US" sz="23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570" y="5588358"/>
            <a:ext cx="9073008" cy="1008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Donde:</a:t>
            </a: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s-ES" sz="2300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   "/>
                <a:ea typeface="Calibri" panose="020F0502020204030204" pitchFamily="34" charset="0"/>
                <a:cs typeface="Times New Roman" panose="02020603050405020304" pitchFamily="18" charset="0"/>
              </a:rPr>
              <a:t>Y es el promedio de probabilidades del modelo 3</a:t>
            </a:r>
            <a:endParaRPr lang="en-US" sz="23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42675" y="4560332"/>
            <a:ext cx="469740" cy="596860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Y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259632" y="3774133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Pendiente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843910" y="3763566"/>
            <a:ext cx="1884178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Precipitación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554107" y="3763566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Vías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6" name="Más 5"/>
          <p:cNvSpPr/>
          <p:nvPr/>
        </p:nvSpPr>
        <p:spPr>
          <a:xfrm>
            <a:off x="2594251" y="3830874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Igual que 12"/>
          <p:cNvSpPr/>
          <p:nvPr/>
        </p:nvSpPr>
        <p:spPr>
          <a:xfrm>
            <a:off x="705008" y="4695146"/>
            <a:ext cx="258351" cy="260996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7169362" y="3772772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Fallas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5841881" y="3788207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D. Ríos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18" name="Más 17"/>
          <p:cNvSpPr/>
          <p:nvPr/>
        </p:nvSpPr>
        <p:spPr>
          <a:xfrm>
            <a:off x="4554107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Más 18"/>
          <p:cNvSpPr/>
          <p:nvPr/>
        </p:nvSpPr>
        <p:spPr>
          <a:xfrm>
            <a:off x="5741152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Más 19"/>
          <p:cNvSpPr/>
          <p:nvPr/>
        </p:nvSpPr>
        <p:spPr>
          <a:xfrm>
            <a:off x="7074265" y="384772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3007306" y="4201826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C. Vegetal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4987605" y="4256979"/>
            <a:ext cx="1507094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Dureza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  <p:sp>
        <p:nvSpPr>
          <p:cNvPr id="24" name="Más 23"/>
          <p:cNvSpPr/>
          <p:nvPr/>
        </p:nvSpPr>
        <p:spPr>
          <a:xfrm>
            <a:off x="4573447" y="4294765"/>
            <a:ext cx="321565" cy="318206"/>
          </a:xfrm>
          <a:prstGeom prst="mathPl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Corchetes 24"/>
          <p:cNvSpPr/>
          <p:nvPr/>
        </p:nvSpPr>
        <p:spPr>
          <a:xfrm>
            <a:off x="1176873" y="3847725"/>
            <a:ext cx="7388906" cy="837714"/>
          </a:xfrm>
          <a:prstGeom prst="bracketPair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Conector recto 26"/>
          <p:cNvCxnSpPr/>
          <p:nvPr/>
        </p:nvCxnSpPr>
        <p:spPr>
          <a:xfrm>
            <a:off x="1199962" y="4869160"/>
            <a:ext cx="7476494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4636456" y="5039262"/>
            <a:ext cx="469740" cy="4426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  "/>
              </a:rPr>
              <a:t>7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  "/>
            </a:endParaRPr>
          </a:p>
        </p:txBody>
      </p:sp>
    </p:spTree>
    <p:extLst>
      <p:ext uri="{BB962C8B-B14F-4D97-AF65-F5344CB8AC3E}">
        <p14:creationId xmlns:p14="http://schemas.microsoft.com/office/powerpoint/2010/main" val="1730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188640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1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8"/>
            <a:ext cx="9144000" cy="6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476672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3</a:t>
            </a:r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(10% </a:t>
            </a:r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Percentil</a:t>
            </a:r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45427"/>
              </p:ext>
            </p:extLst>
          </p:nvPr>
        </p:nvGraphicFramePr>
        <p:xfrm>
          <a:off x="107504" y="2204864"/>
          <a:ext cx="4320479" cy="2309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8548"/>
                <a:gridCol w="1031899"/>
                <a:gridCol w="1135016"/>
                <a:gridCol w="1135016"/>
              </a:tblGrid>
              <a:tr h="659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Modelo </a:t>
                      </a: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Puntos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Porcentaje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Probabilidad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9%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29%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Muy 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62%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Arial   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078377"/>
              </p:ext>
            </p:extLst>
          </p:nvPr>
        </p:nvGraphicFramePr>
        <p:xfrm>
          <a:off x="107504" y="6093296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0,216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0,784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111209"/>
              </p:ext>
            </p:extLst>
          </p:nvPr>
        </p:nvGraphicFramePr>
        <p:xfrm>
          <a:off x="4262013" y="3645024"/>
          <a:ext cx="50400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65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Análisis de variables</a:t>
            </a:r>
          </a:p>
          <a:p>
            <a:pPr algn="ctr"/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" b="22055"/>
          <a:stretch/>
        </p:blipFill>
        <p:spPr bwMode="auto">
          <a:xfrm>
            <a:off x="410679" y="3507353"/>
            <a:ext cx="8438843" cy="32340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116202" y="2052729"/>
            <a:ext cx="902779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C" dirty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Para la modelización, se preparó una tabla con todas las variables a utilizar, para ello </a:t>
            </a:r>
            <a:r>
              <a:rPr lang="es-EC" dirty="0" smtClean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se obtiene </a:t>
            </a:r>
            <a:r>
              <a:rPr lang="es-EC" dirty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los valores </a:t>
            </a:r>
            <a:r>
              <a:rPr lang="es-EC" dirty="0" smtClean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de cada variable </a:t>
            </a:r>
            <a:r>
              <a:rPr lang="es-EC" dirty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independiente (pendiente, distancia a vías, distancia a ríos, distancia a fallas, dureza de la roca, cobertura vegetal y precipitación), en base a </a:t>
            </a:r>
            <a:r>
              <a:rPr lang="es-EC" dirty="0" smtClean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 su ubicación </a:t>
            </a:r>
            <a:r>
              <a:rPr lang="es-EC" dirty="0">
                <a:solidFill>
                  <a:srgbClr val="00000A"/>
                </a:solidFill>
                <a:latin typeface="Arial    "/>
                <a:ea typeface="SimSun" panose="02010600030101010101" pitchFamily="2" charset="-122"/>
                <a:cs typeface="Mangal" panose="02040503050203030202" pitchFamily="18" charset="0"/>
              </a:rPr>
              <a:t>de los puntos de presencia/ausencia.</a:t>
            </a:r>
            <a:endParaRPr lang="en-US" dirty="0">
              <a:solidFill>
                <a:srgbClr val="00000A"/>
              </a:solidFill>
              <a:effectLst/>
              <a:latin typeface="Arial    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1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4: Regresión Lineal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19268"/>
              </p:ext>
            </p:extLst>
          </p:nvPr>
        </p:nvGraphicFramePr>
        <p:xfrm>
          <a:off x="1619672" y="3442128"/>
          <a:ext cx="5184577" cy="31552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91277"/>
                <a:gridCol w="1520809"/>
                <a:gridCol w="1589937"/>
                <a:gridCol w="1382554"/>
              </a:tblGrid>
              <a:tr h="6314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Modelo 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Coeficientes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Sig.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aseline="30000">
                          <a:effectLst/>
                        </a:rPr>
                        <a:t>1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Constante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0,5785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0,033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D. Roca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-0,0067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0,000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Pendiente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0,0039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0,000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4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Precipitación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0,0025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0,354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D. Ríos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-0,0001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0,000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C. Vegetal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0,0001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0,000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7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D. Vías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-0,0001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0,000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D. Fallas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0,0000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0,000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7092280" y="648866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Significancia </a:t>
            </a:r>
            <a:r>
              <a:rPr lang="en-US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&lt; </a:t>
            </a:r>
            <a:r>
              <a:rPr lang="es-ES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0,05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205880" y="2284961"/>
                <a:ext cx="7686600" cy="639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0">
                          <a:latin typeface="Cambria Math" panose="02040503050406030204" pitchFamily="18" charset="0"/>
                        </a:rPr>
                        <m:t>0.5785−0.0039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𝑃𝑒𝑛𝑑𝑖𝑒𝑛𝑡𝑒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−0.0067 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𝐷𝑅𝑜𝑐𝑎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+0.0001 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𝐶𝑉𝑒𝑔𝑒𝑡𝑎𝑙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−0.0001 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𝐷𝑉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−0.0001 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𝐷𝑅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𝑜𝑠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+0.0025 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𝑃𝑟𝑒𝑐𝑖𝑝𝑖𝑡𝑎𝑐𝑖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880" y="2284961"/>
                <a:ext cx="7686600" cy="639983"/>
              </a:xfrm>
              <a:prstGeom prst="rect">
                <a:avLst/>
              </a:prstGeom>
              <a:blipFill rotWithShape="0">
                <a:blip r:embed="rId3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269527" y="2284961"/>
                <a:ext cx="4630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27" y="2284961"/>
                <a:ext cx="46307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gual que 9"/>
          <p:cNvSpPr/>
          <p:nvPr/>
        </p:nvSpPr>
        <p:spPr>
          <a:xfrm>
            <a:off x="1001281" y="2385295"/>
            <a:ext cx="258351" cy="260996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468122" y="3133324"/>
            <a:ext cx="20399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MÉTODO ENTER</a:t>
            </a:r>
            <a:endParaRPr lang="es-ES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34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ZONA DE ESTUDIO</a:t>
            </a:r>
            <a:endParaRPr lang="es-CO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996952"/>
            <a:ext cx="3827036" cy="3189197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9"/>
          <a:stretch/>
        </p:blipFill>
        <p:spPr>
          <a:xfrm>
            <a:off x="4268478" y="2564904"/>
            <a:ext cx="4824536" cy="4062767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7" name="Rectángulo redondeado 16"/>
          <p:cNvSpPr/>
          <p:nvPr/>
        </p:nvSpPr>
        <p:spPr>
          <a:xfrm>
            <a:off x="220822" y="2615030"/>
            <a:ext cx="3600400" cy="3600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DISTRITO METROPOLITANO DE QUITO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65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350">
              <a:schemeClr val="bg1"/>
            </a:gs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4: Regresión Lineal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8"/>
            <a:ext cx="9144000" cy="6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476672"/>
            <a:ext cx="748883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4: Regresión Lineal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10695"/>
              </p:ext>
            </p:extLst>
          </p:nvPr>
        </p:nvGraphicFramePr>
        <p:xfrm>
          <a:off x="107504" y="2204864"/>
          <a:ext cx="4320479" cy="2309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8548"/>
                <a:gridCol w="1031899"/>
                <a:gridCol w="1135016"/>
                <a:gridCol w="1135016"/>
              </a:tblGrid>
              <a:tr h="659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Modelo </a:t>
                      </a: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Puntos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Porcentaje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Probabilidad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25%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Muy 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74%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Arial   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67119"/>
              </p:ext>
            </p:extLst>
          </p:nvPr>
        </p:nvGraphicFramePr>
        <p:xfrm>
          <a:off x="107504" y="6093296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0,267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0,733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04802"/>
              </p:ext>
            </p:extLst>
          </p:nvPr>
        </p:nvGraphicFramePr>
        <p:xfrm>
          <a:off x="4283968" y="3690000"/>
          <a:ext cx="50400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79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5: Regresión Logística 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71595" y="6381328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Significancia </a:t>
            </a:r>
            <a:r>
              <a:rPr lang="en-US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&lt; </a:t>
            </a:r>
            <a:r>
              <a:rPr lang="es-ES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0,05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2843808" y="2137692"/>
                <a:ext cx="6120680" cy="6399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 panose="02040503050406030204" pitchFamily="18" charset="0"/>
                        </a:rPr>
                        <m:t>6.6077+0.37755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𝑃𝑒𝑛𝑑𝑖𝑒𝑛𝑡𝑒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−0.05747 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𝐷𝑢𝑟𝑒𝑧𝑎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𝑅𝑜𝑐𝑎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+0.01635 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𝐶𝑉𝑒𝑔𝑒𝑡𝑎𝑙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−0.00422 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𝐷𝑉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−0.01524 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𝐷𝑅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S" i="1">
                          <a:latin typeface="Cambria Math" panose="02040503050406030204" pitchFamily="18" charset="0"/>
                        </a:rPr>
                        <m:t>𝑜𝑠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137692"/>
                <a:ext cx="6120680" cy="639983"/>
              </a:xfrm>
              <a:prstGeom prst="rect">
                <a:avLst/>
              </a:prstGeom>
              <a:blipFill rotWithShape="0">
                <a:blip r:embed="rId3"/>
                <a:stretch>
                  <a:fillRect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2236717" y="2180083"/>
                <a:ext cx="4630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717" y="2180083"/>
                <a:ext cx="46307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gual que 9"/>
          <p:cNvSpPr/>
          <p:nvPr/>
        </p:nvSpPr>
        <p:spPr>
          <a:xfrm>
            <a:off x="2783474" y="2318123"/>
            <a:ext cx="258351" cy="260996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544369"/>
              </p:ext>
            </p:extLst>
          </p:nvPr>
        </p:nvGraphicFramePr>
        <p:xfrm>
          <a:off x="755576" y="4856288"/>
          <a:ext cx="5760640" cy="196291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0918"/>
                <a:gridCol w="2061410"/>
                <a:gridCol w="1661280"/>
                <a:gridCol w="1147032"/>
              </a:tblGrid>
              <a:tr h="170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62171" marR="62171" marT="0" marB="0" anchor="ctr"/>
                </a:tc>
              </a:tr>
              <a:tr h="170971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Paso 3</a:t>
                      </a:r>
                      <a:r>
                        <a:rPr lang="es-EC" sz="1600" baseline="30000" dirty="0">
                          <a:effectLst/>
                        </a:rPr>
                        <a:t>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Pendiente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0,37755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0,039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</a:tr>
              <a:tr h="170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Roca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-0,05747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0,026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</a:tr>
              <a:tr h="170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Vegetal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0,01635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0,007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</a:tr>
              <a:tr h="170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Ríos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-0,01524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0,005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</a:tr>
              <a:tr h="170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Vías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-0,00422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0,018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</a:tr>
              <a:tr h="170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Constante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-6,60771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0,128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2171" marR="62171" marT="0" marB="0" anchor="ctr"/>
                </a:tc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29578"/>
              </p:ext>
            </p:extLst>
          </p:nvPr>
        </p:nvGraphicFramePr>
        <p:xfrm>
          <a:off x="761058" y="2852936"/>
          <a:ext cx="5760640" cy="226453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890916"/>
                <a:gridCol w="2096797"/>
                <a:gridCol w="1625893"/>
                <a:gridCol w="1147034"/>
              </a:tblGrid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Coeficientes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Sig.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59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Paso 1</a:t>
                      </a:r>
                      <a:r>
                        <a:rPr lang="es-EC" sz="1600" baseline="30000">
                          <a:effectLst/>
                        </a:rPr>
                        <a:t>a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Pendiente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0,43447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0,106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Roca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-0,20591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0,17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C. Vegetal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0,03509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0,122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Ríos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-0,03221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0,109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Vías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-0,00714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 smtClean="0">
                          <a:effectLst/>
                        </a:rPr>
                        <a:t>0,100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88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D. Fallas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-0,00053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0,583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1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Precipitación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-1,38663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0,205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a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9031755"/>
                  </p:ext>
                </p:extLst>
              </p:nvPr>
            </p:nvGraphicFramePr>
            <p:xfrm>
              <a:off x="395536" y="1988840"/>
              <a:ext cx="1440438" cy="724916"/>
            </p:xfrm>
            <a:graphic>
              <a:graphicData uri="http://schemas.openxmlformats.org/drawingml/2006/table">
                <a:tbl>
                  <a:tblPr>
                    <a:tableStyleId>{00A15C55-8517-42AA-B614-E9B94910E393}</a:tableStyleId>
                  </a:tblPr>
                  <a:tblGrid>
                    <a:gridCol w="1440438"/>
                  </a:tblGrid>
                  <a:tr h="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800">
                                    <a:effectLst/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sSup>
                                      <m:sSupPr>
                                        <m:ctrlP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C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s-EC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C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800" dirty="0">
                            <a:solidFill>
                              <a:srgbClr val="00000A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114300" marR="11430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a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9031755"/>
                  </p:ext>
                </p:extLst>
              </p:nvPr>
            </p:nvGraphicFramePr>
            <p:xfrm>
              <a:off x="395536" y="1988840"/>
              <a:ext cx="1440438" cy="724916"/>
            </p:xfrm>
            <a:graphic>
              <a:graphicData uri="http://schemas.openxmlformats.org/drawingml/2006/table">
                <a:tbl>
                  <a:tblPr>
                    <a:tableStyleId>{00A15C55-8517-42AA-B614-E9B94910E393}</a:tableStyleId>
                  </a:tblPr>
                  <a:tblGrid>
                    <a:gridCol w="1440438"/>
                  </a:tblGrid>
                  <a:tr h="72491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4300" marR="114300" marT="0" marB="0">
                        <a:blipFill rotWithShape="0">
                          <a:blip r:embed="rId5"/>
                          <a:stretch>
                            <a:fillRect l="-420" t="-833" r="-840" b="-1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31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5: Regresión Logística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8"/>
            <a:ext cx="9144000" cy="6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476672"/>
            <a:ext cx="7488832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ESTADÍSTICOS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</a:t>
            </a:r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5: </a:t>
            </a:r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Regresión </a:t>
            </a:r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Logística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955178"/>
              </p:ext>
            </p:extLst>
          </p:nvPr>
        </p:nvGraphicFramePr>
        <p:xfrm>
          <a:off x="107504" y="2204864"/>
          <a:ext cx="4320479" cy="2309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8548"/>
                <a:gridCol w="1031899"/>
                <a:gridCol w="1135016"/>
                <a:gridCol w="1135016"/>
              </a:tblGrid>
              <a:tr h="659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Modelo </a:t>
                      </a: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Puntos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Porcentaje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Probabilidad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A"/>
                          </a:solidFill>
                          <a:effectLst/>
                          <a:latin typeface="Arial   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0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Muy 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Arial   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579436"/>
              </p:ext>
            </p:extLst>
          </p:nvPr>
        </p:nvGraphicFramePr>
        <p:xfrm>
          <a:off x="107504" y="6093296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0,493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0,507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229550"/>
              </p:ext>
            </p:extLst>
          </p:nvPr>
        </p:nvGraphicFramePr>
        <p:xfrm>
          <a:off x="4283968" y="3698610"/>
          <a:ext cx="50400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89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 Modificado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6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95536" y="3212976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395536" y="3645024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95536" y="4077072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95536" y="4509120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95536" y="4941168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95536" y="5301208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395536" y="5733256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76996"/>
              </p:ext>
            </p:extLst>
          </p:nvPr>
        </p:nvGraphicFramePr>
        <p:xfrm>
          <a:off x="765723" y="3081803"/>
          <a:ext cx="1358811" cy="301149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58811"/>
              </a:tblGrid>
              <a:tr h="5654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Pendiente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D. Roca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D. Vías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C.Vegetal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D. Ríos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Precipitación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76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solidFill>
                            <a:schemeClr val="tx1"/>
                          </a:solidFill>
                          <a:effectLst/>
                        </a:rPr>
                        <a:t>D. Fallas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267880"/>
                  </p:ext>
                </p:extLst>
              </p:nvPr>
            </p:nvGraphicFramePr>
            <p:xfrm>
              <a:off x="786157" y="2204864"/>
              <a:ext cx="8136903" cy="3869329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1358811"/>
                    <a:gridCol w="1114385"/>
                    <a:gridCol w="818080"/>
                    <a:gridCol w="758220"/>
                    <a:gridCol w="1092436"/>
                    <a:gridCol w="758220"/>
                    <a:gridCol w="1358811"/>
                    <a:gridCol w="877940"/>
                  </a:tblGrid>
                  <a:tr h="7832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Pendiente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Roca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D. Vías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C.Vegetal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Ríos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Precipitación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Fallas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431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Pendiente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5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5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5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5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5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5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294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Roca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31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Vías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380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C.Vegetal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31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Ríos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700" b="0" i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700" baseline="0" dirty="0" smtClean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+mn-ea"/>
                            <a:cs typeface="+mn-cs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70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7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n-US" sz="17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700" dirty="0">
                            <a:solidFill>
                              <a:schemeClr val="tx1"/>
                            </a:solidFill>
                            <a:effectLst/>
                            <a:latin typeface="Arial   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61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Precipitación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61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Fallas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s-EC" sz="1600" i="1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num>
                                  <m:den>
                                    <m:r>
                                      <a:rPr lang="en-US" sz="1600" b="0" i="0" dirty="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solidFill>
                          <a:srgbClr val="FFFF99"/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267880"/>
                  </p:ext>
                </p:extLst>
              </p:nvPr>
            </p:nvGraphicFramePr>
            <p:xfrm>
              <a:off x="786157" y="2204864"/>
              <a:ext cx="8136903" cy="3869329"/>
            </p:xfrm>
            <a:graphic>
              <a:graphicData uri="http://schemas.openxmlformats.org/drawingml/2006/table">
                <a:tbl>
                  <a:tblPr firstRow="1" firstCol="1" bandRow="1">
                    <a:tableStyleId>{00A15C55-8517-42AA-B614-E9B94910E393}</a:tableStyleId>
                  </a:tblPr>
                  <a:tblGrid>
                    <a:gridCol w="1358811"/>
                    <a:gridCol w="1114385"/>
                    <a:gridCol w="818080"/>
                    <a:gridCol w="758220"/>
                    <a:gridCol w="1092436"/>
                    <a:gridCol w="758220"/>
                    <a:gridCol w="1358811"/>
                    <a:gridCol w="877940"/>
                  </a:tblGrid>
                  <a:tr h="7832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 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Pendiente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Roca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D. Vías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C.Vegetal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Ríos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>
                              <a:solidFill>
                                <a:schemeClr val="tx1"/>
                              </a:solidFill>
                              <a:effectLst/>
                            </a:rPr>
                            <a:t>Precipitación</a:t>
                          </a:r>
                          <a:endParaRPr lang="en-US" sz="150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Fallas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4316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Pendiente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146067" r="-510383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146067" r="-597015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146067" r="-540000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146067" r="-277095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146067" r="-296800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146067" r="-66368" b="-6056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146067" r="-2778" b="-605618"/>
                          </a:stretch>
                        </a:blipFill>
                      </a:tcPr>
                    </a:tc>
                  </a:tr>
                  <a:tr h="42943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Roca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308451" r="-510383" b="-6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308451" r="-597015" b="-6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308451" r="-540000" b="-6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308451" r="-277095" b="-6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308451" r="-296800" b="-6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308451" r="-66368" b="-6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308451" r="-2778" b="-659155"/>
                          </a:stretch>
                        </a:blipFill>
                      </a:tcPr>
                    </a:tc>
                  </a:tr>
                  <a:tr h="431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Vías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408451" r="-510383" b="-5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408451" r="-597015" b="-5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408451" r="-540000" b="-5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408451" r="-277095" b="-5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408451" r="-296800" b="-5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408451" r="-66368" b="-5591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408451" r="-2778" b="-559155"/>
                          </a:stretch>
                        </a:blipFill>
                      </a:tcPr>
                    </a:tc>
                  </a:tr>
                  <a:tr h="43806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C.Vegetal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501389" r="-510383" b="-4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501389" r="-597015" b="-4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501389" r="-540000" b="-4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501389" r="-277095" b="-4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501389" r="-296800" b="-4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501389" r="-66368" b="-4513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501389" r="-2778" b="-451389"/>
                          </a:stretch>
                        </a:blipFill>
                      </a:tcPr>
                    </a:tc>
                  </a:tr>
                  <a:tr h="43150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Ríos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618571" r="-510383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618571" r="-597015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618571" r="-540000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618571" r="-277095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618571" r="-296800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618571" r="-66368" b="-36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618571" r="-2778" b="-364286"/>
                          </a:stretch>
                        </a:blipFill>
                      </a:tcPr>
                    </a:tc>
                  </a:tr>
                  <a:tr h="4061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Precipitación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750746" r="-510383" b="-2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750746" r="-597015" b="-2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750746" r="-540000" b="-2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750746" r="-277095" b="-2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750746" r="-296800" b="-2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750746" r="-66368" b="-2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750746" r="-2778" b="-280597"/>
                          </a:stretch>
                        </a:blipFill>
                      </a:tcPr>
                    </a:tc>
                  </a:tr>
                  <a:tr h="4061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500" dirty="0">
                              <a:solidFill>
                                <a:schemeClr val="tx1"/>
                              </a:solidFill>
                              <a:effectLst/>
                            </a:rPr>
                            <a:t>D. Fallas</a:t>
                          </a:r>
                          <a:endParaRPr lang="en-US" sz="1500" dirty="0">
                            <a:solidFill>
                              <a:schemeClr val="tx1"/>
                            </a:solidFill>
                            <a:effectLst/>
                            <a:latin typeface="Liberation Serif"/>
                            <a:ea typeface="SimSun" panose="02010600030101010101" pitchFamily="2" charset="-122"/>
                            <a:cs typeface="Mangal" panose="02040503050203030202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122404" t="-850746" r="-510383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03731" t="-850746" r="-597015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2800" t="-850746" r="-540000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372067" t="-850746" r="-277095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676000" t="-850746" r="-296800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434978" t="-850746" r="-66368" b="-180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3"/>
                          <a:stretch>
                            <a:fillRect l="-828472" t="-850746" r="-2778" b="-18059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1259632" y="6218589"/>
                <a:ext cx="476154" cy="6707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6218589"/>
                <a:ext cx="476154" cy="67076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7725"/>
              </p:ext>
            </p:extLst>
          </p:nvPr>
        </p:nvGraphicFramePr>
        <p:xfrm>
          <a:off x="2123728" y="6381328"/>
          <a:ext cx="6827089" cy="23812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107128"/>
                <a:gridCol w="823418"/>
                <a:gridCol w="792088"/>
                <a:gridCol w="1080120"/>
                <a:gridCol w="720080"/>
                <a:gridCol w="1368152"/>
                <a:gridCol w="93610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2,49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4,97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7,46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9,94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14,92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19,89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22,38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8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 Modificado</a:t>
            </a: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6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82276"/>
              </p:ext>
            </p:extLst>
          </p:nvPr>
        </p:nvGraphicFramePr>
        <p:xfrm>
          <a:off x="524711" y="2972934"/>
          <a:ext cx="2614040" cy="220827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88012"/>
                <a:gridCol w="1026028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Pendiente</a:t>
                      </a:r>
                      <a:endParaRPr lang="en-US" sz="1800" b="1" dirty="0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0,409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D. Roca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0,2061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D. Vías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0,1369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C.Vegetal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0,0821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D. Ríos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0,0685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Precipitación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0,0518</a:t>
                      </a:r>
                      <a:endParaRPr lang="en-US" sz="1800" b="1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D. Fallas</a:t>
                      </a:r>
                      <a:endParaRPr lang="en-US" sz="1800" b="1" dirty="0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0,0456</a:t>
                      </a:r>
                      <a:endParaRPr lang="en-US" sz="1800" b="1" dirty="0">
                        <a:solidFill>
                          <a:srgbClr val="0000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396327" y="2187443"/>
            <a:ext cx="5209494" cy="1285577"/>
          </a:xfrm>
          <a:prstGeom prst="snip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241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600" b="0" i="0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Elegir el modelo mejor ajustado de la aplicación de lógica difusa en este caso el </a:t>
            </a:r>
            <a:r>
              <a:rPr kumimoji="0" lang="es-EC" altLang="zh-CN" sz="1600" b="0" i="1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Modelo 3: Percentil Fuzzy al 90% y 10%</a:t>
            </a:r>
            <a:r>
              <a:rPr kumimoji="0" lang="es-EC" altLang="zh-CN" sz="1600" b="0" i="0" u="none" strike="noStrike" cap="none" normalizeH="0" baseline="0" dirty="0" smtClean="0">
                <a:ln>
                  <a:noFill/>
                </a:ln>
                <a:solidFill>
                  <a:srgbClr val="0000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es el que presenta un mejor ajuste. </a:t>
            </a:r>
            <a:endParaRPr kumimoji="0" lang="es-EC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ángulo 16"/>
              <p:cNvSpPr/>
              <p:nvPr/>
            </p:nvSpPr>
            <p:spPr>
              <a:xfrm>
                <a:off x="2940734" y="5517232"/>
                <a:ext cx="6120680" cy="10333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s-EC">
                          <a:latin typeface="Cambria Math" panose="02040503050406030204" pitchFamily="18" charset="0"/>
                        </a:rPr>
                        <m:t>0.409∗ 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𝑃𝑒𝑛𝑑𝑖𝑒𝑛𝑡𝑒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+0.2061∗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𝐷𝑟𝑜𝑐𝑎</m:t>
                      </m:r>
                      <m:r>
                        <a:rPr lang="es-EC">
                          <a:latin typeface="Cambria Math" panose="02040503050406030204" pitchFamily="18" charset="0"/>
                        </a:rPr>
                        <m:t>+0.1369∗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𝐷𝑣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𝑎𝑠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+0.0821∗ 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𝐶𝑉𝑒𝑔𝑒𝑡𝑎𝑙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+0.0685∗ 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𝐷h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𝑑𝑟𝑖𝑐𝑎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+0.0518∗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𝑃𝑟𝑒𝑐𝑖𝑝𝑖𝑡𝑎𝑐𝑖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+0.0456∗ </m:t>
                      </m:r>
                      <m:r>
                        <a:rPr lang="es-ES">
                          <a:latin typeface="Cambria Math" panose="02040503050406030204" pitchFamily="18" charset="0"/>
                        </a:rPr>
                        <m:t>𝐷𝑓𝑎𝑙𝑙𝑎𝑠</m:t>
                      </m:r>
                    </m:oMath>
                  </m:oMathPara>
                </a14:m>
                <a:endParaRPr lang="en-US" dirty="0">
                  <a:solidFill>
                    <a:srgbClr val="00000A"/>
                  </a:solidFill>
                  <a:latin typeface="Liberation Serif"/>
                  <a:ea typeface="SimSun" panose="02010600030101010101" pitchFamily="2" charset="-122"/>
                  <a:cs typeface="Mangal" panose="02040503050203030202" pitchFamily="18" charset="0"/>
                </a:endParaRPr>
              </a:p>
            </p:txBody>
          </p:sp>
        </mc:Choice>
        <mc:Fallback xmlns="">
          <p:sp>
            <p:nvSpPr>
              <p:cNvPr id="17" name="Rectángulo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734" y="5517232"/>
                <a:ext cx="6120680" cy="1033360"/>
              </a:xfrm>
              <a:prstGeom prst="rect">
                <a:avLst/>
              </a:prstGeom>
              <a:blipFill rotWithShape="0">
                <a:blip r:embed="rId3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17"/>
              <p:cNvSpPr/>
              <p:nvPr/>
            </p:nvSpPr>
            <p:spPr>
              <a:xfrm>
                <a:off x="2333643" y="5559623"/>
                <a:ext cx="4630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𝑌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ángulo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643" y="5559623"/>
                <a:ext cx="463075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Igual que 18"/>
          <p:cNvSpPr/>
          <p:nvPr/>
        </p:nvSpPr>
        <p:spPr>
          <a:xfrm>
            <a:off x="2880400" y="5697663"/>
            <a:ext cx="258351" cy="260996"/>
          </a:xfrm>
          <a:prstGeom prst="mathEqua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74058"/>
              </p:ext>
            </p:extLst>
          </p:nvPr>
        </p:nvGraphicFramePr>
        <p:xfrm>
          <a:off x="4499992" y="3789040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0,216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0,784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sp>
        <p:nvSpPr>
          <p:cNvPr id="21" name="Rectángulo redondeado 20"/>
          <p:cNvSpPr/>
          <p:nvPr/>
        </p:nvSpPr>
        <p:spPr>
          <a:xfrm>
            <a:off x="925350" y="2470191"/>
            <a:ext cx="1440160" cy="3600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107504" y="2924944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107504" y="3256996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107504" y="3587010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107504" y="3919062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107504" y="4224370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107504" y="4549858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107504" y="4880247"/>
            <a:ext cx="360040" cy="2880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61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 Modificado</a:t>
            </a:r>
          </a:p>
          <a:p>
            <a:pPr algn="ctr"/>
            <a:r>
              <a:rPr lang="es-ES" sz="3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6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78"/>
            <a:ext cx="9144000" cy="64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476672"/>
            <a:ext cx="74888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FuzzDes Modificado</a:t>
            </a:r>
          </a:p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Modelo 6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687686"/>
              </p:ext>
            </p:extLst>
          </p:nvPr>
        </p:nvGraphicFramePr>
        <p:xfrm>
          <a:off x="107504" y="2204864"/>
          <a:ext cx="4320479" cy="230962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8548"/>
                <a:gridCol w="1031899"/>
                <a:gridCol w="1135016"/>
                <a:gridCol w="1135016"/>
              </a:tblGrid>
              <a:tr h="6598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Modelo </a:t>
                      </a:r>
                      <a:r>
                        <a:rPr lang="en-US" sz="1600" dirty="0" smtClean="0"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# Puntos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Porcentaje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Probabilidad</a:t>
                      </a:r>
                      <a:endParaRPr lang="en-US" sz="160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Baja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Media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A"/>
                          </a:solidFill>
                          <a:effectLst/>
                          <a:latin typeface="Arial   "/>
                          <a:ea typeface="SimSun" panose="02010600030101010101" pitchFamily="2" charset="-122"/>
                          <a:cs typeface="Mangal" panose="02040503050203030202" pitchFamily="18" charset="0"/>
                        </a:rPr>
                        <a:t>33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37%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Muy Alta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49%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99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600">
                        <a:effectLst/>
                        <a:latin typeface="Arial   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241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100%</a:t>
                      </a:r>
                      <a:endParaRPr lang="en-US" sz="1600" dirty="0">
                        <a:solidFill>
                          <a:srgbClr val="00000A"/>
                        </a:solidFill>
                        <a:effectLst/>
                        <a:latin typeface="Arial   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910739"/>
              </p:ext>
            </p:extLst>
          </p:nvPr>
        </p:nvGraphicFramePr>
        <p:xfrm>
          <a:off x="107504" y="6093296"/>
          <a:ext cx="3024335" cy="6309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25704"/>
                <a:gridCol w="1398631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Error Estándar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0,217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Ajuste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0,783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017664"/>
              </p:ext>
            </p:extLst>
          </p:nvPr>
        </p:nvGraphicFramePr>
        <p:xfrm>
          <a:off x="4355976" y="3690000"/>
          <a:ext cx="50400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073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332656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ELECCIÓN DEL MEJOR MODELO</a:t>
            </a:r>
          </a:p>
          <a:p>
            <a:pPr algn="ctr"/>
            <a:r>
              <a:rPr lang="es-ES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Semejanzas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23843033"/>
              </p:ext>
            </p:extLst>
          </p:nvPr>
        </p:nvGraphicFramePr>
        <p:xfrm>
          <a:off x="323528" y="1988840"/>
          <a:ext cx="8640960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122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9"/>
          <a:stretch/>
        </p:blipFill>
        <p:spPr>
          <a:xfrm>
            <a:off x="4325924" y="2878705"/>
            <a:ext cx="4824536" cy="4062767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sp>
        <p:nvSpPr>
          <p:cNvPr id="3" name="2 Rectángulo"/>
          <p:cNvSpPr/>
          <p:nvPr/>
        </p:nvSpPr>
        <p:spPr>
          <a:xfrm>
            <a:off x="1619672" y="581779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OBJETIVOS</a:t>
            </a:r>
            <a:endParaRPr lang="es-CO" sz="3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ortar rectángulo de esquina diagonal 3"/>
          <p:cNvSpPr/>
          <p:nvPr/>
        </p:nvSpPr>
        <p:spPr>
          <a:xfrm>
            <a:off x="0" y="1916832"/>
            <a:ext cx="5220072" cy="2096869"/>
          </a:xfrm>
          <a:prstGeom prst="snip2DiagRect">
            <a:avLst>
              <a:gd name="adj1" fmla="val 0"/>
              <a:gd name="adj2" fmla="val 1383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1000"/>
              </a:spcAft>
            </a:pPr>
            <a:r>
              <a:rPr lang="es-ES" sz="17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 </a:t>
            </a:r>
            <a:r>
              <a:rPr lang="es-ES" sz="17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General</a:t>
            </a:r>
            <a:endParaRPr lang="en-US" sz="1700" b="1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  <a:spcAft>
                <a:spcPts val="1000"/>
              </a:spcAft>
            </a:pPr>
            <a:r>
              <a:rPr lang="es-EC" sz="1700" dirty="0" smtClean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Calcular </a:t>
            </a:r>
            <a:r>
              <a:rPr lang="es-EC" sz="1700" dirty="0">
                <a:solidFill>
                  <a:srgbClr val="00000A"/>
                </a:solidFill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la probabilidad de ocurrencia de deslizamientos mediante el método FuzzDes, en la zona urbana de la Administración Zonal Norte Eugenio Espejo, del Distrito Metropolitano de Quito.</a:t>
            </a:r>
            <a:endParaRPr lang="en-US" sz="1700" dirty="0">
              <a:solidFill>
                <a:srgbClr val="00000A"/>
              </a:solidFill>
              <a:latin typeface="Liberation Serif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332656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ELECCIÓN DEL MEJOR MODELO</a:t>
            </a:r>
          </a:p>
          <a:p>
            <a:pPr algn="ctr"/>
            <a:r>
              <a:rPr lang="es-ES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Diferencias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78579"/>
              </p:ext>
            </p:extLst>
          </p:nvPr>
        </p:nvGraphicFramePr>
        <p:xfrm>
          <a:off x="2411760" y="2420888"/>
          <a:ext cx="4824536" cy="234797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411511"/>
                <a:gridCol w="1835453"/>
                <a:gridCol w="1577572"/>
              </a:tblGrid>
              <a:tr h="319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Probabilidad Alta y Muy Alta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Probabilidad Media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Modelo 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89%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11%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Modelo 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91%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9%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Modelo 3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91%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9%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Modelo 4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tx1"/>
                          </a:solidFill>
                          <a:effectLst/>
                        </a:rPr>
                        <a:t>99%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tx1"/>
                          </a:solidFill>
                          <a:effectLst/>
                        </a:rPr>
                        <a:t>1%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Modelo 5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0%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Modelo 6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chemeClr val="tx1"/>
                          </a:solidFill>
                          <a:effectLst/>
                        </a:rPr>
                        <a:t>86%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chemeClr val="tx1"/>
                          </a:solidFill>
                          <a:effectLst/>
                        </a:rPr>
                        <a:t>14%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Recortar rectángulo de esquina diagonal 3"/>
          <p:cNvSpPr/>
          <p:nvPr/>
        </p:nvSpPr>
        <p:spPr>
          <a:xfrm>
            <a:off x="755576" y="5373216"/>
            <a:ext cx="7884368" cy="1250683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340" algn="just">
              <a:lnSpc>
                <a:spcPct val="115000"/>
              </a:lnSpc>
              <a:spcAft>
                <a:spcPts val="800"/>
              </a:spcAft>
            </a:pP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resultados de los modelos 4 y 5 a pesar de parecer los mejores no lo son ya que comparando los resultados gráficos y de ajustes, estos modelos difieren de la realidad.</a:t>
            </a:r>
            <a:endParaRPr lang="en-US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   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332656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ELECCIÓN DEL MEJOR MODELO</a:t>
            </a:r>
          </a:p>
          <a:p>
            <a:pPr algn="ctr"/>
            <a:r>
              <a:rPr lang="es-ES" sz="3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Diferencias</a:t>
            </a:r>
          </a:p>
        </p:txBody>
      </p:sp>
      <p:sp>
        <p:nvSpPr>
          <p:cNvPr id="4" name="Recortar rectángulo de esquina diagonal 3"/>
          <p:cNvSpPr/>
          <p:nvPr/>
        </p:nvSpPr>
        <p:spPr>
          <a:xfrm>
            <a:off x="539552" y="4869160"/>
            <a:ext cx="8352928" cy="1101923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/>
              <a:t>El modelo 6 representa de mejor manera la realidad del terreno en forma gráfica y  presenta uno de los mayores ajustes. </a:t>
            </a:r>
            <a:r>
              <a:rPr lang="es-EC" dirty="0" smtClean="0"/>
              <a:t>L</a:t>
            </a:r>
            <a:r>
              <a:rPr lang="es-ES" dirty="0" smtClean="0"/>
              <a:t>a </a:t>
            </a:r>
            <a:r>
              <a:rPr lang="es-ES" dirty="0"/>
              <a:t>diferencia comparándolo con el modelo 3 es tan solo 0.001. </a:t>
            </a:r>
            <a:endParaRPr lang="en-U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55174"/>
              </p:ext>
            </p:extLst>
          </p:nvPr>
        </p:nvGraphicFramePr>
        <p:xfrm>
          <a:off x="3347864" y="2348880"/>
          <a:ext cx="2778224" cy="21031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89112"/>
                <a:gridCol w="1389112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</a:rPr>
                        <a:t>Modelo 1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0,773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Modelo 2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</a:rPr>
                        <a:t>0,777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Modelo 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</a:rPr>
                        <a:t>0,784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999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Modelo 4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0,733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Modelo 5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0,507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>
                          <a:solidFill>
                            <a:schemeClr val="tx1"/>
                          </a:solidFill>
                          <a:effectLst/>
                        </a:rPr>
                        <a:t>Modelo 6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effectLst/>
                        </a:rPr>
                        <a:t>0,783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Liberation Serif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FF99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82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CONCLUSIONES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1945277"/>
            <a:ext cx="87302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Las zonas propensas a inestabilidades de terreno se localizan principalmente en las zonas aledañas a la Av. Simón Bolívar  ya que la apertura de vías ha desestabilizado los taludes del sector, así mismo se registró varios puntos de deslizamientos en las zonas aledañas a los ríos que se encuentran erosionadas, otras zonas a considerar son las zonas de fuerte pendiente, zonas de explotación de canteras y rellenos de quebradas.</a:t>
            </a: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El cálculo de probabilidad de ocurrencia a deslizamientos comprende 3 metodologías: lógica difusa, métodos estadísticos y FuzzDes modificado, siendo el último uno de los mejores ya que asignando ponderaciones a las distintas variables que intervienen pretende representar de mejor manera la realidad del área de estudio.</a:t>
            </a: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sz="16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La verificación de campo permite calibrar los modelos de predicción para así poder validar sus resultados</a:t>
            </a:r>
            <a:r>
              <a:rPr lang="es-ES" sz="16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2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CONCLUSIONES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79512" y="2276872"/>
            <a:ext cx="873020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dirty="0"/>
              <a:t>Las variables más importantes que se presentan en los modelos estadísticos son la pendiente y la dureza de roca, sin embargo la menos influyente es la precipitación.</a:t>
            </a:r>
            <a:endParaRPr lang="en-US" dirty="0"/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El modelo de probabilidades de ocurrencia a deslizamientos del algoritmo combinado FuzzDes modificado es un posible mapa de probabilidad de ocurrencia a deslizamientos de la zona estudiada. 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metodología de Fuzzy, aplicada en este estudio presenta resultados confiables matemáticamente en relación a la verificación en campo, por lo tanto es una alternativa confiable para el modelamiento de deslizamientos en la zona.</a:t>
            </a:r>
            <a:endParaRPr lang="en-US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4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RECOMENDACIONES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85564" y="2204864"/>
            <a:ext cx="877892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Inspeccionar la explotación de canteras en el área urbana y alrededor de Quito, planificar nuevos sitios de explotación y realizar un control técnico de explotación y ubicación de los residuos.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Utilizar la metodología de Fuzzy para realizar mapas de vulnerabilidad y riesgos, ya que los resultados obtenidos con esta metodología para el presente estudio son satisfactorios.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El presente estudio debe ser tomado en cuenta para realizar acciones de prevención, mitigación y correctivas necesarias en el Distrito Metropolitano de Quito</a:t>
            </a: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RECOMENDACIONES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4468" y="2420888"/>
            <a:ext cx="89720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zona de estudio abarca la zona Centro - Norte de la Ciudad de Quito, así mismo se cuentan con estudios anteriores que abarcan la zona Centro – Sur. Es necesario aplicar la misma metodología para las zonas faltantes en la ciudad y así obtener un resultado semejante de la probabilidad de ocurrencia a deslizamientos en la totalidad del DMQ.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Calibri" panose="020F0502020204030204" pitchFamily="34" charset="0"/>
              </a:rPr>
              <a:t>El sector de la Av. Simón Bolívar existen numerosos deslizamientos, por lo que se recomienda estabilizar los taludes en las zonas para prevenir futuros accidentes que afectan a la población aledaña.</a:t>
            </a:r>
            <a:endParaRPr lang="en-US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8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cidc00l.com/wp-content/uploads/2015/04/gracia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6"/>
          <a:stretch/>
        </p:blipFill>
        <p:spPr bwMode="auto">
          <a:xfrm>
            <a:off x="632196" y="2060848"/>
            <a:ext cx="851180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OBJETIVOS</a:t>
            </a:r>
            <a:endParaRPr lang="es-CO" sz="3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ortar rectángulo de esquina diagonal 1"/>
          <p:cNvSpPr/>
          <p:nvPr/>
        </p:nvSpPr>
        <p:spPr>
          <a:xfrm>
            <a:off x="107504" y="2204864"/>
            <a:ext cx="8856984" cy="4181187"/>
          </a:xfrm>
          <a:prstGeom prst="snip2DiagRect">
            <a:avLst>
              <a:gd name="adj1" fmla="val 0"/>
              <a:gd name="adj2" fmla="val 960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dk1"/>
                </a:solidFill>
                <a:latin typeface="Arial    "/>
              </a:rPr>
              <a:t>Objetivos </a:t>
            </a:r>
            <a:r>
              <a:rPr lang="es-ES" b="1" dirty="0" smtClean="0">
                <a:solidFill>
                  <a:schemeClr val="dk1"/>
                </a:solidFill>
                <a:latin typeface="Arial    "/>
              </a:rPr>
              <a:t>Específicos</a:t>
            </a:r>
          </a:p>
          <a:p>
            <a:endParaRPr lang="en-US" b="1" dirty="0">
              <a:solidFill>
                <a:schemeClr val="dk1"/>
              </a:solidFill>
              <a:latin typeface="Arial    "/>
            </a:endParaRPr>
          </a:p>
          <a:p>
            <a:pPr marL="285750" indent="-285750" algn="just">
              <a:spcBef>
                <a:spcPts val="2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Times New Roman" panose="02020603050405020304" pitchFamily="18" charset="0"/>
                <a:cs typeface="Arial" panose="020B0604020202020204" pitchFamily="34" charset="0"/>
              </a:rPr>
              <a:t>Estructurar y homogeneizar la información cartográfica obtenida.</a:t>
            </a:r>
            <a:endParaRPr lang="en-US" dirty="0" smtClean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   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C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Times New Roman" panose="02020603050405020304" pitchFamily="18" charset="0"/>
                <a:cs typeface="Arial" panose="020B0604020202020204" pitchFamily="34" charset="0"/>
              </a:rPr>
              <a:t>Identificar </a:t>
            </a:r>
            <a:r>
              <a:rPr lang="es-EC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Times New Roman" panose="02020603050405020304" pitchFamily="18" charset="0"/>
                <a:cs typeface="Arial" panose="020B0604020202020204" pitchFamily="34" charset="0"/>
              </a:rPr>
              <a:t>áreas de deslizamientos mediante técnicas de interpretación en 3D (fotointerpretación), toma de datos en campo y verificación.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   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C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Times New Roman" panose="02020603050405020304" pitchFamily="18" charset="0"/>
                <a:cs typeface="Arial" panose="020B0604020202020204" pitchFamily="34" charset="0"/>
              </a:rPr>
              <a:t>Identificar  y analizar las variables que intervienen en el área de estudio.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   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C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Times New Roman" panose="02020603050405020304" pitchFamily="18" charset="0"/>
                <a:cs typeface="Arial" panose="020B0604020202020204" pitchFamily="34" charset="0"/>
              </a:rPr>
              <a:t>Modelar la probabilidad de ocurrencia de deslizamientos en el área de estudio en función de las variables del modelo FuzzDes.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   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s-EC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    "/>
                <a:ea typeface="Times New Roman" panose="02020603050405020304" pitchFamily="18" charset="0"/>
                <a:cs typeface="Arial" panose="020B0604020202020204" pitchFamily="34" charset="0"/>
              </a:rPr>
              <a:t>Validar el modelo de la probabilidad de ocurrencia de deslizamientos en el área de estudio.</a:t>
            </a:r>
            <a:endParaRPr lang="en-US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    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FUNDAMENTOS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ÓRICOS</a:t>
            </a:r>
            <a:endParaRPr lang="es-E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Movimientos en masa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9512" y="2044564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Los movimientos en masa son amenazas y procesos </a:t>
            </a:r>
            <a:r>
              <a:rPr lang="es-ES" dirty="0" smtClean="0"/>
              <a:t>esencialmente gravitatorios</a:t>
            </a:r>
            <a:r>
              <a:rPr lang="es-ES" dirty="0"/>
              <a:t>, que consisten en el movimiento de partes del </a:t>
            </a:r>
            <a:r>
              <a:rPr lang="es-ES" dirty="0" smtClean="0"/>
              <a:t>terreno (suelo</a:t>
            </a:r>
            <a:r>
              <a:rPr lang="es-ES" dirty="0"/>
              <a:t>, roca, regolita), que se despedazan sobre las pendientes </a:t>
            </a:r>
            <a:r>
              <a:rPr lang="es-ES" dirty="0" smtClean="0"/>
              <a:t>debido a </a:t>
            </a:r>
            <a:r>
              <a:rPr lang="es-ES" dirty="0"/>
              <a:t>factores naturales o acciones humanas</a:t>
            </a:r>
            <a:r>
              <a:rPr lang="es-ES" dirty="0" smtClean="0"/>
              <a:t>. (Atlas amenazas,2015)</a:t>
            </a:r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771800" y="6340176"/>
            <a:ext cx="3905117" cy="4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  <a:cs typeface="Noteworthy Light"/>
              </a:rPr>
              <a:t>Fuente: Diario La Hora </a:t>
            </a:r>
            <a:endParaRPr kumimoji="0" lang="es-ES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  "/>
              <a:cs typeface="Noteworthy Light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  "/>
                <a:ea typeface="Times New Roman" pitchFamily="18" charset="0"/>
                <a:cs typeface="Noteworthy Light"/>
              </a:rPr>
              <a:t>Fotografía: Construcciones cerca de deslizamientos</a:t>
            </a:r>
            <a:r>
              <a:rPr kumimoji="0" lang="es-ES_tradnl" sz="9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Noteworthy Light"/>
              </a:rPr>
              <a:t>.</a:t>
            </a:r>
            <a:endParaRPr kumimoji="0" lang="es-ES_tradnl" sz="9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Noteworthy Light"/>
            </a:endParaRPr>
          </a:p>
        </p:txBody>
      </p:sp>
      <p:pic>
        <p:nvPicPr>
          <p:cNvPr id="10" name="il_fi" descr="http://www.informateypunto.com/imgnotas/1328527756_9387.jpg"/>
          <p:cNvPicPr/>
          <p:nvPr/>
        </p:nvPicPr>
        <p:blipFill>
          <a:blip r:embed="rId3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86" y="3357328"/>
            <a:ext cx="4896544" cy="3079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13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FUNDAMENTOS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ÓRICOS</a:t>
            </a:r>
            <a:endParaRPr lang="es-E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Causas 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-108520" y="1916832"/>
            <a:ext cx="252344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Naturales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390365170"/>
              </p:ext>
            </p:extLst>
          </p:nvPr>
        </p:nvGraphicFramePr>
        <p:xfrm>
          <a:off x="2267744" y="2204864"/>
          <a:ext cx="6773143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934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19672" y="581779"/>
            <a:ext cx="748883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FUNDAMENTOS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</a:t>
            </a:r>
            <a:r>
              <a:rPr lang="es-E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ÓRICOS</a:t>
            </a:r>
            <a:endParaRPr lang="es-E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ES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Causas </a:t>
            </a:r>
            <a:endParaRPr lang="es-ES" sz="3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1857018"/>
            <a:ext cx="28632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Antrópicas</a:t>
            </a:r>
            <a:endParaRPr lang="es-E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044292982"/>
              </p:ext>
            </p:extLst>
          </p:nvPr>
        </p:nvGraphicFramePr>
        <p:xfrm>
          <a:off x="2267744" y="2420888"/>
          <a:ext cx="6773143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7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global_networ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A4B86"/>
      </a:accent1>
      <a:accent2>
        <a:srgbClr val="198186"/>
      </a:accent2>
      <a:accent3>
        <a:srgbClr val="196686"/>
      </a:accent3>
      <a:accent4>
        <a:srgbClr val="84B1E7"/>
      </a:accent4>
      <a:accent5>
        <a:srgbClr val="1E1986"/>
      </a:accent5>
      <a:accent6>
        <a:srgbClr val="818619"/>
      </a:accent6>
      <a:hlink>
        <a:srgbClr val="1E1986"/>
      </a:hlink>
      <a:folHlink>
        <a:srgbClr val="198186"/>
      </a:folHlink>
    </a:clrScheme>
    <a:fontScheme name="Esenc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atic Version">
  <a:themeElements>
    <a:clrScheme name="global_networ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A4B86"/>
      </a:accent1>
      <a:accent2>
        <a:srgbClr val="198186"/>
      </a:accent2>
      <a:accent3>
        <a:srgbClr val="196686"/>
      </a:accent3>
      <a:accent4>
        <a:srgbClr val="84B1E7"/>
      </a:accent4>
      <a:accent5>
        <a:srgbClr val="1E1986"/>
      </a:accent5>
      <a:accent6>
        <a:srgbClr val="818619"/>
      </a:accent6>
      <a:hlink>
        <a:srgbClr val="1E1986"/>
      </a:hlink>
      <a:folHlink>
        <a:srgbClr val="19818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2233</TotalTime>
  <Words>2420</Words>
  <Application>Microsoft Office PowerPoint</Application>
  <PresentationFormat>Presentación en pantalla (4:3)</PresentationFormat>
  <Paragraphs>806</Paragraphs>
  <Slides>56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56</vt:i4>
      </vt:variant>
    </vt:vector>
  </HeadingPairs>
  <TitlesOfParts>
    <vt:vector size="73" baseType="lpstr">
      <vt:lpstr>SimSun</vt:lpstr>
      <vt:lpstr>Arial</vt:lpstr>
      <vt:lpstr>Arial   </vt:lpstr>
      <vt:lpstr>Arial    </vt:lpstr>
      <vt:lpstr>Arial Black</vt:lpstr>
      <vt:lpstr>Calibri</vt:lpstr>
      <vt:lpstr>Cambria Math</vt:lpstr>
      <vt:lpstr>Comic Sans MS</vt:lpstr>
      <vt:lpstr>方正舒体</vt:lpstr>
      <vt:lpstr>Liberation Serif</vt:lpstr>
      <vt:lpstr>Mangal</vt:lpstr>
      <vt:lpstr>Noteworthy Light</vt:lpstr>
      <vt:lpstr>Symbol</vt:lpstr>
      <vt:lpstr>Times New Roman</vt:lpstr>
      <vt:lpstr>Wingdings</vt:lpstr>
      <vt:lpstr>Tema1</vt:lpstr>
      <vt:lpstr>Static Version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PERSONAL</dc:creator>
  <cp:lastModifiedBy>ʀɑquel ᴢɑғʀiʀ</cp:lastModifiedBy>
  <cp:revision>169</cp:revision>
  <dcterms:created xsi:type="dcterms:W3CDTF">2014-10-26T05:18:44Z</dcterms:created>
  <dcterms:modified xsi:type="dcterms:W3CDTF">2015-06-22T02:28:37Z</dcterms:modified>
</cp:coreProperties>
</file>