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75" r:id="rId3"/>
    <p:sldId id="256" r:id="rId4"/>
    <p:sldId id="265" r:id="rId5"/>
    <p:sldId id="266" r:id="rId6"/>
    <p:sldId id="268" r:id="rId7"/>
    <p:sldId id="267" r:id="rId8"/>
    <p:sldId id="277" r:id="rId9"/>
    <p:sldId id="276" r:id="rId10"/>
    <p:sldId id="269" r:id="rId11"/>
    <p:sldId id="270" r:id="rId12"/>
    <p:sldId id="271" r:id="rId13"/>
    <p:sldId id="289" r:id="rId14"/>
    <p:sldId id="272" r:id="rId15"/>
    <p:sldId id="283" r:id="rId16"/>
    <p:sldId id="273" r:id="rId17"/>
    <p:sldId id="274" r:id="rId18"/>
    <p:sldId id="287" r:id="rId19"/>
    <p:sldId id="288" r:id="rId20"/>
    <p:sldId id="284" r:id="rId21"/>
    <p:sldId id="282" r:id="rId22"/>
    <p:sldId id="286" r:id="rId23"/>
    <p:sldId id="280" r:id="rId24"/>
    <p:sldId id="281" r:id="rId25"/>
    <p:sldId id="279"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howGuides="1">
      <p:cViewPr>
        <p:scale>
          <a:sx n="84" d="100"/>
          <a:sy n="84" d="100"/>
        </p:scale>
        <p:origin x="156" y="-84"/>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ocuments\TESIS\Libro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Cuenta de Frutas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dLbl>
          <c:idx val="0"/>
          <c:layout>
            <c:manualLayout>
              <c:x val="-1.7884733158355207E-2"/>
              <c:y val="0.1291779673374161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outerShdw blurRad="254000" sx="102000" sy="102000" algn="ctr" rotWithShape="0">
              <a:prstClr val="black">
                <a:alpha val="20000"/>
              </a:prstClr>
            </a:outerShdw>
          </a:effectLst>
        </c:spPr>
        <c:dLbl>
          <c:idx val="0"/>
          <c:layout>
            <c:manualLayout>
              <c:x val="-1.7884733158355207E-2"/>
              <c:y val="0.1291779673374161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254000" sx="102000" sy="102000" algn="ctr" rotWithShape="0">
              <a:prstClr val="black">
                <a:alpha val="20000"/>
              </a:prstClr>
            </a:outerShdw>
          </a:effectLst>
        </c:spPr>
        <c:dLbl>
          <c:idx val="0"/>
          <c:layout>
            <c:manualLayout>
              <c:x val="-1.7884733158355207E-2"/>
              <c:y val="0.12917796733741616"/>
            </c:manualLayout>
          </c:layout>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v>Total</c:v>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0"/>
              <c:layout>
                <c:manualLayout>
                  <c:x val="-1.7884733158355207E-2"/>
                  <c:y val="0.12917796733741616"/>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Lit>
              <c:ptCount val="4"/>
              <c:pt idx="0">
                <c:v>Guayaba</c:v>
              </c:pt>
              <c:pt idx="1">
                <c:v>Mango</c:v>
              </c:pt>
              <c:pt idx="2">
                <c:v>Naranja</c:v>
              </c:pt>
              <c:pt idx="3">
                <c:v>Piña</c:v>
              </c:pt>
            </c:strLit>
          </c:cat>
          <c:val>
            <c:numLit>
              <c:formatCode>General</c:formatCode>
              <c:ptCount val="4"/>
              <c:pt idx="0">
                <c:v>2</c:v>
              </c:pt>
              <c:pt idx="1">
                <c:v>28</c:v>
              </c:pt>
              <c:pt idx="2">
                <c:v>14</c:v>
              </c:pt>
              <c:pt idx="3">
                <c:v>1</c:v>
              </c:pt>
            </c:numLit>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Mango unidades por planta</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ivotFmts>
      <c:pivotFmt>
        <c:idx val="0"/>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7"/>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9"/>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0"/>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1"/>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pieChart>
        <c:varyColors val="1"/>
        <c:ser>
          <c:idx val="0"/>
          <c:order val="0"/>
          <c:tx>
            <c:v>Total</c:v>
          </c:tx>
          <c:dPt>
            <c:idx val="0"/>
            <c:bubble3D val="0"/>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a:noFill/>
              </a:ln>
              <a:effectLst>
                <a:outerShdw blurRad="57150" dist="19050" dir="5400000" algn="ctr" rotWithShape="0">
                  <a:srgbClr val="000000">
                    <a:alpha val="63000"/>
                  </a:srgbClr>
                </a:outerShdw>
              </a:effectLst>
            </c:spPr>
          </c:dPt>
          <c:dPt>
            <c:idx val="4"/>
            <c:bubble3D val="0"/>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Lit>
              <c:ptCount val="5"/>
              <c:pt idx="0">
                <c:v>400</c:v>
              </c:pt>
              <c:pt idx="1">
                <c:v>420</c:v>
              </c:pt>
              <c:pt idx="2">
                <c:v>430</c:v>
              </c:pt>
              <c:pt idx="3">
                <c:v>450</c:v>
              </c:pt>
              <c:pt idx="4">
                <c:v>500</c:v>
              </c:pt>
            </c:strLit>
          </c:cat>
          <c:val>
            <c:numLit>
              <c:formatCode>General</c:formatCode>
              <c:ptCount val="5"/>
              <c:pt idx="0">
                <c:v>2</c:v>
              </c:pt>
              <c:pt idx="1">
                <c:v>1</c:v>
              </c:pt>
              <c:pt idx="2">
                <c:v>1</c:v>
              </c:pt>
              <c:pt idx="3">
                <c:v>3</c:v>
              </c:pt>
              <c:pt idx="4">
                <c:v>21</c:v>
              </c:pt>
            </c:numLit>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Frutas Encuestas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a:noFill/>
              </a:ln>
              <a:effectLst>
                <a:outerShdw blurRad="57150" dist="19050" dir="5400000" algn="ctr" rotWithShape="0">
                  <a:srgbClr val="000000">
                    <a:alpha val="63000"/>
                  </a:srgbClr>
                </a:outerShdw>
              </a:effectLst>
              <a:sp3d/>
            </c:spPr>
          </c:dPt>
          <c:dLbls>
            <c:dLbl>
              <c:idx val="1"/>
              <c:layout>
                <c:manualLayout>
                  <c:x val="4.6185258092738407E-2"/>
                  <c:y val="0.10937809857101191"/>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542432195975498E-2"/>
                  <c:y val="0.1307895888013998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6.1901574803149603E-2"/>
                  <c:y val="0.20486366287547389"/>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Numeros!$G$2:$G$5</c:f>
              <c:strCache>
                <c:ptCount val="4"/>
                <c:pt idx="0">
                  <c:v>Mango</c:v>
                </c:pt>
                <c:pt idx="1">
                  <c:v>Naranja</c:v>
                </c:pt>
                <c:pt idx="2">
                  <c:v>Guayaba</c:v>
                </c:pt>
                <c:pt idx="3">
                  <c:v>Piña</c:v>
                </c:pt>
              </c:strCache>
            </c:strRef>
          </c:cat>
          <c:val>
            <c:numRef>
              <c:f>Numeros!$H$2:$H$5</c:f>
              <c:numCache>
                <c:formatCode>General</c:formatCode>
                <c:ptCount val="4"/>
                <c:pt idx="0">
                  <c:v>4693500</c:v>
                </c:pt>
                <c:pt idx="1">
                  <c:v>253600</c:v>
                </c:pt>
                <c:pt idx="2">
                  <c:v>11250</c:v>
                </c:pt>
                <c:pt idx="3">
                  <c:v>18750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Precios del Mango por kilo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Hoja2!$A$2:$A$79</c:f>
              <c:strCache>
                <c:ptCount val="78"/>
                <c:pt idx="0">
                  <c:v>18/02/2015</c:v>
                </c:pt>
                <c:pt idx="1">
                  <c:v>14/02/2015</c:v>
                </c:pt>
                <c:pt idx="2">
                  <c:v>11/02/2015</c:v>
                </c:pt>
                <c:pt idx="3">
                  <c:v>07/02/2015</c:v>
                </c:pt>
                <c:pt idx="4">
                  <c:v>04/02/2015</c:v>
                </c:pt>
                <c:pt idx="5">
                  <c:v>31/01/2015</c:v>
                </c:pt>
                <c:pt idx="6">
                  <c:v>28/01/2015</c:v>
                </c:pt>
                <c:pt idx="7">
                  <c:v>21/01/2015</c:v>
                </c:pt>
                <c:pt idx="8">
                  <c:v>17/01/2015</c:v>
                </c:pt>
                <c:pt idx="9">
                  <c:v>14/01/2015</c:v>
                </c:pt>
                <c:pt idx="10">
                  <c:v>10/01/2015</c:v>
                </c:pt>
                <c:pt idx="11">
                  <c:v>07/01/2015</c:v>
                </c:pt>
                <c:pt idx="12">
                  <c:v>03/01/2015</c:v>
                </c:pt>
                <c:pt idx="13">
                  <c:v>31/12/2014</c:v>
                </c:pt>
                <c:pt idx="14">
                  <c:v>27/12/2014</c:v>
                </c:pt>
                <c:pt idx="15">
                  <c:v>24/12/2014</c:v>
                </c:pt>
                <c:pt idx="16">
                  <c:v>20/12/2014</c:v>
                </c:pt>
                <c:pt idx="17">
                  <c:v>10/12/2014</c:v>
                </c:pt>
                <c:pt idx="18">
                  <c:v>09/12/2014</c:v>
                </c:pt>
                <c:pt idx="19">
                  <c:v>19/11/2014</c:v>
                </c:pt>
                <c:pt idx="20">
                  <c:v>12/11/2014</c:v>
                </c:pt>
                <c:pt idx="21">
                  <c:v>15/01/2014</c:v>
                </c:pt>
                <c:pt idx="22">
                  <c:v>11/01/2014</c:v>
                </c:pt>
                <c:pt idx="23">
                  <c:v>08/01/2014</c:v>
                </c:pt>
                <c:pt idx="24">
                  <c:v>04/01/2014</c:v>
                </c:pt>
                <c:pt idx="25">
                  <c:v>21/12/2013</c:v>
                </c:pt>
                <c:pt idx="26">
                  <c:v>18/12/2013</c:v>
                </c:pt>
                <c:pt idx="27">
                  <c:v>14/12/2013</c:v>
                </c:pt>
                <c:pt idx="28">
                  <c:v>11/12/2013</c:v>
                </c:pt>
                <c:pt idx="29">
                  <c:v>07/12/2013</c:v>
                </c:pt>
                <c:pt idx="30">
                  <c:v>04/12/2013</c:v>
                </c:pt>
                <c:pt idx="31">
                  <c:v>30/11/2013</c:v>
                </c:pt>
                <c:pt idx="32">
                  <c:v>27/11/2013</c:v>
                </c:pt>
                <c:pt idx="33">
                  <c:v>23/11/2013</c:v>
                </c:pt>
                <c:pt idx="34">
                  <c:v>20/11/2013</c:v>
                </c:pt>
                <c:pt idx="35">
                  <c:v>13/11/2013</c:v>
                </c:pt>
                <c:pt idx="36">
                  <c:v>09/11/2013</c:v>
                </c:pt>
                <c:pt idx="37">
                  <c:v>30/10/2013</c:v>
                </c:pt>
                <c:pt idx="38">
                  <c:v>26/10/2013</c:v>
                </c:pt>
                <c:pt idx="39">
                  <c:v>16/10/2013</c:v>
                </c:pt>
                <c:pt idx="40">
                  <c:v>02/02/2013</c:v>
                </c:pt>
                <c:pt idx="41">
                  <c:v>30/01/2013</c:v>
                </c:pt>
                <c:pt idx="42">
                  <c:v>26/01/2013</c:v>
                </c:pt>
                <c:pt idx="43">
                  <c:v>23/01/2013</c:v>
                </c:pt>
                <c:pt idx="44">
                  <c:v>19/01/2013</c:v>
                </c:pt>
                <c:pt idx="45">
                  <c:v>16/01/2013</c:v>
                </c:pt>
                <c:pt idx="46">
                  <c:v>12/01/2013</c:v>
                </c:pt>
                <c:pt idx="47">
                  <c:v>09/01/2013</c:v>
                </c:pt>
                <c:pt idx="48">
                  <c:v>05/01/2013</c:v>
                </c:pt>
                <c:pt idx="49">
                  <c:v>02/01/2013</c:v>
                </c:pt>
                <c:pt idx="50">
                  <c:v>29/12/2012</c:v>
                </c:pt>
                <c:pt idx="51">
                  <c:v>26/12/2012</c:v>
                </c:pt>
                <c:pt idx="52">
                  <c:v>22/12/2012</c:v>
                </c:pt>
                <c:pt idx="53">
                  <c:v>19/12/2012</c:v>
                </c:pt>
                <c:pt idx="54">
                  <c:v>15/12/2012</c:v>
                </c:pt>
                <c:pt idx="55">
                  <c:v>12/12/2012</c:v>
                </c:pt>
                <c:pt idx="56">
                  <c:v>08/12/2012</c:v>
                </c:pt>
                <c:pt idx="57">
                  <c:v>05/12/2012</c:v>
                </c:pt>
                <c:pt idx="58">
                  <c:v>28/01/2012</c:v>
                </c:pt>
                <c:pt idx="59">
                  <c:v>11/01/2012</c:v>
                </c:pt>
                <c:pt idx="60">
                  <c:v>07/01/2012</c:v>
                </c:pt>
                <c:pt idx="61">
                  <c:v>04/01/2012</c:v>
                </c:pt>
                <c:pt idx="62">
                  <c:v>31/12/2011</c:v>
                </c:pt>
                <c:pt idx="63">
                  <c:v>28/12/2011</c:v>
                </c:pt>
                <c:pt idx="64">
                  <c:v>24/12/2011</c:v>
                </c:pt>
                <c:pt idx="65">
                  <c:v>21/12/2011</c:v>
                </c:pt>
                <c:pt idx="66">
                  <c:v>17/12/2011</c:v>
                </c:pt>
                <c:pt idx="67">
                  <c:v>14/12/2011</c:v>
                </c:pt>
                <c:pt idx="68">
                  <c:v>10/12/2011</c:v>
                </c:pt>
                <c:pt idx="69">
                  <c:v>07/12/2011</c:v>
                </c:pt>
                <c:pt idx="70">
                  <c:v>30/11/2011</c:v>
                </c:pt>
                <c:pt idx="71">
                  <c:v>26/11/2011</c:v>
                </c:pt>
                <c:pt idx="72">
                  <c:v>23/11/2011</c:v>
                </c:pt>
                <c:pt idx="73">
                  <c:v>19/11/2011</c:v>
                </c:pt>
                <c:pt idx="74">
                  <c:v>16/11/2011</c:v>
                </c:pt>
                <c:pt idx="75">
                  <c:v>12/11/2011</c:v>
                </c:pt>
                <c:pt idx="76">
                  <c:v>09/11/2011</c:v>
                </c:pt>
                <c:pt idx="77">
                  <c:v>05/11/2011</c:v>
                </c:pt>
              </c:strCache>
            </c:strRef>
          </c:cat>
          <c:val>
            <c:numRef>
              <c:f>Hoja2!$B$2:$B$79</c:f>
              <c:numCache>
                <c:formatCode>[$-1010C0A]General</c:formatCode>
                <c:ptCount val="78"/>
                <c:pt idx="0">
                  <c:v>0.59</c:v>
                </c:pt>
                <c:pt idx="1">
                  <c:v>0.59</c:v>
                </c:pt>
                <c:pt idx="2">
                  <c:v>0.59</c:v>
                </c:pt>
                <c:pt idx="3">
                  <c:v>0.68</c:v>
                </c:pt>
                <c:pt idx="4">
                  <c:v>0.68</c:v>
                </c:pt>
                <c:pt idx="5">
                  <c:v>0.68</c:v>
                </c:pt>
                <c:pt idx="6">
                  <c:v>0.68</c:v>
                </c:pt>
                <c:pt idx="7">
                  <c:v>0.68</c:v>
                </c:pt>
                <c:pt idx="8">
                  <c:v>0.68</c:v>
                </c:pt>
                <c:pt idx="9">
                  <c:v>0.64</c:v>
                </c:pt>
                <c:pt idx="10">
                  <c:v>0.59</c:v>
                </c:pt>
                <c:pt idx="11">
                  <c:v>0.68</c:v>
                </c:pt>
                <c:pt idx="12">
                  <c:v>0.72</c:v>
                </c:pt>
                <c:pt idx="13">
                  <c:v>0.72</c:v>
                </c:pt>
                <c:pt idx="14">
                  <c:v>0.96</c:v>
                </c:pt>
                <c:pt idx="15">
                  <c:v>0.96</c:v>
                </c:pt>
                <c:pt idx="16">
                  <c:v>0.99</c:v>
                </c:pt>
                <c:pt idx="17">
                  <c:v>1.03</c:v>
                </c:pt>
                <c:pt idx="18">
                  <c:v>1.08</c:v>
                </c:pt>
                <c:pt idx="19">
                  <c:v>0.72</c:v>
                </c:pt>
                <c:pt idx="20">
                  <c:v>0.59</c:v>
                </c:pt>
                <c:pt idx="21">
                  <c:v>0.55000000000000004</c:v>
                </c:pt>
                <c:pt idx="22">
                  <c:v>0.48</c:v>
                </c:pt>
                <c:pt idx="23">
                  <c:v>0.48</c:v>
                </c:pt>
                <c:pt idx="24">
                  <c:v>0.48</c:v>
                </c:pt>
                <c:pt idx="25">
                  <c:v>0.4</c:v>
                </c:pt>
                <c:pt idx="26">
                  <c:v>0.4</c:v>
                </c:pt>
                <c:pt idx="27">
                  <c:v>0.44</c:v>
                </c:pt>
                <c:pt idx="28">
                  <c:v>0.59</c:v>
                </c:pt>
                <c:pt idx="29">
                  <c:v>0.72</c:v>
                </c:pt>
                <c:pt idx="30">
                  <c:v>0.72</c:v>
                </c:pt>
                <c:pt idx="31">
                  <c:v>0.88</c:v>
                </c:pt>
                <c:pt idx="32">
                  <c:v>0.99</c:v>
                </c:pt>
                <c:pt idx="33">
                  <c:v>0.88</c:v>
                </c:pt>
                <c:pt idx="34">
                  <c:v>0.88</c:v>
                </c:pt>
                <c:pt idx="35">
                  <c:v>0.79</c:v>
                </c:pt>
                <c:pt idx="36">
                  <c:v>0.79</c:v>
                </c:pt>
                <c:pt idx="37">
                  <c:v>0.79</c:v>
                </c:pt>
                <c:pt idx="38">
                  <c:v>0.92</c:v>
                </c:pt>
                <c:pt idx="39">
                  <c:v>0.99</c:v>
                </c:pt>
                <c:pt idx="40">
                  <c:v>0.55000000000000004</c:v>
                </c:pt>
                <c:pt idx="41">
                  <c:v>0.59</c:v>
                </c:pt>
                <c:pt idx="42">
                  <c:v>0.59</c:v>
                </c:pt>
                <c:pt idx="43">
                  <c:v>0.4</c:v>
                </c:pt>
                <c:pt idx="44">
                  <c:v>0.4</c:v>
                </c:pt>
                <c:pt idx="45">
                  <c:v>0.48</c:v>
                </c:pt>
                <c:pt idx="46">
                  <c:v>0.48</c:v>
                </c:pt>
                <c:pt idx="47">
                  <c:v>0.48</c:v>
                </c:pt>
                <c:pt idx="48">
                  <c:v>0.48</c:v>
                </c:pt>
                <c:pt idx="49">
                  <c:v>0.55000000000000004</c:v>
                </c:pt>
                <c:pt idx="50">
                  <c:v>0.52</c:v>
                </c:pt>
                <c:pt idx="51">
                  <c:v>0.52</c:v>
                </c:pt>
                <c:pt idx="52">
                  <c:v>0.48</c:v>
                </c:pt>
                <c:pt idx="53">
                  <c:v>0.48</c:v>
                </c:pt>
                <c:pt idx="54">
                  <c:v>0.48</c:v>
                </c:pt>
                <c:pt idx="55">
                  <c:v>0.48</c:v>
                </c:pt>
                <c:pt idx="56">
                  <c:v>0.52</c:v>
                </c:pt>
                <c:pt idx="57">
                  <c:v>0.48</c:v>
                </c:pt>
                <c:pt idx="58">
                  <c:v>0.48</c:v>
                </c:pt>
                <c:pt idx="59">
                  <c:v>0.68</c:v>
                </c:pt>
                <c:pt idx="60">
                  <c:v>0.64</c:v>
                </c:pt>
                <c:pt idx="61">
                  <c:v>0.4</c:v>
                </c:pt>
                <c:pt idx="62">
                  <c:v>0.4</c:v>
                </c:pt>
                <c:pt idx="63">
                  <c:v>0.48</c:v>
                </c:pt>
                <c:pt idx="64">
                  <c:v>0.59</c:v>
                </c:pt>
                <c:pt idx="65">
                  <c:v>0.59</c:v>
                </c:pt>
                <c:pt idx="66">
                  <c:v>0.88</c:v>
                </c:pt>
                <c:pt idx="67">
                  <c:v>0.88</c:v>
                </c:pt>
                <c:pt idx="68">
                  <c:v>0.88</c:v>
                </c:pt>
                <c:pt idx="69">
                  <c:v>0.64</c:v>
                </c:pt>
                <c:pt idx="70">
                  <c:v>0.92</c:v>
                </c:pt>
                <c:pt idx="71">
                  <c:v>0.79</c:v>
                </c:pt>
                <c:pt idx="72">
                  <c:v>0.79</c:v>
                </c:pt>
                <c:pt idx="73">
                  <c:v>0.99</c:v>
                </c:pt>
                <c:pt idx="74">
                  <c:v>0.99</c:v>
                </c:pt>
                <c:pt idx="75">
                  <c:v>0.99</c:v>
                </c:pt>
                <c:pt idx="76">
                  <c:v>0.79</c:v>
                </c:pt>
                <c:pt idx="77">
                  <c:v>0.79</c:v>
                </c:pt>
              </c:numCache>
            </c:numRef>
          </c:val>
          <c:smooth val="0"/>
        </c:ser>
        <c:dLbls>
          <c:showLegendKey val="0"/>
          <c:showVal val="0"/>
          <c:showCatName val="0"/>
          <c:showSerName val="0"/>
          <c:showPercent val="0"/>
          <c:showBubbleSize val="0"/>
        </c:dLbls>
        <c:marker val="1"/>
        <c:smooth val="0"/>
        <c:axId val="340861432"/>
        <c:axId val="340859472"/>
      </c:lineChart>
      <c:catAx>
        <c:axId val="34086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0859472"/>
        <c:crosses val="autoZero"/>
        <c:auto val="1"/>
        <c:lblAlgn val="ctr"/>
        <c:lblOffset val="100"/>
        <c:noMultiLvlLbl val="0"/>
      </c:catAx>
      <c:valAx>
        <c:axId val="340859472"/>
        <c:scaling>
          <c:orientation val="minMax"/>
        </c:scaling>
        <c:delete val="0"/>
        <c:axPos val="l"/>
        <c:majorGridlines>
          <c:spPr>
            <a:ln w="9525" cap="flat" cmpd="sng" algn="ctr">
              <a:solidFill>
                <a:schemeClr val="tx1">
                  <a:lumMod val="15000"/>
                  <a:lumOff val="85000"/>
                </a:schemeClr>
              </a:solidFill>
              <a:round/>
            </a:ln>
            <a:effectLst/>
          </c:spPr>
        </c:majorGridlines>
        <c:numFmt formatCode="[$-1010C0A]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40861432"/>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07A89-B67F-4EC1-A1D0-2CD6245E5583}"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s-EC"/>
        </a:p>
      </dgm:t>
    </dgm:pt>
    <dgm:pt modelId="{2E7AA779-F347-4254-8C25-5DCDC89534DE}">
      <dgm:prSet phldrT="[Texto]"/>
      <dgm:spPr/>
      <dgm:t>
        <a:bodyPr/>
        <a:lstStyle/>
        <a:p>
          <a:r>
            <a:rPr lang="es-EC" smtClean="0">
              <a:solidFill>
                <a:schemeClr val="tx2"/>
              </a:solidFill>
            </a:rPr>
            <a:t>Loja-Macará</a:t>
          </a:r>
          <a:endParaRPr lang="es-EC" dirty="0">
            <a:solidFill>
              <a:schemeClr val="tx2"/>
            </a:solidFill>
          </a:endParaRPr>
        </a:p>
      </dgm:t>
    </dgm:pt>
    <dgm:pt modelId="{C5EF2D24-741F-44A9-8889-927FCFC5A165}" type="parTrans" cxnId="{3A4D1A77-9A7A-4CFA-9AE5-319EADE1637C}">
      <dgm:prSet/>
      <dgm:spPr/>
      <dgm:t>
        <a:bodyPr/>
        <a:lstStyle/>
        <a:p>
          <a:endParaRPr lang="es-EC">
            <a:solidFill>
              <a:schemeClr val="tx2"/>
            </a:solidFill>
          </a:endParaRPr>
        </a:p>
      </dgm:t>
    </dgm:pt>
    <dgm:pt modelId="{A77257D1-6F17-4739-BBD6-1D2A7DB3CB3F}" type="sibTrans" cxnId="{3A4D1A77-9A7A-4CFA-9AE5-319EADE1637C}">
      <dgm:prSet/>
      <dgm:spPr/>
      <dgm:t>
        <a:bodyPr/>
        <a:lstStyle/>
        <a:p>
          <a:endParaRPr lang="es-EC">
            <a:solidFill>
              <a:schemeClr val="tx2"/>
            </a:solidFill>
          </a:endParaRPr>
        </a:p>
      </dgm:t>
    </dgm:pt>
    <dgm:pt modelId="{77A922CD-693F-4990-8F03-0BFCD1E4322C}">
      <dgm:prSet phldrT="[Texto]"/>
      <dgm:spPr/>
      <dgm:t>
        <a:bodyPr/>
        <a:lstStyle/>
        <a:p>
          <a:r>
            <a:rPr lang="es-EC" smtClean="0">
              <a:solidFill>
                <a:schemeClr val="tx2"/>
              </a:solidFill>
            </a:rPr>
            <a:t>Actividades Económicas Agrícolas</a:t>
          </a:r>
          <a:endParaRPr lang="es-EC" dirty="0">
            <a:solidFill>
              <a:schemeClr val="tx2"/>
            </a:solidFill>
          </a:endParaRPr>
        </a:p>
      </dgm:t>
    </dgm:pt>
    <dgm:pt modelId="{734F7CE8-031F-4EF5-A923-3A96DDEB4101}" type="parTrans" cxnId="{10D92FCA-4C6F-4A9A-9E5A-B01C99B18551}">
      <dgm:prSet/>
      <dgm:spPr/>
      <dgm:t>
        <a:bodyPr/>
        <a:lstStyle/>
        <a:p>
          <a:endParaRPr lang="es-EC">
            <a:solidFill>
              <a:schemeClr val="tx2"/>
            </a:solidFill>
          </a:endParaRPr>
        </a:p>
      </dgm:t>
    </dgm:pt>
    <dgm:pt modelId="{D2A4BDB6-B111-4EB6-88F1-D5D1BA234ED9}" type="sibTrans" cxnId="{10D92FCA-4C6F-4A9A-9E5A-B01C99B18551}">
      <dgm:prSet/>
      <dgm:spPr/>
      <dgm:t>
        <a:bodyPr/>
        <a:lstStyle/>
        <a:p>
          <a:endParaRPr lang="es-EC">
            <a:solidFill>
              <a:schemeClr val="tx2"/>
            </a:solidFill>
          </a:endParaRPr>
        </a:p>
      </dgm:t>
    </dgm:pt>
    <dgm:pt modelId="{4A6F3614-F9E9-4778-81BF-2FBF386D8870}">
      <dgm:prSet phldrT="[Texto]"/>
      <dgm:spPr/>
      <dgm:t>
        <a:bodyPr/>
        <a:lstStyle/>
        <a:p>
          <a:r>
            <a:rPr lang="es-EC" smtClean="0">
              <a:solidFill>
                <a:schemeClr val="tx2"/>
              </a:solidFill>
            </a:rPr>
            <a:t>Producto Estrella Arroz</a:t>
          </a:r>
          <a:endParaRPr lang="es-EC" dirty="0">
            <a:solidFill>
              <a:schemeClr val="tx2"/>
            </a:solidFill>
          </a:endParaRPr>
        </a:p>
      </dgm:t>
    </dgm:pt>
    <dgm:pt modelId="{B3CD38BB-D59F-47B2-8EFA-5C0D4514083D}" type="parTrans" cxnId="{E501033C-0CC4-4E73-BA62-071F40A2E590}">
      <dgm:prSet/>
      <dgm:spPr/>
      <dgm:t>
        <a:bodyPr/>
        <a:lstStyle/>
        <a:p>
          <a:endParaRPr lang="es-EC">
            <a:solidFill>
              <a:schemeClr val="tx2"/>
            </a:solidFill>
          </a:endParaRPr>
        </a:p>
      </dgm:t>
    </dgm:pt>
    <dgm:pt modelId="{12596F86-5509-4092-B7DA-3C7832A49249}" type="sibTrans" cxnId="{E501033C-0CC4-4E73-BA62-071F40A2E590}">
      <dgm:prSet/>
      <dgm:spPr/>
      <dgm:t>
        <a:bodyPr/>
        <a:lstStyle/>
        <a:p>
          <a:endParaRPr lang="es-EC">
            <a:solidFill>
              <a:schemeClr val="tx2"/>
            </a:solidFill>
          </a:endParaRPr>
        </a:p>
      </dgm:t>
    </dgm:pt>
    <dgm:pt modelId="{BC278F7F-261B-43F9-96F2-483BB5AEB8AB}">
      <dgm:prSet phldrT="[Texto]"/>
      <dgm:spPr/>
      <dgm:t>
        <a:bodyPr/>
        <a:lstStyle/>
        <a:p>
          <a:r>
            <a:rPr lang="es-EC" smtClean="0">
              <a:solidFill>
                <a:schemeClr val="tx2"/>
              </a:solidFill>
            </a:rPr>
            <a:t>Frutas</a:t>
          </a:r>
          <a:endParaRPr lang="es-EC" dirty="0">
            <a:solidFill>
              <a:schemeClr val="tx2"/>
            </a:solidFill>
          </a:endParaRPr>
        </a:p>
      </dgm:t>
    </dgm:pt>
    <dgm:pt modelId="{DA154655-E13C-4FE1-A806-5DA327CA441B}" type="parTrans" cxnId="{FB155566-180C-40A7-A8B6-8A8376BA7309}">
      <dgm:prSet/>
      <dgm:spPr/>
      <dgm:t>
        <a:bodyPr/>
        <a:lstStyle/>
        <a:p>
          <a:endParaRPr lang="es-EC">
            <a:solidFill>
              <a:schemeClr val="tx2"/>
            </a:solidFill>
          </a:endParaRPr>
        </a:p>
      </dgm:t>
    </dgm:pt>
    <dgm:pt modelId="{32C20DCB-9F14-4603-AFFA-250CAB19DC2D}" type="sibTrans" cxnId="{FB155566-180C-40A7-A8B6-8A8376BA7309}">
      <dgm:prSet/>
      <dgm:spPr/>
      <dgm:t>
        <a:bodyPr/>
        <a:lstStyle/>
        <a:p>
          <a:endParaRPr lang="es-EC">
            <a:solidFill>
              <a:schemeClr val="tx2"/>
            </a:solidFill>
          </a:endParaRPr>
        </a:p>
      </dgm:t>
    </dgm:pt>
    <dgm:pt modelId="{B3FD9409-C20E-4FAC-BE91-B9462AC3DD60}">
      <dgm:prSet phldrT="[Texto]"/>
      <dgm:spPr/>
      <dgm:t>
        <a:bodyPr/>
        <a:lstStyle/>
        <a:p>
          <a:r>
            <a:rPr lang="es-EC" smtClean="0">
              <a:solidFill>
                <a:schemeClr val="tx2"/>
              </a:solidFill>
            </a:rPr>
            <a:t>Frontera con Perú</a:t>
          </a:r>
          <a:endParaRPr lang="es-EC" dirty="0">
            <a:solidFill>
              <a:schemeClr val="tx2"/>
            </a:solidFill>
          </a:endParaRPr>
        </a:p>
      </dgm:t>
    </dgm:pt>
    <dgm:pt modelId="{7357475A-CB8E-4106-84C2-37DA694E6064}" type="parTrans" cxnId="{5CBEDBEE-7AD7-426F-A4BE-33692AF9E0B6}">
      <dgm:prSet/>
      <dgm:spPr/>
      <dgm:t>
        <a:bodyPr/>
        <a:lstStyle/>
        <a:p>
          <a:endParaRPr lang="es-EC">
            <a:solidFill>
              <a:schemeClr val="tx2"/>
            </a:solidFill>
          </a:endParaRPr>
        </a:p>
      </dgm:t>
    </dgm:pt>
    <dgm:pt modelId="{73FD0520-5524-4085-BB2E-986E80633910}" type="sibTrans" cxnId="{5CBEDBEE-7AD7-426F-A4BE-33692AF9E0B6}">
      <dgm:prSet/>
      <dgm:spPr/>
      <dgm:t>
        <a:bodyPr/>
        <a:lstStyle/>
        <a:p>
          <a:endParaRPr lang="es-EC">
            <a:solidFill>
              <a:schemeClr val="tx2"/>
            </a:solidFill>
          </a:endParaRPr>
        </a:p>
      </dgm:t>
    </dgm:pt>
    <dgm:pt modelId="{F60C95F4-E00F-42B7-AD93-FFF7EEE930E3}">
      <dgm:prSet phldrT="[Texto]"/>
      <dgm:spPr/>
      <dgm:t>
        <a:bodyPr/>
        <a:lstStyle/>
        <a:p>
          <a:r>
            <a:rPr lang="es-EC" dirty="0" smtClean="0">
              <a:solidFill>
                <a:schemeClr val="tx2"/>
              </a:solidFill>
            </a:rPr>
            <a:t>Falta de Organización Agricultores</a:t>
          </a:r>
          <a:endParaRPr lang="es-EC" dirty="0">
            <a:solidFill>
              <a:schemeClr val="tx2"/>
            </a:solidFill>
          </a:endParaRPr>
        </a:p>
      </dgm:t>
    </dgm:pt>
    <dgm:pt modelId="{1426D651-6499-4A5D-AE87-505E0E0D0873}" type="parTrans" cxnId="{9F211330-64D8-4764-94B8-74595142D115}">
      <dgm:prSet/>
      <dgm:spPr/>
      <dgm:t>
        <a:bodyPr/>
        <a:lstStyle/>
        <a:p>
          <a:endParaRPr lang="es-EC">
            <a:solidFill>
              <a:schemeClr val="tx2"/>
            </a:solidFill>
          </a:endParaRPr>
        </a:p>
      </dgm:t>
    </dgm:pt>
    <dgm:pt modelId="{25B12A41-D3D5-4F8C-AA42-DC8A2EFA80EE}" type="sibTrans" cxnId="{9F211330-64D8-4764-94B8-74595142D115}">
      <dgm:prSet/>
      <dgm:spPr/>
      <dgm:t>
        <a:bodyPr/>
        <a:lstStyle/>
        <a:p>
          <a:endParaRPr lang="es-EC">
            <a:solidFill>
              <a:schemeClr val="tx2"/>
            </a:solidFill>
          </a:endParaRPr>
        </a:p>
      </dgm:t>
    </dgm:pt>
    <dgm:pt modelId="{87D9B4CC-02D8-47FE-81D6-D95438A92BFB}" type="pres">
      <dgm:prSet presAssocID="{D6B07A89-B67F-4EC1-A1D0-2CD6245E5583}" presName="cycle" presStyleCnt="0">
        <dgm:presLayoutVars>
          <dgm:dir/>
          <dgm:resizeHandles val="exact"/>
        </dgm:presLayoutVars>
      </dgm:prSet>
      <dgm:spPr/>
      <dgm:t>
        <a:bodyPr/>
        <a:lstStyle/>
        <a:p>
          <a:endParaRPr lang="es-EC"/>
        </a:p>
      </dgm:t>
    </dgm:pt>
    <dgm:pt modelId="{B1A8F751-AEB2-4B7B-B48D-0E688246CC55}" type="pres">
      <dgm:prSet presAssocID="{2E7AA779-F347-4254-8C25-5DCDC89534DE}" presName="node" presStyleLbl="node1" presStyleIdx="0" presStyleCnt="6">
        <dgm:presLayoutVars>
          <dgm:bulletEnabled val="1"/>
        </dgm:presLayoutVars>
      </dgm:prSet>
      <dgm:spPr/>
      <dgm:t>
        <a:bodyPr/>
        <a:lstStyle/>
        <a:p>
          <a:endParaRPr lang="es-EC"/>
        </a:p>
      </dgm:t>
    </dgm:pt>
    <dgm:pt modelId="{9DCCEE46-4029-4FBA-B1C8-A6BBEFF31303}" type="pres">
      <dgm:prSet presAssocID="{2E7AA779-F347-4254-8C25-5DCDC89534DE}" presName="spNode" presStyleCnt="0"/>
      <dgm:spPr/>
    </dgm:pt>
    <dgm:pt modelId="{2CBC4478-E8DA-47E9-B473-C23301DAB4FC}" type="pres">
      <dgm:prSet presAssocID="{A77257D1-6F17-4739-BBD6-1D2A7DB3CB3F}" presName="sibTrans" presStyleLbl="sibTrans1D1" presStyleIdx="0" presStyleCnt="6"/>
      <dgm:spPr/>
      <dgm:t>
        <a:bodyPr/>
        <a:lstStyle/>
        <a:p>
          <a:endParaRPr lang="es-EC"/>
        </a:p>
      </dgm:t>
    </dgm:pt>
    <dgm:pt modelId="{EAB4BDC4-B137-46CB-8926-B007DE852386}" type="pres">
      <dgm:prSet presAssocID="{77A922CD-693F-4990-8F03-0BFCD1E4322C}" presName="node" presStyleLbl="node1" presStyleIdx="1" presStyleCnt="6">
        <dgm:presLayoutVars>
          <dgm:bulletEnabled val="1"/>
        </dgm:presLayoutVars>
      </dgm:prSet>
      <dgm:spPr/>
      <dgm:t>
        <a:bodyPr/>
        <a:lstStyle/>
        <a:p>
          <a:endParaRPr lang="es-EC"/>
        </a:p>
      </dgm:t>
    </dgm:pt>
    <dgm:pt modelId="{904A74A3-DF0A-4FCB-9AB2-E27EE2C103B3}" type="pres">
      <dgm:prSet presAssocID="{77A922CD-693F-4990-8F03-0BFCD1E4322C}" presName="spNode" presStyleCnt="0"/>
      <dgm:spPr/>
    </dgm:pt>
    <dgm:pt modelId="{A2DD6827-8388-4CA0-9D2F-AA05A4E2349F}" type="pres">
      <dgm:prSet presAssocID="{D2A4BDB6-B111-4EB6-88F1-D5D1BA234ED9}" presName="sibTrans" presStyleLbl="sibTrans1D1" presStyleIdx="1" presStyleCnt="6"/>
      <dgm:spPr/>
      <dgm:t>
        <a:bodyPr/>
        <a:lstStyle/>
        <a:p>
          <a:endParaRPr lang="es-EC"/>
        </a:p>
      </dgm:t>
    </dgm:pt>
    <dgm:pt modelId="{690D9BE4-4822-4F34-97A5-CA9CB9F385E1}" type="pres">
      <dgm:prSet presAssocID="{4A6F3614-F9E9-4778-81BF-2FBF386D8870}" presName="node" presStyleLbl="node1" presStyleIdx="2" presStyleCnt="6">
        <dgm:presLayoutVars>
          <dgm:bulletEnabled val="1"/>
        </dgm:presLayoutVars>
      </dgm:prSet>
      <dgm:spPr/>
      <dgm:t>
        <a:bodyPr/>
        <a:lstStyle/>
        <a:p>
          <a:endParaRPr lang="es-EC"/>
        </a:p>
      </dgm:t>
    </dgm:pt>
    <dgm:pt modelId="{6F768205-B3D4-4EA3-B3E4-4F5484C7052D}" type="pres">
      <dgm:prSet presAssocID="{4A6F3614-F9E9-4778-81BF-2FBF386D8870}" presName="spNode" presStyleCnt="0"/>
      <dgm:spPr/>
    </dgm:pt>
    <dgm:pt modelId="{59B01C1B-F3F5-4AE2-B6B3-E4A5D2668A0C}" type="pres">
      <dgm:prSet presAssocID="{12596F86-5509-4092-B7DA-3C7832A49249}" presName="sibTrans" presStyleLbl="sibTrans1D1" presStyleIdx="2" presStyleCnt="6"/>
      <dgm:spPr/>
      <dgm:t>
        <a:bodyPr/>
        <a:lstStyle/>
        <a:p>
          <a:endParaRPr lang="es-EC"/>
        </a:p>
      </dgm:t>
    </dgm:pt>
    <dgm:pt modelId="{1F48BDE1-ED34-4AE4-9103-9259613A0F6F}" type="pres">
      <dgm:prSet presAssocID="{BC278F7F-261B-43F9-96F2-483BB5AEB8AB}" presName="node" presStyleLbl="node1" presStyleIdx="3" presStyleCnt="6">
        <dgm:presLayoutVars>
          <dgm:bulletEnabled val="1"/>
        </dgm:presLayoutVars>
      </dgm:prSet>
      <dgm:spPr/>
      <dgm:t>
        <a:bodyPr/>
        <a:lstStyle/>
        <a:p>
          <a:endParaRPr lang="es-EC"/>
        </a:p>
      </dgm:t>
    </dgm:pt>
    <dgm:pt modelId="{7444CDFC-4FFE-4280-9337-E4C43DA1FB1E}" type="pres">
      <dgm:prSet presAssocID="{BC278F7F-261B-43F9-96F2-483BB5AEB8AB}" presName="spNode" presStyleCnt="0"/>
      <dgm:spPr/>
    </dgm:pt>
    <dgm:pt modelId="{03A55143-305E-4BF9-8285-35FA6E4EE5BD}" type="pres">
      <dgm:prSet presAssocID="{32C20DCB-9F14-4603-AFFA-250CAB19DC2D}" presName="sibTrans" presStyleLbl="sibTrans1D1" presStyleIdx="3" presStyleCnt="6"/>
      <dgm:spPr/>
      <dgm:t>
        <a:bodyPr/>
        <a:lstStyle/>
        <a:p>
          <a:endParaRPr lang="es-EC"/>
        </a:p>
      </dgm:t>
    </dgm:pt>
    <dgm:pt modelId="{D7C4A3A7-A07E-4D6A-8BEF-6A56C92AFFA6}" type="pres">
      <dgm:prSet presAssocID="{B3FD9409-C20E-4FAC-BE91-B9462AC3DD60}" presName="node" presStyleLbl="node1" presStyleIdx="4" presStyleCnt="6">
        <dgm:presLayoutVars>
          <dgm:bulletEnabled val="1"/>
        </dgm:presLayoutVars>
      </dgm:prSet>
      <dgm:spPr/>
      <dgm:t>
        <a:bodyPr/>
        <a:lstStyle/>
        <a:p>
          <a:endParaRPr lang="es-EC"/>
        </a:p>
      </dgm:t>
    </dgm:pt>
    <dgm:pt modelId="{1C0D6AAE-488B-4CE8-B3D1-5145FE890847}" type="pres">
      <dgm:prSet presAssocID="{B3FD9409-C20E-4FAC-BE91-B9462AC3DD60}" presName="spNode" presStyleCnt="0"/>
      <dgm:spPr/>
    </dgm:pt>
    <dgm:pt modelId="{2610C296-8712-49D1-90C6-BBD90E9AEEED}" type="pres">
      <dgm:prSet presAssocID="{73FD0520-5524-4085-BB2E-986E80633910}" presName="sibTrans" presStyleLbl="sibTrans1D1" presStyleIdx="4" presStyleCnt="6"/>
      <dgm:spPr/>
      <dgm:t>
        <a:bodyPr/>
        <a:lstStyle/>
        <a:p>
          <a:endParaRPr lang="es-EC"/>
        </a:p>
      </dgm:t>
    </dgm:pt>
    <dgm:pt modelId="{D5AF2488-FDBB-49B1-8659-3FC91D4D6B0C}" type="pres">
      <dgm:prSet presAssocID="{F60C95F4-E00F-42B7-AD93-FFF7EEE930E3}" presName="node" presStyleLbl="node1" presStyleIdx="5" presStyleCnt="6">
        <dgm:presLayoutVars>
          <dgm:bulletEnabled val="1"/>
        </dgm:presLayoutVars>
      </dgm:prSet>
      <dgm:spPr/>
      <dgm:t>
        <a:bodyPr/>
        <a:lstStyle/>
        <a:p>
          <a:endParaRPr lang="es-EC"/>
        </a:p>
      </dgm:t>
    </dgm:pt>
    <dgm:pt modelId="{6F05136C-86E6-4ABA-8837-EDF98FF9F612}" type="pres">
      <dgm:prSet presAssocID="{F60C95F4-E00F-42B7-AD93-FFF7EEE930E3}" presName="spNode" presStyleCnt="0"/>
      <dgm:spPr/>
    </dgm:pt>
    <dgm:pt modelId="{AECC547B-65BE-49F4-9D8A-C82D13D7E28B}" type="pres">
      <dgm:prSet presAssocID="{25B12A41-D3D5-4F8C-AA42-DC8A2EFA80EE}" presName="sibTrans" presStyleLbl="sibTrans1D1" presStyleIdx="5" presStyleCnt="6"/>
      <dgm:spPr/>
      <dgm:t>
        <a:bodyPr/>
        <a:lstStyle/>
        <a:p>
          <a:endParaRPr lang="es-EC"/>
        </a:p>
      </dgm:t>
    </dgm:pt>
  </dgm:ptLst>
  <dgm:cxnLst>
    <dgm:cxn modelId="{877EAC95-EBB0-47FF-B550-5435BFF80E9E}" type="presOf" srcId="{A77257D1-6F17-4739-BBD6-1D2A7DB3CB3F}" destId="{2CBC4478-E8DA-47E9-B473-C23301DAB4FC}" srcOrd="0" destOrd="0" presId="urn:microsoft.com/office/officeart/2005/8/layout/cycle5"/>
    <dgm:cxn modelId="{66165122-9581-40D5-BA22-F9C37233A48B}" type="presOf" srcId="{77A922CD-693F-4990-8F03-0BFCD1E4322C}" destId="{EAB4BDC4-B137-46CB-8926-B007DE852386}" srcOrd="0" destOrd="0" presId="urn:microsoft.com/office/officeart/2005/8/layout/cycle5"/>
    <dgm:cxn modelId="{BB8D6A75-41F2-4598-94E6-8A7951502B42}" type="presOf" srcId="{D6B07A89-B67F-4EC1-A1D0-2CD6245E5583}" destId="{87D9B4CC-02D8-47FE-81D6-D95438A92BFB}" srcOrd="0" destOrd="0" presId="urn:microsoft.com/office/officeart/2005/8/layout/cycle5"/>
    <dgm:cxn modelId="{82DB5CBA-6F7F-4C18-8B95-F97E63345477}" type="presOf" srcId="{F60C95F4-E00F-42B7-AD93-FFF7EEE930E3}" destId="{D5AF2488-FDBB-49B1-8659-3FC91D4D6B0C}" srcOrd="0" destOrd="0" presId="urn:microsoft.com/office/officeart/2005/8/layout/cycle5"/>
    <dgm:cxn modelId="{B3E32303-E51F-4B93-A18C-DB3F7BFCCB2C}" type="presOf" srcId="{4A6F3614-F9E9-4778-81BF-2FBF386D8870}" destId="{690D9BE4-4822-4F34-97A5-CA9CB9F385E1}" srcOrd="0" destOrd="0" presId="urn:microsoft.com/office/officeart/2005/8/layout/cycle5"/>
    <dgm:cxn modelId="{55887E8E-69AA-4370-8E73-3766CE862F39}" type="presOf" srcId="{D2A4BDB6-B111-4EB6-88F1-D5D1BA234ED9}" destId="{A2DD6827-8388-4CA0-9D2F-AA05A4E2349F}" srcOrd="0" destOrd="0" presId="urn:microsoft.com/office/officeart/2005/8/layout/cycle5"/>
    <dgm:cxn modelId="{BA1F631B-E2EE-4F1A-8240-E539EFEA3611}" type="presOf" srcId="{2E7AA779-F347-4254-8C25-5DCDC89534DE}" destId="{B1A8F751-AEB2-4B7B-B48D-0E688246CC55}" srcOrd="0" destOrd="0" presId="urn:microsoft.com/office/officeart/2005/8/layout/cycle5"/>
    <dgm:cxn modelId="{5385A588-66EA-445E-A112-6CCF911382D9}" type="presOf" srcId="{32C20DCB-9F14-4603-AFFA-250CAB19DC2D}" destId="{03A55143-305E-4BF9-8285-35FA6E4EE5BD}" srcOrd="0" destOrd="0" presId="urn:microsoft.com/office/officeart/2005/8/layout/cycle5"/>
    <dgm:cxn modelId="{FB155566-180C-40A7-A8B6-8A8376BA7309}" srcId="{D6B07A89-B67F-4EC1-A1D0-2CD6245E5583}" destId="{BC278F7F-261B-43F9-96F2-483BB5AEB8AB}" srcOrd="3" destOrd="0" parTransId="{DA154655-E13C-4FE1-A806-5DA327CA441B}" sibTransId="{32C20DCB-9F14-4603-AFFA-250CAB19DC2D}"/>
    <dgm:cxn modelId="{75111F63-F348-43F9-9C83-C3BB3D691866}" type="presOf" srcId="{B3FD9409-C20E-4FAC-BE91-B9462AC3DD60}" destId="{D7C4A3A7-A07E-4D6A-8BEF-6A56C92AFFA6}" srcOrd="0" destOrd="0" presId="urn:microsoft.com/office/officeart/2005/8/layout/cycle5"/>
    <dgm:cxn modelId="{9F211330-64D8-4764-94B8-74595142D115}" srcId="{D6B07A89-B67F-4EC1-A1D0-2CD6245E5583}" destId="{F60C95F4-E00F-42B7-AD93-FFF7EEE930E3}" srcOrd="5" destOrd="0" parTransId="{1426D651-6499-4A5D-AE87-505E0E0D0873}" sibTransId="{25B12A41-D3D5-4F8C-AA42-DC8A2EFA80EE}"/>
    <dgm:cxn modelId="{10D92FCA-4C6F-4A9A-9E5A-B01C99B18551}" srcId="{D6B07A89-B67F-4EC1-A1D0-2CD6245E5583}" destId="{77A922CD-693F-4990-8F03-0BFCD1E4322C}" srcOrd="1" destOrd="0" parTransId="{734F7CE8-031F-4EF5-A923-3A96DDEB4101}" sibTransId="{D2A4BDB6-B111-4EB6-88F1-D5D1BA234ED9}"/>
    <dgm:cxn modelId="{7E8B4696-2479-430C-97D3-AE940A6D74AE}" type="presOf" srcId="{73FD0520-5524-4085-BB2E-986E80633910}" destId="{2610C296-8712-49D1-90C6-BBD90E9AEEED}" srcOrd="0" destOrd="0" presId="urn:microsoft.com/office/officeart/2005/8/layout/cycle5"/>
    <dgm:cxn modelId="{E501033C-0CC4-4E73-BA62-071F40A2E590}" srcId="{D6B07A89-B67F-4EC1-A1D0-2CD6245E5583}" destId="{4A6F3614-F9E9-4778-81BF-2FBF386D8870}" srcOrd="2" destOrd="0" parTransId="{B3CD38BB-D59F-47B2-8EFA-5C0D4514083D}" sibTransId="{12596F86-5509-4092-B7DA-3C7832A49249}"/>
    <dgm:cxn modelId="{9B23E706-D0D1-4C7F-A8FB-60A837291885}" type="presOf" srcId="{25B12A41-D3D5-4F8C-AA42-DC8A2EFA80EE}" destId="{AECC547B-65BE-49F4-9D8A-C82D13D7E28B}" srcOrd="0" destOrd="0" presId="urn:microsoft.com/office/officeart/2005/8/layout/cycle5"/>
    <dgm:cxn modelId="{50234344-999B-453D-8536-84A213F4027B}" type="presOf" srcId="{12596F86-5509-4092-B7DA-3C7832A49249}" destId="{59B01C1B-F3F5-4AE2-B6B3-E4A5D2668A0C}" srcOrd="0" destOrd="0" presId="urn:microsoft.com/office/officeart/2005/8/layout/cycle5"/>
    <dgm:cxn modelId="{33D34223-CF91-4913-95EC-2F31629047E2}" type="presOf" srcId="{BC278F7F-261B-43F9-96F2-483BB5AEB8AB}" destId="{1F48BDE1-ED34-4AE4-9103-9259613A0F6F}" srcOrd="0" destOrd="0" presId="urn:microsoft.com/office/officeart/2005/8/layout/cycle5"/>
    <dgm:cxn modelId="{5CBEDBEE-7AD7-426F-A4BE-33692AF9E0B6}" srcId="{D6B07A89-B67F-4EC1-A1D0-2CD6245E5583}" destId="{B3FD9409-C20E-4FAC-BE91-B9462AC3DD60}" srcOrd="4" destOrd="0" parTransId="{7357475A-CB8E-4106-84C2-37DA694E6064}" sibTransId="{73FD0520-5524-4085-BB2E-986E80633910}"/>
    <dgm:cxn modelId="{3A4D1A77-9A7A-4CFA-9AE5-319EADE1637C}" srcId="{D6B07A89-B67F-4EC1-A1D0-2CD6245E5583}" destId="{2E7AA779-F347-4254-8C25-5DCDC89534DE}" srcOrd="0" destOrd="0" parTransId="{C5EF2D24-741F-44A9-8889-927FCFC5A165}" sibTransId="{A77257D1-6F17-4739-BBD6-1D2A7DB3CB3F}"/>
    <dgm:cxn modelId="{DB6DECCC-0902-4931-9F40-336340F3B7D4}" type="presParOf" srcId="{87D9B4CC-02D8-47FE-81D6-D95438A92BFB}" destId="{B1A8F751-AEB2-4B7B-B48D-0E688246CC55}" srcOrd="0" destOrd="0" presId="urn:microsoft.com/office/officeart/2005/8/layout/cycle5"/>
    <dgm:cxn modelId="{B640C1AD-CD2E-438B-8BDB-3DB0B652A935}" type="presParOf" srcId="{87D9B4CC-02D8-47FE-81D6-D95438A92BFB}" destId="{9DCCEE46-4029-4FBA-B1C8-A6BBEFF31303}" srcOrd="1" destOrd="0" presId="urn:microsoft.com/office/officeart/2005/8/layout/cycle5"/>
    <dgm:cxn modelId="{D9180515-1418-408C-BD9E-1606A54E28B0}" type="presParOf" srcId="{87D9B4CC-02D8-47FE-81D6-D95438A92BFB}" destId="{2CBC4478-E8DA-47E9-B473-C23301DAB4FC}" srcOrd="2" destOrd="0" presId="urn:microsoft.com/office/officeart/2005/8/layout/cycle5"/>
    <dgm:cxn modelId="{208260D7-CCC2-461E-9C27-03248EB21126}" type="presParOf" srcId="{87D9B4CC-02D8-47FE-81D6-D95438A92BFB}" destId="{EAB4BDC4-B137-46CB-8926-B007DE852386}" srcOrd="3" destOrd="0" presId="urn:microsoft.com/office/officeart/2005/8/layout/cycle5"/>
    <dgm:cxn modelId="{9C06ECD4-E1D5-4C1A-8362-D0903FCCD37E}" type="presParOf" srcId="{87D9B4CC-02D8-47FE-81D6-D95438A92BFB}" destId="{904A74A3-DF0A-4FCB-9AB2-E27EE2C103B3}" srcOrd="4" destOrd="0" presId="urn:microsoft.com/office/officeart/2005/8/layout/cycle5"/>
    <dgm:cxn modelId="{3EBE0D77-06F0-450E-B168-C68453AD9140}" type="presParOf" srcId="{87D9B4CC-02D8-47FE-81D6-D95438A92BFB}" destId="{A2DD6827-8388-4CA0-9D2F-AA05A4E2349F}" srcOrd="5" destOrd="0" presId="urn:microsoft.com/office/officeart/2005/8/layout/cycle5"/>
    <dgm:cxn modelId="{10AC8A8D-5CE7-4165-BD35-22E67B9BA880}" type="presParOf" srcId="{87D9B4CC-02D8-47FE-81D6-D95438A92BFB}" destId="{690D9BE4-4822-4F34-97A5-CA9CB9F385E1}" srcOrd="6" destOrd="0" presId="urn:microsoft.com/office/officeart/2005/8/layout/cycle5"/>
    <dgm:cxn modelId="{32FEB800-A934-4622-BABA-73CEBF8938DB}" type="presParOf" srcId="{87D9B4CC-02D8-47FE-81D6-D95438A92BFB}" destId="{6F768205-B3D4-4EA3-B3E4-4F5484C7052D}" srcOrd="7" destOrd="0" presId="urn:microsoft.com/office/officeart/2005/8/layout/cycle5"/>
    <dgm:cxn modelId="{57B83C73-10D8-4D0F-BEEC-095E8800D1E1}" type="presParOf" srcId="{87D9B4CC-02D8-47FE-81D6-D95438A92BFB}" destId="{59B01C1B-F3F5-4AE2-B6B3-E4A5D2668A0C}" srcOrd="8" destOrd="0" presId="urn:microsoft.com/office/officeart/2005/8/layout/cycle5"/>
    <dgm:cxn modelId="{F4C0FCBB-7A06-4419-8FD7-1A1119B29694}" type="presParOf" srcId="{87D9B4CC-02D8-47FE-81D6-D95438A92BFB}" destId="{1F48BDE1-ED34-4AE4-9103-9259613A0F6F}" srcOrd="9" destOrd="0" presId="urn:microsoft.com/office/officeart/2005/8/layout/cycle5"/>
    <dgm:cxn modelId="{E7C92362-75CB-49FF-80EB-0469D1A1F4A6}" type="presParOf" srcId="{87D9B4CC-02D8-47FE-81D6-D95438A92BFB}" destId="{7444CDFC-4FFE-4280-9337-E4C43DA1FB1E}" srcOrd="10" destOrd="0" presId="urn:microsoft.com/office/officeart/2005/8/layout/cycle5"/>
    <dgm:cxn modelId="{DA3E9CE3-AC33-4C78-8A43-778FCC1DC7D3}" type="presParOf" srcId="{87D9B4CC-02D8-47FE-81D6-D95438A92BFB}" destId="{03A55143-305E-4BF9-8285-35FA6E4EE5BD}" srcOrd="11" destOrd="0" presId="urn:microsoft.com/office/officeart/2005/8/layout/cycle5"/>
    <dgm:cxn modelId="{3F44B906-7345-4071-9A9D-FD746EFB0A91}" type="presParOf" srcId="{87D9B4CC-02D8-47FE-81D6-D95438A92BFB}" destId="{D7C4A3A7-A07E-4D6A-8BEF-6A56C92AFFA6}" srcOrd="12" destOrd="0" presId="urn:microsoft.com/office/officeart/2005/8/layout/cycle5"/>
    <dgm:cxn modelId="{DD4743E3-B59E-46E0-B5DE-48DC33110103}" type="presParOf" srcId="{87D9B4CC-02D8-47FE-81D6-D95438A92BFB}" destId="{1C0D6AAE-488B-4CE8-B3D1-5145FE890847}" srcOrd="13" destOrd="0" presId="urn:microsoft.com/office/officeart/2005/8/layout/cycle5"/>
    <dgm:cxn modelId="{893F390F-7EB5-4268-8FD3-B0B1411FA50D}" type="presParOf" srcId="{87D9B4CC-02D8-47FE-81D6-D95438A92BFB}" destId="{2610C296-8712-49D1-90C6-BBD90E9AEEED}" srcOrd="14" destOrd="0" presId="urn:microsoft.com/office/officeart/2005/8/layout/cycle5"/>
    <dgm:cxn modelId="{4C7A1EEE-A08B-4288-BEF7-391F7854883B}" type="presParOf" srcId="{87D9B4CC-02D8-47FE-81D6-D95438A92BFB}" destId="{D5AF2488-FDBB-49B1-8659-3FC91D4D6B0C}" srcOrd="15" destOrd="0" presId="urn:microsoft.com/office/officeart/2005/8/layout/cycle5"/>
    <dgm:cxn modelId="{B8C8BC1C-0EDF-420E-AD20-0E260817DDC8}" type="presParOf" srcId="{87D9B4CC-02D8-47FE-81D6-D95438A92BFB}" destId="{6F05136C-86E6-4ABA-8837-EDF98FF9F612}" srcOrd="16" destOrd="0" presId="urn:microsoft.com/office/officeart/2005/8/layout/cycle5"/>
    <dgm:cxn modelId="{79E7D0BA-EE2F-4504-AED5-341928F76A18}" type="presParOf" srcId="{87D9B4CC-02D8-47FE-81D6-D95438A92BFB}" destId="{AECC547B-65BE-49F4-9D8A-C82D13D7E28B}"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102B1A-2C84-4ED2-BBE1-42D3649AD46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5819B62C-1024-4176-9859-14E90FF9CBBF}">
      <dgm:prSet phldrT="[Texto]"/>
      <dgm:spPr/>
      <dgm:t>
        <a:bodyPr/>
        <a:lstStyle/>
        <a:p>
          <a:r>
            <a:rPr lang="es-EC" dirty="0" smtClean="0"/>
            <a:t>Con procesamiento</a:t>
          </a:r>
          <a:endParaRPr lang="es-EC" dirty="0"/>
        </a:p>
      </dgm:t>
    </dgm:pt>
    <dgm:pt modelId="{C4FC74EE-D8EA-4F2A-B2C4-81AF0B4C8AF5}" type="parTrans" cxnId="{750FD404-AD02-4F66-82E6-FF028E7E3ED3}">
      <dgm:prSet/>
      <dgm:spPr/>
      <dgm:t>
        <a:bodyPr/>
        <a:lstStyle/>
        <a:p>
          <a:endParaRPr lang="es-EC"/>
        </a:p>
      </dgm:t>
    </dgm:pt>
    <dgm:pt modelId="{C52CE474-36EF-4D5D-8329-8B9018A1184F}" type="sibTrans" cxnId="{750FD404-AD02-4F66-82E6-FF028E7E3ED3}">
      <dgm:prSet/>
      <dgm:spPr/>
      <dgm:t>
        <a:bodyPr/>
        <a:lstStyle/>
        <a:p>
          <a:endParaRPr lang="es-EC"/>
        </a:p>
      </dgm:t>
    </dgm:pt>
    <dgm:pt modelId="{85EFB3B3-7253-46C4-A385-7C462DD5F755}">
      <dgm:prSet phldrT="[Texto]"/>
      <dgm:spPr/>
      <dgm:t>
        <a:bodyPr/>
        <a:lstStyle/>
        <a:p>
          <a:r>
            <a:rPr lang="es-EC" dirty="0" smtClean="0"/>
            <a:t>Se distribuye la fruta enlatada</a:t>
          </a:r>
          <a:endParaRPr lang="es-EC" dirty="0"/>
        </a:p>
      </dgm:t>
    </dgm:pt>
    <dgm:pt modelId="{C72CB7D8-3E2A-452C-ADF2-42FD5C516D2B}" type="parTrans" cxnId="{6BD4EA1A-02F3-4565-9FC3-26E562C8AC51}">
      <dgm:prSet/>
      <dgm:spPr/>
      <dgm:t>
        <a:bodyPr/>
        <a:lstStyle/>
        <a:p>
          <a:endParaRPr lang="es-EC"/>
        </a:p>
      </dgm:t>
    </dgm:pt>
    <dgm:pt modelId="{D3F77595-EA60-45C3-B722-E45B7476518A}" type="sibTrans" cxnId="{6BD4EA1A-02F3-4565-9FC3-26E562C8AC51}">
      <dgm:prSet/>
      <dgm:spPr/>
      <dgm:t>
        <a:bodyPr/>
        <a:lstStyle/>
        <a:p>
          <a:endParaRPr lang="es-EC"/>
        </a:p>
      </dgm:t>
    </dgm:pt>
    <dgm:pt modelId="{46753570-DA37-42B5-B4A8-A9FD2C817E90}">
      <dgm:prSet phldrT="[Texto]"/>
      <dgm:spPr/>
      <dgm:t>
        <a:bodyPr/>
        <a:lstStyle/>
        <a:p>
          <a:r>
            <a:rPr lang="es-EC" dirty="0" smtClean="0"/>
            <a:t>Se puede vender en cualquier época del año</a:t>
          </a:r>
          <a:endParaRPr lang="es-EC" dirty="0"/>
        </a:p>
      </dgm:t>
    </dgm:pt>
    <dgm:pt modelId="{F959BD27-F2E1-4327-B2C6-EEAEA11694D3}" type="parTrans" cxnId="{18C0B155-1C6B-44F5-9F69-DD301B1FF58B}">
      <dgm:prSet/>
      <dgm:spPr/>
      <dgm:t>
        <a:bodyPr/>
        <a:lstStyle/>
        <a:p>
          <a:endParaRPr lang="es-EC"/>
        </a:p>
      </dgm:t>
    </dgm:pt>
    <dgm:pt modelId="{226ACA16-5645-4878-B14D-800D95AF0312}" type="sibTrans" cxnId="{18C0B155-1C6B-44F5-9F69-DD301B1FF58B}">
      <dgm:prSet/>
      <dgm:spPr/>
      <dgm:t>
        <a:bodyPr/>
        <a:lstStyle/>
        <a:p>
          <a:endParaRPr lang="es-EC"/>
        </a:p>
      </dgm:t>
    </dgm:pt>
    <dgm:pt modelId="{BE2A2D83-484E-42DB-B24F-9964037B18EB}">
      <dgm:prSet phldrT="[Texto]"/>
      <dgm:spPr/>
      <dgm:t>
        <a:bodyPr/>
        <a:lstStyle/>
        <a:p>
          <a:r>
            <a:rPr lang="es-EC" dirty="0" smtClean="0"/>
            <a:t>Sin procesamiento</a:t>
          </a:r>
          <a:endParaRPr lang="es-EC" dirty="0"/>
        </a:p>
      </dgm:t>
    </dgm:pt>
    <dgm:pt modelId="{736BA948-8F75-4F99-926D-115B93947155}" type="parTrans" cxnId="{6A70F6AA-4B88-42A7-B7B7-E82F6C62F685}">
      <dgm:prSet/>
      <dgm:spPr/>
      <dgm:t>
        <a:bodyPr/>
        <a:lstStyle/>
        <a:p>
          <a:endParaRPr lang="es-EC"/>
        </a:p>
      </dgm:t>
    </dgm:pt>
    <dgm:pt modelId="{C7F979B5-5B0B-4E05-9A7C-1BF1D04D2CFE}" type="sibTrans" cxnId="{6A70F6AA-4B88-42A7-B7B7-E82F6C62F685}">
      <dgm:prSet/>
      <dgm:spPr/>
      <dgm:t>
        <a:bodyPr/>
        <a:lstStyle/>
        <a:p>
          <a:endParaRPr lang="es-EC"/>
        </a:p>
      </dgm:t>
    </dgm:pt>
    <dgm:pt modelId="{C3E2A068-22C7-4394-80A3-3B7EBEBE9832}">
      <dgm:prSet phldrT="[Texto]"/>
      <dgm:spPr/>
      <dgm:t>
        <a:bodyPr/>
        <a:lstStyle/>
        <a:p>
          <a:r>
            <a:rPr lang="es-EC" dirty="0" smtClean="0"/>
            <a:t>Se distribuye la fruta en estado natural</a:t>
          </a:r>
          <a:endParaRPr lang="es-EC" dirty="0"/>
        </a:p>
      </dgm:t>
    </dgm:pt>
    <dgm:pt modelId="{D850E6C0-0E23-4C20-B83D-FDB9D12C8BC7}" type="parTrans" cxnId="{F8C13453-3A6E-4474-9677-0D57590B0053}">
      <dgm:prSet/>
      <dgm:spPr/>
      <dgm:t>
        <a:bodyPr/>
        <a:lstStyle/>
        <a:p>
          <a:endParaRPr lang="es-EC"/>
        </a:p>
      </dgm:t>
    </dgm:pt>
    <dgm:pt modelId="{92AE69AE-7165-4037-95ED-53C78F24946A}" type="sibTrans" cxnId="{F8C13453-3A6E-4474-9677-0D57590B0053}">
      <dgm:prSet/>
      <dgm:spPr/>
      <dgm:t>
        <a:bodyPr/>
        <a:lstStyle/>
        <a:p>
          <a:endParaRPr lang="es-EC"/>
        </a:p>
      </dgm:t>
    </dgm:pt>
    <dgm:pt modelId="{78454732-9480-451C-99B6-3F43219A3293}">
      <dgm:prSet phldrT="[Texto]"/>
      <dgm:spPr/>
      <dgm:t>
        <a:bodyPr/>
        <a:lstStyle/>
        <a:p>
          <a:r>
            <a:rPr lang="es-EC" dirty="0" smtClean="0"/>
            <a:t>Se vende solo en épocas de cosecha</a:t>
          </a:r>
          <a:endParaRPr lang="es-EC" dirty="0"/>
        </a:p>
      </dgm:t>
    </dgm:pt>
    <dgm:pt modelId="{1A3E4B94-FB53-442F-B576-5979F8962272}" type="parTrans" cxnId="{74F0DA59-DDFC-4DA4-A4C2-E338CA674AB7}">
      <dgm:prSet/>
      <dgm:spPr/>
      <dgm:t>
        <a:bodyPr/>
        <a:lstStyle/>
        <a:p>
          <a:endParaRPr lang="es-EC"/>
        </a:p>
      </dgm:t>
    </dgm:pt>
    <dgm:pt modelId="{FD68ABCD-7FE5-4F06-9BEA-7AAF3D79D1B2}" type="sibTrans" cxnId="{74F0DA59-DDFC-4DA4-A4C2-E338CA674AB7}">
      <dgm:prSet/>
      <dgm:spPr/>
      <dgm:t>
        <a:bodyPr/>
        <a:lstStyle/>
        <a:p>
          <a:endParaRPr lang="es-EC"/>
        </a:p>
      </dgm:t>
    </dgm:pt>
    <dgm:pt modelId="{7E5D964F-1103-4CE7-AB40-65B5AB9E774F}" type="pres">
      <dgm:prSet presAssocID="{31102B1A-2C84-4ED2-BBE1-42D3649AD463}" presName="diagram" presStyleCnt="0">
        <dgm:presLayoutVars>
          <dgm:chPref val="1"/>
          <dgm:dir/>
          <dgm:animOne val="branch"/>
          <dgm:animLvl val="lvl"/>
          <dgm:resizeHandles/>
        </dgm:presLayoutVars>
      </dgm:prSet>
      <dgm:spPr/>
      <dgm:t>
        <a:bodyPr/>
        <a:lstStyle/>
        <a:p>
          <a:endParaRPr lang="es-EC"/>
        </a:p>
      </dgm:t>
    </dgm:pt>
    <dgm:pt modelId="{FD4DE888-3ECB-47AE-84B3-2DC3C2667081}" type="pres">
      <dgm:prSet presAssocID="{5819B62C-1024-4176-9859-14E90FF9CBBF}" presName="root" presStyleCnt="0"/>
      <dgm:spPr/>
    </dgm:pt>
    <dgm:pt modelId="{65E1EC9E-A0DF-4509-A91E-FD3F19BE4C6F}" type="pres">
      <dgm:prSet presAssocID="{5819B62C-1024-4176-9859-14E90FF9CBBF}" presName="rootComposite" presStyleCnt="0"/>
      <dgm:spPr/>
    </dgm:pt>
    <dgm:pt modelId="{7C577DDD-E032-42F3-AA66-050152A1950E}" type="pres">
      <dgm:prSet presAssocID="{5819B62C-1024-4176-9859-14E90FF9CBBF}" presName="rootText" presStyleLbl="node1" presStyleIdx="0" presStyleCnt="2"/>
      <dgm:spPr/>
      <dgm:t>
        <a:bodyPr/>
        <a:lstStyle/>
        <a:p>
          <a:endParaRPr lang="es-EC"/>
        </a:p>
      </dgm:t>
    </dgm:pt>
    <dgm:pt modelId="{CC813CD4-EF41-44CC-908C-DC611D234606}" type="pres">
      <dgm:prSet presAssocID="{5819B62C-1024-4176-9859-14E90FF9CBBF}" presName="rootConnector" presStyleLbl="node1" presStyleIdx="0" presStyleCnt="2"/>
      <dgm:spPr/>
      <dgm:t>
        <a:bodyPr/>
        <a:lstStyle/>
        <a:p>
          <a:endParaRPr lang="es-EC"/>
        </a:p>
      </dgm:t>
    </dgm:pt>
    <dgm:pt modelId="{3D28CDFB-F6DC-45D8-90C9-0153785D94A7}" type="pres">
      <dgm:prSet presAssocID="{5819B62C-1024-4176-9859-14E90FF9CBBF}" presName="childShape" presStyleCnt="0"/>
      <dgm:spPr/>
    </dgm:pt>
    <dgm:pt modelId="{0DBEF593-B1FC-4E6C-9BBF-9D7660B72513}" type="pres">
      <dgm:prSet presAssocID="{C72CB7D8-3E2A-452C-ADF2-42FD5C516D2B}" presName="Name13" presStyleLbl="parChTrans1D2" presStyleIdx="0" presStyleCnt="4"/>
      <dgm:spPr/>
      <dgm:t>
        <a:bodyPr/>
        <a:lstStyle/>
        <a:p>
          <a:endParaRPr lang="es-EC"/>
        </a:p>
      </dgm:t>
    </dgm:pt>
    <dgm:pt modelId="{EAF2AE7B-DB4F-4167-97DE-97AF7DD2733E}" type="pres">
      <dgm:prSet presAssocID="{85EFB3B3-7253-46C4-A385-7C462DD5F755}" presName="childText" presStyleLbl="bgAcc1" presStyleIdx="0" presStyleCnt="4">
        <dgm:presLayoutVars>
          <dgm:bulletEnabled val="1"/>
        </dgm:presLayoutVars>
      </dgm:prSet>
      <dgm:spPr/>
      <dgm:t>
        <a:bodyPr/>
        <a:lstStyle/>
        <a:p>
          <a:endParaRPr lang="es-EC"/>
        </a:p>
      </dgm:t>
    </dgm:pt>
    <dgm:pt modelId="{73FD746D-8BD8-41D3-8068-963197C5C4BF}" type="pres">
      <dgm:prSet presAssocID="{F959BD27-F2E1-4327-B2C6-EEAEA11694D3}" presName="Name13" presStyleLbl="parChTrans1D2" presStyleIdx="1" presStyleCnt="4"/>
      <dgm:spPr/>
      <dgm:t>
        <a:bodyPr/>
        <a:lstStyle/>
        <a:p>
          <a:endParaRPr lang="es-EC"/>
        </a:p>
      </dgm:t>
    </dgm:pt>
    <dgm:pt modelId="{58D3C755-CC3C-455C-AC61-0DB1589EA7CE}" type="pres">
      <dgm:prSet presAssocID="{46753570-DA37-42B5-B4A8-A9FD2C817E90}" presName="childText" presStyleLbl="bgAcc1" presStyleIdx="1" presStyleCnt="4">
        <dgm:presLayoutVars>
          <dgm:bulletEnabled val="1"/>
        </dgm:presLayoutVars>
      </dgm:prSet>
      <dgm:spPr/>
      <dgm:t>
        <a:bodyPr/>
        <a:lstStyle/>
        <a:p>
          <a:endParaRPr lang="es-EC"/>
        </a:p>
      </dgm:t>
    </dgm:pt>
    <dgm:pt modelId="{5FC0AF08-FE91-4DAA-A972-13F5E20B009A}" type="pres">
      <dgm:prSet presAssocID="{BE2A2D83-484E-42DB-B24F-9964037B18EB}" presName="root" presStyleCnt="0"/>
      <dgm:spPr/>
    </dgm:pt>
    <dgm:pt modelId="{1723A177-5795-424A-9995-6E666AFF2FDC}" type="pres">
      <dgm:prSet presAssocID="{BE2A2D83-484E-42DB-B24F-9964037B18EB}" presName="rootComposite" presStyleCnt="0"/>
      <dgm:spPr/>
    </dgm:pt>
    <dgm:pt modelId="{F7D16C04-467B-4E0B-8135-46FA94E36CEE}" type="pres">
      <dgm:prSet presAssocID="{BE2A2D83-484E-42DB-B24F-9964037B18EB}" presName="rootText" presStyleLbl="node1" presStyleIdx="1" presStyleCnt="2"/>
      <dgm:spPr/>
      <dgm:t>
        <a:bodyPr/>
        <a:lstStyle/>
        <a:p>
          <a:endParaRPr lang="es-EC"/>
        </a:p>
      </dgm:t>
    </dgm:pt>
    <dgm:pt modelId="{CF15581E-BDDC-4F3A-B403-24976D1CA4B1}" type="pres">
      <dgm:prSet presAssocID="{BE2A2D83-484E-42DB-B24F-9964037B18EB}" presName="rootConnector" presStyleLbl="node1" presStyleIdx="1" presStyleCnt="2"/>
      <dgm:spPr/>
      <dgm:t>
        <a:bodyPr/>
        <a:lstStyle/>
        <a:p>
          <a:endParaRPr lang="es-EC"/>
        </a:p>
      </dgm:t>
    </dgm:pt>
    <dgm:pt modelId="{65D36126-CFAF-431D-92D5-366B875FB7B0}" type="pres">
      <dgm:prSet presAssocID="{BE2A2D83-484E-42DB-B24F-9964037B18EB}" presName="childShape" presStyleCnt="0"/>
      <dgm:spPr/>
    </dgm:pt>
    <dgm:pt modelId="{35786384-F4CD-48CD-AA03-CEDE04CB8AB5}" type="pres">
      <dgm:prSet presAssocID="{D850E6C0-0E23-4C20-B83D-FDB9D12C8BC7}" presName="Name13" presStyleLbl="parChTrans1D2" presStyleIdx="2" presStyleCnt="4"/>
      <dgm:spPr/>
      <dgm:t>
        <a:bodyPr/>
        <a:lstStyle/>
        <a:p>
          <a:endParaRPr lang="es-EC"/>
        </a:p>
      </dgm:t>
    </dgm:pt>
    <dgm:pt modelId="{2A0471A3-1E1A-4684-B306-84363ED1B4E4}" type="pres">
      <dgm:prSet presAssocID="{C3E2A068-22C7-4394-80A3-3B7EBEBE9832}" presName="childText" presStyleLbl="bgAcc1" presStyleIdx="2" presStyleCnt="4">
        <dgm:presLayoutVars>
          <dgm:bulletEnabled val="1"/>
        </dgm:presLayoutVars>
      </dgm:prSet>
      <dgm:spPr/>
      <dgm:t>
        <a:bodyPr/>
        <a:lstStyle/>
        <a:p>
          <a:endParaRPr lang="es-EC"/>
        </a:p>
      </dgm:t>
    </dgm:pt>
    <dgm:pt modelId="{AC35C461-E8E6-4CEB-8C36-9D2EF075B0A2}" type="pres">
      <dgm:prSet presAssocID="{1A3E4B94-FB53-442F-B576-5979F8962272}" presName="Name13" presStyleLbl="parChTrans1D2" presStyleIdx="3" presStyleCnt="4"/>
      <dgm:spPr/>
      <dgm:t>
        <a:bodyPr/>
        <a:lstStyle/>
        <a:p>
          <a:endParaRPr lang="es-EC"/>
        </a:p>
      </dgm:t>
    </dgm:pt>
    <dgm:pt modelId="{E4C6A1ED-878B-42A4-873C-D27C64751691}" type="pres">
      <dgm:prSet presAssocID="{78454732-9480-451C-99B6-3F43219A3293}" presName="childText" presStyleLbl="bgAcc1" presStyleIdx="3" presStyleCnt="4">
        <dgm:presLayoutVars>
          <dgm:bulletEnabled val="1"/>
        </dgm:presLayoutVars>
      </dgm:prSet>
      <dgm:spPr/>
      <dgm:t>
        <a:bodyPr/>
        <a:lstStyle/>
        <a:p>
          <a:endParaRPr lang="es-EC"/>
        </a:p>
      </dgm:t>
    </dgm:pt>
  </dgm:ptLst>
  <dgm:cxnLst>
    <dgm:cxn modelId="{F640699F-CBCB-4084-A212-05FA4E02B3E7}" type="presOf" srcId="{C72CB7D8-3E2A-452C-ADF2-42FD5C516D2B}" destId="{0DBEF593-B1FC-4E6C-9BBF-9D7660B72513}" srcOrd="0" destOrd="0" presId="urn:microsoft.com/office/officeart/2005/8/layout/hierarchy3"/>
    <dgm:cxn modelId="{C5EBB78F-751F-4B90-9F71-3D7A1CCEA844}" type="presOf" srcId="{BE2A2D83-484E-42DB-B24F-9964037B18EB}" destId="{F7D16C04-467B-4E0B-8135-46FA94E36CEE}" srcOrd="0" destOrd="0" presId="urn:microsoft.com/office/officeart/2005/8/layout/hierarchy3"/>
    <dgm:cxn modelId="{8B5542DC-DB0C-4C9D-B40F-1E224A6F2FD8}" type="presOf" srcId="{85EFB3B3-7253-46C4-A385-7C462DD5F755}" destId="{EAF2AE7B-DB4F-4167-97DE-97AF7DD2733E}" srcOrd="0" destOrd="0" presId="urn:microsoft.com/office/officeart/2005/8/layout/hierarchy3"/>
    <dgm:cxn modelId="{18C0B155-1C6B-44F5-9F69-DD301B1FF58B}" srcId="{5819B62C-1024-4176-9859-14E90FF9CBBF}" destId="{46753570-DA37-42B5-B4A8-A9FD2C817E90}" srcOrd="1" destOrd="0" parTransId="{F959BD27-F2E1-4327-B2C6-EEAEA11694D3}" sibTransId="{226ACA16-5645-4878-B14D-800D95AF0312}"/>
    <dgm:cxn modelId="{5B4396D1-4DC1-4B95-A07D-B8AD8627DEE5}" type="presOf" srcId="{C3E2A068-22C7-4394-80A3-3B7EBEBE9832}" destId="{2A0471A3-1E1A-4684-B306-84363ED1B4E4}" srcOrd="0" destOrd="0" presId="urn:microsoft.com/office/officeart/2005/8/layout/hierarchy3"/>
    <dgm:cxn modelId="{6A70F6AA-4B88-42A7-B7B7-E82F6C62F685}" srcId="{31102B1A-2C84-4ED2-BBE1-42D3649AD463}" destId="{BE2A2D83-484E-42DB-B24F-9964037B18EB}" srcOrd="1" destOrd="0" parTransId="{736BA948-8F75-4F99-926D-115B93947155}" sibTransId="{C7F979B5-5B0B-4E05-9A7C-1BF1D04D2CFE}"/>
    <dgm:cxn modelId="{87ACB678-9290-4AC0-B7DF-A6E7D0D4F66A}" type="presOf" srcId="{78454732-9480-451C-99B6-3F43219A3293}" destId="{E4C6A1ED-878B-42A4-873C-D27C64751691}" srcOrd="0" destOrd="0" presId="urn:microsoft.com/office/officeart/2005/8/layout/hierarchy3"/>
    <dgm:cxn modelId="{2D436C95-DB9E-421E-8165-280614156262}" type="presOf" srcId="{5819B62C-1024-4176-9859-14E90FF9CBBF}" destId="{CC813CD4-EF41-44CC-908C-DC611D234606}" srcOrd="1" destOrd="0" presId="urn:microsoft.com/office/officeart/2005/8/layout/hierarchy3"/>
    <dgm:cxn modelId="{F8C13453-3A6E-4474-9677-0D57590B0053}" srcId="{BE2A2D83-484E-42DB-B24F-9964037B18EB}" destId="{C3E2A068-22C7-4394-80A3-3B7EBEBE9832}" srcOrd="0" destOrd="0" parTransId="{D850E6C0-0E23-4C20-B83D-FDB9D12C8BC7}" sibTransId="{92AE69AE-7165-4037-95ED-53C78F24946A}"/>
    <dgm:cxn modelId="{28EECAD9-931B-4FB1-81F8-0D5F21369B0B}" type="presOf" srcId="{5819B62C-1024-4176-9859-14E90FF9CBBF}" destId="{7C577DDD-E032-42F3-AA66-050152A1950E}" srcOrd="0" destOrd="0" presId="urn:microsoft.com/office/officeart/2005/8/layout/hierarchy3"/>
    <dgm:cxn modelId="{FCAB6DE8-8CEF-4CE8-95FA-1F906062B515}" type="presOf" srcId="{46753570-DA37-42B5-B4A8-A9FD2C817E90}" destId="{58D3C755-CC3C-455C-AC61-0DB1589EA7CE}" srcOrd="0" destOrd="0" presId="urn:microsoft.com/office/officeart/2005/8/layout/hierarchy3"/>
    <dgm:cxn modelId="{DE62BD92-12D9-43D3-BF08-A2EFDB6413B2}" type="presOf" srcId="{1A3E4B94-FB53-442F-B576-5979F8962272}" destId="{AC35C461-E8E6-4CEB-8C36-9D2EF075B0A2}" srcOrd="0" destOrd="0" presId="urn:microsoft.com/office/officeart/2005/8/layout/hierarchy3"/>
    <dgm:cxn modelId="{17BA16C0-EEE7-4C5E-B4AC-A4DD5ED3D950}" type="presOf" srcId="{D850E6C0-0E23-4C20-B83D-FDB9D12C8BC7}" destId="{35786384-F4CD-48CD-AA03-CEDE04CB8AB5}" srcOrd="0" destOrd="0" presId="urn:microsoft.com/office/officeart/2005/8/layout/hierarchy3"/>
    <dgm:cxn modelId="{6BD4EA1A-02F3-4565-9FC3-26E562C8AC51}" srcId="{5819B62C-1024-4176-9859-14E90FF9CBBF}" destId="{85EFB3B3-7253-46C4-A385-7C462DD5F755}" srcOrd="0" destOrd="0" parTransId="{C72CB7D8-3E2A-452C-ADF2-42FD5C516D2B}" sibTransId="{D3F77595-EA60-45C3-B722-E45B7476518A}"/>
    <dgm:cxn modelId="{9C6DC877-B62A-4B70-B591-A554E89091C3}" type="presOf" srcId="{F959BD27-F2E1-4327-B2C6-EEAEA11694D3}" destId="{73FD746D-8BD8-41D3-8068-963197C5C4BF}" srcOrd="0" destOrd="0" presId="urn:microsoft.com/office/officeart/2005/8/layout/hierarchy3"/>
    <dgm:cxn modelId="{F12B9C1D-6AD1-40EE-98F0-16BA03FD4833}" type="presOf" srcId="{31102B1A-2C84-4ED2-BBE1-42D3649AD463}" destId="{7E5D964F-1103-4CE7-AB40-65B5AB9E774F}" srcOrd="0" destOrd="0" presId="urn:microsoft.com/office/officeart/2005/8/layout/hierarchy3"/>
    <dgm:cxn modelId="{74F0DA59-DDFC-4DA4-A4C2-E338CA674AB7}" srcId="{BE2A2D83-484E-42DB-B24F-9964037B18EB}" destId="{78454732-9480-451C-99B6-3F43219A3293}" srcOrd="1" destOrd="0" parTransId="{1A3E4B94-FB53-442F-B576-5979F8962272}" sibTransId="{FD68ABCD-7FE5-4F06-9BEA-7AAF3D79D1B2}"/>
    <dgm:cxn modelId="{750FD404-AD02-4F66-82E6-FF028E7E3ED3}" srcId="{31102B1A-2C84-4ED2-BBE1-42D3649AD463}" destId="{5819B62C-1024-4176-9859-14E90FF9CBBF}" srcOrd="0" destOrd="0" parTransId="{C4FC74EE-D8EA-4F2A-B2C4-81AF0B4C8AF5}" sibTransId="{C52CE474-36EF-4D5D-8329-8B9018A1184F}"/>
    <dgm:cxn modelId="{055B69E5-5D13-4A86-85A1-07CBE64AA40A}" type="presOf" srcId="{BE2A2D83-484E-42DB-B24F-9964037B18EB}" destId="{CF15581E-BDDC-4F3A-B403-24976D1CA4B1}" srcOrd="1" destOrd="0" presId="urn:microsoft.com/office/officeart/2005/8/layout/hierarchy3"/>
    <dgm:cxn modelId="{80EB19A6-B16E-4645-94E1-19B9DB597E3D}" type="presParOf" srcId="{7E5D964F-1103-4CE7-AB40-65B5AB9E774F}" destId="{FD4DE888-3ECB-47AE-84B3-2DC3C2667081}" srcOrd="0" destOrd="0" presId="urn:microsoft.com/office/officeart/2005/8/layout/hierarchy3"/>
    <dgm:cxn modelId="{CE5FB223-5517-4956-BE3D-8C8F1D538047}" type="presParOf" srcId="{FD4DE888-3ECB-47AE-84B3-2DC3C2667081}" destId="{65E1EC9E-A0DF-4509-A91E-FD3F19BE4C6F}" srcOrd="0" destOrd="0" presId="urn:microsoft.com/office/officeart/2005/8/layout/hierarchy3"/>
    <dgm:cxn modelId="{20DD513C-4018-4BE8-920A-7280607BC537}" type="presParOf" srcId="{65E1EC9E-A0DF-4509-A91E-FD3F19BE4C6F}" destId="{7C577DDD-E032-42F3-AA66-050152A1950E}" srcOrd="0" destOrd="0" presId="urn:microsoft.com/office/officeart/2005/8/layout/hierarchy3"/>
    <dgm:cxn modelId="{0CC234BE-76FB-484B-8D0A-7C6512027E62}" type="presParOf" srcId="{65E1EC9E-A0DF-4509-A91E-FD3F19BE4C6F}" destId="{CC813CD4-EF41-44CC-908C-DC611D234606}" srcOrd="1" destOrd="0" presId="urn:microsoft.com/office/officeart/2005/8/layout/hierarchy3"/>
    <dgm:cxn modelId="{A39B7ACA-03CF-45AB-ABCF-C84B282F06D5}" type="presParOf" srcId="{FD4DE888-3ECB-47AE-84B3-2DC3C2667081}" destId="{3D28CDFB-F6DC-45D8-90C9-0153785D94A7}" srcOrd="1" destOrd="0" presId="urn:microsoft.com/office/officeart/2005/8/layout/hierarchy3"/>
    <dgm:cxn modelId="{56A25585-672A-4307-9695-EECF039DE0ED}" type="presParOf" srcId="{3D28CDFB-F6DC-45D8-90C9-0153785D94A7}" destId="{0DBEF593-B1FC-4E6C-9BBF-9D7660B72513}" srcOrd="0" destOrd="0" presId="urn:microsoft.com/office/officeart/2005/8/layout/hierarchy3"/>
    <dgm:cxn modelId="{F7070F7D-4077-483B-979B-76D7011ED61E}" type="presParOf" srcId="{3D28CDFB-F6DC-45D8-90C9-0153785D94A7}" destId="{EAF2AE7B-DB4F-4167-97DE-97AF7DD2733E}" srcOrd="1" destOrd="0" presId="urn:microsoft.com/office/officeart/2005/8/layout/hierarchy3"/>
    <dgm:cxn modelId="{7D54B50C-2A1F-415F-A344-7793A05B1FC8}" type="presParOf" srcId="{3D28CDFB-F6DC-45D8-90C9-0153785D94A7}" destId="{73FD746D-8BD8-41D3-8068-963197C5C4BF}" srcOrd="2" destOrd="0" presId="urn:microsoft.com/office/officeart/2005/8/layout/hierarchy3"/>
    <dgm:cxn modelId="{236A16B1-EFCF-4359-A9A0-F53E105069D1}" type="presParOf" srcId="{3D28CDFB-F6DC-45D8-90C9-0153785D94A7}" destId="{58D3C755-CC3C-455C-AC61-0DB1589EA7CE}" srcOrd="3" destOrd="0" presId="urn:microsoft.com/office/officeart/2005/8/layout/hierarchy3"/>
    <dgm:cxn modelId="{350B2E34-AE1E-4A20-AD61-E83E10E4A8DD}" type="presParOf" srcId="{7E5D964F-1103-4CE7-AB40-65B5AB9E774F}" destId="{5FC0AF08-FE91-4DAA-A972-13F5E20B009A}" srcOrd="1" destOrd="0" presId="urn:microsoft.com/office/officeart/2005/8/layout/hierarchy3"/>
    <dgm:cxn modelId="{E76E4B03-45F1-4C98-AC3D-0D2E9781B856}" type="presParOf" srcId="{5FC0AF08-FE91-4DAA-A972-13F5E20B009A}" destId="{1723A177-5795-424A-9995-6E666AFF2FDC}" srcOrd="0" destOrd="0" presId="urn:microsoft.com/office/officeart/2005/8/layout/hierarchy3"/>
    <dgm:cxn modelId="{D3946E4D-315D-42B7-8298-1EE10A5CF1CF}" type="presParOf" srcId="{1723A177-5795-424A-9995-6E666AFF2FDC}" destId="{F7D16C04-467B-4E0B-8135-46FA94E36CEE}" srcOrd="0" destOrd="0" presId="urn:microsoft.com/office/officeart/2005/8/layout/hierarchy3"/>
    <dgm:cxn modelId="{9EBBF5C6-6958-4B7E-A80A-6596FFD58D14}" type="presParOf" srcId="{1723A177-5795-424A-9995-6E666AFF2FDC}" destId="{CF15581E-BDDC-4F3A-B403-24976D1CA4B1}" srcOrd="1" destOrd="0" presId="urn:microsoft.com/office/officeart/2005/8/layout/hierarchy3"/>
    <dgm:cxn modelId="{80D62D44-5D7E-4975-9139-66666EDDB53E}" type="presParOf" srcId="{5FC0AF08-FE91-4DAA-A972-13F5E20B009A}" destId="{65D36126-CFAF-431D-92D5-366B875FB7B0}" srcOrd="1" destOrd="0" presId="urn:microsoft.com/office/officeart/2005/8/layout/hierarchy3"/>
    <dgm:cxn modelId="{26A1C1F9-17A3-42E2-A4AF-943AD9A454DF}" type="presParOf" srcId="{65D36126-CFAF-431D-92D5-366B875FB7B0}" destId="{35786384-F4CD-48CD-AA03-CEDE04CB8AB5}" srcOrd="0" destOrd="0" presId="urn:microsoft.com/office/officeart/2005/8/layout/hierarchy3"/>
    <dgm:cxn modelId="{C1C6E637-CCA9-4E83-9A80-33B8A750539E}" type="presParOf" srcId="{65D36126-CFAF-431D-92D5-366B875FB7B0}" destId="{2A0471A3-1E1A-4684-B306-84363ED1B4E4}" srcOrd="1" destOrd="0" presId="urn:microsoft.com/office/officeart/2005/8/layout/hierarchy3"/>
    <dgm:cxn modelId="{3AEC2E2D-2683-4657-8A43-701FD15E8C35}" type="presParOf" srcId="{65D36126-CFAF-431D-92D5-366B875FB7B0}" destId="{AC35C461-E8E6-4CEB-8C36-9D2EF075B0A2}" srcOrd="2" destOrd="0" presId="urn:microsoft.com/office/officeart/2005/8/layout/hierarchy3"/>
    <dgm:cxn modelId="{1DFDFE61-7ACD-42A1-9CE2-80DC91D1D780}" type="presParOf" srcId="{65D36126-CFAF-431D-92D5-366B875FB7B0}" destId="{E4C6A1ED-878B-42A4-873C-D27C6475169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8828AD-E6FA-4E08-B183-5C128BE0E20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5436E6BC-91AA-4446-B50F-87861AE467EB}">
      <dgm:prSet phldrT="[Texto]"/>
      <dgm:spPr/>
      <dgm:t>
        <a:bodyPr/>
        <a:lstStyle/>
        <a:p>
          <a:r>
            <a:rPr lang="es-EC" dirty="0" smtClean="0"/>
            <a:t>Retorno de la inversión </a:t>
          </a:r>
          <a:endParaRPr lang="es-EC" dirty="0"/>
        </a:p>
      </dgm:t>
    </dgm:pt>
    <dgm:pt modelId="{259C1B18-E75A-495F-B98B-02D9766A871B}" type="parTrans" cxnId="{EBFF7AB8-6DB0-4612-B0D6-AD2176CB585B}">
      <dgm:prSet/>
      <dgm:spPr/>
      <dgm:t>
        <a:bodyPr/>
        <a:lstStyle/>
        <a:p>
          <a:endParaRPr lang="es-EC"/>
        </a:p>
      </dgm:t>
    </dgm:pt>
    <dgm:pt modelId="{33683055-C537-4E8A-9D38-3B7578444FA5}" type="sibTrans" cxnId="{EBFF7AB8-6DB0-4612-B0D6-AD2176CB585B}">
      <dgm:prSet/>
      <dgm:spPr/>
      <dgm:t>
        <a:bodyPr/>
        <a:lstStyle/>
        <a:p>
          <a:endParaRPr lang="es-EC"/>
        </a:p>
      </dgm:t>
    </dgm:pt>
    <dgm:pt modelId="{66DF1AFF-1FC0-4419-B970-30B320F58FF4}">
      <dgm:prSet phldrT="[Texto]"/>
      <dgm:spPr/>
      <dgm:t>
        <a:bodyPr/>
        <a:lstStyle/>
        <a:p>
          <a:r>
            <a:rPr lang="es-EC" dirty="0" smtClean="0"/>
            <a:t>Reducción de costos</a:t>
          </a:r>
          <a:endParaRPr lang="es-EC" dirty="0"/>
        </a:p>
      </dgm:t>
    </dgm:pt>
    <dgm:pt modelId="{FF0E861B-A365-4459-B3AD-E5DE143D3500}" type="parTrans" cxnId="{160B8DA1-6E76-4AD5-ACA5-140B7454B10C}">
      <dgm:prSet/>
      <dgm:spPr/>
      <dgm:t>
        <a:bodyPr/>
        <a:lstStyle/>
        <a:p>
          <a:endParaRPr lang="es-EC"/>
        </a:p>
      </dgm:t>
    </dgm:pt>
    <dgm:pt modelId="{9A191B8D-1D02-449E-B786-B51B582EADF0}" type="sibTrans" cxnId="{160B8DA1-6E76-4AD5-ACA5-140B7454B10C}">
      <dgm:prSet/>
      <dgm:spPr/>
      <dgm:t>
        <a:bodyPr/>
        <a:lstStyle/>
        <a:p>
          <a:endParaRPr lang="es-EC"/>
        </a:p>
      </dgm:t>
    </dgm:pt>
    <dgm:pt modelId="{5EADF7CE-9E05-48C2-A8DF-0AFAC39FF5E9}">
      <dgm:prSet phldrT="[Texto]"/>
      <dgm:spPr/>
      <dgm:t>
        <a:bodyPr/>
        <a:lstStyle/>
        <a:p>
          <a:r>
            <a:rPr lang="es-EC" dirty="0" smtClean="0"/>
            <a:t>Incrementar capital de inversión</a:t>
          </a:r>
          <a:endParaRPr lang="es-EC" dirty="0"/>
        </a:p>
      </dgm:t>
    </dgm:pt>
    <dgm:pt modelId="{633DD7D9-1616-423F-8A9F-F526B0B8E475}" type="parTrans" cxnId="{E4E4864D-AFA2-4319-A4D9-6490EA6681E2}">
      <dgm:prSet/>
      <dgm:spPr/>
      <dgm:t>
        <a:bodyPr/>
        <a:lstStyle/>
        <a:p>
          <a:endParaRPr lang="es-EC"/>
        </a:p>
      </dgm:t>
    </dgm:pt>
    <dgm:pt modelId="{4611C11D-1733-4B01-A813-B70AF5FA2230}" type="sibTrans" cxnId="{E4E4864D-AFA2-4319-A4D9-6490EA6681E2}">
      <dgm:prSet/>
      <dgm:spPr/>
      <dgm:t>
        <a:bodyPr/>
        <a:lstStyle/>
        <a:p>
          <a:endParaRPr lang="es-EC"/>
        </a:p>
      </dgm:t>
    </dgm:pt>
    <dgm:pt modelId="{962B6C58-A559-4F40-B94F-05586E56E87B}">
      <dgm:prSet phldrT="[Texto]"/>
      <dgm:spPr/>
      <dgm:t>
        <a:bodyPr/>
        <a:lstStyle/>
        <a:p>
          <a:r>
            <a:rPr lang="es-EC" dirty="0" smtClean="0"/>
            <a:t>Margen de ganancia </a:t>
          </a:r>
          <a:endParaRPr lang="es-EC" dirty="0"/>
        </a:p>
      </dgm:t>
    </dgm:pt>
    <dgm:pt modelId="{071F60C6-0A9B-4024-897D-648FF8BF16DF}" type="parTrans" cxnId="{77E33F8B-3FD9-4EBD-B2A3-4C5FDF67E7C1}">
      <dgm:prSet/>
      <dgm:spPr/>
      <dgm:t>
        <a:bodyPr/>
        <a:lstStyle/>
        <a:p>
          <a:endParaRPr lang="es-EC"/>
        </a:p>
      </dgm:t>
    </dgm:pt>
    <dgm:pt modelId="{51051BCF-8FBF-4354-95AB-D9AA995705FD}" type="sibTrans" cxnId="{77E33F8B-3FD9-4EBD-B2A3-4C5FDF67E7C1}">
      <dgm:prSet/>
      <dgm:spPr/>
      <dgm:t>
        <a:bodyPr/>
        <a:lstStyle/>
        <a:p>
          <a:endParaRPr lang="es-EC"/>
        </a:p>
      </dgm:t>
    </dgm:pt>
    <dgm:pt modelId="{56FFBEEE-12D6-4725-86A3-B6D7D4725BA3}" type="pres">
      <dgm:prSet presAssocID="{488828AD-E6FA-4E08-B183-5C128BE0E208}" presName="outerComposite" presStyleCnt="0">
        <dgm:presLayoutVars>
          <dgm:chMax val="5"/>
          <dgm:dir/>
          <dgm:resizeHandles val="exact"/>
        </dgm:presLayoutVars>
      </dgm:prSet>
      <dgm:spPr/>
      <dgm:t>
        <a:bodyPr/>
        <a:lstStyle/>
        <a:p>
          <a:endParaRPr lang="es-EC"/>
        </a:p>
      </dgm:t>
    </dgm:pt>
    <dgm:pt modelId="{22ED0B4E-7B25-4B0C-9B61-13EAB5A6AF16}" type="pres">
      <dgm:prSet presAssocID="{488828AD-E6FA-4E08-B183-5C128BE0E208}" presName="dummyMaxCanvas" presStyleCnt="0">
        <dgm:presLayoutVars/>
      </dgm:prSet>
      <dgm:spPr/>
    </dgm:pt>
    <dgm:pt modelId="{851DD5A8-5D0D-49EC-9B76-2D090DBCACB5}" type="pres">
      <dgm:prSet presAssocID="{488828AD-E6FA-4E08-B183-5C128BE0E208}" presName="FourNodes_1" presStyleLbl="node1" presStyleIdx="0" presStyleCnt="4">
        <dgm:presLayoutVars>
          <dgm:bulletEnabled val="1"/>
        </dgm:presLayoutVars>
      </dgm:prSet>
      <dgm:spPr/>
      <dgm:t>
        <a:bodyPr/>
        <a:lstStyle/>
        <a:p>
          <a:endParaRPr lang="es-EC"/>
        </a:p>
      </dgm:t>
    </dgm:pt>
    <dgm:pt modelId="{F815CC54-DA76-4F19-BA81-81BCA0F80817}" type="pres">
      <dgm:prSet presAssocID="{488828AD-E6FA-4E08-B183-5C128BE0E208}" presName="FourNodes_2" presStyleLbl="node1" presStyleIdx="1" presStyleCnt="4">
        <dgm:presLayoutVars>
          <dgm:bulletEnabled val="1"/>
        </dgm:presLayoutVars>
      </dgm:prSet>
      <dgm:spPr/>
      <dgm:t>
        <a:bodyPr/>
        <a:lstStyle/>
        <a:p>
          <a:endParaRPr lang="es-EC"/>
        </a:p>
      </dgm:t>
    </dgm:pt>
    <dgm:pt modelId="{E781A24A-72CA-4E57-99CE-AA3A5762C588}" type="pres">
      <dgm:prSet presAssocID="{488828AD-E6FA-4E08-B183-5C128BE0E208}" presName="FourNodes_3" presStyleLbl="node1" presStyleIdx="2" presStyleCnt="4">
        <dgm:presLayoutVars>
          <dgm:bulletEnabled val="1"/>
        </dgm:presLayoutVars>
      </dgm:prSet>
      <dgm:spPr/>
      <dgm:t>
        <a:bodyPr/>
        <a:lstStyle/>
        <a:p>
          <a:endParaRPr lang="es-EC"/>
        </a:p>
      </dgm:t>
    </dgm:pt>
    <dgm:pt modelId="{21341A08-BFE1-4462-8F39-AF8E6A27E65F}" type="pres">
      <dgm:prSet presAssocID="{488828AD-E6FA-4E08-B183-5C128BE0E208}" presName="FourNodes_4" presStyleLbl="node1" presStyleIdx="3" presStyleCnt="4">
        <dgm:presLayoutVars>
          <dgm:bulletEnabled val="1"/>
        </dgm:presLayoutVars>
      </dgm:prSet>
      <dgm:spPr/>
      <dgm:t>
        <a:bodyPr/>
        <a:lstStyle/>
        <a:p>
          <a:endParaRPr lang="es-EC"/>
        </a:p>
      </dgm:t>
    </dgm:pt>
    <dgm:pt modelId="{551C5CE6-778C-49C2-9897-5E56CF02E37E}" type="pres">
      <dgm:prSet presAssocID="{488828AD-E6FA-4E08-B183-5C128BE0E208}" presName="FourConn_1-2" presStyleLbl="fgAccFollowNode1" presStyleIdx="0" presStyleCnt="3">
        <dgm:presLayoutVars>
          <dgm:bulletEnabled val="1"/>
        </dgm:presLayoutVars>
      </dgm:prSet>
      <dgm:spPr/>
      <dgm:t>
        <a:bodyPr/>
        <a:lstStyle/>
        <a:p>
          <a:endParaRPr lang="es-EC"/>
        </a:p>
      </dgm:t>
    </dgm:pt>
    <dgm:pt modelId="{FE55998C-879A-4481-98E8-EB1559F91726}" type="pres">
      <dgm:prSet presAssocID="{488828AD-E6FA-4E08-B183-5C128BE0E208}" presName="FourConn_2-3" presStyleLbl="fgAccFollowNode1" presStyleIdx="1" presStyleCnt="3">
        <dgm:presLayoutVars>
          <dgm:bulletEnabled val="1"/>
        </dgm:presLayoutVars>
      </dgm:prSet>
      <dgm:spPr/>
      <dgm:t>
        <a:bodyPr/>
        <a:lstStyle/>
        <a:p>
          <a:endParaRPr lang="es-EC"/>
        </a:p>
      </dgm:t>
    </dgm:pt>
    <dgm:pt modelId="{1F5FC74A-6C9F-4FDD-9EF5-62D115E1E447}" type="pres">
      <dgm:prSet presAssocID="{488828AD-E6FA-4E08-B183-5C128BE0E208}" presName="FourConn_3-4" presStyleLbl="fgAccFollowNode1" presStyleIdx="2" presStyleCnt="3">
        <dgm:presLayoutVars>
          <dgm:bulletEnabled val="1"/>
        </dgm:presLayoutVars>
      </dgm:prSet>
      <dgm:spPr/>
      <dgm:t>
        <a:bodyPr/>
        <a:lstStyle/>
        <a:p>
          <a:endParaRPr lang="es-EC"/>
        </a:p>
      </dgm:t>
    </dgm:pt>
    <dgm:pt modelId="{65734359-27F9-46DD-B004-E6C44AE5EB22}" type="pres">
      <dgm:prSet presAssocID="{488828AD-E6FA-4E08-B183-5C128BE0E208}" presName="FourNodes_1_text" presStyleLbl="node1" presStyleIdx="3" presStyleCnt="4">
        <dgm:presLayoutVars>
          <dgm:bulletEnabled val="1"/>
        </dgm:presLayoutVars>
      </dgm:prSet>
      <dgm:spPr/>
      <dgm:t>
        <a:bodyPr/>
        <a:lstStyle/>
        <a:p>
          <a:endParaRPr lang="es-EC"/>
        </a:p>
      </dgm:t>
    </dgm:pt>
    <dgm:pt modelId="{A4CAF8E2-2FB4-4806-84DA-BFA41C2D0A11}" type="pres">
      <dgm:prSet presAssocID="{488828AD-E6FA-4E08-B183-5C128BE0E208}" presName="FourNodes_2_text" presStyleLbl="node1" presStyleIdx="3" presStyleCnt="4">
        <dgm:presLayoutVars>
          <dgm:bulletEnabled val="1"/>
        </dgm:presLayoutVars>
      </dgm:prSet>
      <dgm:spPr/>
      <dgm:t>
        <a:bodyPr/>
        <a:lstStyle/>
        <a:p>
          <a:endParaRPr lang="es-EC"/>
        </a:p>
      </dgm:t>
    </dgm:pt>
    <dgm:pt modelId="{5D964F4F-79F9-44E4-880C-38C5C788E0A9}" type="pres">
      <dgm:prSet presAssocID="{488828AD-E6FA-4E08-B183-5C128BE0E208}" presName="FourNodes_3_text" presStyleLbl="node1" presStyleIdx="3" presStyleCnt="4">
        <dgm:presLayoutVars>
          <dgm:bulletEnabled val="1"/>
        </dgm:presLayoutVars>
      </dgm:prSet>
      <dgm:spPr/>
      <dgm:t>
        <a:bodyPr/>
        <a:lstStyle/>
        <a:p>
          <a:endParaRPr lang="es-EC"/>
        </a:p>
      </dgm:t>
    </dgm:pt>
    <dgm:pt modelId="{DABE0567-51B5-4E03-A27F-A7D0476D6620}" type="pres">
      <dgm:prSet presAssocID="{488828AD-E6FA-4E08-B183-5C128BE0E208}" presName="FourNodes_4_text" presStyleLbl="node1" presStyleIdx="3" presStyleCnt="4">
        <dgm:presLayoutVars>
          <dgm:bulletEnabled val="1"/>
        </dgm:presLayoutVars>
      </dgm:prSet>
      <dgm:spPr/>
      <dgm:t>
        <a:bodyPr/>
        <a:lstStyle/>
        <a:p>
          <a:endParaRPr lang="es-EC"/>
        </a:p>
      </dgm:t>
    </dgm:pt>
  </dgm:ptLst>
  <dgm:cxnLst>
    <dgm:cxn modelId="{160B8DA1-6E76-4AD5-ACA5-140B7454B10C}" srcId="{488828AD-E6FA-4E08-B183-5C128BE0E208}" destId="{66DF1AFF-1FC0-4419-B970-30B320F58FF4}" srcOrd="1" destOrd="0" parTransId="{FF0E861B-A365-4459-B3AD-E5DE143D3500}" sibTransId="{9A191B8D-1D02-449E-B786-B51B582EADF0}"/>
    <dgm:cxn modelId="{77E33F8B-3FD9-4EBD-B2A3-4C5FDF67E7C1}" srcId="{488828AD-E6FA-4E08-B183-5C128BE0E208}" destId="{962B6C58-A559-4F40-B94F-05586E56E87B}" srcOrd="3" destOrd="0" parTransId="{071F60C6-0A9B-4024-897D-648FF8BF16DF}" sibTransId="{51051BCF-8FBF-4354-95AB-D9AA995705FD}"/>
    <dgm:cxn modelId="{F54D401E-D6B7-4D3C-9034-A15C307BC4FD}" type="presOf" srcId="{66DF1AFF-1FC0-4419-B970-30B320F58FF4}" destId="{F815CC54-DA76-4F19-BA81-81BCA0F80817}" srcOrd="0" destOrd="0" presId="urn:microsoft.com/office/officeart/2005/8/layout/vProcess5"/>
    <dgm:cxn modelId="{0B8153E1-8F0D-4524-B50F-54EFCA80FF33}" type="presOf" srcId="{962B6C58-A559-4F40-B94F-05586E56E87B}" destId="{DABE0567-51B5-4E03-A27F-A7D0476D6620}" srcOrd="1" destOrd="0" presId="urn:microsoft.com/office/officeart/2005/8/layout/vProcess5"/>
    <dgm:cxn modelId="{E4E4864D-AFA2-4319-A4D9-6490EA6681E2}" srcId="{488828AD-E6FA-4E08-B183-5C128BE0E208}" destId="{5EADF7CE-9E05-48C2-A8DF-0AFAC39FF5E9}" srcOrd="2" destOrd="0" parTransId="{633DD7D9-1616-423F-8A9F-F526B0B8E475}" sibTransId="{4611C11D-1733-4B01-A813-B70AF5FA2230}"/>
    <dgm:cxn modelId="{C3A56808-1661-46C3-8383-0A6031D3C41E}" type="presOf" srcId="{5EADF7CE-9E05-48C2-A8DF-0AFAC39FF5E9}" destId="{5D964F4F-79F9-44E4-880C-38C5C788E0A9}" srcOrd="1" destOrd="0" presId="urn:microsoft.com/office/officeart/2005/8/layout/vProcess5"/>
    <dgm:cxn modelId="{4512F932-ECFD-476B-BF7B-93306BBFEA68}" type="presOf" srcId="{5436E6BC-91AA-4446-B50F-87861AE467EB}" destId="{851DD5A8-5D0D-49EC-9B76-2D090DBCACB5}" srcOrd="0" destOrd="0" presId="urn:microsoft.com/office/officeart/2005/8/layout/vProcess5"/>
    <dgm:cxn modelId="{CE479DC0-37E3-44F0-B90F-2D65D7C1F3E9}" type="presOf" srcId="{4611C11D-1733-4B01-A813-B70AF5FA2230}" destId="{1F5FC74A-6C9F-4FDD-9EF5-62D115E1E447}" srcOrd="0" destOrd="0" presId="urn:microsoft.com/office/officeart/2005/8/layout/vProcess5"/>
    <dgm:cxn modelId="{5D247759-6078-4E79-9703-52137E8545D4}" type="presOf" srcId="{5EADF7CE-9E05-48C2-A8DF-0AFAC39FF5E9}" destId="{E781A24A-72CA-4E57-99CE-AA3A5762C588}" srcOrd="0" destOrd="0" presId="urn:microsoft.com/office/officeart/2005/8/layout/vProcess5"/>
    <dgm:cxn modelId="{6BF0015F-1E9F-47A9-A838-5E4F178CBFE5}" type="presOf" srcId="{9A191B8D-1D02-449E-B786-B51B582EADF0}" destId="{FE55998C-879A-4481-98E8-EB1559F91726}" srcOrd="0" destOrd="0" presId="urn:microsoft.com/office/officeart/2005/8/layout/vProcess5"/>
    <dgm:cxn modelId="{EBFF7AB8-6DB0-4612-B0D6-AD2176CB585B}" srcId="{488828AD-E6FA-4E08-B183-5C128BE0E208}" destId="{5436E6BC-91AA-4446-B50F-87861AE467EB}" srcOrd="0" destOrd="0" parTransId="{259C1B18-E75A-495F-B98B-02D9766A871B}" sibTransId="{33683055-C537-4E8A-9D38-3B7578444FA5}"/>
    <dgm:cxn modelId="{E0D9B9CC-01FC-4D54-A63E-8E5A460DD2C8}" type="presOf" srcId="{488828AD-E6FA-4E08-B183-5C128BE0E208}" destId="{56FFBEEE-12D6-4725-86A3-B6D7D4725BA3}" srcOrd="0" destOrd="0" presId="urn:microsoft.com/office/officeart/2005/8/layout/vProcess5"/>
    <dgm:cxn modelId="{FB43BE81-3C5E-4957-B2A8-1AD542716850}" type="presOf" srcId="{962B6C58-A559-4F40-B94F-05586E56E87B}" destId="{21341A08-BFE1-4462-8F39-AF8E6A27E65F}" srcOrd="0" destOrd="0" presId="urn:microsoft.com/office/officeart/2005/8/layout/vProcess5"/>
    <dgm:cxn modelId="{D30F68E9-9861-4BC4-83E6-19DFC4526621}" type="presOf" srcId="{33683055-C537-4E8A-9D38-3B7578444FA5}" destId="{551C5CE6-778C-49C2-9897-5E56CF02E37E}" srcOrd="0" destOrd="0" presId="urn:microsoft.com/office/officeart/2005/8/layout/vProcess5"/>
    <dgm:cxn modelId="{9E8C313C-1981-44DB-9B70-B94DBB3DB3A3}" type="presOf" srcId="{5436E6BC-91AA-4446-B50F-87861AE467EB}" destId="{65734359-27F9-46DD-B004-E6C44AE5EB22}" srcOrd="1" destOrd="0" presId="urn:microsoft.com/office/officeart/2005/8/layout/vProcess5"/>
    <dgm:cxn modelId="{92196918-1490-437B-A221-333FDA8DC92A}" type="presOf" srcId="{66DF1AFF-1FC0-4419-B970-30B320F58FF4}" destId="{A4CAF8E2-2FB4-4806-84DA-BFA41C2D0A11}" srcOrd="1" destOrd="0" presId="urn:microsoft.com/office/officeart/2005/8/layout/vProcess5"/>
    <dgm:cxn modelId="{8C30A749-013F-413F-A99E-6905BD015BBD}" type="presParOf" srcId="{56FFBEEE-12D6-4725-86A3-B6D7D4725BA3}" destId="{22ED0B4E-7B25-4B0C-9B61-13EAB5A6AF16}" srcOrd="0" destOrd="0" presId="urn:microsoft.com/office/officeart/2005/8/layout/vProcess5"/>
    <dgm:cxn modelId="{7D2B0315-8E89-4250-BA26-429DCD5078F1}" type="presParOf" srcId="{56FFBEEE-12D6-4725-86A3-B6D7D4725BA3}" destId="{851DD5A8-5D0D-49EC-9B76-2D090DBCACB5}" srcOrd="1" destOrd="0" presId="urn:microsoft.com/office/officeart/2005/8/layout/vProcess5"/>
    <dgm:cxn modelId="{408C465A-A9CC-4501-B87B-30CFA6D3B883}" type="presParOf" srcId="{56FFBEEE-12D6-4725-86A3-B6D7D4725BA3}" destId="{F815CC54-DA76-4F19-BA81-81BCA0F80817}" srcOrd="2" destOrd="0" presId="urn:microsoft.com/office/officeart/2005/8/layout/vProcess5"/>
    <dgm:cxn modelId="{EAF6D5D1-7316-4559-B759-A0DE62D71D35}" type="presParOf" srcId="{56FFBEEE-12D6-4725-86A3-B6D7D4725BA3}" destId="{E781A24A-72CA-4E57-99CE-AA3A5762C588}" srcOrd="3" destOrd="0" presId="urn:microsoft.com/office/officeart/2005/8/layout/vProcess5"/>
    <dgm:cxn modelId="{1CB722E8-BD0B-465E-A6AC-55B03D2E72DA}" type="presParOf" srcId="{56FFBEEE-12D6-4725-86A3-B6D7D4725BA3}" destId="{21341A08-BFE1-4462-8F39-AF8E6A27E65F}" srcOrd="4" destOrd="0" presId="urn:microsoft.com/office/officeart/2005/8/layout/vProcess5"/>
    <dgm:cxn modelId="{A7119377-C3BD-47DF-977E-CEB714167EA3}" type="presParOf" srcId="{56FFBEEE-12D6-4725-86A3-B6D7D4725BA3}" destId="{551C5CE6-778C-49C2-9897-5E56CF02E37E}" srcOrd="5" destOrd="0" presId="urn:microsoft.com/office/officeart/2005/8/layout/vProcess5"/>
    <dgm:cxn modelId="{D4B0A017-F052-4DCB-A60D-63EE124FBAE5}" type="presParOf" srcId="{56FFBEEE-12D6-4725-86A3-B6D7D4725BA3}" destId="{FE55998C-879A-4481-98E8-EB1559F91726}" srcOrd="6" destOrd="0" presId="urn:microsoft.com/office/officeart/2005/8/layout/vProcess5"/>
    <dgm:cxn modelId="{0D26BDE2-16D7-4E39-9EB3-3F591FD6E3C4}" type="presParOf" srcId="{56FFBEEE-12D6-4725-86A3-B6D7D4725BA3}" destId="{1F5FC74A-6C9F-4FDD-9EF5-62D115E1E447}" srcOrd="7" destOrd="0" presId="urn:microsoft.com/office/officeart/2005/8/layout/vProcess5"/>
    <dgm:cxn modelId="{B770A649-49B3-4CA2-ACC8-7D2F11F7CD40}" type="presParOf" srcId="{56FFBEEE-12D6-4725-86A3-B6D7D4725BA3}" destId="{65734359-27F9-46DD-B004-E6C44AE5EB22}" srcOrd="8" destOrd="0" presId="urn:microsoft.com/office/officeart/2005/8/layout/vProcess5"/>
    <dgm:cxn modelId="{0CD635CF-6011-4377-A6FA-184ABBDE01D2}" type="presParOf" srcId="{56FFBEEE-12D6-4725-86A3-B6D7D4725BA3}" destId="{A4CAF8E2-2FB4-4806-84DA-BFA41C2D0A11}" srcOrd="9" destOrd="0" presId="urn:microsoft.com/office/officeart/2005/8/layout/vProcess5"/>
    <dgm:cxn modelId="{5AFD10C8-CF4B-4DF3-B98B-C4D524388C7F}" type="presParOf" srcId="{56FFBEEE-12D6-4725-86A3-B6D7D4725BA3}" destId="{5D964F4F-79F9-44E4-880C-38C5C788E0A9}" srcOrd="10" destOrd="0" presId="urn:microsoft.com/office/officeart/2005/8/layout/vProcess5"/>
    <dgm:cxn modelId="{5FA6D503-B05D-4FE5-9C9C-725E73A36E49}" type="presParOf" srcId="{56FFBEEE-12D6-4725-86A3-B6D7D4725BA3}" destId="{DABE0567-51B5-4E03-A27F-A7D0476D662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85B90-8850-4B48-B446-542CF7A84090}" type="doc">
      <dgm:prSet loTypeId="urn:microsoft.com/office/officeart/2005/8/layout/cycle7" loCatId="cycle" qsTypeId="urn:microsoft.com/office/officeart/2005/8/quickstyle/simple2" qsCatId="simple" csTypeId="urn:microsoft.com/office/officeart/2005/8/colors/accent1_1" csCatId="accent1" phldr="1"/>
      <dgm:spPr/>
      <dgm:t>
        <a:bodyPr/>
        <a:lstStyle/>
        <a:p>
          <a:endParaRPr lang="es-EC"/>
        </a:p>
      </dgm:t>
    </dgm:pt>
    <dgm:pt modelId="{E079437C-7663-4D48-910A-BABC014D0707}">
      <dgm:prSet phldrT="[Texto]"/>
      <dgm:spPr/>
      <dgm:t>
        <a:bodyPr/>
        <a:lstStyle/>
        <a:p>
          <a:r>
            <a:rPr lang="es-EC" dirty="0" smtClean="0"/>
            <a:t>Eliminar el desperdicio</a:t>
          </a:r>
          <a:endParaRPr lang="es-EC" dirty="0"/>
        </a:p>
      </dgm:t>
    </dgm:pt>
    <dgm:pt modelId="{F05AD124-D266-4ABE-A1FB-299D4D4CA913}" type="parTrans" cxnId="{4AFC6B45-8365-4E72-89DF-819E511E8A6E}">
      <dgm:prSet/>
      <dgm:spPr/>
      <dgm:t>
        <a:bodyPr/>
        <a:lstStyle/>
        <a:p>
          <a:endParaRPr lang="es-EC"/>
        </a:p>
      </dgm:t>
    </dgm:pt>
    <dgm:pt modelId="{AF8F9391-C272-42DF-922B-12A6BC3A5E59}" type="sibTrans" cxnId="{4AFC6B45-8365-4E72-89DF-819E511E8A6E}">
      <dgm:prSet/>
      <dgm:spPr/>
      <dgm:t>
        <a:bodyPr/>
        <a:lstStyle/>
        <a:p>
          <a:endParaRPr lang="es-EC"/>
        </a:p>
      </dgm:t>
    </dgm:pt>
    <dgm:pt modelId="{AD1D5748-8529-419C-8D17-930008412661}">
      <dgm:prSet phldrT="[Texto]"/>
      <dgm:spPr/>
      <dgm:t>
        <a:bodyPr/>
        <a:lstStyle/>
        <a:p>
          <a:r>
            <a:rPr lang="es-EC" dirty="0" smtClean="0"/>
            <a:t>Incremento de Ingresos Económicos </a:t>
          </a:r>
          <a:endParaRPr lang="es-EC" dirty="0"/>
        </a:p>
      </dgm:t>
    </dgm:pt>
    <dgm:pt modelId="{7B5CEBC9-3800-4684-B190-86D402FEEAF3}" type="parTrans" cxnId="{84F9D481-5E95-4CEA-9EAF-9C679DE0DF4A}">
      <dgm:prSet/>
      <dgm:spPr/>
      <dgm:t>
        <a:bodyPr/>
        <a:lstStyle/>
        <a:p>
          <a:endParaRPr lang="es-EC"/>
        </a:p>
      </dgm:t>
    </dgm:pt>
    <dgm:pt modelId="{1372357A-DB30-4C18-835B-F31CD9C047B2}" type="sibTrans" cxnId="{84F9D481-5E95-4CEA-9EAF-9C679DE0DF4A}">
      <dgm:prSet/>
      <dgm:spPr/>
      <dgm:t>
        <a:bodyPr/>
        <a:lstStyle/>
        <a:p>
          <a:endParaRPr lang="es-EC"/>
        </a:p>
      </dgm:t>
    </dgm:pt>
    <dgm:pt modelId="{E8EEFE17-E23B-43DD-A6FB-4C3DBC79A396}">
      <dgm:prSet phldrT="[Texto]"/>
      <dgm:spPr/>
      <dgm:t>
        <a:bodyPr/>
        <a:lstStyle/>
        <a:p>
          <a:r>
            <a:rPr lang="es-EC" dirty="0" smtClean="0"/>
            <a:t>Evitar Rivalidad Entre Productores</a:t>
          </a:r>
          <a:endParaRPr lang="es-EC" dirty="0"/>
        </a:p>
      </dgm:t>
    </dgm:pt>
    <dgm:pt modelId="{3206C74F-0BE8-4E04-9D1E-C887532E88C6}" type="parTrans" cxnId="{A1B9BDED-2240-4FDC-879E-EB51B150EC95}">
      <dgm:prSet/>
      <dgm:spPr/>
      <dgm:t>
        <a:bodyPr/>
        <a:lstStyle/>
        <a:p>
          <a:endParaRPr lang="es-EC"/>
        </a:p>
      </dgm:t>
    </dgm:pt>
    <dgm:pt modelId="{B6A2B131-E966-403C-91C8-27EF71F41F49}" type="sibTrans" cxnId="{A1B9BDED-2240-4FDC-879E-EB51B150EC95}">
      <dgm:prSet/>
      <dgm:spPr/>
      <dgm:t>
        <a:bodyPr/>
        <a:lstStyle/>
        <a:p>
          <a:endParaRPr lang="es-EC"/>
        </a:p>
      </dgm:t>
    </dgm:pt>
    <dgm:pt modelId="{54752651-7557-4D67-A5B4-267A83B1BECE}" type="pres">
      <dgm:prSet presAssocID="{B4285B90-8850-4B48-B446-542CF7A84090}" presName="Name0" presStyleCnt="0">
        <dgm:presLayoutVars>
          <dgm:dir/>
          <dgm:resizeHandles val="exact"/>
        </dgm:presLayoutVars>
      </dgm:prSet>
      <dgm:spPr/>
      <dgm:t>
        <a:bodyPr/>
        <a:lstStyle/>
        <a:p>
          <a:endParaRPr lang="es-EC"/>
        </a:p>
      </dgm:t>
    </dgm:pt>
    <dgm:pt modelId="{B4E53D55-7A06-4BBF-9DC8-AF86A6E6CD9F}" type="pres">
      <dgm:prSet presAssocID="{E079437C-7663-4D48-910A-BABC014D0707}" presName="node" presStyleLbl="node1" presStyleIdx="0" presStyleCnt="3">
        <dgm:presLayoutVars>
          <dgm:bulletEnabled val="1"/>
        </dgm:presLayoutVars>
      </dgm:prSet>
      <dgm:spPr/>
      <dgm:t>
        <a:bodyPr/>
        <a:lstStyle/>
        <a:p>
          <a:endParaRPr lang="es-EC"/>
        </a:p>
      </dgm:t>
    </dgm:pt>
    <dgm:pt modelId="{B47099EE-CCBF-40E8-ADE2-8C098A65C8D6}" type="pres">
      <dgm:prSet presAssocID="{AF8F9391-C272-42DF-922B-12A6BC3A5E59}" presName="sibTrans" presStyleLbl="sibTrans2D1" presStyleIdx="0" presStyleCnt="3"/>
      <dgm:spPr/>
      <dgm:t>
        <a:bodyPr/>
        <a:lstStyle/>
        <a:p>
          <a:endParaRPr lang="es-EC"/>
        </a:p>
      </dgm:t>
    </dgm:pt>
    <dgm:pt modelId="{705F987C-B44D-47A6-92BE-FD2EA238DBF7}" type="pres">
      <dgm:prSet presAssocID="{AF8F9391-C272-42DF-922B-12A6BC3A5E59}" presName="connectorText" presStyleLbl="sibTrans2D1" presStyleIdx="0" presStyleCnt="3"/>
      <dgm:spPr/>
      <dgm:t>
        <a:bodyPr/>
        <a:lstStyle/>
        <a:p>
          <a:endParaRPr lang="es-EC"/>
        </a:p>
      </dgm:t>
    </dgm:pt>
    <dgm:pt modelId="{38ABA7FC-920F-43FE-9F59-CC1D339D7264}" type="pres">
      <dgm:prSet presAssocID="{AD1D5748-8529-419C-8D17-930008412661}" presName="node" presStyleLbl="node1" presStyleIdx="1" presStyleCnt="3">
        <dgm:presLayoutVars>
          <dgm:bulletEnabled val="1"/>
        </dgm:presLayoutVars>
      </dgm:prSet>
      <dgm:spPr/>
      <dgm:t>
        <a:bodyPr/>
        <a:lstStyle/>
        <a:p>
          <a:endParaRPr lang="es-EC"/>
        </a:p>
      </dgm:t>
    </dgm:pt>
    <dgm:pt modelId="{8DB7658C-C7EE-4619-B0CF-B897621A0F09}" type="pres">
      <dgm:prSet presAssocID="{1372357A-DB30-4C18-835B-F31CD9C047B2}" presName="sibTrans" presStyleLbl="sibTrans2D1" presStyleIdx="1" presStyleCnt="3"/>
      <dgm:spPr/>
      <dgm:t>
        <a:bodyPr/>
        <a:lstStyle/>
        <a:p>
          <a:endParaRPr lang="es-EC"/>
        </a:p>
      </dgm:t>
    </dgm:pt>
    <dgm:pt modelId="{669C1000-A652-4979-9D20-DF60C4CCC73C}" type="pres">
      <dgm:prSet presAssocID="{1372357A-DB30-4C18-835B-F31CD9C047B2}" presName="connectorText" presStyleLbl="sibTrans2D1" presStyleIdx="1" presStyleCnt="3"/>
      <dgm:spPr/>
      <dgm:t>
        <a:bodyPr/>
        <a:lstStyle/>
        <a:p>
          <a:endParaRPr lang="es-EC"/>
        </a:p>
      </dgm:t>
    </dgm:pt>
    <dgm:pt modelId="{4AE23C29-4AC5-49C6-85D2-641BD6E5F035}" type="pres">
      <dgm:prSet presAssocID="{E8EEFE17-E23B-43DD-A6FB-4C3DBC79A396}" presName="node" presStyleLbl="node1" presStyleIdx="2" presStyleCnt="3">
        <dgm:presLayoutVars>
          <dgm:bulletEnabled val="1"/>
        </dgm:presLayoutVars>
      </dgm:prSet>
      <dgm:spPr/>
      <dgm:t>
        <a:bodyPr/>
        <a:lstStyle/>
        <a:p>
          <a:endParaRPr lang="es-EC"/>
        </a:p>
      </dgm:t>
    </dgm:pt>
    <dgm:pt modelId="{19AAE108-FD07-4006-937A-99816B39CAB1}" type="pres">
      <dgm:prSet presAssocID="{B6A2B131-E966-403C-91C8-27EF71F41F49}" presName="sibTrans" presStyleLbl="sibTrans2D1" presStyleIdx="2" presStyleCnt="3"/>
      <dgm:spPr/>
      <dgm:t>
        <a:bodyPr/>
        <a:lstStyle/>
        <a:p>
          <a:endParaRPr lang="es-EC"/>
        </a:p>
      </dgm:t>
    </dgm:pt>
    <dgm:pt modelId="{0345148E-0D2E-4E5E-98CB-321F896920E4}" type="pres">
      <dgm:prSet presAssocID="{B6A2B131-E966-403C-91C8-27EF71F41F49}" presName="connectorText" presStyleLbl="sibTrans2D1" presStyleIdx="2" presStyleCnt="3"/>
      <dgm:spPr/>
      <dgm:t>
        <a:bodyPr/>
        <a:lstStyle/>
        <a:p>
          <a:endParaRPr lang="es-EC"/>
        </a:p>
      </dgm:t>
    </dgm:pt>
  </dgm:ptLst>
  <dgm:cxnLst>
    <dgm:cxn modelId="{3398131F-8726-460E-AAE0-430C056A9A05}" type="presOf" srcId="{1372357A-DB30-4C18-835B-F31CD9C047B2}" destId="{669C1000-A652-4979-9D20-DF60C4CCC73C}" srcOrd="1" destOrd="0" presId="urn:microsoft.com/office/officeart/2005/8/layout/cycle7"/>
    <dgm:cxn modelId="{25F6323B-A68A-41A7-8683-C477478E2F38}" type="presOf" srcId="{B4285B90-8850-4B48-B446-542CF7A84090}" destId="{54752651-7557-4D67-A5B4-267A83B1BECE}" srcOrd="0" destOrd="0" presId="urn:microsoft.com/office/officeart/2005/8/layout/cycle7"/>
    <dgm:cxn modelId="{A7691280-F68F-435F-AA34-B38256BD947B}" type="presOf" srcId="{AD1D5748-8529-419C-8D17-930008412661}" destId="{38ABA7FC-920F-43FE-9F59-CC1D339D7264}" srcOrd="0" destOrd="0" presId="urn:microsoft.com/office/officeart/2005/8/layout/cycle7"/>
    <dgm:cxn modelId="{8D4FC7E7-D1DD-4FE8-B1A3-4D8DD4222B2E}" type="presOf" srcId="{AF8F9391-C272-42DF-922B-12A6BC3A5E59}" destId="{705F987C-B44D-47A6-92BE-FD2EA238DBF7}" srcOrd="1" destOrd="0" presId="urn:microsoft.com/office/officeart/2005/8/layout/cycle7"/>
    <dgm:cxn modelId="{A1B9BDED-2240-4FDC-879E-EB51B150EC95}" srcId="{B4285B90-8850-4B48-B446-542CF7A84090}" destId="{E8EEFE17-E23B-43DD-A6FB-4C3DBC79A396}" srcOrd="2" destOrd="0" parTransId="{3206C74F-0BE8-4E04-9D1E-C887532E88C6}" sibTransId="{B6A2B131-E966-403C-91C8-27EF71F41F49}"/>
    <dgm:cxn modelId="{4AFC6B45-8365-4E72-89DF-819E511E8A6E}" srcId="{B4285B90-8850-4B48-B446-542CF7A84090}" destId="{E079437C-7663-4D48-910A-BABC014D0707}" srcOrd="0" destOrd="0" parTransId="{F05AD124-D266-4ABE-A1FB-299D4D4CA913}" sibTransId="{AF8F9391-C272-42DF-922B-12A6BC3A5E59}"/>
    <dgm:cxn modelId="{E21C29BC-A56F-478C-86DF-E03821AE6B2D}" type="presOf" srcId="{E8EEFE17-E23B-43DD-A6FB-4C3DBC79A396}" destId="{4AE23C29-4AC5-49C6-85D2-641BD6E5F035}" srcOrd="0" destOrd="0" presId="urn:microsoft.com/office/officeart/2005/8/layout/cycle7"/>
    <dgm:cxn modelId="{710223C6-B888-44B1-9CE2-15986509544B}" type="presOf" srcId="{1372357A-DB30-4C18-835B-F31CD9C047B2}" destId="{8DB7658C-C7EE-4619-B0CF-B897621A0F09}" srcOrd="0" destOrd="0" presId="urn:microsoft.com/office/officeart/2005/8/layout/cycle7"/>
    <dgm:cxn modelId="{84F9D481-5E95-4CEA-9EAF-9C679DE0DF4A}" srcId="{B4285B90-8850-4B48-B446-542CF7A84090}" destId="{AD1D5748-8529-419C-8D17-930008412661}" srcOrd="1" destOrd="0" parTransId="{7B5CEBC9-3800-4684-B190-86D402FEEAF3}" sibTransId="{1372357A-DB30-4C18-835B-F31CD9C047B2}"/>
    <dgm:cxn modelId="{8CA6EEB0-6908-49FD-BDE2-6CF8E0B7F97A}" type="presOf" srcId="{AF8F9391-C272-42DF-922B-12A6BC3A5E59}" destId="{B47099EE-CCBF-40E8-ADE2-8C098A65C8D6}" srcOrd="0" destOrd="0" presId="urn:microsoft.com/office/officeart/2005/8/layout/cycle7"/>
    <dgm:cxn modelId="{B95A8273-75BF-4439-83E6-6AEF018E0522}" type="presOf" srcId="{B6A2B131-E966-403C-91C8-27EF71F41F49}" destId="{0345148E-0D2E-4E5E-98CB-321F896920E4}" srcOrd="1" destOrd="0" presId="urn:microsoft.com/office/officeart/2005/8/layout/cycle7"/>
    <dgm:cxn modelId="{3270042A-DFC9-4AE9-B259-ABFC90172070}" type="presOf" srcId="{E079437C-7663-4D48-910A-BABC014D0707}" destId="{B4E53D55-7A06-4BBF-9DC8-AF86A6E6CD9F}" srcOrd="0" destOrd="0" presId="urn:microsoft.com/office/officeart/2005/8/layout/cycle7"/>
    <dgm:cxn modelId="{669230E7-E53A-4F22-A812-361A99596FCD}" type="presOf" srcId="{B6A2B131-E966-403C-91C8-27EF71F41F49}" destId="{19AAE108-FD07-4006-937A-99816B39CAB1}" srcOrd="0" destOrd="0" presId="urn:microsoft.com/office/officeart/2005/8/layout/cycle7"/>
    <dgm:cxn modelId="{51217656-13C8-48D0-AA0F-AA9018189BE7}" type="presParOf" srcId="{54752651-7557-4D67-A5B4-267A83B1BECE}" destId="{B4E53D55-7A06-4BBF-9DC8-AF86A6E6CD9F}" srcOrd="0" destOrd="0" presId="urn:microsoft.com/office/officeart/2005/8/layout/cycle7"/>
    <dgm:cxn modelId="{D623494C-C919-471C-B95F-F371E0312B2E}" type="presParOf" srcId="{54752651-7557-4D67-A5B4-267A83B1BECE}" destId="{B47099EE-CCBF-40E8-ADE2-8C098A65C8D6}" srcOrd="1" destOrd="0" presId="urn:microsoft.com/office/officeart/2005/8/layout/cycle7"/>
    <dgm:cxn modelId="{7FA86420-32AD-49E2-892B-60B7B5172E77}" type="presParOf" srcId="{B47099EE-CCBF-40E8-ADE2-8C098A65C8D6}" destId="{705F987C-B44D-47A6-92BE-FD2EA238DBF7}" srcOrd="0" destOrd="0" presId="urn:microsoft.com/office/officeart/2005/8/layout/cycle7"/>
    <dgm:cxn modelId="{91B0E428-F8A9-48CE-9A15-BC05DF61E8F1}" type="presParOf" srcId="{54752651-7557-4D67-A5B4-267A83B1BECE}" destId="{38ABA7FC-920F-43FE-9F59-CC1D339D7264}" srcOrd="2" destOrd="0" presId="urn:microsoft.com/office/officeart/2005/8/layout/cycle7"/>
    <dgm:cxn modelId="{7E192F01-F288-4B51-AD84-A52AAE1A9E8B}" type="presParOf" srcId="{54752651-7557-4D67-A5B4-267A83B1BECE}" destId="{8DB7658C-C7EE-4619-B0CF-B897621A0F09}" srcOrd="3" destOrd="0" presId="urn:microsoft.com/office/officeart/2005/8/layout/cycle7"/>
    <dgm:cxn modelId="{564E52B8-7F0B-4196-80A6-96B85E746CA1}" type="presParOf" srcId="{8DB7658C-C7EE-4619-B0CF-B897621A0F09}" destId="{669C1000-A652-4979-9D20-DF60C4CCC73C}" srcOrd="0" destOrd="0" presId="urn:microsoft.com/office/officeart/2005/8/layout/cycle7"/>
    <dgm:cxn modelId="{377F7D95-2543-4BC8-BD51-ACEFD6956C0D}" type="presParOf" srcId="{54752651-7557-4D67-A5B4-267A83B1BECE}" destId="{4AE23C29-4AC5-49C6-85D2-641BD6E5F035}" srcOrd="4" destOrd="0" presId="urn:microsoft.com/office/officeart/2005/8/layout/cycle7"/>
    <dgm:cxn modelId="{B6DD5DEF-512A-400B-B065-E313EA43B448}" type="presParOf" srcId="{54752651-7557-4D67-A5B4-267A83B1BECE}" destId="{19AAE108-FD07-4006-937A-99816B39CAB1}" srcOrd="5" destOrd="0" presId="urn:microsoft.com/office/officeart/2005/8/layout/cycle7"/>
    <dgm:cxn modelId="{33D4CB6F-ACA3-4CD5-8CFC-1B3D73817D57}" type="presParOf" srcId="{19AAE108-FD07-4006-937A-99816B39CAB1}" destId="{0345148E-0D2E-4E5E-98CB-321F896920E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048CA-7281-4C5D-B230-111440E46E51}" type="doc">
      <dgm:prSet loTypeId="urn:microsoft.com/office/officeart/2005/8/layout/matrix3" loCatId="matrix" qsTypeId="urn:microsoft.com/office/officeart/2005/8/quickstyle/simple5" qsCatId="simple" csTypeId="urn:microsoft.com/office/officeart/2005/8/colors/colorful4" csCatId="colorful" phldr="1"/>
      <dgm:spPr/>
      <dgm:t>
        <a:bodyPr/>
        <a:lstStyle/>
        <a:p>
          <a:endParaRPr lang="es-EC"/>
        </a:p>
      </dgm:t>
    </dgm:pt>
    <dgm:pt modelId="{AD256B67-8E57-4566-8CDF-1E73566847D9}">
      <dgm:prSet phldrT="[Texto]"/>
      <dgm:spPr/>
      <dgm:t>
        <a:bodyPr/>
        <a:lstStyle/>
        <a:p>
          <a:r>
            <a:rPr lang="es-EC" dirty="0" smtClean="0">
              <a:solidFill>
                <a:schemeClr val="tx2"/>
              </a:solidFill>
            </a:rPr>
            <a:t>Asociaciones, mínimo cinco personas naturales</a:t>
          </a:r>
          <a:endParaRPr lang="es-EC" dirty="0">
            <a:solidFill>
              <a:schemeClr val="tx2"/>
            </a:solidFill>
          </a:endParaRPr>
        </a:p>
      </dgm:t>
    </dgm:pt>
    <dgm:pt modelId="{D644A9CE-B3AA-4EEA-94CA-5C7C54EB48B7}" type="parTrans" cxnId="{E6AF99FD-D598-4514-B2F2-059DEB09A17B}">
      <dgm:prSet/>
      <dgm:spPr/>
      <dgm:t>
        <a:bodyPr/>
        <a:lstStyle/>
        <a:p>
          <a:endParaRPr lang="es-EC">
            <a:solidFill>
              <a:schemeClr val="tx2"/>
            </a:solidFill>
          </a:endParaRPr>
        </a:p>
      </dgm:t>
    </dgm:pt>
    <dgm:pt modelId="{1CA16565-CED1-4C94-969B-25386F288E13}" type="sibTrans" cxnId="{E6AF99FD-D598-4514-B2F2-059DEB09A17B}">
      <dgm:prSet/>
      <dgm:spPr/>
      <dgm:t>
        <a:bodyPr/>
        <a:lstStyle/>
        <a:p>
          <a:endParaRPr lang="es-EC">
            <a:solidFill>
              <a:schemeClr val="tx2"/>
            </a:solidFill>
          </a:endParaRPr>
        </a:p>
      </dgm:t>
    </dgm:pt>
    <dgm:pt modelId="{D0ADFCBF-9517-4FF7-BAAE-76551A51DFA9}">
      <dgm:prSet phldrT="[Texto]"/>
      <dgm:spPr/>
      <dgm:t>
        <a:bodyPr/>
        <a:lstStyle/>
        <a:p>
          <a:r>
            <a:rPr lang="es-EC" dirty="0" smtClean="0">
              <a:solidFill>
                <a:schemeClr val="tx2"/>
              </a:solidFill>
            </a:rPr>
            <a:t>Socios ilimitados. El consejo selecciona directivos</a:t>
          </a:r>
          <a:endParaRPr lang="es-EC" dirty="0">
            <a:solidFill>
              <a:schemeClr val="tx2"/>
            </a:solidFill>
          </a:endParaRPr>
        </a:p>
      </dgm:t>
    </dgm:pt>
    <dgm:pt modelId="{8AD972CD-D1AA-4BE4-9923-F48F8B0E7396}" type="parTrans" cxnId="{FF2D2C37-4FA9-425A-9DE6-B78D038F3E3A}">
      <dgm:prSet/>
      <dgm:spPr/>
      <dgm:t>
        <a:bodyPr/>
        <a:lstStyle/>
        <a:p>
          <a:endParaRPr lang="es-EC">
            <a:solidFill>
              <a:schemeClr val="tx2"/>
            </a:solidFill>
          </a:endParaRPr>
        </a:p>
      </dgm:t>
    </dgm:pt>
    <dgm:pt modelId="{0152D3A5-0464-4AE7-980A-C797B579C527}" type="sibTrans" cxnId="{FF2D2C37-4FA9-425A-9DE6-B78D038F3E3A}">
      <dgm:prSet/>
      <dgm:spPr/>
      <dgm:t>
        <a:bodyPr/>
        <a:lstStyle/>
        <a:p>
          <a:endParaRPr lang="es-EC">
            <a:solidFill>
              <a:schemeClr val="tx2"/>
            </a:solidFill>
          </a:endParaRPr>
        </a:p>
      </dgm:t>
    </dgm:pt>
    <dgm:pt modelId="{7E2DC5F7-71C1-4F0F-8BF0-EA2FC954E36A}">
      <dgm:prSet phldrT="[Texto]"/>
      <dgm:spPr/>
      <dgm:t>
        <a:bodyPr/>
        <a:lstStyle/>
        <a:p>
          <a:r>
            <a:rPr lang="es-EC" dirty="0" smtClean="0">
              <a:solidFill>
                <a:schemeClr val="tx2"/>
              </a:solidFill>
            </a:rPr>
            <a:t>Beneficio, para compras publicas, tienen preferencia</a:t>
          </a:r>
          <a:endParaRPr lang="es-EC" dirty="0">
            <a:solidFill>
              <a:schemeClr val="tx2"/>
            </a:solidFill>
          </a:endParaRPr>
        </a:p>
      </dgm:t>
    </dgm:pt>
    <dgm:pt modelId="{B9147335-BFB3-4EC3-A340-6C47BF8DC77B}" type="parTrans" cxnId="{C0E16A3F-D34D-4EEC-8C6D-25F14D1EC6C9}">
      <dgm:prSet/>
      <dgm:spPr/>
      <dgm:t>
        <a:bodyPr/>
        <a:lstStyle/>
        <a:p>
          <a:endParaRPr lang="es-EC">
            <a:solidFill>
              <a:schemeClr val="tx2"/>
            </a:solidFill>
          </a:endParaRPr>
        </a:p>
      </dgm:t>
    </dgm:pt>
    <dgm:pt modelId="{6C789888-4D0E-40D5-A5CC-FF72D6579EE7}" type="sibTrans" cxnId="{C0E16A3F-D34D-4EEC-8C6D-25F14D1EC6C9}">
      <dgm:prSet/>
      <dgm:spPr/>
      <dgm:t>
        <a:bodyPr/>
        <a:lstStyle/>
        <a:p>
          <a:endParaRPr lang="es-EC">
            <a:solidFill>
              <a:schemeClr val="tx2"/>
            </a:solidFill>
          </a:endParaRPr>
        </a:p>
      </dgm:t>
    </dgm:pt>
    <dgm:pt modelId="{FB28DF43-18EA-4DA6-BC6D-7F503CC9E95E}">
      <dgm:prSet phldrT="[Texto]"/>
      <dgm:spPr/>
      <dgm:t>
        <a:bodyPr/>
        <a:lstStyle/>
        <a:p>
          <a:r>
            <a:rPr lang="es-EC" dirty="0" smtClean="0">
              <a:solidFill>
                <a:schemeClr val="tx2"/>
              </a:solidFill>
            </a:rPr>
            <a:t>Fondo Irrepartible de Reserva Legal</a:t>
          </a:r>
          <a:endParaRPr lang="es-EC" dirty="0">
            <a:solidFill>
              <a:schemeClr val="tx2"/>
            </a:solidFill>
          </a:endParaRPr>
        </a:p>
      </dgm:t>
    </dgm:pt>
    <dgm:pt modelId="{66A2CAFB-9224-452E-BEA3-87F044470D6D}" type="parTrans" cxnId="{27264836-112C-44A1-878A-EECE81AD661C}">
      <dgm:prSet/>
      <dgm:spPr/>
      <dgm:t>
        <a:bodyPr/>
        <a:lstStyle/>
        <a:p>
          <a:endParaRPr lang="es-EC">
            <a:solidFill>
              <a:schemeClr val="tx2"/>
            </a:solidFill>
          </a:endParaRPr>
        </a:p>
      </dgm:t>
    </dgm:pt>
    <dgm:pt modelId="{54C041C3-C720-4B54-B219-F54DE7A9E5BA}" type="sibTrans" cxnId="{27264836-112C-44A1-878A-EECE81AD661C}">
      <dgm:prSet/>
      <dgm:spPr/>
      <dgm:t>
        <a:bodyPr/>
        <a:lstStyle/>
        <a:p>
          <a:endParaRPr lang="es-EC">
            <a:solidFill>
              <a:schemeClr val="tx2"/>
            </a:solidFill>
          </a:endParaRPr>
        </a:p>
      </dgm:t>
    </dgm:pt>
    <dgm:pt modelId="{15C25D59-D577-491A-B65E-6D756401DABE}" type="pres">
      <dgm:prSet presAssocID="{782048CA-7281-4C5D-B230-111440E46E51}" presName="matrix" presStyleCnt="0">
        <dgm:presLayoutVars>
          <dgm:chMax val="1"/>
          <dgm:dir/>
          <dgm:resizeHandles val="exact"/>
        </dgm:presLayoutVars>
      </dgm:prSet>
      <dgm:spPr/>
      <dgm:t>
        <a:bodyPr/>
        <a:lstStyle/>
        <a:p>
          <a:endParaRPr lang="es-EC"/>
        </a:p>
      </dgm:t>
    </dgm:pt>
    <dgm:pt modelId="{BD6B8069-E70A-4C4C-8A6C-0B63DAE85262}" type="pres">
      <dgm:prSet presAssocID="{782048CA-7281-4C5D-B230-111440E46E51}" presName="diamond" presStyleLbl="bgShp" presStyleIdx="0" presStyleCnt="1"/>
      <dgm:spPr/>
    </dgm:pt>
    <dgm:pt modelId="{D4024D45-9D6F-402D-A0ED-7186EE590AB5}" type="pres">
      <dgm:prSet presAssocID="{782048CA-7281-4C5D-B230-111440E46E51}" presName="quad1" presStyleLbl="node1" presStyleIdx="0" presStyleCnt="4">
        <dgm:presLayoutVars>
          <dgm:chMax val="0"/>
          <dgm:chPref val="0"/>
          <dgm:bulletEnabled val="1"/>
        </dgm:presLayoutVars>
      </dgm:prSet>
      <dgm:spPr/>
      <dgm:t>
        <a:bodyPr/>
        <a:lstStyle/>
        <a:p>
          <a:endParaRPr lang="es-EC"/>
        </a:p>
      </dgm:t>
    </dgm:pt>
    <dgm:pt modelId="{1297CF7C-8E43-46B1-B2E7-3A00CB28121A}" type="pres">
      <dgm:prSet presAssocID="{782048CA-7281-4C5D-B230-111440E46E51}" presName="quad2" presStyleLbl="node1" presStyleIdx="1" presStyleCnt="4">
        <dgm:presLayoutVars>
          <dgm:chMax val="0"/>
          <dgm:chPref val="0"/>
          <dgm:bulletEnabled val="1"/>
        </dgm:presLayoutVars>
      </dgm:prSet>
      <dgm:spPr/>
      <dgm:t>
        <a:bodyPr/>
        <a:lstStyle/>
        <a:p>
          <a:endParaRPr lang="es-EC"/>
        </a:p>
      </dgm:t>
    </dgm:pt>
    <dgm:pt modelId="{E9853C71-128B-42B6-B7EE-80A680755920}" type="pres">
      <dgm:prSet presAssocID="{782048CA-7281-4C5D-B230-111440E46E51}" presName="quad3" presStyleLbl="node1" presStyleIdx="2" presStyleCnt="4">
        <dgm:presLayoutVars>
          <dgm:chMax val="0"/>
          <dgm:chPref val="0"/>
          <dgm:bulletEnabled val="1"/>
        </dgm:presLayoutVars>
      </dgm:prSet>
      <dgm:spPr/>
      <dgm:t>
        <a:bodyPr/>
        <a:lstStyle/>
        <a:p>
          <a:endParaRPr lang="es-EC"/>
        </a:p>
      </dgm:t>
    </dgm:pt>
    <dgm:pt modelId="{438647CA-6FF6-43FC-AE5D-00577E3D468A}" type="pres">
      <dgm:prSet presAssocID="{782048CA-7281-4C5D-B230-111440E46E51}" presName="quad4" presStyleLbl="node1" presStyleIdx="3" presStyleCnt="4">
        <dgm:presLayoutVars>
          <dgm:chMax val="0"/>
          <dgm:chPref val="0"/>
          <dgm:bulletEnabled val="1"/>
        </dgm:presLayoutVars>
      </dgm:prSet>
      <dgm:spPr/>
      <dgm:t>
        <a:bodyPr/>
        <a:lstStyle/>
        <a:p>
          <a:endParaRPr lang="es-EC"/>
        </a:p>
      </dgm:t>
    </dgm:pt>
  </dgm:ptLst>
  <dgm:cxnLst>
    <dgm:cxn modelId="{27264836-112C-44A1-878A-EECE81AD661C}" srcId="{782048CA-7281-4C5D-B230-111440E46E51}" destId="{FB28DF43-18EA-4DA6-BC6D-7F503CC9E95E}" srcOrd="3" destOrd="0" parTransId="{66A2CAFB-9224-452E-BEA3-87F044470D6D}" sibTransId="{54C041C3-C720-4B54-B219-F54DE7A9E5BA}"/>
    <dgm:cxn modelId="{10DDA0D1-3939-4063-B991-3D972165839A}" type="presOf" srcId="{7E2DC5F7-71C1-4F0F-8BF0-EA2FC954E36A}" destId="{E9853C71-128B-42B6-B7EE-80A680755920}" srcOrd="0" destOrd="0" presId="urn:microsoft.com/office/officeart/2005/8/layout/matrix3"/>
    <dgm:cxn modelId="{C0E16A3F-D34D-4EEC-8C6D-25F14D1EC6C9}" srcId="{782048CA-7281-4C5D-B230-111440E46E51}" destId="{7E2DC5F7-71C1-4F0F-8BF0-EA2FC954E36A}" srcOrd="2" destOrd="0" parTransId="{B9147335-BFB3-4EC3-A340-6C47BF8DC77B}" sibTransId="{6C789888-4D0E-40D5-A5CC-FF72D6579EE7}"/>
    <dgm:cxn modelId="{6A7D7CC8-2573-4E2E-8C66-D80488A43F5C}" type="presOf" srcId="{FB28DF43-18EA-4DA6-BC6D-7F503CC9E95E}" destId="{438647CA-6FF6-43FC-AE5D-00577E3D468A}" srcOrd="0" destOrd="0" presId="urn:microsoft.com/office/officeart/2005/8/layout/matrix3"/>
    <dgm:cxn modelId="{6FD186E3-C82B-4F05-8D7B-A6DA33B71AFC}" type="presOf" srcId="{782048CA-7281-4C5D-B230-111440E46E51}" destId="{15C25D59-D577-491A-B65E-6D756401DABE}" srcOrd="0" destOrd="0" presId="urn:microsoft.com/office/officeart/2005/8/layout/matrix3"/>
    <dgm:cxn modelId="{560EDD7B-070B-43D0-B3E8-76E518C8C3E2}" type="presOf" srcId="{AD256B67-8E57-4566-8CDF-1E73566847D9}" destId="{D4024D45-9D6F-402D-A0ED-7186EE590AB5}" srcOrd="0" destOrd="0" presId="urn:microsoft.com/office/officeart/2005/8/layout/matrix3"/>
    <dgm:cxn modelId="{4D1C9955-6EB7-49A5-9E94-356522E17205}" type="presOf" srcId="{D0ADFCBF-9517-4FF7-BAAE-76551A51DFA9}" destId="{1297CF7C-8E43-46B1-B2E7-3A00CB28121A}" srcOrd="0" destOrd="0" presId="urn:microsoft.com/office/officeart/2005/8/layout/matrix3"/>
    <dgm:cxn modelId="{E6AF99FD-D598-4514-B2F2-059DEB09A17B}" srcId="{782048CA-7281-4C5D-B230-111440E46E51}" destId="{AD256B67-8E57-4566-8CDF-1E73566847D9}" srcOrd="0" destOrd="0" parTransId="{D644A9CE-B3AA-4EEA-94CA-5C7C54EB48B7}" sibTransId="{1CA16565-CED1-4C94-969B-25386F288E13}"/>
    <dgm:cxn modelId="{FF2D2C37-4FA9-425A-9DE6-B78D038F3E3A}" srcId="{782048CA-7281-4C5D-B230-111440E46E51}" destId="{D0ADFCBF-9517-4FF7-BAAE-76551A51DFA9}" srcOrd="1" destOrd="0" parTransId="{8AD972CD-D1AA-4BE4-9923-F48F8B0E7396}" sibTransId="{0152D3A5-0464-4AE7-980A-C797B579C527}"/>
    <dgm:cxn modelId="{C6FD5961-E0CF-449C-8AC7-76D705033590}" type="presParOf" srcId="{15C25D59-D577-491A-B65E-6D756401DABE}" destId="{BD6B8069-E70A-4C4C-8A6C-0B63DAE85262}" srcOrd="0" destOrd="0" presId="urn:microsoft.com/office/officeart/2005/8/layout/matrix3"/>
    <dgm:cxn modelId="{0925BC5D-506C-4EED-AED1-2A7D64859EE1}" type="presParOf" srcId="{15C25D59-D577-491A-B65E-6D756401DABE}" destId="{D4024D45-9D6F-402D-A0ED-7186EE590AB5}" srcOrd="1" destOrd="0" presId="urn:microsoft.com/office/officeart/2005/8/layout/matrix3"/>
    <dgm:cxn modelId="{EE5356DF-A794-44FC-8A30-E5172CFEE3CA}" type="presParOf" srcId="{15C25D59-D577-491A-B65E-6D756401DABE}" destId="{1297CF7C-8E43-46B1-B2E7-3A00CB28121A}" srcOrd="2" destOrd="0" presId="urn:microsoft.com/office/officeart/2005/8/layout/matrix3"/>
    <dgm:cxn modelId="{858306AC-498F-4E2F-8CC5-E79B58A48F82}" type="presParOf" srcId="{15C25D59-D577-491A-B65E-6D756401DABE}" destId="{E9853C71-128B-42B6-B7EE-80A680755920}" srcOrd="3" destOrd="0" presId="urn:microsoft.com/office/officeart/2005/8/layout/matrix3"/>
    <dgm:cxn modelId="{4965F2FA-FE61-4B48-A7D5-7F0380A6ECFC}" type="presParOf" srcId="{15C25D59-D577-491A-B65E-6D756401DABE}" destId="{438647CA-6FF6-43FC-AE5D-00577E3D468A}"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ADBA6A-5930-404F-978C-3067ED33B66B}" type="doc">
      <dgm:prSet loTypeId="urn:microsoft.com/office/officeart/2005/8/layout/default" loCatId="list" qsTypeId="urn:microsoft.com/office/officeart/2005/8/quickstyle/simple2" qsCatId="simple" csTypeId="urn:microsoft.com/office/officeart/2005/8/colors/accent0_1" csCatId="mainScheme" phldr="1"/>
      <dgm:spPr/>
      <dgm:t>
        <a:bodyPr/>
        <a:lstStyle/>
        <a:p>
          <a:endParaRPr lang="es-EC"/>
        </a:p>
      </dgm:t>
    </dgm:pt>
    <dgm:pt modelId="{39AC54DA-CC1C-4F26-8B36-DFBA0AE5E7AB}">
      <dgm:prSet phldrT="[Texto]"/>
      <dgm:spPr/>
      <dgm:t>
        <a:bodyPr/>
        <a:lstStyle/>
        <a:p>
          <a:r>
            <a:rPr lang="es-EC" dirty="0" smtClean="0"/>
            <a:t>Rivalidad entre competidores</a:t>
          </a:r>
          <a:endParaRPr lang="es-EC" dirty="0"/>
        </a:p>
      </dgm:t>
    </dgm:pt>
    <dgm:pt modelId="{19F3712F-1626-465F-95A1-9EB4C201BFA0}" type="parTrans" cxnId="{7A127994-FAB7-4C9C-9DCC-239F3ADC0D9E}">
      <dgm:prSet/>
      <dgm:spPr/>
      <dgm:t>
        <a:bodyPr/>
        <a:lstStyle/>
        <a:p>
          <a:endParaRPr lang="es-EC"/>
        </a:p>
      </dgm:t>
    </dgm:pt>
    <dgm:pt modelId="{92253DBE-C3AD-4949-9C97-49141DB48BDD}" type="sibTrans" cxnId="{7A127994-FAB7-4C9C-9DCC-239F3ADC0D9E}">
      <dgm:prSet/>
      <dgm:spPr/>
      <dgm:t>
        <a:bodyPr/>
        <a:lstStyle/>
        <a:p>
          <a:endParaRPr lang="es-EC"/>
        </a:p>
      </dgm:t>
    </dgm:pt>
    <dgm:pt modelId="{9A452CD1-50A4-4C65-8DD1-29EA5EE51D6E}">
      <dgm:prSet phldrT="[Texto]"/>
      <dgm:spPr/>
      <dgm:t>
        <a:bodyPr/>
        <a:lstStyle/>
        <a:p>
          <a:r>
            <a:rPr lang="es-EC" dirty="0" smtClean="0"/>
            <a:t>Amenaza de entrada de nuevos competidores</a:t>
          </a:r>
          <a:endParaRPr lang="es-EC" dirty="0"/>
        </a:p>
      </dgm:t>
    </dgm:pt>
    <dgm:pt modelId="{F1A6C6E6-F448-4590-9DD5-73509FB786E2}" type="parTrans" cxnId="{076FA249-D245-4810-AE8F-FD1869DBB377}">
      <dgm:prSet/>
      <dgm:spPr/>
      <dgm:t>
        <a:bodyPr/>
        <a:lstStyle/>
        <a:p>
          <a:endParaRPr lang="es-EC"/>
        </a:p>
      </dgm:t>
    </dgm:pt>
    <dgm:pt modelId="{9433F033-4ABA-4071-8D70-0B1B83441381}" type="sibTrans" cxnId="{076FA249-D245-4810-AE8F-FD1869DBB377}">
      <dgm:prSet/>
      <dgm:spPr/>
      <dgm:t>
        <a:bodyPr/>
        <a:lstStyle/>
        <a:p>
          <a:endParaRPr lang="es-EC"/>
        </a:p>
      </dgm:t>
    </dgm:pt>
    <dgm:pt modelId="{2C54FD6B-9162-44B7-986A-94480C0C43E8}">
      <dgm:prSet phldrT="[Texto]"/>
      <dgm:spPr/>
      <dgm:t>
        <a:bodyPr/>
        <a:lstStyle/>
        <a:p>
          <a:r>
            <a:rPr lang="es-EC" dirty="0" smtClean="0"/>
            <a:t>Amenaza de ingreso de productos sustitutos</a:t>
          </a:r>
          <a:endParaRPr lang="es-EC" dirty="0"/>
        </a:p>
      </dgm:t>
    </dgm:pt>
    <dgm:pt modelId="{4955D326-63D5-4ADE-9579-C2B69B150CCA}" type="parTrans" cxnId="{C81C3756-BC62-4D3B-B381-DBB0C42A8146}">
      <dgm:prSet/>
      <dgm:spPr/>
      <dgm:t>
        <a:bodyPr/>
        <a:lstStyle/>
        <a:p>
          <a:endParaRPr lang="es-EC"/>
        </a:p>
      </dgm:t>
    </dgm:pt>
    <dgm:pt modelId="{0A87B6A6-90F6-4607-8E11-84189804F063}" type="sibTrans" cxnId="{C81C3756-BC62-4D3B-B381-DBB0C42A8146}">
      <dgm:prSet/>
      <dgm:spPr/>
      <dgm:t>
        <a:bodyPr/>
        <a:lstStyle/>
        <a:p>
          <a:endParaRPr lang="es-EC"/>
        </a:p>
      </dgm:t>
    </dgm:pt>
    <dgm:pt modelId="{FFDB4B19-78BB-40AB-8530-59BD9CC33A78}">
      <dgm:prSet phldrT="[Texto]"/>
      <dgm:spPr/>
      <dgm:t>
        <a:bodyPr/>
        <a:lstStyle/>
        <a:p>
          <a:r>
            <a:rPr lang="es-EC" dirty="0" smtClean="0"/>
            <a:t>Poder de negociación de los proveedores</a:t>
          </a:r>
          <a:endParaRPr lang="es-EC" dirty="0"/>
        </a:p>
      </dgm:t>
    </dgm:pt>
    <dgm:pt modelId="{AEE895A3-6D71-42B7-84D7-F7FAE7317EBA}" type="parTrans" cxnId="{FD0FB2E8-7080-4216-B9A3-195FDFE09403}">
      <dgm:prSet/>
      <dgm:spPr/>
      <dgm:t>
        <a:bodyPr/>
        <a:lstStyle/>
        <a:p>
          <a:endParaRPr lang="es-EC"/>
        </a:p>
      </dgm:t>
    </dgm:pt>
    <dgm:pt modelId="{886E0A50-0280-453D-BEF0-16845100028A}" type="sibTrans" cxnId="{FD0FB2E8-7080-4216-B9A3-195FDFE09403}">
      <dgm:prSet/>
      <dgm:spPr/>
      <dgm:t>
        <a:bodyPr/>
        <a:lstStyle/>
        <a:p>
          <a:endParaRPr lang="es-EC"/>
        </a:p>
      </dgm:t>
    </dgm:pt>
    <dgm:pt modelId="{7B0CA65E-1C81-48F8-A05D-1C356643FD65}">
      <dgm:prSet phldrT="[Texto]"/>
      <dgm:spPr/>
      <dgm:t>
        <a:bodyPr/>
        <a:lstStyle/>
        <a:p>
          <a:r>
            <a:rPr lang="es-EC" dirty="0" smtClean="0"/>
            <a:t>Poder de negociación de los consumidores</a:t>
          </a:r>
          <a:endParaRPr lang="es-EC" dirty="0"/>
        </a:p>
      </dgm:t>
    </dgm:pt>
    <dgm:pt modelId="{C80F9793-3911-41BB-B68C-E3C10DCBB6D3}" type="parTrans" cxnId="{0785F5B6-60DA-4BEF-844B-7B730E4CC6E0}">
      <dgm:prSet/>
      <dgm:spPr/>
      <dgm:t>
        <a:bodyPr/>
        <a:lstStyle/>
        <a:p>
          <a:endParaRPr lang="es-EC"/>
        </a:p>
      </dgm:t>
    </dgm:pt>
    <dgm:pt modelId="{72D5ED64-6D5A-40D7-99C7-2792DD420ED9}" type="sibTrans" cxnId="{0785F5B6-60DA-4BEF-844B-7B730E4CC6E0}">
      <dgm:prSet/>
      <dgm:spPr/>
      <dgm:t>
        <a:bodyPr/>
        <a:lstStyle/>
        <a:p>
          <a:endParaRPr lang="es-EC"/>
        </a:p>
      </dgm:t>
    </dgm:pt>
    <dgm:pt modelId="{ED6B7034-A1F0-4AB9-A7B7-F5D146834502}" type="pres">
      <dgm:prSet presAssocID="{71ADBA6A-5930-404F-978C-3067ED33B66B}" presName="diagram" presStyleCnt="0">
        <dgm:presLayoutVars>
          <dgm:dir/>
          <dgm:resizeHandles val="exact"/>
        </dgm:presLayoutVars>
      </dgm:prSet>
      <dgm:spPr/>
      <dgm:t>
        <a:bodyPr/>
        <a:lstStyle/>
        <a:p>
          <a:endParaRPr lang="es-EC"/>
        </a:p>
      </dgm:t>
    </dgm:pt>
    <dgm:pt modelId="{B711A6B0-0790-423B-BE0E-69E4BAA83DAD}" type="pres">
      <dgm:prSet presAssocID="{39AC54DA-CC1C-4F26-8B36-DFBA0AE5E7AB}" presName="node" presStyleLbl="node1" presStyleIdx="0" presStyleCnt="5">
        <dgm:presLayoutVars>
          <dgm:bulletEnabled val="1"/>
        </dgm:presLayoutVars>
      </dgm:prSet>
      <dgm:spPr/>
      <dgm:t>
        <a:bodyPr/>
        <a:lstStyle/>
        <a:p>
          <a:endParaRPr lang="es-EC"/>
        </a:p>
      </dgm:t>
    </dgm:pt>
    <dgm:pt modelId="{36B01AF7-4BB7-4ADB-A4A5-FD57364BA659}" type="pres">
      <dgm:prSet presAssocID="{92253DBE-C3AD-4949-9C97-49141DB48BDD}" presName="sibTrans" presStyleCnt="0"/>
      <dgm:spPr/>
    </dgm:pt>
    <dgm:pt modelId="{CE56A25F-7667-45BB-BEF2-D863DA2B4299}" type="pres">
      <dgm:prSet presAssocID="{9A452CD1-50A4-4C65-8DD1-29EA5EE51D6E}" presName="node" presStyleLbl="node1" presStyleIdx="1" presStyleCnt="5">
        <dgm:presLayoutVars>
          <dgm:bulletEnabled val="1"/>
        </dgm:presLayoutVars>
      </dgm:prSet>
      <dgm:spPr/>
      <dgm:t>
        <a:bodyPr/>
        <a:lstStyle/>
        <a:p>
          <a:endParaRPr lang="es-EC"/>
        </a:p>
      </dgm:t>
    </dgm:pt>
    <dgm:pt modelId="{AEB34862-D6D8-44CA-B64D-7CE4C0662B98}" type="pres">
      <dgm:prSet presAssocID="{9433F033-4ABA-4071-8D70-0B1B83441381}" presName="sibTrans" presStyleCnt="0"/>
      <dgm:spPr/>
    </dgm:pt>
    <dgm:pt modelId="{194E401F-B26F-413D-A081-D8405052C21C}" type="pres">
      <dgm:prSet presAssocID="{2C54FD6B-9162-44B7-986A-94480C0C43E8}" presName="node" presStyleLbl="node1" presStyleIdx="2" presStyleCnt="5">
        <dgm:presLayoutVars>
          <dgm:bulletEnabled val="1"/>
        </dgm:presLayoutVars>
      </dgm:prSet>
      <dgm:spPr/>
      <dgm:t>
        <a:bodyPr/>
        <a:lstStyle/>
        <a:p>
          <a:endParaRPr lang="es-EC"/>
        </a:p>
      </dgm:t>
    </dgm:pt>
    <dgm:pt modelId="{0FC0078C-0659-4700-B1C7-D54E329C458C}" type="pres">
      <dgm:prSet presAssocID="{0A87B6A6-90F6-4607-8E11-84189804F063}" presName="sibTrans" presStyleCnt="0"/>
      <dgm:spPr/>
    </dgm:pt>
    <dgm:pt modelId="{BD442A7C-80F9-4719-BFBA-DF3BBD407CEA}" type="pres">
      <dgm:prSet presAssocID="{FFDB4B19-78BB-40AB-8530-59BD9CC33A78}" presName="node" presStyleLbl="node1" presStyleIdx="3" presStyleCnt="5">
        <dgm:presLayoutVars>
          <dgm:bulletEnabled val="1"/>
        </dgm:presLayoutVars>
      </dgm:prSet>
      <dgm:spPr/>
      <dgm:t>
        <a:bodyPr/>
        <a:lstStyle/>
        <a:p>
          <a:endParaRPr lang="es-EC"/>
        </a:p>
      </dgm:t>
    </dgm:pt>
    <dgm:pt modelId="{8F5CDFA2-FBFF-465E-BCE0-322F0520BF64}" type="pres">
      <dgm:prSet presAssocID="{886E0A50-0280-453D-BEF0-16845100028A}" presName="sibTrans" presStyleCnt="0"/>
      <dgm:spPr/>
    </dgm:pt>
    <dgm:pt modelId="{B3465B76-3BA1-4992-9BCD-A2CB92ECA8A9}" type="pres">
      <dgm:prSet presAssocID="{7B0CA65E-1C81-48F8-A05D-1C356643FD65}" presName="node" presStyleLbl="node1" presStyleIdx="4" presStyleCnt="5">
        <dgm:presLayoutVars>
          <dgm:bulletEnabled val="1"/>
        </dgm:presLayoutVars>
      </dgm:prSet>
      <dgm:spPr/>
      <dgm:t>
        <a:bodyPr/>
        <a:lstStyle/>
        <a:p>
          <a:endParaRPr lang="es-EC"/>
        </a:p>
      </dgm:t>
    </dgm:pt>
  </dgm:ptLst>
  <dgm:cxnLst>
    <dgm:cxn modelId="{076FA249-D245-4810-AE8F-FD1869DBB377}" srcId="{71ADBA6A-5930-404F-978C-3067ED33B66B}" destId="{9A452CD1-50A4-4C65-8DD1-29EA5EE51D6E}" srcOrd="1" destOrd="0" parTransId="{F1A6C6E6-F448-4590-9DD5-73509FB786E2}" sibTransId="{9433F033-4ABA-4071-8D70-0B1B83441381}"/>
    <dgm:cxn modelId="{BE3F0F15-CD3E-4C83-BDEB-8636DB32F831}" type="presOf" srcId="{2C54FD6B-9162-44B7-986A-94480C0C43E8}" destId="{194E401F-B26F-413D-A081-D8405052C21C}" srcOrd="0" destOrd="0" presId="urn:microsoft.com/office/officeart/2005/8/layout/default"/>
    <dgm:cxn modelId="{FD0FB2E8-7080-4216-B9A3-195FDFE09403}" srcId="{71ADBA6A-5930-404F-978C-3067ED33B66B}" destId="{FFDB4B19-78BB-40AB-8530-59BD9CC33A78}" srcOrd="3" destOrd="0" parTransId="{AEE895A3-6D71-42B7-84D7-F7FAE7317EBA}" sibTransId="{886E0A50-0280-453D-BEF0-16845100028A}"/>
    <dgm:cxn modelId="{DAA854E8-54A4-45EB-B6AC-B267D216AE72}" type="presOf" srcId="{9A452CD1-50A4-4C65-8DD1-29EA5EE51D6E}" destId="{CE56A25F-7667-45BB-BEF2-D863DA2B4299}" srcOrd="0" destOrd="0" presId="urn:microsoft.com/office/officeart/2005/8/layout/default"/>
    <dgm:cxn modelId="{0D871B49-5678-42EF-83F5-4C0D6755B1E0}" type="presOf" srcId="{7B0CA65E-1C81-48F8-A05D-1C356643FD65}" destId="{B3465B76-3BA1-4992-9BCD-A2CB92ECA8A9}" srcOrd="0" destOrd="0" presId="urn:microsoft.com/office/officeart/2005/8/layout/default"/>
    <dgm:cxn modelId="{0A7E605F-D476-4481-8E44-7A32BCBFEFE4}" type="presOf" srcId="{71ADBA6A-5930-404F-978C-3067ED33B66B}" destId="{ED6B7034-A1F0-4AB9-A7B7-F5D146834502}" srcOrd="0" destOrd="0" presId="urn:microsoft.com/office/officeart/2005/8/layout/default"/>
    <dgm:cxn modelId="{A8214F6C-AECF-4886-A420-E238E67C58E6}" type="presOf" srcId="{FFDB4B19-78BB-40AB-8530-59BD9CC33A78}" destId="{BD442A7C-80F9-4719-BFBA-DF3BBD407CEA}" srcOrd="0" destOrd="0" presId="urn:microsoft.com/office/officeart/2005/8/layout/default"/>
    <dgm:cxn modelId="{7A127994-FAB7-4C9C-9DCC-239F3ADC0D9E}" srcId="{71ADBA6A-5930-404F-978C-3067ED33B66B}" destId="{39AC54DA-CC1C-4F26-8B36-DFBA0AE5E7AB}" srcOrd="0" destOrd="0" parTransId="{19F3712F-1626-465F-95A1-9EB4C201BFA0}" sibTransId="{92253DBE-C3AD-4949-9C97-49141DB48BDD}"/>
    <dgm:cxn modelId="{C81C3756-BC62-4D3B-B381-DBB0C42A8146}" srcId="{71ADBA6A-5930-404F-978C-3067ED33B66B}" destId="{2C54FD6B-9162-44B7-986A-94480C0C43E8}" srcOrd="2" destOrd="0" parTransId="{4955D326-63D5-4ADE-9579-C2B69B150CCA}" sibTransId="{0A87B6A6-90F6-4607-8E11-84189804F063}"/>
    <dgm:cxn modelId="{951D226A-9967-47E8-BBEC-69835E096EB9}" type="presOf" srcId="{39AC54DA-CC1C-4F26-8B36-DFBA0AE5E7AB}" destId="{B711A6B0-0790-423B-BE0E-69E4BAA83DAD}" srcOrd="0" destOrd="0" presId="urn:microsoft.com/office/officeart/2005/8/layout/default"/>
    <dgm:cxn modelId="{0785F5B6-60DA-4BEF-844B-7B730E4CC6E0}" srcId="{71ADBA6A-5930-404F-978C-3067ED33B66B}" destId="{7B0CA65E-1C81-48F8-A05D-1C356643FD65}" srcOrd="4" destOrd="0" parTransId="{C80F9793-3911-41BB-B68C-E3C10DCBB6D3}" sibTransId="{72D5ED64-6D5A-40D7-99C7-2792DD420ED9}"/>
    <dgm:cxn modelId="{BD70E35E-AF36-449E-9355-020539F25CBE}" type="presParOf" srcId="{ED6B7034-A1F0-4AB9-A7B7-F5D146834502}" destId="{B711A6B0-0790-423B-BE0E-69E4BAA83DAD}" srcOrd="0" destOrd="0" presId="urn:microsoft.com/office/officeart/2005/8/layout/default"/>
    <dgm:cxn modelId="{E83597C3-118E-46DB-A4F7-4144ED65225A}" type="presParOf" srcId="{ED6B7034-A1F0-4AB9-A7B7-F5D146834502}" destId="{36B01AF7-4BB7-4ADB-A4A5-FD57364BA659}" srcOrd="1" destOrd="0" presId="urn:microsoft.com/office/officeart/2005/8/layout/default"/>
    <dgm:cxn modelId="{C90EF264-C470-44D2-84CF-1F7778E548E1}" type="presParOf" srcId="{ED6B7034-A1F0-4AB9-A7B7-F5D146834502}" destId="{CE56A25F-7667-45BB-BEF2-D863DA2B4299}" srcOrd="2" destOrd="0" presId="urn:microsoft.com/office/officeart/2005/8/layout/default"/>
    <dgm:cxn modelId="{67566D75-5EC5-482A-9DAD-F9D812B51D4C}" type="presParOf" srcId="{ED6B7034-A1F0-4AB9-A7B7-F5D146834502}" destId="{AEB34862-D6D8-44CA-B64D-7CE4C0662B98}" srcOrd="3" destOrd="0" presId="urn:microsoft.com/office/officeart/2005/8/layout/default"/>
    <dgm:cxn modelId="{613FFF5B-713F-4577-B4E2-90EE2BC31207}" type="presParOf" srcId="{ED6B7034-A1F0-4AB9-A7B7-F5D146834502}" destId="{194E401F-B26F-413D-A081-D8405052C21C}" srcOrd="4" destOrd="0" presId="urn:microsoft.com/office/officeart/2005/8/layout/default"/>
    <dgm:cxn modelId="{61C60EBA-0FE3-4CB7-B409-2B1DE2899DF8}" type="presParOf" srcId="{ED6B7034-A1F0-4AB9-A7B7-F5D146834502}" destId="{0FC0078C-0659-4700-B1C7-D54E329C458C}" srcOrd="5" destOrd="0" presId="urn:microsoft.com/office/officeart/2005/8/layout/default"/>
    <dgm:cxn modelId="{56A86CDC-6854-4830-AEAD-6BAD12B47E30}" type="presParOf" srcId="{ED6B7034-A1F0-4AB9-A7B7-F5D146834502}" destId="{BD442A7C-80F9-4719-BFBA-DF3BBD407CEA}" srcOrd="6" destOrd="0" presId="urn:microsoft.com/office/officeart/2005/8/layout/default"/>
    <dgm:cxn modelId="{49F74BD6-45FF-438C-92E2-0FC806E79FB5}" type="presParOf" srcId="{ED6B7034-A1F0-4AB9-A7B7-F5D146834502}" destId="{8F5CDFA2-FBFF-465E-BCE0-322F0520BF64}" srcOrd="7" destOrd="0" presId="urn:microsoft.com/office/officeart/2005/8/layout/default"/>
    <dgm:cxn modelId="{2129AA97-4EAA-4D7F-A7D8-0B181115C4F2}" type="presParOf" srcId="{ED6B7034-A1F0-4AB9-A7B7-F5D146834502}" destId="{B3465B76-3BA1-4992-9BCD-A2CB92ECA8A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BE6B78-8B9A-4DB0-959C-A91CEE809AFB}" type="doc">
      <dgm:prSet loTypeId="urn:microsoft.com/office/officeart/2008/layout/AlternatingHexagons" loCatId="list" qsTypeId="urn:microsoft.com/office/officeart/2005/8/quickstyle/simple3" qsCatId="simple" csTypeId="urn:microsoft.com/office/officeart/2005/8/colors/accent1_2" csCatId="accent1" phldr="1"/>
      <dgm:spPr/>
      <dgm:t>
        <a:bodyPr/>
        <a:lstStyle/>
        <a:p>
          <a:endParaRPr lang="es-EC"/>
        </a:p>
      </dgm:t>
    </dgm:pt>
    <dgm:pt modelId="{EFEDA4CD-982D-4096-8078-BEE44B4FAA73}">
      <dgm:prSet phldrT="[Texto]" custT="1"/>
      <dgm:spPr/>
      <dgm:t>
        <a:bodyPr/>
        <a:lstStyle/>
        <a:p>
          <a:r>
            <a:rPr lang="es-EC" sz="1350" u="none" strike="noStrike" dirty="0" smtClean="0">
              <a:effectLst/>
            </a:rPr>
            <a:t>Realizar constantes capacitaciones </a:t>
          </a:r>
          <a:endParaRPr lang="es-EC" sz="1350" dirty="0"/>
        </a:p>
      </dgm:t>
    </dgm:pt>
    <dgm:pt modelId="{E0D7AD6D-B317-450F-9135-0347E668205B}" type="parTrans" cxnId="{1BA7D737-55BB-4348-A0B9-D700B0EE734D}">
      <dgm:prSet/>
      <dgm:spPr/>
      <dgm:t>
        <a:bodyPr/>
        <a:lstStyle/>
        <a:p>
          <a:endParaRPr lang="es-EC" sz="1350"/>
        </a:p>
      </dgm:t>
    </dgm:pt>
    <dgm:pt modelId="{13070485-4834-49E6-840A-FC7E13861B42}" type="sibTrans" cxnId="{1BA7D737-55BB-4348-A0B9-D700B0EE734D}">
      <dgm:prSet custT="1"/>
      <dgm:spPr/>
      <dgm:t>
        <a:bodyPr/>
        <a:lstStyle/>
        <a:p>
          <a:r>
            <a:rPr lang="es-EC" sz="1350" u="none" strike="noStrike" dirty="0" smtClean="0">
              <a:effectLst/>
            </a:rPr>
            <a:t>Realizar estudios financieros y climáticos </a:t>
          </a:r>
          <a:endParaRPr lang="es-EC" sz="1350" dirty="0"/>
        </a:p>
      </dgm:t>
    </dgm:pt>
    <dgm:pt modelId="{5F75BC40-F601-4675-9F90-DED518BA38F8}">
      <dgm:prSet phldrT="[Texto]" phldr="1" custT="1"/>
      <dgm:spPr/>
      <dgm:t>
        <a:bodyPr/>
        <a:lstStyle/>
        <a:p>
          <a:endParaRPr lang="es-EC" sz="1350"/>
        </a:p>
      </dgm:t>
    </dgm:pt>
    <dgm:pt modelId="{0CA220A0-858D-4AA0-9A71-D76699FD5AF9}" type="parTrans" cxnId="{68F3AE35-EF65-4306-A11A-671BF62EE425}">
      <dgm:prSet/>
      <dgm:spPr/>
      <dgm:t>
        <a:bodyPr/>
        <a:lstStyle/>
        <a:p>
          <a:endParaRPr lang="es-EC" sz="1350"/>
        </a:p>
      </dgm:t>
    </dgm:pt>
    <dgm:pt modelId="{9931F7F8-F930-4A95-8524-4E5A2F03F4AB}" type="sibTrans" cxnId="{68F3AE35-EF65-4306-A11A-671BF62EE425}">
      <dgm:prSet/>
      <dgm:spPr/>
      <dgm:t>
        <a:bodyPr/>
        <a:lstStyle/>
        <a:p>
          <a:endParaRPr lang="es-EC" sz="1350"/>
        </a:p>
      </dgm:t>
    </dgm:pt>
    <dgm:pt modelId="{F6BBD778-D2E8-473C-A391-E6BFBD766204}">
      <dgm:prSet phldrT="[Texto]" custT="1"/>
      <dgm:spPr/>
      <dgm:t>
        <a:bodyPr/>
        <a:lstStyle/>
        <a:p>
          <a:r>
            <a:rPr lang="es-EC" sz="1350" u="none" strike="noStrike" dirty="0" smtClean="0">
              <a:effectLst/>
            </a:rPr>
            <a:t>Aprovechar el conocimiento de los expertos </a:t>
          </a:r>
          <a:endParaRPr lang="es-EC" sz="1350" dirty="0"/>
        </a:p>
      </dgm:t>
    </dgm:pt>
    <dgm:pt modelId="{B5EC1284-862A-4EEC-8640-D997E2BF2D02}" type="parTrans" cxnId="{5144A214-6AAD-44E4-AF41-9F8D803CD2BE}">
      <dgm:prSet/>
      <dgm:spPr/>
      <dgm:t>
        <a:bodyPr/>
        <a:lstStyle/>
        <a:p>
          <a:endParaRPr lang="es-EC" sz="1350"/>
        </a:p>
      </dgm:t>
    </dgm:pt>
    <dgm:pt modelId="{83CD2FA5-AE35-43B5-A16C-93218EFA7246}" type="sibTrans" cxnId="{5144A214-6AAD-44E4-AF41-9F8D803CD2BE}">
      <dgm:prSet custT="1"/>
      <dgm:spPr/>
      <dgm:t>
        <a:bodyPr/>
        <a:lstStyle/>
        <a:p>
          <a:r>
            <a:rPr lang="es-EC" sz="1350" dirty="0" smtClean="0"/>
            <a:t>Capacitaciones </a:t>
          </a:r>
          <a:r>
            <a:rPr lang="es-EC" sz="1350" u="none" strike="noStrike" dirty="0" smtClean="0">
              <a:effectLst/>
            </a:rPr>
            <a:t>resistencia a la toma de créditos</a:t>
          </a:r>
          <a:r>
            <a:rPr lang="es-EC" sz="1350" dirty="0" smtClean="0"/>
            <a:t> </a:t>
          </a:r>
          <a:endParaRPr lang="es-EC" sz="1350" dirty="0"/>
        </a:p>
      </dgm:t>
    </dgm:pt>
    <dgm:pt modelId="{DA6C46C8-1656-4456-B3F2-975C136E6CEE}">
      <dgm:prSet phldrT="[Texto]" phldr="1" custT="1"/>
      <dgm:spPr/>
      <dgm:t>
        <a:bodyPr/>
        <a:lstStyle/>
        <a:p>
          <a:endParaRPr lang="es-EC" sz="1350"/>
        </a:p>
      </dgm:t>
    </dgm:pt>
    <dgm:pt modelId="{A363AE4C-C334-4B7D-9B2D-0CB26005B5A7}" type="parTrans" cxnId="{89DAEE6A-C429-471E-BC49-DDD3DA6DBC61}">
      <dgm:prSet/>
      <dgm:spPr/>
      <dgm:t>
        <a:bodyPr/>
        <a:lstStyle/>
        <a:p>
          <a:endParaRPr lang="es-EC" sz="1350"/>
        </a:p>
      </dgm:t>
    </dgm:pt>
    <dgm:pt modelId="{560FE747-55D2-4211-A839-D658C9F0BFB6}" type="sibTrans" cxnId="{89DAEE6A-C429-471E-BC49-DDD3DA6DBC61}">
      <dgm:prSet/>
      <dgm:spPr/>
      <dgm:t>
        <a:bodyPr/>
        <a:lstStyle/>
        <a:p>
          <a:endParaRPr lang="es-EC" sz="1350"/>
        </a:p>
      </dgm:t>
    </dgm:pt>
    <dgm:pt modelId="{FA1B5887-49FF-4307-B894-51DEC0FE3F3D}">
      <dgm:prSet phldrT="[Texto]" phldr="1" custT="1"/>
      <dgm:spPr/>
      <dgm:t>
        <a:bodyPr/>
        <a:lstStyle/>
        <a:p>
          <a:endParaRPr lang="es-EC" sz="1350"/>
        </a:p>
      </dgm:t>
    </dgm:pt>
    <dgm:pt modelId="{F84CFE6A-CAC0-48DA-808F-87FFA0B67A89}" type="parTrans" cxnId="{4DCE023B-DB07-45F0-AB04-115DC4F232A5}">
      <dgm:prSet/>
      <dgm:spPr/>
      <dgm:t>
        <a:bodyPr/>
        <a:lstStyle/>
        <a:p>
          <a:endParaRPr lang="es-EC" sz="1350"/>
        </a:p>
      </dgm:t>
    </dgm:pt>
    <dgm:pt modelId="{0CD91BDB-4E4E-4E25-98EF-48FF3DD2F891}" type="sibTrans" cxnId="{4DCE023B-DB07-45F0-AB04-115DC4F232A5}">
      <dgm:prSet/>
      <dgm:spPr/>
      <dgm:t>
        <a:bodyPr/>
        <a:lstStyle/>
        <a:p>
          <a:endParaRPr lang="es-EC" sz="1350"/>
        </a:p>
      </dgm:t>
    </dgm:pt>
    <dgm:pt modelId="{B4CF4D79-1B07-4457-A617-B9A8931E09AD}">
      <dgm:prSet phldrT="[Texto]" custT="1"/>
      <dgm:spPr/>
      <dgm:t>
        <a:bodyPr/>
        <a:lstStyle/>
        <a:p>
          <a:r>
            <a:rPr lang="es-EC" sz="1350" u="none" strike="noStrike" dirty="0" smtClean="0">
              <a:effectLst/>
            </a:rPr>
            <a:t>Analizar mercados de otros cantones </a:t>
          </a:r>
          <a:endParaRPr lang="es-EC" sz="1350" dirty="0"/>
        </a:p>
      </dgm:t>
    </dgm:pt>
    <dgm:pt modelId="{5E546C17-317F-4610-87B5-B550FE783F10}" type="sibTrans" cxnId="{A878EC02-B531-4CDF-888F-9F995A9A9960}">
      <dgm:prSet custT="1"/>
      <dgm:spPr/>
      <dgm:t>
        <a:bodyPr/>
        <a:lstStyle/>
        <a:p>
          <a:r>
            <a:rPr lang="es-EC" sz="1350" u="none" strike="noStrike" dirty="0" smtClean="0">
              <a:effectLst/>
            </a:rPr>
            <a:t>Tomar créditos en las instituciones que den mayores facilidades </a:t>
          </a:r>
          <a:endParaRPr lang="es-EC" sz="1350" dirty="0"/>
        </a:p>
      </dgm:t>
    </dgm:pt>
    <dgm:pt modelId="{6117A33D-F209-49A6-9CCE-FB9F6CD00FF8}" type="parTrans" cxnId="{A878EC02-B531-4CDF-888F-9F995A9A9960}">
      <dgm:prSet/>
      <dgm:spPr/>
      <dgm:t>
        <a:bodyPr/>
        <a:lstStyle/>
        <a:p>
          <a:endParaRPr lang="es-EC" sz="1350"/>
        </a:p>
      </dgm:t>
    </dgm:pt>
    <dgm:pt modelId="{8CBE27F3-4813-47C5-9C9D-420B285B56D5}" type="pres">
      <dgm:prSet presAssocID="{2ABE6B78-8B9A-4DB0-959C-A91CEE809AFB}" presName="Name0" presStyleCnt="0">
        <dgm:presLayoutVars>
          <dgm:chMax/>
          <dgm:chPref/>
          <dgm:dir/>
          <dgm:animLvl val="lvl"/>
        </dgm:presLayoutVars>
      </dgm:prSet>
      <dgm:spPr/>
      <dgm:t>
        <a:bodyPr/>
        <a:lstStyle/>
        <a:p>
          <a:endParaRPr lang="es-EC"/>
        </a:p>
      </dgm:t>
    </dgm:pt>
    <dgm:pt modelId="{265E1655-1AAA-4A3A-BCC1-73A46E2C2D9B}" type="pres">
      <dgm:prSet presAssocID="{EFEDA4CD-982D-4096-8078-BEE44B4FAA73}" presName="composite" presStyleCnt="0"/>
      <dgm:spPr/>
    </dgm:pt>
    <dgm:pt modelId="{619D74CD-E21F-4F4D-BAE8-9A94FA821C98}" type="pres">
      <dgm:prSet presAssocID="{EFEDA4CD-982D-4096-8078-BEE44B4FAA73}" presName="Parent1" presStyleLbl="node1" presStyleIdx="0" presStyleCnt="6">
        <dgm:presLayoutVars>
          <dgm:chMax val="1"/>
          <dgm:chPref val="1"/>
          <dgm:bulletEnabled val="1"/>
        </dgm:presLayoutVars>
      </dgm:prSet>
      <dgm:spPr/>
      <dgm:t>
        <a:bodyPr/>
        <a:lstStyle/>
        <a:p>
          <a:endParaRPr lang="es-EC"/>
        </a:p>
      </dgm:t>
    </dgm:pt>
    <dgm:pt modelId="{E0B0B170-2CD2-4883-AD01-753FE150E946}" type="pres">
      <dgm:prSet presAssocID="{EFEDA4CD-982D-4096-8078-BEE44B4FAA73}" presName="Childtext1" presStyleLbl="revTx" presStyleIdx="0" presStyleCnt="3">
        <dgm:presLayoutVars>
          <dgm:chMax val="0"/>
          <dgm:chPref val="0"/>
          <dgm:bulletEnabled val="1"/>
        </dgm:presLayoutVars>
      </dgm:prSet>
      <dgm:spPr/>
      <dgm:t>
        <a:bodyPr/>
        <a:lstStyle/>
        <a:p>
          <a:endParaRPr lang="es-EC"/>
        </a:p>
      </dgm:t>
    </dgm:pt>
    <dgm:pt modelId="{717BB43A-16C7-424F-AB6A-9F13BBFF61FA}" type="pres">
      <dgm:prSet presAssocID="{EFEDA4CD-982D-4096-8078-BEE44B4FAA73}" presName="BalanceSpacing" presStyleCnt="0"/>
      <dgm:spPr/>
    </dgm:pt>
    <dgm:pt modelId="{10634C6D-FBB9-46AB-8AE5-D355C7372454}" type="pres">
      <dgm:prSet presAssocID="{EFEDA4CD-982D-4096-8078-BEE44B4FAA73}" presName="BalanceSpacing1" presStyleCnt="0"/>
      <dgm:spPr/>
    </dgm:pt>
    <dgm:pt modelId="{CF611F70-3FD3-412E-A431-E91C5C2BF8C8}" type="pres">
      <dgm:prSet presAssocID="{13070485-4834-49E6-840A-FC7E13861B42}" presName="Accent1Text" presStyleLbl="node1" presStyleIdx="1" presStyleCnt="6"/>
      <dgm:spPr/>
      <dgm:t>
        <a:bodyPr/>
        <a:lstStyle/>
        <a:p>
          <a:endParaRPr lang="es-EC"/>
        </a:p>
      </dgm:t>
    </dgm:pt>
    <dgm:pt modelId="{069050BC-EB10-48C2-AE65-426B5A83CC21}" type="pres">
      <dgm:prSet presAssocID="{13070485-4834-49E6-840A-FC7E13861B42}" presName="spaceBetweenRectangles" presStyleCnt="0"/>
      <dgm:spPr/>
    </dgm:pt>
    <dgm:pt modelId="{5008A656-D3A2-43B0-9116-184A7D431828}" type="pres">
      <dgm:prSet presAssocID="{F6BBD778-D2E8-473C-A391-E6BFBD766204}" presName="composite" presStyleCnt="0"/>
      <dgm:spPr/>
    </dgm:pt>
    <dgm:pt modelId="{504B1FF3-DA03-487C-AA12-1F0919090847}" type="pres">
      <dgm:prSet presAssocID="{F6BBD778-D2E8-473C-A391-E6BFBD766204}" presName="Parent1" presStyleLbl="node1" presStyleIdx="2" presStyleCnt="6">
        <dgm:presLayoutVars>
          <dgm:chMax val="1"/>
          <dgm:chPref val="1"/>
          <dgm:bulletEnabled val="1"/>
        </dgm:presLayoutVars>
      </dgm:prSet>
      <dgm:spPr/>
      <dgm:t>
        <a:bodyPr/>
        <a:lstStyle/>
        <a:p>
          <a:endParaRPr lang="es-EC"/>
        </a:p>
      </dgm:t>
    </dgm:pt>
    <dgm:pt modelId="{E64C2FEB-E586-4AEE-878B-E7C6D196F33D}" type="pres">
      <dgm:prSet presAssocID="{F6BBD778-D2E8-473C-A391-E6BFBD766204}" presName="Childtext1" presStyleLbl="revTx" presStyleIdx="1" presStyleCnt="3">
        <dgm:presLayoutVars>
          <dgm:chMax val="0"/>
          <dgm:chPref val="0"/>
          <dgm:bulletEnabled val="1"/>
        </dgm:presLayoutVars>
      </dgm:prSet>
      <dgm:spPr/>
      <dgm:t>
        <a:bodyPr/>
        <a:lstStyle/>
        <a:p>
          <a:endParaRPr lang="es-EC"/>
        </a:p>
      </dgm:t>
    </dgm:pt>
    <dgm:pt modelId="{50C03FA7-7A8B-49F1-ACEA-4F7F8B291573}" type="pres">
      <dgm:prSet presAssocID="{F6BBD778-D2E8-473C-A391-E6BFBD766204}" presName="BalanceSpacing" presStyleCnt="0"/>
      <dgm:spPr/>
    </dgm:pt>
    <dgm:pt modelId="{2D666043-96ED-40CC-BE8C-292F93B33CD3}" type="pres">
      <dgm:prSet presAssocID="{F6BBD778-D2E8-473C-A391-E6BFBD766204}" presName="BalanceSpacing1" presStyleCnt="0"/>
      <dgm:spPr/>
    </dgm:pt>
    <dgm:pt modelId="{BCD690C5-3B68-4CA7-A152-10D0C03DBE85}" type="pres">
      <dgm:prSet presAssocID="{83CD2FA5-AE35-43B5-A16C-93218EFA7246}" presName="Accent1Text" presStyleLbl="node1" presStyleIdx="3" presStyleCnt="6"/>
      <dgm:spPr/>
      <dgm:t>
        <a:bodyPr/>
        <a:lstStyle/>
        <a:p>
          <a:endParaRPr lang="es-EC"/>
        </a:p>
      </dgm:t>
    </dgm:pt>
    <dgm:pt modelId="{134DA8AC-D3A4-4048-9331-CF0F56C22CA9}" type="pres">
      <dgm:prSet presAssocID="{83CD2FA5-AE35-43B5-A16C-93218EFA7246}" presName="spaceBetweenRectangles" presStyleCnt="0"/>
      <dgm:spPr/>
    </dgm:pt>
    <dgm:pt modelId="{7DA2E816-57E4-484E-9E35-FB3AC010703E}" type="pres">
      <dgm:prSet presAssocID="{B4CF4D79-1B07-4457-A617-B9A8931E09AD}" presName="composite" presStyleCnt="0"/>
      <dgm:spPr/>
    </dgm:pt>
    <dgm:pt modelId="{0BE32051-F28B-4F54-A92C-9A7C6B843676}" type="pres">
      <dgm:prSet presAssocID="{B4CF4D79-1B07-4457-A617-B9A8931E09AD}" presName="Parent1" presStyleLbl="node1" presStyleIdx="4" presStyleCnt="6">
        <dgm:presLayoutVars>
          <dgm:chMax val="1"/>
          <dgm:chPref val="1"/>
          <dgm:bulletEnabled val="1"/>
        </dgm:presLayoutVars>
      </dgm:prSet>
      <dgm:spPr/>
      <dgm:t>
        <a:bodyPr/>
        <a:lstStyle/>
        <a:p>
          <a:endParaRPr lang="es-EC"/>
        </a:p>
      </dgm:t>
    </dgm:pt>
    <dgm:pt modelId="{E8549C73-7A70-40BA-B112-AEE7A1C541BF}" type="pres">
      <dgm:prSet presAssocID="{B4CF4D79-1B07-4457-A617-B9A8931E09AD}" presName="Childtext1" presStyleLbl="revTx" presStyleIdx="2" presStyleCnt="3">
        <dgm:presLayoutVars>
          <dgm:chMax val="0"/>
          <dgm:chPref val="0"/>
          <dgm:bulletEnabled val="1"/>
        </dgm:presLayoutVars>
      </dgm:prSet>
      <dgm:spPr/>
      <dgm:t>
        <a:bodyPr/>
        <a:lstStyle/>
        <a:p>
          <a:endParaRPr lang="es-EC"/>
        </a:p>
      </dgm:t>
    </dgm:pt>
    <dgm:pt modelId="{04D13036-3C94-4936-BD9A-48A78E27BDAB}" type="pres">
      <dgm:prSet presAssocID="{B4CF4D79-1B07-4457-A617-B9A8931E09AD}" presName="BalanceSpacing" presStyleCnt="0"/>
      <dgm:spPr/>
    </dgm:pt>
    <dgm:pt modelId="{BFFAAB86-057E-467C-AB78-F9C3AA2A9143}" type="pres">
      <dgm:prSet presAssocID="{B4CF4D79-1B07-4457-A617-B9A8931E09AD}" presName="BalanceSpacing1" presStyleCnt="0"/>
      <dgm:spPr/>
    </dgm:pt>
    <dgm:pt modelId="{4C922F29-5060-4DF1-BF8D-4332F17348E8}" type="pres">
      <dgm:prSet presAssocID="{5E546C17-317F-4610-87B5-B550FE783F10}" presName="Accent1Text" presStyleLbl="node1" presStyleIdx="5" presStyleCnt="6"/>
      <dgm:spPr/>
      <dgm:t>
        <a:bodyPr/>
        <a:lstStyle/>
        <a:p>
          <a:endParaRPr lang="es-EC"/>
        </a:p>
      </dgm:t>
    </dgm:pt>
  </dgm:ptLst>
  <dgm:cxnLst>
    <dgm:cxn modelId="{590A9437-AA47-4272-A8FD-3BB8174CC7D0}" type="presOf" srcId="{5E546C17-317F-4610-87B5-B550FE783F10}" destId="{4C922F29-5060-4DF1-BF8D-4332F17348E8}" srcOrd="0" destOrd="0" presId="urn:microsoft.com/office/officeart/2008/layout/AlternatingHexagons"/>
    <dgm:cxn modelId="{6FA5914A-35D8-435E-B27A-A1C1D53099F7}" type="presOf" srcId="{B4CF4D79-1B07-4457-A617-B9A8931E09AD}" destId="{0BE32051-F28B-4F54-A92C-9A7C6B843676}" srcOrd="0" destOrd="0" presId="urn:microsoft.com/office/officeart/2008/layout/AlternatingHexagons"/>
    <dgm:cxn modelId="{7807420D-8465-4C0A-9ACA-8BC6FFCA3266}" type="presOf" srcId="{83CD2FA5-AE35-43B5-A16C-93218EFA7246}" destId="{BCD690C5-3B68-4CA7-A152-10D0C03DBE85}" srcOrd="0" destOrd="0" presId="urn:microsoft.com/office/officeart/2008/layout/AlternatingHexagons"/>
    <dgm:cxn modelId="{194A59D8-1A8B-48D5-96B1-0884FEF6F3B9}" type="presOf" srcId="{DA6C46C8-1656-4456-B3F2-975C136E6CEE}" destId="{E64C2FEB-E586-4AEE-878B-E7C6D196F33D}" srcOrd="0" destOrd="0" presId="urn:microsoft.com/office/officeart/2008/layout/AlternatingHexagons"/>
    <dgm:cxn modelId="{D2A14903-57B7-4F37-AA34-762AFC746084}" type="presOf" srcId="{5F75BC40-F601-4675-9F90-DED518BA38F8}" destId="{E0B0B170-2CD2-4883-AD01-753FE150E946}" srcOrd="0" destOrd="0" presId="urn:microsoft.com/office/officeart/2008/layout/AlternatingHexagons"/>
    <dgm:cxn modelId="{68F3AE35-EF65-4306-A11A-671BF62EE425}" srcId="{EFEDA4CD-982D-4096-8078-BEE44B4FAA73}" destId="{5F75BC40-F601-4675-9F90-DED518BA38F8}" srcOrd="0" destOrd="0" parTransId="{0CA220A0-858D-4AA0-9A71-D76699FD5AF9}" sibTransId="{9931F7F8-F930-4A95-8524-4E5A2F03F4AB}"/>
    <dgm:cxn modelId="{89DAEE6A-C429-471E-BC49-DDD3DA6DBC61}" srcId="{F6BBD778-D2E8-473C-A391-E6BFBD766204}" destId="{DA6C46C8-1656-4456-B3F2-975C136E6CEE}" srcOrd="0" destOrd="0" parTransId="{A363AE4C-C334-4B7D-9B2D-0CB26005B5A7}" sibTransId="{560FE747-55D2-4211-A839-D658C9F0BFB6}"/>
    <dgm:cxn modelId="{1BA7D737-55BB-4348-A0B9-D700B0EE734D}" srcId="{2ABE6B78-8B9A-4DB0-959C-A91CEE809AFB}" destId="{EFEDA4CD-982D-4096-8078-BEE44B4FAA73}" srcOrd="0" destOrd="0" parTransId="{E0D7AD6D-B317-450F-9135-0347E668205B}" sibTransId="{13070485-4834-49E6-840A-FC7E13861B42}"/>
    <dgm:cxn modelId="{392783A4-EC93-4F16-9080-46CF735EB518}" type="presOf" srcId="{2ABE6B78-8B9A-4DB0-959C-A91CEE809AFB}" destId="{8CBE27F3-4813-47C5-9C9D-420B285B56D5}" srcOrd="0" destOrd="0" presId="urn:microsoft.com/office/officeart/2008/layout/AlternatingHexagons"/>
    <dgm:cxn modelId="{4DCE023B-DB07-45F0-AB04-115DC4F232A5}" srcId="{B4CF4D79-1B07-4457-A617-B9A8931E09AD}" destId="{FA1B5887-49FF-4307-B894-51DEC0FE3F3D}" srcOrd="0" destOrd="0" parTransId="{F84CFE6A-CAC0-48DA-808F-87FFA0B67A89}" sibTransId="{0CD91BDB-4E4E-4E25-98EF-48FF3DD2F891}"/>
    <dgm:cxn modelId="{87B32EF8-999F-4568-BE88-3EC130C07BEF}" type="presOf" srcId="{13070485-4834-49E6-840A-FC7E13861B42}" destId="{CF611F70-3FD3-412E-A431-E91C5C2BF8C8}" srcOrd="0" destOrd="0" presId="urn:microsoft.com/office/officeart/2008/layout/AlternatingHexagons"/>
    <dgm:cxn modelId="{A878EC02-B531-4CDF-888F-9F995A9A9960}" srcId="{2ABE6B78-8B9A-4DB0-959C-A91CEE809AFB}" destId="{B4CF4D79-1B07-4457-A617-B9A8931E09AD}" srcOrd="2" destOrd="0" parTransId="{6117A33D-F209-49A6-9CCE-FB9F6CD00FF8}" sibTransId="{5E546C17-317F-4610-87B5-B550FE783F10}"/>
    <dgm:cxn modelId="{2AAD808A-028B-4249-A709-38635075A9F6}" type="presOf" srcId="{EFEDA4CD-982D-4096-8078-BEE44B4FAA73}" destId="{619D74CD-E21F-4F4D-BAE8-9A94FA821C98}" srcOrd="0" destOrd="0" presId="urn:microsoft.com/office/officeart/2008/layout/AlternatingHexagons"/>
    <dgm:cxn modelId="{5144A214-6AAD-44E4-AF41-9F8D803CD2BE}" srcId="{2ABE6B78-8B9A-4DB0-959C-A91CEE809AFB}" destId="{F6BBD778-D2E8-473C-A391-E6BFBD766204}" srcOrd="1" destOrd="0" parTransId="{B5EC1284-862A-4EEC-8640-D997E2BF2D02}" sibTransId="{83CD2FA5-AE35-43B5-A16C-93218EFA7246}"/>
    <dgm:cxn modelId="{49E28EF4-FAB2-4564-A58E-CA93A9F89EEB}" type="presOf" srcId="{F6BBD778-D2E8-473C-A391-E6BFBD766204}" destId="{504B1FF3-DA03-487C-AA12-1F0919090847}" srcOrd="0" destOrd="0" presId="urn:microsoft.com/office/officeart/2008/layout/AlternatingHexagons"/>
    <dgm:cxn modelId="{A55B7AA3-BBF2-40B5-9493-2BA5017134F5}" type="presOf" srcId="{FA1B5887-49FF-4307-B894-51DEC0FE3F3D}" destId="{E8549C73-7A70-40BA-B112-AEE7A1C541BF}" srcOrd="0" destOrd="0" presId="urn:microsoft.com/office/officeart/2008/layout/AlternatingHexagons"/>
    <dgm:cxn modelId="{EB5601FA-B815-4B74-9937-D7BB38948C99}" type="presParOf" srcId="{8CBE27F3-4813-47C5-9C9D-420B285B56D5}" destId="{265E1655-1AAA-4A3A-BCC1-73A46E2C2D9B}" srcOrd="0" destOrd="0" presId="urn:microsoft.com/office/officeart/2008/layout/AlternatingHexagons"/>
    <dgm:cxn modelId="{F816CB87-99A5-4E9C-8B64-2D68CF31DA8D}" type="presParOf" srcId="{265E1655-1AAA-4A3A-BCC1-73A46E2C2D9B}" destId="{619D74CD-E21F-4F4D-BAE8-9A94FA821C98}" srcOrd="0" destOrd="0" presId="urn:microsoft.com/office/officeart/2008/layout/AlternatingHexagons"/>
    <dgm:cxn modelId="{B76AC0F3-89BC-4CF3-8193-4BB294EE3ED0}" type="presParOf" srcId="{265E1655-1AAA-4A3A-BCC1-73A46E2C2D9B}" destId="{E0B0B170-2CD2-4883-AD01-753FE150E946}" srcOrd="1" destOrd="0" presId="urn:microsoft.com/office/officeart/2008/layout/AlternatingHexagons"/>
    <dgm:cxn modelId="{65CD4053-E74A-4489-9C57-1A274AF74EB6}" type="presParOf" srcId="{265E1655-1AAA-4A3A-BCC1-73A46E2C2D9B}" destId="{717BB43A-16C7-424F-AB6A-9F13BBFF61FA}" srcOrd="2" destOrd="0" presId="urn:microsoft.com/office/officeart/2008/layout/AlternatingHexagons"/>
    <dgm:cxn modelId="{080356CC-A4A8-4BE5-90A4-E83DFF5D44B8}" type="presParOf" srcId="{265E1655-1AAA-4A3A-BCC1-73A46E2C2D9B}" destId="{10634C6D-FBB9-46AB-8AE5-D355C7372454}" srcOrd="3" destOrd="0" presId="urn:microsoft.com/office/officeart/2008/layout/AlternatingHexagons"/>
    <dgm:cxn modelId="{B35AC663-002E-4BD7-A386-BB6331D5C7A3}" type="presParOf" srcId="{265E1655-1AAA-4A3A-BCC1-73A46E2C2D9B}" destId="{CF611F70-3FD3-412E-A431-E91C5C2BF8C8}" srcOrd="4" destOrd="0" presId="urn:microsoft.com/office/officeart/2008/layout/AlternatingHexagons"/>
    <dgm:cxn modelId="{959D22E0-7E6B-438A-B21B-7B041FD28E8F}" type="presParOf" srcId="{8CBE27F3-4813-47C5-9C9D-420B285B56D5}" destId="{069050BC-EB10-48C2-AE65-426B5A83CC21}" srcOrd="1" destOrd="0" presId="urn:microsoft.com/office/officeart/2008/layout/AlternatingHexagons"/>
    <dgm:cxn modelId="{3D83F54C-4279-46A3-8AC0-E396AA8D71FB}" type="presParOf" srcId="{8CBE27F3-4813-47C5-9C9D-420B285B56D5}" destId="{5008A656-D3A2-43B0-9116-184A7D431828}" srcOrd="2" destOrd="0" presId="urn:microsoft.com/office/officeart/2008/layout/AlternatingHexagons"/>
    <dgm:cxn modelId="{187AA039-8E6F-4DB1-AF43-7721FD020A08}" type="presParOf" srcId="{5008A656-D3A2-43B0-9116-184A7D431828}" destId="{504B1FF3-DA03-487C-AA12-1F0919090847}" srcOrd="0" destOrd="0" presId="urn:microsoft.com/office/officeart/2008/layout/AlternatingHexagons"/>
    <dgm:cxn modelId="{C83B2BC5-5F31-401C-8966-304BBA5AD260}" type="presParOf" srcId="{5008A656-D3A2-43B0-9116-184A7D431828}" destId="{E64C2FEB-E586-4AEE-878B-E7C6D196F33D}" srcOrd="1" destOrd="0" presId="urn:microsoft.com/office/officeart/2008/layout/AlternatingHexagons"/>
    <dgm:cxn modelId="{50B104DB-791F-4344-B0C1-11B91F58DD14}" type="presParOf" srcId="{5008A656-D3A2-43B0-9116-184A7D431828}" destId="{50C03FA7-7A8B-49F1-ACEA-4F7F8B291573}" srcOrd="2" destOrd="0" presId="urn:microsoft.com/office/officeart/2008/layout/AlternatingHexagons"/>
    <dgm:cxn modelId="{69138FB1-D3AD-4D66-A386-E837AA4E1735}" type="presParOf" srcId="{5008A656-D3A2-43B0-9116-184A7D431828}" destId="{2D666043-96ED-40CC-BE8C-292F93B33CD3}" srcOrd="3" destOrd="0" presId="urn:microsoft.com/office/officeart/2008/layout/AlternatingHexagons"/>
    <dgm:cxn modelId="{3A092585-88B3-42A6-A4AE-8DF469794849}" type="presParOf" srcId="{5008A656-D3A2-43B0-9116-184A7D431828}" destId="{BCD690C5-3B68-4CA7-A152-10D0C03DBE85}" srcOrd="4" destOrd="0" presId="urn:microsoft.com/office/officeart/2008/layout/AlternatingHexagons"/>
    <dgm:cxn modelId="{FDC4C638-23AA-43E5-811D-E73317DB9835}" type="presParOf" srcId="{8CBE27F3-4813-47C5-9C9D-420B285B56D5}" destId="{134DA8AC-D3A4-4048-9331-CF0F56C22CA9}" srcOrd="3" destOrd="0" presId="urn:microsoft.com/office/officeart/2008/layout/AlternatingHexagons"/>
    <dgm:cxn modelId="{92841E02-7604-454E-AFEC-0D0B0502E126}" type="presParOf" srcId="{8CBE27F3-4813-47C5-9C9D-420B285B56D5}" destId="{7DA2E816-57E4-484E-9E35-FB3AC010703E}" srcOrd="4" destOrd="0" presId="urn:microsoft.com/office/officeart/2008/layout/AlternatingHexagons"/>
    <dgm:cxn modelId="{D2CC6BFD-407E-4DBE-8183-8BE574FBEDEF}" type="presParOf" srcId="{7DA2E816-57E4-484E-9E35-FB3AC010703E}" destId="{0BE32051-F28B-4F54-A92C-9A7C6B843676}" srcOrd="0" destOrd="0" presId="urn:microsoft.com/office/officeart/2008/layout/AlternatingHexagons"/>
    <dgm:cxn modelId="{B1754735-9C52-49D6-92AB-003ED9685172}" type="presParOf" srcId="{7DA2E816-57E4-484E-9E35-FB3AC010703E}" destId="{E8549C73-7A70-40BA-B112-AEE7A1C541BF}" srcOrd="1" destOrd="0" presId="urn:microsoft.com/office/officeart/2008/layout/AlternatingHexagons"/>
    <dgm:cxn modelId="{912EC872-68DC-4895-821A-BB50B550E110}" type="presParOf" srcId="{7DA2E816-57E4-484E-9E35-FB3AC010703E}" destId="{04D13036-3C94-4936-BD9A-48A78E27BDAB}" srcOrd="2" destOrd="0" presId="urn:microsoft.com/office/officeart/2008/layout/AlternatingHexagons"/>
    <dgm:cxn modelId="{425BC7CB-1238-4BA5-BB86-207B0C2CC31C}" type="presParOf" srcId="{7DA2E816-57E4-484E-9E35-FB3AC010703E}" destId="{BFFAAB86-057E-467C-AB78-F9C3AA2A9143}" srcOrd="3" destOrd="0" presId="urn:microsoft.com/office/officeart/2008/layout/AlternatingHexagons"/>
    <dgm:cxn modelId="{254ABCDC-AA37-4F82-985B-A2E895F3A68C}" type="presParOf" srcId="{7DA2E816-57E4-484E-9E35-FB3AC010703E}" destId="{4C922F29-5060-4DF1-BF8D-4332F17348E8}"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8CCAD1-B1C3-46DC-AEC6-1EB6B2D0A460}" type="doc">
      <dgm:prSet loTypeId="urn:microsoft.com/office/officeart/2005/8/layout/process4" loCatId="process" qsTypeId="urn:microsoft.com/office/officeart/2005/8/quickstyle/3d1" qsCatId="3D" csTypeId="urn:microsoft.com/office/officeart/2005/8/colors/accent5_2" csCatId="accent5" phldr="1"/>
      <dgm:spPr/>
      <dgm:t>
        <a:bodyPr/>
        <a:lstStyle/>
        <a:p>
          <a:endParaRPr lang="es-EC"/>
        </a:p>
      </dgm:t>
    </dgm:pt>
    <dgm:pt modelId="{71E7110D-11F5-4FD9-9C39-7D36281D45BE}">
      <dgm:prSet phldrT="[Texto]"/>
      <dgm:spPr/>
      <dgm:t>
        <a:bodyPr/>
        <a:lstStyle/>
        <a:p>
          <a:r>
            <a:rPr lang="es-EC" dirty="0" smtClean="0"/>
            <a:t>Productores</a:t>
          </a:r>
          <a:endParaRPr lang="es-EC" dirty="0"/>
        </a:p>
      </dgm:t>
    </dgm:pt>
    <dgm:pt modelId="{FB8A8F99-8BD5-4B41-9CF5-7A563B894B87}" type="parTrans" cxnId="{04E21A14-9B85-4B9A-AAC5-E8A32F62F8F6}">
      <dgm:prSet/>
      <dgm:spPr/>
      <dgm:t>
        <a:bodyPr/>
        <a:lstStyle/>
        <a:p>
          <a:endParaRPr lang="es-EC"/>
        </a:p>
      </dgm:t>
    </dgm:pt>
    <dgm:pt modelId="{007F6541-218C-4E20-8695-B333F8848CCC}" type="sibTrans" cxnId="{04E21A14-9B85-4B9A-AAC5-E8A32F62F8F6}">
      <dgm:prSet/>
      <dgm:spPr/>
      <dgm:t>
        <a:bodyPr/>
        <a:lstStyle/>
        <a:p>
          <a:endParaRPr lang="es-EC"/>
        </a:p>
      </dgm:t>
    </dgm:pt>
    <dgm:pt modelId="{32817E3B-A58B-4DD7-9C14-67D5CC289C03}">
      <dgm:prSet phldrT="[Texto]"/>
      <dgm:spPr/>
      <dgm:t>
        <a:bodyPr/>
        <a:lstStyle/>
        <a:p>
          <a:r>
            <a:rPr lang="es-EC" dirty="0" smtClean="0"/>
            <a:t>Cantón Macará</a:t>
          </a:r>
          <a:endParaRPr lang="es-EC" dirty="0"/>
        </a:p>
      </dgm:t>
    </dgm:pt>
    <dgm:pt modelId="{7C9506C9-9085-4E7B-83B3-105D0A2B9BAB}" type="parTrans" cxnId="{124BF669-978D-49A0-A718-DB64E25421A3}">
      <dgm:prSet/>
      <dgm:spPr/>
      <dgm:t>
        <a:bodyPr/>
        <a:lstStyle/>
        <a:p>
          <a:endParaRPr lang="es-EC"/>
        </a:p>
      </dgm:t>
    </dgm:pt>
    <dgm:pt modelId="{DB6D7009-2286-4AC4-982F-E90DB42EF6D5}" type="sibTrans" cxnId="{124BF669-978D-49A0-A718-DB64E25421A3}">
      <dgm:prSet/>
      <dgm:spPr/>
      <dgm:t>
        <a:bodyPr/>
        <a:lstStyle/>
        <a:p>
          <a:endParaRPr lang="es-EC"/>
        </a:p>
      </dgm:t>
    </dgm:pt>
    <dgm:pt modelId="{BF67CB44-DE5F-4A3C-B83A-3D6B88F0C908}">
      <dgm:prSet phldrT="[Texto]"/>
      <dgm:spPr/>
      <dgm:t>
        <a:bodyPr/>
        <a:lstStyle/>
        <a:p>
          <a:r>
            <a:rPr lang="es-EC" dirty="0" smtClean="0"/>
            <a:t>Cincuenta productores</a:t>
          </a:r>
          <a:endParaRPr lang="es-EC" dirty="0"/>
        </a:p>
      </dgm:t>
    </dgm:pt>
    <dgm:pt modelId="{558458E1-22E8-4171-87F0-54FF743279FC}" type="parTrans" cxnId="{F5C14782-C0F8-4F29-8C95-04E575A5F7B6}">
      <dgm:prSet/>
      <dgm:spPr/>
      <dgm:t>
        <a:bodyPr/>
        <a:lstStyle/>
        <a:p>
          <a:endParaRPr lang="es-EC"/>
        </a:p>
      </dgm:t>
    </dgm:pt>
    <dgm:pt modelId="{F0066DE7-8842-4F10-936E-441B7C90A8B1}" type="sibTrans" cxnId="{F5C14782-C0F8-4F29-8C95-04E575A5F7B6}">
      <dgm:prSet/>
      <dgm:spPr/>
      <dgm:t>
        <a:bodyPr/>
        <a:lstStyle/>
        <a:p>
          <a:endParaRPr lang="es-EC"/>
        </a:p>
      </dgm:t>
    </dgm:pt>
    <dgm:pt modelId="{1BA93D30-8DF0-4940-B674-8DEAE5573F91}">
      <dgm:prSet phldrT="[Texto]"/>
      <dgm:spPr/>
      <dgm:t>
        <a:bodyPr/>
        <a:lstStyle/>
        <a:p>
          <a:r>
            <a:rPr lang="es-EC" dirty="0" smtClean="0"/>
            <a:t>40 hectáreas asociado</a:t>
          </a:r>
          <a:endParaRPr lang="es-EC" dirty="0"/>
        </a:p>
      </dgm:t>
    </dgm:pt>
    <dgm:pt modelId="{9583BBF3-C947-48A1-9ACE-51CE3FCFC98A}" type="parTrans" cxnId="{5C582795-8F08-4909-B953-3ECB59AC52DE}">
      <dgm:prSet/>
      <dgm:spPr/>
      <dgm:t>
        <a:bodyPr/>
        <a:lstStyle/>
        <a:p>
          <a:endParaRPr lang="es-EC"/>
        </a:p>
      </dgm:t>
    </dgm:pt>
    <dgm:pt modelId="{0AE96E5B-5D3A-430F-B400-A44906B40B00}" type="sibTrans" cxnId="{5C582795-8F08-4909-B953-3ECB59AC52DE}">
      <dgm:prSet/>
      <dgm:spPr/>
      <dgm:t>
        <a:bodyPr/>
        <a:lstStyle/>
        <a:p>
          <a:endParaRPr lang="es-EC"/>
        </a:p>
      </dgm:t>
    </dgm:pt>
    <dgm:pt modelId="{F4157798-5414-498B-9C20-3ECFFB0EB63A}">
      <dgm:prSet phldrT="[Texto]"/>
      <dgm:spPr/>
      <dgm:t>
        <a:bodyPr/>
        <a:lstStyle/>
        <a:p>
          <a:r>
            <a:rPr lang="es-EC" dirty="0" smtClean="0"/>
            <a:t>500 mangos promedio cada planta</a:t>
          </a:r>
          <a:endParaRPr lang="es-EC" dirty="0"/>
        </a:p>
      </dgm:t>
    </dgm:pt>
    <dgm:pt modelId="{D055DC53-9D1D-47E0-A127-5F02BA523036}" type="parTrans" cxnId="{C92906C9-E946-44DD-9178-137FE2A7F8C5}">
      <dgm:prSet/>
      <dgm:spPr/>
      <dgm:t>
        <a:bodyPr/>
        <a:lstStyle/>
        <a:p>
          <a:endParaRPr lang="es-EC"/>
        </a:p>
      </dgm:t>
    </dgm:pt>
    <dgm:pt modelId="{EA4C6D60-FF15-46B6-A748-C1C26BD3E7E1}" type="sibTrans" cxnId="{C92906C9-E946-44DD-9178-137FE2A7F8C5}">
      <dgm:prSet/>
      <dgm:spPr/>
      <dgm:t>
        <a:bodyPr/>
        <a:lstStyle/>
        <a:p>
          <a:endParaRPr lang="es-EC"/>
        </a:p>
      </dgm:t>
    </dgm:pt>
    <dgm:pt modelId="{84C1DEA4-2E3B-48F4-AA10-38D4C5EF0AAB}">
      <dgm:prSet phldrT="[Texto]"/>
      <dgm:spPr/>
      <dgm:t>
        <a:bodyPr/>
        <a:lstStyle/>
        <a:p>
          <a:r>
            <a:rPr lang="es-EC" dirty="0" smtClean="0"/>
            <a:t>256 plantas por hectárea, solo, 2’560.000 unidades de mango</a:t>
          </a:r>
          <a:endParaRPr lang="es-EC" dirty="0"/>
        </a:p>
      </dgm:t>
    </dgm:pt>
    <dgm:pt modelId="{BE05CB31-9D33-4D62-BF6B-CE9D8F362099}" type="parTrans" cxnId="{C29450AF-5858-4651-9F55-BFF3F0B511F9}">
      <dgm:prSet/>
      <dgm:spPr/>
      <dgm:t>
        <a:bodyPr/>
        <a:lstStyle/>
        <a:p>
          <a:endParaRPr lang="es-EC"/>
        </a:p>
      </dgm:t>
    </dgm:pt>
    <dgm:pt modelId="{3AF7C65B-D9FD-4D55-A4E7-2F8FD6B24164}" type="sibTrans" cxnId="{C29450AF-5858-4651-9F55-BFF3F0B511F9}">
      <dgm:prSet/>
      <dgm:spPr/>
      <dgm:t>
        <a:bodyPr/>
        <a:lstStyle/>
        <a:p>
          <a:endParaRPr lang="es-EC"/>
        </a:p>
      </dgm:t>
    </dgm:pt>
    <dgm:pt modelId="{13C80A95-8CAC-4DFA-A696-2B6CE7BC0C05}">
      <dgm:prSet phldrT="[Texto]"/>
      <dgm:spPr/>
      <dgm:t>
        <a:bodyPr/>
        <a:lstStyle/>
        <a:p>
          <a:r>
            <a:rPr lang="es-EC" dirty="0" smtClean="0"/>
            <a:t>100 plantas por hectárea, asociado, 2’000.000 unidades de mango.</a:t>
          </a:r>
          <a:endParaRPr lang="es-EC" dirty="0"/>
        </a:p>
      </dgm:t>
    </dgm:pt>
    <dgm:pt modelId="{03D5A008-95EA-4DCD-8AFD-34895CA4000F}" type="parTrans" cxnId="{A849D203-0F67-4215-AA10-24D3B65948CB}">
      <dgm:prSet/>
      <dgm:spPr/>
      <dgm:t>
        <a:bodyPr/>
        <a:lstStyle/>
        <a:p>
          <a:endParaRPr lang="es-EC"/>
        </a:p>
      </dgm:t>
    </dgm:pt>
    <dgm:pt modelId="{29D99FCF-66BA-4053-B15A-DDA055455AB1}" type="sibTrans" cxnId="{A849D203-0F67-4215-AA10-24D3B65948CB}">
      <dgm:prSet/>
      <dgm:spPr/>
      <dgm:t>
        <a:bodyPr/>
        <a:lstStyle/>
        <a:p>
          <a:endParaRPr lang="es-EC"/>
        </a:p>
      </dgm:t>
    </dgm:pt>
    <dgm:pt modelId="{B270BA58-0B3D-4171-9706-7EB7C3C1DCFE}">
      <dgm:prSet phldrT="[Texto]"/>
      <dgm:spPr/>
      <dgm:t>
        <a:bodyPr/>
        <a:lstStyle/>
        <a:p>
          <a:r>
            <a:rPr lang="es-EC" dirty="0" smtClean="0"/>
            <a:t>20 hectáreas solo</a:t>
          </a:r>
          <a:endParaRPr lang="es-EC" dirty="0"/>
        </a:p>
      </dgm:t>
    </dgm:pt>
    <dgm:pt modelId="{C8BFCF87-FB78-45C7-A7FE-4492BAC7718D}" type="sibTrans" cxnId="{11291FF9-2BAD-4865-901A-D8A0FDF11FD3}">
      <dgm:prSet/>
      <dgm:spPr/>
      <dgm:t>
        <a:bodyPr/>
        <a:lstStyle/>
        <a:p>
          <a:endParaRPr lang="es-EC"/>
        </a:p>
      </dgm:t>
    </dgm:pt>
    <dgm:pt modelId="{E5279E1B-7AC0-4182-BE64-1599C9E2C8EB}" type="parTrans" cxnId="{11291FF9-2BAD-4865-901A-D8A0FDF11FD3}">
      <dgm:prSet/>
      <dgm:spPr/>
      <dgm:t>
        <a:bodyPr/>
        <a:lstStyle/>
        <a:p>
          <a:endParaRPr lang="es-EC"/>
        </a:p>
      </dgm:t>
    </dgm:pt>
    <dgm:pt modelId="{6ED7881C-221E-46D5-A99D-5E48F303A884}">
      <dgm:prSet phldrT="[Texto]"/>
      <dgm:spPr/>
      <dgm:t>
        <a:bodyPr/>
        <a:lstStyle/>
        <a:p>
          <a:r>
            <a:rPr lang="es-EC" dirty="0" smtClean="0"/>
            <a:t>Producción de 60 hectáreas</a:t>
          </a:r>
          <a:endParaRPr lang="es-EC" dirty="0"/>
        </a:p>
      </dgm:t>
    </dgm:pt>
    <dgm:pt modelId="{F0458FAA-1626-4E5E-89D7-510CB61DD72A}" type="sibTrans" cxnId="{534F5583-6B46-4FA3-B7B3-697895500935}">
      <dgm:prSet/>
      <dgm:spPr/>
      <dgm:t>
        <a:bodyPr/>
        <a:lstStyle/>
        <a:p>
          <a:endParaRPr lang="es-EC"/>
        </a:p>
      </dgm:t>
    </dgm:pt>
    <dgm:pt modelId="{C24A0B28-73C0-4E49-BBA2-591B404E3A27}" type="parTrans" cxnId="{534F5583-6B46-4FA3-B7B3-697895500935}">
      <dgm:prSet/>
      <dgm:spPr/>
      <dgm:t>
        <a:bodyPr/>
        <a:lstStyle/>
        <a:p>
          <a:endParaRPr lang="es-EC"/>
        </a:p>
      </dgm:t>
    </dgm:pt>
    <dgm:pt modelId="{05D2E665-8DD5-44DC-A11D-4E4291EA3F8E}">
      <dgm:prSet phldrT="[Texto]"/>
      <dgm:spPr/>
      <dgm:t>
        <a:bodyPr/>
        <a:lstStyle/>
        <a:p>
          <a:r>
            <a:rPr lang="es-EC" dirty="0" smtClean="0"/>
            <a:t>Producción total 4’560.000 unidades </a:t>
          </a:r>
          <a:endParaRPr lang="es-EC" dirty="0"/>
        </a:p>
      </dgm:t>
    </dgm:pt>
    <dgm:pt modelId="{8A834539-E0C5-4DD8-9A92-657E6AB162E3}" type="parTrans" cxnId="{B032AB1E-DAE7-42B0-B350-7505C6D7B22A}">
      <dgm:prSet/>
      <dgm:spPr/>
      <dgm:t>
        <a:bodyPr/>
        <a:lstStyle/>
        <a:p>
          <a:endParaRPr lang="es-EC"/>
        </a:p>
      </dgm:t>
    </dgm:pt>
    <dgm:pt modelId="{68E02F0D-6667-488B-91B2-766ADB0702A4}" type="sibTrans" cxnId="{B032AB1E-DAE7-42B0-B350-7505C6D7B22A}">
      <dgm:prSet/>
      <dgm:spPr/>
      <dgm:t>
        <a:bodyPr/>
        <a:lstStyle/>
        <a:p>
          <a:endParaRPr lang="es-EC"/>
        </a:p>
      </dgm:t>
    </dgm:pt>
    <dgm:pt modelId="{86068AF1-684A-426A-9395-9CDAEAF9B5CC}">
      <dgm:prSet phldrT="[Texto]"/>
      <dgm:spPr/>
      <dgm:t>
        <a:bodyPr/>
        <a:lstStyle/>
        <a:p>
          <a:r>
            <a:rPr lang="es-EC" dirty="0" smtClean="0"/>
            <a:t>Peso promedio por unidad de mango 0,75 kg</a:t>
          </a:r>
          <a:endParaRPr lang="es-EC" dirty="0"/>
        </a:p>
      </dgm:t>
    </dgm:pt>
    <dgm:pt modelId="{38CC6A4E-253F-481B-95A8-DC97B340B8D3}" type="parTrans" cxnId="{0DC803C8-346B-4A10-B365-BF173D4DEAE3}">
      <dgm:prSet/>
      <dgm:spPr/>
      <dgm:t>
        <a:bodyPr/>
        <a:lstStyle/>
        <a:p>
          <a:endParaRPr lang="es-EC"/>
        </a:p>
      </dgm:t>
    </dgm:pt>
    <dgm:pt modelId="{1954046B-19D3-41AA-8761-D3E500824A37}" type="sibTrans" cxnId="{0DC803C8-346B-4A10-B365-BF173D4DEAE3}">
      <dgm:prSet/>
      <dgm:spPr/>
      <dgm:t>
        <a:bodyPr/>
        <a:lstStyle/>
        <a:p>
          <a:endParaRPr lang="es-EC"/>
        </a:p>
      </dgm:t>
    </dgm:pt>
    <dgm:pt modelId="{D8C03509-557F-4305-8E98-97E661ADD0B2}">
      <dgm:prSet phldrT="[Texto]"/>
      <dgm:spPr/>
      <dgm:t>
        <a:bodyPr/>
        <a:lstStyle/>
        <a:p>
          <a:r>
            <a:rPr lang="es-EC" dirty="0" smtClean="0"/>
            <a:t>3’420.000 kilos producción total</a:t>
          </a:r>
          <a:endParaRPr lang="es-EC" dirty="0"/>
        </a:p>
      </dgm:t>
    </dgm:pt>
    <dgm:pt modelId="{44C7EC7C-7F97-41B1-BD4F-F430E92E2CBF}" type="parTrans" cxnId="{BDC6D214-83CD-458A-8323-6FA4E03EEBBF}">
      <dgm:prSet/>
      <dgm:spPr/>
      <dgm:t>
        <a:bodyPr/>
        <a:lstStyle/>
        <a:p>
          <a:endParaRPr lang="es-EC"/>
        </a:p>
      </dgm:t>
    </dgm:pt>
    <dgm:pt modelId="{68034EBA-C462-45F8-8A9D-F1891DE93406}" type="sibTrans" cxnId="{BDC6D214-83CD-458A-8323-6FA4E03EEBBF}">
      <dgm:prSet/>
      <dgm:spPr/>
      <dgm:t>
        <a:bodyPr/>
        <a:lstStyle/>
        <a:p>
          <a:endParaRPr lang="es-EC"/>
        </a:p>
      </dgm:t>
    </dgm:pt>
    <dgm:pt modelId="{D3704ABD-326E-44EF-8180-D8529A4C5596}" type="pres">
      <dgm:prSet presAssocID="{5F8CCAD1-B1C3-46DC-AEC6-1EB6B2D0A460}" presName="Name0" presStyleCnt="0">
        <dgm:presLayoutVars>
          <dgm:dir/>
          <dgm:animLvl val="lvl"/>
          <dgm:resizeHandles val="exact"/>
        </dgm:presLayoutVars>
      </dgm:prSet>
      <dgm:spPr/>
      <dgm:t>
        <a:bodyPr/>
        <a:lstStyle/>
        <a:p>
          <a:endParaRPr lang="es-EC"/>
        </a:p>
      </dgm:t>
    </dgm:pt>
    <dgm:pt modelId="{1DFF9F96-FEAF-40C8-B1AA-A55F3D68AFB2}" type="pres">
      <dgm:prSet presAssocID="{05D2E665-8DD5-44DC-A11D-4E4291EA3F8E}" presName="boxAndChildren" presStyleCnt="0"/>
      <dgm:spPr/>
    </dgm:pt>
    <dgm:pt modelId="{4FE925A9-73CB-4773-A41E-A8B5B6082D56}" type="pres">
      <dgm:prSet presAssocID="{05D2E665-8DD5-44DC-A11D-4E4291EA3F8E}" presName="parentTextBox" presStyleLbl="node1" presStyleIdx="0" presStyleCnt="4"/>
      <dgm:spPr/>
      <dgm:t>
        <a:bodyPr/>
        <a:lstStyle/>
        <a:p>
          <a:endParaRPr lang="es-EC"/>
        </a:p>
      </dgm:t>
    </dgm:pt>
    <dgm:pt modelId="{5D3E44B0-51F5-4062-94BD-894CA2161EB5}" type="pres">
      <dgm:prSet presAssocID="{05D2E665-8DD5-44DC-A11D-4E4291EA3F8E}" presName="entireBox" presStyleLbl="node1" presStyleIdx="0" presStyleCnt="4"/>
      <dgm:spPr/>
      <dgm:t>
        <a:bodyPr/>
        <a:lstStyle/>
        <a:p>
          <a:endParaRPr lang="es-EC"/>
        </a:p>
      </dgm:t>
    </dgm:pt>
    <dgm:pt modelId="{D1870EC5-5CF8-4E73-91AF-92538869E73D}" type="pres">
      <dgm:prSet presAssocID="{05D2E665-8DD5-44DC-A11D-4E4291EA3F8E}" presName="descendantBox" presStyleCnt="0"/>
      <dgm:spPr/>
    </dgm:pt>
    <dgm:pt modelId="{DEB44A33-CAF2-4C51-997A-DB329A8C45A4}" type="pres">
      <dgm:prSet presAssocID="{86068AF1-684A-426A-9395-9CDAEAF9B5CC}" presName="childTextBox" presStyleLbl="fgAccFollowNode1" presStyleIdx="0" presStyleCnt="8">
        <dgm:presLayoutVars>
          <dgm:bulletEnabled val="1"/>
        </dgm:presLayoutVars>
      </dgm:prSet>
      <dgm:spPr/>
      <dgm:t>
        <a:bodyPr/>
        <a:lstStyle/>
        <a:p>
          <a:endParaRPr lang="es-EC"/>
        </a:p>
      </dgm:t>
    </dgm:pt>
    <dgm:pt modelId="{67171FFA-7ADB-4603-89FD-29D7CE6119A0}" type="pres">
      <dgm:prSet presAssocID="{D8C03509-557F-4305-8E98-97E661ADD0B2}" presName="childTextBox" presStyleLbl="fgAccFollowNode1" presStyleIdx="1" presStyleCnt="8">
        <dgm:presLayoutVars>
          <dgm:bulletEnabled val="1"/>
        </dgm:presLayoutVars>
      </dgm:prSet>
      <dgm:spPr/>
      <dgm:t>
        <a:bodyPr/>
        <a:lstStyle/>
        <a:p>
          <a:endParaRPr lang="es-EC"/>
        </a:p>
      </dgm:t>
    </dgm:pt>
    <dgm:pt modelId="{E634E1F3-1559-4DCB-A767-9C7E6C91E372}" type="pres">
      <dgm:prSet presAssocID="{EA4C6D60-FF15-46B6-A748-C1C26BD3E7E1}" presName="sp" presStyleCnt="0"/>
      <dgm:spPr/>
    </dgm:pt>
    <dgm:pt modelId="{6137AC39-5FAE-496F-8586-BD1282D506D7}" type="pres">
      <dgm:prSet presAssocID="{F4157798-5414-498B-9C20-3ECFFB0EB63A}" presName="arrowAndChildren" presStyleCnt="0"/>
      <dgm:spPr/>
    </dgm:pt>
    <dgm:pt modelId="{78E0E34A-33F9-400A-814B-C49D6B790CD4}" type="pres">
      <dgm:prSet presAssocID="{F4157798-5414-498B-9C20-3ECFFB0EB63A}" presName="parentTextArrow" presStyleLbl="node1" presStyleIdx="0" presStyleCnt="4"/>
      <dgm:spPr/>
      <dgm:t>
        <a:bodyPr/>
        <a:lstStyle/>
        <a:p>
          <a:endParaRPr lang="es-EC"/>
        </a:p>
      </dgm:t>
    </dgm:pt>
    <dgm:pt modelId="{7D3E1845-E536-46FC-AB32-98CD380EA6A9}" type="pres">
      <dgm:prSet presAssocID="{F4157798-5414-498B-9C20-3ECFFB0EB63A}" presName="arrow" presStyleLbl="node1" presStyleIdx="1" presStyleCnt="4"/>
      <dgm:spPr/>
      <dgm:t>
        <a:bodyPr/>
        <a:lstStyle/>
        <a:p>
          <a:endParaRPr lang="es-EC"/>
        </a:p>
      </dgm:t>
    </dgm:pt>
    <dgm:pt modelId="{9CF12C21-C463-4317-8003-EA800B59E89C}" type="pres">
      <dgm:prSet presAssocID="{F4157798-5414-498B-9C20-3ECFFB0EB63A}" presName="descendantArrow" presStyleCnt="0"/>
      <dgm:spPr/>
    </dgm:pt>
    <dgm:pt modelId="{369547CD-97B6-43D4-9934-6D4018315255}" type="pres">
      <dgm:prSet presAssocID="{84C1DEA4-2E3B-48F4-AA10-38D4C5EF0AAB}" presName="childTextArrow" presStyleLbl="fgAccFollowNode1" presStyleIdx="2" presStyleCnt="8">
        <dgm:presLayoutVars>
          <dgm:bulletEnabled val="1"/>
        </dgm:presLayoutVars>
      </dgm:prSet>
      <dgm:spPr/>
      <dgm:t>
        <a:bodyPr/>
        <a:lstStyle/>
        <a:p>
          <a:endParaRPr lang="es-EC"/>
        </a:p>
      </dgm:t>
    </dgm:pt>
    <dgm:pt modelId="{09235F6C-D836-45D5-8B22-15CC83FEE2F0}" type="pres">
      <dgm:prSet presAssocID="{13C80A95-8CAC-4DFA-A696-2B6CE7BC0C05}" presName="childTextArrow" presStyleLbl="fgAccFollowNode1" presStyleIdx="3" presStyleCnt="8">
        <dgm:presLayoutVars>
          <dgm:bulletEnabled val="1"/>
        </dgm:presLayoutVars>
      </dgm:prSet>
      <dgm:spPr/>
      <dgm:t>
        <a:bodyPr/>
        <a:lstStyle/>
        <a:p>
          <a:endParaRPr lang="es-EC"/>
        </a:p>
      </dgm:t>
    </dgm:pt>
    <dgm:pt modelId="{0B50AB79-5E5C-4CF9-9FBD-F7E3556ED92A}" type="pres">
      <dgm:prSet presAssocID="{F0458FAA-1626-4E5E-89D7-510CB61DD72A}" presName="sp" presStyleCnt="0"/>
      <dgm:spPr/>
    </dgm:pt>
    <dgm:pt modelId="{9D8BBF0F-DD60-4194-943E-79343780A5D1}" type="pres">
      <dgm:prSet presAssocID="{6ED7881C-221E-46D5-A99D-5E48F303A884}" presName="arrowAndChildren" presStyleCnt="0"/>
      <dgm:spPr/>
    </dgm:pt>
    <dgm:pt modelId="{7F7E7A7D-0121-4B9B-B162-B316578AFB23}" type="pres">
      <dgm:prSet presAssocID="{6ED7881C-221E-46D5-A99D-5E48F303A884}" presName="parentTextArrow" presStyleLbl="node1" presStyleIdx="1" presStyleCnt="4"/>
      <dgm:spPr/>
      <dgm:t>
        <a:bodyPr/>
        <a:lstStyle/>
        <a:p>
          <a:endParaRPr lang="es-EC"/>
        </a:p>
      </dgm:t>
    </dgm:pt>
    <dgm:pt modelId="{56EDBD80-A368-4D8B-A862-FAF659FE6B5B}" type="pres">
      <dgm:prSet presAssocID="{6ED7881C-221E-46D5-A99D-5E48F303A884}" presName="arrow" presStyleLbl="node1" presStyleIdx="2" presStyleCnt="4"/>
      <dgm:spPr/>
      <dgm:t>
        <a:bodyPr/>
        <a:lstStyle/>
        <a:p>
          <a:endParaRPr lang="es-EC"/>
        </a:p>
      </dgm:t>
    </dgm:pt>
    <dgm:pt modelId="{12FB18F4-3C89-4E08-A919-1F90F31E792A}" type="pres">
      <dgm:prSet presAssocID="{6ED7881C-221E-46D5-A99D-5E48F303A884}" presName="descendantArrow" presStyleCnt="0"/>
      <dgm:spPr/>
    </dgm:pt>
    <dgm:pt modelId="{04DBBD22-86F6-49FB-B83A-5D2E32223FF0}" type="pres">
      <dgm:prSet presAssocID="{B270BA58-0B3D-4171-9706-7EB7C3C1DCFE}" presName="childTextArrow" presStyleLbl="fgAccFollowNode1" presStyleIdx="4" presStyleCnt="8">
        <dgm:presLayoutVars>
          <dgm:bulletEnabled val="1"/>
        </dgm:presLayoutVars>
      </dgm:prSet>
      <dgm:spPr/>
      <dgm:t>
        <a:bodyPr/>
        <a:lstStyle/>
        <a:p>
          <a:endParaRPr lang="es-EC"/>
        </a:p>
      </dgm:t>
    </dgm:pt>
    <dgm:pt modelId="{437737AB-CABA-4D6B-A426-C047349A1436}" type="pres">
      <dgm:prSet presAssocID="{1BA93D30-8DF0-4940-B674-8DEAE5573F91}" presName="childTextArrow" presStyleLbl="fgAccFollowNode1" presStyleIdx="5" presStyleCnt="8">
        <dgm:presLayoutVars>
          <dgm:bulletEnabled val="1"/>
        </dgm:presLayoutVars>
      </dgm:prSet>
      <dgm:spPr/>
      <dgm:t>
        <a:bodyPr/>
        <a:lstStyle/>
        <a:p>
          <a:endParaRPr lang="es-EC"/>
        </a:p>
      </dgm:t>
    </dgm:pt>
    <dgm:pt modelId="{53F75DAD-153A-4972-940E-C74BB70D9700}" type="pres">
      <dgm:prSet presAssocID="{007F6541-218C-4E20-8695-B333F8848CCC}" presName="sp" presStyleCnt="0"/>
      <dgm:spPr/>
    </dgm:pt>
    <dgm:pt modelId="{79FDA630-FF94-4EA5-AB1B-F085CFADE991}" type="pres">
      <dgm:prSet presAssocID="{71E7110D-11F5-4FD9-9C39-7D36281D45BE}" presName="arrowAndChildren" presStyleCnt="0"/>
      <dgm:spPr/>
    </dgm:pt>
    <dgm:pt modelId="{560F535A-1E6B-43D7-87CF-5C19E201CB71}" type="pres">
      <dgm:prSet presAssocID="{71E7110D-11F5-4FD9-9C39-7D36281D45BE}" presName="parentTextArrow" presStyleLbl="node1" presStyleIdx="2" presStyleCnt="4"/>
      <dgm:spPr/>
      <dgm:t>
        <a:bodyPr/>
        <a:lstStyle/>
        <a:p>
          <a:endParaRPr lang="es-EC"/>
        </a:p>
      </dgm:t>
    </dgm:pt>
    <dgm:pt modelId="{00CC6726-E13F-41B5-84E0-7C90F593F613}" type="pres">
      <dgm:prSet presAssocID="{71E7110D-11F5-4FD9-9C39-7D36281D45BE}" presName="arrow" presStyleLbl="node1" presStyleIdx="3" presStyleCnt="4"/>
      <dgm:spPr/>
      <dgm:t>
        <a:bodyPr/>
        <a:lstStyle/>
        <a:p>
          <a:endParaRPr lang="es-EC"/>
        </a:p>
      </dgm:t>
    </dgm:pt>
    <dgm:pt modelId="{57310091-AAB4-4AAA-A5F7-941AD2E03841}" type="pres">
      <dgm:prSet presAssocID="{71E7110D-11F5-4FD9-9C39-7D36281D45BE}" presName="descendantArrow" presStyleCnt="0"/>
      <dgm:spPr/>
    </dgm:pt>
    <dgm:pt modelId="{6DF6555A-8BAD-40C0-9A04-912FD5195F17}" type="pres">
      <dgm:prSet presAssocID="{32817E3B-A58B-4DD7-9C14-67D5CC289C03}" presName="childTextArrow" presStyleLbl="fgAccFollowNode1" presStyleIdx="6" presStyleCnt="8">
        <dgm:presLayoutVars>
          <dgm:bulletEnabled val="1"/>
        </dgm:presLayoutVars>
      </dgm:prSet>
      <dgm:spPr/>
      <dgm:t>
        <a:bodyPr/>
        <a:lstStyle/>
        <a:p>
          <a:endParaRPr lang="es-EC"/>
        </a:p>
      </dgm:t>
    </dgm:pt>
    <dgm:pt modelId="{0FACEB29-FDCE-4442-A4ED-36109C564CC4}" type="pres">
      <dgm:prSet presAssocID="{BF67CB44-DE5F-4A3C-B83A-3D6B88F0C908}" presName="childTextArrow" presStyleLbl="fgAccFollowNode1" presStyleIdx="7" presStyleCnt="8">
        <dgm:presLayoutVars>
          <dgm:bulletEnabled val="1"/>
        </dgm:presLayoutVars>
      </dgm:prSet>
      <dgm:spPr/>
      <dgm:t>
        <a:bodyPr/>
        <a:lstStyle/>
        <a:p>
          <a:endParaRPr lang="es-EC"/>
        </a:p>
      </dgm:t>
    </dgm:pt>
  </dgm:ptLst>
  <dgm:cxnLst>
    <dgm:cxn modelId="{E46BA752-54AB-415A-8029-5166F74BD733}" type="presOf" srcId="{71E7110D-11F5-4FD9-9C39-7D36281D45BE}" destId="{00CC6726-E13F-41B5-84E0-7C90F593F613}" srcOrd="1" destOrd="0" presId="urn:microsoft.com/office/officeart/2005/8/layout/process4"/>
    <dgm:cxn modelId="{D1282A9F-6FBB-4959-B3A8-8925F76351A3}" type="presOf" srcId="{32817E3B-A58B-4DD7-9C14-67D5CC289C03}" destId="{6DF6555A-8BAD-40C0-9A04-912FD5195F17}" srcOrd="0" destOrd="0" presId="urn:microsoft.com/office/officeart/2005/8/layout/process4"/>
    <dgm:cxn modelId="{F5C14782-C0F8-4F29-8C95-04E575A5F7B6}" srcId="{71E7110D-11F5-4FD9-9C39-7D36281D45BE}" destId="{BF67CB44-DE5F-4A3C-B83A-3D6B88F0C908}" srcOrd="1" destOrd="0" parTransId="{558458E1-22E8-4171-87F0-54FF743279FC}" sibTransId="{F0066DE7-8842-4F10-936E-441B7C90A8B1}"/>
    <dgm:cxn modelId="{402D0BEA-11B5-4B1B-A7F7-53CBD074DB51}" type="presOf" srcId="{D8C03509-557F-4305-8E98-97E661ADD0B2}" destId="{67171FFA-7ADB-4603-89FD-29D7CE6119A0}" srcOrd="0" destOrd="0" presId="urn:microsoft.com/office/officeart/2005/8/layout/process4"/>
    <dgm:cxn modelId="{20A8C767-6829-42B5-BBDF-544AA8554773}" type="presOf" srcId="{F4157798-5414-498B-9C20-3ECFFB0EB63A}" destId="{78E0E34A-33F9-400A-814B-C49D6B790CD4}" srcOrd="0" destOrd="0" presId="urn:microsoft.com/office/officeart/2005/8/layout/process4"/>
    <dgm:cxn modelId="{A9ADB8AC-1E5E-4D53-99B7-F4335F2C7049}" type="presOf" srcId="{B270BA58-0B3D-4171-9706-7EB7C3C1DCFE}" destId="{04DBBD22-86F6-49FB-B83A-5D2E32223FF0}" srcOrd="0" destOrd="0" presId="urn:microsoft.com/office/officeart/2005/8/layout/process4"/>
    <dgm:cxn modelId="{BDC6D214-83CD-458A-8323-6FA4E03EEBBF}" srcId="{05D2E665-8DD5-44DC-A11D-4E4291EA3F8E}" destId="{D8C03509-557F-4305-8E98-97E661ADD0B2}" srcOrd="1" destOrd="0" parTransId="{44C7EC7C-7F97-41B1-BD4F-F430E92E2CBF}" sibTransId="{68034EBA-C462-45F8-8A9D-F1891DE93406}"/>
    <dgm:cxn modelId="{4CF31747-1FF3-4189-A006-19878AACD34D}" type="presOf" srcId="{71E7110D-11F5-4FD9-9C39-7D36281D45BE}" destId="{560F535A-1E6B-43D7-87CF-5C19E201CB71}" srcOrd="0" destOrd="0" presId="urn:microsoft.com/office/officeart/2005/8/layout/process4"/>
    <dgm:cxn modelId="{124BF669-978D-49A0-A718-DB64E25421A3}" srcId="{71E7110D-11F5-4FD9-9C39-7D36281D45BE}" destId="{32817E3B-A58B-4DD7-9C14-67D5CC289C03}" srcOrd="0" destOrd="0" parTransId="{7C9506C9-9085-4E7B-83B3-105D0A2B9BAB}" sibTransId="{DB6D7009-2286-4AC4-982F-E90DB42EF6D5}"/>
    <dgm:cxn modelId="{CDBB8259-AC93-4E4D-8B7F-42C37A1CA535}" type="presOf" srcId="{6ED7881C-221E-46D5-A99D-5E48F303A884}" destId="{56EDBD80-A368-4D8B-A862-FAF659FE6B5B}" srcOrd="1" destOrd="0" presId="urn:microsoft.com/office/officeart/2005/8/layout/process4"/>
    <dgm:cxn modelId="{C92906C9-E946-44DD-9178-137FE2A7F8C5}" srcId="{5F8CCAD1-B1C3-46DC-AEC6-1EB6B2D0A460}" destId="{F4157798-5414-498B-9C20-3ECFFB0EB63A}" srcOrd="2" destOrd="0" parTransId="{D055DC53-9D1D-47E0-A127-5F02BA523036}" sibTransId="{EA4C6D60-FF15-46B6-A748-C1C26BD3E7E1}"/>
    <dgm:cxn modelId="{5E6A9616-5E96-4B13-A04D-6C98FF91603E}" type="presOf" srcId="{86068AF1-684A-426A-9395-9CDAEAF9B5CC}" destId="{DEB44A33-CAF2-4C51-997A-DB329A8C45A4}" srcOrd="0" destOrd="0" presId="urn:microsoft.com/office/officeart/2005/8/layout/process4"/>
    <dgm:cxn modelId="{534F5583-6B46-4FA3-B7B3-697895500935}" srcId="{5F8CCAD1-B1C3-46DC-AEC6-1EB6B2D0A460}" destId="{6ED7881C-221E-46D5-A99D-5E48F303A884}" srcOrd="1" destOrd="0" parTransId="{C24A0B28-73C0-4E49-BBA2-591B404E3A27}" sibTransId="{F0458FAA-1626-4E5E-89D7-510CB61DD72A}"/>
    <dgm:cxn modelId="{393ED516-22F2-47CB-9450-3C77BF183B4F}" type="presOf" srcId="{13C80A95-8CAC-4DFA-A696-2B6CE7BC0C05}" destId="{09235F6C-D836-45D5-8B22-15CC83FEE2F0}" srcOrd="0" destOrd="0" presId="urn:microsoft.com/office/officeart/2005/8/layout/process4"/>
    <dgm:cxn modelId="{80D36F38-2A0A-452F-9584-F9BDA84345CC}" type="presOf" srcId="{05D2E665-8DD5-44DC-A11D-4E4291EA3F8E}" destId="{4FE925A9-73CB-4773-A41E-A8B5B6082D56}" srcOrd="0" destOrd="0" presId="urn:microsoft.com/office/officeart/2005/8/layout/process4"/>
    <dgm:cxn modelId="{A849D203-0F67-4215-AA10-24D3B65948CB}" srcId="{F4157798-5414-498B-9C20-3ECFFB0EB63A}" destId="{13C80A95-8CAC-4DFA-A696-2B6CE7BC0C05}" srcOrd="1" destOrd="0" parTransId="{03D5A008-95EA-4DCD-8AFD-34895CA4000F}" sibTransId="{29D99FCF-66BA-4053-B15A-DDA055455AB1}"/>
    <dgm:cxn modelId="{836C0BA4-DDF9-43F4-AB66-BBB9CF9A4A07}" type="presOf" srcId="{84C1DEA4-2E3B-48F4-AA10-38D4C5EF0AAB}" destId="{369547CD-97B6-43D4-9934-6D4018315255}" srcOrd="0" destOrd="0" presId="urn:microsoft.com/office/officeart/2005/8/layout/process4"/>
    <dgm:cxn modelId="{5C582795-8F08-4909-B953-3ECB59AC52DE}" srcId="{6ED7881C-221E-46D5-A99D-5E48F303A884}" destId="{1BA93D30-8DF0-4940-B674-8DEAE5573F91}" srcOrd="1" destOrd="0" parTransId="{9583BBF3-C947-48A1-9ACE-51CE3FCFC98A}" sibTransId="{0AE96E5B-5D3A-430F-B400-A44906B40B00}"/>
    <dgm:cxn modelId="{C29450AF-5858-4651-9F55-BFF3F0B511F9}" srcId="{F4157798-5414-498B-9C20-3ECFFB0EB63A}" destId="{84C1DEA4-2E3B-48F4-AA10-38D4C5EF0AAB}" srcOrd="0" destOrd="0" parTransId="{BE05CB31-9D33-4D62-BF6B-CE9D8F362099}" sibTransId="{3AF7C65B-D9FD-4D55-A4E7-2F8FD6B24164}"/>
    <dgm:cxn modelId="{86A394BE-6465-4288-BD21-5BAA2A918278}" type="presOf" srcId="{5F8CCAD1-B1C3-46DC-AEC6-1EB6B2D0A460}" destId="{D3704ABD-326E-44EF-8180-D8529A4C5596}" srcOrd="0" destOrd="0" presId="urn:microsoft.com/office/officeart/2005/8/layout/process4"/>
    <dgm:cxn modelId="{44F74B13-843D-42BE-884D-5E480233EDAD}" type="presOf" srcId="{6ED7881C-221E-46D5-A99D-5E48F303A884}" destId="{7F7E7A7D-0121-4B9B-B162-B316578AFB23}" srcOrd="0" destOrd="0" presId="urn:microsoft.com/office/officeart/2005/8/layout/process4"/>
    <dgm:cxn modelId="{7D028236-9610-41E5-A3CC-E2B509E7FFBA}" type="presOf" srcId="{1BA93D30-8DF0-4940-B674-8DEAE5573F91}" destId="{437737AB-CABA-4D6B-A426-C047349A1436}" srcOrd="0" destOrd="0" presId="urn:microsoft.com/office/officeart/2005/8/layout/process4"/>
    <dgm:cxn modelId="{0DC803C8-346B-4A10-B365-BF173D4DEAE3}" srcId="{05D2E665-8DD5-44DC-A11D-4E4291EA3F8E}" destId="{86068AF1-684A-426A-9395-9CDAEAF9B5CC}" srcOrd="0" destOrd="0" parTransId="{38CC6A4E-253F-481B-95A8-DC97B340B8D3}" sibTransId="{1954046B-19D3-41AA-8761-D3E500824A37}"/>
    <dgm:cxn modelId="{B2C3E63B-AD12-4723-8904-AE181C525A0D}" type="presOf" srcId="{BF67CB44-DE5F-4A3C-B83A-3D6B88F0C908}" destId="{0FACEB29-FDCE-4442-A4ED-36109C564CC4}" srcOrd="0" destOrd="0" presId="urn:microsoft.com/office/officeart/2005/8/layout/process4"/>
    <dgm:cxn modelId="{04E21A14-9B85-4B9A-AAC5-E8A32F62F8F6}" srcId="{5F8CCAD1-B1C3-46DC-AEC6-1EB6B2D0A460}" destId="{71E7110D-11F5-4FD9-9C39-7D36281D45BE}" srcOrd="0" destOrd="0" parTransId="{FB8A8F99-8BD5-4B41-9CF5-7A563B894B87}" sibTransId="{007F6541-218C-4E20-8695-B333F8848CCC}"/>
    <dgm:cxn modelId="{B032AB1E-DAE7-42B0-B350-7505C6D7B22A}" srcId="{5F8CCAD1-B1C3-46DC-AEC6-1EB6B2D0A460}" destId="{05D2E665-8DD5-44DC-A11D-4E4291EA3F8E}" srcOrd="3" destOrd="0" parTransId="{8A834539-E0C5-4DD8-9A92-657E6AB162E3}" sibTransId="{68E02F0D-6667-488B-91B2-766ADB0702A4}"/>
    <dgm:cxn modelId="{11291FF9-2BAD-4865-901A-D8A0FDF11FD3}" srcId="{6ED7881C-221E-46D5-A99D-5E48F303A884}" destId="{B270BA58-0B3D-4171-9706-7EB7C3C1DCFE}" srcOrd="0" destOrd="0" parTransId="{E5279E1B-7AC0-4182-BE64-1599C9E2C8EB}" sibTransId="{C8BFCF87-FB78-45C7-A7FE-4492BAC7718D}"/>
    <dgm:cxn modelId="{8825D3F6-7A88-4710-AE49-E7A8B00ED63A}" type="presOf" srcId="{05D2E665-8DD5-44DC-A11D-4E4291EA3F8E}" destId="{5D3E44B0-51F5-4062-94BD-894CA2161EB5}" srcOrd="1" destOrd="0" presId="urn:microsoft.com/office/officeart/2005/8/layout/process4"/>
    <dgm:cxn modelId="{0B128F6F-7566-4CB1-A428-ADA8D66657BF}" type="presOf" srcId="{F4157798-5414-498B-9C20-3ECFFB0EB63A}" destId="{7D3E1845-E536-46FC-AB32-98CD380EA6A9}" srcOrd="1" destOrd="0" presId="urn:microsoft.com/office/officeart/2005/8/layout/process4"/>
    <dgm:cxn modelId="{F11FC5B2-0291-4809-AF3B-336D4608E07C}" type="presParOf" srcId="{D3704ABD-326E-44EF-8180-D8529A4C5596}" destId="{1DFF9F96-FEAF-40C8-B1AA-A55F3D68AFB2}" srcOrd="0" destOrd="0" presId="urn:microsoft.com/office/officeart/2005/8/layout/process4"/>
    <dgm:cxn modelId="{E9C5ACCF-2492-476F-8341-6A4B47E5FF39}" type="presParOf" srcId="{1DFF9F96-FEAF-40C8-B1AA-A55F3D68AFB2}" destId="{4FE925A9-73CB-4773-A41E-A8B5B6082D56}" srcOrd="0" destOrd="0" presId="urn:microsoft.com/office/officeart/2005/8/layout/process4"/>
    <dgm:cxn modelId="{96F4064F-D947-45FE-BA91-8C35DBBCA54C}" type="presParOf" srcId="{1DFF9F96-FEAF-40C8-B1AA-A55F3D68AFB2}" destId="{5D3E44B0-51F5-4062-94BD-894CA2161EB5}" srcOrd="1" destOrd="0" presId="urn:microsoft.com/office/officeart/2005/8/layout/process4"/>
    <dgm:cxn modelId="{0C5B8353-F681-412F-B839-FD07B0624043}" type="presParOf" srcId="{1DFF9F96-FEAF-40C8-B1AA-A55F3D68AFB2}" destId="{D1870EC5-5CF8-4E73-91AF-92538869E73D}" srcOrd="2" destOrd="0" presId="urn:microsoft.com/office/officeart/2005/8/layout/process4"/>
    <dgm:cxn modelId="{3702BFDB-491A-40BC-B3BA-C26CA716C901}" type="presParOf" srcId="{D1870EC5-5CF8-4E73-91AF-92538869E73D}" destId="{DEB44A33-CAF2-4C51-997A-DB329A8C45A4}" srcOrd="0" destOrd="0" presId="urn:microsoft.com/office/officeart/2005/8/layout/process4"/>
    <dgm:cxn modelId="{C74E8EFC-1729-4D3F-B55A-4BE968729A99}" type="presParOf" srcId="{D1870EC5-5CF8-4E73-91AF-92538869E73D}" destId="{67171FFA-7ADB-4603-89FD-29D7CE6119A0}" srcOrd="1" destOrd="0" presId="urn:microsoft.com/office/officeart/2005/8/layout/process4"/>
    <dgm:cxn modelId="{2B5935AA-9D90-4F39-89E6-40A1475BFEF6}" type="presParOf" srcId="{D3704ABD-326E-44EF-8180-D8529A4C5596}" destId="{E634E1F3-1559-4DCB-A767-9C7E6C91E372}" srcOrd="1" destOrd="0" presId="urn:microsoft.com/office/officeart/2005/8/layout/process4"/>
    <dgm:cxn modelId="{883FBCB6-F82E-4435-B372-F58BE0E78D31}" type="presParOf" srcId="{D3704ABD-326E-44EF-8180-D8529A4C5596}" destId="{6137AC39-5FAE-496F-8586-BD1282D506D7}" srcOrd="2" destOrd="0" presId="urn:microsoft.com/office/officeart/2005/8/layout/process4"/>
    <dgm:cxn modelId="{D75E9D02-3906-42A0-800E-4542C001929F}" type="presParOf" srcId="{6137AC39-5FAE-496F-8586-BD1282D506D7}" destId="{78E0E34A-33F9-400A-814B-C49D6B790CD4}" srcOrd="0" destOrd="0" presId="urn:microsoft.com/office/officeart/2005/8/layout/process4"/>
    <dgm:cxn modelId="{A4F6145A-F991-474B-AE94-77FE02F34E4B}" type="presParOf" srcId="{6137AC39-5FAE-496F-8586-BD1282D506D7}" destId="{7D3E1845-E536-46FC-AB32-98CD380EA6A9}" srcOrd="1" destOrd="0" presId="urn:microsoft.com/office/officeart/2005/8/layout/process4"/>
    <dgm:cxn modelId="{64CC2150-CB02-4946-B1E3-DE44AF2F1BD2}" type="presParOf" srcId="{6137AC39-5FAE-496F-8586-BD1282D506D7}" destId="{9CF12C21-C463-4317-8003-EA800B59E89C}" srcOrd="2" destOrd="0" presId="urn:microsoft.com/office/officeart/2005/8/layout/process4"/>
    <dgm:cxn modelId="{1BAFCDCA-5954-41EF-9656-E01402E60E45}" type="presParOf" srcId="{9CF12C21-C463-4317-8003-EA800B59E89C}" destId="{369547CD-97B6-43D4-9934-6D4018315255}" srcOrd="0" destOrd="0" presId="urn:microsoft.com/office/officeart/2005/8/layout/process4"/>
    <dgm:cxn modelId="{67375333-83E8-4198-9EC3-404B711C0A23}" type="presParOf" srcId="{9CF12C21-C463-4317-8003-EA800B59E89C}" destId="{09235F6C-D836-45D5-8B22-15CC83FEE2F0}" srcOrd="1" destOrd="0" presId="urn:microsoft.com/office/officeart/2005/8/layout/process4"/>
    <dgm:cxn modelId="{54FC436C-4DE8-49E6-9D39-C2429212D12F}" type="presParOf" srcId="{D3704ABD-326E-44EF-8180-D8529A4C5596}" destId="{0B50AB79-5E5C-4CF9-9FBD-F7E3556ED92A}" srcOrd="3" destOrd="0" presId="urn:microsoft.com/office/officeart/2005/8/layout/process4"/>
    <dgm:cxn modelId="{BED62A47-59B6-464F-B3C8-4BE0C06F72B4}" type="presParOf" srcId="{D3704ABD-326E-44EF-8180-D8529A4C5596}" destId="{9D8BBF0F-DD60-4194-943E-79343780A5D1}" srcOrd="4" destOrd="0" presId="urn:microsoft.com/office/officeart/2005/8/layout/process4"/>
    <dgm:cxn modelId="{AB56C11E-7505-439E-9485-1D3DFB03A98D}" type="presParOf" srcId="{9D8BBF0F-DD60-4194-943E-79343780A5D1}" destId="{7F7E7A7D-0121-4B9B-B162-B316578AFB23}" srcOrd="0" destOrd="0" presId="urn:microsoft.com/office/officeart/2005/8/layout/process4"/>
    <dgm:cxn modelId="{AE853F6A-5F62-4A6C-BE13-957FA81DE783}" type="presParOf" srcId="{9D8BBF0F-DD60-4194-943E-79343780A5D1}" destId="{56EDBD80-A368-4D8B-A862-FAF659FE6B5B}" srcOrd="1" destOrd="0" presId="urn:microsoft.com/office/officeart/2005/8/layout/process4"/>
    <dgm:cxn modelId="{CE0770E3-FCD0-4653-9D09-1590F72CA43D}" type="presParOf" srcId="{9D8BBF0F-DD60-4194-943E-79343780A5D1}" destId="{12FB18F4-3C89-4E08-A919-1F90F31E792A}" srcOrd="2" destOrd="0" presId="urn:microsoft.com/office/officeart/2005/8/layout/process4"/>
    <dgm:cxn modelId="{4702E773-83EC-4A40-9C53-AF6BC8CF9611}" type="presParOf" srcId="{12FB18F4-3C89-4E08-A919-1F90F31E792A}" destId="{04DBBD22-86F6-49FB-B83A-5D2E32223FF0}" srcOrd="0" destOrd="0" presId="urn:microsoft.com/office/officeart/2005/8/layout/process4"/>
    <dgm:cxn modelId="{A0838E7D-93F1-44A2-AECD-AAC107788A22}" type="presParOf" srcId="{12FB18F4-3C89-4E08-A919-1F90F31E792A}" destId="{437737AB-CABA-4D6B-A426-C047349A1436}" srcOrd="1" destOrd="0" presId="urn:microsoft.com/office/officeart/2005/8/layout/process4"/>
    <dgm:cxn modelId="{692825FC-671C-44D4-BFC2-7D0071814B2D}" type="presParOf" srcId="{D3704ABD-326E-44EF-8180-D8529A4C5596}" destId="{53F75DAD-153A-4972-940E-C74BB70D9700}" srcOrd="5" destOrd="0" presId="urn:microsoft.com/office/officeart/2005/8/layout/process4"/>
    <dgm:cxn modelId="{D3BD2CF7-61C8-49A8-B459-313A579B18F5}" type="presParOf" srcId="{D3704ABD-326E-44EF-8180-D8529A4C5596}" destId="{79FDA630-FF94-4EA5-AB1B-F085CFADE991}" srcOrd="6" destOrd="0" presId="urn:microsoft.com/office/officeart/2005/8/layout/process4"/>
    <dgm:cxn modelId="{DB94305F-7F4F-4B4A-8BF0-E3E4C6C1BD2F}" type="presParOf" srcId="{79FDA630-FF94-4EA5-AB1B-F085CFADE991}" destId="{560F535A-1E6B-43D7-87CF-5C19E201CB71}" srcOrd="0" destOrd="0" presId="urn:microsoft.com/office/officeart/2005/8/layout/process4"/>
    <dgm:cxn modelId="{83E40561-CC49-4B81-B371-BDAE61BA8A62}" type="presParOf" srcId="{79FDA630-FF94-4EA5-AB1B-F085CFADE991}" destId="{00CC6726-E13F-41B5-84E0-7C90F593F613}" srcOrd="1" destOrd="0" presId="urn:microsoft.com/office/officeart/2005/8/layout/process4"/>
    <dgm:cxn modelId="{A2C4C19A-EA28-416A-938B-386AD5EEA09F}" type="presParOf" srcId="{79FDA630-FF94-4EA5-AB1B-F085CFADE991}" destId="{57310091-AAB4-4AAA-A5F7-941AD2E03841}" srcOrd="2" destOrd="0" presId="urn:microsoft.com/office/officeart/2005/8/layout/process4"/>
    <dgm:cxn modelId="{5BCE2060-482A-41AC-8322-11B68AA25703}" type="presParOf" srcId="{57310091-AAB4-4AAA-A5F7-941AD2E03841}" destId="{6DF6555A-8BAD-40C0-9A04-912FD5195F17}" srcOrd="0" destOrd="0" presId="urn:microsoft.com/office/officeart/2005/8/layout/process4"/>
    <dgm:cxn modelId="{85116F78-EE7B-49D4-8653-5D60F798AD3B}" type="presParOf" srcId="{57310091-AAB4-4AAA-A5F7-941AD2E03841}" destId="{0FACEB29-FDCE-4442-A4ED-36109C564CC4}"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95B3F1-62F9-49F3-96E3-3874A62A3E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84CCC5FF-E216-490C-A175-72178A2D80D5}">
      <dgm:prSet phldrT="[Texto]"/>
      <dgm:spPr/>
      <dgm:t>
        <a:bodyPr/>
        <a:lstStyle/>
        <a:p>
          <a:r>
            <a:rPr lang="es-EC" dirty="0" smtClean="0"/>
            <a:t>Escuelas Fiscales, regentadas por el estado</a:t>
          </a:r>
          <a:endParaRPr lang="es-EC" dirty="0"/>
        </a:p>
      </dgm:t>
    </dgm:pt>
    <dgm:pt modelId="{6E06F25E-6185-4D22-BF6C-37E3A7FB5488}" type="parTrans" cxnId="{58DDDC1A-3863-470A-89B8-34D9333D4BB6}">
      <dgm:prSet/>
      <dgm:spPr/>
      <dgm:t>
        <a:bodyPr/>
        <a:lstStyle/>
        <a:p>
          <a:endParaRPr lang="es-EC"/>
        </a:p>
      </dgm:t>
    </dgm:pt>
    <dgm:pt modelId="{F7CCE688-3E2E-40E3-BD1E-1838D22EAD8F}" type="sibTrans" cxnId="{58DDDC1A-3863-470A-89B8-34D9333D4BB6}">
      <dgm:prSet/>
      <dgm:spPr/>
      <dgm:t>
        <a:bodyPr/>
        <a:lstStyle/>
        <a:p>
          <a:endParaRPr lang="es-EC"/>
        </a:p>
      </dgm:t>
    </dgm:pt>
    <dgm:pt modelId="{C065E736-B752-4E27-968A-F633314869BF}">
      <dgm:prSet phldrT="[Texto]"/>
      <dgm:spPr/>
      <dgm:t>
        <a:bodyPr/>
        <a:lstStyle/>
        <a:p>
          <a:r>
            <a:rPr lang="es-EC" dirty="0" smtClean="0"/>
            <a:t>Desayunos brindados por el gobierno</a:t>
          </a:r>
          <a:endParaRPr lang="es-EC" dirty="0"/>
        </a:p>
      </dgm:t>
    </dgm:pt>
    <dgm:pt modelId="{065A6066-BBAF-4922-9F8B-C8440FF870C3}" type="parTrans" cxnId="{08CD6C9F-AA83-432F-AFAF-E09DC2B643BA}">
      <dgm:prSet/>
      <dgm:spPr/>
      <dgm:t>
        <a:bodyPr/>
        <a:lstStyle/>
        <a:p>
          <a:endParaRPr lang="es-EC"/>
        </a:p>
      </dgm:t>
    </dgm:pt>
    <dgm:pt modelId="{7AE15466-FF80-4584-9683-F66851CEBDD3}" type="sibTrans" cxnId="{08CD6C9F-AA83-432F-AFAF-E09DC2B643BA}">
      <dgm:prSet/>
      <dgm:spPr/>
      <dgm:t>
        <a:bodyPr/>
        <a:lstStyle/>
        <a:p>
          <a:endParaRPr lang="es-EC"/>
        </a:p>
      </dgm:t>
    </dgm:pt>
    <dgm:pt modelId="{1B105FFB-5D76-47A6-B9FA-27DE2BE8E5D4}">
      <dgm:prSet phldrT="[Texto]"/>
      <dgm:spPr/>
      <dgm:t>
        <a:bodyPr/>
        <a:lstStyle/>
        <a:p>
          <a:r>
            <a:rPr lang="es-EC" dirty="0" smtClean="0"/>
            <a:t>Dos cientos días de clase al año.</a:t>
          </a:r>
          <a:endParaRPr lang="es-EC" dirty="0"/>
        </a:p>
      </dgm:t>
    </dgm:pt>
    <dgm:pt modelId="{33ACFB73-42C4-496A-8327-9E8DF31458AC}" type="parTrans" cxnId="{0A13D911-0687-45E6-9CFF-442445C619CE}">
      <dgm:prSet/>
      <dgm:spPr/>
      <dgm:t>
        <a:bodyPr/>
        <a:lstStyle/>
        <a:p>
          <a:endParaRPr lang="es-EC"/>
        </a:p>
      </dgm:t>
    </dgm:pt>
    <dgm:pt modelId="{8710C87D-3701-4338-8E3E-93802FA59AF3}" type="sibTrans" cxnId="{0A13D911-0687-45E6-9CFF-442445C619CE}">
      <dgm:prSet/>
      <dgm:spPr/>
      <dgm:t>
        <a:bodyPr/>
        <a:lstStyle/>
        <a:p>
          <a:endParaRPr lang="es-EC"/>
        </a:p>
      </dgm:t>
    </dgm:pt>
    <dgm:pt modelId="{F3B43FE5-4AE6-4C40-9217-70A221D76AEC}">
      <dgm:prSet phldrT="[Texto]"/>
      <dgm:spPr/>
      <dgm:t>
        <a:bodyPr/>
        <a:lstStyle/>
        <a:p>
          <a:r>
            <a:rPr lang="es-EC" dirty="0" smtClean="0"/>
            <a:t>Ingesta de nutrientes</a:t>
          </a:r>
          <a:endParaRPr lang="es-EC" dirty="0"/>
        </a:p>
      </dgm:t>
    </dgm:pt>
    <dgm:pt modelId="{67669798-3632-4BBE-BD6E-465ADB2F2265}" type="parTrans" cxnId="{E54A7475-351D-4548-97A4-D664A98A7C38}">
      <dgm:prSet/>
      <dgm:spPr/>
      <dgm:t>
        <a:bodyPr/>
        <a:lstStyle/>
        <a:p>
          <a:endParaRPr lang="es-EC"/>
        </a:p>
      </dgm:t>
    </dgm:pt>
    <dgm:pt modelId="{DF2D5FEF-70CE-4676-8B97-6CFECF71F5D5}" type="sibTrans" cxnId="{E54A7475-351D-4548-97A4-D664A98A7C38}">
      <dgm:prSet/>
      <dgm:spPr/>
      <dgm:t>
        <a:bodyPr/>
        <a:lstStyle/>
        <a:p>
          <a:endParaRPr lang="es-EC"/>
        </a:p>
      </dgm:t>
    </dgm:pt>
    <dgm:pt modelId="{0C56E249-DA53-4F73-B0FB-BE0BD4FAA198}" type="pres">
      <dgm:prSet presAssocID="{8795B3F1-62F9-49F3-96E3-3874A62A3E6F}" presName="linear" presStyleCnt="0">
        <dgm:presLayoutVars>
          <dgm:dir/>
          <dgm:animLvl val="lvl"/>
          <dgm:resizeHandles val="exact"/>
        </dgm:presLayoutVars>
      </dgm:prSet>
      <dgm:spPr/>
      <dgm:t>
        <a:bodyPr/>
        <a:lstStyle/>
        <a:p>
          <a:endParaRPr lang="es-EC"/>
        </a:p>
      </dgm:t>
    </dgm:pt>
    <dgm:pt modelId="{BBF0D782-A46A-48B2-8E4B-6EF96712BADE}" type="pres">
      <dgm:prSet presAssocID="{84CCC5FF-E216-490C-A175-72178A2D80D5}" presName="parentLin" presStyleCnt="0"/>
      <dgm:spPr/>
    </dgm:pt>
    <dgm:pt modelId="{59DCA2EE-E1E1-4096-82A3-B5C104A80D2A}" type="pres">
      <dgm:prSet presAssocID="{84CCC5FF-E216-490C-A175-72178A2D80D5}" presName="parentLeftMargin" presStyleLbl="node1" presStyleIdx="0" presStyleCnt="4"/>
      <dgm:spPr/>
      <dgm:t>
        <a:bodyPr/>
        <a:lstStyle/>
        <a:p>
          <a:endParaRPr lang="es-EC"/>
        </a:p>
      </dgm:t>
    </dgm:pt>
    <dgm:pt modelId="{5E25A0DC-2683-434F-A88B-9F9D2617F046}" type="pres">
      <dgm:prSet presAssocID="{84CCC5FF-E216-490C-A175-72178A2D80D5}" presName="parentText" presStyleLbl="node1" presStyleIdx="0" presStyleCnt="4">
        <dgm:presLayoutVars>
          <dgm:chMax val="0"/>
          <dgm:bulletEnabled val="1"/>
        </dgm:presLayoutVars>
      </dgm:prSet>
      <dgm:spPr/>
      <dgm:t>
        <a:bodyPr/>
        <a:lstStyle/>
        <a:p>
          <a:endParaRPr lang="es-EC"/>
        </a:p>
      </dgm:t>
    </dgm:pt>
    <dgm:pt modelId="{2F04E031-A120-4993-A4B2-4B02FF2D5E07}" type="pres">
      <dgm:prSet presAssocID="{84CCC5FF-E216-490C-A175-72178A2D80D5}" presName="negativeSpace" presStyleCnt="0"/>
      <dgm:spPr/>
    </dgm:pt>
    <dgm:pt modelId="{5FD0E952-CC95-4969-B8E7-D5C1880A7152}" type="pres">
      <dgm:prSet presAssocID="{84CCC5FF-E216-490C-A175-72178A2D80D5}" presName="childText" presStyleLbl="conFgAcc1" presStyleIdx="0" presStyleCnt="4">
        <dgm:presLayoutVars>
          <dgm:bulletEnabled val="1"/>
        </dgm:presLayoutVars>
      </dgm:prSet>
      <dgm:spPr/>
    </dgm:pt>
    <dgm:pt modelId="{F42A3222-3D24-4257-B974-D4379557CEE0}" type="pres">
      <dgm:prSet presAssocID="{F7CCE688-3E2E-40E3-BD1E-1838D22EAD8F}" presName="spaceBetweenRectangles" presStyleCnt="0"/>
      <dgm:spPr/>
    </dgm:pt>
    <dgm:pt modelId="{CB43692A-28BC-475D-8C56-3CDFFDB6C4B3}" type="pres">
      <dgm:prSet presAssocID="{C065E736-B752-4E27-968A-F633314869BF}" presName="parentLin" presStyleCnt="0"/>
      <dgm:spPr/>
    </dgm:pt>
    <dgm:pt modelId="{B67DCDC6-3D0F-4E32-BAA2-B1E8301BFA2C}" type="pres">
      <dgm:prSet presAssocID="{C065E736-B752-4E27-968A-F633314869BF}" presName="parentLeftMargin" presStyleLbl="node1" presStyleIdx="0" presStyleCnt="4"/>
      <dgm:spPr/>
      <dgm:t>
        <a:bodyPr/>
        <a:lstStyle/>
        <a:p>
          <a:endParaRPr lang="es-EC"/>
        </a:p>
      </dgm:t>
    </dgm:pt>
    <dgm:pt modelId="{068B8880-E5E6-40C7-8273-73091A820BCB}" type="pres">
      <dgm:prSet presAssocID="{C065E736-B752-4E27-968A-F633314869BF}" presName="parentText" presStyleLbl="node1" presStyleIdx="1" presStyleCnt="4">
        <dgm:presLayoutVars>
          <dgm:chMax val="0"/>
          <dgm:bulletEnabled val="1"/>
        </dgm:presLayoutVars>
      </dgm:prSet>
      <dgm:spPr/>
      <dgm:t>
        <a:bodyPr/>
        <a:lstStyle/>
        <a:p>
          <a:endParaRPr lang="es-EC"/>
        </a:p>
      </dgm:t>
    </dgm:pt>
    <dgm:pt modelId="{9C63DF07-48DE-40FF-A39C-D26A78CC32AA}" type="pres">
      <dgm:prSet presAssocID="{C065E736-B752-4E27-968A-F633314869BF}" presName="negativeSpace" presStyleCnt="0"/>
      <dgm:spPr/>
    </dgm:pt>
    <dgm:pt modelId="{48A60189-F5D8-4518-BB7A-94176846AE89}" type="pres">
      <dgm:prSet presAssocID="{C065E736-B752-4E27-968A-F633314869BF}" presName="childText" presStyleLbl="conFgAcc1" presStyleIdx="1" presStyleCnt="4">
        <dgm:presLayoutVars>
          <dgm:bulletEnabled val="1"/>
        </dgm:presLayoutVars>
      </dgm:prSet>
      <dgm:spPr/>
    </dgm:pt>
    <dgm:pt modelId="{B0623597-1F33-4686-A0D8-92E3F3AEC22B}" type="pres">
      <dgm:prSet presAssocID="{7AE15466-FF80-4584-9683-F66851CEBDD3}" presName="spaceBetweenRectangles" presStyleCnt="0"/>
      <dgm:spPr/>
    </dgm:pt>
    <dgm:pt modelId="{C6D2E675-7F5D-4B45-B9C7-4608CDB8EDE4}" type="pres">
      <dgm:prSet presAssocID="{1B105FFB-5D76-47A6-B9FA-27DE2BE8E5D4}" presName="parentLin" presStyleCnt="0"/>
      <dgm:spPr/>
    </dgm:pt>
    <dgm:pt modelId="{85E6E780-6AC3-46B2-B5CB-6F23A2DACEB8}" type="pres">
      <dgm:prSet presAssocID="{1B105FFB-5D76-47A6-B9FA-27DE2BE8E5D4}" presName="parentLeftMargin" presStyleLbl="node1" presStyleIdx="1" presStyleCnt="4"/>
      <dgm:spPr/>
      <dgm:t>
        <a:bodyPr/>
        <a:lstStyle/>
        <a:p>
          <a:endParaRPr lang="es-EC"/>
        </a:p>
      </dgm:t>
    </dgm:pt>
    <dgm:pt modelId="{B82D45E9-D7F5-4255-BA56-F50590E1018F}" type="pres">
      <dgm:prSet presAssocID="{1B105FFB-5D76-47A6-B9FA-27DE2BE8E5D4}" presName="parentText" presStyleLbl="node1" presStyleIdx="2" presStyleCnt="4">
        <dgm:presLayoutVars>
          <dgm:chMax val="0"/>
          <dgm:bulletEnabled val="1"/>
        </dgm:presLayoutVars>
      </dgm:prSet>
      <dgm:spPr/>
      <dgm:t>
        <a:bodyPr/>
        <a:lstStyle/>
        <a:p>
          <a:endParaRPr lang="es-EC"/>
        </a:p>
      </dgm:t>
    </dgm:pt>
    <dgm:pt modelId="{AD2CBBC2-34CA-480B-A055-BD8356254800}" type="pres">
      <dgm:prSet presAssocID="{1B105FFB-5D76-47A6-B9FA-27DE2BE8E5D4}" presName="negativeSpace" presStyleCnt="0"/>
      <dgm:spPr/>
    </dgm:pt>
    <dgm:pt modelId="{C86FD709-C8E6-4735-95C5-F0AAF762537F}" type="pres">
      <dgm:prSet presAssocID="{1B105FFB-5D76-47A6-B9FA-27DE2BE8E5D4}" presName="childText" presStyleLbl="conFgAcc1" presStyleIdx="2" presStyleCnt="4">
        <dgm:presLayoutVars>
          <dgm:bulletEnabled val="1"/>
        </dgm:presLayoutVars>
      </dgm:prSet>
      <dgm:spPr/>
    </dgm:pt>
    <dgm:pt modelId="{BD8DC375-6961-45EA-81FB-B6EDEB12CFC2}" type="pres">
      <dgm:prSet presAssocID="{8710C87D-3701-4338-8E3E-93802FA59AF3}" presName="spaceBetweenRectangles" presStyleCnt="0"/>
      <dgm:spPr/>
    </dgm:pt>
    <dgm:pt modelId="{F2E5C26E-BA8E-4001-AEB4-512B1742AA71}" type="pres">
      <dgm:prSet presAssocID="{F3B43FE5-4AE6-4C40-9217-70A221D76AEC}" presName="parentLin" presStyleCnt="0"/>
      <dgm:spPr/>
    </dgm:pt>
    <dgm:pt modelId="{F74144D1-F0B9-4AD8-B788-733F50CFE694}" type="pres">
      <dgm:prSet presAssocID="{F3B43FE5-4AE6-4C40-9217-70A221D76AEC}" presName="parentLeftMargin" presStyleLbl="node1" presStyleIdx="2" presStyleCnt="4"/>
      <dgm:spPr/>
      <dgm:t>
        <a:bodyPr/>
        <a:lstStyle/>
        <a:p>
          <a:endParaRPr lang="es-EC"/>
        </a:p>
      </dgm:t>
    </dgm:pt>
    <dgm:pt modelId="{32D50CC0-2BEC-4522-B19C-CCE3FCBF7062}" type="pres">
      <dgm:prSet presAssocID="{F3B43FE5-4AE6-4C40-9217-70A221D76AEC}" presName="parentText" presStyleLbl="node1" presStyleIdx="3" presStyleCnt="4">
        <dgm:presLayoutVars>
          <dgm:chMax val="0"/>
          <dgm:bulletEnabled val="1"/>
        </dgm:presLayoutVars>
      </dgm:prSet>
      <dgm:spPr/>
      <dgm:t>
        <a:bodyPr/>
        <a:lstStyle/>
        <a:p>
          <a:endParaRPr lang="es-EC"/>
        </a:p>
      </dgm:t>
    </dgm:pt>
    <dgm:pt modelId="{B54565D2-30E3-4023-A03D-D82132A45A22}" type="pres">
      <dgm:prSet presAssocID="{F3B43FE5-4AE6-4C40-9217-70A221D76AEC}" presName="negativeSpace" presStyleCnt="0"/>
      <dgm:spPr/>
    </dgm:pt>
    <dgm:pt modelId="{ED9B5A16-A631-441F-A729-45AEA2AD1BEF}" type="pres">
      <dgm:prSet presAssocID="{F3B43FE5-4AE6-4C40-9217-70A221D76AEC}" presName="childText" presStyleLbl="conFgAcc1" presStyleIdx="3" presStyleCnt="4">
        <dgm:presLayoutVars>
          <dgm:bulletEnabled val="1"/>
        </dgm:presLayoutVars>
      </dgm:prSet>
      <dgm:spPr/>
    </dgm:pt>
  </dgm:ptLst>
  <dgm:cxnLst>
    <dgm:cxn modelId="{02EB2CF0-08B0-46BA-8C15-520349408B40}" type="presOf" srcId="{84CCC5FF-E216-490C-A175-72178A2D80D5}" destId="{5E25A0DC-2683-434F-A88B-9F9D2617F046}" srcOrd="1" destOrd="0" presId="urn:microsoft.com/office/officeart/2005/8/layout/list1"/>
    <dgm:cxn modelId="{6EE4B26F-26E1-4E83-B6D9-9EB6DEAC133E}" type="presOf" srcId="{F3B43FE5-4AE6-4C40-9217-70A221D76AEC}" destId="{32D50CC0-2BEC-4522-B19C-CCE3FCBF7062}" srcOrd="1" destOrd="0" presId="urn:microsoft.com/office/officeart/2005/8/layout/list1"/>
    <dgm:cxn modelId="{B408C2FD-90C4-4888-9119-0ABDFE04B00A}" type="presOf" srcId="{84CCC5FF-E216-490C-A175-72178A2D80D5}" destId="{59DCA2EE-E1E1-4096-82A3-B5C104A80D2A}" srcOrd="0" destOrd="0" presId="urn:microsoft.com/office/officeart/2005/8/layout/list1"/>
    <dgm:cxn modelId="{4A9FAF8B-18ED-4133-8EC9-E9430B6A5947}" type="presOf" srcId="{C065E736-B752-4E27-968A-F633314869BF}" destId="{068B8880-E5E6-40C7-8273-73091A820BCB}" srcOrd="1" destOrd="0" presId="urn:microsoft.com/office/officeart/2005/8/layout/list1"/>
    <dgm:cxn modelId="{0A13D911-0687-45E6-9CFF-442445C619CE}" srcId="{8795B3F1-62F9-49F3-96E3-3874A62A3E6F}" destId="{1B105FFB-5D76-47A6-B9FA-27DE2BE8E5D4}" srcOrd="2" destOrd="0" parTransId="{33ACFB73-42C4-496A-8327-9E8DF31458AC}" sibTransId="{8710C87D-3701-4338-8E3E-93802FA59AF3}"/>
    <dgm:cxn modelId="{08CD6C9F-AA83-432F-AFAF-E09DC2B643BA}" srcId="{8795B3F1-62F9-49F3-96E3-3874A62A3E6F}" destId="{C065E736-B752-4E27-968A-F633314869BF}" srcOrd="1" destOrd="0" parTransId="{065A6066-BBAF-4922-9F8B-C8440FF870C3}" sibTransId="{7AE15466-FF80-4584-9683-F66851CEBDD3}"/>
    <dgm:cxn modelId="{3BDD671B-EF84-4E7D-B4C2-C7DB2A9319A9}" type="presOf" srcId="{F3B43FE5-4AE6-4C40-9217-70A221D76AEC}" destId="{F74144D1-F0B9-4AD8-B788-733F50CFE694}" srcOrd="0" destOrd="0" presId="urn:microsoft.com/office/officeart/2005/8/layout/list1"/>
    <dgm:cxn modelId="{58DDDC1A-3863-470A-89B8-34D9333D4BB6}" srcId="{8795B3F1-62F9-49F3-96E3-3874A62A3E6F}" destId="{84CCC5FF-E216-490C-A175-72178A2D80D5}" srcOrd="0" destOrd="0" parTransId="{6E06F25E-6185-4D22-BF6C-37E3A7FB5488}" sibTransId="{F7CCE688-3E2E-40E3-BD1E-1838D22EAD8F}"/>
    <dgm:cxn modelId="{FBF1A08E-D99C-4F05-AF6B-C3BEA8318838}" type="presOf" srcId="{8795B3F1-62F9-49F3-96E3-3874A62A3E6F}" destId="{0C56E249-DA53-4F73-B0FB-BE0BD4FAA198}" srcOrd="0" destOrd="0" presId="urn:microsoft.com/office/officeart/2005/8/layout/list1"/>
    <dgm:cxn modelId="{C4DFB9FE-72DD-483B-88FF-0C79B86DE781}" type="presOf" srcId="{1B105FFB-5D76-47A6-B9FA-27DE2BE8E5D4}" destId="{B82D45E9-D7F5-4255-BA56-F50590E1018F}" srcOrd="1" destOrd="0" presId="urn:microsoft.com/office/officeart/2005/8/layout/list1"/>
    <dgm:cxn modelId="{E54A7475-351D-4548-97A4-D664A98A7C38}" srcId="{8795B3F1-62F9-49F3-96E3-3874A62A3E6F}" destId="{F3B43FE5-4AE6-4C40-9217-70A221D76AEC}" srcOrd="3" destOrd="0" parTransId="{67669798-3632-4BBE-BD6E-465ADB2F2265}" sibTransId="{DF2D5FEF-70CE-4676-8B97-6CFECF71F5D5}"/>
    <dgm:cxn modelId="{9D63A2BE-3A5B-4FDB-AC6E-73B91E908F01}" type="presOf" srcId="{C065E736-B752-4E27-968A-F633314869BF}" destId="{B67DCDC6-3D0F-4E32-BAA2-B1E8301BFA2C}" srcOrd="0" destOrd="0" presId="urn:microsoft.com/office/officeart/2005/8/layout/list1"/>
    <dgm:cxn modelId="{F0683B9C-39AB-4D00-83CA-96C0778AEE60}" type="presOf" srcId="{1B105FFB-5D76-47A6-B9FA-27DE2BE8E5D4}" destId="{85E6E780-6AC3-46B2-B5CB-6F23A2DACEB8}" srcOrd="0" destOrd="0" presId="urn:microsoft.com/office/officeart/2005/8/layout/list1"/>
    <dgm:cxn modelId="{CDD996EE-B417-436D-ACAD-F9F481807071}" type="presParOf" srcId="{0C56E249-DA53-4F73-B0FB-BE0BD4FAA198}" destId="{BBF0D782-A46A-48B2-8E4B-6EF96712BADE}" srcOrd="0" destOrd="0" presId="urn:microsoft.com/office/officeart/2005/8/layout/list1"/>
    <dgm:cxn modelId="{5F855936-136A-434C-9E90-0EF58AF42A2B}" type="presParOf" srcId="{BBF0D782-A46A-48B2-8E4B-6EF96712BADE}" destId="{59DCA2EE-E1E1-4096-82A3-B5C104A80D2A}" srcOrd="0" destOrd="0" presId="urn:microsoft.com/office/officeart/2005/8/layout/list1"/>
    <dgm:cxn modelId="{8A074DF7-76D1-457F-B2F0-051460D32B2A}" type="presParOf" srcId="{BBF0D782-A46A-48B2-8E4B-6EF96712BADE}" destId="{5E25A0DC-2683-434F-A88B-9F9D2617F046}" srcOrd="1" destOrd="0" presId="urn:microsoft.com/office/officeart/2005/8/layout/list1"/>
    <dgm:cxn modelId="{1333A758-58B1-42B6-813B-F7BEB300CA29}" type="presParOf" srcId="{0C56E249-DA53-4F73-B0FB-BE0BD4FAA198}" destId="{2F04E031-A120-4993-A4B2-4B02FF2D5E07}" srcOrd="1" destOrd="0" presId="urn:microsoft.com/office/officeart/2005/8/layout/list1"/>
    <dgm:cxn modelId="{1DAE8C54-69BD-488A-8E0F-6AC9F85B0D0C}" type="presParOf" srcId="{0C56E249-DA53-4F73-B0FB-BE0BD4FAA198}" destId="{5FD0E952-CC95-4969-B8E7-D5C1880A7152}" srcOrd="2" destOrd="0" presId="urn:microsoft.com/office/officeart/2005/8/layout/list1"/>
    <dgm:cxn modelId="{3743C79F-607E-460B-AB4F-C69C8D212F4C}" type="presParOf" srcId="{0C56E249-DA53-4F73-B0FB-BE0BD4FAA198}" destId="{F42A3222-3D24-4257-B974-D4379557CEE0}" srcOrd="3" destOrd="0" presId="urn:microsoft.com/office/officeart/2005/8/layout/list1"/>
    <dgm:cxn modelId="{866E2848-EC9B-4E9A-8D23-19A9661F865C}" type="presParOf" srcId="{0C56E249-DA53-4F73-B0FB-BE0BD4FAA198}" destId="{CB43692A-28BC-475D-8C56-3CDFFDB6C4B3}" srcOrd="4" destOrd="0" presId="urn:microsoft.com/office/officeart/2005/8/layout/list1"/>
    <dgm:cxn modelId="{A7448F29-82BA-44FB-9A58-B1B3112F58FD}" type="presParOf" srcId="{CB43692A-28BC-475D-8C56-3CDFFDB6C4B3}" destId="{B67DCDC6-3D0F-4E32-BAA2-B1E8301BFA2C}" srcOrd="0" destOrd="0" presId="urn:microsoft.com/office/officeart/2005/8/layout/list1"/>
    <dgm:cxn modelId="{8D7486E8-1E0A-4FC4-B31E-A9D03D61DB93}" type="presParOf" srcId="{CB43692A-28BC-475D-8C56-3CDFFDB6C4B3}" destId="{068B8880-E5E6-40C7-8273-73091A820BCB}" srcOrd="1" destOrd="0" presId="urn:microsoft.com/office/officeart/2005/8/layout/list1"/>
    <dgm:cxn modelId="{13B6CD9C-A80B-4755-8404-7097BDEFA7A9}" type="presParOf" srcId="{0C56E249-DA53-4F73-B0FB-BE0BD4FAA198}" destId="{9C63DF07-48DE-40FF-A39C-D26A78CC32AA}" srcOrd="5" destOrd="0" presId="urn:microsoft.com/office/officeart/2005/8/layout/list1"/>
    <dgm:cxn modelId="{88719E22-1FA2-4514-94CD-6C81CA156F8C}" type="presParOf" srcId="{0C56E249-DA53-4F73-B0FB-BE0BD4FAA198}" destId="{48A60189-F5D8-4518-BB7A-94176846AE89}" srcOrd="6" destOrd="0" presId="urn:microsoft.com/office/officeart/2005/8/layout/list1"/>
    <dgm:cxn modelId="{CBA4D50D-419B-4F99-92C3-498050BD0383}" type="presParOf" srcId="{0C56E249-DA53-4F73-B0FB-BE0BD4FAA198}" destId="{B0623597-1F33-4686-A0D8-92E3F3AEC22B}" srcOrd="7" destOrd="0" presId="urn:microsoft.com/office/officeart/2005/8/layout/list1"/>
    <dgm:cxn modelId="{E3A9A348-35C7-45A0-82C1-093F73215566}" type="presParOf" srcId="{0C56E249-DA53-4F73-B0FB-BE0BD4FAA198}" destId="{C6D2E675-7F5D-4B45-B9C7-4608CDB8EDE4}" srcOrd="8" destOrd="0" presId="urn:microsoft.com/office/officeart/2005/8/layout/list1"/>
    <dgm:cxn modelId="{D4FBA973-E92A-491C-B143-B92519913419}" type="presParOf" srcId="{C6D2E675-7F5D-4B45-B9C7-4608CDB8EDE4}" destId="{85E6E780-6AC3-46B2-B5CB-6F23A2DACEB8}" srcOrd="0" destOrd="0" presId="urn:microsoft.com/office/officeart/2005/8/layout/list1"/>
    <dgm:cxn modelId="{A0CE3B66-5595-4078-89FB-925DB699F132}" type="presParOf" srcId="{C6D2E675-7F5D-4B45-B9C7-4608CDB8EDE4}" destId="{B82D45E9-D7F5-4255-BA56-F50590E1018F}" srcOrd="1" destOrd="0" presId="urn:microsoft.com/office/officeart/2005/8/layout/list1"/>
    <dgm:cxn modelId="{316E0442-7EAA-44FB-8953-B10DA384A50D}" type="presParOf" srcId="{0C56E249-DA53-4F73-B0FB-BE0BD4FAA198}" destId="{AD2CBBC2-34CA-480B-A055-BD8356254800}" srcOrd="9" destOrd="0" presId="urn:microsoft.com/office/officeart/2005/8/layout/list1"/>
    <dgm:cxn modelId="{E9190A3F-B193-4A86-B450-C7227AF9D5EB}" type="presParOf" srcId="{0C56E249-DA53-4F73-B0FB-BE0BD4FAA198}" destId="{C86FD709-C8E6-4735-95C5-F0AAF762537F}" srcOrd="10" destOrd="0" presId="urn:microsoft.com/office/officeart/2005/8/layout/list1"/>
    <dgm:cxn modelId="{8F014475-6452-43B3-8130-464437A3C8E5}" type="presParOf" srcId="{0C56E249-DA53-4F73-B0FB-BE0BD4FAA198}" destId="{BD8DC375-6961-45EA-81FB-B6EDEB12CFC2}" srcOrd="11" destOrd="0" presId="urn:microsoft.com/office/officeart/2005/8/layout/list1"/>
    <dgm:cxn modelId="{F75233EE-6547-4701-8BD7-37FFBCC18A91}" type="presParOf" srcId="{0C56E249-DA53-4F73-B0FB-BE0BD4FAA198}" destId="{F2E5C26E-BA8E-4001-AEB4-512B1742AA71}" srcOrd="12" destOrd="0" presId="urn:microsoft.com/office/officeart/2005/8/layout/list1"/>
    <dgm:cxn modelId="{72046BDD-49B5-4A8A-B33E-31C0860C81A7}" type="presParOf" srcId="{F2E5C26E-BA8E-4001-AEB4-512B1742AA71}" destId="{F74144D1-F0B9-4AD8-B788-733F50CFE694}" srcOrd="0" destOrd="0" presId="urn:microsoft.com/office/officeart/2005/8/layout/list1"/>
    <dgm:cxn modelId="{CB42E65A-A20C-45C0-AEC5-0FBCFAD973E3}" type="presParOf" srcId="{F2E5C26E-BA8E-4001-AEB4-512B1742AA71}" destId="{32D50CC0-2BEC-4522-B19C-CCE3FCBF7062}" srcOrd="1" destOrd="0" presId="urn:microsoft.com/office/officeart/2005/8/layout/list1"/>
    <dgm:cxn modelId="{6970EA8D-6448-4555-80B5-2EA8FAEEA4EC}" type="presParOf" srcId="{0C56E249-DA53-4F73-B0FB-BE0BD4FAA198}" destId="{B54565D2-30E3-4023-A03D-D82132A45A22}" srcOrd="13" destOrd="0" presId="urn:microsoft.com/office/officeart/2005/8/layout/list1"/>
    <dgm:cxn modelId="{82AE776D-681D-4BED-B31D-F54A65CD980B}" type="presParOf" srcId="{0C56E249-DA53-4F73-B0FB-BE0BD4FAA198}" destId="{ED9B5A16-A631-441F-A729-45AEA2AD1BE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F2FC56-CD3B-4A87-9DD1-C37BE670038A}"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es-EC"/>
        </a:p>
      </dgm:t>
    </dgm:pt>
    <dgm:pt modelId="{917EEB06-73CB-41AC-A809-6F00EE6806FC}">
      <dgm:prSet phldrT="[Texto]" custT="1"/>
      <dgm:spPr/>
      <dgm:t>
        <a:bodyPr/>
        <a:lstStyle/>
        <a:p>
          <a:r>
            <a:rPr lang="es-EC" sz="1500" b="0" dirty="0" smtClean="0"/>
            <a:t>Medios y costos de transporte</a:t>
          </a:r>
          <a:endParaRPr lang="es-EC" sz="1500" b="0" dirty="0"/>
        </a:p>
      </dgm:t>
    </dgm:pt>
    <dgm:pt modelId="{8A916CE4-CF39-4F4C-B685-C4846F7A7888}" type="parTrans" cxnId="{0F33CE31-FD2B-40C5-960B-DF36CC68A21B}">
      <dgm:prSet/>
      <dgm:spPr/>
      <dgm:t>
        <a:bodyPr/>
        <a:lstStyle/>
        <a:p>
          <a:endParaRPr lang="es-EC" sz="1500"/>
        </a:p>
      </dgm:t>
    </dgm:pt>
    <dgm:pt modelId="{D5C18897-ACC0-460A-8762-C06A5CD12952}" type="sibTrans" cxnId="{0F33CE31-FD2B-40C5-960B-DF36CC68A21B}">
      <dgm:prSet/>
      <dgm:spPr/>
      <dgm:t>
        <a:bodyPr/>
        <a:lstStyle/>
        <a:p>
          <a:endParaRPr lang="es-EC" sz="1500"/>
        </a:p>
      </dgm:t>
    </dgm:pt>
    <dgm:pt modelId="{AE16BBD0-056C-4503-9868-0BD16F48CE68}">
      <dgm:prSet phldrT="[Texto]" custT="1"/>
      <dgm:spPr/>
      <dgm:t>
        <a:bodyPr/>
        <a:lstStyle/>
        <a:p>
          <a:r>
            <a:rPr lang="es-EC" sz="1500" b="0" dirty="0" smtClean="0"/>
            <a:t>Cada camioneta lleva 1080 unidades en cada viaje.</a:t>
          </a:r>
          <a:endParaRPr lang="es-EC" sz="1500" b="0" dirty="0"/>
        </a:p>
      </dgm:t>
    </dgm:pt>
    <dgm:pt modelId="{26C31A9A-EE0C-4CC3-A7CA-15DF8C1372A6}" type="parTrans" cxnId="{A4D58E38-8A05-4234-9D7A-528E43D18E33}">
      <dgm:prSet/>
      <dgm:spPr/>
      <dgm:t>
        <a:bodyPr/>
        <a:lstStyle/>
        <a:p>
          <a:endParaRPr lang="es-EC" sz="1500"/>
        </a:p>
      </dgm:t>
    </dgm:pt>
    <dgm:pt modelId="{9EF5EDB1-14C8-48F5-A2EB-CB922EE01E44}" type="sibTrans" cxnId="{A4D58E38-8A05-4234-9D7A-528E43D18E33}">
      <dgm:prSet/>
      <dgm:spPr/>
      <dgm:t>
        <a:bodyPr/>
        <a:lstStyle/>
        <a:p>
          <a:endParaRPr lang="es-EC" sz="1500"/>
        </a:p>
      </dgm:t>
    </dgm:pt>
    <dgm:pt modelId="{059602C3-F904-4115-BEE5-FE2C7DA56471}">
      <dgm:prSet phldrT="[Texto]" custT="1"/>
      <dgm:spPr/>
      <dgm:t>
        <a:bodyPr/>
        <a:lstStyle/>
        <a:p>
          <a:r>
            <a:rPr lang="es-EC" sz="1500" b="0" dirty="0" smtClean="0"/>
            <a:t>Disponibilidad y costos de la mano de obra</a:t>
          </a:r>
          <a:endParaRPr lang="es-EC" sz="1500" b="0" dirty="0"/>
        </a:p>
      </dgm:t>
    </dgm:pt>
    <dgm:pt modelId="{28D83200-BA46-4CFF-9C1D-B3C789F29C01}" type="parTrans" cxnId="{0E784632-13DB-4C1B-862B-DBA161D48873}">
      <dgm:prSet/>
      <dgm:spPr/>
      <dgm:t>
        <a:bodyPr/>
        <a:lstStyle/>
        <a:p>
          <a:endParaRPr lang="es-EC" sz="1500"/>
        </a:p>
      </dgm:t>
    </dgm:pt>
    <dgm:pt modelId="{7274A193-B26C-4294-8217-78CE4CB111A2}" type="sibTrans" cxnId="{0E784632-13DB-4C1B-862B-DBA161D48873}">
      <dgm:prSet/>
      <dgm:spPr/>
      <dgm:t>
        <a:bodyPr/>
        <a:lstStyle/>
        <a:p>
          <a:endParaRPr lang="es-EC" sz="1500"/>
        </a:p>
      </dgm:t>
    </dgm:pt>
    <dgm:pt modelId="{3F03ACE6-F5D1-464D-A00C-FA63D2E9DC04}">
      <dgm:prSet phldrT="[Texto]" custT="1"/>
      <dgm:spPr/>
      <dgm:t>
        <a:bodyPr/>
        <a:lstStyle/>
        <a:p>
          <a:r>
            <a:rPr lang="es-EC" sz="1500" dirty="0" smtClean="0"/>
            <a:t>Dar trabajo a personas de bajos recursos.</a:t>
          </a:r>
          <a:endParaRPr lang="es-EC" sz="1500" dirty="0"/>
        </a:p>
      </dgm:t>
    </dgm:pt>
    <dgm:pt modelId="{533FA825-1F22-405E-9068-009EA78B5F13}" type="parTrans" cxnId="{7D7821E0-6DCA-4DA0-9075-A0215B9B11A6}">
      <dgm:prSet/>
      <dgm:spPr/>
      <dgm:t>
        <a:bodyPr/>
        <a:lstStyle/>
        <a:p>
          <a:endParaRPr lang="es-EC" sz="1500"/>
        </a:p>
      </dgm:t>
    </dgm:pt>
    <dgm:pt modelId="{1B5F4FD7-0A2F-42D4-AFEE-4E42F73B8C46}" type="sibTrans" cxnId="{7D7821E0-6DCA-4DA0-9075-A0215B9B11A6}">
      <dgm:prSet/>
      <dgm:spPr/>
      <dgm:t>
        <a:bodyPr/>
        <a:lstStyle/>
        <a:p>
          <a:endParaRPr lang="es-EC" sz="1500"/>
        </a:p>
      </dgm:t>
    </dgm:pt>
    <dgm:pt modelId="{657BB7CC-A04B-45FD-B210-1EC5E8A50994}">
      <dgm:prSet phldrT="[Texto]" custT="1"/>
      <dgm:spPr/>
      <dgm:t>
        <a:bodyPr/>
        <a:lstStyle/>
        <a:p>
          <a:r>
            <a:rPr lang="es-EC" sz="1500" dirty="0" smtClean="0"/>
            <a:t>Cercanía de las fuentes de abastecimiento</a:t>
          </a:r>
          <a:endParaRPr lang="es-EC" sz="1500" dirty="0"/>
        </a:p>
      </dgm:t>
    </dgm:pt>
    <dgm:pt modelId="{6C26EB63-BE8C-45DD-BC40-D1AC9DA3E5EB}" type="parTrans" cxnId="{D96EB6D0-632D-4058-AEF1-52F78DE03B83}">
      <dgm:prSet/>
      <dgm:spPr/>
      <dgm:t>
        <a:bodyPr/>
        <a:lstStyle/>
        <a:p>
          <a:endParaRPr lang="es-EC" sz="1500"/>
        </a:p>
      </dgm:t>
    </dgm:pt>
    <dgm:pt modelId="{C5F3F637-FE33-4C5F-9002-AE008E05E684}" type="sibTrans" cxnId="{D96EB6D0-632D-4058-AEF1-52F78DE03B83}">
      <dgm:prSet/>
      <dgm:spPr/>
      <dgm:t>
        <a:bodyPr/>
        <a:lstStyle/>
        <a:p>
          <a:endParaRPr lang="es-EC" sz="1500"/>
        </a:p>
      </dgm:t>
    </dgm:pt>
    <dgm:pt modelId="{E248044A-CE98-4368-807F-C19DFA4C848B}">
      <dgm:prSet phldrT="[Texto]" custT="1"/>
      <dgm:spPr/>
      <dgm:t>
        <a:bodyPr/>
        <a:lstStyle/>
        <a:p>
          <a:r>
            <a:rPr lang="es-EC" sz="1500" dirty="0" smtClean="0"/>
            <a:t>Facilidad de accesibilidad. </a:t>
          </a:r>
          <a:endParaRPr lang="es-EC" sz="1500" dirty="0"/>
        </a:p>
      </dgm:t>
    </dgm:pt>
    <dgm:pt modelId="{6A2B8F72-AECF-4525-95AC-FC4F9B8E5AB6}" type="parTrans" cxnId="{73CB9C84-BB55-4E0D-87D5-56A497FD2C17}">
      <dgm:prSet/>
      <dgm:spPr/>
      <dgm:t>
        <a:bodyPr/>
        <a:lstStyle/>
        <a:p>
          <a:endParaRPr lang="es-EC" sz="1500"/>
        </a:p>
      </dgm:t>
    </dgm:pt>
    <dgm:pt modelId="{B2F1F55E-8C9C-400A-B827-934930D1BFA4}" type="sibTrans" cxnId="{73CB9C84-BB55-4E0D-87D5-56A497FD2C17}">
      <dgm:prSet/>
      <dgm:spPr/>
      <dgm:t>
        <a:bodyPr/>
        <a:lstStyle/>
        <a:p>
          <a:endParaRPr lang="es-EC" sz="1500"/>
        </a:p>
      </dgm:t>
    </dgm:pt>
    <dgm:pt modelId="{07BC3EB4-510F-4078-8DD4-72DCBFA05E53}">
      <dgm:prSet phldrT="[Texto]" custT="1"/>
      <dgm:spPr/>
      <dgm:t>
        <a:bodyPr/>
        <a:lstStyle/>
        <a:p>
          <a:r>
            <a:rPr lang="es-EC" sz="1500" dirty="0" smtClean="0"/>
            <a:t>Factores ambientales</a:t>
          </a:r>
          <a:endParaRPr lang="es-EC" sz="1500" dirty="0"/>
        </a:p>
      </dgm:t>
    </dgm:pt>
    <dgm:pt modelId="{71CB735E-449C-4472-A0FA-EE4BFC6CE71E}" type="parTrans" cxnId="{03A3C4CB-004E-4476-B5BA-B4C2EB086DF0}">
      <dgm:prSet/>
      <dgm:spPr/>
      <dgm:t>
        <a:bodyPr/>
        <a:lstStyle/>
        <a:p>
          <a:endParaRPr lang="es-EC" sz="1500"/>
        </a:p>
      </dgm:t>
    </dgm:pt>
    <dgm:pt modelId="{998CED97-E566-4A63-AC25-AB56582786C1}" type="sibTrans" cxnId="{03A3C4CB-004E-4476-B5BA-B4C2EB086DF0}">
      <dgm:prSet/>
      <dgm:spPr/>
      <dgm:t>
        <a:bodyPr/>
        <a:lstStyle/>
        <a:p>
          <a:endParaRPr lang="es-EC" sz="1500"/>
        </a:p>
      </dgm:t>
    </dgm:pt>
    <dgm:pt modelId="{93E460C4-E363-4246-82D9-B49853435912}">
      <dgm:prSet phldrT="[Texto]" custT="1"/>
      <dgm:spPr/>
      <dgm:t>
        <a:bodyPr/>
        <a:lstStyle/>
        <a:p>
          <a:r>
            <a:rPr lang="es-EC" sz="1500" dirty="0" smtClean="0"/>
            <a:t>Invierno. Plagas mínimas.</a:t>
          </a:r>
          <a:endParaRPr lang="es-EC" sz="1500" dirty="0"/>
        </a:p>
      </dgm:t>
    </dgm:pt>
    <dgm:pt modelId="{D751A741-5E36-4884-8CBA-E16EDEF793A1}" type="parTrans" cxnId="{D3BAEF45-9E63-4DCB-B7CE-251BBD04FB51}">
      <dgm:prSet/>
      <dgm:spPr/>
      <dgm:t>
        <a:bodyPr/>
        <a:lstStyle/>
        <a:p>
          <a:endParaRPr lang="es-EC" sz="1500"/>
        </a:p>
      </dgm:t>
    </dgm:pt>
    <dgm:pt modelId="{F33FF580-686A-4572-BF28-FB7076EE9005}" type="sibTrans" cxnId="{D3BAEF45-9E63-4DCB-B7CE-251BBD04FB51}">
      <dgm:prSet/>
      <dgm:spPr/>
      <dgm:t>
        <a:bodyPr/>
        <a:lstStyle/>
        <a:p>
          <a:endParaRPr lang="es-EC" sz="1500"/>
        </a:p>
      </dgm:t>
    </dgm:pt>
    <dgm:pt modelId="{4430D03C-C60E-49D9-B2A0-DAEAEEDCD1AA}">
      <dgm:prSet phldrT="[Texto]" custT="1"/>
      <dgm:spPr/>
      <dgm:t>
        <a:bodyPr/>
        <a:lstStyle/>
        <a:p>
          <a:r>
            <a:rPr lang="es-EC" sz="1500" dirty="0" smtClean="0"/>
            <a:t>Cercanía del mercado</a:t>
          </a:r>
          <a:endParaRPr lang="es-EC" sz="1500" dirty="0"/>
        </a:p>
      </dgm:t>
    </dgm:pt>
    <dgm:pt modelId="{C42DDCC3-E14F-4E19-9F0D-2DB3D29714C7}" type="parTrans" cxnId="{C45A8A3B-7AA6-42C1-8859-D54044EEE7D3}">
      <dgm:prSet/>
      <dgm:spPr/>
      <dgm:t>
        <a:bodyPr/>
        <a:lstStyle/>
        <a:p>
          <a:endParaRPr lang="es-EC" sz="1500"/>
        </a:p>
      </dgm:t>
    </dgm:pt>
    <dgm:pt modelId="{9BCA9A76-37E6-4711-98EA-7F7E34E46AFF}" type="sibTrans" cxnId="{C45A8A3B-7AA6-42C1-8859-D54044EEE7D3}">
      <dgm:prSet/>
      <dgm:spPr/>
      <dgm:t>
        <a:bodyPr/>
        <a:lstStyle/>
        <a:p>
          <a:endParaRPr lang="es-EC" sz="1500"/>
        </a:p>
      </dgm:t>
    </dgm:pt>
    <dgm:pt modelId="{8B974EC4-62EB-4442-82C6-5AD4F6FA3679}">
      <dgm:prSet phldrT="[Texto]" custT="1"/>
      <dgm:spPr/>
      <dgm:t>
        <a:bodyPr/>
        <a:lstStyle/>
        <a:p>
          <a:r>
            <a:rPr lang="es-EC" sz="1500" dirty="0" smtClean="0"/>
            <a:t>Facilidad de transporte. Dependencia.</a:t>
          </a:r>
          <a:endParaRPr lang="es-EC" sz="1500" dirty="0"/>
        </a:p>
      </dgm:t>
    </dgm:pt>
    <dgm:pt modelId="{B18DDE52-0621-4568-B7A9-0F5AD17DE0AD}" type="parTrans" cxnId="{DF840588-92D0-48C0-A126-7AACEE062977}">
      <dgm:prSet/>
      <dgm:spPr/>
      <dgm:t>
        <a:bodyPr/>
        <a:lstStyle/>
        <a:p>
          <a:endParaRPr lang="es-EC" sz="1500"/>
        </a:p>
      </dgm:t>
    </dgm:pt>
    <dgm:pt modelId="{97847C55-B0CF-48C0-BC29-2E861182BAA0}" type="sibTrans" cxnId="{DF840588-92D0-48C0-A126-7AACEE062977}">
      <dgm:prSet/>
      <dgm:spPr/>
      <dgm:t>
        <a:bodyPr/>
        <a:lstStyle/>
        <a:p>
          <a:endParaRPr lang="es-EC" sz="1500"/>
        </a:p>
      </dgm:t>
    </dgm:pt>
    <dgm:pt modelId="{8598C1BD-189A-4C8E-B5E2-02203E67EFBC}">
      <dgm:prSet phldrT="[Texto]" custT="1"/>
      <dgm:spPr/>
      <dgm:t>
        <a:bodyPr/>
        <a:lstStyle/>
        <a:p>
          <a:r>
            <a:rPr lang="es-EC" sz="1500" b="0" dirty="0" smtClean="0"/>
            <a:t>Disponibilidad de energía, agua y otros suministros </a:t>
          </a:r>
          <a:endParaRPr lang="es-EC" sz="1500" b="0" dirty="0"/>
        </a:p>
      </dgm:t>
    </dgm:pt>
    <dgm:pt modelId="{9A0CC4B4-B0D9-43CD-9FE1-12800C775C11}" type="parTrans" cxnId="{9C3603A5-C444-43D2-B629-92FD3C9ECC42}">
      <dgm:prSet/>
      <dgm:spPr/>
      <dgm:t>
        <a:bodyPr/>
        <a:lstStyle/>
        <a:p>
          <a:endParaRPr lang="es-EC" sz="1500"/>
        </a:p>
      </dgm:t>
    </dgm:pt>
    <dgm:pt modelId="{DC5B5BC6-2FCF-4233-9149-88C397C41074}" type="sibTrans" cxnId="{9C3603A5-C444-43D2-B629-92FD3C9ECC42}">
      <dgm:prSet/>
      <dgm:spPr/>
      <dgm:t>
        <a:bodyPr/>
        <a:lstStyle/>
        <a:p>
          <a:endParaRPr lang="es-EC" sz="1500"/>
        </a:p>
      </dgm:t>
    </dgm:pt>
    <dgm:pt modelId="{F7B74D9B-2E39-4D00-BC54-3327A2972FE3}">
      <dgm:prSet phldrT="[Texto]" custT="1"/>
      <dgm:spPr/>
      <dgm:t>
        <a:bodyPr/>
        <a:lstStyle/>
        <a:p>
          <a:r>
            <a:rPr lang="es-EC" sz="1500" dirty="0" smtClean="0"/>
            <a:t>Agua, Luz, Comunicaciones, constantes.</a:t>
          </a:r>
          <a:endParaRPr lang="es-EC" sz="1500" dirty="0"/>
        </a:p>
      </dgm:t>
    </dgm:pt>
    <dgm:pt modelId="{98BFDC4C-15C8-4A9C-9AA4-B81D2988F227}" type="parTrans" cxnId="{4F46C941-7E8B-4F8F-A381-0084D53289BB}">
      <dgm:prSet/>
      <dgm:spPr/>
      <dgm:t>
        <a:bodyPr/>
        <a:lstStyle/>
        <a:p>
          <a:endParaRPr lang="es-EC" sz="1500"/>
        </a:p>
      </dgm:t>
    </dgm:pt>
    <dgm:pt modelId="{0EC8B936-1E25-4C2E-9FAB-E41A0C95987F}" type="sibTrans" cxnId="{4F46C941-7E8B-4F8F-A381-0084D53289BB}">
      <dgm:prSet/>
      <dgm:spPr/>
      <dgm:t>
        <a:bodyPr/>
        <a:lstStyle/>
        <a:p>
          <a:endParaRPr lang="es-EC" sz="1500"/>
        </a:p>
      </dgm:t>
    </dgm:pt>
    <dgm:pt modelId="{15D0D743-3AC2-40E7-BE64-B9D92C592744}" type="pres">
      <dgm:prSet presAssocID="{78F2FC56-CD3B-4A87-9DD1-C37BE670038A}" presName="Name0" presStyleCnt="0">
        <dgm:presLayoutVars>
          <dgm:dir/>
          <dgm:animLvl val="lvl"/>
          <dgm:resizeHandles val="exact"/>
        </dgm:presLayoutVars>
      </dgm:prSet>
      <dgm:spPr/>
      <dgm:t>
        <a:bodyPr/>
        <a:lstStyle/>
        <a:p>
          <a:endParaRPr lang="es-EC"/>
        </a:p>
      </dgm:t>
    </dgm:pt>
    <dgm:pt modelId="{484D3140-AFEC-4858-A655-34AFB6D0C073}" type="pres">
      <dgm:prSet presAssocID="{8598C1BD-189A-4C8E-B5E2-02203E67EFBC}" presName="boxAndChildren" presStyleCnt="0"/>
      <dgm:spPr/>
    </dgm:pt>
    <dgm:pt modelId="{771A1CD4-CF29-47FF-8ED0-3A59600A002A}" type="pres">
      <dgm:prSet presAssocID="{8598C1BD-189A-4C8E-B5E2-02203E67EFBC}" presName="parentTextBox" presStyleLbl="node1" presStyleIdx="0" presStyleCnt="6"/>
      <dgm:spPr/>
      <dgm:t>
        <a:bodyPr/>
        <a:lstStyle/>
        <a:p>
          <a:endParaRPr lang="es-EC"/>
        </a:p>
      </dgm:t>
    </dgm:pt>
    <dgm:pt modelId="{1D9DE7B7-6429-41DA-B60A-E4893FA1E9FD}" type="pres">
      <dgm:prSet presAssocID="{8598C1BD-189A-4C8E-B5E2-02203E67EFBC}" presName="entireBox" presStyleLbl="node1" presStyleIdx="0" presStyleCnt="6"/>
      <dgm:spPr/>
      <dgm:t>
        <a:bodyPr/>
        <a:lstStyle/>
        <a:p>
          <a:endParaRPr lang="es-EC"/>
        </a:p>
      </dgm:t>
    </dgm:pt>
    <dgm:pt modelId="{E31D2144-DC66-414A-98C0-EFA89AC9C606}" type="pres">
      <dgm:prSet presAssocID="{8598C1BD-189A-4C8E-B5E2-02203E67EFBC}" presName="descendantBox" presStyleCnt="0"/>
      <dgm:spPr/>
    </dgm:pt>
    <dgm:pt modelId="{AD0F5D4F-3357-4D30-A7CE-FF6DFDA33A92}" type="pres">
      <dgm:prSet presAssocID="{F7B74D9B-2E39-4D00-BC54-3327A2972FE3}" presName="childTextBox" presStyleLbl="fgAccFollowNode1" presStyleIdx="0" presStyleCnt="6">
        <dgm:presLayoutVars>
          <dgm:bulletEnabled val="1"/>
        </dgm:presLayoutVars>
      </dgm:prSet>
      <dgm:spPr/>
      <dgm:t>
        <a:bodyPr/>
        <a:lstStyle/>
        <a:p>
          <a:endParaRPr lang="es-EC"/>
        </a:p>
      </dgm:t>
    </dgm:pt>
    <dgm:pt modelId="{A24B0E3C-5D9E-4783-A6B1-B4DC9CE2691A}" type="pres">
      <dgm:prSet presAssocID="{9BCA9A76-37E6-4711-98EA-7F7E34E46AFF}" presName="sp" presStyleCnt="0"/>
      <dgm:spPr/>
    </dgm:pt>
    <dgm:pt modelId="{35CDF437-53DE-4ABC-A829-DA0ECD3D55F6}" type="pres">
      <dgm:prSet presAssocID="{4430D03C-C60E-49D9-B2A0-DAEAEEDCD1AA}" presName="arrowAndChildren" presStyleCnt="0"/>
      <dgm:spPr/>
    </dgm:pt>
    <dgm:pt modelId="{D4B58398-5D90-44BF-A18F-498383C64829}" type="pres">
      <dgm:prSet presAssocID="{4430D03C-C60E-49D9-B2A0-DAEAEEDCD1AA}" presName="parentTextArrow" presStyleLbl="node1" presStyleIdx="0" presStyleCnt="6"/>
      <dgm:spPr/>
      <dgm:t>
        <a:bodyPr/>
        <a:lstStyle/>
        <a:p>
          <a:endParaRPr lang="es-EC"/>
        </a:p>
      </dgm:t>
    </dgm:pt>
    <dgm:pt modelId="{50A8A2F9-53C5-450B-A964-21BA16704B06}" type="pres">
      <dgm:prSet presAssocID="{4430D03C-C60E-49D9-B2A0-DAEAEEDCD1AA}" presName="arrow" presStyleLbl="node1" presStyleIdx="1" presStyleCnt="6"/>
      <dgm:spPr/>
      <dgm:t>
        <a:bodyPr/>
        <a:lstStyle/>
        <a:p>
          <a:endParaRPr lang="es-EC"/>
        </a:p>
      </dgm:t>
    </dgm:pt>
    <dgm:pt modelId="{569CE481-C878-45C1-804E-AB329822F0C1}" type="pres">
      <dgm:prSet presAssocID="{4430D03C-C60E-49D9-B2A0-DAEAEEDCD1AA}" presName="descendantArrow" presStyleCnt="0"/>
      <dgm:spPr/>
    </dgm:pt>
    <dgm:pt modelId="{7E4A4E00-DFAC-473E-AE3F-98018980EBF1}" type="pres">
      <dgm:prSet presAssocID="{8B974EC4-62EB-4442-82C6-5AD4F6FA3679}" presName="childTextArrow" presStyleLbl="fgAccFollowNode1" presStyleIdx="1" presStyleCnt="6">
        <dgm:presLayoutVars>
          <dgm:bulletEnabled val="1"/>
        </dgm:presLayoutVars>
      </dgm:prSet>
      <dgm:spPr/>
      <dgm:t>
        <a:bodyPr/>
        <a:lstStyle/>
        <a:p>
          <a:endParaRPr lang="es-EC"/>
        </a:p>
      </dgm:t>
    </dgm:pt>
    <dgm:pt modelId="{056B525F-BC4B-4DEA-A4AF-A0A924F856B2}" type="pres">
      <dgm:prSet presAssocID="{998CED97-E566-4A63-AC25-AB56582786C1}" presName="sp" presStyleCnt="0"/>
      <dgm:spPr/>
    </dgm:pt>
    <dgm:pt modelId="{F096E2DE-B251-4FF8-A911-EFB4E740E161}" type="pres">
      <dgm:prSet presAssocID="{07BC3EB4-510F-4078-8DD4-72DCBFA05E53}" presName="arrowAndChildren" presStyleCnt="0"/>
      <dgm:spPr/>
    </dgm:pt>
    <dgm:pt modelId="{E8B8EE3E-3C72-48CB-BFCE-40CE89558ED2}" type="pres">
      <dgm:prSet presAssocID="{07BC3EB4-510F-4078-8DD4-72DCBFA05E53}" presName="parentTextArrow" presStyleLbl="node1" presStyleIdx="1" presStyleCnt="6"/>
      <dgm:spPr/>
      <dgm:t>
        <a:bodyPr/>
        <a:lstStyle/>
        <a:p>
          <a:endParaRPr lang="es-EC"/>
        </a:p>
      </dgm:t>
    </dgm:pt>
    <dgm:pt modelId="{ED943660-EA74-4863-8CC2-C0A118ACE431}" type="pres">
      <dgm:prSet presAssocID="{07BC3EB4-510F-4078-8DD4-72DCBFA05E53}" presName="arrow" presStyleLbl="node1" presStyleIdx="2" presStyleCnt="6"/>
      <dgm:spPr/>
      <dgm:t>
        <a:bodyPr/>
        <a:lstStyle/>
        <a:p>
          <a:endParaRPr lang="es-EC"/>
        </a:p>
      </dgm:t>
    </dgm:pt>
    <dgm:pt modelId="{4C990E68-E48C-4BC6-BD83-8CD03CC53750}" type="pres">
      <dgm:prSet presAssocID="{07BC3EB4-510F-4078-8DD4-72DCBFA05E53}" presName="descendantArrow" presStyleCnt="0"/>
      <dgm:spPr/>
    </dgm:pt>
    <dgm:pt modelId="{973DFDE7-6375-48E1-8714-93CFB6B14CE9}" type="pres">
      <dgm:prSet presAssocID="{93E460C4-E363-4246-82D9-B49853435912}" presName="childTextArrow" presStyleLbl="fgAccFollowNode1" presStyleIdx="2" presStyleCnt="6">
        <dgm:presLayoutVars>
          <dgm:bulletEnabled val="1"/>
        </dgm:presLayoutVars>
      </dgm:prSet>
      <dgm:spPr/>
      <dgm:t>
        <a:bodyPr/>
        <a:lstStyle/>
        <a:p>
          <a:endParaRPr lang="es-EC"/>
        </a:p>
      </dgm:t>
    </dgm:pt>
    <dgm:pt modelId="{ACF9A836-C70C-46B2-B11D-429405625BCD}" type="pres">
      <dgm:prSet presAssocID="{C5F3F637-FE33-4C5F-9002-AE008E05E684}" presName="sp" presStyleCnt="0"/>
      <dgm:spPr/>
    </dgm:pt>
    <dgm:pt modelId="{6933631F-CDC7-4BBB-B579-072BC2807B35}" type="pres">
      <dgm:prSet presAssocID="{657BB7CC-A04B-45FD-B210-1EC5E8A50994}" presName="arrowAndChildren" presStyleCnt="0"/>
      <dgm:spPr/>
    </dgm:pt>
    <dgm:pt modelId="{C9FF0FBA-1B3D-4829-AEA7-01B015F70B21}" type="pres">
      <dgm:prSet presAssocID="{657BB7CC-A04B-45FD-B210-1EC5E8A50994}" presName="parentTextArrow" presStyleLbl="node1" presStyleIdx="2" presStyleCnt="6"/>
      <dgm:spPr/>
      <dgm:t>
        <a:bodyPr/>
        <a:lstStyle/>
        <a:p>
          <a:endParaRPr lang="es-EC"/>
        </a:p>
      </dgm:t>
    </dgm:pt>
    <dgm:pt modelId="{490987F9-79A0-40C4-ADF8-C8884D7F48CB}" type="pres">
      <dgm:prSet presAssocID="{657BB7CC-A04B-45FD-B210-1EC5E8A50994}" presName="arrow" presStyleLbl="node1" presStyleIdx="3" presStyleCnt="6"/>
      <dgm:spPr/>
      <dgm:t>
        <a:bodyPr/>
        <a:lstStyle/>
        <a:p>
          <a:endParaRPr lang="es-EC"/>
        </a:p>
      </dgm:t>
    </dgm:pt>
    <dgm:pt modelId="{953502D9-EFB7-43C2-B136-0A5A7288DCD1}" type="pres">
      <dgm:prSet presAssocID="{657BB7CC-A04B-45FD-B210-1EC5E8A50994}" presName="descendantArrow" presStyleCnt="0"/>
      <dgm:spPr/>
    </dgm:pt>
    <dgm:pt modelId="{C03BDB1C-D12B-41A7-9A5C-1E273B21C25E}" type="pres">
      <dgm:prSet presAssocID="{E248044A-CE98-4368-807F-C19DFA4C848B}" presName="childTextArrow" presStyleLbl="fgAccFollowNode1" presStyleIdx="3" presStyleCnt="6">
        <dgm:presLayoutVars>
          <dgm:bulletEnabled val="1"/>
        </dgm:presLayoutVars>
      </dgm:prSet>
      <dgm:spPr/>
      <dgm:t>
        <a:bodyPr/>
        <a:lstStyle/>
        <a:p>
          <a:endParaRPr lang="es-EC"/>
        </a:p>
      </dgm:t>
    </dgm:pt>
    <dgm:pt modelId="{E5C9B23D-A0B3-45AA-92B5-29BEE683F725}" type="pres">
      <dgm:prSet presAssocID="{7274A193-B26C-4294-8217-78CE4CB111A2}" presName="sp" presStyleCnt="0"/>
      <dgm:spPr/>
    </dgm:pt>
    <dgm:pt modelId="{04C2D048-0186-4536-924D-626999843B79}" type="pres">
      <dgm:prSet presAssocID="{059602C3-F904-4115-BEE5-FE2C7DA56471}" presName="arrowAndChildren" presStyleCnt="0"/>
      <dgm:spPr/>
    </dgm:pt>
    <dgm:pt modelId="{C92225AB-F4D3-4C1E-ACC2-8E3568DD432A}" type="pres">
      <dgm:prSet presAssocID="{059602C3-F904-4115-BEE5-FE2C7DA56471}" presName="parentTextArrow" presStyleLbl="node1" presStyleIdx="3" presStyleCnt="6"/>
      <dgm:spPr/>
      <dgm:t>
        <a:bodyPr/>
        <a:lstStyle/>
        <a:p>
          <a:endParaRPr lang="es-EC"/>
        </a:p>
      </dgm:t>
    </dgm:pt>
    <dgm:pt modelId="{AB786A0B-45C3-4843-AF80-60706F1B691F}" type="pres">
      <dgm:prSet presAssocID="{059602C3-F904-4115-BEE5-FE2C7DA56471}" presName="arrow" presStyleLbl="node1" presStyleIdx="4" presStyleCnt="6"/>
      <dgm:spPr/>
      <dgm:t>
        <a:bodyPr/>
        <a:lstStyle/>
        <a:p>
          <a:endParaRPr lang="es-EC"/>
        </a:p>
      </dgm:t>
    </dgm:pt>
    <dgm:pt modelId="{85A8490E-180F-4A97-B58E-41C2964B56A8}" type="pres">
      <dgm:prSet presAssocID="{059602C3-F904-4115-BEE5-FE2C7DA56471}" presName="descendantArrow" presStyleCnt="0"/>
      <dgm:spPr/>
    </dgm:pt>
    <dgm:pt modelId="{6C923ACE-D99B-4C35-98D7-7ED099E12031}" type="pres">
      <dgm:prSet presAssocID="{3F03ACE6-F5D1-464D-A00C-FA63D2E9DC04}" presName="childTextArrow" presStyleLbl="fgAccFollowNode1" presStyleIdx="4" presStyleCnt="6">
        <dgm:presLayoutVars>
          <dgm:bulletEnabled val="1"/>
        </dgm:presLayoutVars>
      </dgm:prSet>
      <dgm:spPr/>
      <dgm:t>
        <a:bodyPr/>
        <a:lstStyle/>
        <a:p>
          <a:endParaRPr lang="es-EC"/>
        </a:p>
      </dgm:t>
    </dgm:pt>
    <dgm:pt modelId="{1FA975B3-DE0E-4941-B528-0085FCFD0176}" type="pres">
      <dgm:prSet presAssocID="{D5C18897-ACC0-460A-8762-C06A5CD12952}" presName="sp" presStyleCnt="0"/>
      <dgm:spPr/>
    </dgm:pt>
    <dgm:pt modelId="{1C94862D-948D-41CB-9602-2E696E4FA636}" type="pres">
      <dgm:prSet presAssocID="{917EEB06-73CB-41AC-A809-6F00EE6806FC}" presName="arrowAndChildren" presStyleCnt="0"/>
      <dgm:spPr/>
    </dgm:pt>
    <dgm:pt modelId="{1B0D18C7-3402-48FC-8414-84C5FC2D1AE7}" type="pres">
      <dgm:prSet presAssocID="{917EEB06-73CB-41AC-A809-6F00EE6806FC}" presName="parentTextArrow" presStyleLbl="node1" presStyleIdx="4" presStyleCnt="6"/>
      <dgm:spPr/>
      <dgm:t>
        <a:bodyPr/>
        <a:lstStyle/>
        <a:p>
          <a:endParaRPr lang="es-EC"/>
        </a:p>
      </dgm:t>
    </dgm:pt>
    <dgm:pt modelId="{530A0924-99BC-4919-9156-4C9281D94B9E}" type="pres">
      <dgm:prSet presAssocID="{917EEB06-73CB-41AC-A809-6F00EE6806FC}" presName="arrow" presStyleLbl="node1" presStyleIdx="5" presStyleCnt="6"/>
      <dgm:spPr/>
      <dgm:t>
        <a:bodyPr/>
        <a:lstStyle/>
        <a:p>
          <a:endParaRPr lang="es-EC"/>
        </a:p>
      </dgm:t>
    </dgm:pt>
    <dgm:pt modelId="{AAFC7FE4-CB6D-4369-9505-268D70D1022E}" type="pres">
      <dgm:prSet presAssocID="{917EEB06-73CB-41AC-A809-6F00EE6806FC}" presName="descendantArrow" presStyleCnt="0"/>
      <dgm:spPr/>
    </dgm:pt>
    <dgm:pt modelId="{3C24F517-1278-4977-9F38-5E4664FC3369}" type="pres">
      <dgm:prSet presAssocID="{AE16BBD0-056C-4503-9868-0BD16F48CE68}" presName="childTextArrow" presStyleLbl="fgAccFollowNode1" presStyleIdx="5" presStyleCnt="6">
        <dgm:presLayoutVars>
          <dgm:bulletEnabled val="1"/>
        </dgm:presLayoutVars>
      </dgm:prSet>
      <dgm:spPr/>
      <dgm:t>
        <a:bodyPr/>
        <a:lstStyle/>
        <a:p>
          <a:endParaRPr lang="es-EC"/>
        </a:p>
      </dgm:t>
    </dgm:pt>
  </dgm:ptLst>
  <dgm:cxnLst>
    <dgm:cxn modelId="{09FD3116-4E08-4D20-8DBF-69B23F8D60DD}" type="presOf" srcId="{AE16BBD0-056C-4503-9868-0BD16F48CE68}" destId="{3C24F517-1278-4977-9F38-5E4664FC3369}" srcOrd="0" destOrd="0" presId="urn:microsoft.com/office/officeart/2005/8/layout/process4"/>
    <dgm:cxn modelId="{D96EB6D0-632D-4058-AEF1-52F78DE03B83}" srcId="{78F2FC56-CD3B-4A87-9DD1-C37BE670038A}" destId="{657BB7CC-A04B-45FD-B210-1EC5E8A50994}" srcOrd="2" destOrd="0" parTransId="{6C26EB63-BE8C-45DD-BC40-D1AC9DA3E5EB}" sibTransId="{C5F3F637-FE33-4C5F-9002-AE008E05E684}"/>
    <dgm:cxn modelId="{B0FB3CAA-983A-4163-9E01-8192BBADE825}" type="presOf" srcId="{8598C1BD-189A-4C8E-B5E2-02203E67EFBC}" destId="{1D9DE7B7-6429-41DA-B60A-E4893FA1E9FD}" srcOrd="1" destOrd="0" presId="urn:microsoft.com/office/officeart/2005/8/layout/process4"/>
    <dgm:cxn modelId="{75D94646-E37D-408F-8BC7-DDF0DAB5FDB4}" type="presOf" srcId="{059602C3-F904-4115-BEE5-FE2C7DA56471}" destId="{AB786A0B-45C3-4843-AF80-60706F1B691F}" srcOrd="1" destOrd="0" presId="urn:microsoft.com/office/officeart/2005/8/layout/process4"/>
    <dgm:cxn modelId="{4F46C941-7E8B-4F8F-A381-0084D53289BB}" srcId="{8598C1BD-189A-4C8E-B5E2-02203E67EFBC}" destId="{F7B74D9B-2E39-4D00-BC54-3327A2972FE3}" srcOrd="0" destOrd="0" parTransId="{98BFDC4C-15C8-4A9C-9AA4-B81D2988F227}" sibTransId="{0EC8B936-1E25-4C2E-9FAB-E41A0C95987F}"/>
    <dgm:cxn modelId="{78998B69-803A-400F-9D45-3E34FDD27F73}" type="presOf" srcId="{8598C1BD-189A-4C8E-B5E2-02203E67EFBC}" destId="{771A1CD4-CF29-47FF-8ED0-3A59600A002A}" srcOrd="0" destOrd="0" presId="urn:microsoft.com/office/officeart/2005/8/layout/process4"/>
    <dgm:cxn modelId="{999B30B5-6A8F-41E8-A752-A9B1454C6221}" type="presOf" srcId="{657BB7CC-A04B-45FD-B210-1EC5E8A50994}" destId="{C9FF0FBA-1B3D-4829-AEA7-01B015F70B21}" srcOrd="0" destOrd="0" presId="urn:microsoft.com/office/officeart/2005/8/layout/process4"/>
    <dgm:cxn modelId="{0BAD7005-C602-46E7-A906-1B5F020F42F4}" type="presOf" srcId="{F7B74D9B-2E39-4D00-BC54-3327A2972FE3}" destId="{AD0F5D4F-3357-4D30-A7CE-FF6DFDA33A92}" srcOrd="0" destOrd="0" presId="urn:microsoft.com/office/officeart/2005/8/layout/process4"/>
    <dgm:cxn modelId="{F3B50AD9-172F-4B96-A65E-9465D3C7CD59}" type="presOf" srcId="{8B974EC4-62EB-4442-82C6-5AD4F6FA3679}" destId="{7E4A4E00-DFAC-473E-AE3F-98018980EBF1}" srcOrd="0" destOrd="0" presId="urn:microsoft.com/office/officeart/2005/8/layout/process4"/>
    <dgm:cxn modelId="{7D7821E0-6DCA-4DA0-9075-A0215B9B11A6}" srcId="{059602C3-F904-4115-BEE5-FE2C7DA56471}" destId="{3F03ACE6-F5D1-464D-A00C-FA63D2E9DC04}" srcOrd="0" destOrd="0" parTransId="{533FA825-1F22-405E-9068-009EA78B5F13}" sibTransId="{1B5F4FD7-0A2F-42D4-AFEE-4E42F73B8C46}"/>
    <dgm:cxn modelId="{C45A8A3B-7AA6-42C1-8859-D54044EEE7D3}" srcId="{78F2FC56-CD3B-4A87-9DD1-C37BE670038A}" destId="{4430D03C-C60E-49D9-B2A0-DAEAEEDCD1AA}" srcOrd="4" destOrd="0" parTransId="{C42DDCC3-E14F-4E19-9F0D-2DB3D29714C7}" sibTransId="{9BCA9A76-37E6-4711-98EA-7F7E34E46AFF}"/>
    <dgm:cxn modelId="{67041F5D-2567-47F1-AE81-CDA58012E795}" type="presOf" srcId="{78F2FC56-CD3B-4A87-9DD1-C37BE670038A}" destId="{15D0D743-3AC2-40E7-BE64-B9D92C592744}" srcOrd="0" destOrd="0" presId="urn:microsoft.com/office/officeart/2005/8/layout/process4"/>
    <dgm:cxn modelId="{31C79650-B65A-4269-A24E-B04EC19CD423}" type="presOf" srcId="{657BB7CC-A04B-45FD-B210-1EC5E8A50994}" destId="{490987F9-79A0-40C4-ADF8-C8884D7F48CB}" srcOrd="1" destOrd="0" presId="urn:microsoft.com/office/officeart/2005/8/layout/process4"/>
    <dgm:cxn modelId="{B28E9D45-0512-4E97-B46F-72288C5F63A6}" type="presOf" srcId="{E248044A-CE98-4368-807F-C19DFA4C848B}" destId="{C03BDB1C-D12B-41A7-9A5C-1E273B21C25E}" srcOrd="0" destOrd="0" presId="urn:microsoft.com/office/officeart/2005/8/layout/process4"/>
    <dgm:cxn modelId="{4E9CA3AD-D351-44BE-B936-C7CCD81996A6}" type="presOf" srcId="{4430D03C-C60E-49D9-B2A0-DAEAEEDCD1AA}" destId="{50A8A2F9-53C5-450B-A964-21BA16704B06}" srcOrd="1" destOrd="0" presId="urn:microsoft.com/office/officeart/2005/8/layout/process4"/>
    <dgm:cxn modelId="{298E7F9A-7734-4622-BB76-1B5528C41C45}" type="presOf" srcId="{059602C3-F904-4115-BEE5-FE2C7DA56471}" destId="{C92225AB-F4D3-4C1E-ACC2-8E3568DD432A}" srcOrd="0" destOrd="0" presId="urn:microsoft.com/office/officeart/2005/8/layout/process4"/>
    <dgm:cxn modelId="{0E784632-13DB-4C1B-862B-DBA161D48873}" srcId="{78F2FC56-CD3B-4A87-9DD1-C37BE670038A}" destId="{059602C3-F904-4115-BEE5-FE2C7DA56471}" srcOrd="1" destOrd="0" parTransId="{28D83200-BA46-4CFF-9C1D-B3C789F29C01}" sibTransId="{7274A193-B26C-4294-8217-78CE4CB111A2}"/>
    <dgm:cxn modelId="{5BE6B4FE-38A7-492B-B956-675EEDFDD60F}" type="presOf" srcId="{917EEB06-73CB-41AC-A809-6F00EE6806FC}" destId="{1B0D18C7-3402-48FC-8414-84C5FC2D1AE7}" srcOrd="0" destOrd="0" presId="urn:microsoft.com/office/officeart/2005/8/layout/process4"/>
    <dgm:cxn modelId="{C5B06550-1800-4350-8879-1571A58CB374}" type="presOf" srcId="{4430D03C-C60E-49D9-B2A0-DAEAEEDCD1AA}" destId="{D4B58398-5D90-44BF-A18F-498383C64829}" srcOrd="0" destOrd="0" presId="urn:microsoft.com/office/officeart/2005/8/layout/process4"/>
    <dgm:cxn modelId="{01160C76-C117-41D4-A4E1-A8B80BBD60C6}" type="presOf" srcId="{07BC3EB4-510F-4078-8DD4-72DCBFA05E53}" destId="{ED943660-EA74-4863-8CC2-C0A118ACE431}" srcOrd="1" destOrd="0" presId="urn:microsoft.com/office/officeart/2005/8/layout/process4"/>
    <dgm:cxn modelId="{DF840588-92D0-48C0-A126-7AACEE062977}" srcId="{4430D03C-C60E-49D9-B2A0-DAEAEEDCD1AA}" destId="{8B974EC4-62EB-4442-82C6-5AD4F6FA3679}" srcOrd="0" destOrd="0" parTransId="{B18DDE52-0621-4568-B7A9-0F5AD17DE0AD}" sibTransId="{97847C55-B0CF-48C0-BC29-2E861182BAA0}"/>
    <dgm:cxn modelId="{FD283014-C954-40ED-9477-B22628D7429D}" type="presOf" srcId="{917EEB06-73CB-41AC-A809-6F00EE6806FC}" destId="{530A0924-99BC-4919-9156-4C9281D94B9E}" srcOrd="1" destOrd="0" presId="urn:microsoft.com/office/officeart/2005/8/layout/process4"/>
    <dgm:cxn modelId="{6FC867E5-E671-439D-B202-8B9925AB7B22}" type="presOf" srcId="{3F03ACE6-F5D1-464D-A00C-FA63D2E9DC04}" destId="{6C923ACE-D99B-4C35-98D7-7ED099E12031}" srcOrd="0" destOrd="0" presId="urn:microsoft.com/office/officeart/2005/8/layout/process4"/>
    <dgm:cxn modelId="{A4D58E38-8A05-4234-9D7A-528E43D18E33}" srcId="{917EEB06-73CB-41AC-A809-6F00EE6806FC}" destId="{AE16BBD0-056C-4503-9868-0BD16F48CE68}" srcOrd="0" destOrd="0" parTransId="{26C31A9A-EE0C-4CC3-A7CA-15DF8C1372A6}" sibTransId="{9EF5EDB1-14C8-48F5-A2EB-CB922EE01E44}"/>
    <dgm:cxn modelId="{73CB9C84-BB55-4E0D-87D5-56A497FD2C17}" srcId="{657BB7CC-A04B-45FD-B210-1EC5E8A50994}" destId="{E248044A-CE98-4368-807F-C19DFA4C848B}" srcOrd="0" destOrd="0" parTransId="{6A2B8F72-AECF-4525-95AC-FC4F9B8E5AB6}" sibTransId="{B2F1F55E-8C9C-400A-B827-934930D1BFA4}"/>
    <dgm:cxn modelId="{9C3603A5-C444-43D2-B629-92FD3C9ECC42}" srcId="{78F2FC56-CD3B-4A87-9DD1-C37BE670038A}" destId="{8598C1BD-189A-4C8E-B5E2-02203E67EFBC}" srcOrd="5" destOrd="0" parTransId="{9A0CC4B4-B0D9-43CD-9FE1-12800C775C11}" sibTransId="{DC5B5BC6-2FCF-4233-9149-88C397C41074}"/>
    <dgm:cxn modelId="{0F33CE31-FD2B-40C5-960B-DF36CC68A21B}" srcId="{78F2FC56-CD3B-4A87-9DD1-C37BE670038A}" destId="{917EEB06-73CB-41AC-A809-6F00EE6806FC}" srcOrd="0" destOrd="0" parTransId="{8A916CE4-CF39-4F4C-B685-C4846F7A7888}" sibTransId="{D5C18897-ACC0-460A-8762-C06A5CD12952}"/>
    <dgm:cxn modelId="{C86D8DB1-1D14-461E-9BFC-B53A83F06EF1}" type="presOf" srcId="{07BC3EB4-510F-4078-8DD4-72DCBFA05E53}" destId="{E8B8EE3E-3C72-48CB-BFCE-40CE89558ED2}" srcOrd="0" destOrd="0" presId="urn:microsoft.com/office/officeart/2005/8/layout/process4"/>
    <dgm:cxn modelId="{03A3C4CB-004E-4476-B5BA-B4C2EB086DF0}" srcId="{78F2FC56-CD3B-4A87-9DD1-C37BE670038A}" destId="{07BC3EB4-510F-4078-8DD4-72DCBFA05E53}" srcOrd="3" destOrd="0" parTransId="{71CB735E-449C-4472-A0FA-EE4BFC6CE71E}" sibTransId="{998CED97-E566-4A63-AC25-AB56582786C1}"/>
    <dgm:cxn modelId="{D3BAEF45-9E63-4DCB-B7CE-251BBD04FB51}" srcId="{07BC3EB4-510F-4078-8DD4-72DCBFA05E53}" destId="{93E460C4-E363-4246-82D9-B49853435912}" srcOrd="0" destOrd="0" parTransId="{D751A741-5E36-4884-8CBA-E16EDEF793A1}" sibTransId="{F33FF580-686A-4572-BF28-FB7076EE9005}"/>
    <dgm:cxn modelId="{71B7F262-077B-42B9-A8BC-65A26161B980}" type="presOf" srcId="{93E460C4-E363-4246-82D9-B49853435912}" destId="{973DFDE7-6375-48E1-8714-93CFB6B14CE9}" srcOrd="0" destOrd="0" presId="urn:microsoft.com/office/officeart/2005/8/layout/process4"/>
    <dgm:cxn modelId="{9361E29C-E968-44AF-B975-CBEB1928EAD7}" type="presParOf" srcId="{15D0D743-3AC2-40E7-BE64-B9D92C592744}" destId="{484D3140-AFEC-4858-A655-34AFB6D0C073}" srcOrd="0" destOrd="0" presId="urn:microsoft.com/office/officeart/2005/8/layout/process4"/>
    <dgm:cxn modelId="{26E3530E-27DD-40EB-A78D-CD2DDE9FEB49}" type="presParOf" srcId="{484D3140-AFEC-4858-A655-34AFB6D0C073}" destId="{771A1CD4-CF29-47FF-8ED0-3A59600A002A}" srcOrd="0" destOrd="0" presId="urn:microsoft.com/office/officeart/2005/8/layout/process4"/>
    <dgm:cxn modelId="{075E16F8-F18B-40A8-B97F-26DB04CA9CEE}" type="presParOf" srcId="{484D3140-AFEC-4858-A655-34AFB6D0C073}" destId="{1D9DE7B7-6429-41DA-B60A-E4893FA1E9FD}" srcOrd="1" destOrd="0" presId="urn:microsoft.com/office/officeart/2005/8/layout/process4"/>
    <dgm:cxn modelId="{235141F8-36CC-4FA4-810E-5ED9CD369E3E}" type="presParOf" srcId="{484D3140-AFEC-4858-A655-34AFB6D0C073}" destId="{E31D2144-DC66-414A-98C0-EFA89AC9C606}" srcOrd="2" destOrd="0" presId="urn:microsoft.com/office/officeart/2005/8/layout/process4"/>
    <dgm:cxn modelId="{5491F60C-4D46-4E3B-A909-6909F42CD8E0}" type="presParOf" srcId="{E31D2144-DC66-414A-98C0-EFA89AC9C606}" destId="{AD0F5D4F-3357-4D30-A7CE-FF6DFDA33A92}" srcOrd="0" destOrd="0" presId="urn:microsoft.com/office/officeart/2005/8/layout/process4"/>
    <dgm:cxn modelId="{48FF6BE2-804A-4206-B920-32CE056CA864}" type="presParOf" srcId="{15D0D743-3AC2-40E7-BE64-B9D92C592744}" destId="{A24B0E3C-5D9E-4783-A6B1-B4DC9CE2691A}" srcOrd="1" destOrd="0" presId="urn:microsoft.com/office/officeart/2005/8/layout/process4"/>
    <dgm:cxn modelId="{BEEC7779-ED6D-4055-9D69-12281276007D}" type="presParOf" srcId="{15D0D743-3AC2-40E7-BE64-B9D92C592744}" destId="{35CDF437-53DE-4ABC-A829-DA0ECD3D55F6}" srcOrd="2" destOrd="0" presId="urn:microsoft.com/office/officeart/2005/8/layout/process4"/>
    <dgm:cxn modelId="{F10C7A28-EBB6-4C0F-B3CB-F0CFF709B906}" type="presParOf" srcId="{35CDF437-53DE-4ABC-A829-DA0ECD3D55F6}" destId="{D4B58398-5D90-44BF-A18F-498383C64829}" srcOrd="0" destOrd="0" presId="urn:microsoft.com/office/officeart/2005/8/layout/process4"/>
    <dgm:cxn modelId="{215FE7FD-2C11-45E8-B0CA-9E6E18838DBE}" type="presParOf" srcId="{35CDF437-53DE-4ABC-A829-DA0ECD3D55F6}" destId="{50A8A2F9-53C5-450B-A964-21BA16704B06}" srcOrd="1" destOrd="0" presId="urn:microsoft.com/office/officeart/2005/8/layout/process4"/>
    <dgm:cxn modelId="{BCF8E6C6-6D87-4F54-9102-33E7E6AE1F10}" type="presParOf" srcId="{35CDF437-53DE-4ABC-A829-DA0ECD3D55F6}" destId="{569CE481-C878-45C1-804E-AB329822F0C1}" srcOrd="2" destOrd="0" presId="urn:microsoft.com/office/officeart/2005/8/layout/process4"/>
    <dgm:cxn modelId="{5CBE1F42-A9CF-4AF1-BC04-840588EEC7A2}" type="presParOf" srcId="{569CE481-C878-45C1-804E-AB329822F0C1}" destId="{7E4A4E00-DFAC-473E-AE3F-98018980EBF1}" srcOrd="0" destOrd="0" presId="urn:microsoft.com/office/officeart/2005/8/layout/process4"/>
    <dgm:cxn modelId="{B830DA40-A3C6-41EC-A942-C0E3B6F94D4A}" type="presParOf" srcId="{15D0D743-3AC2-40E7-BE64-B9D92C592744}" destId="{056B525F-BC4B-4DEA-A4AF-A0A924F856B2}" srcOrd="3" destOrd="0" presId="urn:microsoft.com/office/officeart/2005/8/layout/process4"/>
    <dgm:cxn modelId="{B49657E8-36F9-407D-8E94-2A85B6034B56}" type="presParOf" srcId="{15D0D743-3AC2-40E7-BE64-B9D92C592744}" destId="{F096E2DE-B251-4FF8-A911-EFB4E740E161}" srcOrd="4" destOrd="0" presId="urn:microsoft.com/office/officeart/2005/8/layout/process4"/>
    <dgm:cxn modelId="{00E7563E-D83E-4AC7-A500-86B927DD8B56}" type="presParOf" srcId="{F096E2DE-B251-4FF8-A911-EFB4E740E161}" destId="{E8B8EE3E-3C72-48CB-BFCE-40CE89558ED2}" srcOrd="0" destOrd="0" presId="urn:microsoft.com/office/officeart/2005/8/layout/process4"/>
    <dgm:cxn modelId="{69CC39FF-BFCC-4C29-9139-2B1FB264E076}" type="presParOf" srcId="{F096E2DE-B251-4FF8-A911-EFB4E740E161}" destId="{ED943660-EA74-4863-8CC2-C0A118ACE431}" srcOrd="1" destOrd="0" presId="urn:microsoft.com/office/officeart/2005/8/layout/process4"/>
    <dgm:cxn modelId="{A6817DFB-A0FA-405F-B5C9-6ACC9EB62B02}" type="presParOf" srcId="{F096E2DE-B251-4FF8-A911-EFB4E740E161}" destId="{4C990E68-E48C-4BC6-BD83-8CD03CC53750}" srcOrd="2" destOrd="0" presId="urn:microsoft.com/office/officeart/2005/8/layout/process4"/>
    <dgm:cxn modelId="{01111418-BB12-4D4E-8A51-5A8212893591}" type="presParOf" srcId="{4C990E68-E48C-4BC6-BD83-8CD03CC53750}" destId="{973DFDE7-6375-48E1-8714-93CFB6B14CE9}" srcOrd="0" destOrd="0" presId="urn:microsoft.com/office/officeart/2005/8/layout/process4"/>
    <dgm:cxn modelId="{2BFEFEE8-5D56-4E05-B282-5A2F6E4B5672}" type="presParOf" srcId="{15D0D743-3AC2-40E7-BE64-B9D92C592744}" destId="{ACF9A836-C70C-46B2-B11D-429405625BCD}" srcOrd="5" destOrd="0" presId="urn:microsoft.com/office/officeart/2005/8/layout/process4"/>
    <dgm:cxn modelId="{47469564-A156-4D8C-9D84-320490240079}" type="presParOf" srcId="{15D0D743-3AC2-40E7-BE64-B9D92C592744}" destId="{6933631F-CDC7-4BBB-B579-072BC2807B35}" srcOrd="6" destOrd="0" presId="urn:microsoft.com/office/officeart/2005/8/layout/process4"/>
    <dgm:cxn modelId="{679CA12F-105A-47DE-AB9E-CAE34748E6C2}" type="presParOf" srcId="{6933631F-CDC7-4BBB-B579-072BC2807B35}" destId="{C9FF0FBA-1B3D-4829-AEA7-01B015F70B21}" srcOrd="0" destOrd="0" presId="urn:microsoft.com/office/officeart/2005/8/layout/process4"/>
    <dgm:cxn modelId="{A5A87570-8141-4D12-8CEF-977FF71F8EBE}" type="presParOf" srcId="{6933631F-CDC7-4BBB-B579-072BC2807B35}" destId="{490987F9-79A0-40C4-ADF8-C8884D7F48CB}" srcOrd="1" destOrd="0" presId="urn:microsoft.com/office/officeart/2005/8/layout/process4"/>
    <dgm:cxn modelId="{F79DDC73-12B9-4C83-954D-73BE0D936EDD}" type="presParOf" srcId="{6933631F-CDC7-4BBB-B579-072BC2807B35}" destId="{953502D9-EFB7-43C2-B136-0A5A7288DCD1}" srcOrd="2" destOrd="0" presId="urn:microsoft.com/office/officeart/2005/8/layout/process4"/>
    <dgm:cxn modelId="{B76C26BB-C277-4239-91F3-79FA7621C558}" type="presParOf" srcId="{953502D9-EFB7-43C2-B136-0A5A7288DCD1}" destId="{C03BDB1C-D12B-41A7-9A5C-1E273B21C25E}" srcOrd="0" destOrd="0" presId="urn:microsoft.com/office/officeart/2005/8/layout/process4"/>
    <dgm:cxn modelId="{A67E37DD-7A51-430B-B7E2-283AB4AD90C8}" type="presParOf" srcId="{15D0D743-3AC2-40E7-BE64-B9D92C592744}" destId="{E5C9B23D-A0B3-45AA-92B5-29BEE683F725}" srcOrd="7" destOrd="0" presId="urn:microsoft.com/office/officeart/2005/8/layout/process4"/>
    <dgm:cxn modelId="{2F9944B2-AF88-4162-AA06-5C0ADEFA8E67}" type="presParOf" srcId="{15D0D743-3AC2-40E7-BE64-B9D92C592744}" destId="{04C2D048-0186-4536-924D-626999843B79}" srcOrd="8" destOrd="0" presId="urn:microsoft.com/office/officeart/2005/8/layout/process4"/>
    <dgm:cxn modelId="{0DE6E9A6-69BD-4AE5-9E8E-DFB5974BFD6C}" type="presParOf" srcId="{04C2D048-0186-4536-924D-626999843B79}" destId="{C92225AB-F4D3-4C1E-ACC2-8E3568DD432A}" srcOrd="0" destOrd="0" presId="urn:microsoft.com/office/officeart/2005/8/layout/process4"/>
    <dgm:cxn modelId="{2317C64D-CD5A-4356-AD81-D225ECDB0292}" type="presParOf" srcId="{04C2D048-0186-4536-924D-626999843B79}" destId="{AB786A0B-45C3-4843-AF80-60706F1B691F}" srcOrd="1" destOrd="0" presId="urn:microsoft.com/office/officeart/2005/8/layout/process4"/>
    <dgm:cxn modelId="{D7092452-4A97-458F-901B-E513D7E6EC0A}" type="presParOf" srcId="{04C2D048-0186-4536-924D-626999843B79}" destId="{85A8490E-180F-4A97-B58E-41C2964B56A8}" srcOrd="2" destOrd="0" presId="urn:microsoft.com/office/officeart/2005/8/layout/process4"/>
    <dgm:cxn modelId="{118D2DE3-619C-4F59-8C8D-AAFC1C681283}" type="presParOf" srcId="{85A8490E-180F-4A97-B58E-41C2964B56A8}" destId="{6C923ACE-D99B-4C35-98D7-7ED099E12031}" srcOrd="0" destOrd="0" presId="urn:microsoft.com/office/officeart/2005/8/layout/process4"/>
    <dgm:cxn modelId="{9C17BC6C-E306-46B9-9AB5-B1D7138FEB30}" type="presParOf" srcId="{15D0D743-3AC2-40E7-BE64-B9D92C592744}" destId="{1FA975B3-DE0E-4941-B528-0085FCFD0176}" srcOrd="9" destOrd="0" presId="urn:microsoft.com/office/officeart/2005/8/layout/process4"/>
    <dgm:cxn modelId="{E92F269B-3224-4EBB-8D1F-412A5648D88A}" type="presParOf" srcId="{15D0D743-3AC2-40E7-BE64-B9D92C592744}" destId="{1C94862D-948D-41CB-9602-2E696E4FA636}" srcOrd="10" destOrd="0" presId="urn:microsoft.com/office/officeart/2005/8/layout/process4"/>
    <dgm:cxn modelId="{952BAD59-8B05-4E39-AD6C-A4F4F6103067}" type="presParOf" srcId="{1C94862D-948D-41CB-9602-2E696E4FA636}" destId="{1B0D18C7-3402-48FC-8414-84C5FC2D1AE7}" srcOrd="0" destOrd="0" presId="urn:microsoft.com/office/officeart/2005/8/layout/process4"/>
    <dgm:cxn modelId="{E39DD2A9-1B85-4AA6-A131-08DD6A07E46B}" type="presParOf" srcId="{1C94862D-948D-41CB-9602-2E696E4FA636}" destId="{530A0924-99BC-4919-9156-4C9281D94B9E}" srcOrd="1" destOrd="0" presId="urn:microsoft.com/office/officeart/2005/8/layout/process4"/>
    <dgm:cxn modelId="{31610C46-229D-419B-9B93-6B7A2F29B8E7}" type="presParOf" srcId="{1C94862D-948D-41CB-9602-2E696E4FA636}" destId="{AAFC7FE4-CB6D-4369-9505-268D70D1022E}" srcOrd="2" destOrd="0" presId="urn:microsoft.com/office/officeart/2005/8/layout/process4"/>
    <dgm:cxn modelId="{E2F1B202-4041-4DA9-BF51-C3F341668C2B}" type="presParOf" srcId="{AAFC7FE4-CB6D-4369-9505-268D70D1022E}" destId="{3C24F517-1278-4977-9F38-5E4664FC336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15EB2C-C6F0-4050-B585-B6090D4402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0C666E90-AB9F-43C6-81F4-4A559AACD7E3}">
      <dgm:prSet phldrT="[Texto]"/>
      <dgm:spPr/>
      <dgm:t>
        <a:bodyPr/>
        <a:lstStyle/>
        <a:p>
          <a:r>
            <a:rPr lang="es-EC" dirty="0" smtClean="0"/>
            <a:t>Observación </a:t>
          </a:r>
          <a:endParaRPr lang="es-EC" dirty="0"/>
        </a:p>
      </dgm:t>
    </dgm:pt>
    <dgm:pt modelId="{7BFA1207-E91E-4296-BDD0-E08F0690DB55}" type="parTrans" cxnId="{2139E535-2ED4-47D3-ABF6-3E1C293E1C87}">
      <dgm:prSet/>
      <dgm:spPr/>
      <dgm:t>
        <a:bodyPr/>
        <a:lstStyle/>
        <a:p>
          <a:endParaRPr lang="es-EC"/>
        </a:p>
      </dgm:t>
    </dgm:pt>
    <dgm:pt modelId="{C3D7861E-B8C2-4270-B446-F6F6C602273B}" type="sibTrans" cxnId="{2139E535-2ED4-47D3-ABF6-3E1C293E1C87}">
      <dgm:prSet/>
      <dgm:spPr/>
      <dgm:t>
        <a:bodyPr/>
        <a:lstStyle/>
        <a:p>
          <a:endParaRPr lang="es-EC"/>
        </a:p>
      </dgm:t>
    </dgm:pt>
    <dgm:pt modelId="{420DE9B9-F66E-498B-8B2C-FD2452BA24BD}">
      <dgm:prSet phldrT="[Texto]"/>
      <dgm:spPr/>
      <dgm:t>
        <a:bodyPr/>
        <a:lstStyle/>
        <a:p>
          <a:r>
            <a:rPr lang="es-EC" dirty="0" smtClean="0"/>
            <a:t>Encuestas </a:t>
          </a:r>
          <a:endParaRPr lang="es-EC" dirty="0"/>
        </a:p>
      </dgm:t>
    </dgm:pt>
    <dgm:pt modelId="{A2D1B8F0-6670-46F1-BD92-447A3330E6C0}" type="parTrans" cxnId="{12E555CC-7CA0-4D9A-B1D4-A290A0140679}">
      <dgm:prSet/>
      <dgm:spPr/>
      <dgm:t>
        <a:bodyPr/>
        <a:lstStyle/>
        <a:p>
          <a:endParaRPr lang="es-EC"/>
        </a:p>
      </dgm:t>
    </dgm:pt>
    <dgm:pt modelId="{9EA96403-5061-44B5-BFDB-432AA82CCDF1}" type="sibTrans" cxnId="{12E555CC-7CA0-4D9A-B1D4-A290A0140679}">
      <dgm:prSet/>
      <dgm:spPr/>
      <dgm:t>
        <a:bodyPr/>
        <a:lstStyle/>
        <a:p>
          <a:endParaRPr lang="es-EC"/>
        </a:p>
      </dgm:t>
    </dgm:pt>
    <dgm:pt modelId="{1B98C0A5-A670-4F3A-A349-179A6376EB93}">
      <dgm:prSet phldrT="[Texto]"/>
      <dgm:spPr/>
      <dgm:t>
        <a:bodyPr/>
        <a:lstStyle/>
        <a:p>
          <a:r>
            <a:rPr lang="es-EC" dirty="0" smtClean="0"/>
            <a:t>Entrevistas</a:t>
          </a:r>
          <a:endParaRPr lang="es-EC" dirty="0"/>
        </a:p>
      </dgm:t>
    </dgm:pt>
    <dgm:pt modelId="{B4C0FEA4-6012-4F01-A01D-2FFEA1F94F08}" type="parTrans" cxnId="{4C7F5ECA-A4BA-4696-8AEE-29F148CAA230}">
      <dgm:prSet/>
      <dgm:spPr/>
      <dgm:t>
        <a:bodyPr/>
        <a:lstStyle/>
        <a:p>
          <a:endParaRPr lang="es-EC"/>
        </a:p>
      </dgm:t>
    </dgm:pt>
    <dgm:pt modelId="{BB8B51FF-26FA-48CC-BA3A-60283407B6F4}" type="sibTrans" cxnId="{4C7F5ECA-A4BA-4696-8AEE-29F148CAA230}">
      <dgm:prSet/>
      <dgm:spPr/>
      <dgm:t>
        <a:bodyPr/>
        <a:lstStyle/>
        <a:p>
          <a:endParaRPr lang="es-EC"/>
        </a:p>
      </dgm:t>
    </dgm:pt>
    <dgm:pt modelId="{AF2E04EC-3BA9-4F6F-A54F-6473F8584C1E}" type="pres">
      <dgm:prSet presAssocID="{3115EB2C-C6F0-4050-B585-B6090D4402B6}" presName="diagram" presStyleCnt="0">
        <dgm:presLayoutVars>
          <dgm:dir/>
          <dgm:resizeHandles val="exact"/>
        </dgm:presLayoutVars>
      </dgm:prSet>
      <dgm:spPr/>
      <dgm:t>
        <a:bodyPr/>
        <a:lstStyle/>
        <a:p>
          <a:endParaRPr lang="es-EC"/>
        </a:p>
      </dgm:t>
    </dgm:pt>
    <dgm:pt modelId="{DBD87500-744C-4C47-9072-F17FA5734902}" type="pres">
      <dgm:prSet presAssocID="{0C666E90-AB9F-43C6-81F4-4A559AACD7E3}" presName="node" presStyleLbl="node1" presStyleIdx="0" presStyleCnt="3">
        <dgm:presLayoutVars>
          <dgm:bulletEnabled val="1"/>
        </dgm:presLayoutVars>
      </dgm:prSet>
      <dgm:spPr/>
      <dgm:t>
        <a:bodyPr/>
        <a:lstStyle/>
        <a:p>
          <a:endParaRPr lang="es-EC"/>
        </a:p>
      </dgm:t>
    </dgm:pt>
    <dgm:pt modelId="{C9C411D6-21A7-4A36-8FDA-AB953BEB672B}" type="pres">
      <dgm:prSet presAssocID="{C3D7861E-B8C2-4270-B446-F6F6C602273B}" presName="sibTrans" presStyleCnt="0"/>
      <dgm:spPr/>
    </dgm:pt>
    <dgm:pt modelId="{C2F25C7A-1BC4-4A29-B89A-BAC066240DD3}" type="pres">
      <dgm:prSet presAssocID="{420DE9B9-F66E-498B-8B2C-FD2452BA24BD}" presName="node" presStyleLbl="node1" presStyleIdx="1" presStyleCnt="3">
        <dgm:presLayoutVars>
          <dgm:bulletEnabled val="1"/>
        </dgm:presLayoutVars>
      </dgm:prSet>
      <dgm:spPr/>
      <dgm:t>
        <a:bodyPr/>
        <a:lstStyle/>
        <a:p>
          <a:endParaRPr lang="es-EC"/>
        </a:p>
      </dgm:t>
    </dgm:pt>
    <dgm:pt modelId="{4EF164D1-2A20-46ED-B061-214AD6CEDD5F}" type="pres">
      <dgm:prSet presAssocID="{9EA96403-5061-44B5-BFDB-432AA82CCDF1}" presName="sibTrans" presStyleCnt="0"/>
      <dgm:spPr/>
    </dgm:pt>
    <dgm:pt modelId="{F027ED36-6901-4B14-91D4-8A78E6EA382E}" type="pres">
      <dgm:prSet presAssocID="{1B98C0A5-A670-4F3A-A349-179A6376EB93}" presName="node" presStyleLbl="node1" presStyleIdx="2" presStyleCnt="3">
        <dgm:presLayoutVars>
          <dgm:bulletEnabled val="1"/>
        </dgm:presLayoutVars>
      </dgm:prSet>
      <dgm:spPr/>
      <dgm:t>
        <a:bodyPr/>
        <a:lstStyle/>
        <a:p>
          <a:endParaRPr lang="es-EC"/>
        </a:p>
      </dgm:t>
    </dgm:pt>
  </dgm:ptLst>
  <dgm:cxnLst>
    <dgm:cxn modelId="{14DEC4DF-691D-4D69-B1E1-F609D6930F48}" type="presOf" srcId="{0C666E90-AB9F-43C6-81F4-4A559AACD7E3}" destId="{DBD87500-744C-4C47-9072-F17FA5734902}" srcOrd="0" destOrd="0" presId="urn:microsoft.com/office/officeart/2005/8/layout/default"/>
    <dgm:cxn modelId="{12E555CC-7CA0-4D9A-B1D4-A290A0140679}" srcId="{3115EB2C-C6F0-4050-B585-B6090D4402B6}" destId="{420DE9B9-F66E-498B-8B2C-FD2452BA24BD}" srcOrd="1" destOrd="0" parTransId="{A2D1B8F0-6670-46F1-BD92-447A3330E6C0}" sibTransId="{9EA96403-5061-44B5-BFDB-432AA82CCDF1}"/>
    <dgm:cxn modelId="{2139E535-2ED4-47D3-ABF6-3E1C293E1C87}" srcId="{3115EB2C-C6F0-4050-B585-B6090D4402B6}" destId="{0C666E90-AB9F-43C6-81F4-4A559AACD7E3}" srcOrd="0" destOrd="0" parTransId="{7BFA1207-E91E-4296-BDD0-E08F0690DB55}" sibTransId="{C3D7861E-B8C2-4270-B446-F6F6C602273B}"/>
    <dgm:cxn modelId="{9DC8F3C5-D6E5-4551-83B6-6D601D1C0763}" type="presOf" srcId="{1B98C0A5-A670-4F3A-A349-179A6376EB93}" destId="{F027ED36-6901-4B14-91D4-8A78E6EA382E}" srcOrd="0" destOrd="0" presId="urn:microsoft.com/office/officeart/2005/8/layout/default"/>
    <dgm:cxn modelId="{4C7F5ECA-A4BA-4696-8AEE-29F148CAA230}" srcId="{3115EB2C-C6F0-4050-B585-B6090D4402B6}" destId="{1B98C0A5-A670-4F3A-A349-179A6376EB93}" srcOrd="2" destOrd="0" parTransId="{B4C0FEA4-6012-4F01-A01D-2FFEA1F94F08}" sibTransId="{BB8B51FF-26FA-48CC-BA3A-60283407B6F4}"/>
    <dgm:cxn modelId="{910688C9-A1DB-4CC4-9C32-79FDBE3A1F82}" type="presOf" srcId="{420DE9B9-F66E-498B-8B2C-FD2452BA24BD}" destId="{C2F25C7A-1BC4-4A29-B89A-BAC066240DD3}" srcOrd="0" destOrd="0" presId="urn:microsoft.com/office/officeart/2005/8/layout/default"/>
    <dgm:cxn modelId="{544D4A99-B763-4281-A320-1A6DF0A0E421}" type="presOf" srcId="{3115EB2C-C6F0-4050-B585-B6090D4402B6}" destId="{AF2E04EC-3BA9-4F6F-A54F-6473F8584C1E}" srcOrd="0" destOrd="0" presId="urn:microsoft.com/office/officeart/2005/8/layout/default"/>
    <dgm:cxn modelId="{C8EE42D1-BE0D-4C66-8C02-151CA4468221}" type="presParOf" srcId="{AF2E04EC-3BA9-4F6F-A54F-6473F8584C1E}" destId="{DBD87500-744C-4C47-9072-F17FA5734902}" srcOrd="0" destOrd="0" presId="urn:microsoft.com/office/officeart/2005/8/layout/default"/>
    <dgm:cxn modelId="{4A0E4BEA-EF88-4991-A7FC-4726C0F63BB5}" type="presParOf" srcId="{AF2E04EC-3BA9-4F6F-A54F-6473F8584C1E}" destId="{C9C411D6-21A7-4A36-8FDA-AB953BEB672B}" srcOrd="1" destOrd="0" presId="urn:microsoft.com/office/officeart/2005/8/layout/default"/>
    <dgm:cxn modelId="{2324487F-C249-4225-9A3E-8461CC3FBE58}" type="presParOf" srcId="{AF2E04EC-3BA9-4F6F-A54F-6473F8584C1E}" destId="{C2F25C7A-1BC4-4A29-B89A-BAC066240DD3}" srcOrd="2" destOrd="0" presId="urn:microsoft.com/office/officeart/2005/8/layout/default"/>
    <dgm:cxn modelId="{098E94E2-DA04-48FF-91F8-3592E927F35F}" type="presParOf" srcId="{AF2E04EC-3BA9-4F6F-A54F-6473F8584C1E}" destId="{4EF164D1-2A20-46ED-B061-214AD6CEDD5F}" srcOrd="3" destOrd="0" presId="urn:microsoft.com/office/officeart/2005/8/layout/default"/>
    <dgm:cxn modelId="{884ADBCB-1145-4F5C-B1CF-59DC219D74D2}" type="presParOf" srcId="{AF2E04EC-3BA9-4F6F-A54F-6473F8584C1E}" destId="{F027ED36-6901-4B14-91D4-8A78E6EA382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8F751-AEB2-4B7B-B48D-0E688246CC55}">
      <dsp:nvSpPr>
        <dsp:cNvPr id="0" name=""/>
        <dsp:cNvSpPr/>
      </dsp:nvSpPr>
      <dsp:spPr>
        <a:xfrm>
          <a:off x="3051285" y="3163"/>
          <a:ext cx="1458267" cy="947873"/>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solidFill>
                <a:schemeClr val="tx2"/>
              </a:solidFill>
            </a:rPr>
            <a:t>Loja-Macará</a:t>
          </a:r>
          <a:endParaRPr lang="es-EC" sz="1700" kern="1200" dirty="0">
            <a:solidFill>
              <a:schemeClr val="tx2"/>
            </a:solidFill>
          </a:endParaRPr>
        </a:p>
      </dsp:txBody>
      <dsp:txXfrm>
        <a:off x="3097556" y="49434"/>
        <a:ext cx="1365725" cy="855331"/>
      </dsp:txXfrm>
    </dsp:sp>
    <dsp:sp modelId="{2CBC4478-E8DA-47E9-B473-C23301DAB4FC}">
      <dsp:nvSpPr>
        <dsp:cNvPr id="0" name=""/>
        <dsp:cNvSpPr/>
      </dsp:nvSpPr>
      <dsp:spPr>
        <a:xfrm>
          <a:off x="1548892" y="477100"/>
          <a:ext cx="4463054" cy="4463054"/>
        </a:xfrm>
        <a:custGeom>
          <a:avLst/>
          <a:gdLst/>
          <a:ahLst/>
          <a:cxnLst/>
          <a:rect l="0" t="0" r="0" b="0"/>
          <a:pathLst>
            <a:path>
              <a:moveTo>
                <a:pt x="3143762" y="194976"/>
              </a:moveTo>
              <a:arcTo wR="2231527" hR="2231527" stAng="17647747" swAng="92303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AB4BDC4-B137-46CB-8926-B007DE852386}">
      <dsp:nvSpPr>
        <dsp:cNvPr id="0" name=""/>
        <dsp:cNvSpPr/>
      </dsp:nvSpPr>
      <dsp:spPr>
        <a:xfrm>
          <a:off x="4983845" y="1118927"/>
          <a:ext cx="1458267" cy="947873"/>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solidFill>
                <a:schemeClr val="tx2"/>
              </a:solidFill>
            </a:rPr>
            <a:t>Actividades Económicas Agrícolas</a:t>
          </a:r>
          <a:endParaRPr lang="es-EC" sz="1700" kern="1200" dirty="0">
            <a:solidFill>
              <a:schemeClr val="tx2"/>
            </a:solidFill>
          </a:endParaRPr>
        </a:p>
      </dsp:txBody>
      <dsp:txXfrm>
        <a:off x="5030116" y="1165198"/>
        <a:ext cx="1365725" cy="855331"/>
      </dsp:txXfrm>
    </dsp:sp>
    <dsp:sp modelId="{A2DD6827-8388-4CA0-9D2F-AA05A4E2349F}">
      <dsp:nvSpPr>
        <dsp:cNvPr id="0" name=""/>
        <dsp:cNvSpPr/>
      </dsp:nvSpPr>
      <dsp:spPr>
        <a:xfrm>
          <a:off x="1548892" y="477100"/>
          <a:ext cx="4463054" cy="4463054"/>
        </a:xfrm>
        <a:custGeom>
          <a:avLst/>
          <a:gdLst/>
          <a:ahLst/>
          <a:cxnLst/>
          <a:rect l="0" t="0" r="0" b="0"/>
          <a:pathLst>
            <a:path>
              <a:moveTo>
                <a:pt x="4428310" y="1839283"/>
              </a:moveTo>
              <a:arcTo wR="2231527" hR="2231527" stAng="20992580" swAng="1214841"/>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90D9BE4-4822-4F34-97A5-CA9CB9F385E1}">
      <dsp:nvSpPr>
        <dsp:cNvPr id="0" name=""/>
        <dsp:cNvSpPr/>
      </dsp:nvSpPr>
      <dsp:spPr>
        <a:xfrm>
          <a:off x="4983845" y="3350454"/>
          <a:ext cx="1458267" cy="947873"/>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solidFill>
                <a:schemeClr val="tx2"/>
              </a:solidFill>
            </a:rPr>
            <a:t>Producto Estrella Arroz</a:t>
          </a:r>
          <a:endParaRPr lang="es-EC" sz="1700" kern="1200" dirty="0">
            <a:solidFill>
              <a:schemeClr val="tx2"/>
            </a:solidFill>
          </a:endParaRPr>
        </a:p>
      </dsp:txBody>
      <dsp:txXfrm>
        <a:off x="5030116" y="3396725"/>
        <a:ext cx="1365725" cy="855331"/>
      </dsp:txXfrm>
    </dsp:sp>
    <dsp:sp modelId="{59B01C1B-F3F5-4AE2-B6B3-E4A5D2668A0C}">
      <dsp:nvSpPr>
        <dsp:cNvPr id="0" name=""/>
        <dsp:cNvSpPr/>
      </dsp:nvSpPr>
      <dsp:spPr>
        <a:xfrm>
          <a:off x="1548892" y="477100"/>
          <a:ext cx="4463054" cy="4463054"/>
        </a:xfrm>
        <a:custGeom>
          <a:avLst/>
          <a:gdLst/>
          <a:ahLst/>
          <a:cxnLst/>
          <a:rect l="0" t="0" r="0" b="0"/>
          <a:pathLst>
            <a:path>
              <a:moveTo>
                <a:pt x="3651342" y="3953107"/>
              </a:moveTo>
              <a:arcTo wR="2231527" hR="2231527" stAng="3029223" swAng="92303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48BDE1-ED34-4AE4-9103-9259613A0F6F}">
      <dsp:nvSpPr>
        <dsp:cNvPr id="0" name=""/>
        <dsp:cNvSpPr/>
      </dsp:nvSpPr>
      <dsp:spPr>
        <a:xfrm>
          <a:off x="3051285" y="4466218"/>
          <a:ext cx="1458267" cy="947873"/>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solidFill>
                <a:schemeClr val="tx2"/>
              </a:solidFill>
            </a:rPr>
            <a:t>Frutas</a:t>
          </a:r>
          <a:endParaRPr lang="es-EC" sz="1700" kern="1200" dirty="0">
            <a:solidFill>
              <a:schemeClr val="tx2"/>
            </a:solidFill>
          </a:endParaRPr>
        </a:p>
      </dsp:txBody>
      <dsp:txXfrm>
        <a:off x="3097556" y="4512489"/>
        <a:ext cx="1365725" cy="855331"/>
      </dsp:txXfrm>
    </dsp:sp>
    <dsp:sp modelId="{03A55143-305E-4BF9-8285-35FA6E4EE5BD}">
      <dsp:nvSpPr>
        <dsp:cNvPr id="0" name=""/>
        <dsp:cNvSpPr/>
      </dsp:nvSpPr>
      <dsp:spPr>
        <a:xfrm>
          <a:off x="1548892" y="477100"/>
          <a:ext cx="4463054" cy="4463054"/>
        </a:xfrm>
        <a:custGeom>
          <a:avLst/>
          <a:gdLst/>
          <a:ahLst/>
          <a:cxnLst/>
          <a:rect l="0" t="0" r="0" b="0"/>
          <a:pathLst>
            <a:path>
              <a:moveTo>
                <a:pt x="1319291" y="4268078"/>
              </a:moveTo>
              <a:arcTo wR="2231527" hR="2231527" stAng="6847747" swAng="92303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C4A3A7-A07E-4D6A-8BEF-6A56C92AFFA6}">
      <dsp:nvSpPr>
        <dsp:cNvPr id="0" name=""/>
        <dsp:cNvSpPr/>
      </dsp:nvSpPr>
      <dsp:spPr>
        <a:xfrm>
          <a:off x="1118726" y="3350454"/>
          <a:ext cx="1458267" cy="947873"/>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solidFill>
                <a:schemeClr val="tx2"/>
              </a:solidFill>
            </a:rPr>
            <a:t>Frontera con Perú</a:t>
          </a:r>
          <a:endParaRPr lang="es-EC" sz="1700" kern="1200" dirty="0">
            <a:solidFill>
              <a:schemeClr val="tx2"/>
            </a:solidFill>
          </a:endParaRPr>
        </a:p>
      </dsp:txBody>
      <dsp:txXfrm>
        <a:off x="1164997" y="3396725"/>
        <a:ext cx="1365725" cy="855331"/>
      </dsp:txXfrm>
    </dsp:sp>
    <dsp:sp modelId="{2610C296-8712-49D1-90C6-BBD90E9AEEED}">
      <dsp:nvSpPr>
        <dsp:cNvPr id="0" name=""/>
        <dsp:cNvSpPr/>
      </dsp:nvSpPr>
      <dsp:spPr>
        <a:xfrm>
          <a:off x="1548892" y="477100"/>
          <a:ext cx="4463054" cy="4463054"/>
        </a:xfrm>
        <a:custGeom>
          <a:avLst/>
          <a:gdLst/>
          <a:ahLst/>
          <a:cxnLst/>
          <a:rect l="0" t="0" r="0" b="0"/>
          <a:pathLst>
            <a:path>
              <a:moveTo>
                <a:pt x="34743" y="2623770"/>
              </a:moveTo>
              <a:arcTo wR="2231527" hR="2231527" stAng="10192580" swAng="1214841"/>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5AF2488-FDBB-49B1-8659-3FC91D4D6B0C}">
      <dsp:nvSpPr>
        <dsp:cNvPr id="0" name=""/>
        <dsp:cNvSpPr/>
      </dsp:nvSpPr>
      <dsp:spPr>
        <a:xfrm>
          <a:off x="1118726" y="1118927"/>
          <a:ext cx="1458267" cy="947873"/>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2"/>
              </a:solidFill>
            </a:rPr>
            <a:t>Falta de Organización Agricultores</a:t>
          </a:r>
          <a:endParaRPr lang="es-EC" sz="1700" kern="1200" dirty="0">
            <a:solidFill>
              <a:schemeClr val="tx2"/>
            </a:solidFill>
          </a:endParaRPr>
        </a:p>
      </dsp:txBody>
      <dsp:txXfrm>
        <a:off x="1164997" y="1165198"/>
        <a:ext cx="1365725" cy="855331"/>
      </dsp:txXfrm>
    </dsp:sp>
    <dsp:sp modelId="{AECC547B-65BE-49F4-9D8A-C82D13D7E28B}">
      <dsp:nvSpPr>
        <dsp:cNvPr id="0" name=""/>
        <dsp:cNvSpPr/>
      </dsp:nvSpPr>
      <dsp:spPr>
        <a:xfrm>
          <a:off x="1548892" y="477100"/>
          <a:ext cx="4463054" cy="4463054"/>
        </a:xfrm>
        <a:custGeom>
          <a:avLst/>
          <a:gdLst/>
          <a:ahLst/>
          <a:cxnLst/>
          <a:rect l="0" t="0" r="0" b="0"/>
          <a:pathLst>
            <a:path>
              <a:moveTo>
                <a:pt x="811712" y="509946"/>
              </a:moveTo>
              <a:arcTo wR="2231527" hR="2231527" stAng="13829223" swAng="92303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53D55-7A06-4BBF-9DC8-AF86A6E6CD9F}">
      <dsp:nvSpPr>
        <dsp:cNvPr id="0" name=""/>
        <dsp:cNvSpPr/>
      </dsp:nvSpPr>
      <dsp:spPr>
        <a:xfrm>
          <a:off x="1233769" y="214830"/>
          <a:ext cx="1492899" cy="74644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Eliminar el desperdicio</a:t>
          </a:r>
          <a:endParaRPr lang="es-EC" sz="1500" kern="1200" dirty="0"/>
        </a:p>
      </dsp:txBody>
      <dsp:txXfrm>
        <a:off x="1255632" y="236693"/>
        <a:ext cx="1449173" cy="702723"/>
      </dsp:txXfrm>
    </dsp:sp>
    <dsp:sp modelId="{B47099EE-CCBF-40E8-ADE2-8C098A65C8D6}">
      <dsp:nvSpPr>
        <dsp:cNvPr id="0" name=""/>
        <dsp:cNvSpPr/>
      </dsp:nvSpPr>
      <dsp:spPr>
        <a:xfrm rot="3600000">
          <a:off x="2207368" y="1525555"/>
          <a:ext cx="779070" cy="2612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285745" y="1577806"/>
        <a:ext cx="622316" cy="156755"/>
      </dsp:txXfrm>
    </dsp:sp>
    <dsp:sp modelId="{38ABA7FC-920F-43FE-9F59-CC1D339D7264}">
      <dsp:nvSpPr>
        <dsp:cNvPr id="0" name=""/>
        <dsp:cNvSpPr/>
      </dsp:nvSpPr>
      <dsp:spPr>
        <a:xfrm>
          <a:off x="2467138" y="2351087"/>
          <a:ext cx="1492899" cy="74644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Incremento de Ingresos Económicos </a:t>
          </a:r>
          <a:endParaRPr lang="es-EC" sz="1500" kern="1200" dirty="0"/>
        </a:p>
      </dsp:txBody>
      <dsp:txXfrm>
        <a:off x="2489001" y="2372950"/>
        <a:ext cx="1449173" cy="702723"/>
      </dsp:txXfrm>
    </dsp:sp>
    <dsp:sp modelId="{8DB7658C-C7EE-4619-B0CF-B897621A0F09}">
      <dsp:nvSpPr>
        <dsp:cNvPr id="0" name=""/>
        <dsp:cNvSpPr/>
      </dsp:nvSpPr>
      <dsp:spPr>
        <a:xfrm rot="10800000">
          <a:off x="1590684" y="2593684"/>
          <a:ext cx="779070" cy="2612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1669061" y="2645935"/>
        <a:ext cx="622316" cy="156755"/>
      </dsp:txXfrm>
    </dsp:sp>
    <dsp:sp modelId="{4AE23C29-4AC5-49C6-85D2-641BD6E5F035}">
      <dsp:nvSpPr>
        <dsp:cNvPr id="0" name=""/>
        <dsp:cNvSpPr/>
      </dsp:nvSpPr>
      <dsp:spPr>
        <a:xfrm>
          <a:off x="400" y="2351087"/>
          <a:ext cx="1492899" cy="74644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Evitar Rivalidad Entre Productores</a:t>
          </a:r>
          <a:endParaRPr lang="es-EC" sz="1500" kern="1200" dirty="0"/>
        </a:p>
      </dsp:txBody>
      <dsp:txXfrm>
        <a:off x="22263" y="2372950"/>
        <a:ext cx="1449173" cy="702723"/>
      </dsp:txXfrm>
    </dsp:sp>
    <dsp:sp modelId="{19AAE108-FD07-4006-937A-99816B39CAB1}">
      <dsp:nvSpPr>
        <dsp:cNvPr id="0" name=""/>
        <dsp:cNvSpPr/>
      </dsp:nvSpPr>
      <dsp:spPr>
        <a:xfrm rot="18000000">
          <a:off x="973999" y="1525555"/>
          <a:ext cx="779070" cy="26125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052376" y="1577806"/>
        <a:ext cx="622316" cy="156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10/22/2015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‹Nº›</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10/22/2015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‹Nº›</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3E0FA9E5-6744-4841-888F-9E7CC0C2B7EC}" type="datetimeFigureOut">
              <a:rPr lang="en-US"/>
              <a:t>10/22/2015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10/22/2015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10/22/2015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E0FA9E5-6744-4841-888F-9E7CC0C2B7EC}" type="datetimeFigureOut">
              <a:rPr lang="en-US"/>
              <a:t>10/22/2015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0FA9E5-6744-4841-888F-9E7CC0C2B7EC}" type="datetimeFigureOut">
              <a:rPr lang="en-US"/>
              <a:t>10/22/2015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3E0FA9E5-6744-4841-888F-9E7CC0C2B7EC}" type="datetimeFigureOut">
              <a:rPr lang="en-US"/>
              <a:t>10/22/2015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3E0FA9E5-6744-4841-888F-9E7CC0C2B7EC}" type="datetimeFigureOut">
              <a:rPr lang="en-US"/>
              <a:t>10/22/2015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3E0FA9E5-6744-4841-888F-9E7CC0C2B7EC}" type="datetimeFigureOut">
              <a:rPr lang="en-US"/>
              <a:t>10/22/2015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10/22/2015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s-ES" smtClean="0"/>
              <a:t>Haga clic para modificar el estilo de título del patrón</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0FA9E5-6744-4841-888F-9E7CC0C2B7EC}" type="datetimeFigureOut">
              <a:rPr lang="en-US"/>
              <a:t>10/22/2015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‹Nº›</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10/22/2015</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‹Nº›</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3.jpeg"/><Relationship Id="rId5" Type="http://schemas.openxmlformats.org/officeDocument/2006/relationships/diagramColors" Target="../diagrams/colors2.xml"/><Relationship Id="rId10" Type="http://schemas.openxmlformats.org/officeDocument/2006/relationships/image" Target="../media/image12.jpeg"/><Relationship Id="rId4" Type="http://schemas.openxmlformats.org/officeDocument/2006/relationships/diagramQuickStyle" Target="../diagrams/quickStyle2.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jpeg"/><Relationship Id="rId7" Type="http://schemas.openxmlformats.org/officeDocument/2006/relationships/diagramQuickStyle" Target="../diagrams/quickStyle3.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0.jpeg"/><Relationship Id="rId4" Type="http://schemas.openxmlformats.org/officeDocument/2006/relationships/diagramLayout" Target="../diagrams/layout6.xml"/><Relationship Id="rId9"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860" y="1700808"/>
            <a:ext cx="8686801" cy="1066800"/>
          </a:xfrm>
        </p:spPr>
        <p:txBody>
          <a:bodyPr>
            <a:noAutofit/>
          </a:bodyPr>
          <a:lstStyle/>
          <a:p>
            <a:pPr algn="ctr"/>
            <a:r>
              <a:rPr lang="es-EC" sz="1600" dirty="0">
                <a:solidFill>
                  <a:srgbClr val="0070C0"/>
                </a:solidFill>
              </a:rPr>
              <a:t>DEPARTAMENTO DE CIENCIAS ECONÓMICAS </a:t>
            </a:r>
            <a:br>
              <a:rPr lang="es-EC" sz="1600" dirty="0">
                <a:solidFill>
                  <a:srgbClr val="0070C0"/>
                </a:solidFill>
              </a:rPr>
            </a:br>
            <a:r>
              <a:rPr lang="es-EC" sz="1600" dirty="0">
                <a:solidFill>
                  <a:srgbClr val="0070C0"/>
                </a:solidFill>
              </a:rPr>
              <a:t>ADMINISTRATIVAS Y DEL COMERCIO</a:t>
            </a:r>
            <a:br>
              <a:rPr lang="es-EC" sz="1600" dirty="0">
                <a:solidFill>
                  <a:srgbClr val="0070C0"/>
                </a:solidFill>
              </a:rPr>
            </a:br>
            <a:r>
              <a:rPr lang="es-EC" sz="1600" dirty="0">
                <a:solidFill>
                  <a:srgbClr val="0070C0"/>
                </a:solidFill>
              </a:rPr>
              <a:t> </a:t>
            </a:r>
            <a:br>
              <a:rPr lang="es-EC" sz="1600" dirty="0">
                <a:solidFill>
                  <a:srgbClr val="0070C0"/>
                </a:solidFill>
              </a:rPr>
            </a:br>
            <a:r>
              <a:rPr lang="es-EC" sz="1600" dirty="0">
                <a:solidFill>
                  <a:srgbClr val="0070C0"/>
                </a:solidFill>
              </a:rPr>
              <a:t>CARRERA DE INGENIERÍA COMERCIAL </a:t>
            </a:r>
          </a:p>
        </p:txBody>
      </p:sp>
      <p:sp>
        <p:nvSpPr>
          <p:cNvPr id="3" name="Marcador de contenido 2"/>
          <p:cNvSpPr>
            <a:spLocks noGrp="1"/>
          </p:cNvSpPr>
          <p:nvPr>
            <p:ph idx="1"/>
          </p:nvPr>
        </p:nvSpPr>
        <p:spPr>
          <a:xfrm>
            <a:off x="1065212" y="3068960"/>
            <a:ext cx="8686801" cy="2950840"/>
          </a:xfrm>
        </p:spPr>
        <p:txBody>
          <a:bodyPr>
            <a:normAutofit/>
          </a:bodyPr>
          <a:lstStyle/>
          <a:p>
            <a:pPr marL="45720" indent="0" algn="ctr">
              <a:buNone/>
            </a:pPr>
            <a:r>
              <a:rPr lang="es-EC" b="1" dirty="0" smtClean="0"/>
              <a:t>TEMA</a:t>
            </a:r>
            <a:r>
              <a:rPr lang="es-EC" b="1" dirty="0"/>
              <a:t>: ESTUDIO DE FACTIBILIDAD PARA LA CREACIÓN UNA EMPRESA COMO CENTRO DE ACOPIO PARA EL PROCESAMIENTO Y COMERCIALIZACIÓN DE FRUTAS EN EL CANTÓN DE MACARÁ PROVINCIA DE LOJA BAJO EL ESQUEMA DE LA LEY DE ECONOMÍA POPULAR Y </a:t>
            </a:r>
            <a:r>
              <a:rPr lang="es-EC" b="1" dirty="0" smtClean="0"/>
              <a:t>SOLIDARIA</a:t>
            </a:r>
            <a:endParaRPr lang="es-EC" dirty="0"/>
          </a:p>
          <a:p>
            <a:pPr marL="45720" indent="0" algn="ctr">
              <a:buNone/>
            </a:pPr>
            <a:r>
              <a:rPr lang="es-EC" b="1" dirty="0"/>
              <a:t>AUTOR: PABLO IVÁN CASTILLO </a:t>
            </a:r>
            <a:r>
              <a:rPr lang="es-EC" b="1" dirty="0" smtClean="0"/>
              <a:t>INGA</a:t>
            </a:r>
            <a:endParaRPr lang="es-EC" dirty="0"/>
          </a:p>
          <a:p>
            <a:pPr marL="45720" indent="0" algn="ctr">
              <a:buNone/>
            </a:pPr>
            <a:r>
              <a:rPr lang="es-EC" b="1" dirty="0"/>
              <a:t>DIRECTOR: INGENIERO CESAR SEGOVIA </a:t>
            </a:r>
            <a:endParaRPr lang="es-EC" dirty="0"/>
          </a:p>
          <a:p>
            <a:pPr marL="45720" indent="0" algn="ctr">
              <a:buNone/>
            </a:pPr>
            <a:r>
              <a:rPr lang="es-EC" b="1" dirty="0"/>
              <a:t>SANGOLQUI OCTUBRE </a:t>
            </a:r>
            <a:r>
              <a:rPr lang="es-EC" b="1" dirty="0" smtClean="0"/>
              <a:t>2015</a:t>
            </a:r>
            <a:endParaRPr lang="es-EC" dirty="0"/>
          </a:p>
        </p:txBody>
      </p:sp>
      <p:pic>
        <p:nvPicPr>
          <p:cNvPr id="5" name="Imagen 4" descr="http://cibsi.espe.edu.ec/images/LOGO-PRINCIP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044" y="181980"/>
            <a:ext cx="5092700" cy="1368152"/>
          </a:xfrm>
          <a:prstGeom prst="rect">
            <a:avLst/>
          </a:prstGeom>
          <a:noFill/>
          <a:ln>
            <a:noFill/>
          </a:ln>
        </p:spPr>
      </p:pic>
    </p:spTree>
    <p:extLst>
      <p:ext uri="{BB962C8B-B14F-4D97-AF65-F5344CB8AC3E}">
        <p14:creationId xmlns:p14="http://schemas.microsoft.com/office/powerpoint/2010/main" val="35136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t-listas.20minutos.es/images/2012-09/342944/3709218_640px.jpg?1347672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8386" y="4401616"/>
            <a:ext cx="1125861" cy="2339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ítulo 1"/>
          <p:cNvSpPr>
            <a:spLocks noGrp="1"/>
          </p:cNvSpPr>
          <p:nvPr>
            <p:ph type="title"/>
          </p:nvPr>
        </p:nvSpPr>
        <p:spPr>
          <a:xfrm>
            <a:off x="189756" y="7259"/>
            <a:ext cx="8686802" cy="735360"/>
          </a:xfrm>
        </p:spPr>
        <p:txBody>
          <a:bodyPr>
            <a:normAutofit/>
          </a:bodyPr>
          <a:lstStyle/>
          <a:p>
            <a:r>
              <a:rPr lang="es-EC" sz="4000" dirty="0" smtClean="0"/>
              <a:t>Demanda</a:t>
            </a:r>
            <a:r>
              <a:rPr lang="en-US" sz="4000" dirty="0" smtClean="0"/>
              <a:t> </a:t>
            </a:r>
            <a:endParaRPr lang="en-US" sz="4000" dirty="0"/>
          </a:p>
        </p:txBody>
      </p:sp>
      <p:sp>
        <p:nvSpPr>
          <p:cNvPr id="3" name="Marcador de posición de texto 2"/>
          <p:cNvSpPr>
            <a:spLocks noGrp="1"/>
          </p:cNvSpPr>
          <p:nvPr>
            <p:ph type="body" idx="1"/>
          </p:nvPr>
        </p:nvSpPr>
        <p:spPr>
          <a:xfrm>
            <a:off x="189756" y="678159"/>
            <a:ext cx="4251960" cy="685801"/>
          </a:xfrm>
        </p:spPr>
        <p:txBody>
          <a:bodyPr/>
          <a:lstStyle/>
          <a:p>
            <a:r>
              <a:rPr lang="es-EC" dirty="0" smtClean="0"/>
              <a:t>Niños y Jóvenes de 3-18 años</a:t>
            </a:r>
            <a:endParaRPr lang="es-EC" dirty="0"/>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2124293240"/>
              </p:ext>
            </p:extLst>
          </p:nvPr>
        </p:nvGraphicFramePr>
        <p:xfrm>
          <a:off x="189756" y="1523628"/>
          <a:ext cx="5328592" cy="5073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posición de texto 4"/>
          <p:cNvSpPr>
            <a:spLocks noGrp="1"/>
          </p:cNvSpPr>
          <p:nvPr>
            <p:ph type="body" sz="quarter" idx="3"/>
          </p:nvPr>
        </p:nvSpPr>
        <p:spPr>
          <a:xfrm>
            <a:off x="5878388" y="329578"/>
            <a:ext cx="4251960" cy="685801"/>
          </a:xfrm>
        </p:spPr>
        <p:txBody>
          <a:bodyPr/>
          <a:lstStyle/>
          <a:p>
            <a:r>
              <a:rPr lang="es-EC" dirty="0" smtClean="0"/>
              <a:t>Demanda potencial</a:t>
            </a:r>
            <a:endParaRPr lang="es-EC" dirty="0"/>
          </a:p>
        </p:txBody>
      </p:sp>
      <p:graphicFrame>
        <p:nvGraphicFramePr>
          <p:cNvPr id="9" name="Marcador de contenido 8"/>
          <p:cNvGraphicFramePr>
            <a:graphicFrameLocks noGrp="1"/>
          </p:cNvGraphicFramePr>
          <p:nvPr>
            <p:ph sz="quarter" idx="4"/>
            <p:extLst>
              <p:ext uri="{D42A27DB-BD31-4B8C-83A1-F6EECF244321}">
                <p14:modId xmlns:p14="http://schemas.microsoft.com/office/powerpoint/2010/main" val="932364571"/>
              </p:ext>
            </p:extLst>
          </p:nvPr>
        </p:nvGraphicFramePr>
        <p:xfrm>
          <a:off x="5878388" y="1052545"/>
          <a:ext cx="5832648" cy="2677169"/>
        </p:xfrm>
        <a:graphic>
          <a:graphicData uri="http://schemas.openxmlformats.org/drawingml/2006/table">
            <a:tbl>
              <a:tblPr>
                <a:tableStyleId>{69CF1AB2-1976-4502-BF36-3FF5EA218861}</a:tableStyleId>
              </a:tblPr>
              <a:tblGrid>
                <a:gridCol w="1810132"/>
                <a:gridCol w="973872"/>
                <a:gridCol w="1058557"/>
                <a:gridCol w="1143242"/>
                <a:gridCol w="846845"/>
              </a:tblGrid>
              <a:tr h="1354926">
                <a:tc>
                  <a:txBody>
                    <a:bodyPr/>
                    <a:lstStyle/>
                    <a:p>
                      <a:pPr algn="ctr" fontAlgn="ctr"/>
                      <a:r>
                        <a:rPr lang="es-EC" sz="1200" u="none" strike="noStrike" dirty="0">
                          <a:effectLst/>
                        </a:rPr>
                        <a:t>Establecimiento de enseñanza regular al que asiste</a:t>
                      </a:r>
                      <a:endParaRPr lang="es-EC" sz="1200" b="0" i="0" u="none" strike="noStrike" dirty="0">
                        <a:solidFill>
                          <a:srgbClr val="000000"/>
                        </a:solidFill>
                        <a:effectLst/>
                        <a:latin typeface="Times New Roman" panose="02020603050405020304" pitchFamily="18" charset="0"/>
                      </a:endParaRPr>
                    </a:p>
                  </a:txBody>
                  <a:tcPr marL="7720" marR="7720" marT="7720" marB="0" anchor="ctr"/>
                </a:tc>
                <a:tc gridSpan="4">
                  <a:txBody>
                    <a:bodyPr/>
                    <a:lstStyle/>
                    <a:p>
                      <a:pPr algn="ctr" fontAlgn="ctr"/>
                      <a:r>
                        <a:rPr lang="es-EC" sz="1200" u="none" strike="noStrike" dirty="0">
                          <a:effectLst/>
                        </a:rPr>
                        <a:t>Edades Escolares</a:t>
                      </a:r>
                      <a:endParaRPr lang="es-EC" sz="1200" b="0" i="0" u="none" strike="noStrike" dirty="0">
                        <a:solidFill>
                          <a:srgbClr val="000000"/>
                        </a:solidFill>
                        <a:effectLst/>
                        <a:latin typeface="Times New Roman" panose="02020603050405020304" pitchFamily="18" charset="0"/>
                      </a:endParaRPr>
                    </a:p>
                  </a:txBody>
                  <a:tcPr marL="7720" marR="7720" marT="772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870599">
                <a:tc>
                  <a:txBody>
                    <a:bodyPr/>
                    <a:lstStyle/>
                    <a:p>
                      <a:pPr algn="ctr" fontAlgn="ctr"/>
                      <a:r>
                        <a:rPr lang="es-EC" sz="1200" u="none" strike="noStrike" dirty="0">
                          <a:effectLst/>
                        </a:rPr>
                        <a:t> </a:t>
                      </a:r>
                      <a:endParaRPr lang="es-EC" sz="1200" b="1" i="0" u="none" strike="noStrike" dirty="0">
                        <a:solidFill>
                          <a:srgbClr val="000000"/>
                        </a:solidFill>
                        <a:effectLst/>
                        <a:latin typeface="Times New Roman" panose="02020603050405020304" pitchFamily="18" charset="0"/>
                      </a:endParaRPr>
                    </a:p>
                  </a:txBody>
                  <a:tcPr marL="7720" marR="7720" marT="7720" marB="0" anchor="ctr"/>
                </a:tc>
                <a:tc>
                  <a:txBody>
                    <a:bodyPr/>
                    <a:lstStyle/>
                    <a:p>
                      <a:pPr algn="ctr" fontAlgn="ctr"/>
                      <a:r>
                        <a:rPr lang="es-EC" sz="1200" u="none" strike="noStrike">
                          <a:effectLst/>
                        </a:rPr>
                        <a:t>De 3 a 5 años</a:t>
                      </a:r>
                      <a:endParaRPr lang="es-EC" sz="1200" b="0" i="0" u="none" strike="noStrike">
                        <a:solidFill>
                          <a:srgbClr val="000000"/>
                        </a:solidFill>
                        <a:effectLst/>
                        <a:latin typeface="Times New Roman" panose="02020603050405020304" pitchFamily="18" charset="0"/>
                      </a:endParaRPr>
                    </a:p>
                  </a:txBody>
                  <a:tcPr marL="7720" marR="7720" marT="7720" marB="0" anchor="ctr"/>
                </a:tc>
                <a:tc>
                  <a:txBody>
                    <a:bodyPr/>
                    <a:lstStyle/>
                    <a:p>
                      <a:pPr algn="ctr" fontAlgn="ctr"/>
                      <a:r>
                        <a:rPr lang="es-EC" sz="1200" u="none" strike="noStrike">
                          <a:effectLst/>
                        </a:rPr>
                        <a:t>De 6 a 12 años</a:t>
                      </a:r>
                      <a:endParaRPr lang="es-EC" sz="1200" b="0" i="0" u="none" strike="noStrike">
                        <a:solidFill>
                          <a:srgbClr val="000000"/>
                        </a:solidFill>
                        <a:effectLst/>
                        <a:latin typeface="Times New Roman" panose="02020603050405020304" pitchFamily="18" charset="0"/>
                      </a:endParaRPr>
                    </a:p>
                  </a:txBody>
                  <a:tcPr marL="7720" marR="7720" marT="7720" marB="0" anchor="ctr"/>
                </a:tc>
                <a:tc>
                  <a:txBody>
                    <a:bodyPr/>
                    <a:lstStyle/>
                    <a:p>
                      <a:pPr algn="ctr" fontAlgn="ctr"/>
                      <a:r>
                        <a:rPr lang="es-EC" sz="1200" u="none" strike="noStrike">
                          <a:effectLst/>
                        </a:rPr>
                        <a:t>De 13 a 18 años</a:t>
                      </a:r>
                      <a:endParaRPr lang="es-EC" sz="1200" b="0" i="0" u="none" strike="noStrike">
                        <a:solidFill>
                          <a:srgbClr val="000000"/>
                        </a:solidFill>
                        <a:effectLst/>
                        <a:latin typeface="Times New Roman" panose="02020603050405020304" pitchFamily="18" charset="0"/>
                      </a:endParaRPr>
                    </a:p>
                  </a:txBody>
                  <a:tcPr marL="7720" marR="7720" marT="7720" marB="0" anchor="ctr"/>
                </a:tc>
                <a:tc>
                  <a:txBody>
                    <a:bodyPr/>
                    <a:lstStyle/>
                    <a:p>
                      <a:pPr algn="l" fontAlgn="ctr"/>
                      <a:r>
                        <a:rPr lang="es-EC" sz="1400" u="none" strike="noStrike" dirty="0">
                          <a:effectLst/>
                        </a:rPr>
                        <a:t>Total</a:t>
                      </a:r>
                      <a:endParaRPr lang="es-EC" sz="1400" b="0" i="0" u="none" strike="noStrike" dirty="0">
                        <a:solidFill>
                          <a:srgbClr val="000000"/>
                        </a:solidFill>
                        <a:effectLst/>
                        <a:latin typeface="Calibri" panose="020F0502020204030204" pitchFamily="34" charset="0"/>
                      </a:endParaRPr>
                    </a:p>
                  </a:txBody>
                  <a:tcPr marL="7720" marR="7720" marT="7720" marB="0" anchor="ctr"/>
                </a:tc>
              </a:tr>
              <a:tr h="451644">
                <a:tc>
                  <a:txBody>
                    <a:bodyPr/>
                    <a:lstStyle/>
                    <a:p>
                      <a:pPr algn="ctr" fontAlgn="ctr"/>
                      <a:r>
                        <a:rPr lang="es-EC" sz="1200" u="none" strike="noStrike" dirty="0">
                          <a:effectLst/>
                        </a:rPr>
                        <a:t> Fiscal (Estado)</a:t>
                      </a:r>
                      <a:endParaRPr lang="es-EC" sz="1200" b="1" i="0" u="none" strike="noStrike" dirty="0">
                        <a:solidFill>
                          <a:srgbClr val="000000"/>
                        </a:solidFill>
                        <a:effectLst/>
                        <a:latin typeface="Times New Roman" panose="02020603050405020304" pitchFamily="18" charset="0"/>
                      </a:endParaRPr>
                    </a:p>
                  </a:txBody>
                  <a:tcPr marL="7720" marR="7720" marT="7720" marB="0" anchor="ctr"/>
                </a:tc>
                <a:tc>
                  <a:txBody>
                    <a:bodyPr/>
                    <a:lstStyle/>
                    <a:p>
                      <a:pPr algn="ctr" fontAlgn="ctr"/>
                      <a:r>
                        <a:rPr lang="es-EC" sz="1200" u="none" strike="noStrike" dirty="0">
                          <a:effectLst/>
                        </a:rPr>
                        <a:t>6062</a:t>
                      </a:r>
                      <a:endParaRPr lang="es-EC" sz="1200" b="1" i="0" u="none" strike="noStrike" dirty="0">
                        <a:solidFill>
                          <a:srgbClr val="000000"/>
                        </a:solidFill>
                        <a:effectLst/>
                        <a:latin typeface="Times New Roman" panose="02020603050405020304" pitchFamily="18" charset="0"/>
                      </a:endParaRPr>
                    </a:p>
                  </a:txBody>
                  <a:tcPr marL="7720" marR="7720" marT="7720" marB="0" anchor="ctr"/>
                </a:tc>
                <a:tc>
                  <a:txBody>
                    <a:bodyPr/>
                    <a:lstStyle/>
                    <a:p>
                      <a:pPr algn="ctr" fontAlgn="ctr"/>
                      <a:r>
                        <a:rPr lang="es-EC" sz="1200" u="none" strike="noStrike" dirty="0">
                          <a:effectLst/>
                        </a:rPr>
                        <a:t>50748</a:t>
                      </a:r>
                      <a:endParaRPr lang="es-EC" sz="1200" b="1" i="0" u="none" strike="noStrike" dirty="0">
                        <a:solidFill>
                          <a:srgbClr val="000000"/>
                        </a:solidFill>
                        <a:effectLst/>
                        <a:latin typeface="Times New Roman" panose="02020603050405020304" pitchFamily="18" charset="0"/>
                      </a:endParaRPr>
                    </a:p>
                  </a:txBody>
                  <a:tcPr marL="7720" marR="7720" marT="7720" marB="0" anchor="ctr"/>
                </a:tc>
                <a:tc>
                  <a:txBody>
                    <a:bodyPr/>
                    <a:lstStyle/>
                    <a:p>
                      <a:pPr algn="ctr" fontAlgn="ctr"/>
                      <a:r>
                        <a:rPr lang="es-EC" sz="1200" u="none" strike="noStrike">
                          <a:effectLst/>
                        </a:rPr>
                        <a:t>29375</a:t>
                      </a:r>
                      <a:endParaRPr lang="es-EC" sz="1200" b="1" i="0" u="none" strike="noStrike">
                        <a:solidFill>
                          <a:srgbClr val="000000"/>
                        </a:solidFill>
                        <a:effectLst/>
                        <a:latin typeface="Times New Roman" panose="02020603050405020304" pitchFamily="18" charset="0"/>
                      </a:endParaRPr>
                    </a:p>
                  </a:txBody>
                  <a:tcPr marL="7720" marR="7720" marT="7720" marB="0" anchor="ctr"/>
                </a:tc>
                <a:tc>
                  <a:txBody>
                    <a:bodyPr/>
                    <a:lstStyle/>
                    <a:p>
                      <a:pPr algn="r" fontAlgn="ctr"/>
                      <a:r>
                        <a:rPr lang="es-EC" sz="1100" u="none" strike="noStrike" dirty="0">
                          <a:effectLst/>
                        </a:rPr>
                        <a:t>86185</a:t>
                      </a:r>
                      <a:endParaRPr lang="es-EC" sz="1100" b="0" i="0" u="none" strike="noStrike" dirty="0">
                        <a:solidFill>
                          <a:srgbClr val="000000"/>
                        </a:solidFill>
                        <a:effectLst/>
                        <a:latin typeface="Calibri" panose="020F0502020204030204" pitchFamily="34" charset="0"/>
                      </a:endParaRPr>
                    </a:p>
                  </a:txBody>
                  <a:tcPr marL="7720" marR="7720" marT="7720" marB="0" anchor="ct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789602047"/>
              </p:ext>
            </p:extLst>
          </p:nvPr>
        </p:nvGraphicFramePr>
        <p:xfrm>
          <a:off x="5950396" y="4401616"/>
          <a:ext cx="4968552" cy="2339752"/>
        </p:xfrm>
        <a:graphic>
          <a:graphicData uri="http://schemas.openxmlformats.org/drawingml/2006/table">
            <a:tbl>
              <a:tblPr>
                <a:tableStyleId>{5C22544A-7EE6-4342-B048-85BDC9FD1C3A}</a:tableStyleId>
              </a:tblPr>
              <a:tblGrid>
                <a:gridCol w="2953936"/>
                <a:gridCol w="2014616"/>
              </a:tblGrid>
              <a:tr h="292469">
                <a:tc>
                  <a:txBody>
                    <a:bodyPr/>
                    <a:lstStyle/>
                    <a:p>
                      <a:pPr algn="l" fontAlgn="b"/>
                      <a:r>
                        <a:rPr lang="es-EC" sz="1400" u="none" strike="noStrike" dirty="0">
                          <a:effectLst/>
                        </a:rPr>
                        <a:t>Desayuno</a:t>
                      </a:r>
                      <a:endParaRPr lang="es-EC"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Mango Nutrientes</a:t>
                      </a:r>
                      <a:endParaRPr lang="es-EC" sz="1400" b="1" i="0" u="none" strike="noStrike">
                        <a:solidFill>
                          <a:srgbClr val="000000"/>
                        </a:solidFill>
                        <a:effectLst/>
                        <a:latin typeface="Calibri" panose="020F0502020204030204" pitchFamily="34" charset="0"/>
                      </a:endParaRPr>
                    </a:p>
                  </a:txBody>
                  <a:tcPr marL="9525" marR="9525" marT="9525" marB="0" anchor="b"/>
                </a:tc>
              </a:tr>
              <a:tr h="292469">
                <a:tc>
                  <a:txBody>
                    <a:bodyPr/>
                    <a:lstStyle/>
                    <a:p>
                      <a:pPr algn="l" fontAlgn="b"/>
                      <a:r>
                        <a:rPr lang="es-EC" sz="1400" u="none" strike="noStrike">
                          <a:effectLst/>
                        </a:rPr>
                        <a:t>Carboidratos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dirty="0">
                          <a:effectLst/>
                        </a:rPr>
                        <a:t>Hierro</a:t>
                      </a:r>
                      <a:endParaRPr lang="es-EC" sz="1400" b="0" i="0" u="none" strike="noStrike" dirty="0">
                        <a:solidFill>
                          <a:srgbClr val="000000"/>
                        </a:solidFill>
                        <a:effectLst/>
                        <a:latin typeface="Calibri" panose="020F0502020204030204" pitchFamily="34" charset="0"/>
                      </a:endParaRPr>
                    </a:p>
                  </a:txBody>
                  <a:tcPr marL="9525" marR="9525" marT="9525" marB="0" anchor="b"/>
                </a:tc>
              </a:tr>
              <a:tr h="292469">
                <a:tc>
                  <a:txBody>
                    <a:bodyPr/>
                    <a:lstStyle/>
                    <a:p>
                      <a:pPr algn="l" fontAlgn="b"/>
                      <a:r>
                        <a:rPr lang="es-EC" sz="1400" u="none" strike="noStrike">
                          <a:effectLst/>
                        </a:rPr>
                        <a:t>Proteina</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Calcio</a:t>
                      </a:r>
                      <a:endParaRPr lang="es-EC" sz="1400" b="0" i="0" u="none" strike="noStrike">
                        <a:solidFill>
                          <a:srgbClr val="000000"/>
                        </a:solidFill>
                        <a:effectLst/>
                        <a:latin typeface="Calibri" panose="020F0502020204030204" pitchFamily="34" charset="0"/>
                      </a:endParaRPr>
                    </a:p>
                  </a:txBody>
                  <a:tcPr marL="9525" marR="9525" marT="9525" marB="0" anchor="b"/>
                </a:tc>
              </a:tr>
              <a:tr h="292469">
                <a:tc>
                  <a:txBody>
                    <a:bodyPr/>
                    <a:lstStyle/>
                    <a:p>
                      <a:pPr algn="l" fontAlgn="b"/>
                      <a:r>
                        <a:rPr lang="es-EC" sz="1400" u="none" strike="noStrike" dirty="0">
                          <a:effectLst/>
                        </a:rPr>
                        <a:t>Grasa</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Fibra</a:t>
                      </a:r>
                      <a:endParaRPr lang="es-EC" sz="1400" b="0" i="0" u="none" strike="noStrike">
                        <a:solidFill>
                          <a:srgbClr val="000000"/>
                        </a:solidFill>
                        <a:effectLst/>
                        <a:latin typeface="Calibri" panose="020F0502020204030204" pitchFamily="34" charset="0"/>
                      </a:endParaRPr>
                    </a:p>
                  </a:txBody>
                  <a:tcPr marL="9525" marR="9525" marT="9525" marB="0" anchor="b"/>
                </a:tc>
              </a:tr>
              <a:tr h="292469">
                <a:tc>
                  <a:txBody>
                    <a:bodyPr/>
                    <a:lstStyle/>
                    <a:p>
                      <a:pPr algn="l" fontAlgn="b"/>
                      <a:r>
                        <a:rPr lang="es-EC" sz="1400" u="none" strike="noStrike" dirty="0">
                          <a:effectLst/>
                        </a:rPr>
                        <a:t> </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Potasio</a:t>
                      </a:r>
                      <a:endParaRPr lang="es-EC" sz="1400" b="0" i="0" u="none" strike="noStrike">
                        <a:solidFill>
                          <a:srgbClr val="000000"/>
                        </a:solidFill>
                        <a:effectLst/>
                        <a:latin typeface="Calibri" panose="020F0502020204030204" pitchFamily="34" charset="0"/>
                      </a:endParaRPr>
                    </a:p>
                  </a:txBody>
                  <a:tcPr marL="9525" marR="9525" marT="9525" marB="0" anchor="b"/>
                </a:tc>
              </a:tr>
              <a:tr h="292469">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Vitamina A</a:t>
                      </a:r>
                      <a:endParaRPr lang="es-EC" sz="1400" b="0" i="0" u="none" strike="noStrike">
                        <a:solidFill>
                          <a:srgbClr val="000000"/>
                        </a:solidFill>
                        <a:effectLst/>
                        <a:latin typeface="Calibri" panose="020F0502020204030204" pitchFamily="34" charset="0"/>
                      </a:endParaRPr>
                    </a:p>
                  </a:txBody>
                  <a:tcPr marL="9525" marR="9525" marT="9525" marB="0" anchor="b"/>
                </a:tc>
              </a:tr>
              <a:tr h="292469">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Carbohidratos</a:t>
                      </a:r>
                      <a:endParaRPr lang="es-EC" sz="1400" b="0" i="0" u="none" strike="noStrike">
                        <a:solidFill>
                          <a:srgbClr val="000000"/>
                        </a:solidFill>
                        <a:effectLst/>
                        <a:latin typeface="Calibri" panose="020F0502020204030204" pitchFamily="34" charset="0"/>
                      </a:endParaRPr>
                    </a:p>
                  </a:txBody>
                  <a:tcPr marL="9525" marR="9525" marT="9525" marB="0" anchor="b"/>
                </a:tc>
              </a:tr>
              <a:tr h="292469">
                <a:tc>
                  <a:txBody>
                    <a:bodyPr/>
                    <a:lstStyle/>
                    <a:p>
                      <a:pPr algn="l"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dirty="0">
                          <a:effectLst/>
                        </a:rPr>
                        <a:t>Yodo</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2" name="Marcador de posición de texto 4"/>
          <p:cNvSpPr txBox="1">
            <a:spLocks/>
          </p:cNvSpPr>
          <p:nvPr/>
        </p:nvSpPr>
        <p:spPr>
          <a:xfrm>
            <a:off x="5806380" y="3776552"/>
            <a:ext cx="4251960" cy="5782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lumMod val="65000"/>
                  <a:lumOff val="35000"/>
                </a:schemeClr>
              </a:buClr>
              <a:buSzPct val="80000"/>
              <a:buFont typeface="Arial" pitchFamily="34" charset="0"/>
              <a:buNone/>
              <a:defRPr sz="2000" b="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9pPr>
          </a:lstStyle>
          <a:p>
            <a:r>
              <a:rPr lang="es-EC" dirty="0" smtClean="0"/>
              <a:t>Nutrientes necesarios</a:t>
            </a:r>
            <a:endParaRPr lang="es-EC" dirty="0"/>
          </a:p>
        </p:txBody>
      </p:sp>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259"/>
            <a:ext cx="8686801" cy="713113"/>
          </a:xfrm>
        </p:spPr>
        <p:txBody>
          <a:bodyPr/>
          <a:lstStyle/>
          <a:p>
            <a:r>
              <a:rPr lang="es-EC" dirty="0" smtClean="0"/>
              <a:t>Tamaño y localización del Proyecto</a:t>
            </a:r>
            <a:endParaRPr lang="es-EC" dirty="0"/>
          </a:p>
        </p:txBody>
      </p:sp>
      <p:pic>
        <p:nvPicPr>
          <p:cNvPr id="3" name="Picture 2" descr="http://st-listas.20minutos.es/images/2012-09/342944/3709218_640px.jpg?1347672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0316" y="1916832"/>
            <a:ext cx="2430882" cy="3239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4" name="Diagrama 3"/>
          <p:cNvGraphicFramePr/>
          <p:nvPr>
            <p:extLst>
              <p:ext uri="{D42A27DB-BD31-4B8C-83A1-F6EECF244321}">
                <p14:modId xmlns:p14="http://schemas.microsoft.com/office/powerpoint/2010/main" val="1301658571"/>
              </p:ext>
            </p:extLst>
          </p:nvPr>
        </p:nvGraphicFramePr>
        <p:xfrm>
          <a:off x="6619398" y="730880"/>
          <a:ext cx="5533595" cy="5622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189756" y="765523"/>
            <a:ext cx="5400675" cy="5588948"/>
          </a:xfrm>
          <a:prstGeom prst="rect">
            <a:avLst/>
          </a:prstGeom>
        </p:spPr>
      </p:pic>
    </p:spTree>
    <p:extLst>
      <p:ext uri="{BB962C8B-B14F-4D97-AF65-F5344CB8AC3E}">
        <p14:creationId xmlns:p14="http://schemas.microsoft.com/office/powerpoint/2010/main" val="16890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Métodos de Investigación </a:t>
            </a:r>
            <a:endParaRPr lang="es-EC" dirty="0"/>
          </a:p>
        </p:txBody>
      </p:sp>
      <p:graphicFrame>
        <p:nvGraphicFramePr>
          <p:cNvPr id="5" name="Diagrama 4"/>
          <p:cNvGraphicFramePr/>
          <p:nvPr>
            <p:extLst>
              <p:ext uri="{D42A27DB-BD31-4B8C-83A1-F6EECF244321}">
                <p14:modId xmlns:p14="http://schemas.microsoft.com/office/powerpoint/2010/main" val="721858550"/>
              </p:ext>
            </p:extLst>
          </p:nvPr>
        </p:nvGraphicFramePr>
        <p:xfrm>
          <a:off x="2031471" y="1772816"/>
          <a:ext cx="8125883" cy="4364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8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listas.20minutos.es/images/2012-09/342944/3709218_640px.jpg?1347672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2039" y="4769768"/>
            <a:ext cx="156678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ítulo 1"/>
          <p:cNvSpPr txBox="1">
            <a:spLocks/>
          </p:cNvSpPr>
          <p:nvPr/>
        </p:nvSpPr>
        <p:spPr>
          <a:xfrm>
            <a:off x="0" y="229595"/>
            <a:ext cx="8686801" cy="713113"/>
          </a:xfrm>
          <a:prstGeom prst="rect">
            <a:avLst/>
          </a:prstGeom>
        </p:spPr>
        <p:txBody>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s-EC" dirty="0" smtClean="0"/>
              <a:t>Tamaño de la muestra</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4414393"/>
              </p:ext>
            </p:extLst>
          </p:nvPr>
        </p:nvGraphicFramePr>
        <p:xfrm>
          <a:off x="981844" y="2177195"/>
          <a:ext cx="8784975" cy="1152128"/>
        </p:xfrm>
        <a:graphic>
          <a:graphicData uri="http://schemas.openxmlformats.org/drawingml/2006/table">
            <a:tbl>
              <a:tblPr firstRow="1" firstCol="1" bandRow="1">
                <a:tableStyleId>{5C22544A-7EE6-4342-B048-85BDC9FD1C3A}</a:tableStyleId>
              </a:tblPr>
              <a:tblGrid>
                <a:gridCol w="1832547"/>
                <a:gridCol w="992702"/>
                <a:gridCol w="992702"/>
                <a:gridCol w="992702"/>
                <a:gridCol w="992702"/>
                <a:gridCol w="992702"/>
                <a:gridCol w="994459"/>
                <a:gridCol w="994459"/>
              </a:tblGrid>
              <a:tr h="576064">
                <a:tc>
                  <a:txBody>
                    <a:bodyPr/>
                    <a:lstStyle/>
                    <a:p>
                      <a:pPr>
                        <a:lnSpc>
                          <a:spcPct val="150000"/>
                        </a:lnSpc>
                        <a:spcBef>
                          <a:spcPts val="1200"/>
                        </a:spcBef>
                        <a:spcAft>
                          <a:spcPts val="0"/>
                        </a:spcAft>
                      </a:pPr>
                      <a:r>
                        <a:rPr lang="es-EC" sz="1200" dirty="0">
                          <a:effectLst/>
                        </a:rPr>
                        <a:t>K</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1,15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1,28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1,44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1,65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1,96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2,58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6064">
                <a:tc>
                  <a:txBody>
                    <a:bodyPr/>
                    <a:lstStyle/>
                    <a:p>
                      <a:pPr>
                        <a:lnSpc>
                          <a:spcPct val="150000"/>
                        </a:lnSpc>
                        <a:spcBef>
                          <a:spcPts val="1200"/>
                        </a:spcBef>
                        <a:spcAft>
                          <a:spcPts val="0"/>
                        </a:spcAft>
                      </a:pPr>
                      <a:r>
                        <a:rPr lang="es-EC" sz="1200">
                          <a:effectLst/>
                        </a:rPr>
                        <a:t>Nivel de confianza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dirty="0">
                          <a:effectLst/>
                        </a:rPr>
                        <a:t>80%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a:effectLst/>
                        </a:rPr>
                        <a:t>95,50%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Bef>
                          <a:spcPts val="1200"/>
                        </a:spcBef>
                        <a:spcAft>
                          <a:spcPts val="0"/>
                        </a:spcAft>
                      </a:pPr>
                      <a:r>
                        <a:rPr lang="es-EC" sz="1200" dirty="0">
                          <a:effectLst/>
                        </a:rPr>
                        <a:t>99%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Imagen 7" descr="Formula para calcular la muestra correcta"/>
          <p:cNvPicPr/>
          <p:nvPr/>
        </p:nvPicPr>
        <p:blipFill>
          <a:blip r:embed="rId3">
            <a:extLst>
              <a:ext uri="{28A0092B-C50C-407E-A947-70E740481C1C}">
                <a14:useLocalDpi xmlns:a14="http://schemas.microsoft.com/office/drawing/2010/main" val="0"/>
              </a:ext>
            </a:extLst>
          </a:blip>
          <a:srcRect/>
          <a:stretch>
            <a:fillRect/>
          </a:stretch>
        </p:blipFill>
        <p:spPr bwMode="auto">
          <a:xfrm>
            <a:off x="3646139" y="791121"/>
            <a:ext cx="3456384" cy="1222079"/>
          </a:xfrm>
          <a:prstGeom prst="rect">
            <a:avLst/>
          </a:prstGeom>
          <a:noFill/>
          <a:ln>
            <a:noFill/>
          </a:ln>
        </p:spPr>
      </p:pic>
      <mc:AlternateContent xmlns:mc="http://schemas.openxmlformats.org/markup-compatibility/2006" xmlns:a14="http://schemas.microsoft.com/office/drawing/2010/main">
        <mc:Choice Requires="a14">
          <p:sp>
            <p:nvSpPr>
              <p:cNvPr id="9" name="Rectángulo 8"/>
              <p:cNvSpPr/>
              <p:nvPr/>
            </p:nvSpPr>
            <p:spPr>
              <a:xfrm>
                <a:off x="2998068" y="3657312"/>
                <a:ext cx="4481483" cy="741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d>
                            <m:dPr>
                              <m:endChr m:val=""/>
                              <m:ctrlPr>
                                <a:rPr lang="es-EC" i="1">
                                  <a:latin typeface="Cambria Math" panose="02040503050406030204" pitchFamily="18" charset="0"/>
                                </a:rPr>
                              </m:ctrlPr>
                            </m:dPr>
                            <m:e>
                              <m:r>
                                <a:rPr lang="es-EC" i="0">
                                  <a:latin typeface="Cambria Math" panose="02040503050406030204" pitchFamily="18" charset="0"/>
                                </a:rPr>
                                <m:t>1.96</m:t>
                              </m:r>
                              <m:sSup>
                                <m:sSupPr>
                                  <m:ctrlPr>
                                    <a:rPr lang="es-EC" i="1">
                                      <a:latin typeface="Cambria Math" panose="02040503050406030204" pitchFamily="18" charset="0"/>
                                    </a:rPr>
                                  </m:ctrlPr>
                                </m:sSupPr>
                                <m:e>
                                  <m:r>
                                    <a:rPr lang="es-EC" b="0" i="1" smtClean="0">
                                      <a:latin typeface="Cambria Math" panose="02040503050406030204" pitchFamily="18" charset="0"/>
                                    </a:rPr>
                                    <m:t>)</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0.5</m:t>
                                  </m:r>
                                </m:e>
                              </m:d>
                              <m:d>
                                <m:dPr>
                                  <m:ctrlPr>
                                    <a:rPr lang="es-EC" i="1">
                                      <a:latin typeface="Cambria Math" panose="02040503050406030204" pitchFamily="18" charset="0"/>
                                    </a:rPr>
                                  </m:ctrlPr>
                                </m:dPr>
                                <m:e>
                                  <m:r>
                                    <a:rPr lang="es-EC" i="0">
                                      <a:latin typeface="Cambria Math" panose="02040503050406030204" pitchFamily="18" charset="0"/>
                                    </a:rPr>
                                    <m:t>0.5</m:t>
                                  </m:r>
                                </m:e>
                              </m:d>
                              <m:r>
                                <a:rPr lang="es-EC" i="0">
                                  <a:latin typeface="Cambria Math" panose="02040503050406030204" pitchFamily="18" charset="0"/>
                                </a:rPr>
                                <m:t>∗50</m:t>
                              </m:r>
                            </m:e>
                          </m:d>
                        </m:num>
                        <m:den>
                          <m:d>
                            <m:dPr>
                              <m:begChr m:val=""/>
                              <m:ctrlPr>
                                <a:rPr lang="es-EC" i="1">
                                  <a:latin typeface="Cambria Math" panose="02040503050406030204" pitchFamily="18" charset="0"/>
                                </a:rPr>
                              </m:ctrlPr>
                            </m:dPr>
                            <m:e>
                              <m:d>
                                <m:dPr>
                                  <m:ctrlPr>
                                    <a:rPr lang="es-EC" i="1">
                                      <a:latin typeface="Cambria Math" panose="02040503050406030204" pitchFamily="18" charset="0"/>
                                    </a:rPr>
                                  </m:ctrlPr>
                                </m:dPr>
                                <m:e>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0.05</m:t>
                                          </m:r>
                                        </m:e>
                                      </m:d>
                                    </m:e>
                                    <m:sup>
                                      <m:r>
                                        <a:rPr lang="es-EC" i="0">
                                          <a:latin typeface="Cambria Math" panose="02040503050406030204" pitchFamily="18" charset="0"/>
                                        </a:rPr>
                                        <m:t>2</m:t>
                                      </m:r>
                                    </m:sup>
                                  </m:sSup>
                                  <m:d>
                                    <m:dPr>
                                      <m:ctrlPr>
                                        <a:rPr lang="es-EC" i="1">
                                          <a:latin typeface="Cambria Math" panose="02040503050406030204" pitchFamily="18" charset="0"/>
                                        </a:rPr>
                                      </m:ctrlPr>
                                    </m:dPr>
                                    <m:e>
                                      <m:r>
                                        <a:rPr lang="es-EC" i="0">
                                          <a:latin typeface="Cambria Math" panose="02040503050406030204" pitchFamily="18" charset="0"/>
                                        </a:rPr>
                                        <m:t>50−1</m:t>
                                      </m:r>
                                    </m:e>
                                  </m:d>
                                </m:e>
                              </m:d>
                              <m:r>
                                <a:rPr lang="es-EC" i="0">
                                  <a:latin typeface="Cambria Math" panose="02040503050406030204" pitchFamily="18" charset="0"/>
                                </a:rPr>
                                <m:t>+(1.96</m:t>
                              </m:r>
                              <m:sSup>
                                <m:sSupPr>
                                  <m:ctrlPr>
                                    <a:rPr lang="es-EC" i="1" smtClean="0">
                                      <a:latin typeface="Cambria Math" panose="02040503050406030204" pitchFamily="18" charset="0"/>
                                    </a:rPr>
                                  </m:ctrlPr>
                                </m:sSupPr>
                                <m:e>
                                  <m:r>
                                    <a:rPr lang="es-EC" b="0" i="1" smtClean="0">
                                      <a:latin typeface="Cambria Math" panose="02040503050406030204" pitchFamily="18" charset="0"/>
                                    </a:rPr>
                                    <m:t>)</m:t>
                                  </m:r>
                                </m:e>
                                <m:sup>
                                  <m:r>
                                    <a:rPr lang="es-EC" i="0">
                                      <a:latin typeface="Cambria Math" panose="02040503050406030204" pitchFamily="18" charset="0"/>
                                    </a:rPr>
                                    <m:t>2</m:t>
                                  </m:r>
                                </m:sup>
                              </m:sSup>
                              <m:r>
                                <a:rPr lang="es-EC" i="0">
                                  <a:latin typeface="Cambria Math" panose="02040503050406030204" pitchFamily="18" charset="0"/>
                                </a:rPr>
                                <m:t>(0.5)(0.5</m:t>
                              </m:r>
                            </m:e>
                          </m:d>
                        </m:den>
                      </m:f>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2998068" y="3657312"/>
                <a:ext cx="4481483" cy="741678"/>
              </a:xfrm>
              <a:prstGeom prst="rect">
                <a:avLst/>
              </a:prstGeom>
              <a:blipFill rotWithShape="0">
                <a:blip r:embed="rId4"/>
                <a:stretch>
                  <a:fillRect/>
                </a:stretch>
              </a:blipFill>
            </p:spPr>
            <p:txBody>
              <a:bodyPr/>
              <a:lstStyle/>
              <a:p>
                <a:r>
                  <a:rPr lang="es-EC">
                    <a:noFill/>
                  </a:rPr>
                  <a:t> </a:t>
                </a:r>
              </a:p>
            </p:txBody>
          </p:sp>
        </mc:Fallback>
      </mc:AlternateContent>
      <p:sp>
        <p:nvSpPr>
          <p:cNvPr id="10" name="Rectángulo 9"/>
          <p:cNvSpPr/>
          <p:nvPr/>
        </p:nvSpPr>
        <p:spPr>
          <a:xfrm>
            <a:off x="2192396" y="5085184"/>
            <a:ext cx="6092825" cy="87889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R="122555" algn="just">
              <a:lnSpc>
                <a:spcPct val="150000"/>
              </a:lnSpc>
              <a:spcBef>
                <a:spcPts val="1200"/>
              </a:spcBef>
              <a:spcAft>
                <a:spcPts val="800"/>
              </a:spcAft>
            </a:pPr>
            <a:r>
              <a:rPr lang="es-EC"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El resultado arrojado de muestra es de 45 personas necesarias para la encuesta.</a:t>
            </a:r>
            <a:endParaRPr lang="es-EC" sz="16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4" y="533400"/>
            <a:ext cx="8686800" cy="879376"/>
          </a:xfrm>
        </p:spPr>
        <p:txBody>
          <a:bodyPr/>
          <a:lstStyle/>
          <a:p>
            <a:r>
              <a:rPr lang="es-EC" dirty="0" smtClean="0"/>
              <a:t>Análisis de la Encuesta </a:t>
            </a:r>
            <a:endParaRPr lang="es-EC" dirty="0"/>
          </a:p>
        </p:txBody>
      </p:sp>
      <p:graphicFrame>
        <p:nvGraphicFramePr>
          <p:cNvPr id="5" name="Gráfico 4"/>
          <p:cNvGraphicFramePr/>
          <p:nvPr>
            <p:extLst>
              <p:ext uri="{D42A27DB-BD31-4B8C-83A1-F6EECF244321}">
                <p14:modId xmlns:p14="http://schemas.microsoft.com/office/powerpoint/2010/main" val="2350859024"/>
              </p:ext>
            </p:extLst>
          </p:nvPr>
        </p:nvGraphicFramePr>
        <p:xfrm>
          <a:off x="333772" y="2204864"/>
          <a:ext cx="4572000" cy="4311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4013705416"/>
              </p:ext>
            </p:extLst>
          </p:nvPr>
        </p:nvGraphicFramePr>
        <p:xfrm>
          <a:off x="5878388" y="2160925"/>
          <a:ext cx="4572000" cy="435544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http://st-listas.20minutos.es/images/2012-09/342944/3709218_640px.jpg?13476726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2039" y="4769768"/>
            <a:ext cx="156678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ángulo 2"/>
          <p:cNvSpPr/>
          <p:nvPr/>
        </p:nvSpPr>
        <p:spPr>
          <a:xfrm>
            <a:off x="261764" y="1413365"/>
            <a:ext cx="4716016" cy="784830"/>
          </a:xfrm>
          <a:prstGeom prst="rect">
            <a:avLst/>
          </a:prstGeom>
        </p:spPr>
        <p:txBody>
          <a:bodyPr wrap="square">
            <a:spAutoFit/>
          </a:bodyPr>
          <a:lstStyle/>
          <a:p>
            <a:pPr marR="122555" indent="180340" algn="just">
              <a:lnSpc>
                <a:spcPct val="150000"/>
              </a:lnSpc>
              <a:spcBef>
                <a:spcPts val="1200"/>
              </a:spcBef>
              <a:spcAft>
                <a:spcPts val="800"/>
              </a:spcAft>
            </a:pPr>
            <a:r>
              <a:rPr lang="es-EC" sz="1500" dirty="0">
                <a:latin typeface="Times New Roman" panose="02020603050405020304" pitchFamily="18" charset="0"/>
                <a:ea typeface="Calibri" panose="020F0502020204030204" pitchFamily="34" charset="0"/>
                <a:cs typeface="Times New Roman" panose="02020603050405020304" pitchFamily="18" charset="0"/>
              </a:rPr>
              <a:t>Produce usted alguna de las siguientes frutas en su terreno?</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878388" y="1412776"/>
            <a:ext cx="4523674" cy="507831"/>
          </a:xfrm>
          <a:prstGeom prst="rect">
            <a:avLst/>
          </a:prstGeom>
        </p:spPr>
        <p:txBody>
          <a:bodyPr wrap="none">
            <a:spAutoFit/>
          </a:bodyPr>
          <a:lstStyle/>
          <a:p>
            <a:pPr marR="122555" indent="180340" algn="just">
              <a:lnSpc>
                <a:spcPct val="150000"/>
              </a:lnSpc>
              <a:spcBef>
                <a:spcPts val="1200"/>
              </a:spcBef>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Que cantidad de frutas produce por planta?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38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3452330398"/>
              </p:ext>
            </p:extLst>
          </p:nvPr>
        </p:nvGraphicFramePr>
        <p:xfrm>
          <a:off x="5086300" y="1268760"/>
          <a:ext cx="6646913" cy="2338310"/>
        </p:xfrm>
        <a:graphic>
          <a:graphicData uri="http://schemas.openxmlformats.org/drawingml/2006/table">
            <a:tbl>
              <a:tblPr firstRow="1" firstCol="1" bandRow="1">
                <a:tableStyleId>{93296810-A885-4BE3-A3E7-6D5BEEA58F35}</a:tableStyleId>
              </a:tblPr>
              <a:tblGrid>
                <a:gridCol w="3358020"/>
                <a:gridCol w="3288893"/>
              </a:tblGrid>
              <a:tr h="467662">
                <a:tc gridSpan="2">
                  <a:txBody>
                    <a:bodyPr/>
                    <a:lstStyle/>
                    <a:p>
                      <a:pPr indent="180340" algn="ctr">
                        <a:lnSpc>
                          <a:spcPct val="107000"/>
                        </a:lnSpc>
                        <a:spcBef>
                          <a:spcPts val="1200"/>
                        </a:spcBef>
                        <a:spcAft>
                          <a:spcPts val="0"/>
                        </a:spcAft>
                      </a:pPr>
                      <a:r>
                        <a:rPr lang="es-EC" sz="1600" dirty="0">
                          <a:effectLst/>
                        </a:rPr>
                        <a:t>Frutas Total </a:t>
                      </a:r>
                      <a:r>
                        <a:rPr lang="es-EC" sz="1600" dirty="0" smtClean="0">
                          <a:effectLst/>
                        </a:rPr>
                        <a:t>Encuestas (unidades)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hMerge="1">
                  <a:txBody>
                    <a:bodyPr/>
                    <a:lstStyle/>
                    <a:p>
                      <a:endParaRPr lang="es-EC"/>
                    </a:p>
                  </a:txBody>
                  <a:tcPr/>
                </a:tc>
              </a:tr>
              <a:tr h="467662">
                <a:tc>
                  <a:txBody>
                    <a:bodyPr/>
                    <a:lstStyle/>
                    <a:p>
                      <a:pPr indent="180340">
                        <a:lnSpc>
                          <a:spcPct val="107000"/>
                        </a:lnSpc>
                        <a:spcBef>
                          <a:spcPts val="1200"/>
                        </a:spcBef>
                        <a:spcAft>
                          <a:spcPts val="0"/>
                        </a:spcAft>
                      </a:pPr>
                      <a:r>
                        <a:rPr lang="es-EC" sz="1600">
                          <a:effectLst/>
                        </a:rPr>
                        <a:t>Mango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indent="180340" algn="r">
                        <a:lnSpc>
                          <a:spcPct val="107000"/>
                        </a:lnSpc>
                        <a:spcBef>
                          <a:spcPts val="1200"/>
                        </a:spcBef>
                        <a:spcAft>
                          <a:spcPts val="0"/>
                        </a:spcAft>
                      </a:pPr>
                      <a:r>
                        <a:rPr lang="es-EC" sz="1600">
                          <a:effectLst/>
                        </a:rPr>
                        <a:t>4693500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r>
              <a:tr h="467662">
                <a:tc>
                  <a:txBody>
                    <a:bodyPr/>
                    <a:lstStyle/>
                    <a:p>
                      <a:pPr indent="180340">
                        <a:lnSpc>
                          <a:spcPct val="107000"/>
                        </a:lnSpc>
                        <a:spcBef>
                          <a:spcPts val="1200"/>
                        </a:spcBef>
                        <a:spcAft>
                          <a:spcPts val="0"/>
                        </a:spcAft>
                      </a:pPr>
                      <a:r>
                        <a:rPr lang="es-EC" sz="1600">
                          <a:effectLst/>
                        </a:rPr>
                        <a:t>Naranja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indent="180340" algn="r">
                        <a:lnSpc>
                          <a:spcPct val="107000"/>
                        </a:lnSpc>
                        <a:spcBef>
                          <a:spcPts val="1200"/>
                        </a:spcBef>
                        <a:spcAft>
                          <a:spcPts val="0"/>
                        </a:spcAft>
                      </a:pPr>
                      <a:r>
                        <a:rPr lang="es-EC" sz="1600">
                          <a:effectLst/>
                        </a:rPr>
                        <a:t>253600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r>
              <a:tr h="467662">
                <a:tc>
                  <a:txBody>
                    <a:bodyPr/>
                    <a:lstStyle/>
                    <a:p>
                      <a:pPr indent="180340">
                        <a:lnSpc>
                          <a:spcPct val="107000"/>
                        </a:lnSpc>
                        <a:spcBef>
                          <a:spcPts val="1200"/>
                        </a:spcBef>
                        <a:spcAft>
                          <a:spcPts val="0"/>
                        </a:spcAft>
                      </a:pPr>
                      <a:r>
                        <a:rPr lang="es-EC" sz="1600">
                          <a:effectLst/>
                        </a:rPr>
                        <a:t>Guayaba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indent="180340" algn="r">
                        <a:lnSpc>
                          <a:spcPct val="107000"/>
                        </a:lnSpc>
                        <a:spcBef>
                          <a:spcPts val="1200"/>
                        </a:spcBef>
                        <a:spcAft>
                          <a:spcPts val="0"/>
                        </a:spcAft>
                      </a:pPr>
                      <a:r>
                        <a:rPr lang="es-EC" sz="1600">
                          <a:effectLst/>
                        </a:rPr>
                        <a:t>11250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r>
              <a:tr h="467662">
                <a:tc>
                  <a:txBody>
                    <a:bodyPr/>
                    <a:lstStyle/>
                    <a:p>
                      <a:pPr indent="180340">
                        <a:lnSpc>
                          <a:spcPct val="107000"/>
                        </a:lnSpc>
                        <a:spcBef>
                          <a:spcPts val="1200"/>
                        </a:spcBef>
                        <a:spcAft>
                          <a:spcPts val="0"/>
                        </a:spcAft>
                      </a:pPr>
                      <a:r>
                        <a:rPr lang="es-EC" sz="1600">
                          <a:effectLst/>
                        </a:rPr>
                        <a:t>Piña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indent="180340" algn="r">
                        <a:lnSpc>
                          <a:spcPct val="107000"/>
                        </a:lnSpc>
                        <a:spcBef>
                          <a:spcPts val="1200"/>
                        </a:spcBef>
                        <a:spcAft>
                          <a:spcPts val="0"/>
                        </a:spcAft>
                      </a:pPr>
                      <a:r>
                        <a:rPr lang="es-EC" sz="1600" dirty="0">
                          <a:effectLst/>
                        </a:rPr>
                        <a:t>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r>
            </a:tbl>
          </a:graphicData>
        </a:graphic>
      </p:graphicFrame>
      <p:pic>
        <p:nvPicPr>
          <p:cNvPr id="5" name="Picture 2" descr="http://st-listas.20minutos.es/images/2012-09/342944/3709218_640px.jpg?1347672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2039" y="4769768"/>
            <a:ext cx="156678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ítulo 1"/>
          <p:cNvSpPr txBox="1">
            <a:spLocks/>
          </p:cNvSpPr>
          <p:nvPr/>
        </p:nvSpPr>
        <p:spPr>
          <a:xfrm>
            <a:off x="0" y="229595"/>
            <a:ext cx="8686801" cy="713113"/>
          </a:xfrm>
          <a:prstGeom prst="rect">
            <a:avLst/>
          </a:prstGeom>
        </p:spPr>
        <p:txBody>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s-EC" dirty="0" smtClean="0"/>
              <a:t>Análisis de la Encuesta</a:t>
            </a:r>
            <a:endParaRPr lang="es-EC" dirty="0"/>
          </a:p>
        </p:txBody>
      </p:sp>
      <p:graphicFrame>
        <p:nvGraphicFramePr>
          <p:cNvPr id="9" name="Gráfico 8"/>
          <p:cNvGraphicFramePr/>
          <p:nvPr>
            <p:extLst>
              <p:ext uri="{D42A27DB-BD31-4B8C-83A1-F6EECF244321}">
                <p14:modId xmlns:p14="http://schemas.microsoft.com/office/powerpoint/2010/main" val="1398565141"/>
              </p:ext>
            </p:extLst>
          </p:nvPr>
        </p:nvGraphicFramePr>
        <p:xfrm>
          <a:off x="5086300" y="3717032"/>
          <a:ext cx="5189220"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333772" y="1699340"/>
            <a:ext cx="3312368"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EC" sz="2400" dirty="0" smtClean="0"/>
              <a:t>Desconocimiento de variedades</a:t>
            </a:r>
          </a:p>
          <a:p>
            <a:pPr marL="285750" indent="-285750">
              <a:buFont typeface="Arial" panose="020B0604020202020204" pitchFamily="34" charset="0"/>
              <a:buChar char="•"/>
            </a:pPr>
            <a:r>
              <a:rPr lang="es-EC" sz="2400" dirty="0" smtClean="0"/>
              <a:t>Fecha uniforme de cosecha </a:t>
            </a:r>
          </a:p>
          <a:p>
            <a:pPr marL="285750" indent="-285750">
              <a:buFont typeface="Arial" panose="020B0604020202020204" pitchFamily="34" charset="0"/>
              <a:buChar char="•"/>
            </a:pPr>
            <a:r>
              <a:rPr lang="es-EC" sz="2400" dirty="0" smtClean="0"/>
              <a:t>Uso de intermediarios</a:t>
            </a:r>
          </a:p>
          <a:p>
            <a:pPr marL="285750" indent="-285750">
              <a:buFont typeface="Arial" panose="020B0604020202020204" pitchFamily="34" charset="0"/>
              <a:buChar char="•"/>
            </a:pPr>
            <a:r>
              <a:rPr lang="es-EC" sz="2400" dirty="0" smtClean="0"/>
              <a:t>Bajos precios de venta</a:t>
            </a:r>
          </a:p>
          <a:p>
            <a:pPr marL="285750" indent="-285750">
              <a:buFont typeface="Arial" panose="020B0604020202020204" pitchFamily="34" charset="0"/>
              <a:buChar char="•"/>
            </a:pPr>
            <a:r>
              <a:rPr lang="es-EC" sz="2400" dirty="0" smtClean="0"/>
              <a:t>Baja cantidad de terreno con otras frutas</a:t>
            </a:r>
          </a:p>
        </p:txBody>
      </p:sp>
    </p:spTree>
    <p:extLst>
      <p:ext uri="{BB962C8B-B14F-4D97-AF65-F5344CB8AC3E}">
        <p14:creationId xmlns:p14="http://schemas.microsoft.com/office/powerpoint/2010/main" val="42242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9876" y="188640"/>
            <a:ext cx="8197551" cy="735360"/>
          </a:xfrm>
        </p:spPr>
        <p:txBody>
          <a:bodyPr/>
          <a:lstStyle/>
          <a:p>
            <a:r>
              <a:rPr lang="es-EC" dirty="0" smtClean="0"/>
              <a:t>Estudio Financiero</a:t>
            </a:r>
            <a:endParaRPr lang="es-EC" dirty="0"/>
          </a:p>
        </p:txBody>
      </p:sp>
      <p:pic>
        <p:nvPicPr>
          <p:cNvPr id="5" name="Picture 2" descr="http://st-listas.20minutos.es/images/2012-09/342944/3709218_640px.jpg?1347672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3231" y="0"/>
            <a:ext cx="1168050" cy="1556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11" name="Diagrama 10"/>
          <p:cNvGraphicFramePr/>
          <p:nvPr>
            <p:extLst>
              <p:ext uri="{D42A27DB-BD31-4B8C-83A1-F6EECF244321}">
                <p14:modId xmlns:p14="http://schemas.microsoft.com/office/powerpoint/2010/main" val="1698219312"/>
              </p:ext>
            </p:extLst>
          </p:nvPr>
        </p:nvGraphicFramePr>
        <p:xfrm>
          <a:off x="2031471" y="1556792"/>
          <a:ext cx="8125883" cy="458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5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0"/>
            <a:ext cx="8686801" cy="763488"/>
          </a:xfrm>
        </p:spPr>
        <p:txBody>
          <a:bodyPr/>
          <a:lstStyle/>
          <a:p>
            <a:r>
              <a:rPr lang="es-EC" dirty="0" smtClean="0"/>
              <a:t>Flujo de Caja sin Procesamiento </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04882571"/>
              </p:ext>
            </p:extLst>
          </p:nvPr>
        </p:nvGraphicFramePr>
        <p:xfrm>
          <a:off x="333769" y="763486"/>
          <a:ext cx="11737306" cy="5905885"/>
        </p:xfrm>
        <a:graphic>
          <a:graphicData uri="http://schemas.openxmlformats.org/drawingml/2006/table">
            <a:tbl>
              <a:tblPr>
                <a:tableStyleId>{5C22544A-7EE6-4342-B048-85BDC9FD1C3A}</a:tableStyleId>
              </a:tblPr>
              <a:tblGrid>
                <a:gridCol w="190121"/>
                <a:gridCol w="2051719"/>
                <a:gridCol w="686547"/>
                <a:gridCol w="768404"/>
                <a:gridCol w="847621"/>
                <a:gridCol w="847621"/>
                <a:gridCol w="847621"/>
                <a:gridCol w="847621"/>
                <a:gridCol w="847621"/>
                <a:gridCol w="760482"/>
                <a:gridCol w="760482"/>
                <a:gridCol w="760482"/>
                <a:gridCol w="760482"/>
                <a:gridCol w="760482"/>
              </a:tblGrid>
              <a:tr h="129257">
                <a:tc rowSpan="2">
                  <a:txBody>
                    <a:bodyPr/>
                    <a:lstStyle/>
                    <a:p>
                      <a:pPr algn="ct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rowSpan="2">
                  <a:txBody>
                    <a:bodyPr/>
                    <a:lstStyle/>
                    <a:p>
                      <a:pPr algn="ctr" fontAlgn="b"/>
                      <a:r>
                        <a:rPr lang="es-EC" sz="800" u="none" strike="noStrike">
                          <a:effectLst/>
                        </a:rPr>
                        <a:t>DESCRIPCIÓN</a:t>
                      </a:r>
                      <a:endParaRPr lang="es-EC" sz="800" b="0" i="0" u="none" strike="noStrike">
                        <a:solidFill>
                          <a:srgbClr val="000000"/>
                        </a:solidFill>
                        <a:effectLst/>
                        <a:latin typeface="Calibri" panose="020F0502020204030204" pitchFamily="34" charset="0"/>
                      </a:endParaRPr>
                    </a:p>
                  </a:txBody>
                  <a:tcPr marL="5063" marR="5063" marT="5063" marB="0" anchor="b"/>
                </a:tc>
                <a:tc rowSpan="2">
                  <a:txBody>
                    <a:bodyPr/>
                    <a:lstStyle/>
                    <a:p>
                      <a:pPr algn="ctr"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gridSpan="11">
                  <a:txBody>
                    <a:bodyPr/>
                    <a:lstStyle/>
                    <a:p>
                      <a:pPr algn="ctr" fontAlgn="b"/>
                      <a:r>
                        <a:rPr lang="es-EC" sz="800" u="none" strike="noStrike">
                          <a:effectLst/>
                        </a:rPr>
                        <a:t>AÑOS</a:t>
                      </a:r>
                      <a:endParaRPr lang="es-EC" sz="800" b="0" i="0" u="none" strike="noStrike">
                        <a:solidFill>
                          <a:srgbClr val="000000"/>
                        </a:solidFill>
                        <a:effectLst/>
                        <a:latin typeface="Calibri" panose="020F0502020204030204" pitchFamily="34" charset="0"/>
                      </a:endParaRPr>
                    </a:p>
                  </a:txBody>
                  <a:tcPr marL="5063" marR="5063" marT="5063"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25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r" fontAlgn="b"/>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6</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7</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9</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10</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INGRESO POR VENTAS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625.449,60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635.456,79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645.624,10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655.954,09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666.449,35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677.112,54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687.946,34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698.953,49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710.136,74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721.498,93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COSTOS VARIABLES TOTALES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(437.814,72)</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(444.819,76)</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(451.936,87)</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(459.167,86)</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(466.514,55)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(473.978,78)</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(481.562,44)</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(489.267,44)</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(497.095,72)</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(505.049,25)</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COSTOS FIJOS TOTALES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(32.592,00)</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COSTOS ADMINISTRATIVOS Y VENTAS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(30.200,00)</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DEPRECIACIONES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ctr"/>
                      <a:r>
                        <a:rPr lang="es-EC" sz="800" u="none" strike="noStrike">
                          <a:effectLst/>
                        </a:rPr>
                        <a:t>AMORTIZACIONES</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a:t>
                      </a:r>
                      <a:endParaRPr lang="es-EC" sz="800" b="0" i="0" u="none" strike="noStrike">
                        <a:solidFill>
                          <a:srgbClr val="000000"/>
                        </a:solidFill>
                        <a:effectLst/>
                        <a:latin typeface="Calibri" panose="020F0502020204030204" pitchFamily="34" charset="0"/>
                      </a:endParaRPr>
                    </a:p>
                  </a:txBody>
                  <a:tcPr marL="5063" marR="5063" marT="5063" marB="0" anchor="ctr"/>
                </a:tc>
              </a:tr>
              <a:tr h="239918">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ctr"/>
                      <a:r>
                        <a:rPr lang="es-EC" sz="800" u="none" strike="noStrike">
                          <a:effectLst/>
                        </a:rPr>
                        <a:t>INTERESES</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(6.696,00)</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(6.298,64)</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(5.856,94)</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(5.365,95)</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(4.820,16)</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(4.213,46)</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(3.539,05)</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(2.789,38)</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(1.956,05)</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(1.029,71)</a:t>
                      </a:r>
                      <a:endParaRPr lang="es-EC" sz="800" b="0" i="0" u="none" strike="noStrike">
                        <a:solidFill>
                          <a:srgbClr val="000000"/>
                        </a:solidFill>
                        <a:effectLst/>
                        <a:latin typeface="Calibri" panose="020F0502020204030204" pitchFamily="34" charset="0"/>
                      </a:endParaRPr>
                    </a:p>
                  </a:txBody>
                  <a:tcPr marL="5063" marR="5063" marT="5063" marB="0" anchor="ctr"/>
                </a:tc>
              </a:tr>
              <a:tr h="239918">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t"/>
                      <a:r>
                        <a:rPr lang="es-EC" sz="800" u="none" strike="noStrike">
                          <a:effectLst/>
                        </a:rPr>
                        <a:t>UTILIDAD ANTES DE IMPUESTOS</a:t>
                      </a:r>
                      <a:endParaRPr lang="es-EC" sz="800" b="1" i="0" u="none" strike="noStrike">
                        <a:solidFill>
                          <a:srgbClr val="44546A"/>
                        </a:solidFill>
                        <a:effectLst/>
                        <a:latin typeface="Calibri" panose="020F0502020204030204" pitchFamily="34" charset="0"/>
                      </a:endParaRPr>
                    </a:p>
                  </a:txBody>
                  <a:tcPr marL="5063" marR="5063" marT="5063" marB="0"/>
                </a:tc>
                <a:tc>
                  <a:txBody>
                    <a:bodyPr/>
                    <a:lstStyle/>
                    <a:p>
                      <a:pPr algn="ctr"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ctr"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115.768,73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119.168,24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122.660,14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126.250,13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129.944,50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133.750,15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137.674,70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141.726,51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145.914,82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150.249,82 </a:t>
                      </a:r>
                      <a:endParaRPr lang="es-EC" sz="800" b="0" i="0" u="none" strike="noStrike">
                        <a:solidFill>
                          <a:srgbClr val="000000"/>
                        </a:solidFill>
                        <a:effectLst/>
                        <a:latin typeface="Calibri" panose="020F0502020204030204" pitchFamily="34" charset="0"/>
                      </a:endParaRPr>
                    </a:p>
                  </a:txBody>
                  <a:tcPr marL="5063" marR="5063" marT="5063" marB="0" anchor="ctr"/>
                </a:tc>
              </a:tr>
              <a:tr h="239918">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l" fontAlgn="ctr"/>
                      <a:r>
                        <a:rPr lang="es-EC" sz="800" u="none" strike="noStrike">
                          <a:effectLst/>
                        </a:rPr>
                        <a:t>15% PAGO TRABAJADORES</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ctr" fontAlgn="ctr"/>
                      <a:r>
                        <a:rPr lang="es-EC" sz="800" u="none" strike="noStrike">
                          <a:effectLst/>
                        </a:rPr>
                        <a:t>15%</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ctr"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(17.365,31)</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(17.875,24)</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(18.399,02)</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(18.937,52)</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(19.491,67)</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(20.062,52)</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(20.651,21)</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(21.258,98)</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(21.887,22)</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(22.537,47)</a:t>
                      </a:r>
                      <a:endParaRPr lang="es-EC" sz="800" b="0" i="0" u="none" strike="noStrike">
                        <a:solidFill>
                          <a:srgbClr val="000000"/>
                        </a:solidFill>
                        <a:effectLst/>
                        <a:latin typeface="Calibri" panose="020F0502020204030204" pitchFamily="34" charset="0"/>
                      </a:endParaRPr>
                    </a:p>
                  </a:txBody>
                  <a:tcPr marL="5063" marR="5063" marT="5063" marB="0" anchor="ctr"/>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t"/>
                      <a:r>
                        <a:rPr lang="es-EC" sz="800" u="none" strike="noStrike">
                          <a:effectLst/>
                        </a:rPr>
                        <a:t>UTILIDAD DESPUES DE IMPUESTOS</a:t>
                      </a:r>
                      <a:endParaRPr lang="es-EC" sz="800" b="1" i="0" u="none" strike="noStrike">
                        <a:solidFill>
                          <a:srgbClr val="44546A"/>
                        </a:solidFill>
                        <a:effectLst/>
                        <a:latin typeface="Calibri" panose="020F0502020204030204" pitchFamily="34" charset="0"/>
                      </a:endParaRPr>
                    </a:p>
                  </a:txBody>
                  <a:tcPr marL="5063" marR="5063" marT="5063" marB="0"/>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98.403,42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101.293,01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104.261,12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107.312,61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110.452,82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113.687,63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117.023,50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120.467,54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124.027,60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127.712,34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22% IMPUESTO A LA RENTA</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s-EC" sz="800" u="none" strike="noStrike">
                          <a:effectLst/>
                        </a:rPr>
                        <a:t>22%</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(21.648,75)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(22.284,46)</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(22.937,45)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(23.608,77)</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(24.299,62)</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(25.011,28)</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(25.745,17)</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(26.502,86)</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(27.286,07)</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(28.096,72)</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t"/>
                      <a:r>
                        <a:rPr lang="es-EC" sz="800" u="none" strike="noStrike">
                          <a:effectLst/>
                        </a:rPr>
                        <a:t>UTILIDAD OPERACIONAL</a:t>
                      </a:r>
                      <a:endParaRPr lang="es-EC" sz="800" b="1" i="0" u="none" strike="noStrike">
                        <a:solidFill>
                          <a:srgbClr val="44546A"/>
                        </a:solidFill>
                        <a:effectLst/>
                        <a:latin typeface="Calibri" panose="020F0502020204030204" pitchFamily="34" charset="0"/>
                      </a:endParaRPr>
                    </a:p>
                  </a:txBody>
                  <a:tcPr marL="5063" marR="5063" marT="5063" marB="0"/>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76.754,67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79.008,55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81.323,67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83.703,83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86.153,20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88.676,35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91.278,33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93.964,68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96.741,53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99.615,63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DEPRECIACIONES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1.158,15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AMORTIZACIONES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c>
                  <a:txBody>
                    <a:bodyPr/>
                    <a:lstStyle/>
                    <a:p>
                      <a:pPr algn="r" fontAlgn="ctr"/>
                      <a:r>
                        <a:rPr lang="es-EC" sz="800" u="none" strike="noStrike">
                          <a:effectLst/>
                        </a:rPr>
                        <a:t> $         1.220,00 </a:t>
                      </a:r>
                      <a:endParaRPr lang="es-EC" sz="800" b="0" i="0" u="none" strike="noStrike">
                        <a:solidFill>
                          <a:srgbClr val="000000"/>
                        </a:solidFill>
                        <a:effectLst/>
                        <a:latin typeface="Calibri" panose="020F0502020204030204" pitchFamily="34" charset="0"/>
                      </a:endParaRPr>
                    </a:p>
                  </a:txBody>
                  <a:tcPr marL="5063" marR="5063" marT="5063" marB="0" anchor="ctr"/>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INVERSIONES INICIALES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(84.927,00)</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PRESTAMO</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60.000,00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PAGO CAPITAL PRESTAMO</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(3.560,54)</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(3.957,89)</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(4.399,59)</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(4.890,59)</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(5.436,38)</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(6.043,08)</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(6.717,48)</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(7.467,15)</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(8.300,49)</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(9.226,82)</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REINVERSIONES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(1.600,00)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(1.600,00)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(1.600,00)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VENTA DE ACTIVOS</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160,00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160,00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160,00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r>
              <a:tr h="129257">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VALOR DE SALVAMENTO</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CAPITAL DE TRABAJO</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(25.500,00)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FLUJO NETO DE FONDOS</a:t>
                      </a:r>
                      <a:endParaRPr lang="es-EC" sz="800" b="1" i="0" u="none" strike="noStrike">
                        <a:solidFill>
                          <a:srgbClr val="0070C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(50.427,00)</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75.572,28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77.428,80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77.862,23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81.191,40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83.094,98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83.571,43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86.938,99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88.875,68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89.379,19 </a:t>
                      </a:r>
                      <a:endParaRPr lang="es-EC" sz="8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s-EC" sz="800" u="none" strike="noStrike">
                          <a:effectLst/>
                        </a:rPr>
                        <a:t> $       92.766,96 </a:t>
                      </a:r>
                      <a:endParaRPr lang="es-EC" sz="800" b="1"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50% FONDO IRREPARTIBLE</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s-EC" sz="800" u="none" strike="noStrike">
                          <a:effectLst/>
                        </a:rPr>
                        <a:t>50%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(37.786,14)</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(38.714,40)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(38.931,11)</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(40.595,70)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(41.547,49)</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(41.785,71)</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(43.469,50)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(44.437,84)</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(44.689,60)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(46.383,48)</a:t>
                      </a:r>
                      <a:endParaRPr lang="es-EC" sz="800" b="0" i="0" u="none" strike="noStrike">
                        <a:solidFill>
                          <a:srgbClr val="000000"/>
                        </a:solidFill>
                        <a:effectLst/>
                        <a:latin typeface="Calibri" panose="020F0502020204030204" pitchFamily="34" charset="0"/>
                      </a:endParaRPr>
                    </a:p>
                  </a:txBody>
                  <a:tcPr marL="5063" marR="5063" marT="5063" marB="0" anchor="b"/>
                </a:tc>
              </a:tr>
              <a:tr h="239918">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UTILIDAD REPARTIBLE</a:t>
                      </a:r>
                      <a:endParaRPr lang="es-EC" sz="800" b="1" i="0" u="none" strike="noStrike">
                        <a:solidFill>
                          <a:srgbClr val="0070C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(50.427,00)</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37.786,14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38.714,40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38.931,11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40.595,70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41.547,49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41.785,71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43.469,50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44.437,84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a:effectLst/>
                        </a:rPr>
                        <a:t> $       44.689,60 </a:t>
                      </a:r>
                      <a:endParaRPr lang="es-EC" sz="8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s-EC" sz="800" u="none" strike="noStrike" dirty="0">
                          <a:effectLst/>
                        </a:rPr>
                        <a:t> $       46.383,48 </a:t>
                      </a:r>
                      <a:endParaRPr lang="es-EC" sz="800" b="0" i="0" u="none" strike="noStrike" dirty="0">
                        <a:solidFill>
                          <a:srgbClr val="000000"/>
                        </a:solidFill>
                        <a:effectLst/>
                        <a:latin typeface="Calibri" panose="020F0502020204030204" pitchFamily="34" charset="0"/>
                      </a:endParaRPr>
                    </a:p>
                  </a:txBody>
                  <a:tcPr marL="5063" marR="5063" marT="5063" marB="0" anchor="b"/>
                </a:tc>
              </a:tr>
            </a:tbl>
          </a:graphicData>
        </a:graphic>
      </p:graphicFrame>
    </p:spTree>
    <p:extLst>
      <p:ext uri="{BB962C8B-B14F-4D97-AF65-F5344CB8AC3E}">
        <p14:creationId xmlns:p14="http://schemas.microsoft.com/office/powerpoint/2010/main" val="147231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9916" y="85800"/>
            <a:ext cx="8686801" cy="462880"/>
          </a:xfrm>
        </p:spPr>
        <p:txBody>
          <a:bodyPr>
            <a:normAutofit fontScale="90000"/>
          </a:bodyPr>
          <a:lstStyle/>
          <a:p>
            <a:pPr algn="ctr"/>
            <a:r>
              <a:rPr lang="es-EC" dirty="0" smtClean="0"/>
              <a:t>Flujo de Caja con Procesamiento</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579064164"/>
              </p:ext>
            </p:extLst>
          </p:nvPr>
        </p:nvGraphicFramePr>
        <p:xfrm>
          <a:off x="189756" y="548680"/>
          <a:ext cx="11881320" cy="6195806"/>
        </p:xfrm>
        <a:graphic>
          <a:graphicData uri="http://schemas.openxmlformats.org/drawingml/2006/table">
            <a:tbl>
              <a:tblPr>
                <a:tableStyleId>{5C22544A-7EE6-4342-B048-85BDC9FD1C3A}</a:tableStyleId>
              </a:tblPr>
              <a:tblGrid>
                <a:gridCol w="150396"/>
                <a:gridCol w="1947634"/>
                <a:gridCol w="684304"/>
                <a:gridCol w="1052776"/>
                <a:gridCol w="804621"/>
                <a:gridCol w="804621"/>
                <a:gridCol w="804621"/>
                <a:gridCol w="804621"/>
                <a:gridCol w="804621"/>
                <a:gridCol w="804621"/>
                <a:gridCol w="804621"/>
                <a:gridCol w="804621"/>
                <a:gridCol w="804621"/>
                <a:gridCol w="804621"/>
              </a:tblGrid>
              <a:tr h="97449">
                <a:tc rowSpan="2">
                  <a:txBody>
                    <a:bodyPr/>
                    <a:lstStyle/>
                    <a:p>
                      <a:pPr algn="ctr" fontAlgn="b"/>
                      <a:r>
                        <a:rPr lang="es-EC" sz="800" u="none" strike="noStrike" dirty="0">
                          <a:effectLst/>
                        </a:rPr>
                        <a:t> </a:t>
                      </a:r>
                      <a:endParaRPr lang="es-EC" sz="800" b="0" i="0" u="none" strike="noStrike" dirty="0">
                        <a:solidFill>
                          <a:srgbClr val="000000"/>
                        </a:solidFill>
                        <a:effectLst/>
                        <a:latin typeface="Calibri" panose="020F0502020204030204" pitchFamily="34" charset="0"/>
                      </a:endParaRPr>
                    </a:p>
                  </a:txBody>
                  <a:tcPr marL="4782" marR="4782" marT="4782" marB="0" anchor="b"/>
                </a:tc>
                <a:tc rowSpan="2">
                  <a:txBody>
                    <a:bodyPr/>
                    <a:lstStyle/>
                    <a:p>
                      <a:pPr algn="ctr" fontAlgn="b"/>
                      <a:r>
                        <a:rPr lang="es-EC" sz="800" u="none" strike="noStrike">
                          <a:effectLst/>
                        </a:rPr>
                        <a:t>DESCRIPCIÓN</a:t>
                      </a:r>
                      <a:endParaRPr lang="es-EC" sz="800" b="0" i="0" u="none" strike="noStrike">
                        <a:solidFill>
                          <a:srgbClr val="000000"/>
                        </a:solidFill>
                        <a:effectLst/>
                        <a:latin typeface="Calibri" panose="020F0502020204030204" pitchFamily="34" charset="0"/>
                      </a:endParaRPr>
                    </a:p>
                  </a:txBody>
                  <a:tcPr marL="4782" marR="4782" marT="4782" marB="0" anchor="b"/>
                </a:tc>
                <a:tc rowSpan="2">
                  <a:txBody>
                    <a:bodyPr/>
                    <a:lstStyle/>
                    <a:p>
                      <a:pPr algn="ctr"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gridSpan="11">
                  <a:txBody>
                    <a:bodyPr/>
                    <a:lstStyle/>
                    <a:p>
                      <a:pPr algn="ctr" fontAlgn="b"/>
                      <a:r>
                        <a:rPr lang="es-EC" sz="800" u="none" strike="noStrike">
                          <a:effectLst/>
                        </a:rPr>
                        <a:t>AÑOS</a:t>
                      </a:r>
                      <a:endParaRPr lang="es-EC" sz="800" b="0" i="0" u="none" strike="noStrike">
                        <a:solidFill>
                          <a:srgbClr val="000000"/>
                        </a:solidFill>
                        <a:effectLst/>
                        <a:latin typeface="Calibri" panose="020F0502020204030204" pitchFamily="34" charset="0"/>
                      </a:endParaRPr>
                    </a:p>
                  </a:txBody>
                  <a:tcPr marL="4782" marR="4782" marT="4782"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74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r" fontAlgn="b"/>
                      <a:r>
                        <a:rPr lang="es-EC" sz="800" u="none" strike="noStrike">
                          <a:effectLst/>
                        </a:rPr>
                        <a:t>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1</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3</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4</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6</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7</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8</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9</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10</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INGRESO POR VENTAS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1.237.869,00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1.257.674,90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1.277.797,70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1.298.242,47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1.319.014,35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1.340.118,57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1.361.560,47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1.383.345,44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1.405.478,97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1.427.966,63 </a:t>
                      </a:r>
                      <a:endParaRPr lang="es-EC" sz="800" b="0" i="0" u="none" strike="noStrike">
                        <a:solidFill>
                          <a:srgbClr val="000000"/>
                        </a:solidFill>
                        <a:effectLst/>
                        <a:latin typeface="Calibri" panose="020F0502020204030204" pitchFamily="34" charset="0"/>
                      </a:endParaRPr>
                    </a:p>
                  </a:txBody>
                  <a:tcPr marL="4782" marR="4782" marT="4782" marB="0" anchor="b"/>
                </a:tc>
              </a:tr>
              <a:tr h="282662">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COSTOS VARIABLES TOTALES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(925.144,20)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(939.946,51)</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(954.985,65)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(970.265,42)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(985.789,67)</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(1.001.562,30)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(1.017.587,30)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(1.033.868,70)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(1.050.410,60)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(1.067.217,17)</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COSTOS FIJOS TOTALES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(59.088,00)</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COSTOS ADM Y VENTAS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(32.100,00)</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DEPRECIACIONES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ctr"/>
                      <a:r>
                        <a:rPr lang="es-EC" sz="800" u="none" strike="noStrike">
                          <a:effectLst/>
                        </a:rPr>
                        <a:t>AMORTIZACIONES</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a:t>
                      </a:r>
                      <a:endParaRPr lang="es-EC" sz="800" b="0" i="0" u="none" strike="noStrike">
                        <a:solidFill>
                          <a:srgbClr val="000000"/>
                        </a:solidFill>
                        <a:effectLst/>
                        <a:latin typeface="Calibri" panose="020F0502020204030204" pitchFamily="34" charset="0"/>
                      </a:endParaRPr>
                    </a:p>
                  </a:txBody>
                  <a:tcPr marL="4782" marR="4782" marT="4782" marB="0" anchor="ctr"/>
                </a:tc>
              </a:tr>
              <a:tr h="190056">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ctr"/>
                      <a:r>
                        <a:rPr lang="es-EC" sz="800" u="none" strike="noStrike">
                          <a:effectLst/>
                        </a:rPr>
                        <a:t>INTERESES</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(15.066,00)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(14.171,95)</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(13.178,12)</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(12.073,39)</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(10.845,36)</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(9.480,29)</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(7.962,87)</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(6.276,11)</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(4.401,11)</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(2.316,86)</a:t>
                      </a:r>
                      <a:endParaRPr lang="es-EC" sz="800" b="0" i="0" u="none" strike="noStrike">
                        <a:solidFill>
                          <a:srgbClr val="000000"/>
                        </a:solidFill>
                        <a:effectLst/>
                        <a:latin typeface="Calibri" panose="020F0502020204030204" pitchFamily="34" charset="0"/>
                      </a:endParaRPr>
                    </a:p>
                  </a:txBody>
                  <a:tcPr marL="4782" marR="4782" marT="4782" marB="0" anchor="ctr"/>
                </a:tc>
              </a:tr>
              <a:tr h="190056">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t"/>
                      <a:r>
                        <a:rPr lang="es-EC" sz="800" u="none" strike="noStrike">
                          <a:effectLst/>
                        </a:rPr>
                        <a:t>UTILIDAD ANTES DE IMP</a:t>
                      </a:r>
                      <a:endParaRPr lang="es-EC" sz="800" b="1" i="0" u="none" strike="noStrike">
                        <a:solidFill>
                          <a:srgbClr val="44546A"/>
                        </a:solidFill>
                        <a:effectLst/>
                        <a:latin typeface="Calibri" panose="020F0502020204030204" pitchFamily="34" charset="0"/>
                      </a:endParaRPr>
                    </a:p>
                  </a:txBody>
                  <a:tcPr marL="4782" marR="4782" marT="4782" marB="0"/>
                </a:tc>
                <a:tc>
                  <a:txBody>
                    <a:bodyPr/>
                    <a:lstStyle/>
                    <a:p>
                      <a:pPr algn="ctr"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ctr"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197.146,45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203.044,10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209.121,58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215.391,31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221.866,97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228.563,64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235.497,95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242.688,28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250.154,91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257.920,26 </a:t>
                      </a:r>
                      <a:endParaRPr lang="es-EC" sz="800" b="0" i="0" u="none" strike="noStrike">
                        <a:solidFill>
                          <a:srgbClr val="000000"/>
                        </a:solidFill>
                        <a:effectLst/>
                        <a:latin typeface="Calibri" panose="020F0502020204030204" pitchFamily="34" charset="0"/>
                      </a:endParaRPr>
                    </a:p>
                  </a:txBody>
                  <a:tcPr marL="4782" marR="4782" marT="4782" marB="0" anchor="ctr"/>
                </a:tc>
              </a:tr>
              <a:tr h="190056">
                <a:tc>
                  <a:txBody>
                    <a:bodyPr/>
                    <a:lstStyle/>
                    <a:p>
                      <a:pPr algn="ctr" fontAlgn="ctr"/>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l" fontAlgn="ctr"/>
                      <a:r>
                        <a:rPr lang="es-EC" sz="800" u="none" strike="noStrike">
                          <a:effectLst/>
                        </a:rPr>
                        <a:t>15% PAGO TRABAJADORES</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ctr" fontAlgn="ctr"/>
                      <a:r>
                        <a:rPr lang="es-EC" sz="800" u="none" strike="noStrike">
                          <a:effectLst/>
                        </a:rPr>
                        <a:t>15%</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ctr" fontAlgn="ctr"/>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(29.571,97)</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(30.456,61)</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(31.368,24)</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(32.308,70)</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(33.280,05)</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(34.284,55)</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(35.324,69)</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(36.403,24)</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(37.523,24)</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(38.688,04)</a:t>
                      </a:r>
                      <a:endParaRPr lang="es-EC" sz="800" b="0" i="0" u="none" strike="noStrike">
                        <a:solidFill>
                          <a:srgbClr val="000000"/>
                        </a:solidFill>
                        <a:effectLst/>
                        <a:latin typeface="Calibri" panose="020F0502020204030204" pitchFamily="34" charset="0"/>
                      </a:endParaRPr>
                    </a:p>
                  </a:txBody>
                  <a:tcPr marL="4782" marR="4782" marT="4782" marB="0" anchor="ctr"/>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t"/>
                      <a:r>
                        <a:rPr lang="es-EC" sz="800" u="none" strike="noStrike">
                          <a:effectLst/>
                        </a:rPr>
                        <a:t>UTILIDAD DESPUES DE IMP</a:t>
                      </a:r>
                      <a:endParaRPr lang="es-EC" sz="800" b="1" i="0" u="none" strike="noStrike">
                        <a:solidFill>
                          <a:srgbClr val="44546A"/>
                        </a:solidFill>
                        <a:effectLst/>
                        <a:latin typeface="Calibri" panose="020F0502020204030204" pitchFamily="34" charset="0"/>
                      </a:endParaRPr>
                    </a:p>
                  </a:txBody>
                  <a:tcPr marL="4782" marR="4782" marT="4782" marB="0"/>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167.574,48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172.587,48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177.753,34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183.082,61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188.586,92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194.279,09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200.173,26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206.285,04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212.631,68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219.232,22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22% IMPUESTO A LA RENTA</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ctr" fontAlgn="b"/>
                      <a:r>
                        <a:rPr lang="es-EC" sz="800" u="none" strike="noStrike">
                          <a:effectLst/>
                        </a:rPr>
                        <a:t>22%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(36.866,39)</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(37.969,25)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(39.105,74)</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(40.278,17)</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(41.489,12)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(42.741,40)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(44.038,12)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(45.382,71)</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(46.778,97)</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(48.231,09)</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t"/>
                      <a:r>
                        <a:rPr lang="es-EC" sz="800" u="none" strike="noStrike">
                          <a:effectLst/>
                        </a:rPr>
                        <a:t>UTILIDAD OPERACIONAL</a:t>
                      </a:r>
                      <a:endParaRPr lang="es-EC" sz="800" b="1" i="0" u="none" strike="noStrike">
                        <a:solidFill>
                          <a:srgbClr val="44546A"/>
                        </a:solidFill>
                        <a:effectLst/>
                        <a:latin typeface="Calibri" panose="020F0502020204030204" pitchFamily="34" charset="0"/>
                      </a:endParaRPr>
                    </a:p>
                  </a:txBody>
                  <a:tcPr marL="4782" marR="4782" marT="4782" marB="0"/>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130.708,10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134.618,24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138.647,61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142.804,44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147.097,80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151.537,69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156.135,14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160.902,33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165.852,71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171.001,13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DEPRECIACIONES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6.724,35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AMORTIZACIONES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c>
                  <a:txBody>
                    <a:bodyPr/>
                    <a:lstStyle/>
                    <a:p>
                      <a:pPr algn="r" fontAlgn="ctr"/>
                      <a:r>
                        <a:rPr lang="es-EC" sz="800" u="none" strike="noStrike">
                          <a:effectLst/>
                        </a:rPr>
                        <a:t> $             2.600,00 </a:t>
                      </a:r>
                      <a:endParaRPr lang="es-EC" sz="800" b="0" i="0" u="none" strike="noStrike">
                        <a:solidFill>
                          <a:srgbClr val="000000"/>
                        </a:solidFill>
                        <a:effectLst/>
                        <a:latin typeface="Calibri" panose="020F0502020204030204" pitchFamily="34" charset="0"/>
                      </a:endParaRPr>
                    </a:p>
                  </a:txBody>
                  <a:tcPr marL="4782" marR="4782" marT="4782" marB="0" anchor="ctr"/>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INVERSIONES INICIALES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(171.503,00)</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PRESTAMO</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135.000,00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PAGO CAPITAL PRESTAMO</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(8.011,20)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(8.905,25)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(9.899,08)</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(11.003,82)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(12.231,85)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(13.596,92)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(15.114,34)</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(16.801,09)</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(18.676,10)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(20.760,35)</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REINVERSIONES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(7.200,00)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(7.200,00)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(7.200,00)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VENTA DE ACTIVOS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720,00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720,00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720,00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VALOR DE SALVAMENTO</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CAPITAL DE TRABAJO</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(25.500,00)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FLUJO NETO DE FONDOS</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(62.003,00)</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132.021,24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135.037,33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131.592,87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141.124,97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144.190,30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140.785,12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150.345,16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153.425,59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150.020,96 </a:t>
                      </a:r>
                      <a:endParaRPr lang="es-EC" sz="800" b="1" i="0" u="none" strike="noStrike">
                        <a:solidFill>
                          <a:srgbClr val="000000"/>
                        </a:solidFill>
                        <a:effectLst/>
                        <a:latin typeface="Calibri" panose="020F0502020204030204" pitchFamily="34" charset="0"/>
                      </a:endParaRPr>
                    </a:p>
                  </a:txBody>
                  <a:tcPr marL="4782" marR="4782" marT="4782" marB="0" anchor="b"/>
                </a:tc>
                <a:tc>
                  <a:txBody>
                    <a:bodyPr/>
                    <a:lstStyle/>
                    <a:p>
                      <a:pPr algn="r" fontAlgn="b"/>
                      <a:r>
                        <a:rPr lang="es-EC" sz="800" u="none" strike="noStrike">
                          <a:effectLst/>
                        </a:rPr>
                        <a:t> $        159.565,13 </a:t>
                      </a:r>
                      <a:endParaRPr lang="es-EC" sz="800" b="1" i="0" u="none" strike="noStrike">
                        <a:solidFill>
                          <a:srgbClr val="000000"/>
                        </a:solidFill>
                        <a:effectLst/>
                        <a:latin typeface="Calibri" panose="020F0502020204030204" pitchFamily="34" charset="0"/>
                      </a:endParaRPr>
                    </a:p>
                  </a:txBody>
                  <a:tcPr marL="4782" marR="4782" marT="4782" marB="0" anchor="b"/>
                </a:tc>
              </a:tr>
              <a:tr h="19005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50% FONDO IRREPARTIBLE</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ctr" fontAlgn="b"/>
                      <a:r>
                        <a:rPr lang="es-EC" sz="800" u="none" strike="noStrike">
                          <a:effectLst/>
                        </a:rPr>
                        <a:t>50%</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(66.010,62)</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(67.518,67)</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(65.796,44)</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(70.562,48)</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(72.095,15)</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(70.392,56)</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(75.172,58)</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(76.712,79)</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(75.010,48)</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(79.782,57)</a:t>
                      </a:r>
                      <a:endParaRPr lang="es-EC" sz="800" b="0" i="0" u="none" strike="noStrike">
                        <a:solidFill>
                          <a:srgbClr val="000000"/>
                        </a:solidFill>
                        <a:effectLst/>
                        <a:latin typeface="Calibri" panose="020F0502020204030204" pitchFamily="34" charset="0"/>
                      </a:endParaRPr>
                    </a:p>
                  </a:txBody>
                  <a:tcPr marL="4782" marR="4782" marT="4782" marB="0" anchor="b"/>
                </a:tc>
              </a:tr>
              <a:tr h="202096">
                <a:tc>
                  <a:txBody>
                    <a:bodyPr/>
                    <a:lstStyle/>
                    <a:p>
                      <a:pPr algn="l" fontAlgn="b"/>
                      <a:r>
                        <a:rPr lang="es-EC" sz="800" u="none" strike="noStrike">
                          <a:effectLst/>
                        </a:rPr>
                        <a:t>(=)</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UTILIDAD REPARTIBLE</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 </a:t>
                      </a:r>
                      <a:r>
                        <a:rPr lang="es-EC" sz="800" u="none" strike="noStrike" dirty="0" smtClean="0">
                          <a:effectLst/>
                        </a:rPr>
                        <a:t>                  (</a:t>
                      </a:r>
                      <a:r>
                        <a:rPr lang="es-EC" sz="800" u="none" strike="noStrike" dirty="0">
                          <a:effectLst/>
                        </a:rPr>
                        <a:t>62.003,00)</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a:t>
                      </a:r>
                      <a:r>
                        <a:rPr lang="es-EC" sz="800" u="none" strike="noStrike" dirty="0" smtClean="0">
                          <a:effectLst/>
                        </a:rPr>
                        <a:t>$          66.010,62 </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 </a:t>
                      </a:r>
                      <a:r>
                        <a:rPr lang="es-EC" sz="800" u="none" strike="noStrike" dirty="0" smtClean="0">
                          <a:effectLst/>
                        </a:rPr>
                        <a:t>         67.518,67 </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 </a:t>
                      </a:r>
                      <a:r>
                        <a:rPr lang="es-EC" sz="800" u="none" strike="noStrike" dirty="0" smtClean="0">
                          <a:effectLst/>
                        </a:rPr>
                        <a:t>         65.796,44 </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a:t>
                      </a:r>
                      <a:r>
                        <a:rPr lang="es-EC" sz="800" u="none" strike="noStrike" dirty="0" smtClean="0">
                          <a:effectLst/>
                        </a:rPr>
                        <a:t>$          70.562,48 </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a:t>
                      </a:r>
                      <a:r>
                        <a:rPr lang="es-EC" sz="800" u="none" strike="noStrike" dirty="0" smtClean="0">
                          <a:effectLst/>
                        </a:rPr>
                        <a:t>$          72.095,15 </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          70.392,56 </a:t>
                      </a:r>
                      <a:endParaRPr lang="es-EC" sz="800" b="0" i="0" u="none" strike="noStrike" dirty="0">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75.172,58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76.712,79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a:effectLst/>
                        </a:rPr>
                        <a:t> $          75.010,48 </a:t>
                      </a:r>
                      <a:endParaRPr lang="es-EC" sz="800" b="0" i="0" u="none" strike="noStrike">
                        <a:solidFill>
                          <a:srgbClr val="000000"/>
                        </a:solidFill>
                        <a:effectLst/>
                        <a:latin typeface="Calibri" panose="020F0502020204030204" pitchFamily="34" charset="0"/>
                      </a:endParaRPr>
                    </a:p>
                  </a:txBody>
                  <a:tcPr marL="4782" marR="4782" marT="4782" marB="0" anchor="b"/>
                </a:tc>
                <a:tc>
                  <a:txBody>
                    <a:bodyPr/>
                    <a:lstStyle/>
                    <a:p>
                      <a:pPr algn="l" fontAlgn="b"/>
                      <a:r>
                        <a:rPr lang="es-EC" sz="800" u="none" strike="noStrike" dirty="0">
                          <a:effectLst/>
                        </a:rPr>
                        <a:t> $          79.782,57 </a:t>
                      </a:r>
                      <a:endParaRPr lang="es-EC" sz="800" b="0" i="0" u="none" strike="noStrike" dirty="0">
                        <a:solidFill>
                          <a:srgbClr val="000000"/>
                        </a:solidFill>
                        <a:effectLst/>
                        <a:latin typeface="Calibri" panose="020F0502020204030204" pitchFamily="34" charset="0"/>
                      </a:endParaRPr>
                    </a:p>
                  </a:txBody>
                  <a:tcPr marL="4782" marR="4782" marT="4782" marB="0" anchor="b"/>
                </a:tc>
              </a:tr>
            </a:tbl>
          </a:graphicData>
        </a:graphic>
      </p:graphicFrame>
    </p:spTree>
    <p:extLst>
      <p:ext uri="{BB962C8B-B14F-4D97-AF65-F5344CB8AC3E}">
        <p14:creationId xmlns:p14="http://schemas.microsoft.com/office/powerpoint/2010/main" val="5981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Tendencia del precio del mango </a:t>
            </a:r>
            <a:endParaRPr lang="es-EC" dirty="0"/>
          </a:p>
        </p:txBody>
      </p:sp>
      <p:graphicFrame>
        <p:nvGraphicFramePr>
          <p:cNvPr id="3" name="Gráfico 2"/>
          <p:cNvGraphicFramePr/>
          <p:nvPr>
            <p:extLst>
              <p:ext uri="{D42A27DB-BD31-4B8C-83A1-F6EECF244321}">
                <p14:modId xmlns:p14="http://schemas.microsoft.com/office/powerpoint/2010/main" val="2222194574"/>
              </p:ext>
            </p:extLst>
          </p:nvPr>
        </p:nvGraphicFramePr>
        <p:xfrm>
          <a:off x="1989956" y="1735137"/>
          <a:ext cx="8568952" cy="4286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078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533401"/>
            <a:ext cx="5029200" cy="879376"/>
          </a:xfrm>
        </p:spPr>
        <p:txBody>
          <a:bodyPr/>
          <a:lstStyle/>
          <a:p>
            <a:pPr algn="l" defTabSz="914400">
              <a:spcBef>
                <a:spcPts val="0"/>
              </a:spcBef>
              <a:buNone/>
            </a:pPr>
            <a:r>
              <a:rPr lang="es-ES" dirty="0" smtClean="0">
                <a:solidFill>
                  <a:srgbClr val="00AEEF"/>
                </a:solidFill>
                <a:latin typeface="Franklin Gothic Medium"/>
              </a:rPr>
              <a:t>CONTENIDOS</a:t>
            </a:r>
            <a:endParaRPr lang="es-ES" sz="5400" b="1" i="0" dirty="0">
              <a:solidFill>
                <a:srgbClr val="00AEEF"/>
              </a:solidFill>
              <a:latin typeface="Franklin Gothic Medium"/>
              <a:ea typeface="+mj-ea"/>
              <a:cs typeface="+mj-cs"/>
            </a:endParaRPr>
          </a:p>
        </p:txBody>
      </p:sp>
      <p:sp>
        <p:nvSpPr>
          <p:cNvPr id="3" name="Subtítulo 2"/>
          <p:cNvSpPr>
            <a:spLocks noGrp="1"/>
          </p:cNvSpPr>
          <p:nvPr>
            <p:ph type="subTitle" idx="1"/>
          </p:nvPr>
        </p:nvSpPr>
        <p:spPr>
          <a:xfrm>
            <a:off x="1065212" y="2348880"/>
            <a:ext cx="7405464" cy="4248472"/>
          </a:xfrm>
        </p:spPr>
        <p:txBody>
          <a:bodyPr>
            <a:normAutofit lnSpcReduction="10000"/>
          </a:bodyPr>
          <a:lstStyle/>
          <a:p>
            <a:pPr marL="457200" indent="-457200" algn="l">
              <a:spcBef>
                <a:spcPts val="600"/>
              </a:spcBef>
              <a:buFont typeface="+mj-lt"/>
              <a:buAutoNum type="arabicPeriod"/>
            </a:pPr>
            <a:r>
              <a:rPr lang="es-ES" dirty="0" smtClean="0"/>
              <a:t>ANTECEDENTES</a:t>
            </a:r>
          </a:p>
          <a:p>
            <a:pPr marL="457200" indent="-457200" algn="l">
              <a:spcBef>
                <a:spcPts val="600"/>
              </a:spcBef>
              <a:buFont typeface="+mj-lt"/>
              <a:buAutoNum type="arabicPeriod"/>
            </a:pPr>
            <a:r>
              <a:rPr lang="es-ES" dirty="0" smtClean="0"/>
              <a:t>CANTÓN</a:t>
            </a:r>
          </a:p>
          <a:p>
            <a:pPr marL="457200" indent="-457200" algn="l">
              <a:spcBef>
                <a:spcPts val="600"/>
              </a:spcBef>
              <a:buFont typeface="+mj-lt"/>
              <a:buAutoNum type="arabicPeriod"/>
            </a:pPr>
            <a:r>
              <a:rPr lang="es-ES" dirty="0" smtClean="0"/>
              <a:t>JUSTIFICACIÓN</a:t>
            </a:r>
          </a:p>
          <a:p>
            <a:pPr marL="457200" indent="-457200" algn="l">
              <a:spcBef>
                <a:spcPts val="600"/>
              </a:spcBef>
              <a:buFont typeface="+mj-lt"/>
              <a:buAutoNum type="arabicPeriod"/>
            </a:pPr>
            <a:r>
              <a:rPr lang="es-ES" dirty="0" smtClean="0"/>
              <a:t>LEY DE ECONOMÍA POPULAR Y SOLIDARIA</a:t>
            </a:r>
          </a:p>
          <a:p>
            <a:pPr marL="457200" indent="-457200" algn="l">
              <a:spcBef>
                <a:spcPts val="600"/>
              </a:spcBef>
              <a:buFont typeface="+mj-lt"/>
              <a:buAutoNum type="arabicPeriod"/>
            </a:pPr>
            <a:r>
              <a:rPr lang="es-ES" dirty="0" smtClean="0"/>
              <a:t>FUERZAS DE PORTER </a:t>
            </a:r>
          </a:p>
          <a:p>
            <a:pPr marL="457200" indent="-457200" algn="l">
              <a:spcBef>
                <a:spcPts val="600"/>
              </a:spcBef>
              <a:buFont typeface="+mj-lt"/>
              <a:buAutoNum type="arabicPeriod"/>
            </a:pPr>
            <a:r>
              <a:rPr lang="es-ES" dirty="0" smtClean="0"/>
              <a:t>FODA</a:t>
            </a:r>
          </a:p>
          <a:p>
            <a:pPr marL="457200" indent="-457200" algn="l">
              <a:spcBef>
                <a:spcPts val="600"/>
              </a:spcBef>
              <a:buFont typeface="+mj-lt"/>
              <a:buAutoNum type="arabicPeriod"/>
            </a:pPr>
            <a:r>
              <a:rPr lang="es-ES" dirty="0" smtClean="0"/>
              <a:t>OFERTA Y DEMANDA</a:t>
            </a:r>
          </a:p>
          <a:p>
            <a:pPr marL="457200" indent="-457200" algn="l">
              <a:spcBef>
                <a:spcPts val="600"/>
              </a:spcBef>
              <a:buFont typeface="+mj-lt"/>
              <a:buAutoNum type="arabicPeriod"/>
            </a:pPr>
            <a:r>
              <a:rPr lang="es-ES" dirty="0" smtClean="0"/>
              <a:t>MÉTODOS DE INVESTIGACIÓN</a:t>
            </a:r>
          </a:p>
          <a:p>
            <a:pPr marL="457200" indent="-457200" algn="l">
              <a:spcBef>
                <a:spcPts val="600"/>
              </a:spcBef>
              <a:buFont typeface="+mj-lt"/>
              <a:buAutoNum type="arabicPeriod"/>
            </a:pPr>
            <a:r>
              <a:rPr lang="es-ES" dirty="0" smtClean="0"/>
              <a:t>ESTUDIO FINANCIERO </a:t>
            </a:r>
          </a:p>
          <a:p>
            <a:pPr marL="457200" indent="-457200" algn="l">
              <a:spcBef>
                <a:spcPts val="600"/>
              </a:spcBef>
              <a:buFont typeface="+mj-lt"/>
              <a:buAutoNum type="arabicPeriod"/>
            </a:pPr>
            <a:r>
              <a:rPr lang="es-ES" dirty="0" smtClean="0"/>
              <a:t>ANÁLISIS DE LA ENCUESTA</a:t>
            </a:r>
          </a:p>
          <a:p>
            <a:pPr marL="457200" indent="-457200" algn="l">
              <a:spcBef>
                <a:spcPts val="600"/>
              </a:spcBef>
              <a:buFont typeface="+mj-lt"/>
              <a:buAutoNum type="arabicPeriod"/>
            </a:pPr>
            <a:r>
              <a:rPr lang="es-ES" dirty="0" smtClean="0"/>
              <a:t>CONCLUSIONES Y </a:t>
            </a:r>
            <a:r>
              <a:rPr lang="es-ES" dirty="0" err="1" smtClean="0"/>
              <a:t>RECOMENDACIÓNES</a:t>
            </a:r>
            <a:r>
              <a:rPr lang="es-ES" smtClean="0"/>
              <a:t> </a:t>
            </a:r>
            <a:endParaRPr lang="es-ES" dirty="0" smtClean="0"/>
          </a:p>
          <a:p>
            <a:pPr marL="457200" indent="-457200" algn="l">
              <a:spcBef>
                <a:spcPts val="600"/>
              </a:spcBef>
              <a:buFont typeface="+mj-lt"/>
              <a:buAutoNum type="arabicPeriod"/>
            </a:pPr>
            <a:endParaRPr lang="es-ES" dirty="0" smtClean="0"/>
          </a:p>
          <a:p>
            <a:pPr marL="457200" indent="-457200" algn="l">
              <a:spcBef>
                <a:spcPts val="600"/>
              </a:spcBef>
              <a:buFont typeface="+mj-lt"/>
              <a:buAutoNum type="arabicPeriod"/>
            </a:pPr>
            <a:endParaRPr lang="es-ES" dirty="0" smtClean="0"/>
          </a:p>
          <a:p>
            <a:pPr marL="457200" indent="-457200" algn="l">
              <a:spcBef>
                <a:spcPts val="600"/>
              </a:spcBef>
              <a:buFont typeface="+mj-lt"/>
              <a:buAutoNum type="arabicPeriod"/>
            </a:pPr>
            <a:endParaRPr lang="es-ES" dirty="0" smtClean="0"/>
          </a:p>
          <a:p>
            <a:pPr marL="457200" indent="-457200" algn="l">
              <a:spcBef>
                <a:spcPts val="600"/>
              </a:spcBef>
              <a:buFont typeface="+mj-lt"/>
              <a:buAutoNum type="arabicPeriod"/>
            </a:pPr>
            <a:endParaRPr lang="es-E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5820" y="188640"/>
            <a:ext cx="10297144" cy="1779241"/>
          </a:xfrm>
        </p:spPr>
        <p:txBody>
          <a:bodyPr>
            <a:normAutofit/>
          </a:bodyPr>
          <a:lstStyle/>
          <a:p>
            <a:pPr algn="ctr"/>
            <a:r>
              <a:rPr lang="es-EC" dirty="0" smtClean="0"/>
              <a:t>Comparación con procesamiento y sin procesamiento</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080711393"/>
              </p:ext>
            </p:extLst>
          </p:nvPr>
        </p:nvGraphicFramePr>
        <p:xfrm>
          <a:off x="2061964" y="2420890"/>
          <a:ext cx="8352928" cy="4248470"/>
        </p:xfrm>
        <a:graphic>
          <a:graphicData uri="http://schemas.openxmlformats.org/drawingml/2006/table">
            <a:tbl>
              <a:tblPr firstRow="1" firstCol="1" bandRow="1">
                <a:tableStyleId>{00A15C55-8517-42AA-B614-E9B94910E393}</a:tableStyleId>
              </a:tblPr>
              <a:tblGrid>
                <a:gridCol w="2783982"/>
                <a:gridCol w="2783982"/>
                <a:gridCol w="2784964"/>
              </a:tblGrid>
              <a:tr h="1265135">
                <a:tc>
                  <a:txBody>
                    <a:bodyPr/>
                    <a:lstStyle/>
                    <a:p>
                      <a:pPr>
                        <a:lnSpc>
                          <a:spcPct val="150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EMPRESA SIN PROCESAMIENTO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a:effectLst/>
                        </a:rPr>
                        <a:t>EMPRESA CON PROCESAMIENTO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6667">
                <a:tc>
                  <a:txBody>
                    <a:bodyPr/>
                    <a:lstStyle/>
                    <a:p>
                      <a:pPr>
                        <a:lnSpc>
                          <a:spcPct val="150000"/>
                        </a:lnSpc>
                        <a:spcAft>
                          <a:spcPts val="0"/>
                        </a:spcAft>
                      </a:pPr>
                      <a:r>
                        <a:rPr lang="es-EC" sz="1400">
                          <a:effectLst/>
                        </a:rPr>
                        <a:t>TIR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70,08%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97,83%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6667">
                <a:tc>
                  <a:txBody>
                    <a:bodyPr/>
                    <a:lstStyle/>
                    <a:p>
                      <a:pPr>
                        <a:lnSpc>
                          <a:spcPct val="150000"/>
                        </a:lnSpc>
                        <a:spcAft>
                          <a:spcPts val="0"/>
                        </a:spcAft>
                      </a:pPr>
                      <a:r>
                        <a:rPr lang="es-EC" sz="1400">
                          <a:effectLst/>
                        </a:rPr>
                        <a:t>VAN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205.913,07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364.121,39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6667">
                <a:tc>
                  <a:txBody>
                    <a:bodyPr/>
                    <a:lstStyle/>
                    <a:p>
                      <a:pPr>
                        <a:lnSpc>
                          <a:spcPct val="150000"/>
                        </a:lnSpc>
                        <a:spcAft>
                          <a:spcPts val="0"/>
                        </a:spcAft>
                      </a:pPr>
                      <a:r>
                        <a:rPr lang="es-EC" sz="1400">
                          <a:effectLst/>
                        </a:rPr>
                        <a:t>P.E. EN DÓLARES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108.640,00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233.890,00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6667">
                <a:tc>
                  <a:txBody>
                    <a:bodyPr/>
                    <a:lstStyle/>
                    <a:p>
                      <a:pPr>
                        <a:lnSpc>
                          <a:spcPct val="150000"/>
                        </a:lnSpc>
                        <a:spcAft>
                          <a:spcPts val="0"/>
                        </a:spcAft>
                      </a:pPr>
                      <a:r>
                        <a:rPr lang="es-EC" sz="1400">
                          <a:effectLst/>
                        </a:rPr>
                        <a:t>P.E. EN 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6667">
                <a:tc>
                  <a:txBody>
                    <a:bodyPr/>
                    <a:lstStyle/>
                    <a:p>
                      <a:pPr>
                        <a:lnSpc>
                          <a:spcPct val="150000"/>
                        </a:lnSpc>
                        <a:spcAft>
                          <a:spcPts val="0"/>
                        </a:spcAft>
                      </a:pPr>
                      <a:r>
                        <a:rPr lang="es-EC" sz="1400">
                          <a:effectLst/>
                        </a:rPr>
                        <a:t>RELACIÓN C/B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$ 1,23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$ 1,20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0794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772" y="7259"/>
            <a:ext cx="8686801" cy="1066800"/>
          </a:xfrm>
        </p:spPr>
        <p:txBody>
          <a:bodyPr/>
          <a:lstStyle/>
          <a:p>
            <a:r>
              <a:rPr lang="es-EC" dirty="0" smtClean="0"/>
              <a:t>Objetivos Financieros</a:t>
            </a:r>
            <a:endParaRPr lang="es-EC" dirty="0"/>
          </a:p>
        </p:txBody>
      </p:sp>
      <p:graphicFrame>
        <p:nvGraphicFramePr>
          <p:cNvPr id="3" name="Diagrama 2"/>
          <p:cNvGraphicFramePr/>
          <p:nvPr>
            <p:extLst>
              <p:ext uri="{D42A27DB-BD31-4B8C-83A1-F6EECF244321}">
                <p14:modId xmlns:p14="http://schemas.microsoft.com/office/powerpoint/2010/main" val="692873995"/>
              </p:ext>
            </p:extLst>
          </p:nvPr>
        </p:nvGraphicFramePr>
        <p:xfrm>
          <a:off x="1989956" y="119675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97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3" name="Marcador de contenido 2"/>
          <p:cNvSpPr>
            <a:spLocks noGrp="1"/>
          </p:cNvSpPr>
          <p:nvPr>
            <p:ph idx="1"/>
          </p:nvPr>
        </p:nvSpPr>
        <p:spPr>
          <a:xfrm>
            <a:off x="1065212" y="1828800"/>
            <a:ext cx="8686801" cy="455252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lvl="0"/>
            <a:r>
              <a:rPr lang="es-EC" dirty="0"/>
              <a:t>La empresa cuenta con una gran fortaleza que es que se forjó bajo la Ley de Economía Popular y Solidaria, además la empresa estará apoyada por la asociación de arroceros del cantón Macará, la ley permitirá ofertar al estado el producto con una ventaja sobre los competidores que se presenten.</a:t>
            </a:r>
          </a:p>
          <a:p>
            <a:pPr lvl="0"/>
            <a:r>
              <a:rPr lang="es-EC" dirty="0"/>
              <a:t>El mercado potencia gracias a las EPS se conforma con todos los niños de escuelas fiscales, que juntos forman un mercado potencial muy amplio con que brindará la oportunidad de vender todo el producto que se fabrique y distribuya.</a:t>
            </a:r>
          </a:p>
          <a:p>
            <a:pPr lvl="0"/>
            <a:r>
              <a:rPr lang="es-EC" dirty="0"/>
              <a:t>La materia prima que se puede obtener del cantón en cuanto al mango se refiere, es muy amplia, puesto que cada planta posee una cantidad de unidades significativa, pero según la demanda establecida, esta cantidad no abastece al mercado potencial de la provincia de Loja.  </a:t>
            </a:r>
          </a:p>
          <a:p>
            <a:pPr lvl="0"/>
            <a:r>
              <a:rPr lang="es-EC" dirty="0"/>
              <a:t>La rentabilidad los dos proyectos generarían ingresos para el agricultor, pero el que mejoraría de mayor manera la economía de los agricultores del cantón es la empresa con procesamiento de mango. El presupuesto para ambos proyectos se diferencia básicamente por la maquinaria para el procesamiento y la adecuación del local.</a:t>
            </a:r>
          </a:p>
          <a:p>
            <a:pPr lvl="0"/>
            <a:r>
              <a:rPr lang="es-EC" dirty="0"/>
              <a:t>El mejor lugar para la ubicación de la empresa en el sur de la ciudad, por la cercanía de los productores más grandes y facilidad de acceso, el lugar cuenta con el espacio necesario, tanto para arrendar el local, como para en un futuro construir un local propio.</a:t>
            </a:r>
          </a:p>
          <a:p>
            <a:endParaRPr lang="es-EC" dirty="0"/>
          </a:p>
        </p:txBody>
      </p:sp>
    </p:spTree>
    <p:extLst>
      <p:ext uri="{BB962C8B-B14F-4D97-AF65-F5344CB8AC3E}">
        <p14:creationId xmlns:p14="http://schemas.microsoft.com/office/powerpoint/2010/main" val="400348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a:t>
            </a:r>
            <a:endParaRPr lang="es-EC" dirty="0"/>
          </a:p>
        </p:txBody>
      </p:sp>
      <p:sp>
        <p:nvSpPr>
          <p:cNvPr id="3" name="Marcador de contenido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lvl="0"/>
            <a:r>
              <a:rPr lang="es-EC" dirty="0"/>
              <a:t>Capacitar a los agricultores con personal profesional, para que mejoren su producción y manejo de recursos al momento de sembrar y cosechar el producto.</a:t>
            </a:r>
          </a:p>
          <a:p>
            <a:pPr lvl="0"/>
            <a:r>
              <a:rPr lang="es-EC" dirty="0"/>
              <a:t>Se recomienda la creación de la empresa ya que se ha visto su viabilidad tanto en el corto como en el largo plazo, para que contribuya al progreso económico y social del cantón.</a:t>
            </a:r>
          </a:p>
          <a:p>
            <a:pPr lvl="0"/>
            <a:r>
              <a:rPr lang="es-EC" dirty="0"/>
              <a:t>Estudiar la posibilidad de adquirir productos de otros cantones para incrementar la oferta, puesto que la demanda como se indico es notable. Y a su vez al ofrecer frutas de temporada como desayuno a los niños y jóvenes del cada cantón o provincia, se reducirá el desperdicio de frutas e incrementaran los ingresos de los agricultores que produzcan estas frutas</a:t>
            </a:r>
            <a:r>
              <a:rPr lang="es-EC" dirty="0" smtClean="0"/>
              <a:t>.</a:t>
            </a:r>
            <a:endParaRPr lang="es-EC" dirty="0"/>
          </a:p>
        </p:txBody>
      </p:sp>
    </p:spTree>
    <p:extLst>
      <p:ext uri="{BB962C8B-B14F-4D97-AF65-F5344CB8AC3E}">
        <p14:creationId xmlns:p14="http://schemas.microsoft.com/office/powerpoint/2010/main" val="299254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mages.rapgenius.com/4c5a356facbc1c3f6903ee0050581aa9.960x440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80" y="5001508"/>
            <a:ext cx="7128792" cy="18564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d.keepcalm-o-matic.co.uk/i/keep-calm-and-gracias-por-su-atencion-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235" y="304590"/>
            <a:ext cx="5715000" cy="469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8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116632"/>
            <a:ext cx="8686801" cy="1066800"/>
          </a:xfrm>
        </p:spPr>
        <p:txBody>
          <a:bodyPr>
            <a:normAutofit/>
          </a:bodyPr>
          <a:lstStyle/>
          <a:p>
            <a:pPr algn="l" defTabSz="914400">
              <a:spcBef>
                <a:spcPts val="0"/>
              </a:spcBef>
              <a:buNone/>
            </a:pPr>
            <a:r>
              <a:rPr lang="es-ES" sz="3600" b="1" i="0" dirty="0" smtClean="0">
                <a:solidFill>
                  <a:srgbClr val="00AEEF"/>
                </a:solidFill>
                <a:latin typeface="Franklin Gothic Medium"/>
                <a:ea typeface="+mj-ea"/>
                <a:cs typeface="+mj-cs"/>
              </a:rPr>
              <a:t>Antecedentes</a:t>
            </a:r>
            <a:endParaRPr lang="es-ES" sz="3600" b="1" i="0" dirty="0">
              <a:solidFill>
                <a:srgbClr val="00AEEF"/>
              </a:solidFill>
              <a:latin typeface="Franklin Gothic Medium"/>
              <a:ea typeface="+mj-ea"/>
              <a:cs typeface="+mj-cs"/>
            </a:endParaRPr>
          </a:p>
        </p:txBody>
      </p:sp>
      <p:graphicFrame>
        <p:nvGraphicFramePr>
          <p:cNvPr id="4" name="Diagrama 3"/>
          <p:cNvGraphicFramePr/>
          <p:nvPr>
            <p:extLst>
              <p:ext uri="{D42A27DB-BD31-4B8C-83A1-F6EECF244321}">
                <p14:modId xmlns:p14="http://schemas.microsoft.com/office/powerpoint/2010/main" val="1790330247"/>
              </p:ext>
            </p:extLst>
          </p:nvPr>
        </p:nvGraphicFramePr>
        <p:xfrm>
          <a:off x="2349996" y="1052736"/>
          <a:ext cx="7560839"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http://www.mancomunidadbosqueseco.gob.ec/wp-content/gallery/macara/arrocer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27" y="2314418"/>
            <a:ext cx="2701131" cy="2893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anuncios.mitula.net/vendo_finca_9675968731170227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4772" y="2204864"/>
            <a:ext cx="2701131" cy="289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533400"/>
            <a:ext cx="9144000" cy="1066800"/>
          </a:xfrm>
        </p:spPr>
        <p:txBody>
          <a:bodyPr>
            <a:normAutofit/>
          </a:bodyPr>
          <a:lstStyle/>
          <a:p>
            <a:pPr algn="l" defTabSz="914400">
              <a:spcBef>
                <a:spcPts val="0"/>
              </a:spcBef>
              <a:buNone/>
            </a:pPr>
            <a:r>
              <a:rPr lang="es-ES" sz="3600" b="1" i="0" dirty="0" smtClean="0">
                <a:solidFill>
                  <a:srgbClr val="00AEEF"/>
                </a:solidFill>
                <a:latin typeface="Franklin Gothic Medium"/>
                <a:ea typeface="+mj-ea"/>
                <a:cs typeface="+mj-cs"/>
              </a:rPr>
              <a:t>Producción del Cantón</a:t>
            </a:r>
            <a:endParaRPr lang="es-ES" sz="3600" b="1" i="0" dirty="0">
              <a:solidFill>
                <a:srgbClr val="00AEEF"/>
              </a:solidFill>
              <a:latin typeface="Franklin Gothic Medium"/>
              <a:ea typeface="+mj-ea"/>
              <a:cs typeface="+mj-cs"/>
            </a:endParaRPr>
          </a:p>
        </p:txBody>
      </p:sp>
      <p:pic>
        <p:nvPicPr>
          <p:cNvPr id="4" name="Picture 2" descr="http://st-listas.20minutos.es/images/2012-09/342944/3709218_640px.jpg?1347672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2039" y="4769768"/>
            <a:ext cx="156678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5" name="Tabla 4"/>
          <p:cNvGraphicFramePr>
            <a:graphicFrameLocks noGrp="1"/>
          </p:cNvGraphicFramePr>
          <p:nvPr>
            <p:extLst>
              <p:ext uri="{D42A27DB-BD31-4B8C-83A1-F6EECF244321}">
                <p14:modId xmlns:p14="http://schemas.microsoft.com/office/powerpoint/2010/main" val="1571420717"/>
              </p:ext>
            </p:extLst>
          </p:nvPr>
        </p:nvGraphicFramePr>
        <p:xfrm>
          <a:off x="1244400" y="1775938"/>
          <a:ext cx="8328425" cy="4677393"/>
        </p:xfrm>
        <a:graphic>
          <a:graphicData uri="http://schemas.openxmlformats.org/drawingml/2006/table">
            <a:tbl>
              <a:tblPr firstRow="1" firstCol="1" bandRow="1">
                <a:tableStyleId>{5C22544A-7EE6-4342-B048-85BDC9FD1C3A}</a:tableStyleId>
              </a:tblPr>
              <a:tblGrid>
                <a:gridCol w="1828922"/>
                <a:gridCol w="1419164"/>
                <a:gridCol w="1788946"/>
                <a:gridCol w="1532430"/>
                <a:gridCol w="1758963"/>
              </a:tblGrid>
              <a:tr h="608795">
                <a:tc>
                  <a:txBody>
                    <a:bodyPr/>
                    <a:lstStyle/>
                    <a:p>
                      <a:pPr algn="just">
                        <a:lnSpc>
                          <a:spcPct val="150000"/>
                        </a:lnSpc>
                        <a:spcAft>
                          <a:spcPts val="0"/>
                        </a:spcAft>
                      </a:pPr>
                      <a:r>
                        <a:rPr lang="es-EC" sz="1200" dirty="0">
                          <a:effectLst/>
                        </a:rPr>
                        <a:t>CULTIVO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SIEMBRA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COSECHA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CRECIMIENTO VEGETAL (DÍAS)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OBSERVACIONES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MAÍZ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enero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junio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bajo riego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enero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abril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temporal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ARROZ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enero-febrero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abril-mayo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temporal y riego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Junio-julio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Noviembre-diciembre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bajo riego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FREJOL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enero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junio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temporal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611514">
                <a:tc>
                  <a:txBody>
                    <a:bodyPr/>
                    <a:lstStyle/>
                    <a:p>
                      <a:pPr algn="just">
                        <a:lnSpc>
                          <a:spcPct val="150000"/>
                        </a:lnSpc>
                        <a:spcAft>
                          <a:spcPts val="0"/>
                        </a:spcAft>
                      </a:pPr>
                      <a:r>
                        <a:rPr lang="es-EC" sz="1200">
                          <a:effectLst/>
                        </a:rPr>
                        <a:t>CAFÉ</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enero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desde mayo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perenne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secano bajo sombra o bajo riego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407675">
                <a:tc>
                  <a:txBody>
                    <a:bodyPr/>
                    <a:lstStyle/>
                    <a:p>
                      <a:pPr algn="just">
                        <a:lnSpc>
                          <a:spcPct val="150000"/>
                        </a:lnSpc>
                        <a:spcAft>
                          <a:spcPts val="0"/>
                        </a:spcAft>
                      </a:pPr>
                      <a:r>
                        <a:rPr lang="es-EC" sz="1200">
                          <a:effectLst/>
                        </a:rPr>
                        <a:t>MANÍ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febrero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junio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riego complementario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agosto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noviembre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bajo riego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CAÑA DE AZÚCAR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cualquier tiempo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cualquier tiempo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365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bajo riego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407675">
                <a:tc>
                  <a:txBody>
                    <a:bodyPr/>
                    <a:lstStyle/>
                    <a:p>
                      <a:pPr algn="just">
                        <a:lnSpc>
                          <a:spcPct val="150000"/>
                        </a:lnSpc>
                        <a:spcAft>
                          <a:spcPts val="0"/>
                        </a:spcAft>
                      </a:pPr>
                      <a:r>
                        <a:rPr lang="es-EC" sz="1200">
                          <a:effectLst/>
                        </a:rPr>
                        <a:t>YUCA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septiembre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mayo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270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riego complementario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CEBOLLA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abril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junio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120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riego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r h="293526">
                <a:tc>
                  <a:txBody>
                    <a:bodyPr/>
                    <a:lstStyle/>
                    <a:p>
                      <a:pPr algn="just">
                        <a:lnSpc>
                          <a:spcPct val="150000"/>
                        </a:lnSpc>
                        <a:spcAft>
                          <a:spcPts val="0"/>
                        </a:spcAft>
                      </a:pPr>
                      <a:r>
                        <a:rPr lang="es-EC" sz="1200">
                          <a:effectLst/>
                        </a:rPr>
                        <a:t>MANGO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cualquier tiempo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dirty="0">
                          <a:effectLst/>
                        </a:rPr>
                        <a:t>diciembre-enero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a:effectLst/>
                        </a:rPr>
                        <a:t>perenne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c>
                  <a:txBody>
                    <a:bodyPr/>
                    <a:lstStyle/>
                    <a:p>
                      <a:pPr algn="just">
                        <a:lnSpc>
                          <a:spcPct val="150000"/>
                        </a:lnSpc>
                        <a:spcAft>
                          <a:spcPts val="0"/>
                        </a:spcAft>
                      </a:pPr>
                      <a:r>
                        <a:rPr lang="es-EC" sz="1200" dirty="0">
                          <a:effectLst/>
                        </a:rPr>
                        <a:t> Riego y temporal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51" marR="65751" marT="0" marB="0"/>
                </a:tc>
              </a:tr>
            </a:tbl>
          </a:graphicData>
        </a:graphic>
      </p:graphicFrame>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7259"/>
            <a:ext cx="8686801" cy="829453"/>
          </a:xfrm>
        </p:spPr>
        <p:txBody>
          <a:bodyPr>
            <a:normAutofit/>
          </a:bodyPr>
          <a:lstStyle/>
          <a:p>
            <a:pPr algn="l" defTabSz="914400">
              <a:spcBef>
                <a:spcPts val="0"/>
              </a:spcBef>
              <a:buNone/>
            </a:pPr>
            <a:r>
              <a:rPr lang="es-ES" sz="3600" b="1" i="0" dirty="0" smtClean="0">
                <a:solidFill>
                  <a:srgbClr val="00AEEF"/>
                </a:solidFill>
                <a:latin typeface="Franklin Gothic Medium"/>
                <a:ea typeface="+mj-ea"/>
                <a:cs typeface="+mj-cs"/>
              </a:rPr>
              <a:t>Justificación</a:t>
            </a:r>
            <a:r>
              <a:rPr lang="es-ES" dirty="0" smtClean="0">
                <a:solidFill>
                  <a:srgbClr val="00AEEF"/>
                </a:solidFill>
                <a:latin typeface="Franklin Gothic Medium"/>
              </a:rPr>
              <a:t> </a:t>
            </a:r>
            <a:endParaRPr lang="es-ES" sz="3600" b="1" i="0" dirty="0">
              <a:solidFill>
                <a:srgbClr val="00AEEF"/>
              </a:solidFill>
              <a:latin typeface="Franklin Gothic Medium"/>
              <a:ea typeface="+mj-ea"/>
              <a:cs typeface="+mj-cs"/>
            </a:endParaRP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89606906"/>
              </p:ext>
            </p:extLst>
          </p:nvPr>
        </p:nvGraphicFramePr>
        <p:xfrm>
          <a:off x="3934172" y="1616325"/>
          <a:ext cx="3960439"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http://geoportal.inigemm.gob.ec/wp-content/themes/geoportal/images/logotipo-marca-pai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812" y="1052736"/>
            <a:ext cx="2676101" cy="16056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elsol.com.bo/images/Noticias/11-4-21/enlatado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10836" y="836712"/>
            <a:ext cx="1754186" cy="209067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diegoponcearquitectos.com/dpa/uploads/Acopio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8565" y="3861048"/>
            <a:ext cx="2916293" cy="143986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encrypted-tbn2.gstatic.com/images?q=tbn:ANd9GcShW4o51HL4zCxjQNPADxCWILmJCFc1Q40KI2ceBjqhtfS0FDI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8530" y="5096359"/>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impulsonews.net/wp-content/uploads/2015/01/trabaj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5369" y="3475752"/>
            <a:ext cx="2854544" cy="16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desarrollosocial.gob.ec/wp-content/uploads/2013/02/eps_encabezado1.jpg"/>
          <p:cNvPicPr>
            <a:picLocks noChangeAspect="1" noChangeArrowheads="1"/>
          </p:cNvPicPr>
          <p:nvPr/>
        </p:nvPicPr>
        <p:blipFill rotWithShape="1">
          <a:blip r:embed="rId2">
            <a:extLst>
              <a:ext uri="{28A0092B-C50C-407E-A947-70E740481C1C}">
                <a14:useLocalDpi xmlns:a14="http://schemas.microsoft.com/office/drawing/2010/main" val="0"/>
              </a:ext>
            </a:extLst>
          </a:blip>
          <a:srcRect r="35201"/>
          <a:stretch/>
        </p:blipFill>
        <p:spPr bwMode="auto">
          <a:xfrm>
            <a:off x="7591773" y="1916832"/>
            <a:ext cx="432048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andes.info.ec/sites/default/files/styles/large/public/field/image/ECOMOMIA%20POPULAR%20SOLIDARIA%20EDU.jpg?itok=Ry_Tioj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41168"/>
            <a:ext cx="3502123" cy="1916832"/>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2"/>
          <p:cNvSpPr>
            <a:spLocks noGrp="1"/>
          </p:cNvSpPr>
          <p:nvPr>
            <p:ph type="title"/>
          </p:nvPr>
        </p:nvSpPr>
        <p:spPr/>
        <p:txBody>
          <a:bodyPr>
            <a:normAutofit/>
          </a:bodyPr>
          <a:lstStyle/>
          <a:p>
            <a:pPr algn="l" defTabSz="914400">
              <a:spcBef>
                <a:spcPts val="0"/>
              </a:spcBef>
              <a:buNone/>
            </a:pPr>
            <a:r>
              <a:rPr lang="es-ES" dirty="0" smtClean="0">
                <a:solidFill>
                  <a:srgbClr val="00AEEF"/>
                </a:solidFill>
                <a:latin typeface="Franklin Gothic Medium"/>
              </a:rPr>
              <a:t>Ley de Economía Popular y Solidaria</a:t>
            </a:r>
            <a:endParaRPr lang="es-ES" sz="3600" b="1" i="0" dirty="0">
              <a:solidFill>
                <a:srgbClr val="00AEEF"/>
              </a:solidFill>
              <a:latin typeface="Franklin Gothic Medium"/>
              <a:ea typeface="+mj-ea"/>
              <a:cs typeface="+mj-cs"/>
            </a:endParaRPr>
          </a:p>
        </p:txBody>
      </p:sp>
      <p:pic>
        <p:nvPicPr>
          <p:cNvPr id="5" name="Picture 2" descr="http://st-listas.20minutos.es/images/2012-09/342944/3709218_640px.jpg?13476726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2039" y="4769768"/>
            <a:ext cx="156678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4" name="Marcador de contenido 3"/>
          <p:cNvGraphicFramePr>
            <a:graphicFrameLocks noGrp="1"/>
          </p:cNvGraphicFramePr>
          <p:nvPr>
            <p:ph sz="half" idx="1"/>
            <p:extLst>
              <p:ext uri="{D42A27DB-BD31-4B8C-83A1-F6EECF244321}">
                <p14:modId xmlns:p14="http://schemas.microsoft.com/office/powerpoint/2010/main" val="2113212799"/>
              </p:ext>
            </p:extLst>
          </p:nvPr>
        </p:nvGraphicFramePr>
        <p:xfrm>
          <a:off x="1097704" y="1844824"/>
          <a:ext cx="8957148"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Análisis de las cinco fuerzas de Porter </a:t>
            </a:r>
            <a:endParaRPr lang="es-EC"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791253805"/>
              </p:ext>
            </p:extLst>
          </p:nvPr>
        </p:nvGraphicFramePr>
        <p:xfrm>
          <a:off x="1065213" y="1828800"/>
          <a:ext cx="8629599"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58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188640"/>
            <a:ext cx="8686801" cy="1066800"/>
          </a:xfrm>
        </p:spPr>
        <p:txBody>
          <a:bodyPr/>
          <a:lstStyle/>
          <a:p>
            <a:r>
              <a:rPr lang="es-EC" dirty="0" smtClean="0"/>
              <a:t>FODA ESTRATEGIAS</a:t>
            </a:r>
            <a:endParaRPr lang="es-EC" dirty="0"/>
          </a:p>
        </p:txBody>
      </p:sp>
      <p:pic>
        <p:nvPicPr>
          <p:cNvPr id="5126" name="Picture 6" descr="http://4.bp.blogspot.com/-Dy51-HN0z_E/UMTyiXl4vBI/AAAAAAAADxI/O4VYF3xXWCQ/s351/descentraliz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756" y="166936"/>
            <a:ext cx="28575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listas.20minutos.es/images/2012-09/342944/3709218_640px.jpg?13476726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65104"/>
            <a:ext cx="1125861" cy="2339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Marcador de contenido 4"/>
          <p:cNvGraphicFramePr>
            <a:graphicFrameLocks noGrp="1"/>
          </p:cNvGraphicFramePr>
          <p:nvPr>
            <p:ph sz="half" idx="1"/>
            <p:extLst>
              <p:ext uri="{D42A27DB-BD31-4B8C-83A1-F6EECF244321}">
                <p14:modId xmlns:p14="http://schemas.microsoft.com/office/powerpoint/2010/main" val="4286935103"/>
              </p:ext>
            </p:extLst>
          </p:nvPr>
        </p:nvGraphicFramePr>
        <p:xfrm>
          <a:off x="1065213" y="1277144"/>
          <a:ext cx="9565703" cy="5580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3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5882"/>
            <a:ext cx="8686800" cy="752617"/>
          </a:xfrm>
        </p:spPr>
        <p:txBody>
          <a:bodyPr/>
          <a:lstStyle/>
          <a:p>
            <a:r>
              <a:rPr lang="es-EC" dirty="0" smtClean="0"/>
              <a:t>Oferta</a:t>
            </a:r>
            <a:endParaRPr lang="es-EC" dirty="0"/>
          </a:p>
        </p:txBody>
      </p:sp>
      <p:pic>
        <p:nvPicPr>
          <p:cNvPr id="4" name="Picture 2" descr="http://st-listas.20minutos.es/images/2012-09/342944/3709218_640px.jpg?1347672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981" y="1305200"/>
            <a:ext cx="2004738" cy="2379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3" name="Diagrama 2"/>
          <p:cNvGraphicFramePr/>
          <p:nvPr>
            <p:extLst>
              <p:ext uri="{D42A27DB-BD31-4B8C-83A1-F6EECF244321}">
                <p14:modId xmlns:p14="http://schemas.microsoft.com/office/powerpoint/2010/main" val="1304208850"/>
              </p:ext>
            </p:extLst>
          </p:nvPr>
        </p:nvGraphicFramePr>
        <p:xfrm>
          <a:off x="2972277" y="1221673"/>
          <a:ext cx="7015270" cy="5566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http://www.zonu.com/images/500X0/2011-11-04-14837/Cantones-de-Loja-2011.png"/>
          <p:cNvPicPr/>
          <p:nvPr/>
        </p:nvPicPr>
        <p:blipFill>
          <a:blip r:embed="rId8">
            <a:extLst>
              <a:ext uri="{28A0092B-C50C-407E-A947-70E740481C1C}">
                <a14:useLocalDpi xmlns:a14="http://schemas.microsoft.com/office/drawing/2010/main" val="0"/>
              </a:ext>
            </a:extLst>
          </a:blip>
          <a:srcRect/>
          <a:stretch>
            <a:fillRect/>
          </a:stretch>
        </p:blipFill>
        <p:spPr bwMode="auto">
          <a:xfrm>
            <a:off x="0" y="1305200"/>
            <a:ext cx="2775738" cy="2555848"/>
          </a:xfrm>
          <a:prstGeom prst="rect">
            <a:avLst/>
          </a:prstGeom>
          <a:noFill/>
          <a:ln>
            <a:noFill/>
          </a:ln>
        </p:spPr>
      </p:pic>
      <p:pic>
        <p:nvPicPr>
          <p:cNvPr id="6" name="Imagen 5" descr="http://2.bp.blogspot.com/-KkxFdtPZxWE/UcDbSBBiBoI/AAAAAAAAA14/0y2opHKH2a0/s1600/300px-12lojacmacaraparr.gif"/>
          <p:cNvPicPr/>
          <p:nvPr/>
        </p:nvPicPr>
        <p:blipFill>
          <a:blip r:embed="rId9">
            <a:extLst>
              <a:ext uri="{28A0092B-C50C-407E-A947-70E740481C1C}">
                <a14:useLocalDpi xmlns:a14="http://schemas.microsoft.com/office/drawing/2010/main" val="0"/>
              </a:ext>
            </a:extLst>
          </a:blip>
          <a:srcRect/>
          <a:stretch>
            <a:fillRect/>
          </a:stretch>
        </p:blipFill>
        <p:spPr bwMode="auto">
          <a:xfrm>
            <a:off x="0" y="4089303"/>
            <a:ext cx="2775738" cy="2768697"/>
          </a:xfrm>
          <a:prstGeom prst="rect">
            <a:avLst/>
          </a:prstGeom>
          <a:noFill/>
          <a:ln>
            <a:noFill/>
          </a:ln>
        </p:spPr>
      </p:pic>
      <p:pic>
        <p:nvPicPr>
          <p:cNvPr id="1026" name="Picture 2" descr="https://encrypted-tbn1.gstatic.com/images?q=tbn:ANd9GcS-leGQ3PRWjfPnMeJzd7KI0iEvKf8c1AvzGBhQu7NgKC-WE6Yj"/>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0314" y="4277395"/>
            <a:ext cx="2010572" cy="239251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0223320" y="769730"/>
            <a:ext cx="1512168" cy="369332"/>
          </a:xfrm>
          <a:prstGeom prst="rect">
            <a:avLst/>
          </a:prstGeom>
          <a:noFill/>
        </p:spPr>
        <p:txBody>
          <a:bodyPr wrap="square" rtlCol="0">
            <a:spAutoFit/>
          </a:bodyPr>
          <a:lstStyle/>
          <a:p>
            <a:r>
              <a:rPr lang="es-EC" dirty="0" smtClean="0"/>
              <a:t>60%</a:t>
            </a:r>
            <a:endParaRPr lang="es-EC" dirty="0"/>
          </a:p>
        </p:txBody>
      </p:sp>
      <p:sp>
        <p:nvSpPr>
          <p:cNvPr id="9" name="CuadroTexto 8"/>
          <p:cNvSpPr txBox="1"/>
          <p:nvPr/>
        </p:nvSpPr>
        <p:spPr>
          <a:xfrm>
            <a:off x="10223320" y="3796239"/>
            <a:ext cx="1512168" cy="369332"/>
          </a:xfrm>
          <a:prstGeom prst="rect">
            <a:avLst/>
          </a:prstGeom>
          <a:noFill/>
        </p:spPr>
        <p:txBody>
          <a:bodyPr wrap="square" rtlCol="0">
            <a:spAutoFit/>
          </a:bodyPr>
          <a:lstStyle/>
          <a:p>
            <a:r>
              <a:rPr lang="es-EC" dirty="0"/>
              <a:t>4</a:t>
            </a:r>
            <a:r>
              <a:rPr lang="es-EC" dirty="0" smtClean="0"/>
              <a:t>0%</a:t>
            </a:r>
            <a:endParaRPr lang="es-EC" dirty="0"/>
          </a:p>
        </p:txBody>
      </p:sp>
    </p:spTree>
    <p:extLst>
      <p:ext uri="{BB962C8B-B14F-4D97-AF65-F5344CB8AC3E}">
        <p14:creationId xmlns:p14="http://schemas.microsoft.com/office/powerpoint/2010/main" val="4131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182A0E-7F17-4A86-A7C5-8846F54E4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contraste empresarial (panorámica)</Template>
  <TotalTime>0</TotalTime>
  <Words>2910</Words>
  <Application>Microsoft Office PowerPoint</Application>
  <PresentationFormat>Personalizado</PresentationFormat>
  <Paragraphs>966</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Cambria Math</vt:lpstr>
      <vt:lpstr>Franklin Gothic Medium</vt:lpstr>
      <vt:lpstr>Times New Roman</vt:lpstr>
      <vt:lpstr>Business Contrast 16x9</vt:lpstr>
      <vt:lpstr>DEPARTAMENTO DE CIENCIAS ECONÓMICAS  ADMINISTRATIVAS Y DEL COMERCIO   CARRERA DE INGENIERÍA COMERCIAL </vt:lpstr>
      <vt:lpstr>CONTENIDOS</vt:lpstr>
      <vt:lpstr>Antecedentes</vt:lpstr>
      <vt:lpstr>Producción del Cantón</vt:lpstr>
      <vt:lpstr>Justificación </vt:lpstr>
      <vt:lpstr>Ley de Economía Popular y Solidaria</vt:lpstr>
      <vt:lpstr>Análisis de las cinco fuerzas de Porter </vt:lpstr>
      <vt:lpstr>FODA ESTRATEGIAS</vt:lpstr>
      <vt:lpstr>Oferta</vt:lpstr>
      <vt:lpstr>Demanda </vt:lpstr>
      <vt:lpstr>Tamaño y localización del Proyecto</vt:lpstr>
      <vt:lpstr>Métodos de Investigación </vt:lpstr>
      <vt:lpstr>Presentación de PowerPoint</vt:lpstr>
      <vt:lpstr>Análisis de la Encuesta </vt:lpstr>
      <vt:lpstr>Presentación de PowerPoint</vt:lpstr>
      <vt:lpstr>Estudio Financiero</vt:lpstr>
      <vt:lpstr>Flujo de Caja sin Procesamiento </vt:lpstr>
      <vt:lpstr>Flujo de Caja con Procesamiento</vt:lpstr>
      <vt:lpstr>Tendencia del precio del mango </vt:lpstr>
      <vt:lpstr>Comparación con procesamiento y sin procesamiento</vt:lpstr>
      <vt:lpstr>Objetivos Financieros</vt:lpstr>
      <vt:lpstr>Conclusiones </vt:lpstr>
      <vt:lpstr>Recomendaciones </vt:lpstr>
      <vt:lpstr>Presentación de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2015-10-18T21:30:35Z</dcterms:created>
  <dcterms:modified xsi:type="dcterms:W3CDTF">2015-10-22T21:06:41Z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