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1">
  <p:sldMasterIdLst>
    <p:sldMasterId id="2147483648" r:id="rId1"/>
    <p:sldMasterId id="2147483661" r:id="rId2"/>
  </p:sldMasterIdLst>
  <p:notesMasterIdLst>
    <p:notesMasterId r:id="rId34"/>
  </p:notesMasterIdLst>
  <p:sldIdLst>
    <p:sldId id="257" r:id="rId3"/>
    <p:sldId id="304" r:id="rId4"/>
    <p:sldId id="306" r:id="rId5"/>
    <p:sldId id="308" r:id="rId6"/>
    <p:sldId id="322" r:id="rId7"/>
    <p:sldId id="323" r:id="rId8"/>
    <p:sldId id="326" r:id="rId9"/>
    <p:sldId id="307" r:id="rId10"/>
    <p:sldId id="328" r:id="rId11"/>
    <p:sldId id="331" r:id="rId12"/>
    <p:sldId id="329" r:id="rId13"/>
    <p:sldId id="332" r:id="rId14"/>
    <p:sldId id="333" r:id="rId15"/>
    <p:sldId id="334" r:id="rId16"/>
    <p:sldId id="335" r:id="rId17"/>
    <p:sldId id="336" r:id="rId18"/>
    <p:sldId id="338" r:id="rId19"/>
    <p:sldId id="337" r:id="rId20"/>
    <p:sldId id="316" r:id="rId21"/>
    <p:sldId id="339" r:id="rId22"/>
    <p:sldId id="340" r:id="rId23"/>
    <p:sldId id="341" r:id="rId24"/>
    <p:sldId id="342" r:id="rId25"/>
    <p:sldId id="343" r:id="rId26"/>
    <p:sldId id="344" r:id="rId27"/>
    <p:sldId id="345" r:id="rId28"/>
    <p:sldId id="346" r:id="rId29"/>
    <p:sldId id="351" r:id="rId30"/>
    <p:sldId id="347" r:id="rId31"/>
    <p:sldId id="349" r:id="rId32"/>
    <p:sldId id="348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2FB525"/>
    <a:srgbClr val="FF3300"/>
    <a:srgbClr val="1E9679"/>
    <a:srgbClr val="1080B8"/>
    <a:srgbClr val="424A98"/>
    <a:srgbClr val="020238"/>
    <a:srgbClr val="35B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Estilo oscuro 1 - Énfasis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3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6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699F01-D662-4104-AAF2-4394CADAF848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E8377B1C-BECC-48B7-A61F-08C5B8A4A9F8}">
      <dgm:prSet phldrT="[Texto]"/>
      <dgm:spPr/>
      <dgm:t>
        <a:bodyPr/>
        <a:lstStyle/>
        <a:p>
          <a:r>
            <a:rPr lang="es-419" b="1" dirty="0" smtClean="0">
              <a:solidFill>
                <a:schemeClr val="bg1"/>
              </a:solidFill>
            </a:rPr>
            <a:t>Efluente lácteo</a:t>
          </a:r>
          <a:endParaRPr lang="es-EC" b="1" dirty="0">
            <a:solidFill>
              <a:schemeClr val="bg1"/>
            </a:solidFill>
          </a:endParaRPr>
        </a:p>
      </dgm:t>
    </dgm:pt>
    <dgm:pt modelId="{DEF66FCD-BD9B-4817-B221-4ECDCCE78B18}" type="parTrans" cxnId="{7E8C4D26-1C6E-4139-85EF-10E55A51D8E3}">
      <dgm:prSet/>
      <dgm:spPr/>
      <dgm:t>
        <a:bodyPr/>
        <a:lstStyle/>
        <a:p>
          <a:endParaRPr lang="es-EC"/>
        </a:p>
      </dgm:t>
    </dgm:pt>
    <dgm:pt modelId="{54997FDC-96D3-43E0-90A1-680C94511DE2}" type="sibTrans" cxnId="{7E8C4D26-1C6E-4139-85EF-10E55A51D8E3}">
      <dgm:prSet/>
      <dgm:spPr/>
      <dgm:t>
        <a:bodyPr/>
        <a:lstStyle/>
        <a:p>
          <a:endParaRPr lang="es-EC"/>
        </a:p>
      </dgm:t>
    </dgm:pt>
    <dgm:pt modelId="{1C83F91A-DAE3-40F1-B572-A7110D34818C}">
      <dgm:prSet phldrT="[Texto]"/>
      <dgm:spPr/>
      <dgm:t>
        <a:bodyPr/>
        <a:lstStyle/>
        <a:p>
          <a:r>
            <a:rPr lang="es-419" dirty="0" smtClean="0">
              <a:solidFill>
                <a:srgbClr val="FFC000"/>
              </a:solidFill>
            </a:rPr>
            <a:t>Compuestos de la leche </a:t>
          </a:r>
          <a:endParaRPr lang="es-EC" dirty="0">
            <a:solidFill>
              <a:srgbClr val="FFC000"/>
            </a:solidFill>
          </a:endParaRPr>
        </a:p>
      </dgm:t>
    </dgm:pt>
    <dgm:pt modelId="{C151649C-3F86-4E78-901A-406D026BB0C3}" type="parTrans" cxnId="{5A5A1707-C21D-4573-AE32-2030D45BD39C}">
      <dgm:prSet/>
      <dgm:spPr/>
      <dgm:t>
        <a:bodyPr/>
        <a:lstStyle/>
        <a:p>
          <a:endParaRPr lang="es-EC"/>
        </a:p>
      </dgm:t>
    </dgm:pt>
    <dgm:pt modelId="{6E6BF87D-278D-43F8-9609-4B6E21D5BCA5}" type="sibTrans" cxnId="{5A5A1707-C21D-4573-AE32-2030D45BD39C}">
      <dgm:prSet/>
      <dgm:spPr/>
      <dgm:t>
        <a:bodyPr/>
        <a:lstStyle/>
        <a:p>
          <a:endParaRPr lang="es-EC"/>
        </a:p>
      </dgm:t>
    </dgm:pt>
    <dgm:pt modelId="{48B8D0E3-F874-445F-A834-BE9AFC0DE7BD}">
      <dgm:prSet phldrT="[Texto]"/>
      <dgm:spPr/>
      <dgm:t>
        <a:bodyPr/>
        <a:lstStyle/>
        <a:p>
          <a:r>
            <a:rPr lang="es-419" dirty="0" smtClean="0"/>
            <a:t>Agua de limpieza y del proceso industrial</a:t>
          </a:r>
          <a:endParaRPr lang="es-EC" dirty="0"/>
        </a:p>
      </dgm:t>
    </dgm:pt>
    <dgm:pt modelId="{8BEE6845-20AC-4F3C-B09F-484CC3AE557F}" type="parTrans" cxnId="{718DFD7E-87BE-47D0-AE97-A7AF4204B6EB}">
      <dgm:prSet/>
      <dgm:spPr/>
      <dgm:t>
        <a:bodyPr/>
        <a:lstStyle/>
        <a:p>
          <a:endParaRPr lang="es-EC"/>
        </a:p>
      </dgm:t>
    </dgm:pt>
    <dgm:pt modelId="{C5790D90-EDA1-41CA-9D01-457049CD1CF3}" type="sibTrans" cxnId="{718DFD7E-87BE-47D0-AE97-A7AF4204B6EB}">
      <dgm:prSet/>
      <dgm:spPr/>
      <dgm:t>
        <a:bodyPr/>
        <a:lstStyle/>
        <a:p>
          <a:endParaRPr lang="es-EC"/>
        </a:p>
      </dgm:t>
    </dgm:pt>
    <dgm:pt modelId="{5D189F29-8F8F-45AC-9190-62A5C047EC2C}">
      <dgm:prSet phldrT="[Texto]"/>
      <dgm:spPr/>
      <dgm:t>
        <a:bodyPr/>
        <a:lstStyle/>
        <a:p>
          <a:r>
            <a:rPr lang="es-419" dirty="0" smtClean="0"/>
            <a:t>Microorganismos (aplicaciones)</a:t>
          </a:r>
          <a:endParaRPr lang="es-EC" dirty="0"/>
        </a:p>
      </dgm:t>
    </dgm:pt>
    <dgm:pt modelId="{5291BDFF-C673-4702-85DA-B870CB225B1E}" type="parTrans" cxnId="{92D8BA3F-C67D-45C5-8241-8F4CF83AC032}">
      <dgm:prSet/>
      <dgm:spPr/>
      <dgm:t>
        <a:bodyPr/>
        <a:lstStyle/>
        <a:p>
          <a:endParaRPr lang="es-EC"/>
        </a:p>
      </dgm:t>
    </dgm:pt>
    <dgm:pt modelId="{F0E70899-27FA-4440-B5A5-9BCAB666131F}" type="sibTrans" cxnId="{92D8BA3F-C67D-45C5-8241-8F4CF83AC032}">
      <dgm:prSet/>
      <dgm:spPr/>
      <dgm:t>
        <a:bodyPr/>
        <a:lstStyle/>
        <a:p>
          <a:endParaRPr lang="es-EC"/>
        </a:p>
      </dgm:t>
    </dgm:pt>
    <dgm:pt modelId="{02672F3E-F7AB-4579-9F40-00ACEBCD0C4E}" type="pres">
      <dgm:prSet presAssocID="{A7699F01-D662-4104-AAF2-4394CADAF84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24BBCB4A-2115-42B4-A641-4CEA4C4FE79D}" type="pres">
      <dgm:prSet presAssocID="{E8377B1C-BECC-48B7-A61F-08C5B8A4A9F8}" presName="node" presStyleLbl="node1" presStyleIdx="0" presStyleCnt="1" custLinFactNeighborX="98" custLinFactNeighborY="-2501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18DFD7E-87BE-47D0-AE97-A7AF4204B6EB}" srcId="{E8377B1C-BECC-48B7-A61F-08C5B8A4A9F8}" destId="{48B8D0E3-F874-445F-A834-BE9AFC0DE7BD}" srcOrd="1" destOrd="0" parTransId="{8BEE6845-20AC-4F3C-B09F-484CC3AE557F}" sibTransId="{C5790D90-EDA1-41CA-9D01-457049CD1CF3}"/>
    <dgm:cxn modelId="{96E3D8C6-C02B-455D-9E7C-DC94938F4914}" type="presOf" srcId="{A7699F01-D662-4104-AAF2-4394CADAF848}" destId="{02672F3E-F7AB-4579-9F40-00ACEBCD0C4E}" srcOrd="0" destOrd="0" presId="urn:microsoft.com/office/officeart/2005/8/layout/default"/>
    <dgm:cxn modelId="{82FBBDE0-1D35-46F0-8771-76F208C3D613}" type="presOf" srcId="{E8377B1C-BECC-48B7-A61F-08C5B8A4A9F8}" destId="{24BBCB4A-2115-42B4-A641-4CEA4C4FE79D}" srcOrd="0" destOrd="0" presId="urn:microsoft.com/office/officeart/2005/8/layout/default"/>
    <dgm:cxn modelId="{354E8534-E9DD-410A-B42D-39E2DE6D855C}" type="presOf" srcId="{48B8D0E3-F874-445F-A834-BE9AFC0DE7BD}" destId="{24BBCB4A-2115-42B4-A641-4CEA4C4FE79D}" srcOrd="0" destOrd="2" presId="urn:microsoft.com/office/officeart/2005/8/layout/default"/>
    <dgm:cxn modelId="{7E8C4D26-1C6E-4139-85EF-10E55A51D8E3}" srcId="{A7699F01-D662-4104-AAF2-4394CADAF848}" destId="{E8377B1C-BECC-48B7-A61F-08C5B8A4A9F8}" srcOrd="0" destOrd="0" parTransId="{DEF66FCD-BD9B-4817-B221-4ECDCCE78B18}" sibTransId="{54997FDC-96D3-43E0-90A1-680C94511DE2}"/>
    <dgm:cxn modelId="{3033E2A7-F470-47DF-A843-8A8A625EDCEE}" type="presOf" srcId="{1C83F91A-DAE3-40F1-B572-A7110D34818C}" destId="{24BBCB4A-2115-42B4-A641-4CEA4C4FE79D}" srcOrd="0" destOrd="1" presId="urn:microsoft.com/office/officeart/2005/8/layout/default"/>
    <dgm:cxn modelId="{653494A7-388D-4163-96B8-E9ED052E829C}" type="presOf" srcId="{5D189F29-8F8F-45AC-9190-62A5C047EC2C}" destId="{24BBCB4A-2115-42B4-A641-4CEA4C4FE79D}" srcOrd="0" destOrd="3" presId="urn:microsoft.com/office/officeart/2005/8/layout/default"/>
    <dgm:cxn modelId="{5A5A1707-C21D-4573-AE32-2030D45BD39C}" srcId="{E8377B1C-BECC-48B7-A61F-08C5B8A4A9F8}" destId="{1C83F91A-DAE3-40F1-B572-A7110D34818C}" srcOrd="0" destOrd="0" parTransId="{C151649C-3F86-4E78-901A-406D026BB0C3}" sibTransId="{6E6BF87D-278D-43F8-9609-4B6E21D5BCA5}"/>
    <dgm:cxn modelId="{92D8BA3F-C67D-45C5-8241-8F4CF83AC032}" srcId="{E8377B1C-BECC-48B7-A61F-08C5B8A4A9F8}" destId="{5D189F29-8F8F-45AC-9190-62A5C047EC2C}" srcOrd="2" destOrd="0" parTransId="{5291BDFF-C673-4702-85DA-B870CB225B1E}" sibTransId="{F0E70899-27FA-4440-B5A5-9BCAB666131F}"/>
    <dgm:cxn modelId="{7E6386EF-E3A3-4070-8613-8A42AC7CB1BF}" type="presParOf" srcId="{02672F3E-F7AB-4579-9F40-00ACEBCD0C4E}" destId="{24BBCB4A-2115-42B4-A641-4CEA4C4FE79D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4B2F130-1F29-40F0-9B71-472131917379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C"/>
        </a:p>
      </dgm:t>
    </dgm:pt>
    <dgm:pt modelId="{D0AB5963-62D8-4481-B1E7-04B450ABEDD4}">
      <dgm:prSet/>
      <dgm:spPr/>
      <dgm:t>
        <a:bodyPr/>
        <a:lstStyle/>
        <a:p>
          <a:pPr rtl="0"/>
          <a:r>
            <a:rPr lang="es-MX" dirty="0" smtClean="0"/>
            <a:t>Variedad y distribución en el medio ambiente</a:t>
          </a:r>
          <a:endParaRPr lang="es-EC" dirty="0"/>
        </a:p>
      </dgm:t>
    </dgm:pt>
    <dgm:pt modelId="{ADA20069-8942-45AF-B204-C3D1251B2A3E}" type="parTrans" cxnId="{A213E43F-2228-4AFD-BAA0-BD2BF55B9A79}">
      <dgm:prSet/>
      <dgm:spPr/>
      <dgm:t>
        <a:bodyPr/>
        <a:lstStyle/>
        <a:p>
          <a:endParaRPr lang="es-EC"/>
        </a:p>
      </dgm:t>
    </dgm:pt>
    <dgm:pt modelId="{AAC68883-66AC-41D4-9773-DCAD91CA90A4}" type="sibTrans" cxnId="{A213E43F-2228-4AFD-BAA0-BD2BF55B9A79}">
      <dgm:prSet/>
      <dgm:spPr/>
      <dgm:t>
        <a:bodyPr/>
        <a:lstStyle/>
        <a:p>
          <a:endParaRPr lang="es-EC"/>
        </a:p>
      </dgm:t>
    </dgm:pt>
    <dgm:pt modelId="{451C98A8-D46C-46BC-8C69-3BAEBA001022}">
      <dgm:prSet/>
      <dgm:spPr/>
      <dgm:t>
        <a:bodyPr/>
        <a:lstStyle/>
        <a:p>
          <a:pPr rtl="0"/>
          <a:r>
            <a:rPr lang="es-MX" dirty="0" smtClean="0"/>
            <a:t>Incorporan materia orgánica</a:t>
          </a:r>
          <a:endParaRPr lang="es-EC" dirty="0"/>
        </a:p>
      </dgm:t>
    </dgm:pt>
    <dgm:pt modelId="{034FDA74-41BA-42D7-B6D4-04E6B7FF595F}" type="parTrans" cxnId="{BF07DE10-591C-4CE3-AA0E-ABD2A2B2B80B}">
      <dgm:prSet/>
      <dgm:spPr/>
      <dgm:t>
        <a:bodyPr/>
        <a:lstStyle/>
        <a:p>
          <a:endParaRPr lang="es-EC"/>
        </a:p>
      </dgm:t>
    </dgm:pt>
    <dgm:pt modelId="{0F18EA76-BF07-4F15-9602-8B4A1A7D2570}" type="sibTrans" cxnId="{BF07DE10-591C-4CE3-AA0E-ABD2A2B2B80B}">
      <dgm:prSet/>
      <dgm:spPr/>
      <dgm:t>
        <a:bodyPr/>
        <a:lstStyle/>
        <a:p>
          <a:endParaRPr lang="es-EC"/>
        </a:p>
      </dgm:t>
    </dgm:pt>
    <dgm:pt modelId="{71B3CD06-CB13-4A4A-969B-E0CA20EF8537}">
      <dgm:prSet/>
      <dgm:spPr/>
      <dgm:t>
        <a:bodyPr/>
        <a:lstStyle/>
        <a:p>
          <a:pPr rtl="0"/>
          <a:r>
            <a:rPr lang="es-MX" dirty="0" smtClean="0"/>
            <a:t>Luz, oscuridad, microaerófila, anaerobiosis</a:t>
          </a:r>
          <a:endParaRPr lang="es-EC" dirty="0"/>
        </a:p>
      </dgm:t>
    </dgm:pt>
    <dgm:pt modelId="{9B50CC20-ADFF-4187-98FF-60A4E42F267D}" type="parTrans" cxnId="{3AC238C2-7667-4AC9-9472-E2F174103CFD}">
      <dgm:prSet/>
      <dgm:spPr/>
      <dgm:t>
        <a:bodyPr/>
        <a:lstStyle/>
        <a:p>
          <a:endParaRPr lang="es-EC"/>
        </a:p>
      </dgm:t>
    </dgm:pt>
    <dgm:pt modelId="{8AF51CDC-2531-486D-A694-FC4DA3598DEA}" type="sibTrans" cxnId="{3AC238C2-7667-4AC9-9472-E2F174103CFD}">
      <dgm:prSet/>
      <dgm:spPr/>
      <dgm:t>
        <a:bodyPr/>
        <a:lstStyle/>
        <a:p>
          <a:endParaRPr lang="es-EC"/>
        </a:p>
      </dgm:t>
    </dgm:pt>
    <dgm:pt modelId="{E5FF6F2F-4F27-4C27-A9A3-3F795F524174}">
      <dgm:prSet/>
      <dgm:spPr/>
      <dgm:t>
        <a:bodyPr/>
        <a:lstStyle/>
        <a:p>
          <a:pPr rtl="0"/>
          <a:r>
            <a:rPr lang="es-419" dirty="0" smtClean="0"/>
            <a:t>Fotosíntesis anoxigénica</a:t>
          </a:r>
          <a:endParaRPr lang="es-EC" dirty="0"/>
        </a:p>
      </dgm:t>
    </dgm:pt>
    <dgm:pt modelId="{86C1A048-506E-4265-9C1D-8A2AF7216CCA}" type="parTrans" cxnId="{BAB003D5-DAD2-4223-A677-9B1909A2E720}">
      <dgm:prSet/>
      <dgm:spPr/>
      <dgm:t>
        <a:bodyPr/>
        <a:lstStyle/>
        <a:p>
          <a:endParaRPr lang="es-EC"/>
        </a:p>
      </dgm:t>
    </dgm:pt>
    <dgm:pt modelId="{D47F955B-5C37-441B-BEE1-4F2B85E50EBE}" type="sibTrans" cxnId="{BAB003D5-DAD2-4223-A677-9B1909A2E720}">
      <dgm:prSet/>
      <dgm:spPr/>
      <dgm:t>
        <a:bodyPr/>
        <a:lstStyle/>
        <a:p>
          <a:endParaRPr lang="es-EC"/>
        </a:p>
      </dgm:t>
    </dgm:pt>
    <dgm:pt modelId="{C87162DC-C2F8-4965-A8EB-000A6E9BC029}">
      <dgm:prSet/>
      <dgm:spPr/>
      <dgm:t>
        <a:bodyPr/>
        <a:lstStyle/>
        <a:p>
          <a:pPr rtl="0"/>
          <a:r>
            <a:rPr lang="es-MX" dirty="0" smtClean="0"/>
            <a:t>Metabolismo versátil</a:t>
          </a:r>
          <a:endParaRPr lang="es-EC" dirty="0"/>
        </a:p>
      </dgm:t>
    </dgm:pt>
    <dgm:pt modelId="{51BE988E-902C-4F8E-84B1-8F63F65A22B0}" type="parTrans" cxnId="{D5204C0D-6EF1-46BD-BE5E-7FC8383548CD}">
      <dgm:prSet/>
      <dgm:spPr/>
      <dgm:t>
        <a:bodyPr/>
        <a:lstStyle/>
        <a:p>
          <a:endParaRPr lang="es-EC"/>
        </a:p>
      </dgm:t>
    </dgm:pt>
    <dgm:pt modelId="{61628691-D718-4815-8F1A-E7C13D84323C}" type="sibTrans" cxnId="{D5204C0D-6EF1-46BD-BE5E-7FC8383548CD}">
      <dgm:prSet/>
      <dgm:spPr/>
      <dgm:t>
        <a:bodyPr/>
        <a:lstStyle/>
        <a:p>
          <a:endParaRPr lang="es-EC"/>
        </a:p>
      </dgm:t>
    </dgm:pt>
    <dgm:pt modelId="{4B10FF6D-33A5-4A22-892C-066F68640044}">
      <dgm:prSet/>
      <dgm:spPr/>
      <dgm:t>
        <a:bodyPr/>
        <a:lstStyle/>
        <a:p>
          <a:pPr rtl="0"/>
          <a:r>
            <a:rPr lang="es-419" dirty="0" smtClean="0"/>
            <a:t>Pigmentos fotosintéticos</a:t>
          </a:r>
          <a:endParaRPr lang="es-EC" dirty="0"/>
        </a:p>
      </dgm:t>
    </dgm:pt>
    <dgm:pt modelId="{4DCD4B7B-FDDC-4366-9995-CDA574ACFC92}" type="parTrans" cxnId="{A30C23AC-2A44-4EA3-8E04-CD6D2F0DE666}">
      <dgm:prSet/>
      <dgm:spPr/>
    </dgm:pt>
    <dgm:pt modelId="{10BA67BF-E0B8-4520-ACB7-1B8AC923EEDA}" type="sibTrans" cxnId="{A30C23AC-2A44-4EA3-8E04-CD6D2F0DE666}">
      <dgm:prSet/>
      <dgm:spPr/>
    </dgm:pt>
    <dgm:pt modelId="{B0FAC7F6-EFD2-4336-AB8D-89D8464BEB2D}" type="pres">
      <dgm:prSet presAssocID="{74B2F130-1F29-40F0-9B71-47213191737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17DF333-E250-48B1-BE61-72770F077725}" type="pres">
      <dgm:prSet presAssocID="{D0AB5963-62D8-4481-B1E7-04B450ABEDD4}" presName="composite" presStyleCnt="0"/>
      <dgm:spPr/>
    </dgm:pt>
    <dgm:pt modelId="{71E25E51-5A10-4A86-B0E3-E49F0AB0A5BA}" type="pres">
      <dgm:prSet presAssocID="{D0AB5963-62D8-4481-B1E7-04B450ABEDD4}" presName="parTx" presStyleLbl="alignNode1" presStyleIdx="0" presStyleCnt="1" custLinFactNeighborX="1691" custLinFactNeighborY="-459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97D5513-D26B-461F-94DC-C409D585F158}" type="pres">
      <dgm:prSet presAssocID="{D0AB5963-62D8-4481-B1E7-04B450ABEDD4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453905CF-D614-48B6-9550-25DCB61307A6}" type="presOf" srcId="{4B10FF6D-33A5-4A22-892C-066F68640044}" destId="{597D5513-D26B-461F-94DC-C409D585F158}" srcOrd="0" destOrd="4" presId="urn:microsoft.com/office/officeart/2005/8/layout/hList1"/>
    <dgm:cxn modelId="{59A0D950-9ABE-4DD3-BF3C-16DA080B7D71}" type="presOf" srcId="{451C98A8-D46C-46BC-8C69-3BAEBA001022}" destId="{597D5513-D26B-461F-94DC-C409D585F158}" srcOrd="0" destOrd="0" presId="urn:microsoft.com/office/officeart/2005/8/layout/hList1"/>
    <dgm:cxn modelId="{C8263057-3833-4051-8283-4DA1524A5AD3}" type="presOf" srcId="{71B3CD06-CB13-4A4A-969B-E0CA20EF8537}" destId="{597D5513-D26B-461F-94DC-C409D585F158}" srcOrd="0" destOrd="2" presId="urn:microsoft.com/office/officeart/2005/8/layout/hList1"/>
    <dgm:cxn modelId="{D5204C0D-6EF1-46BD-BE5E-7FC8383548CD}" srcId="{D0AB5963-62D8-4481-B1E7-04B450ABEDD4}" destId="{C87162DC-C2F8-4965-A8EB-000A6E9BC029}" srcOrd="1" destOrd="0" parTransId="{51BE988E-902C-4F8E-84B1-8F63F65A22B0}" sibTransId="{61628691-D718-4815-8F1A-E7C13D84323C}"/>
    <dgm:cxn modelId="{BF07DE10-591C-4CE3-AA0E-ABD2A2B2B80B}" srcId="{D0AB5963-62D8-4481-B1E7-04B450ABEDD4}" destId="{451C98A8-D46C-46BC-8C69-3BAEBA001022}" srcOrd="0" destOrd="0" parTransId="{034FDA74-41BA-42D7-B6D4-04E6B7FF595F}" sibTransId="{0F18EA76-BF07-4F15-9602-8B4A1A7D2570}"/>
    <dgm:cxn modelId="{A30C23AC-2A44-4EA3-8E04-CD6D2F0DE666}" srcId="{E5FF6F2F-4F27-4C27-A9A3-3F795F524174}" destId="{4B10FF6D-33A5-4A22-892C-066F68640044}" srcOrd="0" destOrd="0" parTransId="{4DCD4B7B-FDDC-4366-9995-CDA574ACFC92}" sibTransId="{10BA67BF-E0B8-4520-ACB7-1B8AC923EEDA}"/>
    <dgm:cxn modelId="{3AC238C2-7667-4AC9-9472-E2F174103CFD}" srcId="{C87162DC-C2F8-4965-A8EB-000A6E9BC029}" destId="{71B3CD06-CB13-4A4A-969B-E0CA20EF8537}" srcOrd="0" destOrd="0" parTransId="{9B50CC20-ADFF-4187-98FF-60A4E42F267D}" sibTransId="{8AF51CDC-2531-486D-A694-FC4DA3598DEA}"/>
    <dgm:cxn modelId="{48EF57F3-A430-462E-9E14-E03059019714}" type="presOf" srcId="{74B2F130-1F29-40F0-9B71-472131917379}" destId="{B0FAC7F6-EFD2-4336-AB8D-89D8464BEB2D}" srcOrd="0" destOrd="0" presId="urn:microsoft.com/office/officeart/2005/8/layout/hList1"/>
    <dgm:cxn modelId="{796B51A4-FA2D-4BFE-930A-B4C423BC4357}" type="presOf" srcId="{C87162DC-C2F8-4965-A8EB-000A6E9BC029}" destId="{597D5513-D26B-461F-94DC-C409D585F158}" srcOrd="0" destOrd="1" presId="urn:microsoft.com/office/officeart/2005/8/layout/hList1"/>
    <dgm:cxn modelId="{A213E43F-2228-4AFD-BAA0-BD2BF55B9A79}" srcId="{74B2F130-1F29-40F0-9B71-472131917379}" destId="{D0AB5963-62D8-4481-B1E7-04B450ABEDD4}" srcOrd="0" destOrd="0" parTransId="{ADA20069-8942-45AF-B204-C3D1251B2A3E}" sibTransId="{AAC68883-66AC-41D4-9773-DCAD91CA90A4}"/>
    <dgm:cxn modelId="{95AA76A9-EB86-4C4F-8ADC-4D026363DF6E}" type="presOf" srcId="{D0AB5963-62D8-4481-B1E7-04B450ABEDD4}" destId="{71E25E51-5A10-4A86-B0E3-E49F0AB0A5BA}" srcOrd="0" destOrd="0" presId="urn:microsoft.com/office/officeart/2005/8/layout/hList1"/>
    <dgm:cxn modelId="{BAB003D5-DAD2-4223-A677-9B1909A2E720}" srcId="{D0AB5963-62D8-4481-B1E7-04B450ABEDD4}" destId="{E5FF6F2F-4F27-4C27-A9A3-3F795F524174}" srcOrd="2" destOrd="0" parTransId="{86C1A048-506E-4265-9C1D-8A2AF7216CCA}" sibTransId="{D47F955B-5C37-441B-BEE1-4F2B85E50EBE}"/>
    <dgm:cxn modelId="{9DE5A189-E5EB-47DC-91B9-58F993D65B9C}" type="presOf" srcId="{E5FF6F2F-4F27-4C27-A9A3-3F795F524174}" destId="{597D5513-D26B-461F-94DC-C409D585F158}" srcOrd="0" destOrd="3" presId="urn:microsoft.com/office/officeart/2005/8/layout/hList1"/>
    <dgm:cxn modelId="{CE51DDBB-69B0-401F-BE1F-37D2487E1525}" type="presParOf" srcId="{B0FAC7F6-EFD2-4336-AB8D-89D8464BEB2D}" destId="{617DF333-E250-48B1-BE61-72770F077725}" srcOrd="0" destOrd="0" presId="urn:microsoft.com/office/officeart/2005/8/layout/hList1"/>
    <dgm:cxn modelId="{330A3647-587C-4C55-B535-E5F6618296CC}" type="presParOf" srcId="{617DF333-E250-48B1-BE61-72770F077725}" destId="{71E25E51-5A10-4A86-B0E3-E49F0AB0A5BA}" srcOrd="0" destOrd="0" presId="urn:microsoft.com/office/officeart/2005/8/layout/hList1"/>
    <dgm:cxn modelId="{EF9E9654-27D1-4DD1-AB69-8DA8E8DA063F}" type="presParOf" srcId="{617DF333-E250-48B1-BE61-72770F077725}" destId="{597D5513-D26B-461F-94DC-C409D585F158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4E014C-B4BB-4606-9E0B-8E1F81BC37D0}" type="doc">
      <dgm:prSet loTypeId="urn:microsoft.com/office/officeart/2005/8/layout/hierarchy4" loCatId="hierarchy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928E3F3B-16B5-4E1A-B439-F965B8220A6C}">
      <dgm:prSet phldrT="[Texto]" custT="1"/>
      <dgm:spPr/>
      <dgm:t>
        <a:bodyPr/>
        <a:lstStyle/>
        <a:p>
          <a:pPr algn="ctr"/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Caracterizar a nivel de laboratorio una bacteria roja no sulfurosa asociada a un consorcio de un efluente lácteo, incluyendo su crecimiento y contenido de bacterioclorofila </a:t>
          </a:r>
          <a:r>
            <a:rPr lang="es-EC" sz="2000" b="1" i="1" dirty="0" smtClean="0">
              <a:latin typeface="Arial" panose="020B0604020202020204" pitchFamily="34" charset="0"/>
              <a:cs typeface="Times New Roman" panose="02020603050405020304" pitchFamily="18" charset="0"/>
            </a:rPr>
            <a:t>a</a:t>
          </a:r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 y carotenoides totales.</a:t>
          </a:r>
          <a:endParaRPr lang="es-MX" sz="2000" b="1" dirty="0"/>
        </a:p>
      </dgm:t>
    </dgm:pt>
    <dgm:pt modelId="{7F5675D9-9357-4E3B-BF10-2E37739ABF24}" type="parTrans" cxnId="{14F2CCE2-28E9-41FB-90C0-B16C57593B28}">
      <dgm:prSet/>
      <dgm:spPr/>
      <dgm:t>
        <a:bodyPr/>
        <a:lstStyle/>
        <a:p>
          <a:endParaRPr lang="es-MX"/>
        </a:p>
      </dgm:t>
    </dgm:pt>
    <dgm:pt modelId="{94AD6A96-0490-4344-9B83-1B5DDB09B418}" type="sibTrans" cxnId="{14F2CCE2-28E9-41FB-90C0-B16C57593B28}">
      <dgm:prSet/>
      <dgm:spPr/>
      <dgm:t>
        <a:bodyPr/>
        <a:lstStyle/>
        <a:p>
          <a:endParaRPr lang="es-MX"/>
        </a:p>
      </dgm:t>
    </dgm:pt>
    <dgm:pt modelId="{6C21B34C-244D-40F7-A63F-0201D04A7CD9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Aislar con técnicas microbiológicas bacterias presentes en el efluente lácteo</a:t>
          </a:r>
          <a:endParaRPr lang="es-MX" sz="2000" b="1" dirty="0"/>
        </a:p>
      </dgm:t>
    </dgm:pt>
    <dgm:pt modelId="{CE09E045-A53F-4E56-9D58-83F2B326CC13}" type="parTrans" cxnId="{DFDC00CA-2606-4BBA-A8E0-948BDD1B1856}">
      <dgm:prSet/>
      <dgm:spPr/>
      <dgm:t>
        <a:bodyPr/>
        <a:lstStyle/>
        <a:p>
          <a:endParaRPr lang="es-MX"/>
        </a:p>
      </dgm:t>
    </dgm:pt>
    <dgm:pt modelId="{373FB2EE-3308-4284-83BE-FE05E2C354DD}" type="sibTrans" cxnId="{DFDC00CA-2606-4BBA-A8E0-948BDD1B1856}">
      <dgm:prSet/>
      <dgm:spPr/>
      <dgm:t>
        <a:bodyPr/>
        <a:lstStyle/>
        <a:p>
          <a:endParaRPr lang="es-MX"/>
        </a:p>
      </dgm:t>
    </dgm:pt>
    <dgm:pt modelId="{3E4011B5-3343-47EC-91DF-A53422EF032A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Identificar mediante técnicas microbiológicas y secuenciación las bacterias aisladas del efluente</a:t>
          </a:r>
          <a:endParaRPr lang="es-MX" sz="2000" b="1" dirty="0"/>
        </a:p>
      </dgm:t>
    </dgm:pt>
    <dgm:pt modelId="{BB01F0D4-C223-457D-AADC-1043BDBDBF20}" type="parTrans" cxnId="{636FF24A-F543-4E46-955C-90A7260F82C0}">
      <dgm:prSet/>
      <dgm:spPr/>
      <dgm:t>
        <a:bodyPr/>
        <a:lstStyle/>
        <a:p>
          <a:endParaRPr lang="es-MX"/>
        </a:p>
      </dgm:t>
    </dgm:pt>
    <dgm:pt modelId="{12030616-A7EA-4D1D-89FB-EAC3CEBA7D21}" type="sibTrans" cxnId="{636FF24A-F543-4E46-955C-90A7260F82C0}">
      <dgm:prSet/>
      <dgm:spPr/>
      <dgm:t>
        <a:bodyPr/>
        <a:lstStyle/>
        <a:p>
          <a:endParaRPr lang="es-MX"/>
        </a:p>
      </dgm:t>
    </dgm:pt>
    <dgm:pt modelId="{6EB6C942-08F5-431C-81DD-FBC2AB8A3502}">
      <dgm:prSet phldrT="[Texto]" custT="1"/>
      <dgm:spPr/>
      <dgm:t>
        <a:bodyPr/>
        <a:lstStyle/>
        <a:p>
          <a:r>
            <a:rPr lang="es-EC" sz="16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Determinar el efecto de concentración de nutrientes, pH, intensidad luminosa y condición aerobia, microaerófila y anaeróbica sobre el crecimiento, carotenoides totales y bacterioclorofila </a:t>
          </a:r>
          <a:r>
            <a:rPr lang="es-EC" sz="1600" b="1" i="1" dirty="0" smtClean="0">
              <a:latin typeface="Arial" panose="020B0604020202020204" pitchFamily="34" charset="0"/>
              <a:cs typeface="Times New Roman" panose="02020603050405020304" pitchFamily="18" charset="0"/>
            </a:rPr>
            <a:t>a</a:t>
          </a:r>
          <a:r>
            <a:rPr lang="es-EC" sz="16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 de la </a:t>
          </a:r>
          <a:r>
            <a:rPr lang="es-419" sz="16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BRNS aislada </a:t>
          </a:r>
          <a:r>
            <a:rPr lang="es-EC" sz="16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de un efluente lácteo</a:t>
          </a:r>
          <a:endParaRPr lang="es-MX" sz="1600" b="1" dirty="0"/>
        </a:p>
      </dgm:t>
    </dgm:pt>
    <dgm:pt modelId="{32B6F94C-7AE0-4372-974B-81ED44ABBEE1}" type="parTrans" cxnId="{86DF2CFA-8D34-4321-9617-23AF27A4F7F0}">
      <dgm:prSet/>
      <dgm:spPr/>
      <dgm:t>
        <a:bodyPr/>
        <a:lstStyle/>
        <a:p>
          <a:endParaRPr lang="es-MX"/>
        </a:p>
      </dgm:t>
    </dgm:pt>
    <dgm:pt modelId="{C9EE5858-3F39-4810-9F78-060CD2BF6D42}" type="sibTrans" cxnId="{86DF2CFA-8D34-4321-9617-23AF27A4F7F0}">
      <dgm:prSet/>
      <dgm:spPr/>
      <dgm:t>
        <a:bodyPr/>
        <a:lstStyle/>
        <a:p>
          <a:endParaRPr lang="es-MX"/>
        </a:p>
      </dgm:t>
    </dgm:pt>
    <dgm:pt modelId="{0BF53941-315F-4BD3-BC34-FE5F1526ABB1}">
      <dgm:prSet phldrT="[Texto]" custT="1"/>
      <dgm:spPr/>
      <dgm:t>
        <a:bodyPr/>
        <a:lstStyle/>
        <a:p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Separar los carotenoides totales de la bacterioclorofila </a:t>
          </a:r>
          <a:r>
            <a:rPr lang="es-EC" sz="2000" b="1" i="1" dirty="0" smtClean="0">
              <a:latin typeface="Arial" panose="020B0604020202020204" pitchFamily="34" charset="0"/>
              <a:cs typeface="Times New Roman" panose="02020603050405020304" pitchFamily="18" charset="0"/>
            </a:rPr>
            <a:t>a</a:t>
          </a:r>
          <a:r>
            <a:rPr lang="es-EC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 mediante </a:t>
          </a:r>
          <a:r>
            <a:rPr lang="es-419" sz="2000" b="1" dirty="0" smtClean="0">
              <a:latin typeface="Arial" panose="020B0604020202020204" pitchFamily="34" charset="0"/>
              <a:cs typeface="Times New Roman" panose="02020603050405020304" pitchFamily="18" charset="0"/>
            </a:rPr>
            <a:t>TLC</a:t>
          </a:r>
          <a:endParaRPr lang="es-MX" sz="2000" b="1" dirty="0"/>
        </a:p>
      </dgm:t>
    </dgm:pt>
    <dgm:pt modelId="{B00958D8-E160-4B3B-A551-094E4746CD59}" type="parTrans" cxnId="{CA4D2D04-246A-4B23-815C-2A673B5C17BC}">
      <dgm:prSet/>
      <dgm:spPr/>
      <dgm:t>
        <a:bodyPr/>
        <a:lstStyle/>
        <a:p>
          <a:endParaRPr lang="es-MX"/>
        </a:p>
      </dgm:t>
    </dgm:pt>
    <dgm:pt modelId="{DC7DE998-72CA-4D4C-9938-1B182C41BBF0}" type="sibTrans" cxnId="{CA4D2D04-246A-4B23-815C-2A673B5C17BC}">
      <dgm:prSet/>
      <dgm:spPr/>
      <dgm:t>
        <a:bodyPr/>
        <a:lstStyle/>
        <a:p>
          <a:endParaRPr lang="es-MX"/>
        </a:p>
      </dgm:t>
    </dgm:pt>
    <dgm:pt modelId="{927A66A5-8B71-4E88-9FB8-52CFA95AEE5A}">
      <dgm:prSet phldrT="[Texto]" custT="1"/>
      <dgm:spPr>
        <a:solidFill>
          <a:schemeClr val="accent5">
            <a:lumMod val="25000"/>
          </a:schemeClr>
        </a:solidFill>
      </dgm:spPr>
      <dgm:t>
        <a:bodyPr/>
        <a:lstStyle/>
        <a:p>
          <a:r>
            <a:rPr lang="es-MX" sz="2000" b="1" u="sng" dirty="0" smtClean="0">
              <a:latin typeface="Arial" panose="020B0604020202020204" pitchFamily="34" charset="0"/>
              <a:cs typeface="Arial" panose="020B0604020202020204" pitchFamily="34" charset="0"/>
            </a:rPr>
            <a:t>OBJETIVOS ESPECÍFICOS </a:t>
          </a:r>
          <a:endParaRPr lang="es-MX" sz="20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84DE36-4D5B-4860-BC84-85B9A17D80A5}" type="parTrans" cxnId="{5339BC66-B786-4DC5-82E2-F1EF7A077946}">
      <dgm:prSet/>
      <dgm:spPr/>
      <dgm:t>
        <a:bodyPr/>
        <a:lstStyle/>
        <a:p>
          <a:endParaRPr lang="es-MX"/>
        </a:p>
      </dgm:t>
    </dgm:pt>
    <dgm:pt modelId="{F62E7BB5-AD46-4D75-A218-7E5ED8227C33}" type="sibTrans" cxnId="{5339BC66-B786-4DC5-82E2-F1EF7A077946}">
      <dgm:prSet/>
      <dgm:spPr/>
      <dgm:t>
        <a:bodyPr/>
        <a:lstStyle/>
        <a:p>
          <a:endParaRPr lang="es-MX"/>
        </a:p>
      </dgm:t>
    </dgm:pt>
    <dgm:pt modelId="{D3629B73-7659-4C83-B13E-07557E25ABF1}">
      <dgm:prSet phldrT="[Texto]" custT="1"/>
      <dgm:spPr>
        <a:solidFill>
          <a:schemeClr val="accent5">
            <a:lumMod val="25000"/>
          </a:schemeClr>
        </a:solidFill>
      </dgm:spPr>
      <dgm:t>
        <a:bodyPr/>
        <a:lstStyle/>
        <a:p>
          <a:r>
            <a:rPr lang="es-MX" sz="2000" b="1" u="sng" dirty="0" smtClean="0">
              <a:latin typeface="Arial" panose="020B0604020202020204" pitchFamily="34" charset="0"/>
              <a:cs typeface="Arial" panose="020B0604020202020204" pitchFamily="34" charset="0"/>
            </a:rPr>
            <a:t>OBJETIVO GENERAL </a:t>
          </a:r>
          <a:endParaRPr lang="es-MX" sz="2000" b="1" u="sng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593F4C-BE4D-4208-AF7C-AA4CB75B50D4}" type="sibTrans" cxnId="{E90B5275-6525-46E2-98A9-CB897BBBAF60}">
      <dgm:prSet/>
      <dgm:spPr/>
      <dgm:t>
        <a:bodyPr/>
        <a:lstStyle/>
        <a:p>
          <a:endParaRPr lang="es-MX"/>
        </a:p>
      </dgm:t>
    </dgm:pt>
    <dgm:pt modelId="{5C8F1894-7902-44A9-8D90-B497F90E8AB6}" type="parTrans" cxnId="{E90B5275-6525-46E2-98A9-CB897BBBAF60}">
      <dgm:prSet/>
      <dgm:spPr/>
      <dgm:t>
        <a:bodyPr/>
        <a:lstStyle/>
        <a:p>
          <a:endParaRPr lang="es-MX"/>
        </a:p>
      </dgm:t>
    </dgm:pt>
    <dgm:pt modelId="{C8B5FCAF-7B28-45E6-BAFA-D05A4F7A5890}" type="pres">
      <dgm:prSet presAssocID="{2D4E014C-B4BB-4606-9E0B-8E1F81BC37D0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MX"/>
        </a:p>
      </dgm:t>
    </dgm:pt>
    <dgm:pt modelId="{9C406405-71D6-4EE2-B8C1-C771B4887511}" type="pres">
      <dgm:prSet presAssocID="{D3629B73-7659-4C83-B13E-07557E25ABF1}" presName="vertOne" presStyleCnt="0"/>
      <dgm:spPr/>
      <dgm:t>
        <a:bodyPr/>
        <a:lstStyle/>
        <a:p>
          <a:endParaRPr lang="es-EC"/>
        </a:p>
      </dgm:t>
    </dgm:pt>
    <dgm:pt modelId="{936659AD-AFDB-4A69-A59D-DACDFC3F211E}" type="pres">
      <dgm:prSet presAssocID="{D3629B73-7659-4C83-B13E-07557E25ABF1}" presName="txOne" presStyleLbl="node0" presStyleIdx="0" presStyleCnt="1" custScaleY="18066" custLinFactNeighborX="1102" custLinFactNeighborY="4866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E5A9CC5-91BF-4D2A-8529-1418EFDD2C36}" type="pres">
      <dgm:prSet presAssocID="{D3629B73-7659-4C83-B13E-07557E25ABF1}" presName="parTransOne" presStyleCnt="0"/>
      <dgm:spPr/>
      <dgm:t>
        <a:bodyPr/>
        <a:lstStyle/>
        <a:p>
          <a:endParaRPr lang="es-EC"/>
        </a:p>
      </dgm:t>
    </dgm:pt>
    <dgm:pt modelId="{2CD45286-6DDE-4426-A5E2-FB39D2697DA1}" type="pres">
      <dgm:prSet presAssocID="{D3629B73-7659-4C83-B13E-07557E25ABF1}" presName="horzOne" presStyleCnt="0"/>
      <dgm:spPr/>
      <dgm:t>
        <a:bodyPr/>
        <a:lstStyle/>
        <a:p>
          <a:endParaRPr lang="es-EC"/>
        </a:p>
      </dgm:t>
    </dgm:pt>
    <dgm:pt modelId="{DC296DC2-3A38-4C40-9B6F-6B8B11F43FD7}" type="pres">
      <dgm:prSet presAssocID="{928E3F3B-16B5-4E1A-B439-F965B8220A6C}" presName="vertTwo" presStyleCnt="0"/>
      <dgm:spPr/>
      <dgm:t>
        <a:bodyPr/>
        <a:lstStyle/>
        <a:p>
          <a:endParaRPr lang="es-EC"/>
        </a:p>
      </dgm:t>
    </dgm:pt>
    <dgm:pt modelId="{2AA6D331-3688-4D10-9127-C92414751508}" type="pres">
      <dgm:prSet presAssocID="{928E3F3B-16B5-4E1A-B439-F965B8220A6C}" presName="txTwo" presStyleLbl="node2" presStyleIdx="0" presStyleCnt="1" custScaleY="49361" custLinFactNeighborX="-6" custLinFactNeighborY="-6928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24F1F23-745A-42C8-A0BD-2DA1CCCD2D7A}" type="pres">
      <dgm:prSet presAssocID="{928E3F3B-16B5-4E1A-B439-F965B8220A6C}" presName="parTransTwo" presStyleCnt="0"/>
      <dgm:spPr/>
      <dgm:t>
        <a:bodyPr/>
        <a:lstStyle/>
        <a:p>
          <a:endParaRPr lang="es-EC"/>
        </a:p>
      </dgm:t>
    </dgm:pt>
    <dgm:pt modelId="{C1EAB900-D8BF-4642-8E66-D5FEFF489316}" type="pres">
      <dgm:prSet presAssocID="{928E3F3B-16B5-4E1A-B439-F965B8220A6C}" presName="horzTwo" presStyleCnt="0"/>
      <dgm:spPr/>
      <dgm:t>
        <a:bodyPr/>
        <a:lstStyle/>
        <a:p>
          <a:endParaRPr lang="es-EC"/>
        </a:p>
      </dgm:t>
    </dgm:pt>
    <dgm:pt modelId="{EB34DFD9-303B-4B8F-9010-F708768817C4}" type="pres">
      <dgm:prSet presAssocID="{927A66A5-8B71-4E88-9FB8-52CFA95AEE5A}" presName="vertThree" presStyleCnt="0"/>
      <dgm:spPr/>
      <dgm:t>
        <a:bodyPr/>
        <a:lstStyle/>
        <a:p>
          <a:endParaRPr lang="es-EC"/>
        </a:p>
      </dgm:t>
    </dgm:pt>
    <dgm:pt modelId="{13BA2A3C-9B6C-4AB2-B367-118E4D705CCC}" type="pres">
      <dgm:prSet presAssocID="{927A66A5-8B71-4E88-9FB8-52CFA95AEE5A}" presName="txThree" presStyleLbl="node3" presStyleIdx="0" presStyleCnt="1" custScaleY="18184" custLinFactNeighborY="-6547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85AAC77-DA96-4AD8-B260-01BB53ABB479}" type="pres">
      <dgm:prSet presAssocID="{927A66A5-8B71-4E88-9FB8-52CFA95AEE5A}" presName="parTransThree" presStyleCnt="0"/>
      <dgm:spPr/>
      <dgm:t>
        <a:bodyPr/>
        <a:lstStyle/>
        <a:p>
          <a:endParaRPr lang="es-EC"/>
        </a:p>
      </dgm:t>
    </dgm:pt>
    <dgm:pt modelId="{8F67447E-BDE9-407A-8BA9-70AA74541E36}" type="pres">
      <dgm:prSet presAssocID="{927A66A5-8B71-4E88-9FB8-52CFA95AEE5A}" presName="horzThree" presStyleCnt="0"/>
      <dgm:spPr/>
      <dgm:t>
        <a:bodyPr/>
        <a:lstStyle/>
        <a:p>
          <a:endParaRPr lang="es-EC"/>
        </a:p>
      </dgm:t>
    </dgm:pt>
    <dgm:pt modelId="{D2BAB402-1D7D-48EB-9226-164512E83408}" type="pres">
      <dgm:prSet presAssocID="{6C21B34C-244D-40F7-A63F-0201D04A7CD9}" presName="vertFour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C8C859C-DBB0-47C7-B044-CDE2634FF2C8}" type="pres">
      <dgm:prSet presAssocID="{6C21B34C-244D-40F7-A63F-0201D04A7CD9}" presName="txFour" presStyleLbl="node4" presStyleIdx="0" presStyleCnt="4" custScaleY="122464" custLinFactNeighborX="-338" custLinFactNeighborY="-16298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260F9ECD-23E8-464C-83A6-14708AF073B1}" type="pres">
      <dgm:prSet presAssocID="{6C21B34C-244D-40F7-A63F-0201D04A7CD9}" presName="horzFour" presStyleCnt="0"/>
      <dgm:spPr/>
      <dgm:t>
        <a:bodyPr/>
        <a:lstStyle/>
        <a:p>
          <a:endParaRPr lang="es-EC"/>
        </a:p>
      </dgm:t>
    </dgm:pt>
    <dgm:pt modelId="{48CE4AE7-D999-4902-822D-229D8F3C24F5}" type="pres">
      <dgm:prSet presAssocID="{373FB2EE-3308-4284-83BE-FE05E2C354DD}" presName="sibSpaceFour" presStyleCnt="0"/>
      <dgm:spPr/>
      <dgm:t>
        <a:bodyPr/>
        <a:lstStyle/>
        <a:p>
          <a:endParaRPr lang="es-EC"/>
        </a:p>
      </dgm:t>
    </dgm:pt>
    <dgm:pt modelId="{877A8397-5684-435E-8450-36614E7B4252}" type="pres">
      <dgm:prSet presAssocID="{3E4011B5-3343-47EC-91DF-A53422EF032A}" presName="vertFour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73C9C7C-0E27-44CF-819D-1DD5D36C28AF}" type="pres">
      <dgm:prSet presAssocID="{3E4011B5-3343-47EC-91DF-A53422EF032A}" presName="txFour" presStyleLbl="node4" presStyleIdx="1" presStyleCnt="4" custScaleY="122173" custLinFactNeighborX="-492" custLinFactNeighborY="-16107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B134A4BD-8EBC-4E4B-9020-ADE1AFD2F941}" type="pres">
      <dgm:prSet presAssocID="{3E4011B5-3343-47EC-91DF-A53422EF032A}" presName="horzFour" presStyleCnt="0"/>
      <dgm:spPr/>
      <dgm:t>
        <a:bodyPr/>
        <a:lstStyle/>
        <a:p>
          <a:endParaRPr lang="es-EC"/>
        </a:p>
      </dgm:t>
    </dgm:pt>
    <dgm:pt modelId="{7A2FC017-389D-4DC1-B528-F69F8EBEF266}" type="pres">
      <dgm:prSet presAssocID="{12030616-A7EA-4D1D-89FB-EAC3CEBA7D21}" presName="sibSpaceFour" presStyleCnt="0"/>
      <dgm:spPr/>
      <dgm:t>
        <a:bodyPr/>
        <a:lstStyle/>
        <a:p>
          <a:endParaRPr lang="es-EC"/>
        </a:p>
      </dgm:t>
    </dgm:pt>
    <dgm:pt modelId="{BBC599DC-821B-462D-B015-7C8B245BA8FA}" type="pres">
      <dgm:prSet presAssocID="{6EB6C942-08F5-431C-81DD-FBC2AB8A3502}" presName="vertFour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715CCDA-3A2A-4D76-AAD4-3FD5AFDBE835}" type="pres">
      <dgm:prSet presAssocID="{6EB6C942-08F5-431C-81DD-FBC2AB8A3502}" presName="txFour" presStyleLbl="node4" presStyleIdx="2" presStyleCnt="4" custScaleY="122173" custLinFactNeighborX="-22" custLinFactNeighborY="-15552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C332823E-F98F-4935-B03A-DAB5048DA5FB}" type="pres">
      <dgm:prSet presAssocID="{6EB6C942-08F5-431C-81DD-FBC2AB8A3502}" presName="horzFour" presStyleCnt="0"/>
      <dgm:spPr/>
      <dgm:t>
        <a:bodyPr/>
        <a:lstStyle/>
        <a:p>
          <a:endParaRPr lang="es-EC"/>
        </a:p>
      </dgm:t>
    </dgm:pt>
    <dgm:pt modelId="{1438A208-CB11-4BBC-B1DF-7A67CF3EFB66}" type="pres">
      <dgm:prSet presAssocID="{C9EE5858-3F39-4810-9F78-060CD2BF6D42}" presName="sibSpaceFour" presStyleCnt="0"/>
      <dgm:spPr/>
      <dgm:t>
        <a:bodyPr/>
        <a:lstStyle/>
        <a:p>
          <a:endParaRPr lang="es-EC"/>
        </a:p>
      </dgm:t>
    </dgm:pt>
    <dgm:pt modelId="{E2BA1F78-B05C-4EEC-B2E1-CF25C5F9257E}" type="pres">
      <dgm:prSet presAssocID="{0BF53941-315F-4BD3-BC34-FE5F1526ABB1}" presName="vertFour" presStyleCnt="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FCE4ADE-7468-4DFB-B508-E492134E6F32}" type="pres">
      <dgm:prSet presAssocID="{0BF53941-315F-4BD3-BC34-FE5F1526ABB1}" presName="txFour" presStyleLbl="node4" presStyleIdx="3" presStyleCnt="4" custScaleY="122173" custLinFactNeighborX="1387" custLinFactNeighborY="-15169">
        <dgm:presLayoutVars>
          <dgm:chPref val="3"/>
        </dgm:presLayoutVars>
      </dgm:prSet>
      <dgm:spPr/>
      <dgm:t>
        <a:bodyPr/>
        <a:lstStyle/>
        <a:p>
          <a:endParaRPr lang="es-MX"/>
        </a:p>
      </dgm:t>
    </dgm:pt>
    <dgm:pt modelId="{E80F1B5B-9ED2-4102-8624-C542E95236B3}" type="pres">
      <dgm:prSet presAssocID="{0BF53941-315F-4BD3-BC34-FE5F1526ABB1}" presName="horzFour" presStyleCnt="0"/>
      <dgm:spPr/>
      <dgm:t>
        <a:bodyPr/>
        <a:lstStyle/>
        <a:p>
          <a:endParaRPr lang="es-EC"/>
        </a:p>
      </dgm:t>
    </dgm:pt>
  </dgm:ptLst>
  <dgm:cxnLst>
    <dgm:cxn modelId="{DC47678D-77E5-415D-907B-8EFCDD51F1F5}" type="presOf" srcId="{D3629B73-7659-4C83-B13E-07557E25ABF1}" destId="{936659AD-AFDB-4A69-A59D-DACDFC3F211E}" srcOrd="0" destOrd="0" presId="urn:microsoft.com/office/officeart/2005/8/layout/hierarchy4"/>
    <dgm:cxn modelId="{86DF2CFA-8D34-4321-9617-23AF27A4F7F0}" srcId="{927A66A5-8B71-4E88-9FB8-52CFA95AEE5A}" destId="{6EB6C942-08F5-431C-81DD-FBC2AB8A3502}" srcOrd="2" destOrd="0" parTransId="{32B6F94C-7AE0-4372-974B-81ED44ABBEE1}" sibTransId="{C9EE5858-3F39-4810-9F78-060CD2BF6D42}"/>
    <dgm:cxn modelId="{E02A049A-246A-4D57-9ECA-26254E826D19}" type="presOf" srcId="{3E4011B5-3343-47EC-91DF-A53422EF032A}" destId="{C73C9C7C-0E27-44CF-819D-1DD5D36C28AF}" srcOrd="0" destOrd="0" presId="urn:microsoft.com/office/officeart/2005/8/layout/hierarchy4"/>
    <dgm:cxn modelId="{E90B5275-6525-46E2-98A9-CB897BBBAF60}" srcId="{2D4E014C-B4BB-4606-9E0B-8E1F81BC37D0}" destId="{D3629B73-7659-4C83-B13E-07557E25ABF1}" srcOrd="0" destOrd="0" parTransId="{5C8F1894-7902-44A9-8D90-B497F90E8AB6}" sibTransId="{DF593F4C-BE4D-4208-AF7C-AA4CB75B50D4}"/>
    <dgm:cxn modelId="{14F2CCE2-28E9-41FB-90C0-B16C57593B28}" srcId="{D3629B73-7659-4C83-B13E-07557E25ABF1}" destId="{928E3F3B-16B5-4E1A-B439-F965B8220A6C}" srcOrd="0" destOrd="0" parTransId="{7F5675D9-9357-4E3B-BF10-2E37739ABF24}" sibTransId="{94AD6A96-0490-4344-9B83-1B5DDB09B418}"/>
    <dgm:cxn modelId="{5339BC66-B786-4DC5-82E2-F1EF7A077946}" srcId="{928E3F3B-16B5-4E1A-B439-F965B8220A6C}" destId="{927A66A5-8B71-4E88-9FB8-52CFA95AEE5A}" srcOrd="0" destOrd="0" parTransId="{2184DE36-4D5B-4860-BC84-85B9A17D80A5}" sibTransId="{F62E7BB5-AD46-4D75-A218-7E5ED8227C33}"/>
    <dgm:cxn modelId="{B1C789BD-0B98-40AC-8C7E-919444D43B31}" type="presOf" srcId="{928E3F3B-16B5-4E1A-B439-F965B8220A6C}" destId="{2AA6D331-3688-4D10-9127-C92414751508}" srcOrd="0" destOrd="0" presId="urn:microsoft.com/office/officeart/2005/8/layout/hierarchy4"/>
    <dgm:cxn modelId="{DFDC00CA-2606-4BBA-A8E0-948BDD1B1856}" srcId="{927A66A5-8B71-4E88-9FB8-52CFA95AEE5A}" destId="{6C21B34C-244D-40F7-A63F-0201D04A7CD9}" srcOrd="0" destOrd="0" parTransId="{CE09E045-A53F-4E56-9D58-83F2B326CC13}" sibTransId="{373FB2EE-3308-4284-83BE-FE05E2C354DD}"/>
    <dgm:cxn modelId="{36CD4EC2-0788-48AB-A588-6E8DCFD0AFED}" type="presOf" srcId="{0BF53941-315F-4BD3-BC34-FE5F1526ABB1}" destId="{CFCE4ADE-7468-4DFB-B508-E492134E6F32}" srcOrd="0" destOrd="0" presId="urn:microsoft.com/office/officeart/2005/8/layout/hierarchy4"/>
    <dgm:cxn modelId="{614D43D2-31CB-44CB-8A63-6FD97868B767}" type="presOf" srcId="{6C21B34C-244D-40F7-A63F-0201D04A7CD9}" destId="{CC8C859C-DBB0-47C7-B044-CDE2634FF2C8}" srcOrd="0" destOrd="0" presId="urn:microsoft.com/office/officeart/2005/8/layout/hierarchy4"/>
    <dgm:cxn modelId="{A9B6FEE6-915A-457A-BB9D-CEAF0434CA14}" type="presOf" srcId="{6EB6C942-08F5-431C-81DD-FBC2AB8A3502}" destId="{9715CCDA-3A2A-4D76-AAD4-3FD5AFDBE835}" srcOrd="0" destOrd="0" presId="urn:microsoft.com/office/officeart/2005/8/layout/hierarchy4"/>
    <dgm:cxn modelId="{88404FBB-D79B-4E66-B03F-4C2B0D1F4F1F}" type="presOf" srcId="{2D4E014C-B4BB-4606-9E0B-8E1F81BC37D0}" destId="{C8B5FCAF-7B28-45E6-BAFA-D05A4F7A5890}" srcOrd="0" destOrd="0" presId="urn:microsoft.com/office/officeart/2005/8/layout/hierarchy4"/>
    <dgm:cxn modelId="{636FF24A-F543-4E46-955C-90A7260F82C0}" srcId="{927A66A5-8B71-4E88-9FB8-52CFA95AEE5A}" destId="{3E4011B5-3343-47EC-91DF-A53422EF032A}" srcOrd="1" destOrd="0" parTransId="{BB01F0D4-C223-457D-AADC-1043BDBDBF20}" sibTransId="{12030616-A7EA-4D1D-89FB-EAC3CEBA7D21}"/>
    <dgm:cxn modelId="{CA4D2D04-246A-4B23-815C-2A673B5C17BC}" srcId="{927A66A5-8B71-4E88-9FB8-52CFA95AEE5A}" destId="{0BF53941-315F-4BD3-BC34-FE5F1526ABB1}" srcOrd="3" destOrd="0" parTransId="{B00958D8-E160-4B3B-A551-094E4746CD59}" sibTransId="{DC7DE998-72CA-4D4C-9938-1B182C41BBF0}"/>
    <dgm:cxn modelId="{22241885-40B9-4F00-BC1D-B68F714C5F14}" type="presOf" srcId="{927A66A5-8B71-4E88-9FB8-52CFA95AEE5A}" destId="{13BA2A3C-9B6C-4AB2-B367-118E4D705CCC}" srcOrd="0" destOrd="0" presId="urn:microsoft.com/office/officeart/2005/8/layout/hierarchy4"/>
    <dgm:cxn modelId="{51A00F94-6EB1-49BF-8E68-7B191E9DB662}" type="presParOf" srcId="{C8B5FCAF-7B28-45E6-BAFA-D05A4F7A5890}" destId="{9C406405-71D6-4EE2-B8C1-C771B4887511}" srcOrd="0" destOrd="0" presId="urn:microsoft.com/office/officeart/2005/8/layout/hierarchy4"/>
    <dgm:cxn modelId="{DACBFE86-D725-4FF6-8BF7-D8711F7C98CC}" type="presParOf" srcId="{9C406405-71D6-4EE2-B8C1-C771B4887511}" destId="{936659AD-AFDB-4A69-A59D-DACDFC3F211E}" srcOrd="0" destOrd="0" presId="urn:microsoft.com/office/officeart/2005/8/layout/hierarchy4"/>
    <dgm:cxn modelId="{18FFD4C5-8CE7-4989-832F-1C6F0D38EF5A}" type="presParOf" srcId="{9C406405-71D6-4EE2-B8C1-C771B4887511}" destId="{CE5A9CC5-91BF-4D2A-8529-1418EFDD2C36}" srcOrd="1" destOrd="0" presId="urn:microsoft.com/office/officeart/2005/8/layout/hierarchy4"/>
    <dgm:cxn modelId="{66A9E103-BD76-49EC-A26E-B7E306E396C0}" type="presParOf" srcId="{9C406405-71D6-4EE2-B8C1-C771B4887511}" destId="{2CD45286-6DDE-4426-A5E2-FB39D2697DA1}" srcOrd="2" destOrd="0" presId="urn:microsoft.com/office/officeart/2005/8/layout/hierarchy4"/>
    <dgm:cxn modelId="{D6BCAB38-4E5E-4F19-9748-B61F2446FB67}" type="presParOf" srcId="{2CD45286-6DDE-4426-A5E2-FB39D2697DA1}" destId="{DC296DC2-3A38-4C40-9B6F-6B8B11F43FD7}" srcOrd="0" destOrd="0" presId="urn:microsoft.com/office/officeart/2005/8/layout/hierarchy4"/>
    <dgm:cxn modelId="{32958DF9-FF3C-4E92-BD0D-AD0A9EB9FFBF}" type="presParOf" srcId="{DC296DC2-3A38-4C40-9B6F-6B8B11F43FD7}" destId="{2AA6D331-3688-4D10-9127-C92414751508}" srcOrd="0" destOrd="0" presId="urn:microsoft.com/office/officeart/2005/8/layout/hierarchy4"/>
    <dgm:cxn modelId="{1E6D0271-3854-4F46-96EE-AB2968B9BB64}" type="presParOf" srcId="{DC296DC2-3A38-4C40-9B6F-6B8B11F43FD7}" destId="{C24F1F23-745A-42C8-A0BD-2DA1CCCD2D7A}" srcOrd="1" destOrd="0" presId="urn:microsoft.com/office/officeart/2005/8/layout/hierarchy4"/>
    <dgm:cxn modelId="{7F54ED20-BD53-4267-AA02-E6508D1729BF}" type="presParOf" srcId="{DC296DC2-3A38-4C40-9B6F-6B8B11F43FD7}" destId="{C1EAB900-D8BF-4642-8E66-D5FEFF489316}" srcOrd="2" destOrd="0" presId="urn:microsoft.com/office/officeart/2005/8/layout/hierarchy4"/>
    <dgm:cxn modelId="{4F9A3C80-924F-4000-A0C7-B05197AEDFDF}" type="presParOf" srcId="{C1EAB900-D8BF-4642-8E66-D5FEFF489316}" destId="{EB34DFD9-303B-4B8F-9010-F708768817C4}" srcOrd="0" destOrd="0" presId="urn:microsoft.com/office/officeart/2005/8/layout/hierarchy4"/>
    <dgm:cxn modelId="{B2D687C9-9487-4705-A867-D1635B7A6A5D}" type="presParOf" srcId="{EB34DFD9-303B-4B8F-9010-F708768817C4}" destId="{13BA2A3C-9B6C-4AB2-B367-118E4D705CCC}" srcOrd="0" destOrd="0" presId="urn:microsoft.com/office/officeart/2005/8/layout/hierarchy4"/>
    <dgm:cxn modelId="{564F5077-6E0D-4027-B625-DCF794CDE993}" type="presParOf" srcId="{EB34DFD9-303B-4B8F-9010-F708768817C4}" destId="{E85AAC77-DA96-4AD8-B260-01BB53ABB479}" srcOrd="1" destOrd="0" presId="urn:microsoft.com/office/officeart/2005/8/layout/hierarchy4"/>
    <dgm:cxn modelId="{2B8A7442-3ECC-46FF-A767-3ABF2F0BB886}" type="presParOf" srcId="{EB34DFD9-303B-4B8F-9010-F708768817C4}" destId="{8F67447E-BDE9-407A-8BA9-70AA74541E36}" srcOrd="2" destOrd="0" presId="urn:microsoft.com/office/officeart/2005/8/layout/hierarchy4"/>
    <dgm:cxn modelId="{9EC41C70-7075-4C55-98BA-EA451B04F52B}" type="presParOf" srcId="{8F67447E-BDE9-407A-8BA9-70AA74541E36}" destId="{D2BAB402-1D7D-48EB-9226-164512E83408}" srcOrd="0" destOrd="0" presId="urn:microsoft.com/office/officeart/2005/8/layout/hierarchy4"/>
    <dgm:cxn modelId="{3DE49D33-63EA-4ABB-8252-3025BFDE7184}" type="presParOf" srcId="{D2BAB402-1D7D-48EB-9226-164512E83408}" destId="{CC8C859C-DBB0-47C7-B044-CDE2634FF2C8}" srcOrd="0" destOrd="0" presId="urn:microsoft.com/office/officeart/2005/8/layout/hierarchy4"/>
    <dgm:cxn modelId="{33BD5727-12EE-45E7-A29E-086B098210A2}" type="presParOf" srcId="{D2BAB402-1D7D-48EB-9226-164512E83408}" destId="{260F9ECD-23E8-464C-83A6-14708AF073B1}" srcOrd="1" destOrd="0" presId="urn:microsoft.com/office/officeart/2005/8/layout/hierarchy4"/>
    <dgm:cxn modelId="{AFE2CA7D-414E-4C34-8D82-FF213884C99E}" type="presParOf" srcId="{8F67447E-BDE9-407A-8BA9-70AA74541E36}" destId="{48CE4AE7-D999-4902-822D-229D8F3C24F5}" srcOrd="1" destOrd="0" presId="urn:microsoft.com/office/officeart/2005/8/layout/hierarchy4"/>
    <dgm:cxn modelId="{A7C5F8B2-9052-461F-A72F-5B78F33136E3}" type="presParOf" srcId="{8F67447E-BDE9-407A-8BA9-70AA74541E36}" destId="{877A8397-5684-435E-8450-36614E7B4252}" srcOrd="2" destOrd="0" presId="urn:microsoft.com/office/officeart/2005/8/layout/hierarchy4"/>
    <dgm:cxn modelId="{1E0C0D3C-3548-442B-B6E5-A25379F05FED}" type="presParOf" srcId="{877A8397-5684-435E-8450-36614E7B4252}" destId="{C73C9C7C-0E27-44CF-819D-1DD5D36C28AF}" srcOrd="0" destOrd="0" presId="urn:microsoft.com/office/officeart/2005/8/layout/hierarchy4"/>
    <dgm:cxn modelId="{AEB69018-B8DE-4DBB-AE82-E95BA3E6157D}" type="presParOf" srcId="{877A8397-5684-435E-8450-36614E7B4252}" destId="{B134A4BD-8EBC-4E4B-9020-ADE1AFD2F941}" srcOrd="1" destOrd="0" presId="urn:microsoft.com/office/officeart/2005/8/layout/hierarchy4"/>
    <dgm:cxn modelId="{72633FE3-E88A-411B-805A-B04BA2E0C688}" type="presParOf" srcId="{8F67447E-BDE9-407A-8BA9-70AA74541E36}" destId="{7A2FC017-389D-4DC1-B528-F69F8EBEF266}" srcOrd="3" destOrd="0" presId="urn:microsoft.com/office/officeart/2005/8/layout/hierarchy4"/>
    <dgm:cxn modelId="{2F84CCBB-7896-4155-BA63-30DD9167041F}" type="presParOf" srcId="{8F67447E-BDE9-407A-8BA9-70AA74541E36}" destId="{BBC599DC-821B-462D-B015-7C8B245BA8FA}" srcOrd="4" destOrd="0" presId="urn:microsoft.com/office/officeart/2005/8/layout/hierarchy4"/>
    <dgm:cxn modelId="{FDDA842C-CD93-4CD7-83E3-6F16E12C0576}" type="presParOf" srcId="{BBC599DC-821B-462D-B015-7C8B245BA8FA}" destId="{9715CCDA-3A2A-4D76-AAD4-3FD5AFDBE835}" srcOrd="0" destOrd="0" presId="urn:microsoft.com/office/officeart/2005/8/layout/hierarchy4"/>
    <dgm:cxn modelId="{C535F037-E7F5-494F-8A7B-AD0DF4A76C22}" type="presParOf" srcId="{BBC599DC-821B-462D-B015-7C8B245BA8FA}" destId="{C332823E-F98F-4935-B03A-DAB5048DA5FB}" srcOrd="1" destOrd="0" presId="urn:microsoft.com/office/officeart/2005/8/layout/hierarchy4"/>
    <dgm:cxn modelId="{9A33E133-2763-4A59-B3C0-EC484F00DD9F}" type="presParOf" srcId="{8F67447E-BDE9-407A-8BA9-70AA74541E36}" destId="{1438A208-CB11-4BBC-B1DF-7A67CF3EFB66}" srcOrd="5" destOrd="0" presId="urn:microsoft.com/office/officeart/2005/8/layout/hierarchy4"/>
    <dgm:cxn modelId="{3F568FB2-F4D8-46AC-84B3-A1CC6AF8B289}" type="presParOf" srcId="{8F67447E-BDE9-407A-8BA9-70AA74541E36}" destId="{E2BA1F78-B05C-4EEC-B2E1-CF25C5F9257E}" srcOrd="6" destOrd="0" presId="urn:microsoft.com/office/officeart/2005/8/layout/hierarchy4"/>
    <dgm:cxn modelId="{7A8776EA-6BE0-43BB-B569-97FB5C28FC95}" type="presParOf" srcId="{E2BA1F78-B05C-4EEC-B2E1-CF25C5F9257E}" destId="{CFCE4ADE-7468-4DFB-B508-E492134E6F32}" srcOrd="0" destOrd="0" presId="urn:microsoft.com/office/officeart/2005/8/layout/hierarchy4"/>
    <dgm:cxn modelId="{827E53A4-D637-40DC-B61E-5DF19374A2D8}" type="presParOf" srcId="{E2BA1F78-B05C-4EEC-B2E1-CF25C5F9257E}" destId="{E80F1B5B-9ED2-4102-8624-C542E95236B3}" srcOrd="1" destOrd="0" presId="urn:microsoft.com/office/officeart/2005/8/layout/hierarchy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91725C-8EB9-4BA6-8AF8-7C3906BF5A44}" type="doc">
      <dgm:prSet loTypeId="urn:microsoft.com/office/officeart/2005/8/layout/hierarchy2" loCatId="hierarchy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DBE5F55D-0272-4FAB-BF53-A0CD46ECC656}">
      <dgm:prSet/>
      <dgm:spPr/>
      <dgm:t>
        <a:bodyPr/>
        <a:lstStyle/>
        <a:p>
          <a:pPr rtl="0"/>
          <a:r>
            <a:rPr lang="es-419" dirty="0" smtClean="0"/>
            <a:t>PRUEBAS BIOQUÍMICAS</a:t>
          </a:r>
          <a:endParaRPr lang="es-EC" dirty="0"/>
        </a:p>
      </dgm:t>
    </dgm:pt>
    <dgm:pt modelId="{9193209C-2D96-4FE1-B78C-6E0EF2A0C6E1}" type="parTrans" cxnId="{39443400-E757-4624-AD2D-3F457F231C78}">
      <dgm:prSet/>
      <dgm:spPr/>
      <dgm:t>
        <a:bodyPr/>
        <a:lstStyle/>
        <a:p>
          <a:endParaRPr lang="es-EC"/>
        </a:p>
      </dgm:t>
    </dgm:pt>
    <dgm:pt modelId="{7BD3B085-9779-4B67-817B-DD12BCB8FB92}" type="sibTrans" cxnId="{39443400-E757-4624-AD2D-3F457F231C78}">
      <dgm:prSet/>
      <dgm:spPr/>
      <dgm:t>
        <a:bodyPr/>
        <a:lstStyle/>
        <a:p>
          <a:endParaRPr lang="es-EC"/>
        </a:p>
      </dgm:t>
    </dgm:pt>
    <dgm:pt modelId="{A1101736-7A14-4B44-97B3-CD2827E60690}">
      <dgm:prSet/>
      <dgm:spPr/>
      <dgm:t>
        <a:bodyPr/>
        <a:lstStyle/>
        <a:p>
          <a:pPr rtl="0"/>
          <a:r>
            <a:rPr lang="es-419" dirty="0" smtClean="0"/>
            <a:t>Tinción Gram</a:t>
          </a:r>
          <a:endParaRPr lang="es-EC" dirty="0"/>
        </a:p>
      </dgm:t>
    </dgm:pt>
    <dgm:pt modelId="{1DF6BC9A-268F-4A65-9E90-D23C4FB8B761}" type="parTrans" cxnId="{20C21150-A00B-4BF9-985D-5B8D0E4C5026}">
      <dgm:prSet/>
      <dgm:spPr/>
      <dgm:t>
        <a:bodyPr/>
        <a:lstStyle/>
        <a:p>
          <a:endParaRPr lang="es-EC" dirty="0"/>
        </a:p>
      </dgm:t>
    </dgm:pt>
    <dgm:pt modelId="{182E4382-E1C6-4A55-91ED-356AC503A3E3}" type="sibTrans" cxnId="{20C21150-A00B-4BF9-985D-5B8D0E4C5026}">
      <dgm:prSet/>
      <dgm:spPr/>
      <dgm:t>
        <a:bodyPr/>
        <a:lstStyle/>
        <a:p>
          <a:endParaRPr lang="es-EC"/>
        </a:p>
      </dgm:t>
    </dgm:pt>
    <dgm:pt modelId="{E47F4CD6-B17B-4CE9-8CD4-7B05F23D3C43}">
      <dgm:prSet/>
      <dgm:spPr/>
      <dgm:t>
        <a:bodyPr/>
        <a:lstStyle/>
        <a:p>
          <a:pPr rtl="0"/>
          <a:r>
            <a:rPr lang="es-419" dirty="0" smtClean="0"/>
            <a:t>Tinción con verde Malaquita</a:t>
          </a:r>
          <a:endParaRPr lang="es-EC" dirty="0"/>
        </a:p>
      </dgm:t>
    </dgm:pt>
    <dgm:pt modelId="{4BE10585-E74F-4114-AD58-C3B93C05335B}" type="parTrans" cxnId="{F69D6FA0-D33F-4EA3-8203-4B33D258EA1D}">
      <dgm:prSet/>
      <dgm:spPr/>
      <dgm:t>
        <a:bodyPr/>
        <a:lstStyle/>
        <a:p>
          <a:endParaRPr lang="es-EC" dirty="0"/>
        </a:p>
      </dgm:t>
    </dgm:pt>
    <dgm:pt modelId="{FE6D342A-8531-4E54-9B2E-8FAE4E03C9E5}" type="sibTrans" cxnId="{F69D6FA0-D33F-4EA3-8203-4B33D258EA1D}">
      <dgm:prSet/>
      <dgm:spPr/>
      <dgm:t>
        <a:bodyPr/>
        <a:lstStyle/>
        <a:p>
          <a:endParaRPr lang="es-EC"/>
        </a:p>
      </dgm:t>
    </dgm:pt>
    <dgm:pt modelId="{45BE1FB4-A2BE-4C65-BC58-8681009DAEAF}">
      <dgm:prSet/>
      <dgm:spPr/>
      <dgm:t>
        <a:bodyPr/>
        <a:lstStyle/>
        <a:p>
          <a:pPr rtl="0"/>
          <a:r>
            <a:rPr lang="es-419" dirty="0" smtClean="0"/>
            <a:t>Motilidad </a:t>
          </a:r>
          <a:endParaRPr lang="es-EC" dirty="0"/>
        </a:p>
      </dgm:t>
    </dgm:pt>
    <dgm:pt modelId="{F19C1C55-1008-4E99-8FA5-74AE9431EBA3}" type="parTrans" cxnId="{636FD81B-5B82-4E7F-91CD-BB92163A9FA8}">
      <dgm:prSet/>
      <dgm:spPr/>
      <dgm:t>
        <a:bodyPr/>
        <a:lstStyle/>
        <a:p>
          <a:endParaRPr lang="es-EC" dirty="0"/>
        </a:p>
      </dgm:t>
    </dgm:pt>
    <dgm:pt modelId="{5AA809D9-F946-4BC5-85DD-55C0949CC75B}" type="sibTrans" cxnId="{636FD81B-5B82-4E7F-91CD-BB92163A9FA8}">
      <dgm:prSet/>
      <dgm:spPr/>
      <dgm:t>
        <a:bodyPr/>
        <a:lstStyle/>
        <a:p>
          <a:endParaRPr lang="es-EC"/>
        </a:p>
      </dgm:t>
    </dgm:pt>
    <dgm:pt modelId="{90B44A2E-DB92-481F-A3AA-E91BFB68ECEE}">
      <dgm:prSet/>
      <dgm:spPr/>
      <dgm:t>
        <a:bodyPr/>
        <a:lstStyle/>
        <a:p>
          <a:pPr rtl="0"/>
          <a:r>
            <a:rPr lang="es-419" dirty="0" smtClean="0"/>
            <a:t>Catalasa</a:t>
          </a:r>
          <a:endParaRPr lang="es-EC" dirty="0"/>
        </a:p>
      </dgm:t>
    </dgm:pt>
    <dgm:pt modelId="{2CA42723-6EB5-490D-98A0-FAA00BC19A53}" type="parTrans" cxnId="{A72281F1-8582-40FF-B41E-55B314D48DE4}">
      <dgm:prSet/>
      <dgm:spPr/>
      <dgm:t>
        <a:bodyPr/>
        <a:lstStyle/>
        <a:p>
          <a:endParaRPr lang="es-EC" dirty="0"/>
        </a:p>
      </dgm:t>
    </dgm:pt>
    <dgm:pt modelId="{A974FADE-A3CE-4155-A338-4B51B3E60650}" type="sibTrans" cxnId="{A72281F1-8582-40FF-B41E-55B314D48DE4}">
      <dgm:prSet/>
      <dgm:spPr/>
      <dgm:t>
        <a:bodyPr/>
        <a:lstStyle/>
        <a:p>
          <a:endParaRPr lang="es-EC"/>
        </a:p>
      </dgm:t>
    </dgm:pt>
    <dgm:pt modelId="{5ADF1430-1B2D-44D9-85AA-8A3CC3A53B87}">
      <dgm:prSet/>
      <dgm:spPr/>
      <dgm:t>
        <a:bodyPr/>
        <a:lstStyle/>
        <a:p>
          <a:pPr rtl="0"/>
          <a:r>
            <a:rPr lang="es-419" dirty="0" smtClean="0"/>
            <a:t>Oxidasa</a:t>
          </a:r>
          <a:endParaRPr lang="es-EC" dirty="0"/>
        </a:p>
      </dgm:t>
    </dgm:pt>
    <dgm:pt modelId="{5CBE9732-21D0-4D83-B3C8-75F247017A89}" type="parTrans" cxnId="{4FA653C9-4C78-4DE0-9622-985463620220}">
      <dgm:prSet/>
      <dgm:spPr/>
      <dgm:t>
        <a:bodyPr/>
        <a:lstStyle/>
        <a:p>
          <a:endParaRPr lang="es-EC" dirty="0"/>
        </a:p>
      </dgm:t>
    </dgm:pt>
    <dgm:pt modelId="{F4D968B6-8EA8-45BF-AF71-6B2494FBF9A0}" type="sibTrans" cxnId="{4FA653C9-4C78-4DE0-9622-985463620220}">
      <dgm:prSet/>
      <dgm:spPr/>
      <dgm:t>
        <a:bodyPr/>
        <a:lstStyle/>
        <a:p>
          <a:endParaRPr lang="es-EC"/>
        </a:p>
      </dgm:t>
    </dgm:pt>
    <dgm:pt modelId="{B65F2250-2B74-487E-9898-62448B2F6F92}">
      <dgm:prSet/>
      <dgm:spPr/>
      <dgm:t>
        <a:bodyPr/>
        <a:lstStyle/>
        <a:p>
          <a:pPr rtl="0"/>
          <a:r>
            <a:rPr lang="es-419" dirty="0" smtClean="0"/>
            <a:t>TSI</a:t>
          </a:r>
          <a:endParaRPr lang="es-EC" dirty="0"/>
        </a:p>
      </dgm:t>
    </dgm:pt>
    <dgm:pt modelId="{76F9BD28-2BA6-4B6D-8618-C0E8EDC1814B}" type="parTrans" cxnId="{45C1196D-483F-405E-81E0-80B485278AB2}">
      <dgm:prSet/>
      <dgm:spPr/>
      <dgm:t>
        <a:bodyPr/>
        <a:lstStyle/>
        <a:p>
          <a:endParaRPr lang="es-EC" dirty="0"/>
        </a:p>
      </dgm:t>
    </dgm:pt>
    <dgm:pt modelId="{EF62AD60-A005-4014-9C0C-A6D5A704D615}" type="sibTrans" cxnId="{45C1196D-483F-405E-81E0-80B485278AB2}">
      <dgm:prSet/>
      <dgm:spPr/>
      <dgm:t>
        <a:bodyPr/>
        <a:lstStyle/>
        <a:p>
          <a:endParaRPr lang="es-EC"/>
        </a:p>
      </dgm:t>
    </dgm:pt>
    <dgm:pt modelId="{03281A60-7F02-40BF-88C7-0AA2E8E36E4E}">
      <dgm:prSet/>
      <dgm:spPr/>
      <dgm:t>
        <a:bodyPr/>
        <a:lstStyle/>
        <a:p>
          <a:pPr rtl="0"/>
          <a:r>
            <a:rPr lang="es-419" dirty="0" smtClean="0"/>
            <a:t>Citrato  de Simmons</a:t>
          </a:r>
          <a:endParaRPr lang="es-EC" dirty="0"/>
        </a:p>
      </dgm:t>
    </dgm:pt>
    <dgm:pt modelId="{03716F2B-56CB-4DFD-958C-D0E07FADEBE4}" type="parTrans" cxnId="{E4809922-3F1D-4596-BD47-1D2410DB24CE}">
      <dgm:prSet/>
      <dgm:spPr/>
      <dgm:t>
        <a:bodyPr/>
        <a:lstStyle/>
        <a:p>
          <a:endParaRPr lang="es-EC" dirty="0"/>
        </a:p>
      </dgm:t>
    </dgm:pt>
    <dgm:pt modelId="{D19B6738-71CA-4519-85CF-AC5BB5B0A4F5}" type="sibTrans" cxnId="{E4809922-3F1D-4596-BD47-1D2410DB24CE}">
      <dgm:prSet/>
      <dgm:spPr/>
      <dgm:t>
        <a:bodyPr/>
        <a:lstStyle/>
        <a:p>
          <a:endParaRPr lang="es-EC"/>
        </a:p>
      </dgm:t>
    </dgm:pt>
    <dgm:pt modelId="{DF1CAA1B-CD00-4EA3-8271-C68B3310D93B}">
      <dgm:prSet/>
      <dgm:spPr/>
      <dgm:t>
        <a:bodyPr/>
        <a:lstStyle/>
        <a:p>
          <a:pPr rtl="0"/>
          <a:r>
            <a:rPr lang="es-419" dirty="0" smtClean="0"/>
            <a:t>Reacción inmediata</a:t>
          </a:r>
          <a:endParaRPr lang="es-EC" dirty="0"/>
        </a:p>
      </dgm:t>
    </dgm:pt>
    <dgm:pt modelId="{6C82A98B-B766-4818-BD2B-BAC1B41E29BC}" type="parTrans" cxnId="{33D11DD2-1258-456E-A296-DB457FA8A1BD}">
      <dgm:prSet/>
      <dgm:spPr/>
      <dgm:t>
        <a:bodyPr/>
        <a:lstStyle/>
        <a:p>
          <a:endParaRPr lang="es-EC" dirty="0"/>
        </a:p>
      </dgm:t>
    </dgm:pt>
    <dgm:pt modelId="{96EF5FC6-45ED-4A2F-8186-6526F5C93379}" type="sibTrans" cxnId="{33D11DD2-1258-456E-A296-DB457FA8A1BD}">
      <dgm:prSet/>
      <dgm:spPr/>
      <dgm:t>
        <a:bodyPr/>
        <a:lstStyle/>
        <a:p>
          <a:endParaRPr lang="es-EC"/>
        </a:p>
      </dgm:t>
    </dgm:pt>
    <dgm:pt modelId="{532F9516-9285-4786-B279-86CB12DC69EA}">
      <dgm:prSet/>
      <dgm:spPr/>
      <dgm:t>
        <a:bodyPr/>
        <a:lstStyle/>
        <a:p>
          <a:pPr rtl="0"/>
          <a:r>
            <a:rPr lang="es-419" dirty="0" smtClean="0"/>
            <a:t>Reacción en 24H</a:t>
          </a:r>
          <a:endParaRPr lang="es-EC" dirty="0"/>
        </a:p>
      </dgm:t>
    </dgm:pt>
    <dgm:pt modelId="{AEDAABAD-3B31-4FB4-B394-D4C76B726CD2}" type="parTrans" cxnId="{83C8FDA8-1CEA-4B7D-BE86-6C0AFB1CA74E}">
      <dgm:prSet/>
      <dgm:spPr/>
      <dgm:t>
        <a:bodyPr/>
        <a:lstStyle/>
        <a:p>
          <a:endParaRPr lang="es-EC" dirty="0"/>
        </a:p>
      </dgm:t>
    </dgm:pt>
    <dgm:pt modelId="{CF3FC81A-FB58-4840-8793-1A6B5E0FDFD1}" type="sibTrans" cxnId="{83C8FDA8-1CEA-4B7D-BE86-6C0AFB1CA74E}">
      <dgm:prSet/>
      <dgm:spPr/>
      <dgm:t>
        <a:bodyPr/>
        <a:lstStyle/>
        <a:p>
          <a:endParaRPr lang="es-EC"/>
        </a:p>
      </dgm:t>
    </dgm:pt>
    <dgm:pt modelId="{1DA0D5FA-29C0-4B1E-ACBC-D9675ACAE794}" type="pres">
      <dgm:prSet presAssocID="{3191725C-8EB9-4BA6-8AF8-7C3906BF5A44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F6C628CC-B809-47A9-A984-8D007BA69133}" type="pres">
      <dgm:prSet presAssocID="{DBE5F55D-0272-4FAB-BF53-A0CD46ECC656}" presName="root1" presStyleCnt="0"/>
      <dgm:spPr/>
    </dgm:pt>
    <dgm:pt modelId="{84A47CD7-287D-43A1-8473-9B6E5067FCFC}" type="pres">
      <dgm:prSet presAssocID="{DBE5F55D-0272-4FAB-BF53-A0CD46ECC65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CA03A2C-DC53-4BF8-9BCE-FD8179BE35E0}" type="pres">
      <dgm:prSet presAssocID="{DBE5F55D-0272-4FAB-BF53-A0CD46ECC656}" presName="level2hierChild" presStyleCnt="0"/>
      <dgm:spPr/>
    </dgm:pt>
    <dgm:pt modelId="{711863A1-6703-4043-BF69-E0378E1F74BD}" type="pres">
      <dgm:prSet presAssocID="{F19C1C55-1008-4E99-8FA5-74AE9431EBA3}" presName="conn2-1" presStyleLbl="parChTrans1D2" presStyleIdx="0" presStyleCnt="5"/>
      <dgm:spPr/>
      <dgm:t>
        <a:bodyPr/>
        <a:lstStyle/>
        <a:p>
          <a:endParaRPr lang="es-EC"/>
        </a:p>
      </dgm:t>
    </dgm:pt>
    <dgm:pt modelId="{E2364060-07E9-46D2-A694-FE8A9DDEA4AE}" type="pres">
      <dgm:prSet presAssocID="{F19C1C55-1008-4E99-8FA5-74AE9431EBA3}" presName="connTx" presStyleLbl="parChTrans1D2" presStyleIdx="0" presStyleCnt="5"/>
      <dgm:spPr/>
      <dgm:t>
        <a:bodyPr/>
        <a:lstStyle/>
        <a:p>
          <a:endParaRPr lang="es-EC"/>
        </a:p>
      </dgm:t>
    </dgm:pt>
    <dgm:pt modelId="{6D63E54F-2974-4B89-A3FC-4735696894A2}" type="pres">
      <dgm:prSet presAssocID="{45BE1FB4-A2BE-4C65-BC58-8681009DAEAF}" presName="root2" presStyleCnt="0"/>
      <dgm:spPr/>
    </dgm:pt>
    <dgm:pt modelId="{B9C6F720-C983-4419-A4D1-2C4C519A6D76}" type="pres">
      <dgm:prSet presAssocID="{45BE1FB4-A2BE-4C65-BC58-8681009DAEAF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75CF3C8-C478-47B3-81A8-A4D5E2B493B9}" type="pres">
      <dgm:prSet presAssocID="{45BE1FB4-A2BE-4C65-BC58-8681009DAEAF}" presName="level3hierChild" presStyleCnt="0"/>
      <dgm:spPr/>
    </dgm:pt>
    <dgm:pt modelId="{05864968-7CCF-4214-A48E-55EDA2DA10FE}" type="pres">
      <dgm:prSet presAssocID="{1DF6BC9A-268F-4A65-9E90-D23C4FB8B761}" presName="conn2-1" presStyleLbl="parChTrans1D2" presStyleIdx="1" presStyleCnt="5"/>
      <dgm:spPr/>
      <dgm:t>
        <a:bodyPr/>
        <a:lstStyle/>
        <a:p>
          <a:endParaRPr lang="es-EC"/>
        </a:p>
      </dgm:t>
    </dgm:pt>
    <dgm:pt modelId="{97EE5AFB-8345-45AF-B059-65BD5468F454}" type="pres">
      <dgm:prSet presAssocID="{1DF6BC9A-268F-4A65-9E90-D23C4FB8B761}" presName="connTx" presStyleLbl="parChTrans1D2" presStyleIdx="1" presStyleCnt="5"/>
      <dgm:spPr/>
      <dgm:t>
        <a:bodyPr/>
        <a:lstStyle/>
        <a:p>
          <a:endParaRPr lang="es-EC"/>
        </a:p>
      </dgm:t>
    </dgm:pt>
    <dgm:pt modelId="{F80FCBC2-CA25-4F09-A4CB-6B206602C67B}" type="pres">
      <dgm:prSet presAssocID="{A1101736-7A14-4B44-97B3-CD2827E60690}" presName="root2" presStyleCnt="0"/>
      <dgm:spPr/>
    </dgm:pt>
    <dgm:pt modelId="{B4D48F26-C7D6-433B-B99E-E68BBF0FE960}" type="pres">
      <dgm:prSet presAssocID="{A1101736-7A14-4B44-97B3-CD2827E60690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2C9E19C-6A50-4149-B2A7-E65E6D22862F}" type="pres">
      <dgm:prSet presAssocID="{A1101736-7A14-4B44-97B3-CD2827E60690}" presName="level3hierChild" presStyleCnt="0"/>
      <dgm:spPr/>
    </dgm:pt>
    <dgm:pt modelId="{7C641B02-DA77-44B8-A2AB-BF114CDDE5EF}" type="pres">
      <dgm:prSet presAssocID="{4BE10585-E74F-4114-AD58-C3B93C05335B}" presName="conn2-1" presStyleLbl="parChTrans1D2" presStyleIdx="2" presStyleCnt="5"/>
      <dgm:spPr/>
      <dgm:t>
        <a:bodyPr/>
        <a:lstStyle/>
        <a:p>
          <a:endParaRPr lang="es-EC"/>
        </a:p>
      </dgm:t>
    </dgm:pt>
    <dgm:pt modelId="{E0E2B953-368C-41F9-8283-82F4FD7F3485}" type="pres">
      <dgm:prSet presAssocID="{4BE10585-E74F-4114-AD58-C3B93C05335B}" presName="connTx" presStyleLbl="parChTrans1D2" presStyleIdx="2" presStyleCnt="5"/>
      <dgm:spPr/>
      <dgm:t>
        <a:bodyPr/>
        <a:lstStyle/>
        <a:p>
          <a:endParaRPr lang="es-EC"/>
        </a:p>
      </dgm:t>
    </dgm:pt>
    <dgm:pt modelId="{2D630D7C-C420-4421-9FAB-32C2D99F3329}" type="pres">
      <dgm:prSet presAssocID="{E47F4CD6-B17B-4CE9-8CD4-7B05F23D3C43}" presName="root2" presStyleCnt="0"/>
      <dgm:spPr/>
    </dgm:pt>
    <dgm:pt modelId="{9AC7FF33-490D-4BEF-8267-7F8046EB043B}" type="pres">
      <dgm:prSet presAssocID="{E47F4CD6-B17B-4CE9-8CD4-7B05F23D3C43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4EEDD3C-571C-4DC6-BC70-6EA77E8CD6B2}" type="pres">
      <dgm:prSet presAssocID="{E47F4CD6-B17B-4CE9-8CD4-7B05F23D3C43}" presName="level3hierChild" presStyleCnt="0"/>
      <dgm:spPr/>
    </dgm:pt>
    <dgm:pt modelId="{DCEFC6E2-78BE-4F46-B3F1-4E26BB12F07A}" type="pres">
      <dgm:prSet presAssocID="{6C82A98B-B766-4818-BD2B-BAC1B41E29BC}" presName="conn2-1" presStyleLbl="parChTrans1D2" presStyleIdx="3" presStyleCnt="5"/>
      <dgm:spPr/>
      <dgm:t>
        <a:bodyPr/>
        <a:lstStyle/>
        <a:p>
          <a:endParaRPr lang="es-EC"/>
        </a:p>
      </dgm:t>
    </dgm:pt>
    <dgm:pt modelId="{172C432F-AE96-4387-BD2D-96B991BC6A03}" type="pres">
      <dgm:prSet presAssocID="{6C82A98B-B766-4818-BD2B-BAC1B41E29BC}" presName="connTx" presStyleLbl="parChTrans1D2" presStyleIdx="3" presStyleCnt="5"/>
      <dgm:spPr/>
      <dgm:t>
        <a:bodyPr/>
        <a:lstStyle/>
        <a:p>
          <a:endParaRPr lang="es-EC"/>
        </a:p>
      </dgm:t>
    </dgm:pt>
    <dgm:pt modelId="{4BE53C2F-A001-496C-8711-C9AAE73076BB}" type="pres">
      <dgm:prSet presAssocID="{DF1CAA1B-CD00-4EA3-8271-C68B3310D93B}" presName="root2" presStyleCnt="0"/>
      <dgm:spPr/>
    </dgm:pt>
    <dgm:pt modelId="{BBF1BAD8-FFD2-467D-B392-F03DB5EC4817}" type="pres">
      <dgm:prSet presAssocID="{DF1CAA1B-CD00-4EA3-8271-C68B3310D93B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F32598D-FFCB-4D4D-88D3-E0E0B974CDC1}" type="pres">
      <dgm:prSet presAssocID="{DF1CAA1B-CD00-4EA3-8271-C68B3310D93B}" presName="level3hierChild" presStyleCnt="0"/>
      <dgm:spPr/>
    </dgm:pt>
    <dgm:pt modelId="{94D4D93F-BFA5-47C2-8ABD-32DE26FCEB5B}" type="pres">
      <dgm:prSet presAssocID="{2CA42723-6EB5-490D-98A0-FAA00BC19A53}" presName="conn2-1" presStyleLbl="parChTrans1D3" presStyleIdx="0" presStyleCnt="4"/>
      <dgm:spPr/>
      <dgm:t>
        <a:bodyPr/>
        <a:lstStyle/>
        <a:p>
          <a:endParaRPr lang="es-EC"/>
        </a:p>
      </dgm:t>
    </dgm:pt>
    <dgm:pt modelId="{8C97F9E5-4FF5-45CE-9D3D-E553A4E7F3FD}" type="pres">
      <dgm:prSet presAssocID="{2CA42723-6EB5-490D-98A0-FAA00BC19A53}" presName="connTx" presStyleLbl="parChTrans1D3" presStyleIdx="0" presStyleCnt="4"/>
      <dgm:spPr/>
      <dgm:t>
        <a:bodyPr/>
        <a:lstStyle/>
        <a:p>
          <a:endParaRPr lang="es-EC"/>
        </a:p>
      </dgm:t>
    </dgm:pt>
    <dgm:pt modelId="{CAD47A4D-FFC6-4B17-8159-1EC8CE44FFA6}" type="pres">
      <dgm:prSet presAssocID="{90B44A2E-DB92-481F-A3AA-E91BFB68ECEE}" presName="root2" presStyleCnt="0"/>
      <dgm:spPr/>
    </dgm:pt>
    <dgm:pt modelId="{5BD36CDC-2738-434F-95B7-447725909115}" type="pres">
      <dgm:prSet presAssocID="{90B44A2E-DB92-481F-A3AA-E91BFB68ECE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AADB0E0-C3C4-4F39-9002-DAC0E2D796DF}" type="pres">
      <dgm:prSet presAssocID="{90B44A2E-DB92-481F-A3AA-E91BFB68ECEE}" presName="level3hierChild" presStyleCnt="0"/>
      <dgm:spPr/>
    </dgm:pt>
    <dgm:pt modelId="{45E58370-D524-4746-B388-EBC37D12A55D}" type="pres">
      <dgm:prSet presAssocID="{5CBE9732-21D0-4D83-B3C8-75F247017A89}" presName="conn2-1" presStyleLbl="parChTrans1D3" presStyleIdx="1" presStyleCnt="4"/>
      <dgm:spPr/>
      <dgm:t>
        <a:bodyPr/>
        <a:lstStyle/>
        <a:p>
          <a:endParaRPr lang="es-EC"/>
        </a:p>
      </dgm:t>
    </dgm:pt>
    <dgm:pt modelId="{B1B770E2-48FC-4479-AB91-569D3AFED61E}" type="pres">
      <dgm:prSet presAssocID="{5CBE9732-21D0-4D83-B3C8-75F247017A89}" presName="connTx" presStyleLbl="parChTrans1D3" presStyleIdx="1" presStyleCnt="4"/>
      <dgm:spPr/>
      <dgm:t>
        <a:bodyPr/>
        <a:lstStyle/>
        <a:p>
          <a:endParaRPr lang="es-EC"/>
        </a:p>
      </dgm:t>
    </dgm:pt>
    <dgm:pt modelId="{B118BCD7-97E3-4FF7-807F-489A7E13146B}" type="pres">
      <dgm:prSet presAssocID="{5ADF1430-1B2D-44D9-85AA-8A3CC3A53B87}" presName="root2" presStyleCnt="0"/>
      <dgm:spPr/>
    </dgm:pt>
    <dgm:pt modelId="{DEECEE5B-1DC0-4DFF-9A9F-117A05D557A1}" type="pres">
      <dgm:prSet presAssocID="{5ADF1430-1B2D-44D9-85AA-8A3CC3A53B87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85267D97-5281-4EE8-9C41-90C7BA537047}" type="pres">
      <dgm:prSet presAssocID="{5ADF1430-1B2D-44D9-85AA-8A3CC3A53B87}" presName="level3hierChild" presStyleCnt="0"/>
      <dgm:spPr/>
    </dgm:pt>
    <dgm:pt modelId="{F0177F45-1470-4980-9C9B-97AB67B0A516}" type="pres">
      <dgm:prSet presAssocID="{AEDAABAD-3B31-4FB4-B394-D4C76B726CD2}" presName="conn2-1" presStyleLbl="parChTrans1D2" presStyleIdx="4" presStyleCnt="5"/>
      <dgm:spPr/>
      <dgm:t>
        <a:bodyPr/>
        <a:lstStyle/>
        <a:p>
          <a:endParaRPr lang="es-EC"/>
        </a:p>
      </dgm:t>
    </dgm:pt>
    <dgm:pt modelId="{A436505C-709C-4B0A-9A6E-157BAA68CD2C}" type="pres">
      <dgm:prSet presAssocID="{AEDAABAD-3B31-4FB4-B394-D4C76B726CD2}" presName="connTx" presStyleLbl="parChTrans1D2" presStyleIdx="4" presStyleCnt="5"/>
      <dgm:spPr/>
      <dgm:t>
        <a:bodyPr/>
        <a:lstStyle/>
        <a:p>
          <a:endParaRPr lang="es-EC"/>
        </a:p>
      </dgm:t>
    </dgm:pt>
    <dgm:pt modelId="{91B508C2-36D6-4DEC-B94A-2D0FD7C6E158}" type="pres">
      <dgm:prSet presAssocID="{532F9516-9285-4786-B279-86CB12DC69EA}" presName="root2" presStyleCnt="0"/>
      <dgm:spPr/>
    </dgm:pt>
    <dgm:pt modelId="{420E2A0D-CDBF-4B64-83BD-BEBDC6FC4657}" type="pres">
      <dgm:prSet presAssocID="{532F9516-9285-4786-B279-86CB12DC69EA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2218164-40BC-49DA-84ED-E104E443E841}" type="pres">
      <dgm:prSet presAssocID="{532F9516-9285-4786-B279-86CB12DC69EA}" presName="level3hierChild" presStyleCnt="0"/>
      <dgm:spPr/>
    </dgm:pt>
    <dgm:pt modelId="{16E5CAA5-F1EA-4CCA-91F3-677291F8F521}" type="pres">
      <dgm:prSet presAssocID="{76F9BD28-2BA6-4B6D-8618-C0E8EDC1814B}" presName="conn2-1" presStyleLbl="parChTrans1D3" presStyleIdx="2" presStyleCnt="4"/>
      <dgm:spPr/>
      <dgm:t>
        <a:bodyPr/>
        <a:lstStyle/>
        <a:p>
          <a:endParaRPr lang="es-EC"/>
        </a:p>
      </dgm:t>
    </dgm:pt>
    <dgm:pt modelId="{50544532-7B20-4EC7-A31D-B27D1EA40693}" type="pres">
      <dgm:prSet presAssocID="{76F9BD28-2BA6-4B6D-8618-C0E8EDC1814B}" presName="connTx" presStyleLbl="parChTrans1D3" presStyleIdx="2" presStyleCnt="4"/>
      <dgm:spPr/>
      <dgm:t>
        <a:bodyPr/>
        <a:lstStyle/>
        <a:p>
          <a:endParaRPr lang="es-EC"/>
        </a:p>
      </dgm:t>
    </dgm:pt>
    <dgm:pt modelId="{B629F1A4-BB8C-4A8F-AAAA-2DCF4CCA4DC4}" type="pres">
      <dgm:prSet presAssocID="{B65F2250-2B74-487E-9898-62448B2F6F92}" presName="root2" presStyleCnt="0"/>
      <dgm:spPr/>
    </dgm:pt>
    <dgm:pt modelId="{70717E55-2885-437E-952F-DF2DE1146C63}" type="pres">
      <dgm:prSet presAssocID="{B65F2250-2B74-487E-9898-62448B2F6F92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B0B6561-37A0-4136-9F35-79DC4132B926}" type="pres">
      <dgm:prSet presAssocID="{B65F2250-2B74-487E-9898-62448B2F6F92}" presName="level3hierChild" presStyleCnt="0"/>
      <dgm:spPr/>
    </dgm:pt>
    <dgm:pt modelId="{3B49740D-B56C-4755-87B9-9E1B80D1A0F2}" type="pres">
      <dgm:prSet presAssocID="{03716F2B-56CB-4DFD-958C-D0E07FADEBE4}" presName="conn2-1" presStyleLbl="parChTrans1D3" presStyleIdx="3" presStyleCnt="4"/>
      <dgm:spPr/>
      <dgm:t>
        <a:bodyPr/>
        <a:lstStyle/>
        <a:p>
          <a:endParaRPr lang="es-EC"/>
        </a:p>
      </dgm:t>
    </dgm:pt>
    <dgm:pt modelId="{2D0B7363-1079-4515-AFFD-2E5730BBD44C}" type="pres">
      <dgm:prSet presAssocID="{03716F2B-56CB-4DFD-958C-D0E07FADEBE4}" presName="connTx" presStyleLbl="parChTrans1D3" presStyleIdx="3" presStyleCnt="4"/>
      <dgm:spPr/>
      <dgm:t>
        <a:bodyPr/>
        <a:lstStyle/>
        <a:p>
          <a:endParaRPr lang="es-EC"/>
        </a:p>
      </dgm:t>
    </dgm:pt>
    <dgm:pt modelId="{259B0103-AE6D-4121-A6E1-CB9054A8CE7A}" type="pres">
      <dgm:prSet presAssocID="{03281A60-7F02-40BF-88C7-0AA2E8E36E4E}" presName="root2" presStyleCnt="0"/>
      <dgm:spPr/>
    </dgm:pt>
    <dgm:pt modelId="{7FB056C1-2779-4D02-9248-69E828A5FFBA}" type="pres">
      <dgm:prSet presAssocID="{03281A60-7F02-40BF-88C7-0AA2E8E36E4E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079FFB30-3062-4E8D-B6AE-36FA3929A957}" type="pres">
      <dgm:prSet presAssocID="{03281A60-7F02-40BF-88C7-0AA2E8E36E4E}" presName="level3hierChild" presStyleCnt="0"/>
      <dgm:spPr/>
    </dgm:pt>
  </dgm:ptLst>
  <dgm:cxnLst>
    <dgm:cxn modelId="{45C1196D-483F-405E-81E0-80B485278AB2}" srcId="{532F9516-9285-4786-B279-86CB12DC69EA}" destId="{B65F2250-2B74-487E-9898-62448B2F6F92}" srcOrd="0" destOrd="0" parTransId="{76F9BD28-2BA6-4B6D-8618-C0E8EDC1814B}" sibTransId="{EF62AD60-A005-4014-9C0C-A6D5A704D615}"/>
    <dgm:cxn modelId="{78D276F6-683E-4626-A792-622CB7ED0AE1}" type="presOf" srcId="{A1101736-7A14-4B44-97B3-CD2827E60690}" destId="{B4D48F26-C7D6-433B-B99E-E68BBF0FE960}" srcOrd="0" destOrd="0" presId="urn:microsoft.com/office/officeart/2005/8/layout/hierarchy2"/>
    <dgm:cxn modelId="{57F37C34-B3D8-4176-91BF-0A36141862A8}" type="presOf" srcId="{3191725C-8EB9-4BA6-8AF8-7C3906BF5A44}" destId="{1DA0D5FA-29C0-4B1E-ACBC-D9675ACAE794}" srcOrd="0" destOrd="0" presId="urn:microsoft.com/office/officeart/2005/8/layout/hierarchy2"/>
    <dgm:cxn modelId="{5848B5C6-1835-48A9-9839-9655CD81A8C7}" type="presOf" srcId="{03716F2B-56CB-4DFD-958C-D0E07FADEBE4}" destId="{3B49740D-B56C-4755-87B9-9E1B80D1A0F2}" srcOrd="0" destOrd="0" presId="urn:microsoft.com/office/officeart/2005/8/layout/hierarchy2"/>
    <dgm:cxn modelId="{A72281F1-8582-40FF-B41E-55B314D48DE4}" srcId="{DF1CAA1B-CD00-4EA3-8271-C68B3310D93B}" destId="{90B44A2E-DB92-481F-A3AA-E91BFB68ECEE}" srcOrd="0" destOrd="0" parTransId="{2CA42723-6EB5-490D-98A0-FAA00BC19A53}" sibTransId="{A974FADE-A3CE-4155-A338-4B51B3E60650}"/>
    <dgm:cxn modelId="{CD34A04C-BA20-45D1-8A5A-11F866A6A72F}" type="presOf" srcId="{1DF6BC9A-268F-4A65-9E90-D23C4FB8B761}" destId="{05864968-7CCF-4214-A48E-55EDA2DA10FE}" srcOrd="0" destOrd="0" presId="urn:microsoft.com/office/officeart/2005/8/layout/hierarchy2"/>
    <dgm:cxn modelId="{93DE222E-0817-4123-B74D-D05BA67D2616}" type="presOf" srcId="{2CA42723-6EB5-490D-98A0-FAA00BC19A53}" destId="{94D4D93F-BFA5-47C2-8ABD-32DE26FCEB5B}" srcOrd="0" destOrd="0" presId="urn:microsoft.com/office/officeart/2005/8/layout/hierarchy2"/>
    <dgm:cxn modelId="{C3162AC0-D4A2-41AF-94CC-220314EF1F5F}" type="presOf" srcId="{1DF6BC9A-268F-4A65-9E90-D23C4FB8B761}" destId="{97EE5AFB-8345-45AF-B059-65BD5468F454}" srcOrd="1" destOrd="0" presId="urn:microsoft.com/office/officeart/2005/8/layout/hierarchy2"/>
    <dgm:cxn modelId="{A1CBE16F-7A58-4264-8B82-9F9FDA4BFAE7}" type="presOf" srcId="{5CBE9732-21D0-4D83-B3C8-75F247017A89}" destId="{B1B770E2-48FC-4479-AB91-569D3AFED61E}" srcOrd="1" destOrd="0" presId="urn:microsoft.com/office/officeart/2005/8/layout/hierarchy2"/>
    <dgm:cxn modelId="{3A7D9512-2D67-44B8-95A0-FD4FB2B93EEA}" type="presOf" srcId="{90B44A2E-DB92-481F-A3AA-E91BFB68ECEE}" destId="{5BD36CDC-2738-434F-95B7-447725909115}" srcOrd="0" destOrd="0" presId="urn:microsoft.com/office/officeart/2005/8/layout/hierarchy2"/>
    <dgm:cxn modelId="{A0E9EA2E-CF60-4B04-941A-4A40E8D6604E}" type="presOf" srcId="{76F9BD28-2BA6-4B6D-8618-C0E8EDC1814B}" destId="{16E5CAA5-F1EA-4CCA-91F3-677291F8F521}" srcOrd="0" destOrd="0" presId="urn:microsoft.com/office/officeart/2005/8/layout/hierarchy2"/>
    <dgm:cxn modelId="{E4809922-3F1D-4596-BD47-1D2410DB24CE}" srcId="{532F9516-9285-4786-B279-86CB12DC69EA}" destId="{03281A60-7F02-40BF-88C7-0AA2E8E36E4E}" srcOrd="1" destOrd="0" parTransId="{03716F2B-56CB-4DFD-958C-D0E07FADEBE4}" sibTransId="{D19B6738-71CA-4519-85CF-AC5BB5B0A4F5}"/>
    <dgm:cxn modelId="{9FDF362A-FAD0-48A4-845F-D858B1F00BC4}" type="presOf" srcId="{76F9BD28-2BA6-4B6D-8618-C0E8EDC1814B}" destId="{50544532-7B20-4EC7-A31D-B27D1EA40693}" srcOrd="1" destOrd="0" presId="urn:microsoft.com/office/officeart/2005/8/layout/hierarchy2"/>
    <dgm:cxn modelId="{3D3E9547-86C1-4161-8119-E8E168CF50FB}" type="presOf" srcId="{532F9516-9285-4786-B279-86CB12DC69EA}" destId="{420E2A0D-CDBF-4B64-83BD-BEBDC6FC4657}" srcOrd="0" destOrd="0" presId="urn:microsoft.com/office/officeart/2005/8/layout/hierarchy2"/>
    <dgm:cxn modelId="{5ABF79DA-96E5-4462-859C-F072E2A39933}" type="presOf" srcId="{6C82A98B-B766-4818-BD2B-BAC1B41E29BC}" destId="{DCEFC6E2-78BE-4F46-B3F1-4E26BB12F07A}" srcOrd="0" destOrd="0" presId="urn:microsoft.com/office/officeart/2005/8/layout/hierarchy2"/>
    <dgm:cxn modelId="{D7AA3827-87B2-4D2A-BD9D-D87844D6FF74}" type="presOf" srcId="{AEDAABAD-3B31-4FB4-B394-D4C76B726CD2}" destId="{F0177F45-1470-4980-9C9B-97AB67B0A516}" srcOrd="0" destOrd="0" presId="urn:microsoft.com/office/officeart/2005/8/layout/hierarchy2"/>
    <dgm:cxn modelId="{FB5C1443-0682-4014-99F3-1AEF36F056DE}" type="presOf" srcId="{E47F4CD6-B17B-4CE9-8CD4-7B05F23D3C43}" destId="{9AC7FF33-490D-4BEF-8267-7F8046EB043B}" srcOrd="0" destOrd="0" presId="urn:microsoft.com/office/officeart/2005/8/layout/hierarchy2"/>
    <dgm:cxn modelId="{D5899E85-AFFD-488E-8178-13A20B26BFC4}" type="presOf" srcId="{4BE10585-E74F-4114-AD58-C3B93C05335B}" destId="{7C641B02-DA77-44B8-A2AB-BF114CDDE5EF}" srcOrd="0" destOrd="0" presId="urn:microsoft.com/office/officeart/2005/8/layout/hierarchy2"/>
    <dgm:cxn modelId="{D671CF8D-7800-4194-8D30-D0BDBEAD843A}" type="presOf" srcId="{B65F2250-2B74-487E-9898-62448B2F6F92}" destId="{70717E55-2885-437E-952F-DF2DE1146C63}" srcOrd="0" destOrd="0" presId="urn:microsoft.com/office/officeart/2005/8/layout/hierarchy2"/>
    <dgm:cxn modelId="{752E5547-A3F6-4B16-868E-15B8A876A43F}" type="presOf" srcId="{F19C1C55-1008-4E99-8FA5-74AE9431EBA3}" destId="{711863A1-6703-4043-BF69-E0378E1F74BD}" srcOrd="0" destOrd="0" presId="urn:microsoft.com/office/officeart/2005/8/layout/hierarchy2"/>
    <dgm:cxn modelId="{F69D6FA0-D33F-4EA3-8203-4B33D258EA1D}" srcId="{DBE5F55D-0272-4FAB-BF53-A0CD46ECC656}" destId="{E47F4CD6-B17B-4CE9-8CD4-7B05F23D3C43}" srcOrd="2" destOrd="0" parTransId="{4BE10585-E74F-4114-AD58-C3B93C05335B}" sibTransId="{FE6D342A-8531-4E54-9B2E-8FAE4E03C9E5}"/>
    <dgm:cxn modelId="{4A1856B9-34D1-40BD-8F9F-A79C3AA5D82D}" type="presOf" srcId="{2CA42723-6EB5-490D-98A0-FAA00BC19A53}" destId="{8C97F9E5-4FF5-45CE-9D3D-E553A4E7F3FD}" srcOrd="1" destOrd="0" presId="urn:microsoft.com/office/officeart/2005/8/layout/hierarchy2"/>
    <dgm:cxn modelId="{4FA653C9-4C78-4DE0-9622-985463620220}" srcId="{DF1CAA1B-CD00-4EA3-8271-C68B3310D93B}" destId="{5ADF1430-1B2D-44D9-85AA-8A3CC3A53B87}" srcOrd="1" destOrd="0" parTransId="{5CBE9732-21D0-4D83-B3C8-75F247017A89}" sibTransId="{F4D968B6-8EA8-45BF-AF71-6B2494FBF9A0}"/>
    <dgm:cxn modelId="{26AF5468-0A3B-4580-A287-7EF722A3B602}" type="presOf" srcId="{DBE5F55D-0272-4FAB-BF53-A0CD46ECC656}" destId="{84A47CD7-287D-43A1-8473-9B6E5067FCFC}" srcOrd="0" destOrd="0" presId="urn:microsoft.com/office/officeart/2005/8/layout/hierarchy2"/>
    <dgm:cxn modelId="{E2EE7FE9-E5B6-4F7D-BE5F-DBDE7DC73581}" type="presOf" srcId="{4BE10585-E74F-4114-AD58-C3B93C05335B}" destId="{E0E2B953-368C-41F9-8283-82F4FD7F3485}" srcOrd="1" destOrd="0" presId="urn:microsoft.com/office/officeart/2005/8/layout/hierarchy2"/>
    <dgm:cxn modelId="{99A6F05D-2F6F-4BB4-8F73-06614CCFCF5F}" type="presOf" srcId="{6C82A98B-B766-4818-BD2B-BAC1B41E29BC}" destId="{172C432F-AE96-4387-BD2D-96B991BC6A03}" srcOrd="1" destOrd="0" presId="urn:microsoft.com/office/officeart/2005/8/layout/hierarchy2"/>
    <dgm:cxn modelId="{636FD81B-5B82-4E7F-91CD-BB92163A9FA8}" srcId="{DBE5F55D-0272-4FAB-BF53-A0CD46ECC656}" destId="{45BE1FB4-A2BE-4C65-BC58-8681009DAEAF}" srcOrd="0" destOrd="0" parTransId="{F19C1C55-1008-4E99-8FA5-74AE9431EBA3}" sibTransId="{5AA809D9-F946-4BC5-85DD-55C0949CC75B}"/>
    <dgm:cxn modelId="{6F5CAE71-E139-4E46-9A50-216937DFA825}" type="presOf" srcId="{F19C1C55-1008-4E99-8FA5-74AE9431EBA3}" destId="{E2364060-07E9-46D2-A694-FE8A9DDEA4AE}" srcOrd="1" destOrd="0" presId="urn:microsoft.com/office/officeart/2005/8/layout/hierarchy2"/>
    <dgm:cxn modelId="{1348CB89-67CA-4170-8981-E33E17F97BD8}" type="presOf" srcId="{5CBE9732-21D0-4D83-B3C8-75F247017A89}" destId="{45E58370-D524-4746-B388-EBC37D12A55D}" srcOrd="0" destOrd="0" presId="urn:microsoft.com/office/officeart/2005/8/layout/hierarchy2"/>
    <dgm:cxn modelId="{DCA6C2A0-EC47-44E2-AE1F-4E86191720FC}" type="presOf" srcId="{03281A60-7F02-40BF-88C7-0AA2E8E36E4E}" destId="{7FB056C1-2779-4D02-9248-69E828A5FFBA}" srcOrd="0" destOrd="0" presId="urn:microsoft.com/office/officeart/2005/8/layout/hierarchy2"/>
    <dgm:cxn modelId="{FCC7D34B-DF7E-4F6E-88EB-ABDD5B0B41E3}" type="presOf" srcId="{45BE1FB4-A2BE-4C65-BC58-8681009DAEAF}" destId="{B9C6F720-C983-4419-A4D1-2C4C519A6D76}" srcOrd="0" destOrd="0" presId="urn:microsoft.com/office/officeart/2005/8/layout/hierarchy2"/>
    <dgm:cxn modelId="{20C21150-A00B-4BF9-985D-5B8D0E4C5026}" srcId="{DBE5F55D-0272-4FAB-BF53-A0CD46ECC656}" destId="{A1101736-7A14-4B44-97B3-CD2827E60690}" srcOrd="1" destOrd="0" parTransId="{1DF6BC9A-268F-4A65-9E90-D23C4FB8B761}" sibTransId="{182E4382-E1C6-4A55-91ED-356AC503A3E3}"/>
    <dgm:cxn modelId="{33D11DD2-1258-456E-A296-DB457FA8A1BD}" srcId="{DBE5F55D-0272-4FAB-BF53-A0CD46ECC656}" destId="{DF1CAA1B-CD00-4EA3-8271-C68B3310D93B}" srcOrd="3" destOrd="0" parTransId="{6C82A98B-B766-4818-BD2B-BAC1B41E29BC}" sibTransId="{96EF5FC6-45ED-4A2F-8186-6526F5C93379}"/>
    <dgm:cxn modelId="{A1467EEC-7F6D-4611-BB68-3427A9F665CF}" type="presOf" srcId="{DF1CAA1B-CD00-4EA3-8271-C68B3310D93B}" destId="{BBF1BAD8-FFD2-467D-B392-F03DB5EC4817}" srcOrd="0" destOrd="0" presId="urn:microsoft.com/office/officeart/2005/8/layout/hierarchy2"/>
    <dgm:cxn modelId="{02C9AE0A-0E1C-4D9A-B795-90F5587BC004}" type="presOf" srcId="{AEDAABAD-3B31-4FB4-B394-D4C76B726CD2}" destId="{A436505C-709C-4B0A-9A6E-157BAA68CD2C}" srcOrd="1" destOrd="0" presId="urn:microsoft.com/office/officeart/2005/8/layout/hierarchy2"/>
    <dgm:cxn modelId="{39443400-E757-4624-AD2D-3F457F231C78}" srcId="{3191725C-8EB9-4BA6-8AF8-7C3906BF5A44}" destId="{DBE5F55D-0272-4FAB-BF53-A0CD46ECC656}" srcOrd="0" destOrd="0" parTransId="{9193209C-2D96-4FE1-B78C-6E0EF2A0C6E1}" sibTransId="{7BD3B085-9779-4B67-817B-DD12BCB8FB92}"/>
    <dgm:cxn modelId="{33144AE9-F5DB-4E99-8FFF-764ABEE8A667}" type="presOf" srcId="{5ADF1430-1B2D-44D9-85AA-8A3CC3A53B87}" destId="{DEECEE5B-1DC0-4DFF-9A9F-117A05D557A1}" srcOrd="0" destOrd="0" presId="urn:microsoft.com/office/officeart/2005/8/layout/hierarchy2"/>
    <dgm:cxn modelId="{83C8FDA8-1CEA-4B7D-BE86-6C0AFB1CA74E}" srcId="{DBE5F55D-0272-4FAB-BF53-A0CD46ECC656}" destId="{532F9516-9285-4786-B279-86CB12DC69EA}" srcOrd="4" destOrd="0" parTransId="{AEDAABAD-3B31-4FB4-B394-D4C76B726CD2}" sibTransId="{CF3FC81A-FB58-4840-8793-1A6B5E0FDFD1}"/>
    <dgm:cxn modelId="{02C4C10C-98A9-4889-96FD-0861E16D7EAC}" type="presOf" srcId="{03716F2B-56CB-4DFD-958C-D0E07FADEBE4}" destId="{2D0B7363-1079-4515-AFFD-2E5730BBD44C}" srcOrd="1" destOrd="0" presId="urn:microsoft.com/office/officeart/2005/8/layout/hierarchy2"/>
    <dgm:cxn modelId="{21652F89-2569-480E-A96D-56A5B1B2A23B}" type="presParOf" srcId="{1DA0D5FA-29C0-4B1E-ACBC-D9675ACAE794}" destId="{F6C628CC-B809-47A9-A984-8D007BA69133}" srcOrd="0" destOrd="0" presId="urn:microsoft.com/office/officeart/2005/8/layout/hierarchy2"/>
    <dgm:cxn modelId="{BDB2CA66-5C7D-4527-BC18-F959FF2CC378}" type="presParOf" srcId="{F6C628CC-B809-47A9-A984-8D007BA69133}" destId="{84A47CD7-287D-43A1-8473-9B6E5067FCFC}" srcOrd="0" destOrd="0" presId="urn:microsoft.com/office/officeart/2005/8/layout/hierarchy2"/>
    <dgm:cxn modelId="{FEC6AB27-1E28-41CC-8135-638A5BDB34BA}" type="presParOf" srcId="{F6C628CC-B809-47A9-A984-8D007BA69133}" destId="{6CA03A2C-DC53-4BF8-9BCE-FD8179BE35E0}" srcOrd="1" destOrd="0" presId="urn:microsoft.com/office/officeart/2005/8/layout/hierarchy2"/>
    <dgm:cxn modelId="{ABB11566-D249-4392-8386-6E50BD178C8A}" type="presParOf" srcId="{6CA03A2C-DC53-4BF8-9BCE-FD8179BE35E0}" destId="{711863A1-6703-4043-BF69-E0378E1F74BD}" srcOrd="0" destOrd="0" presId="urn:microsoft.com/office/officeart/2005/8/layout/hierarchy2"/>
    <dgm:cxn modelId="{C8A1B7C1-CA30-414D-95D0-B822709EB9F9}" type="presParOf" srcId="{711863A1-6703-4043-BF69-E0378E1F74BD}" destId="{E2364060-07E9-46D2-A694-FE8A9DDEA4AE}" srcOrd="0" destOrd="0" presId="urn:microsoft.com/office/officeart/2005/8/layout/hierarchy2"/>
    <dgm:cxn modelId="{6C7BB06C-1600-4F90-BBE0-A9FFEE06234D}" type="presParOf" srcId="{6CA03A2C-DC53-4BF8-9BCE-FD8179BE35E0}" destId="{6D63E54F-2974-4B89-A3FC-4735696894A2}" srcOrd="1" destOrd="0" presId="urn:microsoft.com/office/officeart/2005/8/layout/hierarchy2"/>
    <dgm:cxn modelId="{A1C7DD6B-0E06-4579-85A2-A551E5DF20CB}" type="presParOf" srcId="{6D63E54F-2974-4B89-A3FC-4735696894A2}" destId="{B9C6F720-C983-4419-A4D1-2C4C519A6D76}" srcOrd="0" destOrd="0" presId="urn:microsoft.com/office/officeart/2005/8/layout/hierarchy2"/>
    <dgm:cxn modelId="{DB219EF8-234B-4474-A45C-5D1B537C0272}" type="presParOf" srcId="{6D63E54F-2974-4B89-A3FC-4735696894A2}" destId="{175CF3C8-C478-47B3-81A8-A4D5E2B493B9}" srcOrd="1" destOrd="0" presId="urn:microsoft.com/office/officeart/2005/8/layout/hierarchy2"/>
    <dgm:cxn modelId="{A4B11E31-6A88-4BB5-9C66-66F97B377EE1}" type="presParOf" srcId="{6CA03A2C-DC53-4BF8-9BCE-FD8179BE35E0}" destId="{05864968-7CCF-4214-A48E-55EDA2DA10FE}" srcOrd="2" destOrd="0" presId="urn:microsoft.com/office/officeart/2005/8/layout/hierarchy2"/>
    <dgm:cxn modelId="{253D97BE-3EE7-457A-9D65-B2910548B378}" type="presParOf" srcId="{05864968-7CCF-4214-A48E-55EDA2DA10FE}" destId="{97EE5AFB-8345-45AF-B059-65BD5468F454}" srcOrd="0" destOrd="0" presId="urn:microsoft.com/office/officeart/2005/8/layout/hierarchy2"/>
    <dgm:cxn modelId="{59E3E4F5-D933-4BC7-8B08-0C1F33AF1116}" type="presParOf" srcId="{6CA03A2C-DC53-4BF8-9BCE-FD8179BE35E0}" destId="{F80FCBC2-CA25-4F09-A4CB-6B206602C67B}" srcOrd="3" destOrd="0" presId="urn:microsoft.com/office/officeart/2005/8/layout/hierarchy2"/>
    <dgm:cxn modelId="{99010270-21A2-48B3-97E3-2C2501CE49E4}" type="presParOf" srcId="{F80FCBC2-CA25-4F09-A4CB-6B206602C67B}" destId="{B4D48F26-C7D6-433B-B99E-E68BBF0FE960}" srcOrd="0" destOrd="0" presId="urn:microsoft.com/office/officeart/2005/8/layout/hierarchy2"/>
    <dgm:cxn modelId="{9B05E8AC-43D8-4FB1-85C7-9C5488649E32}" type="presParOf" srcId="{F80FCBC2-CA25-4F09-A4CB-6B206602C67B}" destId="{E2C9E19C-6A50-4149-B2A7-E65E6D22862F}" srcOrd="1" destOrd="0" presId="urn:microsoft.com/office/officeart/2005/8/layout/hierarchy2"/>
    <dgm:cxn modelId="{8020C584-2F84-4AE0-9B36-C09016196377}" type="presParOf" srcId="{6CA03A2C-DC53-4BF8-9BCE-FD8179BE35E0}" destId="{7C641B02-DA77-44B8-A2AB-BF114CDDE5EF}" srcOrd="4" destOrd="0" presId="urn:microsoft.com/office/officeart/2005/8/layout/hierarchy2"/>
    <dgm:cxn modelId="{4B913858-DDBE-497E-B8BB-78484FBB9896}" type="presParOf" srcId="{7C641B02-DA77-44B8-A2AB-BF114CDDE5EF}" destId="{E0E2B953-368C-41F9-8283-82F4FD7F3485}" srcOrd="0" destOrd="0" presId="urn:microsoft.com/office/officeart/2005/8/layout/hierarchy2"/>
    <dgm:cxn modelId="{395B1026-50D4-4DB9-9482-23199FBF8CF0}" type="presParOf" srcId="{6CA03A2C-DC53-4BF8-9BCE-FD8179BE35E0}" destId="{2D630D7C-C420-4421-9FAB-32C2D99F3329}" srcOrd="5" destOrd="0" presId="urn:microsoft.com/office/officeart/2005/8/layout/hierarchy2"/>
    <dgm:cxn modelId="{ECF7F49F-9AEE-4D45-827E-CB2051AA26F7}" type="presParOf" srcId="{2D630D7C-C420-4421-9FAB-32C2D99F3329}" destId="{9AC7FF33-490D-4BEF-8267-7F8046EB043B}" srcOrd="0" destOrd="0" presId="urn:microsoft.com/office/officeart/2005/8/layout/hierarchy2"/>
    <dgm:cxn modelId="{352F9162-626F-4BDB-AB0C-838F893D11F4}" type="presParOf" srcId="{2D630D7C-C420-4421-9FAB-32C2D99F3329}" destId="{14EEDD3C-571C-4DC6-BC70-6EA77E8CD6B2}" srcOrd="1" destOrd="0" presId="urn:microsoft.com/office/officeart/2005/8/layout/hierarchy2"/>
    <dgm:cxn modelId="{6040EC4B-938F-4C19-865B-CA1767035F33}" type="presParOf" srcId="{6CA03A2C-DC53-4BF8-9BCE-FD8179BE35E0}" destId="{DCEFC6E2-78BE-4F46-B3F1-4E26BB12F07A}" srcOrd="6" destOrd="0" presId="urn:microsoft.com/office/officeart/2005/8/layout/hierarchy2"/>
    <dgm:cxn modelId="{213DC058-7B00-4388-8968-BB3A7395CA10}" type="presParOf" srcId="{DCEFC6E2-78BE-4F46-B3F1-4E26BB12F07A}" destId="{172C432F-AE96-4387-BD2D-96B991BC6A03}" srcOrd="0" destOrd="0" presId="urn:microsoft.com/office/officeart/2005/8/layout/hierarchy2"/>
    <dgm:cxn modelId="{5E0E67C3-5964-4174-968A-DDB23997DD66}" type="presParOf" srcId="{6CA03A2C-DC53-4BF8-9BCE-FD8179BE35E0}" destId="{4BE53C2F-A001-496C-8711-C9AAE73076BB}" srcOrd="7" destOrd="0" presId="urn:microsoft.com/office/officeart/2005/8/layout/hierarchy2"/>
    <dgm:cxn modelId="{EFEBF2F9-A8F2-4F53-AADD-D33B26178DAA}" type="presParOf" srcId="{4BE53C2F-A001-496C-8711-C9AAE73076BB}" destId="{BBF1BAD8-FFD2-467D-B392-F03DB5EC4817}" srcOrd="0" destOrd="0" presId="urn:microsoft.com/office/officeart/2005/8/layout/hierarchy2"/>
    <dgm:cxn modelId="{97C62CF2-AC2D-42B8-9896-654B45A3BDD6}" type="presParOf" srcId="{4BE53C2F-A001-496C-8711-C9AAE73076BB}" destId="{AF32598D-FFCB-4D4D-88D3-E0E0B974CDC1}" srcOrd="1" destOrd="0" presId="urn:microsoft.com/office/officeart/2005/8/layout/hierarchy2"/>
    <dgm:cxn modelId="{8E57ADAD-15B5-4154-9448-7C8928534554}" type="presParOf" srcId="{AF32598D-FFCB-4D4D-88D3-E0E0B974CDC1}" destId="{94D4D93F-BFA5-47C2-8ABD-32DE26FCEB5B}" srcOrd="0" destOrd="0" presId="urn:microsoft.com/office/officeart/2005/8/layout/hierarchy2"/>
    <dgm:cxn modelId="{E69B9B8D-DD6B-4D67-84CD-4451396941D9}" type="presParOf" srcId="{94D4D93F-BFA5-47C2-8ABD-32DE26FCEB5B}" destId="{8C97F9E5-4FF5-45CE-9D3D-E553A4E7F3FD}" srcOrd="0" destOrd="0" presId="urn:microsoft.com/office/officeart/2005/8/layout/hierarchy2"/>
    <dgm:cxn modelId="{4B0797D1-B2FF-4360-8305-FB75C94BF03C}" type="presParOf" srcId="{AF32598D-FFCB-4D4D-88D3-E0E0B974CDC1}" destId="{CAD47A4D-FFC6-4B17-8159-1EC8CE44FFA6}" srcOrd="1" destOrd="0" presId="urn:microsoft.com/office/officeart/2005/8/layout/hierarchy2"/>
    <dgm:cxn modelId="{16D4E2E5-8087-4651-9385-DDC52415FB09}" type="presParOf" srcId="{CAD47A4D-FFC6-4B17-8159-1EC8CE44FFA6}" destId="{5BD36CDC-2738-434F-95B7-447725909115}" srcOrd="0" destOrd="0" presId="urn:microsoft.com/office/officeart/2005/8/layout/hierarchy2"/>
    <dgm:cxn modelId="{803BEB67-F115-4670-8EBC-AC1B85CC7353}" type="presParOf" srcId="{CAD47A4D-FFC6-4B17-8159-1EC8CE44FFA6}" destId="{4AADB0E0-C3C4-4F39-9002-DAC0E2D796DF}" srcOrd="1" destOrd="0" presId="urn:microsoft.com/office/officeart/2005/8/layout/hierarchy2"/>
    <dgm:cxn modelId="{E2F4A8A5-3600-4352-8B3C-6141A03F82EE}" type="presParOf" srcId="{AF32598D-FFCB-4D4D-88D3-E0E0B974CDC1}" destId="{45E58370-D524-4746-B388-EBC37D12A55D}" srcOrd="2" destOrd="0" presId="urn:microsoft.com/office/officeart/2005/8/layout/hierarchy2"/>
    <dgm:cxn modelId="{11A29533-0EDB-4274-B49C-1CE5ECEB24C1}" type="presParOf" srcId="{45E58370-D524-4746-B388-EBC37D12A55D}" destId="{B1B770E2-48FC-4479-AB91-569D3AFED61E}" srcOrd="0" destOrd="0" presId="urn:microsoft.com/office/officeart/2005/8/layout/hierarchy2"/>
    <dgm:cxn modelId="{9A651A82-D4A6-42A2-8736-5BDE5F2608AF}" type="presParOf" srcId="{AF32598D-FFCB-4D4D-88D3-E0E0B974CDC1}" destId="{B118BCD7-97E3-4FF7-807F-489A7E13146B}" srcOrd="3" destOrd="0" presId="urn:microsoft.com/office/officeart/2005/8/layout/hierarchy2"/>
    <dgm:cxn modelId="{D1722E06-409E-44B5-863F-05A96C38FFD5}" type="presParOf" srcId="{B118BCD7-97E3-4FF7-807F-489A7E13146B}" destId="{DEECEE5B-1DC0-4DFF-9A9F-117A05D557A1}" srcOrd="0" destOrd="0" presId="urn:microsoft.com/office/officeart/2005/8/layout/hierarchy2"/>
    <dgm:cxn modelId="{3B07FE0A-80EA-4DEC-997D-112C0088C95E}" type="presParOf" srcId="{B118BCD7-97E3-4FF7-807F-489A7E13146B}" destId="{85267D97-5281-4EE8-9C41-90C7BA537047}" srcOrd="1" destOrd="0" presId="urn:microsoft.com/office/officeart/2005/8/layout/hierarchy2"/>
    <dgm:cxn modelId="{6505B412-8492-4966-A755-E59C7EE691CA}" type="presParOf" srcId="{6CA03A2C-DC53-4BF8-9BCE-FD8179BE35E0}" destId="{F0177F45-1470-4980-9C9B-97AB67B0A516}" srcOrd="8" destOrd="0" presId="urn:microsoft.com/office/officeart/2005/8/layout/hierarchy2"/>
    <dgm:cxn modelId="{19091C63-D1DD-4C61-B78D-A7791F38C31D}" type="presParOf" srcId="{F0177F45-1470-4980-9C9B-97AB67B0A516}" destId="{A436505C-709C-4B0A-9A6E-157BAA68CD2C}" srcOrd="0" destOrd="0" presId="urn:microsoft.com/office/officeart/2005/8/layout/hierarchy2"/>
    <dgm:cxn modelId="{0586F45A-EECC-4204-8F9E-E2911ABFDEA4}" type="presParOf" srcId="{6CA03A2C-DC53-4BF8-9BCE-FD8179BE35E0}" destId="{91B508C2-36D6-4DEC-B94A-2D0FD7C6E158}" srcOrd="9" destOrd="0" presId="urn:microsoft.com/office/officeart/2005/8/layout/hierarchy2"/>
    <dgm:cxn modelId="{C30CDF5F-4B2C-45C7-AC75-446A7788CA9E}" type="presParOf" srcId="{91B508C2-36D6-4DEC-B94A-2D0FD7C6E158}" destId="{420E2A0D-CDBF-4B64-83BD-BEBDC6FC4657}" srcOrd="0" destOrd="0" presId="urn:microsoft.com/office/officeart/2005/8/layout/hierarchy2"/>
    <dgm:cxn modelId="{9AA79E62-291E-4A76-B6A5-779BDF844744}" type="presParOf" srcId="{91B508C2-36D6-4DEC-B94A-2D0FD7C6E158}" destId="{B2218164-40BC-49DA-84ED-E104E443E841}" srcOrd="1" destOrd="0" presId="urn:microsoft.com/office/officeart/2005/8/layout/hierarchy2"/>
    <dgm:cxn modelId="{C1213A57-E4E0-4FB9-8D28-FEF54FA9D5D7}" type="presParOf" srcId="{B2218164-40BC-49DA-84ED-E104E443E841}" destId="{16E5CAA5-F1EA-4CCA-91F3-677291F8F521}" srcOrd="0" destOrd="0" presId="urn:microsoft.com/office/officeart/2005/8/layout/hierarchy2"/>
    <dgm:cxn modelId="{48C9850F-1398-4929-A4A7-124E6B97587D}" type="presParOf" srcId="{16E5CAA5-F1EA-4CCA-91F3-677291F8F521}" destId="{50544532-7B20-4EC7-A31D-B27D1EA40693}" srcOrd="0" destOrd="0" presId="urn:microsoft.com/office/officeart/2005/8/layout/hierarchy2"/>
    <dgm:cxn modelId="{74A6A3FA-DF45-4D22-B39A-5FB5D7E03BCD}" type="presParOf" srcId="{B2218164-40BC-49DA-84ED-E104E443E841}" destId="{B629F1A4-BB8C-4A8F-AAAA-2DCF4CCA4DC4}" srcOrd="1" destOrd="0" presId="urn:microsoft.com/office/officeart/2005/8/layout/hierarchy2"/>
    <dgm:cxn modelId="{60B5C8AE-2567-4B79-A1A7-4847AC2CCF3C}" type="presParOf" srcId="{B629F1A4-BB8C-4A8F-AAAA-2DCF4CCA4DC4}" destId="{70717E55-2885-437E-952F-DF2DE1146C63}" srcOrd="0" destOrd="0" presId="urn:microsoft.com/office/officeart/2005/8/layout/hierarchy2"/>
    <dgm:cxn modelId="{657E2851-23DE-4C50-AA43-AF99ECADFE8A}" type="presParOf" srcId="{B629F1A4-BB8C-4A8F-AAAA-2DCF4CCA4DC4}" destId="{3B0B6561-37A0-4136-9F35-79DC4132B926}" srcOrd="1" destOrd="0" presId="urn:microsoft.com/office/officeart/2005/8/layout/hierarchy2"/>
    <dgm:cxn modelId="{5B60758E-5411-4431-8AE7-3B6E625D2D6E}" type="presParOf" srcId="{B2218164-40BC-49DA-84ED-E104E443E841}" destId="{3B49740D-B56C-4755-87B9-9E1B80D1A0F2}" srcOrd="2" destOrd="0" presId="urn:microsoft.com/office/officeart/2005/8/layout/hierarchy2"/>
    <dgm:cxn modelId="{7D7D2474-706F-4D66-BE04-E9CC4346172B}" type="presParOf" srcId="{3B49740D-B56C-4755-87B9-9E1B80D1A0F2}" destId="{2D0B7363-1079-4515-AFFD-2E5730BBD44C}" srcOrd="0" destOrd="0" presId="urn:microsoft.com/office/officeart/2005/8/layout/hierarchy2"/>
    <dgm:cxn modelId="{6AA2669E-8794-41DC-8FDD-F5538E150D54}" type="presParOf" srcId="{B2218164-40BC-49DA-84ED-E104E443E841}" destId="{259B0103-AE6D-4121-A6E1-CB9054A8CE7A}" srcOrd="3" destOrd="0" presId="urn:microsoft.com/office/officeart/2005/8/layout/hierarchy2"/>
    <dgm:cxn modelId="{A6DCF53F-A435-4D13-96DB-85019C8340AE}" type="presParOf" srcId="{259B0103-AE6D-4121-A6E1-CB9054A8CE7A}" destId="{7FB056C1-2779-4D02-9248-69E828A5FFBA}" srcOrd="0" destOrd="0" presId="urn:microsoft.com/office/officeart/2005/8/layout/hierarchy2"/>
    <dgm:cxn modelId="{8F0725F8-7577-462D-9436-07D94C59AC41}" type="presParOf" srcId="{259B0103-AE6D-4121-A6E1-CB9054A8CE7A}" destId="{079FFB30-3062-4E8D-B6AE-36FA3929A95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C816D64-052A-4FD3-ADA8-D0A67BFBF1B7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6C62BD01-813F-4016-A00D-419E7BCF087E}">
      <dgm:prSet phldrT="[Texto]" custT="1"/>
      <dgm:spPr>
        <a:solidFill>
          <a:srgbClr val="424A98"/>
        </a:solidFill>
      </dgm:spPr>
      <dgm:t>
        <a:bodyPr/>
        <a:lstStyle/>
        <a:p>
          <a:r>
            <a:rPr lang="es-419" sz="2400" dirty="0" smtClean="0"/>
            <a:t>Aislamiento de dos colonias</a:t>
          </a:r>
          <a:endParaRPr lang="es-EC" sz="2400" dirty="0"/>
        </a:p>
      </dgm:t>
    </dgm:pt>
    <dgm:pt modelId="{5CBD32BE-C22F-4B6A-81D7-2A9B161AAAE2}" type="parTrans" cxnId="{F4CC7640-69B8-4F19-9293-2ED4F6E8C528}">
      <dgm:prSet/>
      <dgm:spPr/>
      <dgm:t>
        <a:bodyPr/>
        <a:lstStyle/>
        <a:p>
          <a:endParaRPr lang="es-EC" sz="2400"/>
        </a:p>
      </dgm:t>
    </dgm:pt>
    <dgm:pt modelId="{344FCB6C-8DC2-4CD3-99B8-C6577AE6BAF8}" type="sibTrans" cxnId="{F4CC7640-69B8-4F19-9293-2ED4F6E8C528}">
      <dgm:prSet/>
      <dgm:spPr/>
      <dgm:t>
        <a:bodyPr/>
        <a:lstStyle/>
        <a:p>
          <a:endParaRPr lang="es-EC" sz="2400"/>
        </a:p>
      </dgm:t>
    </dgm:pt>
    <dgm:pt modelId="{2B44CEDC-2505-4171-8C2E-5F7C110D1DF2}">
      <dgm:prSet phldrT="[Texto]" custT="1"/>
      <dgm:spPr/>
      <dgm:t>
        <a:bodyPr/>
        <a:lstStyle/>
        <a:p>
          <a:r>
            <a:rPr lang="es-419" sz="1800" dirty="0" smtClean="0"/>
            <a:t>Según las características que presentó se presume que la BRNS es </a:t>
          </a:r>
          <a:r>
            <a:rPr lang="es-419" sz="1800" i="1" dirty="0" smtClean="0"/>
            <a:t>Rhodobacter </a:t>
          </a:r>
          <a:r>
            <a:rPr lang="es-419" sz="1800" i="0" dirty="0" smtClean="0"/>
            <a:t>sp</a:t>
          </a:r>
          <a:r>
            <a:rPr lang="es-419" sz="1800" i="1" dirty="0" smtClean="0"/>
            <a:t>.; </a:t>
          </a:r>
          <a:r>
            <a:rPr lang="es-419" sz="1800" i="0" dirty="0" smtClean="0"/>
            <a:t>bacilo Gram (-), </a:t>
          </a:r>
          <a:r>
            <a:rPr lang="es-419" sz="1800" dirty="0" smtClean="0"/>
            <a:t>móvil, productor de H</a:t>
          </a:r>
          <a:r>
            <a:rPr lang="es-419" sz="1800" baseline="-25000" dirty="0" smtClean="0"/>
            <a:t>2</a:t>
          </a:r>
          <a:r>
            <a:rPr lang="es-419" sz="1800" dirty="0" smtClean="0"/>
            <a:t>S, fermentadora de azúcares, oxidasa y catalasa positivo</a:t>
          </a:r>
          <a:endParaRPr lang="es-EC" sz="1800" dirty="0"/>
        </a:p>
      </dgm:t>
    </dgm:pt>
    <dgm:pt modelId="{D382E0E1-4800-4B33-AD6B-D662E36D4264}" type="parTrans" cxnId="{FC3F5FAF-2B6D-4CFB-A356-9BF6CBAAE0D2}">
      <dgm:prSet/>
      <dgm:spPr/>
      <dgm:t>
        <a:bodyPr/>
        <a:lstStyle/>
        <a:p>
          <a:endParaRPr lang="es-EC" sz="2400"/>
        </a:p>
      </dgm:t>
    </dgm:pt>
    <dgm:pt modelId="{3BA077AC-7491-467E-8B18-763C0EF1363E}" type="sibTrans" cxnId="{FC3F5FAF-2B6D-4CFB-A356-9BF6CBAAE0D2}">
      <dgm:prSet/>
      <dgm:spPr/>
      <dgm:t>
        <a:bodyPr/>
        <a:lstStyle/>
        <a:p>
          <a:endParaRPr lang="es-EC" sz="2400"/>
        </a:p>
      </dgm:t>
    </dgm:pt>
    <dgm:pt modelId="{E18AE94E-6383-4A33-A8D9-257B6ACA7761}">
      <dgm:prSet phldrT="[Texto]" custT="1"/>
      <dgm:spPr/>
      <dgm:t>
        <a:bodyPr/>
        <a:lstStyle/>
        <a:p>
          <a:r>
            <a:rPr lang="es-419" sz="1800" dirty="0" smtClean="0"/>
            <a:t>pH: </a:t>
          </a:r>
          <a:r>
            <a:rPr lang="es-419" sz="1800" b="1" dirty="0" smtClean="0"/>
            <a:t>7</a:t>
          </a:r>
          <a:endParaRPr lang="es-EC" sz="1800" b="1" dirty="0"/>
        </a:p>
      </dgm:t>
    </dgm:pt>
    <dgm:pt modelId="{43A76CA5-AFF6-46FB-9A73-BB47CD21627C}" type="parTrans" cxnId="{87F7D5C9-9C64-4742-B8E9-D8DC9EBC4117}">
      <dgm:prSet/>
      <dgm:spPr/>
      <dgm:t>
        <a:bodyPr/>
        <a:lstStyle/>
        <a:p>
          <a:endParaRPr lang="es-EC" sz="2400"/>
        </a:p>
      </dgm:t>
    </dgm:pt>
    <dgm:pt modelId="{164B5ABC-DFF6-4C57-AB9D-0F2C4470E2E0}" type="sibTrans" cxnId="{87F7D5C9-9C64-4742-B8E9-D8DC9EBC4117}">
      <dgm:prSet/>
      <dgm:spPr/>
      <dgm:t>
        <a:bodyPr/>
        <a:lstStyle/>
        <a:p>
          <a:endParaRPr lang="es-EC" sz="2400"/>
        </a:p>
      </dgm:t>
    </dgm:pt>
    <dgm:pt modelId="{89BAA6E8-55F7-44AC-BF39-503ABD8F3A16}">
      <dgm:prSet phldrT="[Texto]" custT="1"/>
      <dgm:spPr/>
      <dgm:t>
        <a:bodyPr/>
        <a:lstStyle/>
        <a:p>
          <a:r>
            <a:rPr lang="es-419" sz="1800" dirty="0" smtClean="0"/>
            <a:t>Luz: </a:t>
          </a:r>
          <a:r>
            <a:rPr lang="es-419" sz="1800" b="1" dirty="0" smtClean="0"/>
            <a:t>4 klx </a:t>
          </a:r>
          <a:r>
            <a:rPr lang="es-419" sz="1800" dirty="0" smtClean="0"/>
            <a:t>-&gt; mayor intensidad causa daños</a:t>
          </a:r>
          <a:endParaRPr lang="es-EC" sz="1800" dirty="0"/>
        </a:p>
      </dgm:t>
    </dgm:pt>
    <dgm:pt modelId="{CE775B56-C694-45F9-A208-5AB4FB4B1534}" type="parTrans" cxnId="{CECB158C-470F-4E5E-B5E5-787880EA49BB}">
      <dgm:prSet/>
      <dgm:spPr/>
      <dgm:t>
        <a:bodyPr/>
        <a:lstStyle/>
        <a:p>
          <a:endParaRPr lang="es-EC" sz="2400"/>
        </a:p>
      </dgm:t>
    </dgm:pt>
    <dgm:pt modelId="{1AE4C67A-086B-4ED5-B71B-4E961C325933}" type="sibTrans" cxnId="{CECB158C-470F-4E5E-B5E5-787880EA49BB}">
      <dgm:prSet/>
      <dgm:spPr/>
      <dgm:t>
        <a:bodyPr/>
        <a:lstStyle/>
        <a:p>
          <a:endParaRPr lang="es-EC" sz="2400"/>
        </a:p>
      </dgm:t>
    </dgm:pt>
    <dgm:pt modelId="{D93B62F1-A9E2-4971-85D9-9DFA5ADF6A1D}">
      <dgm:prSet phldrT="[Texto]" custT="1"/>
      <dgm:spPr/>
      <dgm:t>
        <a:bodyPr/>
        <a:lstStyle/>
        <a:p>
          <a:r>
            <a:rPr lang="es-419" sz="1800" dirty="0" smtClean="0"/>
            <a:t>Concentración de C.N</a:t>
          </a:r>
          <a:r>
            <a:rPr lang="es-419" sz="1800" b="1" dirty="0" smtClean="0"/>
            <a:t>.: 6 g/L</a:t>
          </a:r>
          <a:endParaRPr lang="es-EC" sz="1800" b="1" dirty="0"/>
        </a:p>
      </dgm:t>
    </dgm:pt>
    <dgm:pt modelId="{ADA3344E-9172-4FD2-8B19-3BBF64FB0BEB}" type="parTrans" cxnId="{6233B331-5CB8-4F81-A5E7-3CD5556B4E4A}">
      <dgm:prSet/>
      <dgm:spPr/>
      <dgm:t>
        <a:bodyPr/>
        <a:lstStyle/>
        <a:p>
          <a:endParaRPr lang="es-EC" sz="2400"/>
        </a:p>
      </dgm:t>
    </dgm:pt>
    <dgm:pt modelId="{F0D6B06B-A4DA-4052-8A31-3E0D7D5BE1DD}" type="sibTrans" cxnId="{6233B331-5CB8-4F81-A5E7-3CD5556B4E4A}">
      <dgm:prSet/>
      <dgm:spPr/>
      <dgm:t>
        <a:bodyPr/>
        <a:lstStyle/>
        <a:p>
          <a:endParaRPr lang="es-EC" sz="2400"/>
        </a:p>
      </dgm:t>
    </dgm:pt>
    <dgm:pt modelId="{C8FA4B96-CCB4-475A-A55D-04D63A343527}">
      <dgm:prSet phldrT="[Texto]" custT="1"/>
      <dgm:spPr/>
      <dgm:t>
        <a:bodyPr/>
        <a:lstStyle/>
        <a:p>
          <a:r>
            <a:rPr lang="es-419" sz="1800" dirty="0" smtClean="0"/>
            <a:t>Condición </a:t>
          </a:r>
          <a:r>
            <a:rPr lang="es-419" sz="1800" b="1" dirty="0" smtClean="0"/>
            <a:t>microaerófila a anaerobia</a:t>
          </a:r>
          <a:endParaRPr lang="es-EC" sz="1800" b="1" dirty="0" smtClean="0"/>
        </a:p>
      </dgm:t>
    </dgm:pt>
    <dgm:pt modelId="{79BD6D17-847D-4B0A-B03C-741E56DDDEA4}" type="parTrans" cxnId="{2D1BBFD7-AD11-47FD-96F0-94E92AE501B7}">
      <dgm:prSet/>
      <dgm:spPr/>
      <dgm:t>
        <a:bodyPr/>
        <a:lstStyle/>
        <a:p>
          <a:endParaRPr lang="es-EC" sz="2400"/>
        </a:p>
      </dgm:t>
    </dgm:pt>
    <dgm:pt modelId="{70C00825-DD79-4E51-8487-0AE53ADE14E6}" type="sibTrans" cxnId="{2D1BBFD7-AD11-47FD-96F0-94E92AE501B7}">
      <dgm:prSet/>
      <dgm:spPr/>
      <dgm:t>
        <a:bodyPr/>
        <a:lstStyle/>
        <a:p>
          <a:endParaRPr lang="es-EC" sz="2400"/>
        </a:p>
      </dgm:t>
    </dgm:pt>
    <dgm:pt modelId="{12889F44-4DC5-4E8C-BC2A-1B5ADA6804B4}">
      <dgm:prSet phldrT="[Texto]" custT="1"/>
      <dgm:spPr>
        <a:solidFill>
          <a:srgbClr val="1E9679"/>
        </a:solidFill>
      </dgm:spPr>
      <dgm:t>
        <a:bodyPr/>
        <a:lstStyle/>
        <a:p>
          <a:r>
            <a:rPr lang="es-419" sz="2400" dirty="0" smtClean="0"/>
            <a:t>Análisis de pigmentos</a:t>
          </a:r>
          <a:endParaRPr lang="es-EC" sz="2400" dirty="0"/>
        </a:p>
      </dgm:t>
    </dgm:pt>
    <dgm:pt modelId="{47000391-A11A-4A29-AA78-56D8F585774D}" type="parTrans" cxnId="{99C753B6-BE7C-4AD9-A502-D3025ABCA7EE}">
      <dgm:prSet/>
      <dgm:spPr/>
      <dgm:t>
        <a:bodyPr/>
        <a:lstStyle/>
        <a:p>
          <a:endParaRPr lang="es-EC" sz="2400"/>
        </a:p>
      </dgm:t>
    </dgm:pt>
    <dgm:pt modelId="{307E04AD-E690-4884-ABB2-99127F604F3C}" type="sibTrans" cxnId="{99C753B6-BE7C-4AD9-A502-D3025ABCA7EE}">
      <dgm:prSet/>
      <dgm:spPr/>
      <dgm:t>
        <a:bodyPr/>
        <a:lstStyle/>
        <a:p>
          <a:endParaRPr lang="es-EC" sz="2400"/>
        </a:p>
      </dgm:t>
    </dgm:pt>
    <dgm:pt modelId="{EE450274-7976-4D00-9581-9D65F3464F9F}">
      <dgm:prSet phldrT="[Texto]" custT="1"/>
      <dgm:spPr/>
      <dgm:t>
        <a:bodyPr/>
        <a:lstStyle/>
        <a:p>
          <a:r>
            <a:rPr lang="es-419" sz="1800" dirty="0" smtClean="0"/>
            <a:t>Caroteno </a:t>
          </a:r>
          <a:endParaRPr lang="es-EC" sz="1800" dirty="0"/>
        </a:p>
      </dgm:t>
    </dgm:pt>
    <dgm:pt modelId="{526A266F-F3F2-44DC-A7AF-86A77714BF14}" type="parTrans" cxnId="{1C93E2FE-9C50-49AE-B2E1-3B4147DC74FF}">
      <dgm:prSet/>
      <dgm:spPr/>
      <dgm:t>
        <a:bodyPr/>
        <a:lstStyle/>
        <a:p>
          <a:endParaRPr lang="es-EC" sz="2400"/>
        </a:p>
      </dgm:t>
    </dgm:pt>
    <dgm:pt modelId="{F632D42A-5CEB-4ED0-A804-9F87F0DA96E8}" type="sibTrans" cxnId="{1C93E2FE-9C50-49AE-B2E1-3B4147DC74FF}">
      <dgm:prSet/>
      <dgm:spPr/>
      <dgm:t>
        <a:bodyPr/>
        <a:lstStyle/>
        <a:p>
          <a:endParaRPr lang="es-EC" sz="2400"/>
        </a:p>
      </dgm:t>
    </dgm:pt>
    <dgm:pt modelId="{C6F91FD5-9B03-4F93-9A32-E0ED70CC2763}">
      <dgm:prSet phldrT="[Texto]" custT="1"/>
      <dgm:spPr/>
      <dgm:t>
        <a:bodyPr/>
        <a:lstStyle/>
        <a:p>
          <a:r>
            <a:rPr lang="es-419" sz="1800" dirty="0" smtClean="0"/>
            <a:t>Mediante TLC y barrido espectral se comprobó la presencia de BChl </a:t>
          </a:r>
          <a:r>
            <a:rPr lang="es-419" sz="1800" i="1" dirty="0" smtClean="0"/>
            <a:t>a </a:t>
          </a:r>
          <a:r>
            <a:rPr lang="es-419" sz="1800" i="0" dirty="0" smtClean="0"/>
            <a:t>y posiblemente </a:t>
          </a:r>
          <a:r>
            <a:rPr lang="es-419" sz="1800" i="1" dirty="0" smtClean="0"/>
            <a:t>b</a:t>
          </a:r>
          <a:endParaRPr lang="es-EC" sz="1800" dirty="0"/>
        </a:p>
      </dgm:t>
    </dgm:pt>
    <dgm:pt modelId="{B5ACA196-9E40-469A-BE8B-32FFBAD669E3}" type="parTrans" cxnId="{A16CF8B9-2164-47B6-AFD7-1F82520D9883}">
      <dgm:prSet/>
      <dgm:spPr/>
      <dgm:t>
        <a:bodyPr/>
        <a:lstStyle/>
        <a:p>
          <a:endParaRPr lang="es-EC" sz="2400"/>
        </a:p>
      </dgm:t>
    </dgm:pt>
    <dgm:pt modelId="{611D43B2-930B-4437-8714-687436B51036}" type="sibTrans" cxnId="{A16CF8B9-2164-47B6-AFD7-1F82520D9883}">
      <dgm:prSet/>
      <dgm:spPr/>
      <dgm:t>
        <a:bodyPr/>
        <a:lstStyle/>
        <a:p>
          <a:endParaRPr lang="es-EC" sz="2400"/>
        </a:p>
      </dgm:t>
    </dgm:pt>
    <dgm:pt modelId="{3722FAB7-8D44-46E4-8950-E2D086E6A4AE}">
      <dgm:prSet phldrT="[Texto]" custT="1"/>
      <dgm:spPr/>
      <dgm:t>
        <a:bodyPr/>
        <a:lstStyle/>
        <a:p>
          <a:r>
            <a:rPr lang="es-419" sz="1800" dirty="0" smtClean="0"/>
            <a:t>Feofitina</a:t>
          </a:r>
          <a:endParaRPr lang="es-EC" sz="1800" dirty="0"/>
        </a:p>
      </dgm:t>
    </dgm:pt>
    <dgm:pt modelId="{0FADCCB1-E3A6-4A89-B0FC-2EF5BEA185FA}" type="parTrans" cxnId="{7E613DD7-C132-44E3-A831-E477CA7E2D32}">
      <dgm:prSet/>
      <dgm:spPr/>
      <dgm:t>
        <a:bodyPr/>
        <a:lstStyle/>
        <a:p>
          <a:endParaRPr lang="es-EC"/>
        </a:p>
      </dgm:t>
    </dgm:pt>
    <dgm:pt modelId="{A7B056A7-D254-4DBA-9974-DC006F18EB24}" type="sibTrans" cxnId="{7E613DD7-C132-44E3-A831-E477CA7E2D32}">
      <dgm:prSet/>
      <dgm:spPr/>
      <dgm:t>
        <a:bodyPr/>
        <a:lstStyle/>
        <a:p>
          <a:endParaRPr lang="es-EC"/>
        </a:p>
      </dgm:t>
    </dgm:pt>
    <dgm:pt modelId="{6CE010D9-514A-4B63-9A26-CEC616101F5B}">
      <dgm:prSet phldrT="[Texto]" custT="1"/>
      <dgm:spPr>
        <a:solidFill>
          <a:srgbClr val="1080B8"/>
        </a:solidFill>
      </dgm:spPr>
      <dgm:t>
        <a:bodyPr/>
        <a:lstStyle/>
        <a:p>
          <a:r>
            <a:rPr lang="es-419" sz="2400" dirty="0" smtClean="0"/>
            <a:t>Crecimiento y producción de pigmentos</a:t>
          </a:r>
          <a:endParaRPr lang="es-EC" sz="2400" dirty="0"/>
        </a:p>
      </dgm:t>
    </dgm:pt>
    <dgm:pt modelId="{34FD0556-B654-41A5-B3BF-14E27E737EBF}" type="parTrans" cxnId="{1C42B28E-91A5-4E63-9D70-BCE4DDFEFC75}">
      <dgm:prSet/>
      <dgm:spPr/>
      <dgm:t>
        <a:bodyPr/>
        <a:lstStyle/>
        <a:p>
          <a:endParaRPr lang="es-EC"/>
        </a:p>
      </dgm:t>
    </dgm:pt>
    <dgm:pt modelId="{C29C2EC3-C8F7-406A-87DB-ECC9F5355D61}" type="sibTrans" cxnId="{1C42B28E-91A5-4E63-9D70-BCE4DDFEFC75}">
      <dgm:prSet/>
      <dgm:spPr/>
      <dgm:t>
        <a:bodyPr/>
        <a:lstStyle/>
        <a:p>
          <a:endParaRPr lang="es-EC"/>
        </a:p>
      </dgm:t>
    </dgm:pt>
    <dgm:pt modelId="{E83C079D-6259-4B64-A7B2-E99F6BC860D4}">
      <dgm:prSet phldrT="[Texto]" custT="1"/>
      <dgm:spPr/>
      <dgm:t>
        <a:bodyPr/>
        <a:lstStyle/>
        <a:p>
          <a:r>
            <a:rPr lang="es-419" sz="1800" b="0" i="0" dirty="0" smtClean="0"/>
            <a:t>E</a:t>
          </a:r>
          <a:r>
            <a:rPr lang="es-EC" sz="1800" b="0" i="0" dirty="0" err="1" smtClean="0"/>
            <a:t>spirilloxantin</a:t>
          </a:r>
          <a:r>
            <a:rPr lang="es-419" sz="1800" b="0" i="0" dirty="0" smtClean="0"/>
            <a:t>a</a:t>
          </a:r>
          <a:endParaRPr lang="es-EC" sz="1800" b="0" dirty="0"/>
        </a:p>
      </dgm:t>
    </dgm:pt>
    <dgm:pt modelId="{F86905E7-B8DD-4B29-B482-0143C39C37B1}" type="parTrans" cxnId="{7C138BFC-D5AE-42F3-9172-E4BABF3B96C3}">
      <dgm:prSet/>
      <dgm:spPr/>
      <dgm:t>
        <a:bodyPr/>
        <a:lstStyle/>
        <a:p>
          <a:endParaRPr lang="es-EC"/>
        </a:p>
      </dgm:t>
    </dgm:pt>
    <dgm:pt modelId="{B101F9C9-6E88-4BF5-ABD9-4330D9999289}" type="sibTrans" cxnId="{7C138BFC-D5AE-42F3-9172-E4BABF3B96C3}">
      <dgm:prSet/>
      <dgm:spPr/>
      <dgm:t>
        <a:bodyPr/>
        <a:lstStyle/>
        <a:p>
          <a:endParaRPr lang="es-EC"/>
        </a:p>
      </dgm:t>
    </dgm:pt>
    <dgm:pt modelId="{DF4E99ED-834B-4D2C-9CC4-32BA9FE336AF}" type="pres">
      <dgm:prSet presAssocID="{9C816D64-052A-4FD3-ADA8-D0A67BFBF1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2D4349C-A664-4DA2-B31A-AA0BE07A3B26}" type="pres">
      <dgm:prSet presAssocID="{6C62BD01-813F-4016-A00D-419E7BCF087E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C0C6B6B-676E-4BD9-8387-5D9BC44D4144}" type="pres">
      <dgm:prSet presAssocID="{6C62BD01-813F-4016-A00D-419E7BCF087E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896AE383-804F-4633-BF6C-653DE5459347}" type="pres">
      <dgm:prSet presAssocID="{6CE010D9-514A-4B63-9A26-CEC616101F5B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A2EC7B6-0780-483C-9193-B04DC2D37452}" type="pres">
      <dgm:prSet presAssocID="{6CE010D9-514A-4B63-9A26-CEC616101F5B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49BE726-2DC0-4168-AD14-DE8F72BCEF58}" type="pres">
      <dgm:prSet presAssocID="{12889F44-4DC5-4E8C-BC2A-1B5ADA6804B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4715B73-A903-4FC0-BB36-9AC274905287}" type="pres">
      <dgm:prSet presAssocID="{12889F44-4DC5-4E8C-BC2A-1B5ADA6804B4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04DAF6A9-B5DC-4AC1-9B91-0F0236DAD89A}" type="presOf" srcId="{C8FA4B96-CCB4-475A-A55D-04D63A343527}" destId="{6A2EC7B6-0780-483C-9193-B04DC2D37452}" srcOrd="0" destOrd="3" presId="urn:microsoft.com/office/officeart/2005/8/layout/vList2"/>
    <dgm:cxn modelId="{1825A06B-2105-4F0A-90F8-E92E25BBF611}" type="presOf" srcId="{E83C079D-6259-4B64-A7B2-E99F6BC860D4}" destId="{D4715B73-A903-4FC0-BB36-9AC274905287}" srcOrd="0" destOrd="3" presId="urn:microsoft.com/office/officeart/2005/8/layout/vList2"/>
    <dgm:cxn modelId="{D7491994-B039-4D20-8773-33C55AAC2235}" type="presOf" srcId="{6C62BD01-813F-4016-A00D-419E7BCF087E}" destId="{62D4349C-A664-4DA2-B31A-AA0BE07A3B26}" srcOrd="0" destOrd="0" presId="urn:microsoft.com/office/officeart/2005/8/layout/vList2"/>
    <dgm:cxn modelId="{35CB06BA-59BC-44F5-90FD-815E9BE28153}" type="presOf" srcId="{6CE010D9-514A-4B63-9A26-CEC616101F5B}" destId="{896AE383-804F-4633-BF6C-653DE5459347}" srcOrd="0" destOrd="0" presId="urn:microsoft.com/office/officeart/2005/8/layout/vList2"/>
    <dgm:cxn modelId="{0AE227A0-94E3-423E-97BF-3FAA88DC845C}" type="presOf" srcId="{3722FAB7-8D44-46E4-8950-E2D086E6A4AE}" destId="{D4715B73-A903-4FC0-BB36-9AC274905287}" srcOrd="0" destOrd="2" presId="urn:microsoft.com/office/officeart/2005/8/layout/vList2"/>
    <dgm:cxn modelId="{B4474282-CBD0-4FAB-9F47-FC5DA6216E58}" type="presOf" srcId="{89BAA6E8-55F7-44AC-BF39-503ABD8F3A16}" destId="{6A2EC7B6-0780-483C-9193-B04DC2D37452}" srcOrd="0" destOrd="2" presId="urn:microsoft.com/office/officeart/2005/8/layout/vList2"/>
    <dgm:cxn modelId="{7C138BFC-D5AE-42F3-9172-E4BABF3B96C3}" srcId="{12889F44-4DC5-4E8C-BC2A-1B5ADA6804B4}" destId="{E83C079D-6259-4B64-A7B2-E99F6BC860D4}" srcOrd="3" destOrd="0" parTransId="{F86905E7-B8DD-4B29-B482-0143C39C37B1}" sibTransId="{B101F9C9-6E88-4BF5-ABD9-4330D9999289}"/>
    <dgm:cxn modelId="{09C24C3D-F829-40D6-94BE-6C60C70FBA58}" type="presOf" srcId="{D93B62F1-A9E2-4971-85D9-9DFA5ADF6A1D}" destId="{6A2EC7B6-0780-483C-9193-B04DC2D37452}" srcOrd="0" destOrd="0" presId="urn:microsoft.com/office/officeart/2005/8/layout/vList2"/>
    <dgm:cxn modelId="{2D1BBFD7-AD11-47FD-96F0-94E92AE501B7}" srcId="{6CE010D9-514A-4B63-9A26-CEC616101F5B}" destId="{C8FA4B96-CCB4-475A-A55D-04D63A343527}" srcOrd="3" destOrd="0" parTransId="{79BD6D17-847D-4B0A-B03C-741E56DDDEA4}" sibTransId="{70C00825-DD79-4E51-8487-0AE53ADE14E6}"/>
    <dgm:cxn modelId="{8C2758F9-890F-4F9D-B580-7427A8A717B9}" type="presOf" srcId="{9C816D64-052A-4FD3-ADA8-D0A67BFBF1B7}" destId="{DF4E99ED-834B-4D2C-9CC4-32BA9FE336AF}" srcOrd="0" destOrd="0" presId="urn:microsoft.com/office/officeart/2005/8/layout/vList2"/>
    <dgm:cxn modelId="{6233B331-5CB8-4F81-A5E7-3CD5556B4E4A}" srcId="{6CE010D9-514A-4B63-9A26-CEC616101F5B}" destId="{D93B62F1-A9E2-4971-85D9-9DFA5ADF6A1D}" srcOrd="0" destOrd="0" parTransId="{ADA3344E-9172-4FD2-8B19-3BBF64FB0BEB}" sibTransId="{F0D6B06B-A4DA-4052-8A31-3E0D7D5BE1DD}"/>
    <dgm:cxn modelId="{99C753B6-BE7C-4AD9-A502-D3025ABCA7EE}" srcId="{9C816D64-052A-4FD3-ADA8-D0A67BFBF1B7}" destId="{12889F44-4DC5-4E8C-BC2A-1B5ADA6804B4}" srcOrd="2" destOrd="0" parTransId="{47000391-A11A-4A29-AA78-56D8F585774D}" sibTransId="{307E04AD-E690-4884-ABB2-99127F604F3C}"/>
    <dgm:cxn modelId="{DFC36E80-9EB5-423B-BA4C-CD117597527F}" type="presOf" srcId="{12889F44-4DC5-4E8C-BC2A-1B5ADA6804B4}" destId="{F49BE726-2DC0-4168-AD14-DE8F72BCEF58}" srcOrd="0" destOrd="0" presId="urn:microsoft.com/office/officeart/2005/8/layout/vList2"/>
    <dgm:cxn modelId="{F4CC7640-69B8-4F19-9293-2ED4F6E8C528}" srcId="{9C816D64-052A-4FD3-ADA8-D0A67BFBF1B7}" destId="{6C62BD01-813F-4016-A00D-419E7BCF087E}" srcOrd="0" destOrd="0" parTransId="{5CBD32BE-C22F-4B6A-81D7-2A9B161AAAE2}" sibTransId="{344FCB6C-8DC2-4CD3-99B8-C6577AE6BAF8}"/>
    <dgm:cxn modelId="{87F7D5C9-9C64-4742-B8E9-D8DC9EBC4117}" srcId="{6CE010D9-514A-4B63-9A26-CEC616101F5B}" destId="{E18AE94E-6383-4A33-A8D9-257B6ACA7761}" srcOrd="1" destOrd="0" parTransId="{43A76CA5-AFF6-46FB-9A73-BB47CD21627C}" sibTransId="{164B5ABC-DFF6-4C57-AB9D-0F2C4470E2E0}"/>
    <dgm:cxn modelId="{FC3F5FAF-2B6D-4CFB-A356-9BF6CBAAE0D2}" srcId="{6C62BD01-813F-4016-A00D-419E7BCF087E}" destId="{2B44CEDC-2505-4171-8C2E-5F7C110D1DF2}" srcOrd="0" destOrd="0" parTransId="{D382E0E1-4800-4B33-AD6B-D662E36D4264}" sibTransId="{3BA077AC-7491-467E-8B18-763C0EF1363E}"/>
    <dgm:cxn modelId="{7E613DD7-C132-44E3-A831-E477CA7E2D32}" srcId="{12889F44-4DC5-4E8C-BC2A-1B5ADA6804B4}" destId="{3722FAB7-8D44-46E4-8950-E2D086E6A4AE}" srcOrd="2" destOrd="0" parTransId="{0FADCCB1-E3A6-4A89-B0FC-2EF5BEA185FA}" sibTransId="{A7B056A7-D254-4DBA-9974-DC006F18EB24}"/>
    <dgm:cxn modelId="{A925DBFF-6161-44DE-85FD-4C02EBCFB270}" type="presOf" srcId="{2B44CEDC-2505-4171-8C2E-5F7C110D1DF2}" destId="{FC0C6B6B-676E-4BD9-8387-5D9BC44D4144}" srcOrd="0" destOrd="0" presId="urn:microsoft.com/office/officeart/2005/8/layout/vList2"/>
    <dgm:cxn modelId="{CECB158C-470F-4E5E-B5E5-787880EA49BB}" srcId="{6CE010D9-514A-4B63-9A26-CEC616101F5B}" destId="{89BAA6E8-55F7-44AC-BF39-503ABD8F3A16}" srcOrd="2" destOrd="0" parTransId="{CE775B56-C694-45F9-A208-5AB4FB4B1534}" sibTransId="{1AE4C67A-086B-4ED5-B71B-4E961C325933}"/>
    <dgm:cxn modelId="{C96A777D-55C4-4F41-B3C5-CD22423B15F0}" type="presOf" srcId="{E18AE94E-6383-4A33-A8D9-257B6ACA7761}" destId="{6A2EC7B6-0780-483C-9193-B04DC2D37452}" srcOrd="0" destOrd="1" presId="urn:microsoft.com/office/officeart/2005/8/layout/vList2"/>
    <dgm:cxn modelId="{A16CF8B9-2164-47B6-AFD7-1F82520D9883}" srcId="{12889F44-4DC5-4E8C-BC2A-1B5ADA6804B4}" destId="{C6F91FD5-9B03-4F93-9A32-E0ED70CC2763}" srcOrd="1" destOrd="0" parTransId="{B5ACA196-9E40-469A-BE8B-32FFBAD669E3}" sibTransId="{611D43B2-930B-4437-8714-687436B51036}"/>
    <dgm:cxn modelId="{1C93E2FE-9C50-49AE-B2E1-3B4147DC74FF}" srcId="{12889F44-4DC5-4E8C-BC2A-1B5ADA6804B4}" destId="{EE450274-7976-4D00-9581-9D65F3464F9F}" srcOrd="0" destOrd="0" parTransId="{526A266F-F3F2-44DC-A7AF-86A77714BF14}" sibTransId="{F632D42A-5CEB-4ED0-A804-9F87F0DA96E8}"/>
    <dgm:cxn modelId="{23324BE4-44F4-4AD9-A67C-B7F71D3F10AD}" type="presOf" srcId="{C6F91FD5-9B03-4F93-9A32-E0ED70CC2763}" destId="{D4715B73-A903-4FC0-BB36-9AC274905287}" srcOrd="0" destOrd="1" presId="urn:microsoft.com/office/officeart/2005/8/layout/vList2"/>
    <dgm:cxn modelId="{1C42B28E-91A5-4E63-9D70-BCE4DDFEFC75}" srcId="{9C816D64-052A-4FD3-ADA8-D0A67BFBF1B7}" destId="{6CE010D9-514A-4B63-9A26-CEC616101F5B}" srcOrd="1" destOrd="0" parTransId="{34FD0556-B654-41A5-B3BF-14E27E737EBF}" sibTransId="{C29C2EC3-C8F7-406A-87DB-ECC9F5355D61}"/>
    <dgm:cxn modelId="{0CD53E37-9B43-4829-B122-189DA1A4C8B4}" type="presOf" srcId="{EE450274-7976-4D00-9581-9D65F3464F9F}" destId="{D4715B73-A903-4FC0-BB36-9AC274905287}" srcOrd="0" destOrd="0" presId="urn:microsoft.com/office/officeart/2005/8/layout/vList2"/>
    <dgm:cxn modelId="{D9A417F8-8B09-4C09-BAC6-01E46A65F578}" type="presParOf" srcId="{DF4E99ED-834B-4D2C-9CC4-32BA9FE336AF}" destId="{62D4349C-A664-4DA2-B31A-AA0BE07A3B26}" srcOrd="0" destOrd="0" presId="urn:microsoft.com/office/officeart/2005/8/layout/vList2"/>
    <dgm:cxn modelId="{7C3554A2-0BDB-42D9-8A37-4BEFE37FB747}" type="presParOf" srcId="{DF4E99ED-834B-4D2C-9CC4-32BA9FE336AF}" destId="{FC0C6B6B-676E-4BD9-8387-5D9BC44D4144}" srcOrd="1" destOrd="0" presId="urn:microsoft.com/office/officeart/2005/8/layout/vList2"/>
    <dgm:cxn modelId="{1250905F-F946-44B0-A800-155099837186}" type="presParOf" srcId="{DF4E99ED-834B-4D2C-9CC4-32BA9FE336AF}" destId="{896AE383-804F-4633-BF6C-653DE5459347}" srcOrd="2" destOrd="0" presId="urn:microsoft.com/office/officeart/2005/8/layout/vList2"/>
    <dgm:cxn modelId="{02D52645-469F-4E9B-AFA8-9D5D41A8C2AD}" type="presParOf" srcId="{DF4E99ED-834B-4D2C-9CC4-32BA9FE336AF}" destId="{6A2EC7B6-0780-483C-9193-B04DC2D37452}" srcOrd="3" destOrd="0" presId="urn:microsoft.com/office/officeart/2005/8/layout/vList2"/>
    <dgm:cxn modelId="{3097B523-827E-4958-B858-24EF97638364}" type="presParOf" srcId="{DF4E99ED-834B-4D2C-9CC4-32BA9FE336AF}" destId="{F49BE726-2DC0-4168-AD14-DE8F72BCEF58}" srcOrd="4" destOrd="0" presId="urn:microsoft.com/office/officeart/2005/8/layout/vList2"/>
    <dgm:cxn modelId="{9DF87899-2F3A-4BF4-B866-0DA8BAA0AC09}" type="presParOf" srcId="{DF4E99ED-834B-4D2C-9CC4-32BA9FE336AF}" destId="{D4715B73-A903-4FC0-BB36-9AC274905287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C816D64-052A-4FD3-ADA8-D0A67BFBF1B7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EC"/>
        </a:p>
      </dgm:t>
    </dgm:pt>
    <dgm:pt modelId="{6C62BD01-813F-4016-A00D-419E7BCF087E}">
      <dgm:prSet phldrT="[Texto]" custT="1"/>
      <dgm:spPr/>
      <dgm:t>
        <a:bodyPr/>
        <a:lstStyle/>
        <a:p>
          <a:r>
            <a:rPr lang="es-419" sz="2000" dirty="0" smtClean="0"/>
            <a:t>Usar el medio propuesto por Mondragón </a:t>
          </a:r>
          <a:r>
            <a:rPr lang="es-419" sz="2000" i="1" dirty="0" smtClean="0"/>
            <a:t>et al., </a:t>
          </a:r>
          <a:r>
            <a:rPr lang="es-419" sz="2000" i="0" dirty="0" smtClean="0"/>
            <a:t>1984 </a:t>
          </a:r>
          <a:r>
            <a:rPr lang="es-419" sz="2000" dirty="0" smtClean="0"/>
            <a:t>para este tipo de bacterias en condición anaerobia y así separar las dos bacterias</a:t>
          </a:r>
        </a:p>
      </dgm:t>
    </dgm:pt>
    <dgm:pt modelId="{5CBD32BE-C22F-4B6A-81D7-2A9B161AAAE2}" type="parTrans" cxnId="{F4CC7640-69B8-4F19-9293-2ED4F6E8C528}">
      <dgm:prSet/>
      <dgm:spPr/>
      <dgm:t>
        <a:bodyPr/>
        <a:lstStyle/>
        <a:p>
          <a:endParaRPr lang="es-EC" sz="2400"/>
        </a:p>
      </dgm:t>
    </dgm:pt>
    <dgm:pt modelId="{344FCB6C-8DC2-4CD3-99B8-C6577AE6BAF8}" type="sibTrans" cxnId="{F4CC7640-69B8-4F19-9293-2ED4F6E8C528}">
      <dgm:prSet/>
      <dgm:spPr/>
      <dgm:t>
        <a:bodyPr/>
        <a:lstStyle/>
        <a:p>
          <a:endParaRPr lang="es-EC" sz="2400"/>
        </a:p>
      </dgm:t>
    </dgm:pt>
    <dgm:pt modelId="{F4274743-3BE3-43E7-8BD5-C6F94F509200}">
      <dgm:prSet custT="1"/>
      <dgm:spPr/>
      <dgm:t>
        <a:bodyPr/>
        <a:lstStyle/>
        <a:p>
          <a:pPr algn="l"/>
          <a:r>
            <a:rPr lang="es-419" sz="2000" dirty="0" smtClean="0"/>
            <a:t>Realizar una HPLC para identificar con precisión los carotenoides de la BRNS.</a:t>
          </a:r>
          <a:endParaRPr lang="es-EC" sz="2000" dirty="0"/>
        </a:p>
      </dgm:t>
    </dgm:pt>
    <dgm:pt modelId="{5FC39774-5205-4535-ABBD-780067C0E9C1}" type="parTrans" cxnId="{B53E1823-FC4B-47D7-BE5E-E199CAEB2E60}">
      <dgm:prSet/>
      <dgm:spPr/>
      <dgm:t>
        <a:bodyPr/>
        <a:lstStyle/>
        <a:p>
          <a:endParaRPr lang="es-EC"/>
        </a:p>
      </dgm:t>
    </dgm:pt>
    <dgm:pt modelId="{7F6DA994-BFE6-458B-B8F6-BB5C04042086}" type="sibTrans" cxnId="{B53E1823-FC4B-47D7-BE5E-E199CAEB2E60}">
      <dgm:prSet/>
      <dgm:spPr/>
      <dgm:t>
        <a:bodyPr/>
        <a:lstStyle/>
        <a:p>
          <a:endParaRPr lang="es-EC"/>
        </a:p>
      </dgm:t>
    </dgm:pt>
    <dgm:pt modelId="{B85E44B0-3E0E-4DD2-9C1F-8B1121B39BF1}">
      <dgm:prSet custT="1"/>
      <dgm:spPr/>
      <dgm:t>
        <a:bodyPr/>
        <a:lstStyle/>
        <a:p>
          <a:r>
            <a:rPr lang="es-419" sz="2000" dirty="0" smtClean="0"/>
            <a:t>Secuenciación de cultivo </a:t>
          </a:r>
          <a:r>
            <a:rPr lang="es-419" sz="2000" dirty="0" err="1" smtClean="0"/>
            <a:t>axénico</a:t>
          </a:r>
          <a:r>
            <a:rPr lang="es-419" sz="2000" dirty="0" smtClean="0"/>
            <a:t> para obtener mayor similitud con la base de datos</a:t>
          </a:r>
        </a:p>
      </dgm:t>
    </dgm:pt>
    <dgm:pt modelId="{57F00EA3-2835-4F24-B446-E3A5E4E7F350}" type="parTrans" cxnId="{B8660C4B-1D8E-4E8D-9DE5-F3CDC6BE6D33}">
      <dgm:prSet/>
      <dgm:spPr/>
      <dgm:t>
        <a:bodyPr/>
        <a:lstStyle/>
        <a:p>
          <a:endParaRPr lang="es-EC"/>
        </a:p>
      </dgm:t>
    </dgm:pt>
    <dgm:pt modelId="{BD7B7E24-EB64-47BE-983C-D84473905F01}" type="sibTrans" cxnId="{B8660C4B-1D8E-4E8D-9DE5-F3CDC6BE6D33}">
      <dgm:prSet/>
      <dgm:spPr/>
      <dgm:t>
        <a:bodyPr/>
        <a:lstStyle/>
        <a:p>
          <a:endParaRPr lang="es-EC"/>
        </a:p>
      </dgm:t>
    </dgm:pt>
    <dgm:pt modelId="{FF743A97-4A32-4288-89D5-3B6D2558ED4B}">
      <dgm:prSet custT="1"/>
      <dgm:spPr/>
      <dgm:t>
        <a:bodyPr/>
        <a:lstStyle/>
        <a:p>
          <a:r>
            <a:rPr lang="es-419" sz="2000" dirty="0" smtClean="0"/>
            <a:t>Aplicar las bacterias aisladas en este estudio a un efluente de industria alimenticia con el fin de evaluar otros valores de pH y salinidad.</a:t>
          </a:r>
          <a:endParaRPr lang="es-EC" sz="2000" dirty="0"/>
        </a:p>
      </dgm:t>
    </dgm:pt>
    <dgm:pt modelId="{E49F4278-F420-43C2-A5B4-0480E6F64086}" type="parTrans" cxnId="{DD7DC268-773C-465A-951F-B7215FABAD78}">
      <dgm:prSet/>
      <dgm:spPr/>
      <dgm:t>
        <a:bodyPr/>
        <a:lstStyle/>
        <a:p>
          <a:endParaRPr lang="es-EC"/>
        </a:p>
      </dgm:t>
    </dgm:pt>
    <dgm:pt modelId="{548A0A7F-7B4E-4801-B701-6F75C636A322}" type="sibTrans" cxnId="{DD7DC268-773C-465A-951F-B7215FABAD78}">
      <dgm:prSet/>
      <dgm:spPr/>
      <dgm:t>
        <a:bodyPr/>
        <a:lstStyle/>
        <a:p>
          <a:endParaRPr lang="es-EC"/>
        </a:p>
      </dgm:t>
    </dgm:pt>
    <dgm:pt modelId="{DF4E99ED-834B-4D2C-9CC4-32BA9FE336AF}" type="pres">
      <dgm:prSet presAssocID="{9C816D64-052A-4FD3-ADA8-D0A67BFBF1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62D4349C-A664-4DA2-B31A-AA0BE07A3B26}" type="pres">
      <dgm:prSet presAssocID="{6C62BD01-813F-4016-A00D-419E7BCF087E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C203363-701F-4E35-9F2E-5E99D5AAAC31}" type="pres">
      <dgm:prSet presAssocID="{344FCB6C-8DC2-4CD3-99B8-C6577AE6BAF8}" presName="spacer" presStyleCnt="0"/>
      <dgm:spPr/>
    </dgm:pt>
    <dgm:pt modelId="{8BECF98D-DA9D-46D2-8265-E347499B2D99}" type="pres">
      <dgm:prSet presAssocID="{B85E44B0-3E0E-4DD2-9C1F-8B1121B39BF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6B980AB-BF92-454D-AE66-DE4B8A45778C}" type="pres">
      <dgm:prSet presAssocID="{BD7B7E24-EB64-47BE-983C-D84473905F01}" presName="spacer" presStyleCnt="0"/>
      <dgm:spPr/>
    </dgm:pt>
    <dgm:pt modelId="{5557F627-116A-4A43-AE35-6CF77A2D2BE9}" type="pres">
      <dgm:prSet presAssocID="{FF743A97-4A32-4288-89D5-3B6D2558ED4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23BBB6C-3DF0-4AEB-AC2E-55A9834ED026}" type="pres">
      <dgm:prSet presAssocID="{548A0A7F-7B4E-4801-B701-6F75C636A322}" presName="spacer" presStyleCnt="0"/>
      <dgm:spPr/>
    </dgm:pt>
    <dgm:pt modelId="{F2C76509-E85C-4DA6-9290-6958269592F7}" type="pres">
      <dgm:prSet presAssocID="{F4274743-3BE3-43E7-8BD5-C6F94F509200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F4CC7640-69B8-4F19-9293-2ED4F6E8C528}" srcId="{9C816D64-052A-4FD3-ADA8-D0A67BFBF1B7}" destId="{6C62BD01-813F-4016-A00D-419E7BCF087E}" srcOrd="0" destOrd="0" parTransId="{5CBD32BE-C22F-4B6A-81D7-2A9B161AAAE2}" sibTransId="{344FCB6C-8DC2-4CD3-99B8-C6577AE6BAF8}"/>
    <dgm:cxn modelId="{08F9DE05-17BE-4C6D-A399-8FE6D5D086A5}" type="presOf" srcId="{6C62BD01-813F-4016-A00D-419E7BCF087E}" destId="{62D4349C-A664-4DA2-B31A-AA0BE07A3B26}" srcOrd="0" destOrd="0" presId="urn:microsoft.com/office/officeart/2005/8/layout/vList2"/>
    <dgm:cxn modelId="{47248145-7D44-4E74-B912-50D15B9531EE}" type="presOf" srcId="{B85E44B0-3E0E-4DD2-9C1F-8B1121B39BF1}" destId="{8BECF98D-DA9D-46D2-8265-E347499B2D99}" srcOrd="0" destOrd="0" presId="urn:microsoft.com/office/officeart/2005/8/layout/vList2"/>
    <dgm:cxn modelId="{DD7DC268-773C-465A-951F-B7215FABAD78}" srcId="{9C816D64-052A-4FD3-ADA8-D0A67BFBF1B7}" destId="{FF743A97-4A32-4288-89D5-3B6D2558ED4B}" srcOrd="2" destOrd="0" parTransId="{E49F4278-F420-43C2-A5B4-0480E6F64086}" sibTransId="{548A0A7F-7B4E-4801-B701-6F75C636A322}"/>
    <dgm:cxn modelId="{B8660C4B-1D8E-4E8D-9DE5-F3CDC6BE6D33}" srcId="{9C816D64-052A-4FD3-ADA8-D0A67BFBF1B7}" destId="{B85E44B0-3E0E-4DD2-9C1F-8B1121B39BF1}" srcOrd="1" destOrd="0" parTransId="{57F00EA3-2835-4F24-B446-E3A5E4E7F350}" sibTransId="{BD7B7E24-EB64-47BE-983C-D84473905F01}"/>
    <dgm:cxn modelId="{B53E1823-FC4B-47D7-BE5E-E199CAEB2E60}" srcId="{9C816D64-052A-4FD3-ADA8-D0A67BFBF1B7}" destId="{F4274743-3BE3-43E7-8BD5-C6F94F509200}" srcOrd="3" destOrd="0" parTransId="{5FC39774-5205-4535-ABBD-780067C0E9C1}" sibTransId="{7F6DA994-BFE6-458B-B8F6-BB5C04042086}"/>
    <dgm:cxn modelId="{7A7DCC87-CABB-4B95-9C5C-81B95B87DAF4}" type="presOf" srcId="{FF743A97-4A32-4288-89D5-3B6D2558ED4B}" destId="{5557F627-116A-4A43-AE35-6CF77A2D2BE9}" srcOrd="0" destOrd="0" presId="urn:microsoft.com/office/officeart/2005/8/layout/vList2"/>
    <dgm:cxn modelId="{A6F88283-7415-42F0-993A-824A3B57A8B9}" type="presOf" srcId="{F4274743-3BE3-43E7-8BD5-C6F94F509200}" destId="{F2C76509-E85C-4DA6-9290-6958269592F7}" srcOrd="0" destOrd="0" presId="urn:microsoft.com/office/officeart/2005/8/layout/vList2"/>
    <dgm:cxn modelId="{513CA7C6-0D28-49B6-BBF4-02B02036404B}" type="presOf" srcId="{9C816D64-052A-4FD3-ADA8-D0A67BFBF1B7}" destId="{DF4E99ED-834B-4D2C-9CC4-32BA9FE336AF}" srcOrd="0" destOrd="0" presId="urn:microsoft.com/office/officeart/2005/8/layout/vList2"/>
    <dgm:cxn modelId="{32BF7800-74C8-47FE-9483-50C0B5B55602}" type="presParOf" srcId="{DF4E99ED-834B-4D2C-9CC4-32BA9FE336AF}" destId="{62D4349C-A664-4DA2-B31A-AA0BE07A3B26}" srcOrd="0" destOrd="0" presId="urn:microsoft.com/office/officeart/2005/8/layout/vList2"/>
    <dgm:cxn modelId="{69D066B7-FD3D-4D99-8DEE-B1D9B11B555E}" type="presParOf" srcId="{DF4E99ED-834B-4D2C-9CC4-32BA9FE336AF}" destId="{BC203363-701F-4E35-9F2E-5E99D5AAAC31}" srcOrd="1" destOrd="0" presId="urn:microsoft.com/office/officeart/2005/8/layout/vList2"/>
    <dgm:cxn modelId="{8A947B54-AA56-4249-8AA8-2D1BE08C4A6B}" type="presParOf" srcId="{DF4E99ED-834B-4D2C-9CC4-32BA9FE336AF}" destId="{8BECF98D-DA9D-46D2-8265-E347499B2D99}" srcOrd="2" destOrd="0" presId="urn:microsoft.com/office/officeart/2005/8/layout/vList2"/>
    <dgm:cxn modelId="{ABDE7BDB-1001-484D-97FC-A2B17DD79BC4}" type="presParOf" srcId="{DF4E99ED-834B-4D2C-9CC4-32BA9FE336AF}" destId="{16B980AB-BF92-454D-AE66-DE4B8A45778C}" srcOrd="3" destOrd="0" presId="urn:microsoft.com/office/officeart/2005/8/layout/vList2"/>
    <dgm:cxn modelId="{E89009BC-F476-450D-8F9E-EE5F1AB4B355}" type="presParOf" srcId="{DF4E99ED-834B-4D2C-9CC4-32BA9FE336AF}" destId="{5557F627-116A-4A43-AE35-6CF77A2D2BE9}" srcOrd="4" destOrd="0" presId="urn:microsoft.com/office/officeart/2005/8/layout/vList2"/>
    <dgm:cxn modelId="{2BF9C8F4-DA1B-450A-B385-214B882C531E}" type="presParOf" srcId="{DF4E99ED-834B-4D2C-9CC4-32BA9FE336AF}" destId="{523BBB6C-3DF0-4AEB-AC2E-55A9834ED026}" srcOrd="5" destOrd="0" presId="urn:microsoft.com/office/officeart/2005/8/layout/vList2"/>
    <dgm:cxn modelId="{88A9250E-B908-4B56-A19B-2B712A94CB1B}" type="presParOf" srcId="{DF4E99ED-834B-4D2C-9CC4-32BA9FE336AF}" destId="{F2C76509-E85C-4DA6-9290-6958269592F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4349C-A664-4DA2-B31A-AA0BE07A3B26}">
      <dsp:nvSpPr>
        <dsp:cNvPr id="0" name=""/>
        <dsp:cNvSpPr/>
      </dsp:nvSpPr>
      <dsp:spPr>
        <a:xfrm>
          <a:off x="0" y="16007"/>
          <a:ext cx="11074400" cy="730080"/>
        </a:xfrm>
        <a:prstGeom prst="roundRect">
          <a:avLst/>
        </a:prstGeom>
        <a:solidFill>
          <a:srgbClr val="424A9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Aislamiento de dos colonias</a:t>
          </a:r>
          <a:endParaRPr lang="es-EC" sz="2400" kern="1200" dirty="0"/>
        </a:p>
      </dsp:txBody>
      <dsp:txXfrm>
        <a:off x="35640" y="51647"/>
        <a:ext cx="11003120" cy="658800"/>
      </dsp:txXfrm>
    </dsp:sp>
    <dsp:sp modelId="{FC0C6B6B-676E-4BD9-8387-5D9BC44D4144}">
      <dsp:nvSpPr>
        <dsp:cNvPr id="0" name=""/>
        <dsp:cNvSpPr/>
      </dsp:nvSpPr>
      <dsp:spPr>
        <a:xfrm>
          <a:off x="0" y="746087"/>
          <a:ext cx="11074400" cy="645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61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Según las características que presentó se presume que la BRNS es </a:t>
          </a:r>
          <a:r>
            <a:rPr lang="es-419" sz="1800" i="1" kern="1200" dirty="0" smtClean="0"/>
            <a:t>Rhodobacter </a:t>
          </a:r>
          <a:r>
            <a:rPr lang="es-419" sz="1800" i="0" kern="1200" dirty="0" smtClean="0"/>
            <a:t>sp</a:t>
          </a:r>
          <a:r>
            <a:rPr lang="es-419" sz="1800" i="1" kern="1200" dirty="0" smtClean="0"/>
            <a:t>.; </a:t>
          </a:r>
          <a:r>
            <a:rPr lang="es-419" sz="1800" i="0" kern="1200" dirty="0" smtClean="0"/>
            <a:t>bacilo Gram (-), </a:t>
          </a:r>
          <a:r>
            <a:rPr lang="es-419" sz="1800" kern="1200" dirty="0" smtClean="0"/>
            <a:t>móvil, productor de H</a:t>
          </a:r>
          <a:r>
            <a:rPr lang="es-419" sz="1800" kern="1200" baseline="-25000" dirty="0" smtClean="0"/>
            <a:t>2</a:t>
          </a:r>
          <a:r>
            <a:rPr lang="es-419" sz="1800" kern="1200" dirty="0" smtClean="0"/>
            <a:t>S, fermentadora de azúcares, oxidasa y catalasa positivo</a:t>
          </a:r>
          <a:endParaRPr lang="es-EC" sz="1800" kern="1200" dirty="0"/>
        </a:p>
      </dsp:txBody>
      <dsp:txXfrm>
        <a:off x="0" y="746087"/>
        <a:ext cx="11074400" cy="645840"/>
      </dsp:txXfrm>
    </dsp:sp>
    <dsp:sp modelId="{896AE383-804F-4633-BF6C-653DE5459347}">
      <dsp:nvSpPr>
        <dsp:cNvPr id="0" name=""/>
        <dsp:cNvSpPr/>
      </dsp:nvSpPr>
      <dsp:spPr>
        <a:xfrm>
          <a:off x="0" y="1391927"/>
          <a:ext cx="11074400" cy="730080"/>
        </a:xfrm>
        <a:prstGeom prst="roundRect">
          <a:avLst/>
        </a:prstGeom>
        <a:solidFill>
          <a:srgbClr val="1080B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Crecimiento y producción de pigmentos</a:t>
          </a:r>
          <a:endParaRPr lang="es-EC" sz="2400" kern="1200" dirty="0"/>
        </a:p>
      </dsp:txBody>
      <dsp:txXfrm>
        <a:off x="35640" y="1427567"/>
        <a:ext cx="11003120" cy="658800"/>
      </dsp:txXfrm>
    </dsp:sp>
    <dsp:sp modelId="{6A2EC7B6-0780-483C-9193-B04DC2D37452}">
      <dsp:nvSpPr>
        <dsp:cNvPr id="0" name=""/>
        <dsp:cNvSpPr/>
      </dsp:nvSpPr>
      <dsp:spPr>
        <a:xfrm>
          <a:off x="0" y="2122007"/>
          <a:ext cx="11074400" cy="115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61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Concentración de C.N</a:t>
          </a:r>
          <a:r>
            <a:rPr lang="es-419" sz="1800" b="1" kern="1200" dirty="0" smtClean="0"/>
            <a:t>.: 6 g/L</a:t>
          </a: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pH: </a:t>
          </a:r>
          <a:r>
            <a:rPr lang="es-419" sz="1800" b="1" kern="1200" dirty="0" smtClean="0"/>
            <a:t>7</a:t>
          </a:r>
          <a:endParaRPr lang="es-EC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Luz: </a:t>
          </a:r>
          <a:r>
            <a:rPr lang="es-419" sz="1800" b="1" kern="1200" dirty="0" smtClean="0"/>
            <a:t>4 klx </a:t>
          </a:r>
          <a:r>
            <a:rPr lang="es-419" sz="1800" kern="1200" dirty="0" smtClean="0"/>
            <a:t>-&gt; mayor intensidad causa daños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Condición </a:t>
          </a:r>
          <a:r>
            <a:rPr lang="es-419" sz="1800" b="1" kern="1200" dirty="0" smtClean="0"/>
            <a:t>microaerófila a anaerobia</a:t>
          </a:r>
          <a:endParaRPr lang="es-EC" sz="1800" b="1" kern="1200" dirty="0" smtClean="0"/>
        </a:p>
      </dsp:txBody>
      <dsp:txXfrm>
        <a:off x="0" y="2122007"/>
        <a:ext cx="11074400" cy="1150402"/>
      </dsp:txXfrm>
    </dsp:sp>
    <dsp:sp modelId="{F49BE726-2DC0-4168-AD14-DE8F72BCEF58}">
      <dsp:nvSpPr>
        <dsp:cNvPr id="0" name=""/>
        <dsp:cNvSpPr/>
      </dsp:nvSpPr>
      <dsp:spPr>
        <a:xfrm>
          <a:off x="0" y="3272410"/>
          <a:ext cx="11074400" cy="730080"/>
        </a:xfrm>
        <a:prstGeom prst="roundRect">
          <a:avLst/>
        </a:prstGeom>
        <a:solidFill>
          <a:srgbClr val="1E96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419" sz="2400" kern="1200" dirty="0" smtClean="0"/>
            <a:t>Análisis de pigmentos</a:t>
          </a:r>
          <a:endParaRPr lang="es-EC" sz="2400" kern="1200" dirty="0"/>
        </a:p>
      </dsp:txBody>
      <dsp:txXfrm>
        <a:off x="35640" y="3308050"/>
        <a:ext cx="11003120" cy="658800"/>
      </dsp:txXfrm>
    </dsp:sp>
    <dsp:sp modelId="{D4715B73-A903-4FC0-BB36-9AC274905287}">
      <dsp:nvSpPr>
        <dsp:cNvPr id="0" name=""/>
        <dsp:cNvSpPr/>
      </dsp:nvSpPr>
      <dsp:spPr>
        <a:xfrm>
          <a:off x="0" y="4002490"/>
          <a:ext cx="11074400" cy="11504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1612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Caroteno 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Mediante TLC y barrido espectral se comprobó la presencia de BChl </a:t>
          </a:r>
          <a:r>
            <a:rPr lang="es-419" sz="1800" i="1" kern="1200" dirty="0" smtClean="0"/>
            <a:t>a </a:t>
          </a:r>
          <a:r>
            <a:rPr lang="es-419" sz="1800" i="0" kern="1200" dirty="0" smtClean="0"/>
            <a:t>y posiblemente </a:t>
          </a:r>
          <a:r>
            <a:rPr lang="es-419" sz="1800" i="1" kern="1200" dirty="0" smtClean="0"/>
            <a:t>b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kern="1200" dirty="0" smtClean="0"/>
            <a:t>Feofitina</a:t>
          </a:r>
          <a:endParaRPr lang="es-EC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419" sz="1800" b="0" i="0" kern="1200" dirty="0" smtClean="0"/>
            <a:t>E</a:t>
          </a:r>
          <a:r>
            <a:rPr lang="es-EC" sz="1800" b="0" i="0" kern="1200" dirty="0" err="1" smtClean="0"/>
            <a:t>spirilloxantin</a:t>
          </a:r>
          <a:r>
            <a:rPr lang="es-419" sz="1800" b="0" i="0" kern="1200" dirty="0" smtClean="0"/>
            <a:t>a</a:t>
          </a:r>
          <a:endParaRPr lang="es-EC" sz="1800" b="0" kern="1200" dirty="0"/>
        </a:p>
      </dsp:txBody>
      <dsp:txXfrm>
        <a:off x="0" y="4002490"/>
        <a:ext cx="11074400" cy="11504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C3F4E-58D0-414A-9FFD-21573BD44ABF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7D628-AC5C-4F2E-BF62-6FDEFC52DA1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65366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1A871-7FC5-43AD-9AFC-94E745A686EE}" type="slidenum">
              <a:rPr lang="es-EC" smtClean="0"/>
              <a:pPr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7291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687574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96173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15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714493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52662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292965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1946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3269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937673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28241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8962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0932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02973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5765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617833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18401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A diferencia de las cianobacterias y plantas</a:t>
            </a:r>
            <a:r>
              <a:rPr lang="es-MX" baseline="0" dirty="0" smtClean="0"/>
              <a:t> no generan oxigeno </a:t>
            </a:r>
          </a:p>
          <a:p>
            <a:r>
              <a:rPr lang="es-MX" baseline="0" dirty="0" smtClean="0"/>
              <a:t>Distribucion: campos de arroz, lagos, ríos, océanos y lodos activados </a:t>
            </a:r>
          </a:p>
          <a:p>
            <a:r>
              <a:rPr lang="es-MX" dirty="0" smtClean="0"/>
              <a:t>Colores:</a:t>
            </a:r>
            <a:r>
              <a:rPr lang="es-MX" baseline="0" dirty="0" smtClean="0"/>
              <a:t> purpura, rojo, café rojo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05404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07D628-AC5C-4F2E-BF62-6FDEFC52DA19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10200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8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090390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Mondragón:</a:t>
            </a:r>
            <a:r>
              <a:rPr lang="es-419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300 mg de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(NH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g de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3H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50 mg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CaCl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2H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100 mg  de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MgCl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6H</a:t>
            </a:r>
            <a:r>
              <a:rPr lang="es-EC" sz="1200" b="1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O, 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 mg de </a:t>
            </a:r>
            <a:r>
              <a:rPr lang="es-EC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NaCl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10mL de solución de elementos trazas, 20 µg de vitamina B</a:t>
            </a:r>
            <a:r>
              <a:rPr lang="es-EC" sz="1200" kern="1200" baseline="-25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300 mg de extracto de levadura, 1g de acetato de sodio y 15</a:t>
            </a: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</a:t>
            </a:r>
            <a:r>
              <a:rPr lang="es-EC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agar</a:t>
            </a:r>
            <a:r>
              <a:rPr lang="es-41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9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2538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10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10482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59479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dirty="0" smtClean="0"/>
              <a:t>asociadas a un consorcio microalga-bacteria utilizado en un estudio de tratamiento de un efluente lácteo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ED1D95-27E2-44F8-A740-04A9A3340F58}" type="slidenum">
              <a:rPr lang="es-MX" smtClean="0"/>
              <a:pPr/>
              <a:t>12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9784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695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470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34990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/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/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dirty="0"/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546881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es-ES" sz="1400" dirty="0">
              <a:solidFill>
                <a:srgbClr val="000000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/>
            <a:endParaRPr lang="es-ES" sz="1400" dirty="0">
              <a:solidFill>
                <a:srgbClr val="000000"/>
              </a:solidFill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89984" y="260351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MX" dirty="0">
              <a:solidFill>
                <a:srgbClr val="000000"/>
              </a:solidFill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4" y="115888"/>
            <a:ext cx="4417484" cy="887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137771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21278263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96456735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7286715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2026080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955399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586237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59918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4558783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s-MX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48833089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82023956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1790230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9104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155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6493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7876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11618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6683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6812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84B7D-42F8-4ED4-BBF7-A47A9F97BF67}" type="datetimeFigureOut">
              <a:rPr lang="es-ES" smtClean="0"/>
              <a:pPr/>
              <a:t>18/08/2015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21C4B-AA17-4894-8300-CFBC45A054A8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1653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1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6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8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 dirty="0">
              <a:solidFill>
                <a:srgbClr val="000000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8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 dirty="0">
              <a:solidFill>
                <a:srgbClr val="000000"/>
              </a:solidFill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/>
          <a:srcRect l="3070"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6337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random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13" Type="http://schemas.openxmlformats.org/officeDocument/2006/relationships/image" Target="../media/image29.jpeg"/><Relationship Id="rId3" Type="http://schemas.openxmlformats.org/officeDocument/2006/relationships/image" Target="../media/image26.jpeg"/><Relationship Id="rId7" Type="http://schemas.openxmlformats.org/officeDocument/2006/relationships/diagramLayout" Target="../diagrams/layout4.xm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diagramData" Target="../diagrams/data4.xml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microsoft.com/office/2007/relationships/diagramDrawing" Target="../diagrams/drawing4.xml"/><Relationship Id="rId4" Type="http://schemas.openxmlformats.org/officeDocument/2006/relationships/image" Target="../media/image19.jpeg"/><Relationship Id="rId9" Type="http://schemas.openxmlformats.org/officeDocument/2006/relationships/diagramColors" Target="../diagrams/colors4.xml"/><Relationship Id="rId1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9.jpeg"/><Relationship Id="rId9" Type="http://schemas.microsoft.com/office/2007/relationships/diagramDrawing" Target="../diagrams/drawin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emf"/><Relationship Id="rId5" Type="http://schemas.openxmlformats.org/officeDocument/2006/relationships/image" Target="../media/image76.emf"/><Relationship Id="rId4" Type="http://schemas.openxmlformats.org/officeDocument/2006/relationships/image" Target="../media/image7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pn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C:\Users\XAVIER\Desktop\Comunicado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279" y="109536"/>
            <a:ext cx="4260947" cy="1101613"/>
          </a:xfrm>
          <a:prstGeom prst="rect">
            <a:avLst/>
          </a:prstGeom>
          <a:noFill/>
        </p:spPr>
      </p:pic>
      <p:pic>
        <p:nvPicPr>
          <p:cNvPr id="4" name="1 Imagen" descr="Ing. Biotecnología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86005" y="138798"/>
            <a:ext cx="1214899" cy="1185505"/>
          </a:xfrm>
          <a:prstGeom prst="ellipse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7269" y="1578304"/>
            <a:ext cx="9017876" cy="37369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Caracterización a nivel de laboratorio de una bacteria roja no sulfurosa asociada a un consorcio de un efluente lácteo, incluyendo su crecimiento y contenido de bacterioclorofila </a:t>
            </a:r>
            <a:r>
              <a:rPr lang="es-EC" sz="2400" b="1" i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a</a:t>
            </a:r>
            <a:r>
              <a:rPr lang="es-EC" sz="2400" b="1" dirty="0">
                <a:solidFill>
                  <a:schemeClr val="accent5">
                    <a:lumMod val="50000"/>
                  </a:schemeClr>
                </a:solidFill>
                <a:latin typeface="Cambria" pitchFamily="18" charset="0"/>
              </a:rPr>
              <a:t> y carotenoides totales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Cambr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endParaRPr lang="es-419" sz="2000" dirty="0"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s-MX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Elaborado por</a:t>
            </a:r>
            <a:r>
              <a:rPr lang="es-419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s-MX" sz="2000" dirty="0">
              <a:solidFill>
                <a:schemeClr val="tx2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s-ES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C</a:t>
            </a:r>
            <a:r>
              <a:rPr lang="es-419" sz="2000" b="1" dirty="0" err="1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indy</a:t>
            </a:r>
            <a:r>
              <a:rPr lang="es-419" sz="2000" b="1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 Esthefanía </a:t>
            </a:r>
            <a:r>
              <a:rPr lang="es-419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Maldonado Cárdenas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endParaRPr lang="es-MX" sz="2000" b="1" dirty="0">
              <a:solidFill>
                <a:schemeClr val="tx2">
                  <a:lumMod val="75000"/>
                </a:schemeClr>
              </a:solidFill>
              <a:latin typeface="Cambria" pitchFamily="18" charset="0"/>
              <a:ea typeface="Times New Roman" pitchFamily="18" charset="0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s-MX" sz="2000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ea typeface="Times New Roman" pitchFamily="18" charset="0"/>
                <a:cs typeface="Times New Roman" pitchFamily="18" charset="0"/>
              </a:rPr>
              <a:t>Directora</a:t>
            </a:r>
          </a:p>
          <a:p>
            <a:pPr algn="ctr" eaLnBrk="0" fontAlgn="base" hangingPunct="0">
              <a:spcBef>
                <a:spcPct val="0"/>
              </a:spcBef>
              <a:spcAft>
                <a:spcPts val="450"/>
              </a:spcAft>
            </a:pPr>
            <a:r>
              <a:rPr lang="es-MX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B. Sc.</a:t>
            </a:r>
            <a:r>
              <a:rPr lang="es-419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 </a:t>
            </a:r>
            <a:r>
              <a:rPr lang="es-MX" sz="20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  <a:cs typeface="Arial" pitchFamily="34" charset="0"/>
              </a:rPr>
              <a:t>Karina Ponce </a:t>
            </a:r>
            <a:endParaRPr lang="es-419" sz="2000" b="1" dirty="0">
              <a:solidFill>
                <a:schemeClr val="tx2">
                  <a:lumMod val="75000"/>
                </a:schemeClr>
              </a:solidFill>
              <a:latin typeface="Cambr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60006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3. Identificación</a:t>
            </a:r>
            <a:r>
              <a:rPr lang="es-419" i="0" dirty="0">
                <a:solidFill>
                  <a:schemeClr val="tx1"/>
                </a:solidFill>
              </a:rPr>
              <a:t>: </a:t>
            </a:r>
            <a:r>
              <a:rPr lang="es-419" i="0" dirty="0" smtClean="0">
                <a:solidFill>
                  <a:schemeClr val="tx1"/>
                </a:solidFill>
              </a:rPr>
              <a:t>Secuenciación del gen 16S rRNA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sp>
        <p:nvSpPr>
          <p:cNvPr id="16" name="Flecha derecha 15"/>
          <p:cNvSpPr/>
          <p:nvPr/>
        </p:nvSpPr>
        <p:spPr>
          <a:xfrm>
            <a:off x="3917568" y="1717918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2" name="Rectángulo 51"/>
          <p:cNvSpPr/>
          <p:nvPr/>
        </p:nvSpPr>
        <p:spPr>
          <a:xfrm>
            <a:off x="4917300" y="1490476"/>
            <a:ext cx="2049557" cy="10649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chemeClr val="tx1"/>
                </a:solidFill>
              </a:rPr>
              <a:t>CUANTIFICACIÓN</a:t>
            </a:r>
            <a:endParaRPr lang="es-419" sz="1600" b="1" dirty="0">
              <a:solidFill>
                <a:schemeClr val="tx1"/>
              </a:solidFill>
            </a:endParaRPr>
          </a:p>
          <a:p>
            <a:pPr algn="ctr"/>
            <a:r>
              <a:rPr lang="es-EC" sz="1600" dirty="0" smtClean="0"/>
              <a:t>Quibt </a:t>
            </a:r>
            <a:r>
              <a:rPr lang="es-EC" sz="1600" dirty="0"/>
              <a:t>Fluorometer </a:t>
            </a:r>
            <a:r>
              <a:rPr lang="es-EC" sz="1600" dirty="0" smtClean="0"/>
              <a:t>2.0</a:t>
            </a:r>
            <a:endParaRPr lang="es-EC" sz="1600" dirty="0"/>
          </a:p>
        </p:txBody>
      </p:sp>
      <p:sp>
        <p:nvSpPr>
          <p:cNvPr id="54" name="Rectángulo 53"/>
          <p:cNvSpPr/>
          <p:nvPr/>
        </p:nvSpPr>
        <p:spPr>
          <a:xfrm>
            <a:off x="7988358" y="1490476"/>
            <a:ext cx="2049557" cy="106496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chemeClr val="tx1"/>
                </a:solidFill>
              </a:rPr>
              <a:t>AMPLIFICACIÓN</a:t>
            </a:r>
          </a:p>
          <a:p>
            <a:pPr algn="ctr"/>
            <a:r>
              <a:rPr lang="es-419" sz="1600" dirty="0" smtClean="0"/>
              <a:t>Solución Master mix</a:t>
            </a:r>
          </a:p>
          <a:p>
            <a:pPr algn="ctr"/>
            <a:r>
              <a:rPr lang="es-419" sz="1600" dirty="0" smtClean="0"/>
              <a:t>-Termociclador </a:t>
            </a:r>
            <a:endParaRPr lang="es-EC" sz="1600" dirty="0"/>
          </a:p>
        </p:txBody>
      </p:sp>
      <p:sp>
        <p:nvSpPr>
          <p:cNvPr id="55" name="Flecha derecha 54"/>
          <p:cNvSpPr/>
          <p:nvPr/>
        </p:nvSpPr>
        <p:spPr>
          <a:xfrm>
            <a:off x="7111998" y="1870318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7172" name="Imagen 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465" y="4267045"/>
            <a:ext cx="2885917" cy="135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Flecha curvada hacia la izquierda 55"/>
          <p:cNvSpPr/>
          <p:nvPr/>
        </p:nvSpPr>
        <p:spPr>
          <a:xfrm>
            <a:off x="10259173" y="1981846"/>
            <a:ext cx="1836397" cy="3386691"/>
          </a:xfrm>
          <a:prstGeom prst="curved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/>
                </a:solidFill>
              </a:rPr>
              <a:t>Electroforesis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7" name="Flecha derecha 56"/>
          <p:cNvSpPr/>
          <p:nvPr/>
        </p:nvSpPr>
        <p:spPr>
          <a:xfrm flipH="1">
            <a:off x="6734444" y="4784691"/>
            <a:ext cx="641173" cy="4576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AutoShape 7" descr="data:image/jpeg;base64,/9j/4AAQSkZJRgABAQAAAQABAAD/2wCEAAkGBxISEBQUExQVFRUXFhgWGBUYFxkXHRgVFxgYGBYbHB0YHCggGholHRoXITEhJikrLi4uGSAzODMsNygtLisBCgoKDg0OGxAQGy4kICYsLC8sLCw0LCwsLSw3LCwsNCwvLC8sLC8sLCw0LCwsLCwsLywsLDQsLCwsLCwsLCwsLP/AABEIAK0BJAMBEQACEQEDEQH/xAAbAAACAwEBAQAAAAAAAAAAAAAAAwECBAUGB//EAEUQAAIBAwMCAwYCCAQEBAcBAAECEQADEgQhMQUTIkFRFDJhcYGRBiMVM0JSYnKhsSQ0ksFDgoOiU2Ph8HSEk7LC0fFE/8QAGgEBAQEBAQEBAAAAAAAAAAAAAAECAwQFBv/EADQRAAICAAQCCQMDBQEBAQAAAAABAhEDEiExQfAEE1FhcYGRodEiscEU4fEyNEJygiNSYv/aAAwDAQACEQMRAD8A+40AUAUAUB5brPWdVb1Pbt28re8v22bEC2rAbES7NkoGw43mYA6vQdZcuq5uchgAO21uJRWZfETlDFhkNvLyNAdSgCgCgCgCgCgCgCgCgCgCgCgCgCgMvU7zJaZk94R5FtpE7DkxMbgepA3oDy13r+twJwC+GRNi45B7Wagqp/afw7E+Y2I3A9kKAmgCgINAcH8Nfie3qrCuVwueAPbmcTcgKQYGSHyaBwZAIIrEcRSjmR3xOjTw8R4ct1fsd+tnAKAKAKAKAKAKAKAKAKAKAKAKAKAxdXS4bUW5yzt8GDiLiF9/5cqA20AUAUAUAUAUAUAUAUAUAUAUAUAUAUAUBzbFu97beYz2TY04Tfbui5qTdgTscTZkxvt6bAdKgCgCgINAfJ/wfZzu6dw6qLfaU+IBrhbGUCzJUbMTxKrEkHHx4KqCb7j9D0++smsr/wA9aemj+59Zr2H54KAKAKAKAKAKAKAKAKA8X1XrmrS7o8FuvbW2lzVEWQs91kQZBjlbgd5yqyQVUHaZA1v1C/8ApI22uXUQOq27S2A9u9aNnJ7jXMZQi5kvvADBZU5igFdJ6veF++b9y94PaGbT+zwlu3auRYZLoUEs9qGgs+RYxjjFAc/Q9e1/sV1btu8NUblpU/Kt5BL4Ukqs4HtnvAZeVtcudwL9T6/rvYdI1q3c9pYM19VtKSPZ0YXVhzioa9guxJxY4+tAbOtdfvjVaY2UunThbb3sbalSuocW0yLeJcBlcOO+wnagHLr7/wCkmtvduoouBbdkWMrdyz2A5utdxlG7uaznHgAxlpoDN0L8Rag3NW19Los4Nf082wJt23dWVcd2ley4y8U3G8hsBi0vW+oewMlxLw1hu2rYPat5Y3Qtx3VZ7cIveVcj/wANZkncDX1LrepOk0rk3rBdH7zW7SNcW+i7W4uKyIGcOMmEbASMgaAqerao3NN3Hv2Q1nTsFGlDd69cuFb6XRDG1gotmAy49xiSwWKA1abrOpPU3Qpc9lIe0hKLj3rao+Qect/z1MiPy1jkyBzvw9+INUBce/7TcK6U3riNYREtalT4rFsqBcJ3IAbOQAQ3qBW11nqHsBtkX/bO+trPs2ssHC3muBZ7UKhdASYlBMnkDp9S1WpvaPSXrd2/pnd7C3ERLRI7ty2l3IXbTwU8cEQOZkUBm/E/U9Va1IVH1AVbdk21tWbdz2h2uMt8OXWBioQ4qyHxkiYgAbNJ1C8eoOj3bqqHcCx7PNvsi2rLc7uMhixO+RHK4giaA5vTfxBrmsaxmt3Q+Pf0+VkbWnZlxRU3uFFVWhvES8egoCL+v1bdO1r2r+rzsF2sXWs2A14LakLHaKuhc+SI20eRkDtde0uoVNOtvV6hT3Utu6ppyzq53ZsrBUERtiFG+4NAI6jrr669Lfduog7OCLpxcW/kzi9m+HgxAG4ZceSGBAoDTo7eo/SV4NqLzWFs2bi2ylkJndfUK65C0HIUW7ZAynxbkyKA534b1Op1Fq4Lmp1CXTbts49ntp7PeJY3LdtntFbiiMYYOYhsvEIAqraw9GtXjqb41Js27zMLdjLN0UtbwNnEKCx2xy2G/NAP/Emq1Fk2UF++q9tz3l0632u3lZAiOq28QGBYwoQmNmWKANT1jUjqioFueygLZYi2uHedXuFi58W35KCBj42ncCAPOfhxj3bCyRDKAmOwUFcCDHJG/n/SvpY/9qv+fwel/wB1if8Af5O4buss6XVP7RfvOt9balrVlilgXEF26iWrS5uLbO0HIEoIHIPzTzHP1XXNf7Iy6f2m7eOourbuPYshns27YuBiFxttbZyqZQrQx2DLNAdXrnV7pfTsly9Yt3LQuKU0/eNy4XSLTgoSoxY7Aqx3OQxNAbNTb1H6TtAai8LDWbt1rYSyUD2206IuRtZgMHuMRnMjYgCKA5/4b6pqbuqKXG1G9u6bimxbS3YuLcxRUbEPOO4LZhxuCIigKd7W2tHqHOov3XGo7QZrVlmtWFv4PdRLVlc27ZLbhh4RAiQQMWr69rhpUFgam7d7945vZsh309lSymBCYu5tpkApILQARNAdPrXX741WmNlLp0+Nt72NtSCt9xbTIt4lwGVw477CdqA9Bp1uDU3ZuOyMiMqEJjbMsrYlUDGYBORbfiBtQG+gCgCgIigJoCIoAigCKAmgIigJoCIoAigCKAIoCaAKAiKAIoCaAKAIoCIoCaAIoCIoAIoDzuk6TZSzp3VSGmwZyY7krOxMeZrnml1cU2+HFn0Z4snj4i0/z4Lv40ejrofOCKAKAiKAmgIigCKAmgIigJoAoAoAoAoAoAoAoAoAoAoAoAoAoAoAoAoAoAoAoAoAoAoAoAoAoCDQHLt/5ax/0P7pXJf0LyPbL+4xP+/szq11PEFAFAFAFAFAFAFAFAFAcfU3rwa1itwhVBfYb5EDcTuQMjCzvFeOcsRONJ0lr+/vscJOdqr7xrM/tEE3IkYhVlCuPiyMbHKfOeI8623Lrad93ZVcfMtvPx/BXTXXDuW7pIzJXHwQG/LxMbkr5CfOfKswlLM818eGm+leXYIt27vj4Ge1d1HZZWW53CywfDMP70GcRENEnbwzXOM8Xq3Fp3p2cfbTX2MJ4mVp3ZbU375s2wqv3Ny8AD3BEGTEM0cHcTFWc8V4caTvj5fL9eAlLEcFS14jdXqLvdtlFfAAFoH75jcHc4iTAFbxJ4meLinXHz+O41KUsyaTriXDv7QQTcifCAvgKYCSxjnKfOdh5Vq5dbTvu7Krj5/gtvPx/FUK0WpuhrrOlzEgugI9CRiANwSMdjBmaxhYmJcnJOt18fbfUkJSt2vAVbu6jsFCtzuZAA+GYaGYgziIhgJO3hrCljdXlaea+7x8O2vIyniZKd2M1F+6bVskXBscwgOWYEDgEhSZ3APl5Vuc55It331vfo+e41KUsq37/EDcu5W8u6PCkBQDLyc8yBAEY+nJjeo5Ylxu9lt28b4dnYS52rvh694y3eu+0GVftmVGwiVAIPqJOYk7Hw1tSxOuejy7d3z292xVKfWdwnQ37oyLC6xFuWBG3d/dQYiR6EEiK54WJiK203pr492n2bRISmrbvb3Kq9/sFCtzuZhcvDOJhiZnH1HPpUzYvVZaea+663vsJeJkrW+fI0X83tWm/MRpQMF25YB5+W+9dZZ5Qi9U9L9dTcs0op7PQp1F7ocBe4RC4Y8FpOeRxI4jmBufOs40pqVK+FV73o/cmI5J6WNtO/fbI3OTAC+DDERvHvTPBn6VpSl1ju/TSvHt9ypvPrf4oz6e9fwuyrhiM0kAwCTIXykACAd5PFc4SxXGVp3utvRfuZi8SpX5ATcaxdKm8CpJtkyGMLtsVBifIilzlhScb7r328E/Un1OEqvuNeu07RbCvc94AkHcqeSdv613xIOkk3udJxelNi7zP3gJuR4ccVlTuc8zG3lyR8KxJy6xLXhVbd98+BG3n48OWMtWm9oeWfAIjAE+HJjcDD6ALt5T8a1GMuuerql4Xbv8FSed71/Ijp4d1YObobEZSMQH3yCGNx8pER8axg55JqTd0r4a93NGcO2nd3+e4jt3PZFOVzuYKx5yyIEiI9Z2qJT6hNt5qT77FS6rjZfqGalADdxxO6DIl5GOW3ETzA9a1i5otJN13au+8s7VLX9wuXrvtIhX7YhDxEkElvU74iQI5o5YnXbPLt3c7d24cpdZtoc3Qs/btBjc5tbY+DHNO3Bj3o9D6z5Vzw3Junf4q1Wvae1OT6Vi3f8An4cTfhdW3cIa4TmAJ3PbDLkVBG5xyj4gVtrEjCVN3ftfDys8FSUXvv7CLl2+bUILsl2xJgHBRInILALQIO8TzXOUsV4f0p3enbXnXvqZbnl+m9/b2NOsvOShHdVSsgIsnMkbNI2ETzA5rriSk2nqlXDt7/3Nzk9N/Idctt7QvifHBiRPhyBQKPqC23nW2pdatXVPwvT9zTT6xa6fwZ+nvdNyG7nutlIhQ0+HHw77cEE/HeuWDKbnTvjfZfdp9n4mIOWbW+IBLq2nIa4T3I33Ith4JUEbnGfnVqcYN29/Or4eQqSi99/axFy7fNoBFuzmxBMA4KPCDkFiSRsd4B5rnKeLkWVPd+Nedem5lvEy0r39ufM0avUXe5bKLcwABaBHvmIIO5xEmAOa6Yk554uKdcfP47jc5SzKlobraEXGMsQQNidgdxt6eVd0mpM619TNNdDREUBMUARQBFAFAFARFATQERQExQERQE0BEUBl6fdLA5GdwR/KwBH+9csKTa1MQbe5riupsy6vX27b20cw11iq7E7gTuQIUcCTtLKOSKA0xQExQERQAaAmgCgCgCgCgIIoDl2/8rY/6H90rl/gvI9sv7jE/wC/szqV1PEFATQBQGdNXbN1rQYZqoYrvsrSB8PLjykeooDRQEUARQE0AUBis62LYZ+ZKtA/aUkMfl4SflTFkoPXnic1P6bZN/W43FSJBjJp93IkJ85IIrSjcWxKdSSBdbN424O37XlkAGK/6WUz8/Srk+nMFifXlHJqVIYzssyeON/t8a4qcWm+w1nVWLuao4BkEkmADtv5g+kQftUeJ9NxI5aWibmsACGCQ0HaNl23PwEj70eIkk+0OaSTKXdbjdVIMGJbaFLSEH1Kkfb1rso3GyOdSyjk1ALFRyOdv7etc1NNtGlJN0UXWKULCSB/XzEfPaPmKysROLkhnTVoBrFFsvcKoBORYgBSDBknbmtQlmVli7RTW63tlRGU7kzGKAgFvjBZdvSfSusYZrMTxMrWg72gZ4ecTxt8p9djt8K5Z1mymsyui194Rj6An7Ck3UWyydJmS03bJngWkP8Apyn/AGrlH6PRfk5r6fRF316rbzfwwYIEtB8+BJ9ZjjeukZ2rZ2woyxNFucrrkG47+Viylyfgby3D/TTitkOuNavdNuDIHvQImASszOUEHjg1rI8uY59Ys2Uel1SSAQSDB+BrCknsbTTFa+8UtkrGWwWeMmIVZ+EkUk6R0w4qUknt+Dnam7cu2rahsXZmVipKw1oPJG849xVETuDB5rLbaR3hGMJtvVLa++vwzT+kx+VsSLgUk7eENAWfmzAff0rrCOaNnjxZdXPJ3/mho1w7ptwZA97bHKASvM5YkHjg1zza0dereTNz4i9JryxfIBVAzU+tuWEn4+GfkwrrOOVfc4YcnOVV4FB1EtZZguDyECtvDOVCTH86n61xzaWevqqmldrfyV39mQ3UmWyrFc3llKjaTby7hHPkrQPUgTvNdcOOfnyPP0h9W9FfxV/Y6HcEDcb8fH5VnbQqZybV9TYsoGGQGnJWdwCUrnT6uL8D1uS/U4i/3+zI13UsrF8LKN+rQ7bm4xtIwj+Oft8a0pWcJ4bik+0OkgWrL2bcDs3TaQeShsXtiPRVuKI9FqTbS0OMnS0Nr9QCqhYGW2MCcY2Yn0UHz+IreGnNWZeIklY65q0V1QmGacRvvH9B9eYNS1dHZQk05LZHF0v69b3/AIl+/aPyVMB/XTD71TJ0j1W3hdeTFqS23IWZKjzEhgPUg1E7Nzw3Gr4kWtb3bIZQ1tmOBVsckYMVcHElZWG4JG2xIrOJdUjlJ6aDPbIRCQSSN4/Zj3yfgDWetqKb57TOfRNjlvy7IJ8IUk+XiLQPntP1FdL1OzjUUx1UyeatdXTvv+VqWQ7j/DXgMmgXB4kHGIMjnMxxWW4zab4Ktn8eRP0+IpO6r/aPHz7vcSeo/lv+TqWJK4sLFzYWo7ZIYBt2BaAD71ahiKCinem+j52M/ppuLur4ax4bcfMtc6rFoP2dQLmfcH+HundpBXwoTIQxuAPDSWKtUr2pOueJf0+I46Vd3vH73WxZusoGC9nVBCFUsdNeMhDI2VS24JG4FcHDZLbT2+Tf6ed0q9Y/I1OtW+7Bt6nGS4/wuo94iI/VwP2jv60Sefu359yro8ru1XivkrZ6shZlNvUxiUH+GvxiSSdykcYiBv4aRhun4Iyujy41XjH5sT+ll7VzK3qO4zZD/C6ggMmIt8W+CVDfDIzXeOKk4pp6Knp6kXRsRxd1b/8A1Hhtx7rGHrSdtSE1IaGDf4TVbF92iLRmDB9Nua87i0tN9e3ia/TYlLa/9o8fMvc6xbyULb1OBx//AMuoHuGRt29p2G8cVXHXTbT2+Q+jzutK8Y8PMTd6gLl5VNnUdsN3WBsXN3ChVT3cSJ8czEqPOui0bKsJ6tV6r80K0OqIFy29nUsqr2UItPvZ38UsBvBVSOZtkxBBOuuypUm9bMPo8pN3VNVvHz4miz1qbYY2dSXyDNGnuiGHhIAZQTKzuARvzXOSWrXba352KsDEpXV/7R+RDddu/t2r5S5IIGmuzaB44XJ/DsYB8XG1JttNUaeFOWmnrH5N+q6qpZT29QB/8PeOQkMNghI3EeKOak1bVc8RLAk3uu/VfJmv9V/OBGn1Lru2IssJuEBOWhAAk8n9r51uMW5Ps/If/lF3x7Nfttw9GK6fqAbd5blrUQwFkfk3ZNlUxUmV5JL7CaqdaG8RZnnTVPXz8NyNJ1FxYQtZvm+rdxvyLkZwQyzjv4CVBG2w3rfXJ6a7Vz5nB4EkrTTd3v8AnbY0X+r9tVNu1fZiuO+nvAFiZDsMZCgliRAMEwDXCKytNefPr6m1gSi916r5MqdUZHRLi6u5byD5tprrNkoIxItpADNi4PAhgcfCD0erSNpxjFyvuW9+lc8LG2Or43mZrGqCicF9nuEk3CpecVKiCs+9PjO1VRebUkseLw0knfHTs2+/sIs9TGNwdnVS0qjezXgERSz22IKA7M3Ak+H5VY4mSk1tvz4Enhdbc7SbSq97Xb2a629O8H65+XktjVd3Puf5a9GRlcScJ2Q4zEbc1FHjzXPmaeLcnBbVV8L+L1DU9WQqqLZ1YVR2STpb+9pscmAVCSYQbR+386PEzpqtzMMNYUlJSTyr+PHXsviOv9ZU3xFrVYEq7D2XUe8gYD/hxvNs7n/hn4VMrzdxpY0erpp5tl4Pv27fUmx1lReduzqio3Uey35ycKHG6RthMzv3DHBquWVNdpMvWJSuqVO+dezQto+opgQyagMgxtk6bUbKh8B/V8naQPTeueJU25ceGj05Zzj0ada1pt9UeHnxOYnVAumskWtSbilHJ9nuw2WPgBx3iEg+eAir1twSSfDnntPcuj10mbclvNvw18nw0TvQ0XNaC2nUWdUEXEOW093xLZi5aYYqd+4oEGG8RMQK0040edYqxVKt7tXp5a1yjUOqAakt2dTg4Ro9nu/rVDIZ8MAFe2ZJ/Y+VZttq1XPdZjqpvXT1j8k3Opp3LgezqWRgUWNPdMB97pPh9Y+1ajiZFSve+fcwujtyeZqtlr277XXnRlHWSUdmsaov4Yf2a9ANmCm2OZDPkdlMB94gxWs1yR1WKsNxw5cN6trXens9C93qLDSoq2b5uJ27k9i7BuBw11R4ct5cTEb81LdXQUI5qcl77eNV5XfcFzWKTZVbepwIQXGbTXxK2mDoY7c7tKlTBhiSIpWU1n6xNcbtcPH8ehpTqQTUMDb1GDEXQRp7zfmYdtl8KEAQA0zEk1hu2jHUzeunrH5G2+rWwX/L1LcjH2W8MQxLNuVhpJ8j5Cooasn6drdrXvXyP/DmrNzuSl1TlJNy21sH9hccwCTiisY28XPNbgmo6klJaR7FR2q2QKAKAKAKAKAKAKAKAKAKAKAKAKAKAKAKAKAKAKAKAKAKAKAKAKAg0By7f+Vsf9D+6VyX9C8j2y/uMT/v7M6tdTxBQBQBQBQBQBQBQBQBQCDrElBkPH7v8W0/2rDxIqtd9jOeOmu5DaxA4Qt4j5f1+U7Hao8WCllvUZ43RNvWIzlA0sOR8ufnHn6UWJFyyp6hTi3S3KrrrZQuG8KzJ32jmixYOLleiJ1kWs16FrmsRVViwCsQAfUtxVliwilJvRlc4pW2Tc1KKyqTDNOI9Y3NHOKai93sHJJpPiQdYgfDLxen0mJ4mN4p1kc2W9RnjeW9SbWpViwUyVMMPQ0jOMm0ntuFJO0ig19s2zcy8AmW38jHzrPXQy570J1kcua9C17WIihmaAeOTO07AbnarLFjFW2VzilbZVtfaGMsPFBXzkHg7cA0eNBVruTrI6a7lxqVLlJ8QGRHwPnVzxzZb1LmV1xK2NdbckKwJG/04keo+IqRxYSdJkjOMtmV/SFvt9zLwfvb+sfPmp10Mme9B1kcua9CdTrUtxkSMuIBM8fug+oqzxYw3EpxjuF3X21IDNBMEbHg7CfT60ljQi6bDxIrdlhrEzwyGXp9Jj0mN4p1sM2W9S543l4kLrbZDnIQhIY8QRzRYsKbvbcZ46u9ih6naCl8vCDBOLbGJ3ESNvWs9fDLmvTzM9bGrsm71G2oUkkBuPA39o2PwNWWNCKTfHuZXiRVWWfW2wwUtDGIHz4+U/Gq8WCeVvUrnFOiE11suUBOQ5GLfHziI2P2osWLlkW5FOLeXiVXqNohiGnHmATyYBEDcT5iosaDunsOsjqR+krWAuZHA8HFvn6cfHip18Mue9PMnWxy5uBe5r7ahSzQG4kEbepESB8TWnjQSTb3K8SK3LtqVzwnxFco+HE1c8c2W9TWZXXE89o+rq9qxbAM/k+vkV+HwrzQx4yqC307T6M1BdIxUnqs/B953LfUrTBiG2XklWWPuBv8K7rGg03e3ifLWLFpuyf0jawzy8M4kwRDehHINOuhlzXoXrI1dltRrEQgO0Tx/T7Dcb/GrPFhD+pllOMdwbWoLnbk5Hyxb4ecRG4+9HixUsnHzJnWbLxIt6+2zFQ0kTtv5bGPWD6Ujiwk6TCxIt0mRZ1yOCVJMbGVYb7+o+FI4sZ3l/JYTjPYat4RNazI06RFy9Bo5UXQulySR6VUw0XqkObqOmFypLsCqqBsOQwYk+skLsI4rzTwMzTvb+fwcpYV1rsOGjIuFw8AkMywDJC4jfyEAfat9W1PMn4ryouR5rTK2tCy5BbhCnPEYjws5yJnk7kwNqkcJxunpr76hQa4ibfR8UKB2xJQ+U+D0P0Xy8vjWF0allT009uUZWDSq+wLnSMraWy7YoGAiAd5C/ZSR9fKj6NcFC9Ffx9g8G4qLexe/wBNLsrFzKhYgCJVsiSPjWpYDk1JvVVz5llhW07GroyLhYPCscmWBu2ITnyEAbfCtLCam5J6PVrvqi5PquxNjpZTIi4ZZSCSB7xJIYekFm235rEOjuNtS3XP3ZI4VXTKr0eEwDtjkreU+EAAA8chTx5VF0ao5bdWn6fwiLBSVXoWbphwRQ5BQMoaP2W2jYggwBuCOK08B5VFPbS+7niXqtEk9iy9OIKlbjbKiMSAxYISRueDud/jRYDTTUuCT43X8jq62YJ06LpuZmSWkbRiQBH/AGrv8KqwKnnvt59kFh/VmsXZ6WygjuNHb7ajyVfIxMFgPPasR6O4qsz2pdy8O3vIsJpVfCitrpqlCq3CUzDbQSCoAxnjkA8UWAnGlLS7IsJVSelmkaL8tEy9woZjkIQQP6RNdFhfQo3tXsbyfSo9lFNX04uxIdkkKGx2JCkkQQRHJ9ZrOJgOTtOrq/IksPM7uhlvRsrlg/hJLYQPeIg7+nnH9a0sNqTaem9d5VBp3ZntdIxV1zY5KASY2YEtkPqeDNc49GpNZnqvftMrBpNXuM/RxNu6jXCxuTJMwsiPCCTA+E1rqG4Si3d86F6v6Wm9zTqbGeO8YsG+3lXWcc1eNm5RuhT6Nu5mHgHHJYBnGYgnjn/+Vh4bz5k+y/Izkea0xi6eLrPPvIix/IXP/wCf9K0sOpufakvS/k0o/U5c8fkVodEbYxzyUKFUQBio438z8fhWcLCeGqvSqXgZhBxVWA0P5As5cIqZR+6AJj6UWDWEsO9kkMn0ZCdXpCzBlfAwVOwaVJBPPB25qzw3J2nRZQt2mUfp03e7mZkbbRiFIj/uYz8ay8H/ANM988sy8P681nD0HTnVLDmIPs/9CP8A91yhhNVL/Xn3PtYk4vHxmuKkvTMd59BKOuR8T9wGOGBVl+cFRXaWCpRavjfun+D4zw9Gu+zO/SMlxe45lmY/NlxgZEwoE7fGub6NaqUm9W/au+l3GHg2qbHXNCxKkXCGChGOIOQ2PnwZHx5rbwpNpqWtU+828NutR50/5ivPCMsfzFTP/b/Wujhc1PsTXrXway/VmM+k6eUcHNioBVV4ABM77wSPWAfnXLDwHCV5nXBcOe8xHDyu7HW9LCsJ952b/UZiuihSa72zcY1ZZdPtBP8A7/8Ac1cmlGpKwu2CTz5RRxsulFrSQT8YrSVBjqpAoAoAoAoAoAoAmgCgCgCgCgCgIcwCaPQGLpojb+C2x+ZEH/7a44KrTuXPsc8PTTwN1djocrrHUXtXLKpjDNNyQZ7WSWzjB2YPdtmTOysPOQB1aAKAh2AEkgAbkn0oNzNrdclpA7SQSAIE8+e3kBLE+gNRySOkMOU3S552NM1TmTNAFAQzACSQANyfhQLUAwO4oANAcu3/AJWx/wBD+6VyX9C8j2y/uMT/AL+zNul1iXM8T7jFGkRuvPPI+NdE7PLKDjV8VZbS6pLiC4jKyMJDqQQR6gjyqmBs0BNAcUa257aVy/K/U4QP1wti/lMTuhiJjagO1QBQBQCk99j8h/c/70A2gOXYuOEFtT4kLjfeVT3R8yCm/wATWcdyzfTx158zjFtLKt1z8FdRqSXV1Y4J25Hk3dMGf5QVb611hUoeOxmUm3a2Ve5Zbzd4sWPbLG0B5DFcsvnkHX7elVpZffn2NZnnvhtz7obb1TYNMZQGUce/soPxnavIsSWV3vw8yqbpkPLoLbGSXKMRtIUFp24kBfvR/Usr7af3D+pZWVe85VIJlVLt8SsAr9Tl9qjlJpV2W/gZm0qKXtQ3czVvy0KKV8ibnvE/INbI+teyKTj3vXn3Myk81p6KvflGhNScjMYQxHwwMNPrPI+VeVTdu9tfY2pa67C1vPgwb3iFj4dzYD6NI+lZUpZWnvp7kUnWu/yVua0WLZGL3CHwVFgs8jMAZETCyTJ4U10w9E49hqGmnYK1mp7kPbYlUti+MT7+RlR8QVVxH8Q9K9MEq146c+xzxW704K+fRmprx7kg+AFVI8iWEz9yn3NeRyalfDbn29zbbvu5/YZq7wKXACCwUggHcFh4ZHlMitYv9D8DU/6WK1PhYgbFrYUH45Yj+risT+luuKr3r8mJaPy5+4p77qot24Z8mUZSfCoyk+fBVZ9WBqwbSy8Ud8CMWnm2Rg6g3e7rpyukDJ65XSzj6zaSuqdokouLafA22dWzXVcMe2zdsDaPczy9ZylK7ZVl79+fucMzz3wuvbf8GvSagsTMQRkn8sxv6ng/83wrywm29fLnnc3GTZmv6y3ftDturq9xUkGQRIZx9UB+hFblsejC0ebsT/b3M9i2HFu0eE74/wCVCbK/dXrK7PE7SeW5rjl99fuiG1DlEbIjtW1uOB5mYcH1hUuCPUg+VejCScdeOh4Ok6Yjp6LXyv4H99vaMsjhl2cf2fc7mfzmVrhrmPZlXV1xq/eq/IjTXu0Dcg/m2mvEfxgggfPF1X5IK9GK/pfceLo8bml/9c/Z+wYsttrLMXOdoSxkslwqbnPltd+Q28q83CmfQ0cliJVo/VbfglbZZFsBiuJubgwQtsxb4/mtn6V2wnlTb8OfI8fSlmmknur9vk22teSqHHYqpbf3S2wHx3mfSuWJLJPLz3GI4lpPws4djUsEssW/LPbQDyDWjbM/Mxen5L6VyT+leR9mUE8SaS1+p+t/t7jr4KWCkw12xatz/wCY79pm+91ftXWOnoeLGeZNrg3+32NWlGLXrMADvLiv/l3EV2+hYXh9KmJqq7TyT2oZdLkC1bbFlzM/BI7an4HJfoDXTApR14OufI5u/wCmPf7bEnqLFkZY7cWy8gz+cYSDO0HEn4NUlcZV2Hswoxnh5uL1XlqY9+2L3n7ZP/Kbp0wPy7ZBqnI39O1rsTlEMouW4EeAkiD6keEk/wAdYUmdsWCitPB+PP2N0mI85if6/wBqpwKXbxAEfEn5Lz9aqKi9j9o+rf2AH+1UDaA4o6VqA7ONSqs2MxZEeGQNi558/kOKivjz7ly4eZySevf+xQdGvhXX2hIckn8n1EbfmSIEAb7QKLMqp7DLhU1T17/2KHoeo7fb9qBBMmbImcsyRi45P9zUak223vw7tiZMLLlp+v7Gi903UsQfaEBHpY2PmJm55HcVlwtpmmsNu6fr+xCdO1IfP2i2TER2D8N/1vOw+1Or+rNZf/O7p+v7EW+l6kEn2ld/IWRHJMbuTEknmrGGWyJYad0/X9hdvouoCMntKlWDAg2R+1sf252Gw34AqrNFpp7Ey4eXLl08RlzpWoKKvtCeGN+zyAI/8SdwTO/2rMsNNUVrDqqfr+xa707Uswb2hBHpZ59ObnkdxR4dtOw+rbun6/sK/Q2oNwO2qBKggRZUbnbL3iMolZjgmtZdbDydj9f2I0XQr1qcdU0Ek49pI/l3k4DyUERRqTW4WRf4+7/j2L2+j31t4DUDbb9SCPgd3mRtG8bDapKLld8SKOGo5afr+xltfhq6jKy6nxicmNoHuS2ZzhhPi38o+W1R4bfEv0PdP1/Y0t0jUlgW1cwZA7KbccQfUA7zxSUMzTb2DyNp17lL3Qr7Pn7Y6nHGVtWwY5ncHcwJgCcV9K3GKTbZMRtxqGnbxL6Dol61mfaSSzZH8pY44I9OTAjcnjyldhtzT1ktRdn8PXFsi0upYKsYjtptByBnkmfjVea7vnYw1huOXL76l9X0S9cTA6mARiYtKPAYDKIIIBGx3J9IrOTbuNfR/wDPuVHQbwui4NSZiDNpN9iAYWAGALAGOGIMwI1Wthz+mkkvX5LL0XUC47jVQWj3bKbRz7xI3gTAHHlRKnZJTcoKPZz3lLXQr4Df4oDJyzAWVhsuQQzE487Ajk017SqUa+qKbe717K8tCj/h6+bXb9qlfObI5yyJkNll8Zj4VfvuZbblfCqruqvHbjZe50LUNGWqyhlcTaHKn4PweCONhtWUn2m3NbpJPWu7h5l7vRdQbi3PahKiP1KydmAJhgNgzRt+0eata2ZU5KDh2+vxwXDgU/QepzZxqwrNjJFhf2RA95iJO0xEwKNN7OixlW6T4a3tvwa4lrXRb65f4rwtkSosrBZuZkkx8ARWZRzJ29/4Ilhq1l0fe/Y5n6Gvto7Cd9MR2Y/JM+KBue5uSGMnzk8Vzyrq4rwPf1sl0vFl/v8An7aeh0rvQr7vbZ9UTgxYDtIBxAG37IMMAZ8SqZ2iu0lex4ISaTUtbGN0a93e57SQ2IQkWkkqCxXnaRk28ftH6TLre/PkPp4og9G1HcLrqypOOX5Vs5BZxG/HJmjT2sRcIttR37b+UJP4dvQ8atlyLHEWkxlhG8y220QwiBWt082rJmaknDRLZb88ovd6BdbTtpzqPA1vtbWgCFiMgcpD+cmd94rLi2qs6RxFGV5efjmzVpem3ldWe+HCggDtBYnHYQePCNjPlvVo5qT1T4m3sNPv/wDaKUNAXTtJOQM7e7/60GhexZxETt5CIiqQbQBQBQBQBQBQBQBQBQBQBQBQBQBQBQBQBQBQBQBQBQBQBQBQBQBQEGgOXb/ytj/5f+6VyX9C8j2y/uMT/v7M6tdTxBQBQBQBQBQBQBQBQBQHJ1HVSrWR4SGAZyJOzEKMT6SSZPkpryT6Q4uK7d/tzZwli049+4061u/hKAAhcWnJpXKV348uPI71vrZdZl0r3el6Gs7z1oRpuoFnbJrYUZ+HfNQjYkneCDzwIkc1IYzcnbVa6cdHz2EjiW3dcfEz2esMbDscQ4YACGjxxjI5MSZjnE1zj0lvDb48N+O3PcYjjNwb4ltV1crZtuoGTbkQTAUEvxvMjH61Z9Jaw4yW75fwWWNUFJcRur6njdtqIKtBYweGOKQRsN/XyrWJ0jLOKWz389jU8WpJFhrWN8pKBQ2OJnJpQPku8RvER5HeqsVvFy2quq4vS7X228y53nrT87FNF1XJruUBVllIB9wEgzPPAO3kwqYXSM0pXstvAkMW27EW+sMdOXOIuZBQIaJaCJHJgEz64mua6TLqnLjdcePvpx8DCx24XxHX+pnt22UquakywLAFRJWAQS3O0+R5rc8d5IuNK+37V2mnivKmuJUdTYlINtQURzlIyzYrC8EER5g8jin6htqqWiet632fwOtbrbZcoZb6kTqGt7YgEAwZzUAkTxEE7fwmtLHbxXDh+efsVYv/AKOIrQ9WLSXKR2+7ADSo81JOxI+m/lWMLpLesq2vjp3N7N80SGNe/ZZRert7OW8PczCRDRJg8e9AU/0NT9TLqr0zXXGvnYz1zyXx2NGo1lw27b2ygDlAQylvfIA4YcSf/StzxZuEZQa1rdXvXejcpvKpR40U1/UmtvEoAoQmVYlsiQcQp2iOd+RUxceUJVa0rt1t1pW3uSeI4utOA21rmN4rKABiuJnPZQ2XMRvxHG81qOK3iONqtq47WaU251p+TPY6wSl1vD4fEvIGBJClp+RJI8q5x6VcZPs1Xh3mI4zak+z7A/UbnZusrWy1omTg+JAWYgtt8wSKPGxOrlJNXHuddvb720OslkbTWhp1ty8otw1uSwViUYiTwQO5t8pNdcR4sVGmr2ej+fk3NzVU16fuVu61heCZWwBhIaQWzJHh38o9DPwpLFksTKmuHnfYHN5q04F7V66b7oSmCqrbKcocuAJyjbDmN58qRnidc4tqkk9tdb7+7sCcs7XD+e/uE6LW3LqkhrQYqrAQSUmZDjISdomRvO1YwsWeJG01dJ8dO5q/yiQnKS0aK+2XvZVuzbyKq/uNGLAGPfmd+Z+lRYuK8BYlq6T2dV2b+/sTPPq82nPmM1mse2VUtbBxLMzAqpggQN9jv6mPQ1vExJwpWu9vby1+SznKNLQLnUSNQLe2MAEwZzILDfiIA/1Cjx2sVQ4fnn7jrf8A0ynN0WsZrVlSUABtAJvmMHQSd9weeByOa54eK5UrXhx0e57ViN9JxFp/n48TcNbdW3cZzbOLhBCsoByClmlj4RlMfA71rrcSMJSlTp1omuNW9XpqeHPNRbdb1zqKu9YZbRIKM4uFNlcA4jI7HfjaZI3FYl0mShapu62fjzujMsZqN7u+806vqBDLi1sArnLz4hIECDsd+d/LauuJjNNZWlpevHwNzxKaqvMY9677QqApgVZ4wOUKUBE5xuWmY8qrlidcopqmm9tdK4339hW5dZXD+O8RoepM9zElN1YhQrSuJxhjME+o2IrGFjuUqda3weni9vsZhiOTohdddW27ObZi52wQpUDx4lmlzt5xtxzUWLiKDlJretmuNW9X+ApzUW3W9c6irvWWW0CCrNmymFcAqgliAdweByRJHNZl0mShejdtbPhvpyjMsZqN9/eadX1PG7bUEFWgsYPDHFIjYb77+QrpidIyzils9/PY3LFqSRrtu/cYEgrAKgAgjkGTO/HoK7JyzNPbhzZ0TeZo0V0NFDbHoN9jtyPKpSFB2xMwJ9fOlK7JS3A2l32G+x25Hx9aZUKQG2JmBPy9Jj+5+9MqFALQ9B5+XrufvTKhSDtL6DyHA4HFMqFIO2JmBPE+cUpXYpB2ViIHEcDj0+VMqFIO2JmBPrHzH+5+9MqFAbKkRAjmIETzTKqqhSBrYJBIBjj4fKmVCg7Y9BzPHmfP50pCkR2V32G/Ow3+frUyrsFIFCncQTPO3I2+/lRJPVDQntiIgRzx581aRaOb1jXdprUIrktLEmCloFVZxsZILptttO9HFPUlI6XbEzAmImN49PlTKtxSAWx6DiPp6fKlItALKxECPSBH2plVVRKVUWZQefn9apSptiQYEjg+lSldkpbk4CZ8+J+XH9zSuJSFtgTAAnc/E/GiSWxEkg7YiIEcR5R8qUqotA9sGJAMbid4NGk9yNJ7gbY9B6/X1+dKRaRy7Vsez2DAk+zyfPlK5JLKn4fg9jS/UYn/AH9mdXtjfbnn411pHjoXYwIBTEgSAViOYIEfEf0plRKRc2l22G3Gw2+XpTKhSJwEz58T8KtFMljV2jfuWl/WIFZ/CR70x4ogn1HIyX1FRRS1RKRr7YiIG/P15pS2LRC2lEQAIEDbgenyplRKQdpfQeQ4HA4plQpFsapSaAz6fVqyg+6SSMTAIYGGX5gg8Ul9LpmIzTVkNrVFwW98iJ428yBPqQrGP4TWsry5g5pSygNavc7e88T5ZQGK/wA2JB+XyNMjqx1izZTQGrFmxVzUKq5TI8o3mfSOay5pKzLkkrJfUKMZI8XHxmq5xValckhd7WorqhJluNiQJMCTwsnYTya6KLasy5pNJj8qzZsqb64lpECZI34548/hWcyqyWqso2qQJ3GYKgElmOIA9STx9asWmrQTsrqtalvHKdzGwJ28yY4UeZrcYuWxmU1HccLgnGRMTE7x6x6Vi1dGrV0RqLmKM3oCfsKknSbDdKzLpgLZIOwwVifiBix/oPvXOH0Wn2X8mI/ToMua+2qqxMBjiNjz8dtviTx510U01Z2hFz/pOZ1i0br3lHvLpHA+d4mP62hWjJ0tN1BHKAHxMgcDf3SJ54+nNXK6vgZzrNl4muoaE6y/20LRMcDiSdlH1JAqN0jUI5pUJTqC9sO8LuVI5h1JDAQN4IO/oJpm0tmnhyzZVr8D31CBMywCxOUiIPG9L4mMrvLWoWNQriVIImD8D6H0NE7EouLplw4M/DmqQw6fqqtaa5iwAMYmJMwUiD+0GUgfxAGDNZzaWdpYLU1Hnv8ATW/Af7anbFwmFIG5nz2AjmZ2jma3FOWxxxP/ADvNwHq4IBG4IkEeYNR6BOzk2rg9nsLIkDTkidwCywY+h+1c6eSPl+D2Sa/U4i/3+zNOu6iq2b7qQTaRyQN4KqT/ALf3rdnlcWkm1uY+gWlsW7toCFtOIA9Datuxgers5+c0bSVsw3Wp0m1qBVYmAxCidvEfL58/arD61cTLxIpJviONwSBIk8CdzHNDpTqzg6Ef4kXf/Euai2fiU7aL/TTmhDrt1C2Lb3MgUt5ZkbxgJbjzionZqUXHdFNL1EPZF0KwnYo0ZK4bEoYJGQaRsSPiRUlLKrMN0rHrqFxViQA0RJjc+XzqKapMikqsbNbNE0B5Oz+ItAbtzLVabG4JH59vwFdjPi8JMBh8j6Vj6cWN8dvLn8GV0bFzO4PXuY3RdWsXbbH2ix3cw4m4o2SAhImVVlUT6Zkc1vroR0lJaKmYWDiuGZxad8U/L1X3GanqFkWQEv2mu5Zgq6bvMvG+wglRPqBWF0nDm6jJa6aO6/jcPBxMn0pt9y58DQms0xX8u/ZCMBkM13A8+diRsSf9qw8NLRPTjz9zr+nnwi68GZ1/EXTw/wDntJiCSF79rZjsf2uN22/ioklLfT8ml0fEv+l+hOn6509iVGt0ryCqqL9uQp3IENv5fQCkYLa/4M/p5q7T9BVrq+ne1dZ79oO3hXxqDCiLZEnzaXH83wrr18YJJvVbrtfOhyjhYk4t5Xb7n5fJe11nS9tX9q09tyDmTcTk+8D4vI8Hyj0NcpQUXpJX29vPDsOsOjYzVqLvwfPgQev6AEY6zSdvwkj2i3MpxHi3mFn+Ws5VdRemnsa/SYy2g68GIfruju3Vte0adrQY3mPdtlWB/VrMwT3CzR5dseorpB7rntJ1U4Xmi14ojpfVNLNyzcv2cbSmys3U8Vp/ECJO4w7az+8j1vr4RivqVt3v2GOplOTeVtbfP4LaP8S6Q21dtVp+6DLDvIDCjFtspgiW+tcpuNuafG/L+C4fR8fKpODvwfgLufiu0YZr1jsXHxHiGSKGEO5yjBgG8hiWQHcmLOSlcU/HnwNvBm9K/H33fctTrdQ6xolg3NRZWOB3V8XBiJluAYHpSSjJrUr6NiS1yv0Zym/EGga5cz1Vjtm2Qp7i79yDe8+FhCT5ZGaQi5SaWq+TTvASUtG3evt+S/QvxDpXa676ixk2Fr9Yni7a+IjfdS7XIPmK1Gaa3LPCd3BWnqvDncwdO/EGktaVS2psC5buEhDcUMUtk2U8JMjKyAR6lprr1sby2tq58zz/AKXGcc6g3rez8PsdFvxRpLQJXU2brMvurdVsr3luCYykb8ACvLBqD1e+/idF0bGhvCXozNa65bW9btPfN1WIulyp2dQSVAC7KWwdRvsr7wBXZOM2opr1Rq+ri5PwXHfw3pXfZpe5sbr2ht3S7XwPOGYKqEgBmAaDJAEkTG/Emd5Enur7LRyfSfpy17PnnXYzHWaG7dbG9ZiItMLylRfO+arliCCVhgOQ3nRVBrTns8zLxp4lxvTZPTfx37PQtrOtaO9jhdsi8YDsLqK1rHdlLA7P+yFPqdoBpKCTb9AukTpRjx3XBfzt/BS51C2qA2rtkqfymdXRSofabgy95SQ2Q9W2E1FOU4tPU6QWCpKa0rdfHn2+rL3uv6IXRGr0vZlC59oteF7eWI96ZJ7f/wBM1lwd7aHVY8Mjt/Vr78v1DTfiTQ94qdXphbRi6N3rcM1zfY5QSpL7fxLVU1FNPj9v5MPDljtSgrrR1rrt9udCbH4j0i5D2zTqqE9qb1sB1JJ5LQQN0+ET5isYss31J/zx9TnDo2Om1klpto/jyOfb65pF09m57RYNwFGuILqFhb8EKRMgjG2D6b1etg8NRT/+a8ebPcuiYv6mc3Fq89utKp/CHarrOkxt201WnuNcws3Ql62ScrgZ2IDcR3v9VXK402ji8RYlpeKXdt8ehq1H4g0a6pp1WnC3FtSe9bgNaZy8nKASDbEfD4VnEa0TMPo+LLRRfowude0L3XQ6vThcGg963ub0bjxciG/1j1reHNQT148+5z/SY0pNOEqrsfH4r3Ev+I9IV71zU6dboxKKbtsMRb2uhQW3yJurtyMfhSUdW4+R2hLKlhz00+rub+NPMgdXsjS2XS9ZN1XFwqLiEh9Rmm4nbxXv6UbpCGBNy+pOuPgtxt/qWmlbVq/ZdHKW3K3EYKbByuhyDsWtjHf0rP8ASytvFi2t0/vz7l7X4g0aXriHVacI1wXgTethYKQwByiRcXKP4hWZyVrUx+mxpNJQfozRa65omcp7XpWHixUX0J8e7efI3AjyrCSbabVa15mX0TGV5ouvBj/w51SzqDcZL1u44IDKjqxRFlUkKdgxDuCeQ3wrrh21bLJ0lDit/Hj6bHcrZgobSnkD7UouZ9oNZUiCoI9CBShbKrp0HCqPoKULYeyp+4v+kUIR7Lb/AHF/0ihbZb2dP3V+woMz7Q7C/ur9hShbYLZUcKo+QFCE9lf3R9hSwHaX0H2FCptAtlRwoH0FBbJwHoPtQhDWVPKg/QUFWVGnTnFfsKtkavcsLK/uj7CoKQdtfQfahQNpf3R9hQEhB6D7UFFWsqRBUEfECpSJSJFtR5D7VSkm2sRAg+UUAKgHAA+W1AVewjGSqk+pANKBPbX0H2qUKJ7Y9B9qUCBbUTAA+lUHLt2x7NY2H/A8vilcl/QvI9sv7jE/7+zOp2V/dH2FdTxLQBZX90fYUslIq2nQ8qp+goUkWFH7K/YUBDaZDyin5gUD1D2VP3F/0ihKQHTp+6v2FW2KRPYX91fsKliiyoBwAKFLUAUAUAUAUAUAUAUAUAUAUAUAUAUAUAUAUAUAUAUAUAUAUAUAUAUAUAkaZcFSPCuMCTthGP8AYVMqqjp1kszlxd357jqpzCgCgCgCgCgCgCgCgCg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58" name="Rectángulo 57"/>
          <p:cNvSpPr/>
          <p:nvPr/>
        </p:nvSpPr>
        <p:spPr>
          <a:xfrm>
            <a:off x="3917568" y="5638278"/>
            <a:ext cx="2791362" cy="46372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 smtClean="0"/>
              <a:t>Chromas- Electroferograma</a:t>
            </a:r>
            <a:endParaRPr lang="es-EC" sz="1600" dirty="0"/>
          </a:p>
        </p:txBody>
      </p:sp>
      <p:sp>
        <p:nvSpPr>
          <p:cNvPr id="59" name="Flecha derecha 58"/>
          <p:cNvSpPr/>
          <p:nvPr/>
        </p:nvSpPr>
        <p:spPr>
          <a:xfrm flipH="1">
            <a:off x="3311000" y="4842184"/>
            <a:ext cx="641173" cy="45764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0" name="Rectángulo 59"/>
          <p:cNvSpPr/>
          <p:nvPr/>
        </p:nvSpPr>
        <p:spPr>
          <a:xfrm>
            <a:off x="1371146" y="5706981"/>
            <a:ext cx="1136421" cy="4320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 smtClean="0"/>
              <a:t>BLAST</a:t>
            </a:r>
            <a:endParaRPr lang="es-EC" sz="1600" dirty="0"/>
          </a:p>
        </p:txBody>
      </p:sp>
      <p:pic>
        <p:nvPicPr>
          <p:cNvPr id="7177" name="Picture 9" descr="http://www.microbialevolution.com/docs/signatureapproach/BLAST_graphic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0" t="1178" r="10351" b="45627"/>
          <a:stretch/>
        </p:blipFill>
        <p:spPr bwMode="auto">
          <a:xfrm>
            <a:off x="820649" y="3943136"/>
            <a:ext cx="2435759" cy="162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51920" t="12080" r="11259" b="44113"/>
          <a:stretch/>
        </p:blipFill>
        <p:spPr>
          <a:xfrm>
            <a:off x="4003719" y="4377147"/>
            <a:ext cx="2709372" cy="930074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1371146" y="1490476"/>
            <a:ext cx="2325164" cy="138920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b="1" dirty="0" smtClean="0">
                <a:solidFill>
                  <a:schemeClr val="tx1"/>
                </a:solidFill>
              </a:rPr>
              <a:t>EXTRACCIÓN</a:t>
            </a:r>
            <a:endParaRPr lang="es-419" sz="16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es-419" sz="1600" dirty="0" smtClean="0"/>
              <a:t>Lisis celular</a:t>
            </a:r>
          </a:p>
          <a:p>
            <a:pPr marL="285750" indent="-285750">
              <a:buFontTx/>
              <a:buChar char="-"/>
            </a:pPr>
            <a:r>
              <a:rPr lang="es-419" sz="1600" dirty="0" smtClean="0"/>
              <a:t>Precipitación</a:t>
            </a:r>
          </a:p>
          <a:p>
            <a:pPr marL="285750" indent="-285750">
              <a:buFontTx/>
              <a:buChar char="-"/>
            </a:pPr>
            <a:r>
              <a:rPr lang="es-419" sz="1600" dirty="0" smtClean="0"/>
              <a:t>Purificación </a:t>
            </a:r>
          </a:p>
          <a:p>
            <a:pPr marL="285750" indent="-285750">
              <a:buFontTx/>
              <a:buChar char="-"/>
            </a:pPr>
            <a:r>
              <a:rPr lang="es-419" sz="1600" dirty="0" smtClean="0"/>
              <a:t>Almacenamiento</a:t>
            </a:r>
          </a:p>
        </p:txBody>
      </p:sp>
    </p:spTree>
    <p:extLst>
      <p:ext uri="{BB962C8B-B14F-4D97-AF65-F5344CB8AC3E}">
        <p14:creationId xmlns:p14="http://schemas.microsoft.com/office/powerpoint/2010/main" val="39670358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3. Identificación: Pruebas bioquímicas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9660" r="13519" b="2016"/>
          <a:stretch/>
        </p:blipFill>
        <p:spPr>
          <a:xfrm>
            <a:off x="1059542" y="1611085"/>
            <a:ext cx="1973943" cy="1886858"/>
          </a:xfrm>
          <a:prstGeom prst="rect">
            <a:avLst/>
          </a:prstGeom>
        </p:spPr>
      </p:pic>
      <p:pic>
        <p:nvPicPr>
          <p:cNvPr id="31" name="Picture 6" descr="http://www2.cslaval.qc.ca/cdp/UserFiles/File/downloads/clipart_science_technology/thumbnails/323_Petri_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845" b="19727"/>
          <a:stretch/>
        </p:blipFill>
        <p:spPr bwMode="auto">
          <a:xfrm>
            <a:off x="3977763" y="3985749"/>
            <a:ext cx="1196708" cy="7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0026" flipH="1">
            <a:off x="3824928" y="2874528"/>
            <a:ext cx="134434" cy="1331907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3977763" y="4783069"/>
            <a:ext cx="137235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419" dirty="0" smtClean="0"/>
              <a:t>5 días de  cultivo</a:t>
            </a:r>
            <a:endParaRPr lang="es-EC" dirty="0"/>
          </a:p>
        </p:txBody>
      </p:sp>
      <p:graphicFrame>
        <p:nvGraphicFramePr>
          <p:cNvPr id="15" name="Diagrama 14"/>
          <p:cNvGraphicFramePr/>
          <p:nvPr>
            <p:extLst>
              <p:ext uri="{D42A27DB-BD31-4B8C-83A1-F6EECF244321}">
                <p14:modId xmlns:p14="http://schemas.microsoft.com/office/powerpoint/2010/main" val="286584748"/>
              </p:ext>
            </p:extLst>
          </p:nvPr>
        </p:nvGraphicFramePr>
        <p:xfrm>
          <a:off x="5174471" y="698037"/>
          <a:ext cx="6061355" cy="5036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cxnSp>
        <p:nvCxnSpPr>
          <p:cNvPr id="40" name="Conector angular 39"/>
          <p:cNvCxnSpPr>
            <a:stCxn id="5" idx="2"/>
          </p:cNvCxnSpPr>
          <p:nvPr/>
        </p:nvCxnSpPr>
        <p:spPr>
          <a:xfrm rot="16200000" flipH="1">
            <a:off x="2584711" y="2959745"/>
            <a:ext cx="854854" cy="1931249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Imagen 52" descr="E:\DCIM\117_PANA\P1170509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58" t="16313" r="32380" b="28022"/>
          <a:stretch/>
        </p:blipFill>
        <p:spPr bwMode="auto">
          <a:xfrm>
            <a:off x="10899515" y="2669143"/>
            <a:ext cx="873458" cy="73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57" descr="E:\DCIM\117_PANA\P1170586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49" t="39665" r="40631" b="40543"/>
          <a:stretch/>
        </p:blipFill>
        <p:spPr bwMode="auto">
          <a:xfrm>
            <a:off x="10899515" y="3496912"/>
            <a:ext cx="709683" cy="54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54" descr="C:\Users\Cindy\Documents\Cindy\TESIS BACTERIAS FOTOSINTÉTICAS\fotos\pruebas bioquímicas\P117056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t="54832" r="43596" b="9140"/>
          <a:stretch/>
        </p:blipFill>
        <p:spPr bwMode="auto">
          <a:xfrm rot="5400000">
            <a:off x="11030801" y="4153812"/>
            <a:ext cx="665476" cy="98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 descr="http://1.bp.blogspot.com/_HDwUiVSMtu8/SWAh7HGC6zI/AAAAAAAAASg/7hizW9Y7qHg/s320/Citrato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7" t="36941" r="29329" b="19693"/>
          <a:stretch/>
        </p:blipFill>
        <p:spPr bwMode="auto">
          <a:xfrm rot="5400000" flipH="1">
            <a:off x="11022189" y="4961637"/>
            <a:ext cx="750938" cy="99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499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>
                <a:solidFill>
                  <a:schemeClr val="tx1"/>
                </a:solidFill>
              </a:rPr>
              <a:t>4</a:t>
            </a:r>
            <a:r>
              <a:rPr lang="es-419" i="0" dirty="0" smtClean="0">
                <a:solidFill>
                  <a:schemeClr val="tx1"/>
                </a:solidFill>
              </a:rPr>
              <a:t>. Ensayos factores ambientales: Concentración C.N.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38" name="Picture 2" descr="C:\Users\Cindy\Documents\Cindy\TESIS BACTERIAS FOTOSINTÉTICAS\fotos\ensayo concentracion\IMG_8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r="29752"/>
          <a:stretch/>
        </p:blipFill>
        <p:spPr bwMode="auto">
          <a:xfrm>
            <a:off x="443608" y="1276218"/>
            <a:ext cx="607899" cy="18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078" y="1028873"/>
            <a:ext cx="792861" cy="24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33" y="1231437"/>
            <a:ext cx="3633952" cy="197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6" descr="C:\Users\Cindy\Documents\Cindy\TESIS BACTERIAS FOTOSINTÉTICAS\fotos\ensayo concentracion\IMG_82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2" t="3876" r="14529" b="6040"/>
          <a:stretch/>
        </p:blipFill>
        <p:spPr bwMode="auto">
          <a:xfrm>
            <a:off x="9208534" y="1124884"/>
            <a:ext cx="2357173" cy="201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9 CuadroTexto"/>
          <p:cNvSpPr txBox="1"/>
          <p:nvPr/>
        </p:nvSpPr>
        <p:spPr>
          <a:xfrm>
            <a:off x="155575" y="3196432"/>
            <a:ext cx="127308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Cultivo con BFNS </a:t>
            </a:r>
          </a:p>
        </p:txBody>
      </p:sp>
      <p:sp>
        <p:nvSpPr>
          <p:cNvPr id="45" name="17 CuadroTexto"/>
          <p:cNvSpPr txBox="1"/>
          <p:nvPr/>
        </p:nvSpPr>
        <p:spPr>
          <a:xfrm>
            <a:off x="2007733" y="3276117"/>
            <a:ext cx="381925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Caldo nutritivo (C.N.)  a diferentes concentraciones</a:t>
            </a:r>
          </a:p>
        </p:txBody>
      </p:sp>
      <p:sp>
        <p:nvSpPr>
          <p:cNvPr id="46" name="19 CuadroTexto"/>
          <p:cNvSpPr txBox="1"/>
          <p:nvPr/>
        </p:nvSpPr>
        <p:spPr>
          <a:xfrm>
            <a:off x="6808266" y="3466591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C.N. inoculado, medición a 680nm </a:t>
            </a:r>
          </a:p>
        </p:txBody>
      </p:sp>
      <p:sp>
        <p:nvSpPr>
          <p:cNvPr id="48" name="11 CuadroTexto"/>
          <p:cNvSpPr txBox="1"/>
          <p:nvPr/>
        </p:nvSpPr>
        <p:spPr>
          <a:xfrm>
            <a:off x="9592576" y="3372128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Crecimiento </a:t>
            </a:r>
            <a:r>
              <a:rPr lang="es-MX" sz="1467" b="1" dirty="0" smtClean="0">
                <a:latin typeface="Arial Narrow" pitchFamily="34" charset="0"/>
              </a:rPr>
              <a:t>bacteriano</a:t>
            </a:r>
            <a:endParaRPr lang="es-MX" sz="1467" b="1" dirty="0">
              <a:latin typeface="Arial Narrow" pitchFamily="34" charset="0"/>
            </a:endParaRPr>
          </a:p>
        </p:txBody>
      </p:sp>
      <p:graphicFrame>
        <p:nvGraphicFramePr>
          <p:cNvPr id="53" name="2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389913"/>
              </p:ext>
            </p:extLst>
          </p:nvPr>
        </p:nvGraphicFramePr>
        <p:xfrm>
          <a:off x="1239648" y="4389247"/>
          <a:ext cx="9610662" cy="1478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05331"/>
                <a:gridCol w="4805331"/>
              </a:tblGrid>
              <a:tr h="4927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/>
                        <a:t>Medición de pigmentos al llegar a la fase estacionaria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Bacterioclorofila </a:t>
                      </a:r>
                      <a:r>
                        <a:rPr lang="es-EC" sz="2400" i="1" dirty="0" smtClean="0"/>
                        <a:t>a</a:t>
                      </a:r>
                      <a:endParaRPr lang="es-EC" sz="2400" i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Carotenoides totales </a:t>
                      </a:r>
                      <a:endParaRPr lang="es-EC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4225" y="4965311"/>
            <a:ext cx="2422364" cy="349753"/>
          </a:xfrm>
          <a:prstGeom prst="rect">
            <a:avLst/>
          </a:prstGeom>
          <a:noFill/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6192" y="5349352"/>
            <a:ext cx="3264363" cy="518153"/>
          </a:xfrm>
          <a:prstGeom prst="rect">
            <a:avLst/>
          </a:prstGeom>
          <a:noFill/>
        </p:spPr>
      </p:pic>
      <p:sp>
        <p:nvSpPr>
          <p:cNvPr id="67" name="Flecha derecha 66"/>
          <p:cNvSpPr/>
          <p:nvPr/>
        </p:nvSpPr>
        <p:spPr>
          <a:xfrm>
            <a:off x="1187553" y="2005038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8" name="Flecha derecha 67"/>
          <p:cNvSpPr/>
          <p:nvPr/>
        </p:nvSpPr>
        <p:spPr>
          <a:xfrm>
            <a:off x="6066507" y="1959278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Flecha derecha 68"/>
          <p:cNvSpPr/>
          <p:nvPr/>
        </p:nvSpPr>
        <p:spPr>
          <a:xfrm>
            <a:off x="8314751" y="1918147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2112943" y="2555603"/>
            <a:ext cx="712143" cy="33274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s-41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g/L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034735" y="2555603"/>
            <a:ext cx="712143" cy="3327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s-41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g/L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3917177" y="2555603"/>
            <a:ext cx="712143" cy="3327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s-41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g/L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4838969" y="2555603"/>
            <a:ext cx="712143" cy="332740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bg1"/>
                </a:solidFill>
              </a:rPr>
              <a:t>8</a:t>
            </a:r>
            <a:r>
              <a:rPr lang="es-419" dirty="0" smtClean="0">
                <a:solidFill>
                  <a:schemeClr val="bg1"/>
                </a:solidFill>
              </a:rPr>
              <a:t> g/L</a:t>
            </a:r>
            <a:endParaRPr lang="es-EC" dirty="0">
              <a:solidFill>
                <a:schemeClr val="bg1"/>
              </a:solidFill>
            </a:endParaRPr>
          </a:p>
        </p:txBody>
      </p:sp>
      <p:sp>
        <p:nvSpPr>
          <p:cNvPr id="33" name="Rectángulo 32"/>
          <p:cNvSpPr/>
          <p:nvPr/>
        </p:nvSpPr>
        <p:spPr>
          <a:xfrm>
            <a:off x="9302368" y="1524928"/>
            <a:ext cx="367965" cy="33274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9919861" y="1521234"/>
            <a:ext cx="362943" cy="3327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0517244" y="1524671"/>
            <a:ext cx="321230" cy="3327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s-41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1092354" y="1533482"/>
            <a:ext cx="341824" cy="332741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bg1"/>
                </a:solidFill>
              </a:rPr>
              <a:t>8 </a:t>
            </a:r>
            <a:endParaRPr lang="es-EC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6746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23" grpId="0" animBg="1"/>
      <p:bldP spid="24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4. Ensayos factores ambientales: pH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38" name="Picture 2" descr="C:\Users\Cindy\Documents\Cindy\TESIS BACTERIAS FOTOSINTÉTICAS\fotos\ensayo concentracion\IMG_8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r="29752"/>
          <a:stretch/>
        </p:blipFill>
        <p:spPr bwMode="auto">
          <a:xfrm>
            <a:off x="1498287" y="1218205"/>
            <a:ext cx="607899" cy="18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956" y="876397"/>
            <a:ext cx="792861" cy="24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t="115" r="25841" b="-1732"/>
          <a:stretch/>
        </p:blipFill>
        <p:spPr bwMode="auto">
          <a:xfrm>
            <a:off x="3376280" y="1154436"/>
            <a:ext cx="827315" cy="200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9 CuadroTexto"/>
          <p:cNvSpPr txBox="1"/>
          <p:nvPr/>
        </p:nvSpPr>
        <p:spPr>
          <a:xfrm>
            <a:off x="1210254" y="3138419"/>
            <a:ext cx="127308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Cultivo con BFNS </a:t>
            </a:r>
          </a:p>
        </p:txBody>
      </p:sp>
      <p:sp>
        <p:nvSpPr>
          <p:cNvPr id="45" name="17 CuadroTexto"/>
          <p:cNvSpPr txBox="1"/>
          <p:nvPr/>
        </p:nvSpPr>
        <p:spPr>
          <a:xfrm>
            <a:off x="3062412" y="3218103"/>
            <a:ext cx="1432153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Caldo nutritivo (C.N</a:t>
            </a:r>
            <a:r>
              <a:rPr lang="es-MX" sz="1467" b="1" dirty="0" smtClean="0">
                <a:latin typeface="Arial Narrow" pitchFamily="34" charset="0"/>
              </a:rPr>
              <a:t>.)</a:t>
            </a:r>
            <a:r>
              <a:rPr lang="es-419" sz="1467" b="1" dirty="0" smtClean="0">
                <a:latin typeface="Arial Narrow" pitchFamily="34" charset="0"/>
              </a:rPr>
              <a:t> alterado el pH</a:t>
            </a:r>
            <a:endParaRPr lang="es-MX" sz="1467" b="1" dirty="0">
              <a:latin typeface="Arial Narrow" pitchFamily="34" charset="0"/>
            </a:endParaRPr>
          </a:p>
        </p:txBody>
      </p:sp>
      <p:sp>
        <p:nvSpPr>
          <p:cNvPr id="46" name="19 CuadroTexto"/>
          <p:cNvSpPr txBox="1"/>
          <p:nvPr/>
        </p:nvSpPr>
        <p:spPr>
          <a:xfrm>
            <a:off x="5274552" y="3314115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C.N. inoculado, medición a 680nm </a:t>
            </a:r>
          </a:p>
        </p:txBody>
      </p:sp>
      <p:sp>
        <p:nvSpPr>
          <p:cNvPr id="48" name="11 CuadroTexto"/>
          <p:cNvSpPr txBox="1"/>
          <p:nvPr/>
        </p:nvSpPr>
        <p:spPr>
          <a:xfrm>
            <a:off x="8482008" y="3413606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Crecimiento </a:t>
            </a:r>
            <a:r>
              <a:rPr lang="es-MX" sz="1467" b="1" dirty="0" smtClean="0">
                <a:latin typeface="Arial Narrow" pitchFamily="34" charset="0"/>
              </a:rPr>
              <a:t>bacteriano</a:t>
            </a:r>
            <a:endParaRPr lang="es-MX" sz="1467" b="1" dirty="0">
              <a:latin typeface="Arial Narrow" pitchFamily="34" charset="0"/>
            </a:endParaRPr>
          </a:p>
        </p:txBody>
      </p:sp>
      <p:graphicFrame>
        <p:nvGraphicFramePr>
          <p:cNvPr id="53" name="26 Tabla"/>
          <p:cNvGraphicFramePr>
            <a:graphicFrameLocks noGrp="1"/>
          </p:cNvGraphicFramePr>
          <p:nvPr>
            <p:extLst/>
          </p:nvPr>
        </p:nvGraphicFramePr>
        <p:xfrm>
          <a:off x="1239648" y="4389247"/>
          <a:ext cx="9610662" cy="1478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05331"/>
                <a:gridCol w="4805331"/>
              </a:tblGrid>
              <a:tr h="4927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/>
                        <a:t>Medición de pigmentos al llegar a la fase estacionaria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Bacterioclorofila </a:t>
                      </a:r>
                      <a:r>
                        <a:rPr lang="es-EC" sz="2400" i="1" dirty="0" smtClean="0"/>
                        <a:t>a</a:t>
                      </a:r>
                      <a:endParaRPr lang="es-EC" sz="2400" i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Carotenoides totales </a:t>
                      </a:r>
                      <a:endParaRPr lang="es-EC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4225" y="4965311"/>
            <a:ext cx="2422364" cy="349753"/>
          </a:xfrm>
          <a:prstGeom prst="rect">
            <a:avLst/>
          </a:prstGeom>
          <a:noFill/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6192" y="5349352"/>
            <a:ext cx="3264363" cy="518153"/>
          </a:xfrm>
          <a:prstGeom prst="rect">
            <a:avLst/>
          </a:prstGeom>
          <a:noFill/>
        </p:spPr>
      </p:pic>
      <p:sp>
        <p:nvSpPr>
          <p:cNvPr id="67" name="Flecha derecha 66"/>
          <p:cNvSpPr/>
          <p:nvPr/>
        </p:nvSpPr>
        <p:spPr>
          <a:xfrm>
            <a:off x="2343832" y="1947025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8" name="Flecha derecha 67"/>
          <p:cNvSpPr/>
          <p:nvPr/>
        </p:nvSpPr>
        <p:spPr>
          <a:xfrm>
            <a:off x="4655702" y="1956399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Flecha derecha 68"/>
          <p:cNvSpPr/>
          <p:nvPr/>
        </p:nvSpPr>
        <p:spPr>
          <a:xfrm>
            <a:off x="7066999" y="1947025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8194" name="Imagen 19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3466" y="911678"/>
            <a:ext cx="2061887" cy="2520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8482008" y="1456529"/>
            <a:ext cx="367965" cy="332740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219083" y="1466577"/>
            <a:ext cx="362943" cy="3327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867032" y="1483193"/>
            <a:ext cx="321230" cy="33274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</a:t>
            </a:r>
            <a:r>
              <a:rPr lang="es-419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s-EC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4260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>
                <a:solidFill>
                  <a:schemeClr val="tx1"/>
                </a:solidFill>
              </a:rPr>
              <a:t>4</a:t>
            </a:r>
            <a:r>
              <a:rPr lang="es-419" i="0" dirty="0" smtClean="0">
                <a:solidFill>
                  <a:schemeClr val="tx1"/>
                </a:solidFill>
              </a:rPr>
              <a:t>. Ensayos factores ambientales: Iluminancia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38" name="Picture 2" descr="C:\Users\Cindy\Documents\Cindy\TESIS BACTERIAS FOTOSINTÉTICAS\fotos\ensayo concentracion\IMG_8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r="29752"/>
          <a:stretch/>
        </p:blipFill>
        <p:spPr bwMode="auto">
          <a:xfrm>
            <a:off x="1498287" y="1218205"/>
            <a:ext cx="607899" cy="18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64" y="876397"/>
            <a:ext cx="792861" cy="24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t="115" r="25841" b="-1732"/>
          <a:stretch/>
        </p:blipFill>
        <p:spPr bwMode="auto">
          <a:xfrm>
            <a:off x="3376280" y="1154436"/>
            <a:ext cx="827315" cy="200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9 CuadroTexto"/>
          <p:cNvSpPr txBox="1"/>
          <p:nvPr/>
        </p:nvSpPr>
        <p:spPr>
          <a:xfrm>
            <a:off x="1210254" y="3138419"/>
            <a:ext cx="127308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Cultivo con BFNS </a:t>
            </a:r>
          </a:p>
        </p:txBody>
      </p:sp>
      <p:sp>
        <p:nvSpPr>
          <p:cNvPr id="45" name="17 CuadroTexto"/>
          <p:cNvSpPr txBox="1"/>
          <p:nvPr/>
        </p:nvSpPr>
        <p:spPr>
          <a:xfrm>
            <a:off x="3062412" y="3218103"/>
            <a:ext cx="1432153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Caldo nutritivo (C.N</a:t>
            </a:r>
            <a:r>
              <a:rPr lang="es-MX" sz="1467" b="1" dirty="0" smtClean="0">
                <a:latin typeface="Arial Narrow" pitchFamily="34" charset="0"/>
              </a:rPr>
              <a:t>.)</a:t>
            </a:r>
            <a:r>
              <a:rPr lang="es-419" sz="1467" b="1" dirty="0" smtClean="0">
                <a:latin typeface="Arial Narrow" pitchFamily="34" charset="0"/>
              </a:rPr>
              <a:t> alterado el pH</a:t>
            </a:r>
            <a:endParaRPr lang="es-MX" sz="1467" b="1" dirty="0">
              <a:latin typeface="Arial Narrow" pitchFamily="34" charset="0"/>
            </a:endParaRPr>
          </a:p>
        </p:txBody>
      </p:sp>
      <p:sp>
        <p:nvSpPr>
          <p:cNvPr id="46" name="19 CuadroTexto"/>
          <p:cNvSpPr txBox="1"/>
          <p:nvPr/>
        </p:nvSpPr>
        <p:spPr>
          <a:xfrm>
            <a:off x="5274552" y="3314115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C.N. inoculado, medición a 680nm </a:t>
            </a:r>
          </a:p>
        </p:txBody>
      </p:sp>
      <p:sp>
        <p:nvSpPr>
          <p:cNvPr id="48" name="11 CuadroTexto"/>
          <p:cNvSpPr txBox="1"/>
          <p:nvPr/>
        </p:nvSpPr>
        <p:spPr>
          <a:xfrm>
            <a:off x="8482008" y="3359014"/>
            <a:ext cx="2432735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Crecimiento bacteriano </a:t>
            </a:r>
          </a:p>
        </p:txBody>
      </p:sp>
      <p:graphicFrame>
        <p:nvGraphicFramePr>
          <p:cNvPr id="53" name="26 Tabla"/>
          <p:cNvGraphicFramePr>
            <a:graphicFrameLocks noGrp="1"/>
          </p:cNvGraphicFramePr>
          <p:nvPr>
            <p:extLst/>
          </p:nvPr>
        </p:nvGraphicFramePr>
        <p:xfrm>
          <a:off x="1239648" y="4389247"/>
          <a:ext cx="9610662" cy="1478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805331"/>
                <a:gridCol w="4805331"/>
              </a:tblGrid>
              <a:tr h="4927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/>
                        <a:t>Medición de pigmentos al llegar a la fase estacionaria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Bacterioclorofila </a:t>
                      </a:r>
                      <a:r>
                        <a:rPr lang="es-EC" sz="2400" i="1" dirty="0" smtClean="0"/>
                        <a:t>a</a:t>
                      </a:r>
                      <a:endParaRPr lang="es-EC" sz="2400" i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Carotenoides totales </a:t>
                      </a:r>
                      <a:endParaRPr lang="es-EC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4225" y="4965311"/>
            <a:ext cx="2422364" cy="349753"/>
          </a:xfrm>
          <a:prstGeom prst="rect">
            <a:avLst/>
          </a:prstGeom>
          <a:noFill/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6192" y="5349352"/>
            <a:ext cx="3264363" cy="518153"/>
          </a:xfrm>
          <a:prstGeom prst="rect">
            <a:avLst/>
          </a:prstGeom>
          <a:noFill/>
        </p:spPr>
      </p:pic>
      <p:sp>
        <p:nvSpPr>
          <p:cNvPr id="67" name="Flecha derecha 66"/>
          <p:cNvSpPr/>
          <p:nvPr/>
        </p:nvSpPr>
        <p:spPr>
          <a:xfrm>
            <a:off x="2343832" y="1947025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8" name="Flecha derecha 67"/>
          <p:cNvSpPr/>
          <p:nvPr/>
        </p:nvSpPr>
        <p:spPr>
          <a:xfrm>
            <a:off x="4532793" y="1806802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9" name="Flecha derecha 68"/>
          <p:cNvSpPr/>
          <p:nvPr/>
        </p:nvSpPr>
        <p:spPr>
          <a:xfrm>
            <a:off x="6831036" y="1852652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0242" name="Imagen 1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17" y="960081"/>
            <a:ext cx="4324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90251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4. Ensayos factores ambientales: “Presencia de aire”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38" name="Picture 2" descr="C:\Users\Cindy\Documents\Cindy\TESIS BACTERIAS FOTOSINTÉTICAS\fotos\ensayo concentracion\IMG_82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9" r="29752"/>
          <a:stretch/>
        </p:blipFill>
        <p:spPr bwMode="auto">
          <a:xfrm>
            <a:off x="1498287" y="1218205"/>
            <a:ext cx="607899" cy="187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364" y="876397"/>
            <a:ext cx="792861" cy="2435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t="115" r="25841" b="-1732"/>
          <a:stretch/>
        </p:blipFill>
        <p:spPr bwMode="auto">
          <a:xfrm>
            <a:off x="3376280" y="1154436"/>
            <a:ext cx="827315" cy="200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9 CuadroTexto"/>
          <p:cNvSpPr txBox="1"/>
          <p:nvPr/>
        </p:nvSpPr>
        <p:spPr>
          <a:xfrm>
            <a:off x="1210254" y="3138419"/>
            <a:ext cx="1273084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Cultivo con BFNS </a:t>
            </a:r>
          </a:p>
        </p:txBody>
      </p:sp>
      <p:sp>
        <p:nvSpPr>
          <p:cNvPr id="45" name="17 CuadroTexto"/>
          <p:cNvSpPr txBox="1"/>
          <p:nvPr/>
        </p:nvSpPr>
        <p:spPr>
          <a:xfrm>
            <a:off x="3062412" y="3218103"/>
            <a:ext cx="1432153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Caldo nutritivo (C.N</a:t>
            </a:r>
            <a:r>
              <a:rPr lang="es-MX" sz="1467" b="1" dirty="0" smtClean="0">
                <a:latin typeface="Arial Narrow" pitchFamily="34" charset="0"/>
              </a:rPr>
              <a:t>.)</a:t>
            </a:r>
            <a:r>
              <a:rPr lang="es-419" sz="1467" b="1" dirty="0" smtClean="0">
                <a:latin typeface="Arial Narrow" pitchFamily="34" charset="0"/>
              </a:rPr>
              <a:t> alterado el pH e iluminación</a:t>
            </a:r>
            <a:endParaRPr lang="es-MX" sz="1467" b="1" dirty="0">
              <a:latin typeface="Arial Narrow" pitchFamily="34" charset="0"/>
            </a:endParaRPr>
          </a:p>
        </p:txBody>
      </p:sp>
      <p:sp>
        <p:nvSpPr>
          <p:cNvPr id="46" name="19 CuadroTexto"/>
          <p:cNvSpPr txBox="1"/>
          <p:nvPr/>
        </p:nvSpPr>
        <p:spPr>
          <a:xfrm>
            <a:off x="5274552" y="3314115"/>
            <a:ext cx="166480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C.N. inoculado, medición a 680nm </a:t>
            </a:r>
          </a:p>
        </p:txBody>
      </p:sp>
      <p:sp>
        <p:nvSpPr>
          <p:cNvPr id="48" name="11 CuadroTexto"/>
          <p:cNvSpPr txBox="1"/>
          <p:nvPr/>
        </p:nvSpPr>
        <p:spPr>
          <a:xfrm>
            <a:off x="8577138" y="3645023"/>
            <a:ext cx="2071167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67" b="1" dirty="0">
                <a:latin typeface="Arial Narrow" pitchFamily="34" charset="0"/>
              </a:rPr>
              <a:t>Crecimiento </a:t>
            </a:r>
            <a:r>
              <a:rPr lang="es-419" sz="1467" b="1" dirty="0" smtClean="0">
                <a:latin typeface="Arial Narrow" pitchFamily="34" charset="0"/>
              </a:rPr>
              <a:t>bacteriano</a:t>
            </a:r>
            <a:endParaRPr lang="es-MX" sz="1467" b="1" dirty="0">
              <a:latin typeface="Arial Narrow" pitchFamily="34" charset="0"/>
            </a:endParaRPr>
          </a:p>
        </p:txBody>
      </p:sp>
      <p:graphicFrame>
        <p:nvGraphicFramePr>
          <p:cNvPr id="53" name="2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0365818"/>
              </p:ext>
            </p:extLst>
          </p:nvPr>
        </p:nvGraphicFramePr>
        <p:xfrm>
          <a:off x="1341816" y="4365954"/>
          <a:ext cx="8381068" cy="147825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15616"/>
                <a:gridCol w="4565452"/>
              </a:tblGrid>
              <a:tr h="492753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2400" dirty="0" smtClean="0"/>
                        <a:t>Medición de pigmentos al llegar a la fase estacionaria</a:t>
                      </a:r>
                    </a:p>
                  </a:txBody>
                  <a:tcPr marL="121920" marR="121920" marT="60960" marB="60960"/>
                </a:tc>
                <a:tc hMerge="1">
                  <a:txBody>
                    <a:bodyPr/>
                    <a:lstStyle/>
                    <a:p>
                      <a:endParaRPr lang="es-EC" dirty="0"/>
                    </a:p>
                  </a:txBody>
                  <a:tcPr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Bacterioclorofila </a:t>
                      </a:r>
                      <a:r>
                        <a:rPr lang="es-EC" sz="2400" i="1" dirty="0" smtClean="0"/>
                        <a:t>a</a:t>
                      </a:r>
                      <a:endParaRPr lang="es-EC" sz="2400" i="1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  <a:tr h="492753">
                <a:tc>
                  <a:txBody>
                    <a:bodyPr/>
                    <a:lstStyle/>
                    <a:p>
                      <a:r>
                        <a:rPr lang="es-EC" sz="2400" dirty="0" smtClean="0"/>
                        <a:t>Carotenoides totales </a:t>
                      </a:r>
                      <a:endParaRPr lang="es-EC" sz="2400" dirty="0"/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endParaRPr lang="es-EC" sz="2400" dirty="0"/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pic>
        <p:nvPicPr>
          <p:cNvPr id="61" name="Picture 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8345" y="4918255"/>
            <a:ext cx="2422364" cy="349753"/>
          </a:xfrm>
          <a:prstGeom prst="rect">
            <a:avLst/>
          </a:prstGeom>
          <a:noFill/>
        </p:spPr>
      </p:pic>
      <p:pic>
        <p:nvPicPr>
          <p:cNvPr id="62" name="Picture 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27345" y="5331928"/>
            <a:ext cx="3264363" cy="518153"/>
          </a:xfrm>
          <a:prstGeom prst="rect">
            <a:avLst/>
          </a:prstGeom>
          <a:noFill/>
        </p:spPr>
      </p:pic>
      <p:sp>
        <p:nvSpPr>
          <p:cNvPr id="67" name="Flecha derecha 66"/>
          <p:cNvSpPr/>
          <p:nvPr/>
        </p:nvSpPr>
        <p:spPr>
          <a:xfrm>
            <a:off x="2343832" y="1947025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68" name="Flecha derecha 67"/>
          <p:cNvSpPr/>
          <p:nvPr/>
        </p:nvSpPr>
        <p:spPr>
          <a:xfrm>
            <a:off x="4532793" y="1908401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776907" y="1202155"/>
            <a:ext cx="1590687" cy="4734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C. Anaerobia</a:t>
            </a:r>
            <a:endParaRPr lang="es-EC" dirty="0"/>
          </a:p>
        </p:txBody>
      </p:sp>
      <p:sp>
        <p:nvSpPr>
          <p:cNvPr id="21" name="Rectángulo 20"/>
          <p:cNvSpPr/>
          <p:nvPr/>
        </p:nvSpPr>
        <p:spPr>
          <a:xfrm>
            <a:off x="8776907" y="2094391"/>
            <a:ext cx="1871398" cy="4734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C. Microaerófila</a:t>
            </a:r>
            <a:endParaRPr lang="es-EC" dirty="0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36260" y="14469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8787185" y="2981387"/>
            <a:ext cx="1871398" cy="4734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C. Aerobia</a:t>
            </a:r>
            <a:endParaRPr lang="es-EC" dirty="0"/>
          </a:p>
        </p:txBody>
      </p:sp>
      <p:cxnSp>
        <p:nvCxnSpPr>
          <p:cNvPr id="8" name="Conector recto de flecha 7"/>
          <p:cNvCxnSpPr/>
          <p:nvPr/>
        </p:nvCxnSpPr>
        <p:spPr>
          <a:xfrm>
            <a:off x="7851994" y="2271231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/>
          <p:cNvCxnSpPr>
            <a:endCxn id="4" idx="1"/>
          </p:cNvCxnSpPr>
          <p:nvPr/>
        </p:nvCxnSpPr>
        <p:spPr>
          <a:xfrm flipV="1">
            <a:off x="6751831" y="1438871"/>
            <a:ext cx="2025076" cy="8905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>
            <a:endCxn id="21" idx="1"/>
          </p:cNvCxnSpPr>
          <p:nvPr/>
        </p:nvCxnSpPr>
        <p:spPr>
          <a:xfrm flipV="1">
            <a:off x="6781037" y="2331107"/>
            <a:ext cx="1995870" cy="64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>
            <a:endCxn id="26" idx="1"/>
          </p:cNvCxnSpPr>
          <p:nvPr/>
        </p:nvCxnSpPr>
        <p:spPr>
          <a:xfrm>
            <a:off x="6781037" y="2344763"/>
            <a:ext cx="2006148" cy="8733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21538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/>
          <a:srcRect l="25549" t="5990" r="22181" b="42448"/>
          <a:stretch/>
        </p:blipFill>
        <p:spPr>
          <a:xfrm>
            <a:off x="5342397" y="1042540"/>
            <a:ext cx="2280922" cy="2016172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640773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5. Cromatografía de capa fina (TLC)/ barrido espectral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6" t="17634" r="3441" b="28602"/>
          <a:stretch/>
        </p:blipFill>
        <p:spPr>
          <a:xfrm rot="16200000">
            <a:off x="5483317" y="4324619"/>
            <a:ext cx="2304997" cy="1297859"/>
          </a:xfrm>
          <a:prstGeom prst="rect">
            <a:avLst/>
          </a:prstGeom>
        </p:spPr>
      </p:pic>
      <p:pic>
        <p:nvPicPr>
          <p:cNvPr id="12293" name="Imagen 19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t="3712" r="2496" b="4859"/>
          <a:stretch/>
        </p:blipFill>
        <p:spPr bwMode="auto">
          <a:xfrm>
            <a:off x="2149170" y="1525717"/>
            <a:ext cx="2615810" cy="155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6" b="37301"/>
          <a:stretch/>
        </p:blipFill>
        <p:spPr>
          <a:xfrm rot="5400000">
            <a:off x="-1255252" y="3201387"/>
            <a:ext cx="4317646" cy="777536"/>
          </a:xfrm>
          <a:prstGeom prst="rect">
            <a:avLst/>
          </a:prstGeom>
        </p:spPr>
      </p:pic>
      <p:pic>
        <p:nvPicPr>
          <p:cNvPr id="12294" name="Imagen 47" descr="C:\Users\Cindy\Documents\Cindy\TESIS BACTERIAS FOTOSINTÉTICAS\fotos completas\IMG_02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2" t="18005" r="26083" b="12164"/>
          <a:stretch>
            <a:fillRect/>
          </a:stretch>
        </p:blipFill>
        <p:spPr bwMode="auto">
          <a:xfrm>
            <a:off x="2256367" y="3590155"/>
            <a:ext cx="1578738" cy="173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ector recto de flecha 14"/>
          <p:cNvCxnSpPr>
            <a:stCxn id="9" idx="0"/>
            <a:endCxn id="12293" idx="1"/>
          </p:cNvCxnSpPr>
          <p:nvPr/>
        </p:nvCxnSpPr>
        <p:spPr>
          <a:xfrm flipV="1">
            <a:off x="1292339" y="2303353"/>
            <a:ext cx="856831" cy="128680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>
            <a:stCxn id="9" idx="0"/>
            <a:endCxn id="12294" idx="1"/>
          </p:cNvCxnSpPr>
          <p:nvPr/>
        </p:nvCxnSpPr>
        <p:spPr>
          <a:xfrm>
            <a:off x="1292339" y="3590155"/>
            <a:ext cx="964028" cy="865890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Flecha derecha 46"/>
          <p:cNvSpPr/>
          <p:nvPr/>
        </p:nvSpPr>
        <p:spPr>
          <a:xfrm>
            <a:off x="4511438" y="3418599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pic>
        <p:nvPicPr>
          <p:cNvPr id="12298" name="Picture 10" descr="http://www.uprm.edu/biology/profs/velez/crom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4" r="12480" b="6560"/>
          <a:stretch/>
        </p:blipFill>
        <p:spPr bwMode="auto">
          <a:xfrm>
            <a:off x="9187139" y="1756129"/>
            <a:ext cx="2533651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Flecha derecha 48"/>
          <p:cNvSpPr/>
          <p:nvPr/>
        </p:nvSpPr>
        <p:spPr>
          <a:xfrm>
            <a:off x="8105291" y="3247043"/>
            <a:ext cx="684134" cy="34311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8" name="Rectángulo 27"/>
          <p:cNvSpPr/>
          <p:nvPr/>
        </p:nvSpPr>
        <p:spPr>
          <a:xfrm>
            <a:off x="9072839" y="4311707"/>
            <a:ext cx="2762250" cy="700728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Cámara de cromatografía</a:t>
            </a:r>
            <a:endParaRPr lang="es-EC" dirty="0"/>
          </a:p>
        </p:txBody>
      </p:sp>
      <p:sp>
        <p:nvSpPr>
          <p:cNvPr id="50" name="Rectángulo 49"/>
          <p:cNvSpPr/>
          <p:nvPr/>
        </p:nvSpPr>
        <p:spPr>
          <a:xfrm>
            <a:off x="2002730" y="796493"/>
            <a:ext cx="1832375" cy="492094"/>
          </a:xfrm>
          <a:prstGeom prst="rect">
            <a:avLst/>
          </a:prstGeom>
          <a:solidFill>
            <a:srgbClr val="2FB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/>
                </a:solidFill>
              </a:rPr>
              <a:t>Biomasa seca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5540617" y="3172551"/>
            <a:ext cx="2017223" cy="492094"/>
          </a:xfrm>
          <a:prstGeom prst="rect">
            <a:avLst/>
          </a:prstGeom>
          <a:solidFill>
            <a:schemeClr val="accent1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Extracto de pigmentos</a:t>
            </a:r>
            <a:endParaRPr lang="es-EC" dirty="0"/>
          </a:p>
        </p:txBody>
      </p:sp>
      <p:sp>
        <p:nvSpPr>
          <p:cNvPr id="3" name="Rectángulo 2"/>
          <p:cNvSpPr/>
          <p:nvPr/>
        </p:nvSpPr>
        <p:spPr>
          <a:xfrm>
            <a:off x="8939285" y="5390174"/>
            <a:ext cx="2781506" cy="427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/>
                </a:solidFill>
              </a:rPr>
              <a:t>BARRIDO ESPECTRAL</a:t>
            </a:r>
            <a:endParaRPr lang="es-EC" b="1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129548" y="5508831"/>
            <a:ext cx="1954943" cy="492094"/>
          </a:xfrm>
          <a:prstGeom prst="rect">
            <a:avLst/>
          </a:prstGeom>
          <a:solidFill>
            <a:srgbClr val="2FB52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schemeClr val="tx1"/>
                </a:solidFill>
              </a:rPr>
              <a:t>Biomasa fresca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9762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Resultado de imagen de resultados positivos y nega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08" y="1212846"/>
            <a:ext cx="5229592" cy="39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994151" y="1441447"/>
            <a:ext cx="783589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419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Resultados</a:t>
            </a:r>
            <a:endParaRPr lang="es-E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505004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24114"/>
          </a:xfrm>
        </p:spPr>
        <p:txBody>
          <a:bodyPr/>
          <a:lstStyle/>
          <a:p>
            <a:r>
              <a:rPr lang="es-419" sz="3600" i="0" dirty="0" smtClean="0">
                <a:solidFill>
                  <a:schemeClr val="tx1"/>
                </a:solidFill>
              </a:rPr>
              <a:t>Aislamiento e identificación</a:t>
            </a:r>
            <a:endParaRPr lang="es-EC" sz="3600" i="0" dirty="0">
              <a:solidFill>
                <a:schemeClr val="tx1"/>
              </a:solidFill>
            </a:endParaRPr>
          </a:p>
        </p:txBody>
      </p:sp>
      <p:pic>
        <p:nvPicPr>
          <p:cNvPr id="13321" name="Imagen 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35057" r="33090" b="28911"/>
          <a:stretch>
            <a:fillRect/>
          </a:stretch>
        </p:blipFill>
        <p:spPr bwMode="auto">
          <a:xfrm>
            <a:off x="1283539" y="1136727"/>
            <a:ext cx="255270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Imagen 61" descr="IMG_88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7" t="9061" r="12585"/>
          <a:stretch>
            <a:fillRect/>
          </a:stretch>
        </p:blipFill>
        <p:spPr bwMode="auto">
          <a:xfrm>
            <a:off x="752406" y="3984842"/>
            <a:ext cx="14573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1766978" y="585184"/>
            <a:ext cx="2293257" cy="5515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dirty="0" smtClean="0"/>
              <a:t>Medio BRNS</a:t>
            </a:r>
            <a:endParaRPr lang="es-EC" sz="2000" dirty="0"/>
          </a:p>
        </p:txBody>
      </p:sp>
      <p:pic>
        <p:nvPicPr>
          <p:cNvPr id="13327" name="Imagen 40" descr="C:\Users\Cindy\Documents\Cindy\TESIS BACTERIAS FOTOSINTÉTICAS\fotos\crecimiento en medio BFNS, para ver si gustan o no del O2\IMG_83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22" t="21506" r="40141" b="6355"/>
          <a:stretch>
            <a:fillRect/>
          </a:stretch>
        </p:blipFill>
        <p:spPr bwMode="auto">
          <a:xfrm>
            <a:off x="3836239" y="1136727"/>
            <a:ext cx="6477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1287099" y="3394152"/>
            <a:ext cx="2796790" cy="5515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dirty="0" smtClean="0"/>
              <a:t>Agar nutritivo</a:t>
            </a:r>
            <a:endParaRPr lang="es-EC" sz="2000" dirty="0"/>
          </a:p>
        </p:txBody>
      </p:sp>
      <p:pic>
        <p:nvPicPr>
          <p:cNvPr id="13329" name="Imagen 15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31" y="3984842"/>
            <a:ext cx="2640793" cy="2295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Tabla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8855430"/>
              </p:ext>
            </p:extLst>
          </p:nvPr>
        </p:nvGraphicFramePr>
        <p:xfrm>
          <a:off x="5745166" y="3670956"/>
          <a:ext cx="5837234" cy="2316565"/>
        </p:xfrm>
        <a:graphic>
          <a:graphicData uri="http://schemas.openxmlformats.org/drawingml/2006/table">
            <a:tbl>
              <a:tblPr firstRow="1" firstCol="1" bandRow="1">
                <a:tableStyleId>{9DCAF9ED-07DC-4A11-8D7F-57B35C25682E}</a:tableStyleId>
              </a:tblPr>
              <a:tblGrid>
                <a:gridCol w="1524542"/>
                <a:gridCol w="2006221"/>
                <a:gridCol w="1022109"/>
                <a:gridCol w="1284362"/>
              </a:tblGrid>
              <a:tr h="463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Especie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% Identificación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% Query cover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pares de base (pb)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63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Pseudomona citronellolis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98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84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300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Pseudomona citronellolis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Lactobacillus rhamnosus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97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82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423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63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i="1" dirty="0">
                          <a:effectLst/>
                        </a:rPr>
                        <a:t>Pseudomona citronellolis</a:t>
                      </a:r>
                      <a:endParaRPr lang="es-EC" sz="16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95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85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250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033198"/>
              </p:ext>
            </p:extLst>
          </p:nvPr>
        </p:nvGraphicFramePr>
        <p:xfrm>
          <a:off x="6553200" y="1223889"/>
          <a:ext cx="4341201" cy="2133600"/>
        </p:xfrm>
        <a:graphic>
          <a:graphicData uri="http://schemas.openxmlformats.org/drawingml/2006/table">
            <a:tbl>
              <a:tblPr firstRow="1" firstCol="1" bandRow="1">
                <a:tableStyleId>{638B1855-1B75-4FBE-930C-398BA8C253C6}</a:tableStyleId>
              </a:tblPr>
              <a:tblGrid>
                <a:gridCol w="2404119"/>
                <a:gridCol w="1937082"/>
              </a:tblGrid>
              <a:tr h="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775970" algn="l"/>
                        </a:tabLst>
                      </a:pPr>
                      <a:r>
                        <a:rPr lang="es-419" sz="1400" dirty="0">
                          <a:effectLst/>
                        </a:rPr>
                        <a:t>PRUEBAS BIOQUÍMICAS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PRUEBA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RESULTADO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Tinción Gram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Bacilos Gram (-)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Tinción con verde malaquita 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No presentan esporas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Motilidad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+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Catalasa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+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Oxidasa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+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TSI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A/A H</a:t>
                      </a:r>
                      <a:r>
                        <a:rPr lang="es-419" sz="1400" baseline="-25000" dirty="0">
                          <a:effectLst/>
                        </a:rPr>
                        <a:t>2</a:t>
                      </a:r>
                      <a:r>
                        <a:rPr lang="es-419" sz="1400" dirty="0">
                          <a:effectLst/>
                        </a:rPr>
                        <a:t>S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Citrato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-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2" name="Rectángulo 31"/>
          <p:cNvSpPr/>
          <p:nvPr/>
        </p:nvSpPr>
        <p:spPr>
          <a:xfrm>
            <a:off x="7539197" y="624114"/>
            <a:ext cx="2293257" cy="5515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dirty="0" smtClean="0"/>
              <a:t>Identificación</a:t>
            </a:r>
            <a:endParaRPr lang="es-EC" sz="2000" dirty="0"/>
          </a:p>
        </p:txBody>
      </p:sp>
      <p:sp>
        <p:nvSpPr>
          <p:cNvPr id="2" name="CuadroTexto 1"/>
          <p:cNvSpPr txBox="1"/>
          <p:nvPr/>
        </p:nvSpPr>
        <p:spPr>
          <a:xfrm>
            <a:off x="7753350" y="3301624"/>
            <a:ext cx="1809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 smtClean="0"/>
              <a:t>Base de datos</a:t>
            </a:r>
            <a:endParaRPr lang="es-EC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2231335" y="2975936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6935729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Crecimiento bacteriano en el ensayo de concentración de C.N.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18431" t="21974" r="17092" b="10764"/>
          <a:stretch/>
        </p:blipFill>
        <p:spPr>
          <a:xfrm>
            <a:off x="174173" y="740229"/>
            <a:ext cx="8069942" cy="473306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497943" y="5487807"/>
            <a:ext cx="1146627" cy="4230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smtClean="0">
                <a:solidFill>
                  <a:schemeClr val="tx1"/>
                </a:solidFill>
              </a:rPr>
              <a:t>R</a:t>
            </a:r>
            <a:r>
              <a:rPr lang="es-419" sz="1400" b="1" baseline="30000" dirty="0" smtClean="0">
                <a:solidFill>
                  <a:schemeClr val="tx1"/>
                </a:solidFill>
              </a:rPr>
              <a:t>2 </a:t>
            </a:r>
            <a:r>
              <a:rPr lang="es-419" sz="1400" b="1" dirty="0" smtClean="0">
                <a:solidFill>
                  <a:schemeClr val="tx1"/>
                </a:solidFill>
              </a:rPr>
              <a:t>&gt;= 0,87</a:t>
            </a:r>
            <a:endParaRPr lang="es-EC" sz="1400" b="1" dirty="0">
              <a:solidFill>
                <a:schemeClr val="tx1"/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/>
          <a:srcRect l="8338" r="9590" b="11374"/>
          <a:stretch/>
        </p:blipFill>
        <p:spPr>
          <a:xfrm>
            <a:off x="8244056" y="2527572"/>
            <a:ext cx="3890541" cy="117096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11361379" y="2867980"/>
            <a:ext cx="711200" cy="1618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10554645" y="3188756"/>
            <a:ext cx="711200" cy="1685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10554645" y="3506467"/>
            <a:ext cx="711200" cy="192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711126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72232"/>
            <a:ext cx="10972800" cy="584591"/>
          </a:xfrm>
        </p:spPr>
        <p:txBody>
          <a:bodyPr/>
          <a:lstStyle/>
          <a:p>
            <a:r>
              <a:rPr lang="es-ES" sz="3600" i="0" dirty="0" smtClean="0">
                <a:solidFill>
                  <a:schemeClr val="tx1"/>
                </a:solidFill>
              </a:rPr>
              <a:t>Introducción</a:t>
            </a:r>
            <a:endParaRPr lang="es-ES" sz="3600" i="0" dirty="0">
              <a:solidFill>
                <a:schemeClr val="tx1"/>
              </a:solidFill>
            </a:endParaRPr>
          </a:p>
        </p:txBody>
      </p:sp>
      <p:pic>
        <p:nvPicPr>
          <p:cNvPr id="4102" name="Picture 6" descr="http://www.escueladelecheria.com.ar/images/articulos/articulo-528-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36" y="1302881"/>
            <a:ext cx="3664564" cy="274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unilac.com.co/fotos/Image/noticias/lacteosder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36" y="3831169"/>
            <a:ext cx="3701823" cy="27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ángulo 19"/>
          <p:cNvSpPr/>
          <p:nvPr/>
        </p:nvSpPr>
        <p:spPr>
          <a:xfrm>
            <a:off x="609601" y="387219"/>
            <a:ext cx="61795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419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</a:rPr>
              <a:t>INDUSTRIA LÁCTEA</a:t>
            </a:r>
            <a:endParaRPr lang="es-E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23" name="Picture 6" descr="http://www.portalechero.com/innovaportal/file/711/1/aguasresiduales.jpg"/>
          <p:cNvPicPr>
            <a:picLocks noChangeAspect="1" noChangeArrowheads="1"/>
          </p:cNvPicPr>
          <p:nvPr/>
        </p:nvPicPr>
        <p:blipFill>
          <a:blip r:embed="rId4" cstate="print"/>
          <a:srcRect t="9778"/>
          <a:stretch>
            <a:fillRect/>
          </a:stretch>
        </p:blipFill>
        <p:spPr bwMode="auto">
          <a:xfrm>
            <a:off x="4594983" y="1372173"/>
            <a:ext cx="3623233" cy="4952971"/>
          </a:xfrm>
          <a:prstGeom prst="rect">
            <a:avLst/>
          </a:prstGeom>
          <a:noFill/>
        </p:spPr>
      </p:pic>
      <p:graphicFrame>
        <p:nvGraphicFramePr>
          <p:cNvPr id="22" name="Diagrama 21"/>
          <p:cNvGraphicFramePr/>
          <p:nvPr>
            <p:extLst>
              <p:ext uri="{D42A27DB-BD31-4B8C-83A1-F6EECF244321}">
                <p14:modId xmlns:p14="http://schemas.microsoft.com/office/powerpoint/2010/main" val="2669134952"/>
              </p:ext>
            </p:extLst>
          </p:nvPr>
        </p:nvGraphicFramePr>
        <p:xfrm>
          <a:off x="7943850" y="2381250"/>
          <a:ext cx="4248150" cy="2686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Rectángulo 2"/>
          <p:cNvSpPr/>
          <p:nvPr/>
        </p:nvSpPr>
        <p:spPr>
          <a:xfrm>
            <a:off x="769312" y="3479327"/>
            <a:ext cx="3955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http://</a:t>
            </a:r>
            <a:r>
              <a:rPr lang="es-EC" dirty="0" smtClean="0"/>
              <a:t>www.escueladelecheria.com.ar</a:t>
            </a:r>
            <a:endParaRPr lang="es-EC" dirty="0"/>
          </a:p>
        </p:txBody>
      </p:sp>
      <p:sp>
        <p:nvSpPr>
          <p:cNvPr id="4" name="Rectángulo 3"/>
          <p:cNvSpPr/>
          <p:nvPr/>
        </p:nvSpPr>
        <p:spPr>
          <a:xfrm>
            <a:off x="831236" y="6260521"/>
            <a:ext cx="308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http://</a:t>
            </a:r>
            <a:r>
              <a:rPr lang="es-EC" dirty="0" smtClean="0"/>
              <a:t>www.probisearch.com/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4495800" y="5992145"/>
            <a:ext cx="3095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http://www.portalechero.com</a:t>
            </a:r>
          </a:p>
        </p:txBody>
      </p:sp>
    </p:spTree>
    <p:extLst>
      <p:ext uri="{BB962C8B-B14F-4D97-AF65-F5344CB8AC3E}">
        <p14:creationId xmlns:p14="http://schemas.microsoft.com/office/powerpoint/2010/main" val="72531082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Pigmentos - Ensayo de concentración de C.N.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5369" name="Imagen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11" y="1142999"/>
            <a:ext cx="2681060" cy="245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agen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26" y="1141696"/>
            <a:ext cx="2683913" cy="245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magen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625" y="2626853"/>
            <a:ext cx="2612571" cy="23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n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196" y="2626853"/>
            <a:ext cx="2621777" cy="239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1727200" y="754743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Bacterioclorofila </a:t>
            </a:r>
            <a:r>
              <a:rPr lang="es-419" i="1" dirty="0" smtClean="0"/>
              <a:t>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7028967" y="2231487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Carotenoides totales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569196" y="3734563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8vo día 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3969337" y="3734564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10mo día </a:t>
            </a:r>
            <a:endParaRPr lang="es-EC" dirty="0"/>
          </a:p>
        </p:txBody>
      </p:sp>
      <p:sp>
        <p:nvSpPr>
          <p:cNvPr id="25" name="Rectángulo 24"/>
          <p:cNvSpPr/>
          <p:nvPr/>
        </p:nvSpPr>
        <p:spPr>
          <a:xfrm>
            <a:off x="7171710" y="5036850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8vo día </a:t>
            </a:r>
            <a:endParaRPr lang="es-EC" dirty="0"/>
          </a:p>
        </p:txBody>
      </p:sp>
      <p:sp>
        <p:nvSpPr>
          <p:cNvPr id="26" name="Rectángulo 25"/>
          <p:cNvSpPr/>
          <p:nvPr/>
        </p:nvSpPr>
        <p:spPr>
          <a:xfrm>
            <a:off x="9571851" y="5036851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10mo día 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1677251" y="1245897"/>
            <a:ext cx="489830" cy="204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1,40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698441" y="1235883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3,74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593792" y="2618440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2,03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10270816" y="2626406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1,96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0410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34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>
                <a:solidFill>
                  <a:schemeClr val="tx1"/>
                </a:solidFill>
              </a:rPr>
              <a:t>Crecimiento bacteriano en el ensayo </a:t>
            </a:r>
            <a:r>
              <a:rPr lang="es-419" i="0" dirty="0" smtClean="0">
                <a:solidFill>
                  <a:schemeClr val="tx1"/>
                </a:solidFill>
              </a:rPr>
              <a:t>en función del pH.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16386" name="Imagen 1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40" y="719821"/>
            <a:ext cx="6667500" cy="328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Imagen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720" y="4088448"/>
            <a:ext cx="2747810" cy="251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Imagen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64" y="4051799"/>
            <a:ext cx="2783643" cy="254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333290" y="4999233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31 días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9386867" y="4723119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37 días</a:t>
            </a:r>
            <a:endParaRPr lang="es-EC" dirty="0"/>
          </a:p>
        </p:txBody>
      </p:sp>
      <p:pic>
        <p:nvPicPr>
          <p:cNvPr id="4098" name="Imagen 1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788" y="1041263"/>
            <a:ext cx="2432157" cy="2964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ángulo 8"/>
          <p:cNvSpPr/>
          <p:nvPr/>
        </p:nvSpPr>
        <p:spPr>
          <a:xfrm>
            <a:off x="6096000" y="2671800"/>
            <a:ext cx="1095334" cy="3599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smtClean="0">
                <a:solidFill>
                  <a:schemeClr val="tx1"/>
                </a:solidFill>
              </a:rPr>
              <a:t>R</a:t>
            </a:r>
            <a:r>
              <a:rPr lang="es-419" sz="1400" b="1" baseline="30000" dirty="0" smtClean="0">
                <a:solidFill>
                  <a:schemeClr val="tx1"/>
                </a:solidFill>
              </a:rPr>
              <a:t>2 </a:t>
            </a:r>
            <a:r>
              <a:rPr lang="es-419" sz="1400" b="1" dirty="0" smtClean="0">
                <a:solidFill>
                  <a:schemeClr val="tx1"/>
                </a:solidFill>
              </a:rPr>
              <a:t>&gt;= 0,74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669506" y="4088448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1,91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7724691" y="4051799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1,56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27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>
                <a:solidFill>
                  <a:schemeClr val="tx1"/>
                </a:solidFill>
              </a:rPr>
              <a:t>P</a:t>
            </a:r>
            <a:r>
              <a:rPr lang="es-419" i="0" dirty="0" smtClean="0">
                <a:solidFill>
                  <a:schemeClr val="tx1"/>
                </a:solidFill>
              </a:rPr>
              <a:t>igmentos - Ensayo en función del pH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27200" y="754743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Bacterioclorofila </a:t>
            </a:r>
            <a:r>
              <a:rPr lang="es-419" i="1" dirty="0" smtClean="0"/>
              <a:t>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7685738" y="2231487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Carotenoides totales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569196" y="3734563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23 días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3969337" y="3734564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37 días</a:t>
            </a:r>
            <a:endParaRPr lang="es-EC" dirty="0"/>
          </a:p>
        </p:txBody>
      </p:sp>
      <p:pic>
        <p:nvPicPr>
          <p:cNvPr id="17410" name="Imagen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2" y="1198037"/>
            <a:ext cx="2775181" cy="253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Imagen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282" y="1172638"/>
            <a:ext cx="2761279" cy="252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Imagen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84" y="2618834"/>
            <a:ext cx="2828658" cy="258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Imagen 1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246" y="2618440"/>
            <a:ext cx="2825561" cy="258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16"/>
          <p:cNvSpPr/>
          <p:nvPr/>
        </p:nvSpPr>
        <p:spPr>
          <a:xfrm>
            <a:off x="7484511" y="5205700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23 días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9884652" y="5205701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37 días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2520829" y="1167095"/>
            <a:ext cx="489830" cy="204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4,26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254501" y="1482526"/>
            <a:ext cx="489830" cy="204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4,15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4658115" y="1146809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5,17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8434521" y="2688607"/>
            <a:ext cx="489830" cy="204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0,74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7842729" y="3548430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0,44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1198195" y="2790965"/>
            <a:ext cx="489830" cy="2047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0,98</a:t>
            </a:r>
            <a:endParaRPr lang="es-EC" sz="1200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10559234" y="2683343"/>
            <a:ext cx="541216" cy="2004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200" dirty="0" smtClean="0">
                <a:solidFill>
                  <a:schemeClr val="tx1"/>
                </a:solidFill>
              </a:rPr>
              <a:t>1,12</a:t>
            </a:r>
            <a:endParaRPr lang="es-EC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8750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1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22182" t="21007" r="15056" b="8855"/>
          <a:stretch/>
        </p:blipFill>
        <p:spPr>
          <a:xfrm>
            <a:off x="0" y="785961"/>
            <a:ext cx="7850756" cy="493266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>
                <a:solidFill>
                  <a:schemeClr val="tx1"/>
                </a:solidFill>
              </a:rPr>
              <a:t>Crecimiento bacteriano en el ensayo </a:t>
            </a:r>
            <a:r>
              <a:rPr lang="es-419" i="0" dirty="0" smtClean="0">
                <a:solidFill>
                  <a:schemeClr val="tx1"/>
                </a:solidFill>
              </a:rPr>
              <a:t>de iluminancia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586672" y="1666775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30 días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10589166" y="4146183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33 días</a:t>
            </a:r>
            <a:endParaRPr lang="es-EC" dirty="0"/>
          </a:p>
        </p:txBody>
      </p:sp>
      <p:pic>
        <p:nvPicPr>
          <p:cNvPr id="18434" name="Imagen 9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572" y="785961"/>
            <a:ext cx="2444400" cy="225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Imagen 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391" y="3252295"/>
            <a:ext cx="2502581" cy="230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ángulo 15"/>
          <p:cNvSpPr/>
          <p:nvPr/>
        </p:nvSpPr>
        <p:spPr>
          <a:xfrm>
            <a:off x="6572383" y="4392217"/>
            <a:ext cx="1093454" cy="4040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smtClean="0">
                <a:solidFill>
                  <a:schemeClr val="tx1"/>
                </a:solidFill>
              </a:rPr>
              <a:t>R</a:t>
            </a:r>
            <a:r>
              <a:rPr lang="es-419" sz="1400" b="1" baseline="30000" dirty="0" smtClean="0">
                <a:solidFill>
                  <a:schemeClr val="tx1"/>
                </a:solidFill>
              </a:rPr>
              <a:t>2</a:t>
            </a:r>
            <a:r>
              <a:rPr lang="es-419" sz="1400" b="1" dirty="0" smtClean="0">
                <a:solidFill>
                  <a:schemeClr val="tx1"/>
                </a:solidFill>
              </a:rPr>
              <a:t> &gt;= 0,86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648094" y="792696"/>
            <a:ext cx="474595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2,55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0122250" y="731418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2,61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9632573" y="3287993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2,63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36" name="Rectángulo 35"/>
          <p:cNvSpPr/>
          <p:nvPr/>
        </p:nvSpPr>
        <p:spPr>
          <a:xfrm>
            <a:off x="10092168" y="3284085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2,60</a:t>
            </a:r>
            <a:endParaRPr lang="es-EC" sz="1000" dirty="0">
              <a:solidFill>
                <a:schemeClr val="tx1"/>
              </a:solidFill>
            </a:endParaRPr>
          </a:p>
        </p:txBody>
      </p:sp>
      <p:pic>
        <p:nvPicPr>
          <p:cNvPr id="27" name="Imagen 19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2819" y="5412645"/>
            <a:ext cx="2333380" cy="121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echa derecha 2"/>
          <p:cNvSpPr/>
          <p:nvPr/>
        </p:nvSpPr>
        <p:spPr>
          <a:xfrm>
            <a:off x="9662498" y="6611257"/>
            <a:ext cx="2343701" cy="246743"/>
          </a:xfrm>
          <a:prstGeom prst="rightArrow">
            <a:avLst/>
          </a:prstGeom>
          <a:gradFill flip="none" rotWithShape="1">
            <a:gsLst>
              <a:gs pos="4000">
                <a:srgbClr val="002060"/>
              </a:gs>
              <a:gs pos="100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98000">
                <a:srgbClr val="006600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8675704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  <p:bldP spid="26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679415"/>
          </a:xfrm>
        </p:spPr>
        <p:txBody>
          <a:bodyPr/>
          <a:lstStyle/>
          <a:p>
            <a:r>
              <a:rPr lang="es-419" i="0" dirty="0">
                <a:solidFill>
                  <a:schemeClr val="tx1"/>
                </a:solidFill>
              </a:rPr>
              <a:t>P</a:t>
            </a:r>
            <a:r>
              <a:rPr lang="es-419" i="0" dirty="0" smtClean="0">
                <a:solidFill>
                  <a:schemeClr val="tx1"/>
                </a:solidFill>
              </a:rPr>
              <a:t>igmentos - Ensayo de iluminancia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27200" y="754743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Bacterioclorofila </a:t>
            </a:r>
            <a:r>
              <a:rPr lang="es-419" i="1" dirty="0" smtClean="0"/>
              <a:t>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7685738" y="2128521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Carotenoides totales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480296" y="4182146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26 días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4191727" y="4182145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33 días</a:t>
            </a:r>
            <a:endParaRPr lang="es-EC" dirty="0"/>
          </a:p>
        </p:txBody>
      </p:sp>
      <p:sp>
        <p:nvSpPr>
          <p:cNvPr id="17" name="Rectángulo 16"/>
          <p:cNvSpPr/>
          <p:nvPr/>
        </p:nvSpPr>
        <p:spPr>
          <a:xfrm>
            <a:off x="7497211" y="5392363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26 días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9884652" y="5392363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33 días</a:t>
            </a:r>
            <a:endParaRPr lang="es-EC" dirty="0"/>
          </a:p>
        </p:txBody>
      </p:sp>
      <p:pic>
        <p:nvPicPr>
          <p:cNvPr id="19458" name="Imagen 1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00" y="1274200"/>
            <a:ext cx="2932500" cy="2688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Imagen 10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100" y="1272896"/>
            <a:ext cx="2945423" cy="268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Imagen 1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539" y="2587260"/>
            <a:ext cx="2900484" cy="268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Imagen 1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7005" y="2618440"/>
            <a:ext cx="2797734" cy="2590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2123950" y="1167962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6,83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5089388" y="1277382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6,47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8058636" y="2587260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1,96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0951277" y="2540837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2,72</a:t>
            </a:r>
            <a:endParaRPr lang="es-EC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482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31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>
                <a:solidFill>
                  <a:schemeClr val="tx1"/>
                </a:solidFill>
              </a:rPr>
              <a:t>Crecimiento bacteriano en el ensayo </a:t>
            </a:r>
            <a:r>
              <a:rPr lang="es-419" i="0" dirty="0" smtClean="0">
                <a:solidFill>
                  <a:schemeClr val="tx1"/>
                </a:solidFill>
              </a:rPr>
              <a:t>de “Presencia de aire”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0573721" y="1566681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22 días</a:t>
            </a:r>
            <a:endParaRPr lang="es-EC" dirty="0"/>
          </a:p>
        </p:txBody>
      </p:sp>
      <p:sp>
        <p:nvSpPr>
          <p:cNvPr id="19" name="Rectángulo 18"/>
          <p:cNvSpPr/>
          <p:nvPr/>
        </p:nvSpPr>
        <p:spPr>
          <a:xfrm>
            <a:off x="10612358" y="4501374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25 días</a:t>
            </a:r>
            <a:endParaRPr lang="es-EC" dirty="0"/>
          </a:p>
        </p:txBody>
      </p:sp>
      <p:pic>
        <p:nvPicPr>
          <p:cNvPr id="4098" name="Imagen 1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13" y="1451862"/>
            <a:ext cx="6990924" cy="384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n 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648" y="1017904"/>
            <a:ext cx="2683436" cy="24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Imagen 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285" y="3410232"/>
            <a:ext cx="2683436" cy="245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/>
          <p:cNvSpPr/>
          <p:nvPr/>
        </p:nvSpPr>
        <p:spPr>
          <a:xfrm>
            <a:off x="5961439" y="1570576"/>
            <a:ext cx="1086436" cy="381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400" b="1" dirty="0" smtClean="0">
                <a:solidFill>
                  <a:schemeClr val="tx1"/>
                </a:solidFill>
              </a:rPr>
              <a:t>R</a:t>
            </a:r>
            <a:r>
              <a:rPr lang="es-419" sz="1400" b="1" baseline="30000" dirty="0" smtClean="0">
                <a:solidFill>
                  <a:schemeClr val="tx1"/>
                </a:solidFill>
              </a:rPr>
              <a:t>2</a:t>
            </a:r>
            <a:r>
              <a:rPr lang="es-419" sz="1400" b="1" dirty="0" smtClean="0">
                <a:solidFill>
                  <a:schemeClr val="tx1"/>
                </a:solidFill>
              </a:rPr>
              <a:t>&gt;= 0,80</a:t>
            </a:r>
            <a:endParaRPr lang="es-EC" sz="1400" b="1" dirty="0">
              <a:solidFill>
                <a:schemeClr val="tx1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9193366" y="963879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2,54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9193366" y="3359203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2,45</a:t>
            </a:r>
            <a:endParaRPr lang="es-EC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82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>
                <a:solidFill>
                  <a:schemeClr val="tx1"/>
                </a:solidFill>
              </a:rPr>
              <a:t>P</a:t>
            </a:r>
            <a:r>
              <a:rPr lang="es-419" i="0" smtClean="0">
                <a:solidFill>
                  <a:schemeClr val="tx1"/>
                </a:solidFill>
              </a:rPr>
              <a:t>igmentos – Ensayo “Presencia de aire”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727200" y="754743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Bacterioclorofila </a:t>
            </a:r>
            <a:r>
              <a:rPr lang="es-419" i="1" dirty="0" smtClean="0"/>
              <a:t>a</a:t>
            </a:r>
            <a:endParaRPr lang="es-EC" dirty="0"/>
          </a:p>
        </p:txBody>
      </p:sp>
      <p:sp>
        <p:nvSpPr>
          <p:cNvPr id="20" name="Rectángulo 19"/>
          <p:cNvSpPr/>
          <p:nvPr/>
        </p:nvSpPr>
        <p:spPr>
          <a:xfrm>
            <a:off x="7382331" y="2145540"/>
            <a:ext cx="3512457" cy="3869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Carotenoides totales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1480296" y="3962679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22 días</a:t>
            </a:r>
            <a:endParaRPr lang="es-EC" dirty="0"/>
          </a:p>
        </p:txBody>
      </p:sp>
      <p:sp>
        <p:nvSpPr>
          <p:cNvPr id="22" name="Rectángulo 21"/>
          <p:cNvSpPr/>
          <p:nvPr/>
        </p:nvSpPr>
        <p:spPr>
          <a:xfrm>
            <a:off x="4172048" y="3962679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25 días</a:t>
            </a:r>
            <a:endParaRPr lang="es-EC" dirty="0"/>
          </a:p>
        </p:txBody>
      </p:sp>
      <p:pic>
        <p:nvPicPr>
          <p:cNvPr id="5122" name="Imagen 8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76" y="1272895"/>
            <a:ext cx="2928832" cy="268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Imagen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08" y="1271591"/>
            <a:ext cx="2928833" cy="268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Imagen 10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672" y="2616483"/>
            <a:ext cx="2764888" cy="2532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n 10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155" y="2592821"/>
            <a:ext cx="2818317" cy="258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ángulo 22"/>
          <p:cNvSpPr/>
          <p:nvPr/>
        </p:nvSpPr>
        <p:spPr>
          <a:xfrm>
            <a:off x="7192900" y="5209463"/>
            <a:ext cx="1045029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22 días</a:t>
            </a:r>
            <a:endParaRPr lang="es-EC" dirty="0"/>
          </a:p>
        </p:txBody>
      </p:sp>
      <p:sp>
        <p:nvSpPr>
          <p:cNvPr id="24" name="Rectángulo 23"/>
          <p:cNvSpPr/>
          <p:nvPr/>
        </p:nvSpPr>
        <p:spPr>
          <a:xfrm>
            <a:off x="9884652" y="5209463"/>
            <a:ext cx="1313543" cy="49348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25 días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1918392" y="1926700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1,24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522617" y="1556887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1,51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847224" y="1817280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2,44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716406" y="2572836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2,32</a:t>
            </a:r>
            <a:endParaRPr lang="es-EC" sz="1000" dirty="0">
              <a:solidFill>
                <a:schemeClr val="tx1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10213157" y="2568485"/>
            <a:ext cx="431450" cy="218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000" dirty="0" smtClean="0">
                <a:solidFill>
                  <a:schemeClr val="tx1"/>
                </a:solidFill>
              </a:rPr>
              <a:t>2,46</a:t>
            </a:r>
            <a:endParaRPr lang="es-EC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363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21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Cromatografía de capa fina (TLC)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9459" t="10156" r="34333" b="11198"/>
          <a:stretch/>
        </p:blipFill>
        <p:spPr>
          <a:xfrm>
            <a:off x="2413000" y="1143000"/>
            <a:ext cx="3302883" cy="5572462"/>
          </a:xfrm>
          <a:prstGeom prst="rect">
            <a:avLst/>
          </a:prstGeom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373773"/>
              </p:ext>
            </p:extLst>
          </p:nvPr>
        </p:nvGraphicFramePr>
        <p:xfrm>
          <a:off x="5918204" y="877312"/>
          <a:ext cx="5993448" cy="2853648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477815"/>
                <a:gridCol w="1874665"/>
                <a:gridCol w="1656280"/>
                <a:gridCol w="984688"/>
              </a:tblGrid>
              <a:tr h="24240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F</a:t>
                      </a:r>
                      <a:r>
                        <a:rPr lang="es-EC" sz="1400" dirty="0">
                          <a:effectLst/>
                        </a:rPr>
                        <a:t>ase móvil éter de petróleo:acetona: cloroformo (3:1:1)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4240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Solvente para la extracción: </a:t>
                      </a:r>
                      <a:r>
                        <a:rPr lang="es-EC" sz="1400" dirty="0">
                          <a:effectLst/>
                        </a:rPr>
                        <a:t>Éter de petróleo: acetona (1:1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6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Biomasa seca</a:t>
                      </a:r>
                      <a:r>
                        <a:rPr lang="es-419" sz="1400" dirty="0">
                          <a:effectLst/>
                        </a:rPr>
                        <a:t> (</a:t>
                      </a:r>
                      <a:r>
                        <a:rPr lang="es-419" sz="1600" dirty="0">
                          <a:effectLst/>
                        </a:rPr>
                        <a:t>R</a:t>
                      </a:r>
                      <a:r>
                        <a:rPr lang="es-419" sz="1600" baseline="-25000" dirty="0">
                          <a:effectLst/>
                        </a:rPr>
                        <a:t>f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Molécula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Biomasa fresca</a:t>
                      </a:r>
                      <a:r>
                        <a:rPr lang="es-419" sz="1400" dirty="0">
                          <a:effectLst/>
                        </a:rPr>
                        <a:t> (</a:t>
                      </a:r>
                      <a:r>
                        <a:rPr lang="es-419" sz="1600" dirty="0">
                          <a:effectLst/>
                        </a:rPr>
                        <a:t>R</a:t>
                      </a:r>
                      <a:r>
                        <a:rPr lang="es-419" sz="1600" baseline="-25000" dirty="0">
                          <a:effectLst/>
                        </a:rPr>
                        <a:t>f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Molécula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0,97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FF3300"/>
                          </a:solidFill>
                          <a:effectLst/>
                        </a:rPr>
                        <a:t>Caroteno (naranja)</a:t>
                      </a:r>
                      <a:endParaRPr lang="es-EC" sz="1600" dirty="0">
                        <a:solidFill>
                          <a:srgbClr val="FF33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0,89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Feofitina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0,87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Feofitina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0,50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6600"/>
                          </a:solidFill>
                          <a:effectLst/>
                        </a:rPr>
                        <a:t>Clorofila</a:t>
                      </a:r>
                      <a:endParaRPr lang="es-EC" sz="16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0,49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6600"/>
                          </a:solidFill>
                          <a:effectLst/>
                        </a:rPr>
                        <a:t>Clorofila</a:t>
                      </a:r>
                      <a:endParaRPr lang="es-EC" sz="16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es-EC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Solvente para la extracción: Acetona: metanol</a:t>
                      </a:r>
                      <a:r>
                        <a:rPr lang="es-EC" sz="1400" dirty="0">
                          <a:effectLst/>
                        </a:rPr>
                        <a:t> (7:2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460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Biomasa seca</a:t>
                      </a:r>
                      <a:r>
                        <a:rPr lang="es-419" sz="1400" dirty="0">
                          <a:effectLst/>
                        </a:rPr>
                        <a:t> (</a:t>
                      </a:r>
                      <a:r>
                        <a:rPr lang="es-419" sz="1600" dirty="0">
                          <a:effectLst/>
                        </a:rPr>
                        <a:t>R</a:t>
                      </a:r>
                      <a:r>
                        <a:rPr lang="es-419" sz="1600" baseline="-25000" dirty="0">
                          <a:effectLst/>
                        </a:rPr>
                        <a:t>f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Molécula 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Biomasa fresca</a:t>
                      </a:r>
                      <a:r>
                        <a:rPr lang="es-419" sz="1400" dirty="0">
                          <a:effectLst/>
                        </a:rPr>
                        <a:t> (</a:t>
                      </a:r>
                      <a:r>
                        <a:rPr lang="es-419" sz="1600" dirty="0">
                          <a:effectLst/>
                        </a:rPr>
                        <a:t>R</a:t>
                      </a:r>
                      <a:r>
                        <a:rPr lang="es-419" sz="1600" baseline="-25000" dirty="0">
                          <a:effectLst/>
                        </a:rPr>
                        <a:t>f</a:t>
                      </a:r>
                      <a:r>
                        <a:rPr lang="es-419" sz="1400" dirty="0">
                          <a:effectLst/>
                        </a:rPr>
                        <a:t>)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419" sz="1400" dirty="0">
                          <a:effectLst/>
                        </a:rPr>
                        <a:t>Molécula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0,87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Feofitina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0,86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Feofitina</a:t>
                      </a:r>
                      <a:endParaRPr lang="es-EC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42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0,47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6600"/>
                          </a:solidFill>
                          <a:effectLst/>
                        </a:rPr>
                        <a:t>Clorofila</a:t>
                      </a:r>
                      <a:endParaRPr lang="es-EC" sz="16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0,55</a:t>
                      </a:r>
                      <a:endParaRPr lang="es-EC" sz="16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solidFill>
                            <a:srgbClr val="006600"/>
                          </a:solidFill>
                          <a:effectLst/>
                        </a:rPr>
                        <a:t>Clorofila </a:t>
                      </a:r>
                      <a:endParaRPr lang="es-EC" sz="1600" dirty="0">
                        <a:solidFill>
                          <a:srgbClr val="0066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3" t="35391" r="66944" b="20370"/>
          <a:stretch/>
        </p:blipFill>
        <p:spPr>
          <a:xfrm>
            <a:off x="0" y="3972261"/>
            <a:ext cx="2056768" cy="2641601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068" y="2920999"/>
            <a:ext cx="2044700" cy="809961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Durante la corrida de la TLC</a:t>
            </a:r>
            <a:endParaRPr 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2805436" y="675939"/>
            <a:ext cx="2770747" cy="467061"/>
          </a:xfrm>
          <a:prstGeom prst="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Cromatografía revelada</a:t>
            </a:r>
            <a:endParaRPr lang="es-EC" dirty="0"/>
          </a:p>
        </p:txBody>
      </p:sp>
      <p:sp>
        <p:nvSpPr>
          <p:cNvPr id="8" name="Rectángulo 7"/>
          <p:cNvSpPr/>
          <p:nvPr/>
        </p:nvSpPr>
        <p:spPr>
          <a:xfrm>
            <a:off x="11074776" y="1870176"/>
            <a:ext cx="711200" cy="16182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7533433" y="1858586"/>
            <a:ext cx="1569623" cy="1734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7962644" y="3510584"/>
            <a:ext cx="711200" cy="1920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985784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Barrido espectral</a:t>
            </a:r>
            <a:endParaRPr lang="es-EC" i="0" dirty="0">
              <a:solidFill>
                <a:schemeClr val="tx1"/>
              </a:solidFill>
            </a:endParaRPr>
          </a:p>
        </p:txBody>
      </p:sp>
      <p:pic>
        <p:nvPicPr>
          <p:cNvPr id="5122" name="Gráfico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797" y="782686"/>
            <a:ext cx="7497170" cy="4212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538834"/>
              </p:ext>
            </p:extLst>
          </p:nvPr>
        </p:nvGraphicFramePr>
        <p:xfrm>
          <a:off x="1816119" y="5090615"/>
          <a:ext cx="8168526" cy="10668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89546"/>
                <a:gridCol w="807085"/>
                <a:gridCol w="895985"/>
                <a:gridCol w="895985"/>
                <a:gridCol w="895985"/>
                <a:gridCol w="895985"/>
                <a:gridCol w="895985"/>
                <a:gridCol w="895985"/>
                <a:gridCol w="895985"/>
              </a:tblGrid>
              <a:tr h="3556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Picos de absorción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370 nm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E96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 390 nm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500 nm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 590 nm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800 nm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E96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 810 nm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  860 nm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1E967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  950 nm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r>
                        <a:rPr lang="es-EC" sz="1400">
                          <a:effectLst/>
                        </a:rPr>
                        <a:t>　1</a:t>
                      </a:r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　3,036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3,161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1,784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1,347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1,035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1,030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1,245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1,004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r>
                        <a:rPr lang="es-EC" sz="1400">
                          <a:effectLst/>
                        </a:rPr>
                        <a:t>　2</a:t>
                      </a:r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　3,038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3,163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1,524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1,117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0,782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0,775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0,895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0,463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77800">
                <a:tc>
                  <a:txBody>
                    <a:bodyPr/>
                    <a:lstStyle/>
                    <a:p>
                      <a:r>
                        <a:rPr lang="es-EC" sz="1400">
                          <a:effectLst/>
                        </a:rPr>
                        <a:t>　3</a:t>
                      </a:r>
                      <a:endParaRPr lang="es-EC" sz="14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　2,833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3,162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1,455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1,069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0,740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0,730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　0,846</a:t>
                      </a:r>
                      <a:endParaRPr lang="es-EC" sz="14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　0,436</a:t>
                      </a:r>
                      <a:endParaRPr lang="es-EC" sz="14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14400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Conclusiones</a:t>
            </a:r>
            <a:endParaRPr lang="es-EC" i="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4114807287"/>
              </p:ext>
            </p:extLst>
          </p:nvPr>
        </p:nvGraphicFramePr>
        <p:xfrm>
          <a:off x="419100" y="736600"/>
          <a:ext cx="11074400" cy="516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17551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8" name="Picture 18" descr="http://jan.ucc.nau.edu/~doetqp-p/courses/env440/env440_2/lectures/lec23/fig23_5.gif"/>
          <p:cNvPicPr>
            <a:picLocks noChangeAspect="1" noChangeArrowheads="1"/>
          </p:cNvPicPr>
          <p:nvPr/>
        </p:nvPicPr>
        <p:blipFill>
          <a:blip r:embed="rId3" cstate="print"/>
          <a:srcRect r="26531"/>
          <a:stretch>
            <a:fillRect/>
          </a:stretch>
        </p:blipFill>
        <p:spPr bwMode="auto">
          <a:xfrm>
            <a:off x="3219704" y="778355"/>
            <a:ext cx="5377154" cy="5347808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043" y="39431"/>
            <a:ext cx="11176000" cy="1069848"/>
          </a:xfrm>
        </p:spPr>
        <p:txBody>
          <a:bodyPr/>
          <a:lstStyle/>
          <a:p>
            <a:r>
              <a:rPr lang="es-EC" i="0" dirty="0" smtClean="0">
                <a:solidFill>
                  <a:schemeClr val="tx1"/>
                </a:solidFill>
              </a:rPr>
              <a:t>Microorganismos fotosintéticos</a:t>
            </a:r>
            <a:endParaRPr lang="es-EC" i="0" dirty="0">
              <a:solidFill>
                <a:schemeClr val="tx1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EC" dirty="0" smtClean="0">
              <a:solidFill>
                <a:schemeClr val="tx1"/>
              </a:solidFill>
            </a:endParaRPr>
          </a:p>
          <a:p>
            <a:endParaRPr lang="es-MX" dirty="0" smtClean="0">
              <a:solidFill>
                <a:schemeClr val="tx1"/>
              </a:solidFill>
            </a:endParaRPr>
          </a:p>
          <a:p>
            <a:endParaRPr lang="es-EC" dirty="0">
              <a:solidFill>
                <a:schemeClr val="tx1"/>
              </a:solidFill>
            </a:endParaRPr>
          </a:p>
        </p:txBody>
      </p:sp>
      <p:sp>
        <p:nvSpPr>
          <p:cNvPr id="66564" name="AutoShape 4" descr="Resultado de imagen para chlorella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66566" name="AutoShape 6" descr="Resultado de imagen para chlorella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66568" name="AutoShape 8" descr="data:image/jpeg;base64,/9j/4AAQSkZJRgABAQAAAQABAAD/2wCEAAkGBhQSERUUExMWFRUVGRwaGBcYGBkbHBwgHxgXFxgbHCAZHCYeHRojHBcYHy8gJCcpLCwsFx4xNTAqNSYrLCkBCQoKDgwOGg8PGi4kHyQsLCwwLCwsLSwsMC8sKiwsLC8sLSwsLCwsLC0sLCwsLCwsKSwsLCwsLCwsLCwsLCwsLP/AABEIAKYA5AMBIgACEQEDEQH/xAAcAAACAgMBAQAAAAAAAAAAAAAFBgQHAAIDAQj/xABCEAABAgQEAwUGBAQEBQUAAAABAhEAAwQhBRIxQQZRYRMicYGRBzKhscHwFELR4SNS0vEkYnKSFTRDgtMXM1Njsv/EABoBAAMBAQEBAAAAAAAAAAAAAAIDBAUBAAb/xAAwEQACAgEDBAEDAgUFAQAAAAABAgADEQQSIRMxQVEiYYGhMnEzkbHh8RQjQsHwBf/aAAwDAQACEQMRAD8AacBxpSqtAHul9etosEQscLcNiURMUllMwB26wzgR89pU6dQWdXJJY+Z7GR5mjRRhr27RGQPxNhapqAqWe+nS+vSAOG4ypJEtSlJVulQYj7+kOsR6mlSoOUBR6j6xj30Lc+7sTDBIxiI6hNnVRSHIHSxfmYepH8NCQToAHjnKSJaCcgHhZ/v6RyNaCGUm3jFFNXSXak4tTMxcxG4kK5dQsZlAHvJZ29HbURBwTEJxnKZXdCXKi/N+cPeM4fKqEEKsQ2VQsoeD7QmzuDZ6C6JkvKfzEqHW4A6c94js0pAMMggg8/aFRiIlqQsrfT5+fWG7DpncdrqJU3mw18BFfUeH08ogzpomMfdGlteZhppMYlzfcmAnTK94LQqteQG5MMozHnj+sKV2MplS1LUCAlyX6axU/EftBnTyQg5EOzwf9oeOlCZUo/8AUN76gDr4wvp4fkTUZSopTrYPfeG2WANmzOPEB0bG2vGZDw/jk5SLAJtsfOOyOK1JdclXee9x43BZ4BVHBKJQWe2UP5e787tEbDeGFEOioTrp3gYaK9N/EVsfzkh/1CYBEu3g7jhFZLuMsxPvjZ+Y6Fn9YPKxEbOYpz2e4XMkVRK1jvoZg92ILn4xZE1JzMFdYd1Bu4bIlNA3JlxzC6cRctbS/p+rxVOM8RzE1Cze61aE7W08vnD06gX56wicZUS5MwzAnNLWcwLaHcHlzfrE9o6jAePUJwAue0L4Pji557ySDuWPlAHH8XUFnVnZn6cn0tAum4o7Iu5IOwg7KkJrUjIxUwez5eb+ERLpzXZkrwYDWLZX8W+UsHhPGDMopS1O5DbbEh/Ronf8WvZvr89YC01OJMpEpOiUgfuepaN5SXIvGom0cQwAAARkyZjXFcunSCbqOid/npCv/wCpM1x/DSAT93iHjVGZs+atSvdUEhPQAEf/AKMAsYkokBL3B5dR1jP6u99uTCb4jIHEs7AOLEVByFkLZ2/vCrxbjJmzlIB7iCyU7E7kwtYBW5ZqFpcBKkt4O3pBXiamVLqVn+bvg+ID/GPPuPxMAEEbo88ATv8ACMWJStQs3Q/WMgH7PZ6uwm5i38Yt4dnKj2N2m4LWo+knLCPxVHgnh2cPyeINdNISXsNm+sL0yoJUL6GMyzXipgvcnxKRV8dxMciqOauscqdbS0kl7amF/GuNESiUpHaHxh+otUcN+ICqTyIyARqtbaAnwhCHtJWlyqUG/wBV/laGbA+KJVTZPdWPyKZ/LnE6sD2nuMybXTz7uxH1/aIMTKqm3Kune/aIq0gBypIHN/jzitWUL3ltZULOE5W28KfGXFJSexQWCfeb5fvDjkSpigpXzbUa8oRsWw6UupmCcGDg73BAbaJdXYuATyIDMcEg8xTpJ82espQCeZaJSu0lLCSlQJLhejH0cXgtSFMhWWSMqVfHziRxDPfLoTZ9213iJr82AKvBka1EL8m5kjGppqqeXMUl1I7pIZ3vfnAbDqU9moOej2g7wakTpM9B9xwB4s7j1EBsRRMpVFKkKKbspIcHkLaGCNdmMRodSosPaZKl9sgl3G3yOvhA1xJAUks2ofTUHbwiInHuySpnCVbasfTSBOH01TVTmly1KSdyCEDqSbOw2imnSuc57RFmoUAbeTHvhueO37RR7qQVa7NlHzfSN8e4mmXyzMge2UX9THes4f8Aw9KkJUCstnN7ltA0LVDhM6pzKKmS9x4cvveJtoDFmPAlBZkUKo5PMKYZxZUoUCs9tLJ71u8BzDbw8y1pmSwR3kLG7eYLwmUKpUpWRab8vveD/DlQ8paQCAmYWfqxPk/1hldgd8Y49zwyByczWbwXRKVmMpj0JA9BaCGH0UunR2cpASnp8SY6PHpWEhSlEAJDl/OKSxx3goqg5UAH9p6oMklRAHMxDl49TZsvbJzeMJk/iQ1Uw5iyH7qbs3WBfEGBrBCpadfyj0hW8lwrHE477V3Iu7EsHFcJzqEyWp0qZ2YgddfWE7idapSwhQBB9NfSB/DfFE6jmMQoo/Mg+luv6RZ8ymkTskwy0qcBSSQNCHEeGnw+4wFt6ykpwfIMTuFcJM9aVEAISxUdnF2Gxh2xHD5VQnKtwzsoajw9IxC8oZNk8hpHj/CKK0XnPf1CX4rt7yRw5w/2MpSRNCwVlQJF2ZIAPW0ZBnC0tLHiYyOnaIrorB3EM/RPnAullKWoAB76Q01NFLme8Hb1jeno0I90M8SD/wCfuv6jNkeo82HbgRV40xVVNKTLS5Uu3luXiuqvEXBASSwcw5e0OaRUSwTZrfX5iE+oqJbHMQ5Prt46QtubDkeYFpIXAMGVRmLSAlJuHPI8o7UFZNCgzpUkjKQLhtR1s8PFDSyihJSAQ1/HeB9VQgTLJubtqR6aQpdYGO0L2ibNMSNwaO0/GXpEzlggtcdWvptCHOmTZ6yVuRskOwgzPJ/4eCdpivO4vAHhvEiahUssAzwWoZyWI8CP37UUe53wakCZoIUoFLksW5a+pgvVIFbmyt28uxGy0l28H68oh43TiX30KDnVvT4xC4ImlVXNULgIY8jcE+bxzTZuzk8f9zzEVED2YNx2u7PKnIpKxsQR59Y0kyaipHZy5ZbdarDR/N4sozHLlIYbNHhmvZmi9NOi4HmDYpbI3cfmRMLwlFNITKRs5UeZ1f1iQG0ItHgBjx4c2COROjC/p7TjOwuQQ/ZpJ1Yga+kdpSUpslLAaAWj0HpGsJwAO8LIJziRcYozPlKQCx1STsRe/TaK4XiNRSLyTUqSebWPUEW+xFogx5OQFBlAEdQD844FQg7hAfc2CDzK9/FGZMAlpK1kWa9+pFhD1hdKZcoJUe8S6t79Dy0HlHaVKSn3QE+Ab5RvAKir2nlB7tMgXxdNKaGYxZ2HqQPrBUmImKUXbSVyyWzBvA7fFoMgeIWcAxDwmkToFcjt1P6+sGV1OUF7t93hHqFzKacZayQoc/n6RNqMWK5fvXOsJu0rMwPiJp1YVSMYIg+uxQzJ6joBp4RbHCR/wEkq1y210ct56xUeD4aupnCWgd5R7xFwkPqW6RdVNTply0Ski0tOX03i5wqFQJPpGZnexvM6LDx7L+PL9Y1cxiTeADDdkd5bGqWLCMiLhk0GWH2tHsCa+Z3Mqzt5sxYyqUX6nnDBQ8Q1FKpImK7WWdXuoc2PTlHWnw7skBI2GvPneB2NTkgAE97b6/KMSvUulgC9p01cEt3jHxbhIqpCZsvvKQMyW3G4+9xFXYhRAklrgWs5d9CItHgSrz06kv7imHmHjbF8App/eIKFnUp1/TlGw9ZDb1iMG5M4lZYBik0JWDlYmzAcoduGiJiGCAVFw+46vHtHwPJKv+YUrp3b9NPrDTQ4bKpk5ZabtzuYBKl3lxj7Qa+qo2v49zjVUUoyOwXuOu+/r8orvFcFn0qytCFKYHLMSkl+bgXixa5cqWM01WUta8CpPGdOlxmJ8QcvlYwT9JjyefMoKBk549Sv5EypqikdmpZ0NmA5aht4dcBwX8LLZV5i9W26aaCC1LiaFyyZUxKvBiQS48RpAfibFexlpAPfWbE66OYPC0ruWClJDFnbJH4/vJiqqWgsuYlPiRzjrLTnDpIUOaS8I8rCu1sQ76qIfreNvxKMNmZ5bqJspALWZ9H1tyhFWs3Nsbk+sTrttGccDyTzHUqtETEcQlyUgzFMVFgN4nzCCErSDlWAoO27FvL6wl8WHNUqcBkgAdLXijUWEgfWeBAUsOfUm4hxb2ac3YlSOeZj0sQxgrhmJS6hGeWXGhB1B6tCxhktUxPYlQIF+9fZomcNUKpVWMo7qwoKGxa4PjEdNoLbGPM4zHII7GMzco0WsJDkgDmbR2y6nxhYxCrE0FT7slL2ABNyN+bw3Uv0gPZ/pDx7h+nqUL9xaVdAb+kdIQ5U2YheYgoINi+vjDzQ1PbSkTCAHsptiCz+eserfPeAHDHHadEiMaFvHeL+zKkyUBeWxUdOrNrEak4vmqYsiY35QG8tfnBM4Cjjj3O7lGRmG8Y4ap6sATkBRAsp2UPA6wEley6nQffXk3TmB+LPDRR1ImozAFJ3SbEft1jqEmHq7Ffj2gtWjdxIeF4TJp0FMqWEvqRqep5xLj0COdRPTLSVLOVPM6Qps9zCAAGBOgEdUIflbnC1U8eywg5JSlgfm0tzF47YJxxTTiEkdmo/zaesNSwL44nNyMdu6O2FrGTlc8+kZHanQlu6LeIvYX1jI8XU8wdhiHR8TBSSSGIuLwqmoXPnvtcJHpf5w3o9ns8KutBF73+TCDnD/BEunVnUQte1gANducQ06UIxLDxF2tbYoT68zvw5hRp6ZtVK7x/TyDwHn1X8Yh3eHNSQ92eFbFMMWmdmSMyTsNusd1m9wCnMorUIm0eIPqp2UpublresMM2pTKlCer8qW6WGsCFYcpbEJNjuDaN+LqRSqBSU2c/DeA0yWVUsW4nRguT9IiY7xAqac6nI2GzbbfbQBVOXMuLBPI/d4mVmALAypUdXbQCJ2GcPtLUblQHlfWGB6q1yDJtttj4MD0GKzETUrQvKsctDyCuY2eG3iCoVVSJNQkd5JIXyBZm8IRKmQUTWLj9IsL2fpE3tZCx3CgKAvYg5XHS49IfcpIBWS02YsatvPE74OcssFRACr6/SE3GMSH4hQAzq0BO7tDTinA9WpX8KdLKH1BZQ6EeHLlBvAPZ4iXME2coLUm7AWdtSNfWJ9Ppum5d/P4jbw7r00H3hKTVDsZSCgjKgbG1oG8T8MLmBM2UklWUZgN+o1vE3iDjaVJ/h5Sst7o6aPfSFyb7T5oDiSMo2ChazXt9YeziwbQI5rEqG1zAMpMxE9DJWFOxTlVcPq3Rzd4sCjkhJzsAQGvryfxjpw/xaiqS+UoVsF/rvrrHStpimZmBOVQe/3qI9XUm4N5E9Wm35ZyMzlqG528IRwgy1FCtUlvvp+sPgWACGva7QOxPB5c66nd7KQcp+UFqKTZzmMYtjiBceSOzQX00GtujfesSp9Wqlw0flVM237xfyt8oIUGEJlBiVL/1sR0swjjxjQqn0asodUtWa2pa/yJET1aY1V/I/4gAHl/OO3eVusKmJUzJSHdjcnrBnhhIRLCyHD/L7fzgTVU6j7jALF9Nhe8SuFynKpClF3Jv8xyH6QV/NRiKSRbkx7wSqK5+cBpZQxdrnUPBItC/wjIV2i1/9NNg7sSf0b4wwgdIbpK8VYlatmdqFHfBZwLxWHHWPKn1KpY9xBypTpfd25P8AOLOpkO4H5gA/nFO41IUipmqILpmqPqrMD4GzQ3A3SbWMQgA4zC2H4X2clOdL9p9tEKrwdKOQTzv5QXwLHJM7uKJcDR9D0ED+JqpKVZE3B3PJ/nECNb1Sp4hWqgqDjsIx8NcZrppHZLBWUqLKIdxZrveMhOpVnLZOZt2Hi1/GMh7IcyA6qwHGZcEzjQIqBLWnulu8Py+I9LiGdJBD7RS1QSpRW7ued4sXgevK6fKVOUFvLUC8O0lxKEPziaJY9T6HtGUogfX4lJkAqmLCfE/KO1dV9nKWv+UO0VfOq+3mp7QklZ325BoXqNSFIVR+8cQAMmP1NxXSzCwmpva9nfk8S6qmSZSklgg6Hxb9WhLqaNCEg5Act2DX2vE3hfGyqcZC3yKDoB2bbwPI6NE1GqF52EcQWJrI3QZMo0yyZK0MR7qv5g+oI3baNqBIl5ixZnKiOmm0PFdQS5yckxDjY7jkxgNi3Cy1yeylTQP8yg5b6wmzRE5APBhbjuyPEp7EqNS5yl6B7E6RanAWBKkylTZgOZbMNCwL/GOuF+z6VLIXOWqaoMQ4AT/tAv8AGD9bUkABIs7aH7EaaA8D7TPrqIsNjd/EHISjNcun5cgY14kxH8LTLWPeVp4u1o7GnaWTZ31v4QH9oyFCiChcpUCT0uTB6kZXAlitkkyra7FlZtbuHN76OPB4JU8kLKZhACbd3m/P5wBqJTrLn7N/vxhkwOckqSxGRLBjq4tE94CV5WZ1JNjtnkSZiNb/AAkoSQgggpVoXAbb7MWDwtiAq6VKl3Ul0q/1DUxXXE9agrSAkKe/JufneGThOf2FGQVMZsxSvKw+hiWp+nVuMtyTqSoPjn6RjrqunkBRU6iB4+Vmc9IG4PxDRzlZBM7x0CreXjADFVflC3BGtjvd94WK6S2/UEbEQVWoaw5JnrnesZA4lvjDSFiyW8/r+sccQxempR/EUAVW163GsA+FuJlGjm9op1ytC9yCO6bl+kVxiIn1C1LUSXLJB2vtFPUNnB4xBtv6aBwMk+I5TZFJPmfwVdnmOn6ORE6i9mgKs5n2OuQXPm/yhDk8OzJZCiVJYC/WGn2fcRLXNNPMUVJI7pcWu2/jy3hKIAco2RF9YOwFq4J7R9pqOWgdmAEy2BF7kvr4wEx7i+npTlYEtonXzu0deNq9NLJK02UQyfG7fG/lFJ1VQpS8yiSTdz1ipQX4BwBGanUdAAKOZZ9B7Rxm/wCXVlDXcPHbGaCVXvOpyM7DOggOdbHd9NIA4Xw6VyElashKQzXPTeO+GrTSqU2ZUx+ejfY8Iz3tUthTyIaG0/xRwf5xJrcOVIml0lCh/MG6b6iJUuhnVS0lCSsnkLAWDk6D787nqZsudKQtUpJKg/eDt056xxlTsqSlKUpD/lDNZmt4RpqS2D5k50eMjPEi8PcCpkyEpXlUo95RY6kC2otGQw0SSUAqL+ugAH0+MZE5r5lPST1KvlKSlVw4F1Nv0iweDsM7KRmZjMOZtNrRDwjggIUFzlZm0SNOd+cMlVKJSwOXT+0cpq2Alu5ndpLZxwO0j43JK5EwDXKW9IqWdKLZi4I5dPrFkYlxtSyO6uaCdLX8bwsVdRS1Ss0maElRbKbAnpCLkOd6xh2WDpk8wfRYt2iezUu4a5G3WGWg4cabJmJU5CnLHUMdW0EBF8CVKvd7Njvm26AQ1YXhf4KUlJWZq9CTtbYbQdGlAbceJOpfO1x94WnL942szXbm/wBIjoTMWk94BJ/XZoyRI7vfJI2D28I2JCRew2HLnpGj24EHfg5EydNyIF7jn5RFE9QBUwv1J187RxmAG4JtzLmNyzEPZxpd2H7QxUxD2++8wS7ZVW/MD42++sSKinRUylSlAsQwNtW+YMRpaipSXuB8o3p5mVWpAc2Y+UDagcYMLJHMpribCplLN7OanL/KtrKHjo7bQKpK2dKUAgum7bxf+JSZM2WUTAlXJwFX38P3gZT8F0me0oAm7hvA/fWEglV2lcyOzTc7qzjMqnDcOn1k9KAMwcOoaJD3L89oc+O6L8NIkJlg5QMt3uepLbDXpFg0eGIkpyy5YSP8oAgXi2FJqELlTtFOU6sDsdekKZA4Bx28R1NBrDZOWYd5U5xNcmTlIBKrgm5HxiDNxBWTvaq0t4/flBzGeC6yQkpMszpYPvI1I8NXsPUxrgnA9RNUAJJl3uqY9h0FnPSPKiAZkFi3kivntDfCdOqbIqMo/IxbRxtfxiJT4YuWM602Be/j+0OeGmnoECQHWr85AdydSWduXrEbiDB/xif8PMCVC5SW5bRFYqk4U95pqhCDdyR4inxFjTycqd99og+zejXMrAoAkIdz4wSk+zOqmFpqwlI1I9bfZixOG+G5dJKyI31MUVVrUmxfMkWq260O4wBFT2tS1ZJRGgN/OKmmyyVN8o+g+JcD/FSFIe+x67Hyb5xSmMYOuTMCZoKTcBTMDyh9Pw4g65CSGE5ysdmS0gAu1rvBfCcaTOUpSgcwD/SFn8Ipi7eJ+9YPcKYJUTpjSgUy1BlkixFiRfe3lzjllFbA+4qvV3bgB2lncPIVMowf85IHRiIm0+GKU+wFon0FGmVLRKDshtOnPnCtxfxSpCjJkliPeVeznQdbeTdY4r9JMTWZ+MmNlOUS05StLjW4EexTUyfMUSc6j1zH6RkK6pkh1mP+Mu5Iaz6RXntF4uKFdghRH8xSduXidIf5c4Fw7ka+giiuLZilVE8m7KAb1b5QeMvtld7FamI7zhSYSalYSlTg6k7P4s7a+cOFLwoiWAASU6m936QD4ZATLBLOp2uAx535Qdl4gq6Cc2ewPL0iDVWWltqngRWloXaHYcn8RjocYUhQCO8n8w6c4YZsokBSSe8QbWLM0V3heLGlUrMlRc+6W8/7Q702JhFKqYe6E5mv97vFdFu1Mk5IjMZJU8fSdJi0ykvOm5RzJt+xtEE8bURLdqL26X+EVXXY+qpmqVOJyn3Qdtx8I5GctSe6EgNZJ3/SGlmzzJ3vRf08y6TTomIzSVBiB7psbjWIYkKClC+YfLeKz4e4pXTTE5R3XAWh2DPcpEWhi2IlNKqfLdRKLNduujw3rFFJMbVaLDjyIMxTiqTTLEvKZkwBiBoGfUmwvby0iFJ4/QbT6cpBVqk5uTWF3d4r5eOOfdJJuo9Sd47/AIOdMIMkK0u7tqL3iZnfOXOJKdSxz0+8tyllypiQtK8yVXCnHpfe4fygZX8Zygoy0LAy2zbk7wE4Qpezlz0KW6iCrKNi4Fg+8V3icpQmE7hR56v1gmY3nbu8RrXNXWHxH3FOOFSzmdR5F/HWCXCHtB7dYlzgEqVZCtieR6mKnmVqiCFurk5NomYHVFMxLB1OG01BBf5waUdNfZkL6594K9vUvKpqFyyUu77t8o51WIL7JavBj1IvHavSCE6ZiB4m2kRHCpa5alM4a+323xih131HaOZqD6RMxFWVJyk5ir5638WPnGvDy1pnBTssKDu99XB6R2xXBZ2XKxWATdLF3NtLvHUSvwlMufN7qmsDq+g6NeMMVuowBzmcVWLfQSbxh7Q+wV2cgBSt1bDpzfwhLne0WrzXmjwyhv1gTOq/xEwC4c3Ni5L3PpvHWRgPecqcAaXHzjTARB8+8gd9Re/+3wvaPXC3tGUpSUT8rH8wt6ufDpD3W4VJqE/xEBYPOPnKZWlE4hNmv+xi1+CMfmTaUObpJSd35a+Pwg2r24PiUae5nY1uIel8BUSFP2SfA/vEvt5coZZSAkAEaeGnPT5QPVMJjWO7lHbmWBAJLk1pBJzElmioMWxVXazdiVqe1x3iB8Gi04rvjjATLmGakHJMLqIfuq3foY9uDnkRGqB2ceIvfjJodjaMjgmUTcK+LfWMhuF+kxyG9GfRdHS5VKIfkNPX4CK343wJMqp7VQdE1gXDsXYesWetNlfL4xAxCilz0FE5iFaPtb4bmE2KSeJ9BlT8DKdxKSme0uWQFCzbXt9YYqbCRTykusdokc3L/ZMazfZtPlzRMkzXQnQLF+YvuIiVPDWITJhSRKQg/nJPq2sSvp3sxWp478xag1k2Feewg+qxRcxZloQqZMdnAJbZyRDhj1EuThCZT5lBgojmSX8gGiVwxw5LopYD9oo3KiNS3yBifXJ7RKkqZla2itqAlZCj++IFVbbi7nkg/mVpMwoqKStQGzgXbz8z5xrjNN2IKpaipLWKtRbbl5RIxKnmpWmWrunMwu2YdPvaDeOYETTskZiEnx56coh3sCu7tBREO9FHOO/mItNNdSVE3ZlXbmN+jRbfDNZmoJQUPeTa/J2s3X4CKiwTDJk+Z2aAXNlbBI3J9IuGmlBEtKE6IASPARpMByJLoFO4tj/MSsWx6UZhAlhBQSDZi+2m36x3quIjKQ+UXFrQexbh6VUp76cqv5hZX7xDRwbLICZkxa0jY26XaM86ZSQDLj1MnH2+kiezzvrmz1ggFIQnd395n5QG4rwoyVqUQShSnB5Fh6w7VGIyKZASpaZYAsn9hHCnx6ln9wTEKJ/KbP5GKCBu3LFdJBWEY89/vKiXX91tB4Fz9YbeAsHVMWmYpJEtJfMX7x2A+ph4GByHfsUf7R+kS1JypIQAGBYANtoG0hrOCvAxE16EB9zGCcf4+RIWUJlpmTBc6nLc2ck3tpAeX7Vl5mmSxlfVDO3mA8JBM0HOpJzOSSQWJe/nHVWedcgJa/J3f1MeAx3P5i7dRYW+Ilu0VcJksTJaiUqFiHHkf0gPxrQKn0U1ILqAzDyvGvA6XpiQGTnOX0Dt5weaB54J9zRRupXn2JSmAzf4icoJJ+v94bpExWdlH7b+0EMS4P7JaptKkEquZbsxfVP6Qsz5VWVKHYTATtl+sLvXrOSOP3k9ZOnXaQTzBHEFOU1Dgd0/qYsfgKlKKQE/nUT5aD5fGA2BcGTZveqRlS4OTUlvkIfeyCWSkMkMEhtBtpDWJZQvrzO01nqGw8TyMjbJHoTHhU2eZZmaR4qUFBiAR1AI+MdXvHaXTkm9vHrp6w0UrjkzmYAm8I0yiVGSHPK3yjIYpUmUReckeLD5mMheK/ZizWPUnVVSBeznS3lEBRKr5hz5R2xRaUuoqZCRf4vC+nijOruBKEA2K7kjzsN4ZZfXT+rvGBMfKFlTFbkx4Vl3cvEabi6R7ykG3Qc728/SJJIICkkFKtCIdXalnKmd+gM1jIxoxoacwJHqaBEwMtIU2j7eHKNZtGCGdTcsxvHmIYlLkh5igl9OZ8ALmBaeMZRZkzD1yt53aIbOiZxmC/qhaTRS5b5EBL6sGfx5x1841lTQtII5CxDHzjdo43sdoa47CaF+XnEHF8SFPIVMLltPE6fGJxEAeN6VS6NQSPdKVEDkDf4QsnM4QcHErysxFSlFSi61FybH7DxvVSSlAWSCFtsxB9Y64dgSp09MuzWJI0A+9oNcTUyUoyI7xSzltI89qo6oJkpUbFZyf2jFwRjap8haZpzLlEDNuRZn6s/oIYUwm+zqjUJcyaQwWQB1Ae46XbyhsnzMqVF/dBPPYtBu23uMiXaTd0hu7wLi2GU6VEGYE5rhPInn09BEWm4Vc3mJy9BcjpsIUJ2LAKKmUpSi6iefLTTWJdFxCgEFlMDcfdjEhqcHcBx6gNqKydpEsmmp0y0CWkMkbfepjcxBwrExOQSNi3jZ3ibFBYHGBK0xjiemPTNQgErIYcy3nyjjU1AQhS1GyQSfKKj4j4sVUKe4R+RIJuOZ8YJFawnbFXXCsfWWdM4wpkqYzUaMW006DrrE6mxKXNGaWpKh0LxRSp5CgFABxG2FYtOROBkkuFbeOhvpFHQYDgyRNWxblRiXw8eFWkRMKr+2lJWzHQjkYlFUS7yRNHIIzN1TQLnQXPzPweEKu4oVVLWEqKZYsALKOzkjbW0NPEb/AIWdl1yGKlwGp74ALWF9dbev6wRBdWJ8Sa2wh1XwYypSP5Ba1yIyCSyX90RkZ3UPqP8A9OPcaON6vLJu7OdOVy2sK6lJSLP3t9Nhs/XnGRkFfzYf3Mf6/aa0c1JdJdhrZ+u5vDLw/UpEhTFRCVsHAe7W10vGRkUaMYtP7ScclSf/AHElf8VQxfNboP6o3XiSAgr71gSzD+qMjI0rD8GM4rEmV1V4sJ00zF5iSS3QPteJwypBW5t/lB+vWPIyMm5cECDQoclm7zfCuKs84F1WISQQC41/m+MOCcTQT+b0H6x5GRo10oBt8TlR5M8OKo5K9B/VHhxVBGimu9h57xkZDHpQA8SgGDaeikylKVJK0FWqcoI8nVbWOCMMllSjMUpQP5AkAMdnzP8A2jIyJzUpOcRexfUNSK2WEhKUkAWAAAA+MdpZCydb2vHsZDumucYhY4iTXcCqROZK0s5bXfYhr6xGR7OKhZKkqkj/ALljZ/8A4zb1jIyHUoCJn6mpRZtxxH/h/haZJkAEoc3LKU2ws4ggjCZhOqfMn+mMjIBqUHiVjgACQOIOF502mXLSZbqS11KA2fRJ26RW8/2R1hV3ZlOGteZM/wDFGRkO0yKHI+sXcobBM1PsfrVqdUymYclzP/DE3C/ZXVS5r55BB/8AsmP4/wDtaxkZFNqLnZ4xFCtRtwI+YLwvNlIW5QSS/vK5f6IkHB5rZu5/vO//AGRkZEqaWvb2/Mr74zOgwSYoFKghlOD3juP9AivZ/soqJU9XZKk5CTlzLW4HVpR0eMjIatCKSAO8B0DAZkqb7Lq9Rf8AESPWZ/RHsZGQ0aarH6YkrzP/2Q=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66570" name="AutoShape 10" descr="data:image/jpeg;base64,/9j/4AAQSkZJRgABAQAAAQABAAD/2wCEAAkGBhQSERUUExMWFRUVGRwaGBcYGBkbHBwgHxgXFxgbHCAZHCYeHRojHBcYHy8gJCcpLCwsFx4xNTAqNSYrLCkBCQoKDgwOGg8PGi4kHyQsLCwwLCwsLSwsMC8sKiwsLC8sLSwsLCwsLC0sLCwsLCwsKSwsLCwsLCwsLCwsLCwsLP/AABEIAKYA5AMBIgACEQEDEQH/xAAcAAACAgMBAQAAAAAAAAAAAAAFBgQHAAIDAQj/xABCEAABAgQEAwUGBAQEBQUAAAABAhEAAwQhBRIxQQZRYRMicYGRBzKhscHwFELR4SNS0vEkYnKSFTRDgtMXM1Njsv/EABoBAAMBAQEBAAAAAAAAAAAAAAIDBAUBAAb/xAAwEQACAgEDBAEDAgUFAQAAAAABAgADEQQSIRMxQVEiYYGhMnEzkbHh8RQjQsHwBf/aAAwDAQACEQMRAD8AacBxpSqtAHul9etosEQscLcNiURMUllMwB26wzgR89pU6dQWdXJJY+Z7GR5mjRRhr27RGQPxNhapqAqWe+nS+vSAOG4ypJEtSlJVulQYj7+kOsR6mlSoOUBR6j6xj30Lc+7sTDBIxiI6hNnVRSHIHSxfmYepH8NCQToAHjnKSJaCcgHhZ/v6RyNaCGUm3jFFNXSXak4tTMxcxG4kK5dQsZlAHvJZ29HbURBwTEJxnKZXdCXKi/N+cPeM4fKqEEKsQ2VQsoeD7QmzuDZ6C6JkvKfzEqHW4A6c94js0pAMMggg8/aFRiIlqQsrfT5+fWG7DpncdrqJU3mw18BFfUeH08ogzpomMfdGlteZhppMYlzfcmAnTK94LQqteQG5MMozHnj+sKV2MplS1LUCAlyX6axU/EftBnTyQg5EOzwf9oeOlCZUo/8AUN76gDr4wvp4fkTUZSopTrYPfeG2WANmzOPEB0bG2vGZDw/jk5SLAJtsfOOyOK1JdclXee9x43BZ4BVHBKJQWe2UP5e787tEbDeGFEOioTrp3gYaK9N/EVsfzkh/1CYBEu3g7jhFZLuMsxPvjZ+Y6Fn9YPKxEbOYpz2e4XMkVRK1jvoZg92ILn4xZE1JzMFdYd1Bu4bIlNA3JlxzC6cRctbS/p+rxVOM8RzE1Cze61aE7W08vnD06gX56wicZUS5MwzAnNLWcwLaHcHlzfrE9o6jAePUJwAue0L4Pji557ySDuWPlAHH8XUFnVnZn6cn0tAum4o7Iu5IOwg7KkJrUjIxUwez5eb+ERLpzXZkrwYDWLZX8W+UsHhPGDMopS1O5DbbEh/Ronf8WvZvr89YC01OJMpEpOiUgfuepaN5SXIvGom0cQwAAARkyZjXFcunSCbqOid/npCv/wCpM1x/DSAT93iHjVGZs+atSvdUEhPQAEf/AKMAsYkokBL3B5dR1jP6u99uTCb4jIHEs7AOLEVByFkLZ2/vCrxbjJmzlIB7iCyU7E7kwtYBW5ZqFpcBKkt4O3pBXiamVLqVn+bvg+ID/GPPuPxMAEEbo88ATv8ACMWJStQs3Q/WMgH7PZ6uwm5i38Yt4dnKj2N2m4LWo+knLCPxVHgnh2cPyeINdNISXsNm+sL0yoJUL6GMyzXipgvcnxKRV8dxMciqOauscqdbS0kl7amF/GuNESiUpHaHxh+otUcN+ICqTyIyARqtbaAnwhCHtJWlyqUG/wBV/laGbA+KJVTZPdWPyKZ/LnE6sD2nuMybXTz7uxH1/aIMTKqm3Kune/aIq0gBypIHN/jzitWUL3ltZULOE5W28KfGXFJSexQWCfeb5fvDjkSpigpXzbUa8oRsWw6UupmCcGDg73BAbaJdXYuATyIDMcEg8xTpJ82espQCeZaJSu0lLCSlQJLhejH0cXgtSFMhWWSMqVfHziRxDPfLoTZ9213iJr82AKvBka1EL8m5kjGppqqeXMUl1I7pIZ3vfnAbDqU9moOej2g7wakTpM9B9xwB4s7j1EBsRRMpVFKkKKbspIcHkLaGCNdmMRodSosPaZKl9sgl3G3yOvhA1xJAUks2ofTUHbwiInHuySpnCVbasfTSBOH01TVTmly1KSdyCEDqSbOw2imnSuc57RFmoUAbeTHvhueO37RR7qQVa7NlHzfSN8e4mmXyzMge2UX9THes4f8Aw9KkJUCstnN7ltA0LVDhM6pzKKmS9x4cvveJtoDFmPAlBZkUKo5PMKYZxZUoUCs9tLJ71u8BzDbw8y1pmSwR3kLG7eYLwmUKpUpWRab8vveD/DlQ8paQCAmYWfqxPk/1hldgd8Y49zwyByczWbwXRKVmMpj0JA9BaCGH0UunR2cpASnp8SY6PHpWEhSlEAJDl/OKSxx3goqg5UAH9p6oMklRAHMxDl49TZsvbJzeMJk/iQ1Uw5iyH7qbs3WBfEGBrBCpadfyj0hW8lwrHE477V3Iu7EsHFcJzqEyWp0qZ2YgddfWE7idapSwhQBB9NfSB/DfFE6jmMQoo/Mg+luv6RZ8ymkTskwy0qcBSSQNCHEeGnw+4wFt6ykpwfIMTuFcJM9aVEAISxUdnF2Gxh2xHD5VQnKtwzsoajw9IxC8oZNk8hpHj/CKK0XnPf1CX4rt7yRw5w/2MpSRNCwVlQJF2ZIAPW0ZBnC0tLHiYyOnaIrorB3EM/RPnAullKWoAB76Q01NFLme8Hb1jeno0I90M8SD/wCfuv6jNkeo82HbgRV40xVVNKTLS5Uu3luXiuqvEXBASSwcw5e0OaRUSwTZrfX5iE+oqJbHMQ5Prt46QtubDkeYFpIXAMGVRmLSAlJuHPI8o7UFZNCgzpUkjKQLhtR1s8PFDSyihJSAQ1/HeB9VQgTLJubtqR6aQpdYGO0L2ibNMSNwaO0/GXpEzlggtcdWvptCHOmTZ6yVuRskOwgzPJ/4eCdpivO4vAHhvEiahUssAzwWoZyWI8CP37UUe53wakCZoIUoFLksW5a+pgvVIFbmyt28uxGy0l28H68oh43TiX30KDnVvT4xC4ImlVXNULgIY8jcE+bxzTZuzk8f9zzEVED2YNx2u7PKnIpKxsQR59Y0kyaipHZy5ZbdarDR/N4sozHLlIYbNHhmvZmi9NOi4HmDYpbI3cfmRMLwlFNITKRs5UeZ1f1iQG0ItHgBjx4c2COROjC/p7TjOwuQQ/ZpJ1Yga+kdpSUpslLAaAWj0HpGsJwAO8LIJziRcYozPlKQCx1STsRe/TaK4XiNRSLyTUqSebWPUEW+xFogx5OQFBlAEdQD844FQg7hAfc2CDzK9/FGZMAlpK1kWa9+pFhD1hdKZcoJUe8S6t79Dy0HlHaVKSn3QE+Ab5RvAKir2nlB7tMgXxdNKaGYxZ2HqQPrBUmImKUXbSVyyWzBvA7fFoMgeIWcAxDwmkToFcjt1P6+sGV1OUF7t93hHqFzKacZayQoc/n6RNqMWK5fvXOsJu0rMwPiJp1YVSMYIg+uxQzJ6joBp4RbHCR/wEkq1y210ct56xUeD4aupnCWgd5R7xFwkPqW6RdVNTply0Ski0tOX03i5wqFQJPpGZnexvM6LDx7L+PL9Y1cxiTeADDdkd5bGqWLCMiLhk0GWH2tHsCa+Z3Mqzt5sxYyqUX6nnDBQ8Q1FKpImK7WWdXuoc2PTlHWnw7skBI2GvPneB2NTkgAE97b6/KMSvUulgC9p01cEt3jHxbhIqpCZsvvKQMyW3G4+9xFXYhRAklrgWs5d9CItHgSrz06kv7imHmHjbF8App/eIKFnUp1/TlGw9ZDb1iMG5M4lZYBik0JWDlYmzAcoduGiJiGCAVFw+46vHtHwPJKv+YUrp3b9NPrDTQ4bKpk5ZabtzuYBKl3lxj7Qa+qo2v49zjVUUoyOwXuOu+/r8orvFcFn0qytCFKYHLMSkl+bgXixa5cqWM01WUta8CpPGdOlxmJ8QcvlYwT9JjyefMoKBk549Sv5EypqikdmpZ0NmA5aht4dcBwX8LLZV5i9W26aaCC1LiaFyyZUxKvBiQS48RpAfibFexlpAPfWbE66OYPC0ruWClJDFnbJH4/vJiqqWgsuYlPiRzjrLTnDpIUOaS8I8rCu1sQ76qIfreNvxKMNmZ5bqJspALWZ9H1tyhFWs3Nsbk+sTrttGccDyTzHUqtETEcQlyUgzFMVFgN4nzCCErSDlWAoO27FvL6wl8WHNUqcBkgAdLXijUWEgfWeBAUsOfUm4hxb2ac3YlSOeZj0sQxgrhmJS6hGeWXGhB1B6tCxhktUxPYlQIF+9fZomcNUKpVWMo7qwoKGxa4PjEdNoLbGPM4zHII7GMzco0WsJDkgDmbR2y6nxhYxCrE0FT7slL2ABNyN+bw3Uv0gPZ/pDx7h+nqUL9xaVdAb+kdIQ5U2YheYgoINi+vjDzQ1PbSkTCAHsptiCz+eserfPeAHDHHadEiMaFvHeL+zKkyUBeWxUdOrNrEak4vmqYsiY35QG8tfnBM4Cjjj3O7lGRmG8Y4ap6sATkBRAsp2UPA6wEley6nQffXk3TmB+LPDRR1ImozAFJ3SbEft1jqEmHq7Ffj2gtWjdxIeF4TJp0FMqWEvqRqep5xLj0COdRPTLSVLOVPM6Qps9zCAAGBOgEdUIflbnC1U8eywg5JSlgfm0tzF47YJxxTTiEkdmo/zaesNSwL44nNyMdu6O2FrGTlc8+kZHanQlu6LeIvYX1jI8XU8wdhiHR8TBSSSGIuLwqmoXPnvtcJHpf5w3o9ns8KutBF73+TCDnD/BEunVnUQte1gANducQ06UIxLDxF2tbYoT68zvw5hRp6ZtVK7x/TyDwHn1X8Yh3eHNSQ92eFbFMMWmdmSMyTsNusd1m9wCnMorUIm0eIPqp2UpublresMM2pTKlCer8qW6WGsCFYcpbEJNjuDaN+LqRSqBSU2c/DeA0yWVUsW4nRguT9IiY7xAqac6nI2GzbbfbQBVOXMuLBPI/d4mVmALAypUdXbQCJ2GcPtLUblQHlfWGB6q1yDJtttj4MD0GKzETUrQvKsctDyCuY2eG3iCoVVSJNQkd5JIXyBZm8IRKmQUTWLj9IsL2fpE3tZCx3CgKAvYg5XHS49IfcpIBWS02YsatvPE74OcssFRACr6/SE3GMSH4hQAzq0BO7tDTinA9WpX8KdLKH1BZQ6EeHLlBvAPZ4iXME2coLUm7AWdtSNfWJ9Ppum5d/P4jbw7r00H3hKTVDsZSCgjKgbG1oG8T8MLmBM2UklWUZgN+o1vE3iDjaVJ/h5Sst7o6aPfSFyb7T5oDiSMo2ChazXt9YeziwbQI5rEqG1zAMpMxE9DJWFOxTlVcPq3Rzd4sCjkhJzsAQGvryfxjpw/xaiqS+UoVsF/rvrrHStpimZmBOVQe/3qI9XUm4N5E9Wm35ZyMzlqG528IRwgy1FCtUlvvp+sPgWACGva7QOxPB5c66nd7KQcp+UFqKTZzmMYtjiBceSOzQX00GtujfesSp9Wqlw0flVM237xfyt8oIUGEJlBiVL/1sR0swjjxjQqn0asodUtWa2pa/yJET1aY1V/I/4gAHl/OO3eVusKmJUzJSHdjcnrBnhhIRLCyHD/L7fzgTVU6j7jALF9Nhe8SuFynKpClF3Jv8xyH6QV/NRiKSRbkx7wSqK5+cBpZQxdrnUPBItC/wjIV2i1/9NNg7sSf0b4wwgdIbpK8VYlatmdqFHfBZwLxWHHWPKn1KpY9xBypTpfd25P8AOLOpkO4H5gA/nFO41IUipmqILpmqPqrMD4GzQ3A3SbWMQgA4zC2H4X2clOdL9p9tEKrwdKOQTzv5QXwLHJM7uKJcDR9D0ED+JqpKVZE3B3PJ/nECNb1Sp4hWqgqDjsIx8NcZrppHZLBWUqLKIdxZrveMhOpVnLZOZt2Hi1/GMh7IcyA6qwHGZcEzjQIqBLWnulu8Py+I9LiGdJBD7RS1QSpRW7ued4sXgevK6fKVOUFvLUC8O0lxKEPziaJY9T6HtGUogfX4lJkAqmLCfE/KO1dV9nKWv+UO0VfOq+3mp7QklZ325BoXqNSFIVR+8cQAMmP1NxXSzCwmpva9nfk8S6qmSZSklgg6Hxb9WhLqaNCEg5Act2DX2vE3hfGyqcZC3yKDoB2bbwPI6NE1GqF52EcQWJrI3QZMo0yyZK0MR7qv5g+oI3baNqBIl5ixZnKiOmm0PFdQS5yckxDjY7jkxgNi3Cy1yeylTQP8yg5b6wmzRE5APBhbjuyPEp7EqNS5yl6B7E6RanAWBKkylTZgOZbMNCwL/GOuF+z6VLIXOWqaoMQ4AT/tAv8AGD9bUkABIs7aH7EaaA8D7TPrqIsNjd/EHISjNcun5cgY14kxH8LTLWPeVp4u1o7GnaWTZ31v4QH9oyFCiChcpUCT0uTB6kZXAlitkkyra7FlZtbuHN76OPB4JU8kLKZhACbd3m/P5wBqJTrLn7N/vxhkwOckqSxGRLBjq4tE94CV5WZ1JNjtnkSZiNb/AAkoSQgggpVoXAbb7MWDwtiAq6VKl3Ul0q/1DUxXXE9agrSAkKe/JufneGThOf2FGQVMZsxSvKw+hiWp+nVuMtyTqSoPjn6RjrqunkBRU6iB4+Vmc9IG4PxDRzlZBM7x0CreXjADFVflC3BGtjvd94WK6S2/UEbEQVWoaw5JnrnesZA4lvjDSFiyW8/r+sccQxempR/EUAVW163GsA+FuJlGjm9op1ytC9yCO6bl+kVxiIn1C1LUSXLJB2vtFPUNnB4xBtv6aBwMk+I5TZFJPmfwVdnmOn6ORE6i9mgKs5n2OuQXPm/yhDk8OzJZCiVJYC/WGn2fcRLXNNPMUVJI7pcWu2/jy3hKIAco2RF9YOwFq4J7R9pqOWgdmAEy2BF7kvr4wEx7i+npTlYEtonXzu0deNq9NLJK02UQyfG7fG/lFJ1VQpS8yiSTdz1ipQX4BwBGanUdAAKOZZ9B7Rxm/wCXVlDXcPHbGaCVXvOpyM7DOggOdbHd9NIA4Xw6VyElashKQzXPTeO+GrTSqU2ZUx+ejfY8Iz3tUthTyIaG0/xRwf5xJrcOVIml0lCh/MG6b6iJUuhnVS0lCSsnkLAWDk6D787nqZsudKQtUpJKg/eDt056xxlTsqSlKUpD/lDNZmt4RpqS2D5k50eMjPEi8PcCpkyEpXlUo95RY6kC2otGQw0SSUAqL+ugAH0+MZE5r5lPST1KvlKSlVw4F1Nv0iweDsM7KRmZjMOZtNrRDwjggIUFzlZm0SNOd+cMlVKJSwOXT+0cpq2Alu5ndpLZxwO0j43JK5EwDXKW9IqWdKLZi4I5dPrFkYlxtSyO6uaCdLX8bwsVdRS1Ss0maElRbKbAnpCLkOd6xh2WDpk8wfRYt2iezUu4a5G3WGWg4cabJmJU5CnLHUMdW0EBF8CVKvd7Njvm26AQ1YXhf4KUlJWZq9CTtbYbQdGlAbceJOpfO1x94WnL942szXbm/wBIjoTMWk94BJ/XZoyRI7vfJI2D28I2JCRew2HLnpGj24EHfg5EydNyIF7jn5RFE9QBUwv1J187RxmAG4JtzLmNyzEPZxpd2H7QxUxD2++8wS7ZVW/MD42++sSKinRUylSlAsQwNtW+YMRpaipSXuB8o3p5mVWpAc2Y+UDagcYMLJHMpribCplLN7OanL/KtrKHjo7bQKpK2dKUAgum7bxf+JSZM2WUTAlXJwFX38P3gZT8F0me0oAm7hvA/fWEglV2lcyOzTc7qzjMqnDcOn1k9KAMwcOoaJD3L89oc+O6L8NIkJlg5QMt3uepLbDXpFg0eGIkpyy5YSP8oAgXi2FJqELlTtFOU6sDsdekKZA4Bx28R1NBrDZOWYd5U5xNcmTlIBKrgm5HxiDNxBWTvaq0t4/flBzGeC6yQkpMszpYPvI1I8NXsPUxrgnA9RNUAJJl3uqY9h0FnPSPKiAZkFi3kivntDfCdOqbIqMo/IxbRxtfxiJT4YuWM602Be/j+0OeGmnoECQHWr85AdydSWduXrEbiDB/xif8PMCVC5SW5bRFYqk4U95pqhCDdyR4inxFjTycqd99og+zejXMrAoAkIdz4wSk+zOqmFpqwlI1I9bfZixOG+G5dJKyI31MUVVrUmxfMkWq260O4wBFT2tS1ZJRGgN/OKmmyyVN8o+g+JcD/FSFIe+x67Hyb5xSmMYOuTMCZoKTcBTMDyh9Pw4g65CSGE5ysdmS0gAu1rvBfCcaTOUpSgcwD/SFn8Ipi7eJ+9YPcKYJUTpjSgUy1BlkixFiRfe3lzjllFbA+4qvV3bgB2lncPIVMowf85IHRiIm0+GKU+wFon0FGmVLRKDshtOnPnCtxfxSpCjJkliPeVeznQdbeTdY4r9JMTWZ+MmNlOUS05StLjW4EexTUyfMUSc6j1zH6RkK6pkh1mP+Mu5Iaz6RXntF4uKFdghRH8xSduXidIf5c4Fw7ka+giiuLZilVE8m7KAb1b5QeMvtld7FamI7zhSYSalYSlTg6k7P4s7a+cOFLwoiWAASU6m936QD4ZATLBLOp2uAx535Qdl4gq6Cc2ewPL0iDVWWltqngRWloXaHYcn8RjocYUhQCO8n8w6c4YZsokBSSe8QbWLM0V3heLGlUrMlRc+6W8/7Q702JhFKqYe6E5mv97vFdFu1Mk5IjMZJU8fSdJi0ykvOm5RzJt+xtEE8bURLdqL26X+EVXXY+qpmqVOJyn3Qdtx8I5GctSe6EgNZJ3/SGlmzzJ3vRf08y6TTomIzSVBiB7psbjWIYkKClC+YfLeKz4e4pXTTE5R3XAWh2DPcpEWhi2IlNKqfLdRKLNduujw3rFFJMbVaLDjyIMxTiqTTLEvKZkwBiBoGfUmwvby0iFJ4/QbT6cpBVqk5uTWF3d4r5eOOfdJJuo9Sd47/AIOdMIMkK0u7tqL3iZnfOXOJKdSxz0+8tyllypiQtK8yVXCnHpfe4fygZX8Zygoy0LAy2zbk7wE4Qpezlz0KW6iCrKNi4Fg+8V3icpQmE7hR56v1gmY3nbu8RrXNXWHxH3FOOFSzmdR5F/HWCXCHtB7dYlzgEqVZCtieR6mKnmVqiCFurk5NomYHVFMxLB1OG01BBf5waUdNfZkL6594K9vUvKpqFyyUu77t8o51WIL7JavBj1IvHavSCE6ZiB4m2kRHCpa5alM4a+323xih131HaOZqD6RMxFWVJyk5ir5638WPnGvDy1pnBTssKDu99XB6R2xXBZ2XKxWATdLF3NtLvHUSvwlMufN7qmsDq+g6NeMMVuowBzmcVWLfQSbxh7Q+wV2cgBSt1bDpzfwhLne0WrzXmjwyhv1gTOq/xEwC4c3Ni5L3PpvHWRgPecqcAaXHzjTARB8+8gd9Re/+3wvaPXC3tGUpSUT8rH8wt6ufDpD3W4VJqE/xEBYPOPnKZWlE4hNmv+xi1+CMfmTaUObpJSd35a+Pwg2r24PiUae5nY1uIel8BUSFP2SfA/vEvt5coZZSAkAEaeGnPT5QPVMJjWO7lHbmWBAJLk1pBJzElmioMWxVXazdiVqe1x3iB8Gi04rvjjATLmGakHJMLqIfuq3foY9uDnkRGqB2ceIvfjJodjaMjgmUTcK+LfWMhuF+kxyG9GfRdHS5VKIfkNPX4CK343wJMqp7VQdE1gXDsXYesWetNlfL4xAxCilz0FE5iFaPtb4bmE2KSeJ9BlT8DKdxKSme0uWQFCzbXt9YYqbCRTykusdokc3L/ZMazfZtPlzRMkzXQnQLF+YvuIiVPDWITJhSRKQg/nJPq2sSvp3sxWp478xag1k2Feewg+qxRcxZloQqZMdnAJbZyRDhj1EuThCZT5lBgojmSX8gGiVwxw5LopYD9oo3KiNS3yBifXJ7RKkqZla2itqAlZCj++IFVbbi7nkg/mVpMwoqKStQGzgXbz8z5xrjNN2IKpaipLWKtRbbl5RIxKnmpWmWrunMwu2YdPvaDeOYETTskZiEnx56coh3sCu7tBREO9FHOO/mItNNdSVE3ZlXbmN+jRbfDNZmoJQUPeTa/J2s3X4CKiwTDJk+Z2aAXNlbBI3J9IuGmlBEtKE6IASPARpMByJLoFO4tj/MSsWx6UZhAlhBQSDZi+2m36x3quIjKQ+UXFrQexbh6VUp76cqv5hZX7xDRwbLICZkxa0jY26XaM86ZSQDLj1MnH2+kiezzvrmz1ggFIQnd395n5QG4rwoyVqUQShSnB5Fh6w7VGIyKZASpaZYAsn9hHCnx6ln9wTEKJ/KbP5GKCBu3LFdJBWEY89/vKiXX91tB4Fz9YbeAsHVMWmYpJEtJfMX7x2A+ph4GByHfsUf7R+kS1JypIQAGBYANtoG0hrOCvAxE16EB9zGCcf4+RIWUJlpmTBc6nLc2ck3tpAeX7Vl5mmSxlfVDO3mA8JBM0HOpJzOSSQWJe/nHVWedcgJa/J3f1MeAx3P5i7dRYW+Ilu0VcJksTJaiUqFiHHkf0gPxrQKn0U1ILqAzDyvGvA6XpiQGTnOX0Dt5weaB54J9zRRupXn2JSmAzf4icoJJ+v94bpExWdlH7b+0EMS4P7JaptKkEquZbsxfVP6Qsz5VWVKHYTATtl+sLvXrOSOP3k9ZOnXaQTzBHEFOU1Dgd0/qYsfgKlKKQE/nUT5aD5fGA2BcGTZveqRlS4OTUlvkIfeyCWSkMkMEhtBtpDWJZQvrzO01nqGw8TyMjbJHoTHhU2eZZmaR4qUFBiAR1AI+MdXvHaXTkm9vHrp6w0UrjkzmYAm8I0yiVGSHPK3yjIYpUmUReckeLD5mMheK/ZizWPUnVVSBeznS3lEBRKr5hz5R2xRaUuoqZCRf4vC+nijOruBKEA2K7kjzsN4ZZfXT+rvGBMfKFlTFbkx4Vl3cvEabi6R7ykG3Qc728/SJJIICkkFKtCIdXalnKmd+gM1jIxoxoacwJHqaBEwMtIU2j7eHKNZtGCGdTcsxvHmIYlLkh5igl9OZ8ALmBaeMZRZkzD1yt53aIbOiZxmC/qhaTRS5b5EBL6sGfx5x1841lTQtII5CxDHzjdo43sdoa47CaF+XnEHF8SFPIVMLltPE6fGJxEAeN6VS6NQSPdKVEDkDf4QsnM4QcHErysxFSlFSi61FybH7DxvVSSlAWSCFtsxB9Y64dgSp09MuzWJI0A+9oNcTUyUoyI7xSzltI89qo6oJkpUbFZyf2jFwRjap8haZpzLlEDNuRZn6s/oIYUwm+zqjUJcyaQwWQB1Ae46XbyhsnzMqVF/dBPPYtBu23uMiXaTd0hu7wLi2GU6VEGYE5rhPInn09BEWm4Vc3mJy9BcjpsIUJ2LAKKmUpSi6iefLTTWJdFxCgEFlMDcfdjEhqcHcBx6gNqKydpEsmmp0y0CWkMkbfepjcxBwrExOQSNi3jZ3ibFBYHGBK0xjiemPTNQgErIYcy3nyjjU1AQhS1GyQSfKKj4j4sVUKe4R+RIJuOZ8YJFawnbFXXCsfWWdM4wpkqYzUaMW006DrrE6mxKXNGaWpKh0LxRSp5CgFABxG2FYtOROBkkuFbeOhvpFHQYDgyRNWxblRiXw8eFWkRMKr+2lJWzHQjkYlFUS7yRNHIIzN1TQLnQXPzPweEKu4oVVLWEqKZYsALKOzkjbW0NPEb/AIWdl1yGKlwGp74ALWF9dbev6wRBdWJ8Sa2wh1XwYypSP5Ba1yIyCSyX90RkZ3UPqP8A9OPcaON6vLJu7OdOVy2sK6lJSLP3t9Nhs/XnGRkFfzYf3Mf6/aa0c1JdJdhrZ+u5vDLw/UpEhTFRCVsHAe7W10vGRkUaMYtP7ScclSf/AHElf8VQxfNboP6o3XiSAgr71gSzD+qMjI0rD8GM4rEmV1V4sJ00zF5iSS3QPteJwypBW5t/lB+vWPIyMm5cECDQoclm7zfCuKs84F1WISQQC41/m+MOCcTQT+b0H6x5GRo10oBt8TlR5M8OKo5K9B/VHhxVBGimu9h57xkZDHpQA8SgGDaeikylKVJK0FWqcoI8nVbWOCMMllSjMUpQP5AkAMdnzP8A2jIyJzUpOcRexfUNSK2WEhKUkAWAAAA+MdpZCydb2vHsZDumucYhY4iTXcCqROZK0s5bXfYhr6xGR7OKhZKkqkj/ALljZ/8A4zb1jIyHUoCJn6mpRZtxxH/h/haZJkAEoc3LKU2ws4ggjCZhOqfMn+mMjIBqUHiVjgACQOIOF502mXLSZbqS11KA2fRJ26RW8/2R1hV3ZlOGteZM/wDFGRkO0yKHI+sXcobBM1PsfrVqdUymYclzP/DE3C/ZXVS5r55BB/8AsmP4/wDtaxkZFNqLnZ4xFCtRtwI+YLwvNlIW5QSS/vK5f6IkHB5rZu5/vO//AGRkZEqaWvb2/Mr74zOgwSYoFKghlOD3juP9AivZ/soqJU9XZKk5CTlzLW4HVpR0eMjIatCKSAO8B0DAZkqb7Lq9Rf8AESPWZ/RHsZGQ0aarH6YkrzP/2Q=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66572" name="AutoShape 12" descr="data:image/jpeg;base64,/9j/4AAQSkZJRgABAQAAAQABAAD/2wCEAAkGBhQSERUUExMWFRUVGRwaGBcYGBkbHBwgHxgXFxgbHCAZHCYeHRojHBcYHy8gJCcpLCwsFx4xNTAqNSYrLCkBCQoKDgwOGg8PGi4kHyQsLCwwLCwsLSwsMC8sKiwsLC8sLSwsLCwsLC0sLCwsLCwsKSwsLCwsLCwsLCwsLCwsLP/AABEIAKYA5AMBIgACEQEDEQH/xAAcAAACAgMBAQAAAAAAAAAAAAAFBgQHAAIDAQj/xABCEAABAgQEAwUGBAQEBQUAAAABAhEAAwQhBRIxQQZRYRMicYGRBzKhscHwFELR4SNS0vEkYnKSFTRDgtMXM1Njsv/EABoBAAMBAQEBAAAAAAAAAAAAAAIDBAUBAAb/xAAwEQACAgEDBAEDAgUFAQAAAAABAgADEQQSIRMxQVEiYYGhMnEzkbHh8RQjQsHwBf/aAAwDAQACEQMRAD8AacBxpSqtAHul9etosEQscLcNiURMUllMwB26wzgR89pU6dQWdXJJY+Z7GR5mjRRhr27RGQPxNhapqAqWe+nS+vSAOG4ypJEtSlJVulQYj7+kOsR6mlSoOUBR6j6xj30Lc+7sTDBIxiI6hNnVRSHIHSxfmYepH8NCQToAHjnKSJaCcgHhZ/v6RyNaCGUm3jFFNXSXak4tTMxcxG4kK5dQsZlAHvJZ29HbURBwTEJxnKZXdCXKi/N+cPeM4fKqEEKsQ2VQsoeD7QmzuDZ6C6JkvKfzEqHW4A6c94js0pAMMggg8/aFRiIlqQsrfT5+fWG7DpncdrqJU3mw18BFfUeH08ogzpomMfdGlteZhppMYlzfcmAnTK94LQqteQG5MMozHnj+sKV2MplS1LUCAlyX6axU/EftBnTyQg5EOzwf9oeOlCZUo/8AUN76gDr4wvp4fkTUZSopTrYPfeG2WANmzOPEB0bG2vGZDw/jk5SLAJtsfOOyOK1JdclXee9x43BZ4BVHBKJQWe2UP5e787tEbDeGFEOioTrp3gYaK9N/EVsfzkh/1CYBEu3g7jhFZLuMsxPvjZ+Y6Fn9YPKxEbOYpz2e4XMkVRK1jvoZg92ILn4xZE1JzMFdYd1Bu4bIlNA3JlxzC6cRctbS/p+rxVOM8RzE1Cze61aE7W08vnD06gX56wicZUS5MwzAnNLWcwLaHcHlzfrE9o6jAePUJwAue0L4Pji557ySDuWPlAHH8XUFnVnZn6cn0tAum4o7Iu5IOwg7KkJrUjIxUwez5eb+ERLpzXZkrwYDWLZX8W+UsHhPGDMopS1O5DbbEh/Ronf8WvZvr89YC01OJMpEpOiUgfuepaN5SXIvGom0cQwAAARkyZjXFcunSCbqOid/npCv/wCpM1x/DSAT93iHjVGZs+atSvdUEhPQAEf/AKMAsYkokBL3B5dR1jP6u99uTCb4jIHEs7AOLEVByFkLZ2/vCrxbjJmzlIB7iCyU7E7kwtYBW5ZqFpcBKkt4O3pBXiamVLqVn+bvg+ID/GPPuPxMAEEbo88ATv8ACMWJStQs3Q/WMgH7PZ6uwm5i38Yt4dnKj2N2m4LWo+knLCPxVHgnh2cPyeINdNISXsNm+sL0yoJUL6GMyzXipgvcnxKRV8dxMciqOauscqdbS0kl7amF/GuNESiUpHaHxh+otUcN+ICqTyIyARqtbaAnwhCHtJWlyqUG/wBV/laGbA+KJVTZPdWPyKZ/LnE6sD2nuMybXTz7uxH1/aIMTKqm3Kune/aIq0gBypIHN/jzitWUL3ltZULOE5W28KfGXFJSexQWCfeb5fvDjkSpigpXzbUa8oRsWw6UupmCcGDg73BAbaJdXYuATyIDMcEg8xTpJ82espQCeZaJSu0lLCSlQJLhejH0cXgtSFMhWWSMqVfHziRxDPfLoTZ9213iJr82AKvBka1EL8m5kjGppqqeXMUl1I7pIZ3vfnAbDqU9moOej2g7wakTpM9B9xwB4s7j1EBsRRMpVFKkKKbspIcHkLaGCNdmMRodSosPaZKl9sgl3G3yOvhA1xJAUks2ofTUHbwiInHuySpnCVbasfTSBOH01TVTmly1KSdyCEDqSbOw2imnSuc57RFmoUAbeTHvhueO37RR7qQVa7NlHzfSN8e4mmXyzMge2UX9THes4f8Aw9KkJUCstnN7ltA0LVDhM6pzKKmS9x4cvveJtoDFmPAlBZkUKo5PMKYZxZUoUCs9tLJ71u8BzDbw8y1pmSwR3kLG7eYLwmUKpUpWRab8vveD/DlQ8paQCAmYWfqxPk/1hldgd8Y49zwyByczWbwXRKVmMpj0JA9BaCGH0UunR2cpASnp8SY6PHpWEhSlEAJDl/OKSxx3goqg5UAH9p6oMklRAHMxDl49TZsvbJzeMJk/iQ1Uw5iyH7qbs3WBfEGBrBCpadfyj0hW8lwrHE477V3Iu7EsHFcJzqEyWp0qZ2YgddfWE7idapSwhQBB9NfSB/DfFE6jmMQoo/Mg+luv6RZ8ymkTskwy0qcBSSQNCHEeGnw+4wFt6ykpwfIMTuFcJM9aVEAISxUdnF2Gxh2xHD5VQnKtwzsoajw9IxC8oZNk8hpHj/CKK0XnPf1CX4rt7yRw5w/2MpSRNCwVlQJF2ZIAPW0ZBnC0tLHiYyOnaIrorB3EM/RPnAullKWoAB76Q01NFLme8Hb1jeno0I90M8SD/wCfuv6jNkeo82HbgRV40xVVNKTLS5Uu3luXiuqvEXBASSwcw5e0OaRUSwTZrfX5iE+oqJbHMQ5Prt46QtubDkeYFpIXAMGVRmLSAlJuHPI8o7UFZNCgzpUkjKQLhtR1s8PFDSyihJSAQ1/HeB9VQgTLJubtqR6aQpdYGO0L2ibNMSNwaO0/GXpEzlggtcdWvptCHOmTZ6yVuRskOwgzPJ/4eCdpivO4vAHhvEiahUssAzwWoZyWI8CP37UUe53wakCZoIUoFLksW5a+pgvVIFbmyt28uxGy0l28H68oh43TiX30KDnVvT4xC4ImlVXNULgIY8jcE+bxzTZuzk8f9zzEVED2YNx2u7PKnIpKxsQR59Y0kyaipHZy5ZbdarDR/N4sozHLlIYbNHhmvZmi9NOi4HmDYpbI3cfmRMLwlFNITKRs5UeZ1f1iQG0ItHgBjx4c2COROjC/p7TjOwuQQ/ZpJ1Yga+kdpSUpslLAaAWj0HpGsJwAO8LIJziRcYozPlKQCx1STsRe/TaK4XiNRSLyTUqSebWPUEW+xFogx5OQFBlAEdQD844FQg7hAfc2CDzK9/FGZMAlpK1kWa9+pFhD1hdKZcoJUe8S6t79Dy0HlHaVKSn3QE+Ab5RvAKir2nlB7tMgXxdNKaGYxZ2HqQPrBUmImKUXbSVyyWzBvA7fFoMgeIWcAxDwmkToFcjt1P6+sGV1OUF7t93hHqFzKacZayQoc/n6RNqMWK5fvXOsJu0rMwPiJp1YVSMYIg+uxQzJ6joBp4RbHCR/wEkq1y210ct56xUeD4aupnCWgd5R7xFwkPqW6RdVNTply0Ski0tOX03i5wqFQJPpGZnexvM6LDx7L+PL9Y1cxiTeADDdkd5bGqWLCMiLhk0GWH2tHsCa+Z3Mqzt5sxYyqUX6nnDBQ8Q1FKpImK7WWdXuoc2PTlHWnw7skBI2GvPneB2NTkgAE97b6/KMSvUulgC9p01cEt3jHxbhIqpCZsvvKQMyW3G4+9xFXYhRAklrgWs5d9CItHgSrz06kv7imHmHjbF8App/eIKFnUp1/TlGw9ZDb1iMG5M4lZYBik0JWDlYmzAcoduGiJiGCAVFw+46vHtHwPJKv+YUrp3b9NPrDTQ4bKpk5ZabtzuYBKl3lxj7Qa+qo2v49zjVUUoyOwXuOu+/r8orvFcFn0qytCFKYHLMSkl+bgXixa5cqWM01WUta8CpPGdOlxmJ8QcvlYwT9JjyefMoKBk549Sv5EypqikdmpZ0NmA5aht4dcBwX8LLZV5i9W26aaCC1LiaFyyZUxKvBiQS48RpAfibFexlpAPfWbE66OYPC0ruWClJDFnbJH4/vJiqqWgsuYlPiRzjrLTnDpIUOaS8I8rCu1sQ76qIfreNvxKMNmZ5bqJspALWZ9H1tyhFWs3Nsbk+sTrttGccDyTzHUqtETEcQlyUgzFMVFgN4nzCCErSDlWAoO27FvL6wl8WHNUqcBkgAdLXijUWEgfWeBAUsOfUm4hxb2ac3YlSOeZj0sQxgrhmJS6hGeWXGhB1B6tCxhktUxPYlQIF+9fZomcNUKpVWMo7qwoKGxa4PjEdNoLbGPM4zHII7GMzco0WsJDkgDmbR2y6nxhYxCrE0FT7slL2ABNyN+bw3Uv0gPZ/pDx7h+nqUL9xaVdAb+kdIQ5U2YheYgoINi+vjDzQ1PbSkTCAHsptiCz+eserfPeAHDHHadEiMaFvHeL+zKkyUBeWxUdOrNrEak4vmqYsiY35QG8tfnBM4Cjjj3O7lGRmG8Y4ap6sATkBRAsp2UPA6wEley6nQffXk3TmB+LPDRR1ImozAFJ3SbEft1jqEmHq7Ffj2gtWjdxIeF4TJp0FMqWEvqRqep5xLj0COdRPTLSVLOVPM6Qps9zCAAGBOgEdUIflbnC1U8eywg5JSlgfm0tzF47YJxxTTiEkdmo/zaesNSwL44nNyMdu6O2FrGTlc8+kZHanQlu6LeIvYX1jI8XU8wdhiHR8TBSSSGIuLwqmoXPnvtcJHpf5w3o9ns8KutBF73+TCDnD/BEunVnUQte1gANducQ06UIxLDxF2tbYoT68zvw5hRp6ZtVK7x/TyDwHn1X8Yh3eHNSQ92eFbFMMWmdmSMyTsNusd1m9wCnMorUIm0eIPqp2UpublresMM2pTKlCer8qW6WGsCFYcpbEJNjuDaN+LqRSqBSU2c/DeA0yWVUsW4nRguT9IiY7xAqac6nI2GzbbfbQBVOXMuLBPI/d4mVmALAypUdXbQCJ2GcPtLUblQHlfWGB6q1yDJtttj4MD0GKzETUrQvKsctDyCuY2eG3iCoVVSJNQkd5JIXyBZm8IRKmQUTWLj9IsL2fpE3tZCx3CgKAvYg5XHS49IfcpIBWS02YsatvPE74OcssFRACr6/SE3GMSH4hQAzq0BO7tDTinA9WpX8KdLKH1BZQ6EeHLlBvAPZ4iXME2coLUm7AWdtSNfWJ9Ppum5d/P4jbw7r00H3hKTVDsZSCgjKgbG1oG8T8MLmBM2UklWUZgN+o1vE3iDjaVJ/h5Sst7o6aPfSFyb7T5oDiSMo2ChazXt9YeziwbQI5rEqG1zAMpMxE9DJWFOxTlVcPq3Rzd4sCjkhJzsAQGvryfxjpw/xaiqS+UoVsF/rvrrHStpimZmBOVQe/3qI9XUm4N5E9Wm35ZyMzlqG528IRwgy1FCtUlvvp+sPgWACGva7QOxPB5c66nd7KQcp+UFqKTZzmMYtjiBceSOzQX00GtujfesSp9Wqlw0flVM237xfyt8oIUGEJlBiVL/1sR0swjjxjQqn0asodUtWa2pa/yJET1aY1V/I/4gAHl/OO3eVusKmJUzJSHdjcnrBnhhIRLCyHD/L7fzgTVU6j7jALF9Nhe8SuFynKpClF3Jv8xyH6QV/NRiKSRbkx7wSqK5+cBpZQxdrnUPBItC/wjIV2i1/9NNg7sSf0b4wwgdIbpK8VYlatmdqFHfBZwLxWHHWPKn1KpY9xBypTpfd25P8AOLOpkO4H5gA/nFO41IUipmqILpmqPqrMD4GzQ3A3SbWMQgA4zC2H4X2clOdL9p9tEKrwdKOQTzv5QXwLHJM7uKJcDR9D0ED+JqpKVZE3B3PJ/nECNb1Sp4hWqgqDjsIx8NcZrppHZLBWUqLKIdxZrveMhOpVnLZOZt2Hi1/GMh7IcyA6qwHGZcEzjQIqBLWnulu8Py+I9LiGdJBD7RS1QSpRW7ued4sXgevK6fKVOUFvLUC8O0lxKEPziaJY9T6HtGUogfX4lJkAqmLCfE/KO1dV9nKWv+UO0VfOq+3mp7QklZ325BoXqNSFIVR+8cQAMmP1NxXSzCwmpva9nfk8S6qmSZSklgg6Hxb9WhLqaNCEg5Act2DX2vE3hfGyqcZC3yKDoB2bbwPI6NE1GqF52EcQWJrI3QZMo0yyZK0MR7qv5g+oI3baNqBIl5ixZnKiOmm0PFdQS5yckxDjY7jkxgNi3Cy1yeylTQP8yg5b6wmzRE5APBhbjuyPEp7EqNS5yl6B7E6RanAWBKkylTZgOZbMNCwL/GOuF+z6VLIXOWqaoMQ4AT/tAv8AGD9bUkABIs7aH7EaaA8D7TPrqIsNjd/EHISjNcun5cgY14kxH8LTLWPeVp4u1o7GnaWTZ31v4QH9oyFCiChcpUCT0uTB6kZXAlitkkyra7FlZtbuHN76OPB4JU8kLKZhACbd3m/P5wBqJTrLn7N/vxhkwOckqSxGRLBjq4tE94CV5WZ1JNjtnkSZiNb/AAkoSQgggpVoXAbb7MWDwtiAq6VKl3Ul0q/1DUxXXE9agrSAkKe/JufneGThOf2FGQVMZsxSvKw+hiWp+nVuMtyTqSoPjn6RjrqunkBRU6iB4+Vmc9IG4PxDRzlZBM7x0CreXjADFVflC3BGtjvd94WK6S2/UEbEQVWoaw5JnrnesZA4lvjDSFiyW8/r+sccQxempR/EUAVW163GsA+FuJlGjm9op1ytC9yCO6bl+kVxiIn1C1LUSXLJB2vtFPUNnB4xBtv6aBwMk+I5TZFJPmfwVdnmOn6ORE6i9mgKs5n2OuQXPm/yhDk8OzJZCiVJYC/WGn2fcRLXNNPMUVJI7pcWu2/jy3hKIAco2RF9YOwFq4J7R9pqOWgdmAEy2BF7kvr4wEx7i+npTlYEtonXzu0deNq9NLJK02UQyfG7fG/lFJ1VQpS8yiSTdz1ipQX4BwBGanUdAAKOZZ9B7Rxm/wCXVlDXcPHbGaCVXvOpyM7DOggOdbHd9NIA4Xw6VyElashKQzXPTeO+GrTSqU2ZUx+ejfY8Iz3tUthTyIaG0/xRwf5xJrcOVIml0lCh/MG6b6iJUuhnVS0lCSsnkLAWDk6D787nqZsudKQtUpJKg/eDt056xxlTsqSlKUpD/lDNZmt4RpqS2D5k50eMjPEi8PcCpkyEpXlUo95RY6kC2otGQw0SSUAqL+ugAH0+MZE5r5lPST1KvlKSlVw4F1Nv0iweDsM7KRmZjMOZtNrRDwjggIUFzlZm0SNOd+cMlVKJSwOXT+0cpq2Alu5ndpLZxwO0j43JK5EwDXKW9IqWdKLZi4I5dPrFkYlxtSyO6uaCdLX8bwsVdRS1Ss0maElRbKbAnpCLkOd6xh2WDpk8wfRYt2iezUu4a5G3WGWg4cabJmJU5CnLHUMdW0EBF8CVKvd7Njvm26AQ1YXhf4KUlJWZq9CTtbYbQdGlAbceJOpfO1x94WnL942szXbm/wBIjoTMWk94BJ/XZoyRI7vfJI2D28I2JCRew2HLnpGj24EHfg5EydNyIF7jn5RFE9QBUwv1J187RxmAG4JtzLmNyzEPZxpd2H7QxUxD2++8wS7ZVW/MD42++sSKinRUylSlAsQwNtW+YMRpaipSXuB8o3p5mVWpAc2Y+UDagcYMLJHMpribCplLN7OanL/KtrKHjo7bQKpK2dKUAgum7bxf+JSZM2WUTAlXJwFX38P3gZT8F0me0oAm7hvA/fWEglV2lcyOzTc7qzjMqnDcOn1k9KAMwcOoaJD3L89oc+O6L8NIkJlg5QMt3uepLbDXpFg0eGIkpyy5YSP8oAgXi2FJqELlTtFOU6sDsdekKZA4Bx28R1NBrDZOWYd5U5xNcmTlIBKrgm5HxiDNxBWTvaq0t4/flBzGeC6yQkpMszpYPvI1I8NXsPUxrgnA9RNUAJJl3uqY9h0FnPSPKiAZkFi3kivntDfCdOqbIqMo/IxbRxtfxiJT4YuWM602Be/j+0OeGmnoECQHWr85AdydSWduXrEbiDB/xif8PMCVC5SW5bRFYqk4U95pqhCDdyR4inxFjTycqd99og+zejXMrAoAkIdz4wSk+zOqmFpqwlI1I9bfZixOG+G5dJKyI31MUVVrUmxfMkWq260O4wBFT2tS1ZJRGgN/OKmmyyVN8o+g+JcD/FSFIe+x67Hyb5xSmMYOuTMCZoKTcBTMDyh9Pw4g65CSGE5ysdmS0gAu1rvBfCcaTOUpSgcwD/SFn8Ipi7eJ+9YPcKYJUTpjSgUy1BlkixFiRfe3lzjllFbA+4qvV3bgB2lncPIVMowf85IHRiIm0+GKU+wFon0FGmVLRKDshtOnPnCtxfxSpCjJkliPeVeznQdbeTdY4r9JMTWZ+MmNlOUS05StLjW4EexTUyfMUSc6j1zH6RkK6pkh1mP+Mu5Iaz6RXntF4uKFdghRH8xSduXidIf5c4Fw7ka+giiuLZilVE8m7KAb1b5QeMvtld7FamI7zhSYSalYSlTg6k7P4s7a+cOFLwoiWAASU6m936QD4ZATLBLOp2uAx535Qdl4gq6Cc2ewPL0iDVWWltqngRWloXaHYcn8RjocYUhQCO8n8w6c4YZsokBSSe8QbWLM0V3heLGlUrMlRc+6W8/7Q702JhFKqYe6E5mv97vFdFu1Mk5IjMZJU8fSdJi0ykvOm5RzJt+xtEE8bURLdqL26X+EVXXY+qpmqVOJyn3Qdtx8I5GctSe6EgNZJ3/SGlmzzJ3vRf08y6TTomIzSVBiB7psbjWIYkKClC+YfLeKz4e4pXTTE5R3XAWh2DPcpEWhi2IlNKqfLdRKLNduujw3rFFJMbVaLDjyIMxTiqTTLEvKZkwBiBoGfUmwvby0iFJ4/QbT6cpBVqk5uTWF3d4r5eOOfdJJuo9Sd47/AIOdMIMkK0u7tqL3iZnfOXOJKdSxz0+8tyllypiQtK8yVXCnHpfe4fygZX8Zygoy0LAy2zbk7wE4Qpezlz0KW6iCrKNi4Fg+8V3icpQmE7hR56v1gmY3nbu8RrXNXWHxH3FOOFSzmdR5F/HWCXCHtB7dYlzgEqVZCtieR6mKnmVqiCFurk5NomYHVFMxLB1OG01BBf5waUdNfZkL6594K9vUvKpqFyyUu77t8o51WIL7JavBj1IvHavSCE6ZiB4m2kRHCpa5alM4a+323xih131HaOZqD6RMxFWVJyk5ir5638WPnGvDy1pnBTssKDu99XB6R2xXBZ2XKxWATdLF3NtLvHUSvwlMufN7qmsDq+g6NeMMVuowBzmcVWLfQSbxh7Q+wV2cgBSt1bDpzfwhLne0WrzXmjwyhv1gTOq/xEwC4c3Ni5L3PpvHWRgPecqcAaXHzjTARB8+8gd9Re/+3wvaPXC3tGUpSUT8rH8wt6ufDpD3W4VJqE/xEBYPOPnKZWlE4hNmv+xi1+CMfmTaUObpJSd35a+Pwg2r24PiUae5nY1uIel8BUSFP2SfA/vEvt5coZZSAkAEaeGnPT5QPVMJjWO7lHbmWBAJLk1pBJzElmioMWxVXazdiVqe1x3iB8Gi04rvjjATLmGakHJMLqIfuq3foY9uDnkRGqB2ceIvfjJodjaMjgmUTcK+LfWMhuF+kxyG9GfRdHS5VKIfkNPX4CK343wJMqp7VQdE1gXDsXYesWetNlfL4xAxCilz0FE5iFaPtb4bmE2KSeJ9BlT8DKdxKSme0uWQFCzbXt9YYqbCRTykusdokc3L/ZMazfZtPlzRMkzXQnQLF+YvuIiVPDWITJhSRKQg/nJPq2sSvp3sxWp478xag1k2Feewg+qxRcxZloQqZMdnAJbZyRDhj1EuThCZT5lBgojmSX8gGiVwxw5LopYD9oo3KiNS3yBifXJ7RKkqZla2itqAlZCj++IFVbbi7nkg/mVpMwoqKStQGzgXbz8z5xrjNN2IKpaipLWKtRbbl5RIxKnmpWmWrunMwu2YdPvaDeOYETTskZiEnx56coh3sCu7tBREO9FHOO/mItNNdSVE3ZlXbmN+jRbfDNZmoJQUPeTa/J2s3X4CKiwTDJk+Z2aAXNlbBI3J9IuGmlBEtKE6IASPARpMByJLoFO4tj/MSsWx6UZhAlhBQSDZi+2m36x3quIjKQ+UXFrQexbh6VUp76cqv5hZX7xDRwbLICZkxa0jY26XaM86ZSQDLj1MnH2+kiezzvrmz1ggFIQnd395n5QG4rwoyVqUQShSnB5Fh6w7VGIyKZASpaZYAsn9hHCnx6ln9wTEKJ/KbP5GKCBu3LFdJBWEY89/vKiXX91tB4Fz9YbeAsHVMWmYpJEtJfMX7x2A+ph4GByHfsUf7R+kS1JypIQAGBYANtoG0hrOCvAxE16EB9zGCcf4+RIWUJlpmTBc6nLc2ck3tpAeX7Vl5mmSxlfVDO3mA8JBM0HOpJzOSSQWJe/nHVWedcgJa/J3f1MeAx3P5i7dRYW+Ilu0VcJksTJaiUqFiHHkf0gPxrQKn0U1ILqAzDyvGvA6XpiQGTnOX0Dt5weaB54J9zRRupXn2JSmAzf4icoJJ+v94bpExWdlH7b+0EMS4P7JaptKkEquZbsxfVP6Qsz5VWVKHYTATtl+sLvXrOSOP3k9ZOnXaQTzBHEFOU1Dgd0/qYsfgKlKKQE/nUT5aD5fGA2BcGTZveqRlS4OTUlvkIfeyCWSkMkMEhtBtpDWJZQvrzO01nqGw8TyMjbJHoTHhU2eZZmaR4qUFBiAR1AI+MdXvHaXTkm9vHrp6w0UrjkzmYAm8I0yiVGSHPK3yjIYpUmUReckeLD5mMheK/ZizWPUnVVSBeznS3lEBRKr5hz5R2xRaUuoqZCRf4vC+nijOruBKEA2K7kjzsN4ZZfXT+rvGBMfKFlTFbkx4Vl3cvEabi6R7ykG3Qc728/SJJIICkkFKtCIdXalnKmd+gM1jIxoxoacwJHqaBEwMtIU2j7eHKNZtGCGdTcsxvHmIYlLkh5igl9OZ8ALmBaeMZRZkzD1yt53aIbOiZxmC/qhaTRS5b5EBL6sGfx5x1841lTQtII5CxDHzjdo43sdoa47CaF+XnEHF8SFPIVMLltPE6fGJxEAeN6VS6NQSPdKVEDkDf4QsnM4QcHErysxFSlFSi61FybH7DxvVSSlAWSCFtsxB9Y64dgSp09MuzWJI0A+9oNcTUyUoyI7xSzltI89qo6oJkpUbFZyf2jFwRjap8haZpzLlEDNuRZn6s/oIYUwm+zqjUJcyaQwWQB1Ae46XbyhsnzMqVF/dBPPYtBu23uMiXaTd0hu7wLi2GU6VEGYE5rhPInn09BEWm4Vc3mJy9BcjpsIUJ2LAKKmUpSi6iefLTTWJdFxCgEFlMDcfdjEhqcHcBx6gNqKydpEsmmp0y0CWkMkbfepjcxBwrExOQSNi3jZ3ibFBYHGBK0xjiemPTNQgErIYcy3nyjjU1AQhS1GyQSfKKj4j4sVUKe4R+RIJuOZ8YJFawnbFXXCsfWWdM4wpkqYzUaMW006DrrE6mxKXNGaWpKh0LxRSp5CgFABxG2FYtOROBkkuFbeOhvpFHQYDgyRNWxblRiXw8eFWkRMKr+2lJWzHQjkYlFUS7yRNHIIzN1TQLnQXPzPweEKu4oVVLWEqKZYsALKOzkjbW0NPEb/AIWdl1yGKlwGp74ALWF9dbev6wRBdWJ8Sa2wh1XwYypSP5Ba1yIyCSyX90RkZ3UPqP8A9OPcaON6vLJu7OdOVy2sK6lJSLP3t9Nhs/XnGRkFfzYf3Mf6/aa0c1JdJdhrZ+u5vDLw/UpEhTFRCVsHAe7W10vGRkUaMYtP7ScclSf/AHElf8VQxfNboP6o3XiSAgr71gSzD+qMjI0rD8GM4rEmV1V4sJ00zF5iSS3QPteJwypBW5t/lB+vWPIyMm5cECDQoclm7zfCuKs84F1WISQQC41/m+MOCcTQT+b0H6x5GRo10oBt8TlR5M8OKo5K9B/VHhxVBGimu9h57xkZDHpQA8SgGDaeikylKVJK0FWqcoI8nVbWOCMMllSjMUpQP5AkAMdnzP8A2jIyJzUpOcRexfUNSK2WEhKUkAWAAAA+MdpZCydb2vHsZDumucYhY4iTXcCqROZK0s5bXfYhr6xGR7OKhZKkqkj/ALljZ/8A4zb1jIyHUoCJn6mpRZtxxH/h/haZJkAEoc3LKU2ws4ggjCZhOqfMn+mMjIBqUHiVjgACQOIOF502mXLSZbqS11KA2fRJ26RW8/2R1hV3ZlOGteZM/wDFGRkO0yKHI+sXcobBM1PsfrVqdUymYclzP/DE3C/ZXVS5r55BB/8AsmP4/wDtaxkZFNqLnZ4xFCtRtwI+YLwvNlIW5QSS/vK5f6IkHB5rZu5/vO//AGRkZEqaWvb2/Mr74zOgwSYoFKghlOD3juP9AivZ/soqJU9XZKk5CTlzLW4HVpR0eMjIatCKSAO8B0DAZkqb7Lq9Rf8AESPWZ/RHsZGQ0aarH6YkrzP/2Q=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66574" name="AutoShape 14" descr="data:image/jpeg;base64,/9j/4AAQSkZJRgABAQAAAQABAAD/2wCEAAkGBhQSERUUExMWFRUVGRwaGBcYGBkbHBwgHxgXFxgbHCAZHCYeHRojHBcYHy8gJCcpLCwsFx4xNTAqNSYrLCkBCQoKDgwOGg8PGi4kHyQsLCwwLCwsLSwsMC8sKiwsLC8sLSwsLCwsLC0sLCwsLCwsKSwsLCwsLCwsLCwsLCwsLP/AABEIAKYA5AMBIgACEQEDEQH/xAAcAAACAgMBAQAAAAAAAAAAAAAFBgQHAAIDAQj/xABCEAABAgQEAwUGBAQEBQUAAAABAhEAAwQhBRIxQQZRYRMicYGRBzKhscHwFELR4SNS0vEkYnKSFTRDgtMXM1Njsv/EABoBAAMBAQEBAAAAAAAAAAAAAAIDBAUBAAb/xAAwEQACAgEDBAEDAgUFAQAAAAABAgADEQQSIRMxQVEiYYGhMnEzkbHh8RQjQsHwBf/aAAwDAQACEQMRAD8AacBxpSqtAHul9etosEQscLcNiURMUllMwB26wzgR89pU6dQWdXJJY+Z7GR5mjRRhr27RGQPxNhapqAqWe+nS+vSAOG4ypJEtSlJVulQYj7+kOsR6mlSoOUBR6j6xj30Lc+7sTDBIxiI6hNnVRSHIHSxfmYepH8NCQToAHjnKSJaCcgHhZ/v6RyNaCGUm3jFFNXSXak4tTMxcxG4kK5dQsZlAHvJZ29HbURBwTEJxnKZXdCXKi/N+cPeM4fKqEEKsQ2VQsoeD7QmzuDZ6C6JkvKfzEqHW4A6c94js0pAMMggg8/aFRiIlqQsrfT5+fWG7DpncdrqJU3mw18BFfUeH08ogzpomMfdGlteZhppMYlzfcmAnTK94LQqteQG5MMozHnj+sKV2MplS1LUCAlyX6axU/EftBnTyQg5EOzwf9oeOlCZUo/8AUN76gDr4wvp4fkTUZSopTrYPfeG2WANmzOPEB0bG2vGZDw/jk5SLAJtsfOOyOK1JdclXee9x43BZ4BVHBKJQWe2UP5e787tEbDeGFEOioTrp3gYaK9N/EVsfzkh/1CYBEu3g7jhFZLuMsxPvjZ+Y6Fn9YPKxEbOYpz2e4XMkVRK1jvoZg92ILn4xZE1JzMFdYd1Bu4bIlNA3JlxzC6cRctbS/p+rxVOM8RzE1Cze61aE7W08vnD06gX56wicZUS5MwzAnNLWcwLaHcHlzfrE9o6jAePUJwAue0L4Pji557ySDuWPlAHH8XUFnVnZn6cn0tAum4o7Iu5IOwg7KkJrUjIxUwez5eb+ERLpzXZkrwYDWLZX8W+UsHhPGDMopS1O5DbbEh/Ronf8WvZvr89YC01OJMpEpOiUgfuepaN5SXIvGom0cQwAAARkyZjXFcunSCbqOid/npCv/wCpM1x/DSAT93iHjVGZs+atSvdUEhPQAEf/AKMAsYkokBL3B5dR1jP6u99uTCb4jIHEs7AOLEVByFkLZ2/vCrxbjJmzlIB7iCyU7E7kwtYBW5ZqFpcBKkt4O3pBXiamVLqVn+bvg+ID/GPPuPxMAEEbo88ATv8ACMWJStQs3Q/WMgH7PZ6uwm5i38Yt4dnKj2N2m4LWo+knLCPxVHgnh2cPyeINdNISXsNm+sL0yoJUL6GMyzXipgvcnxKRV8dxMciqOauscqdbS0kl7amF/GuNESiUpHaHxh+otUcN+ICqTyIyARqtbaAnwhCHtJWlyqUG/wBV/laGbA+KJVTZPdWPyKZ/LnE6sD2nuMybXTz7uxH1/aIMTKqm3Kune/aIq0gBypIHN/jzitWUL3ltZULOE5W28KfGXFJSexQWCfeb5fvDjkSpigpXzbUa8oRsWw6UupmCcGDg73BAbaJdXYuATyIDMcEg8xTpJ82espQCeZaJSu0lLCSlQJLhejH0cXgtSFMhWWSMqVfHziRxDPfLoTZ9213iJr82AKvBka1EL8m5kjGppqqeXMUl1I7pIZ3vfnAbDqU9moOej2g7wakTpM9B9xwB4s7j1EBsRRMpVFKkKKbspIcHkLaGCNdmMRodSosPaZKl9sgl3G3yOvhA1xJAUks2ofTUHbwiInHuySpnCVbasfTSBOH01TVTmly1KSdyCEDqSbOw2imnSuc57RFmoUAbeTHvhueO37RR7qQVa7NlHzfSN8e4mmXyzMge2UX9THes4f8Aw9KkJUCstnN7ltA0LVDhM6pzKKmS9x4cvveJtoDFmPAlBZkUKo5PMKYZxZUoUCs9tLJ71u8BzDbw8y1pmSwR3kLG7eYLwmUKpUpWRab8vveD/DlQ8paQCAmYWfqxPk/1hldgd8Y49zwyByczWbwXRKVmMpj0JA9BaCGH0UunR2cpASnp8SY6PHpWEhSlEAJDl/OKSxx3goqg5UAH9p6oMklRAHMxDl49TZsvbJzeMJk/iQ1Uw5iyH7qbs3WBfEGBrBCpadfyj0hW8lwrHE477V3Iu7EsHFcJzqEyWp0qZ2YgddfWE7idapSwhQBB9NfSB/DfFE6jmMQoo/Mg+luv6RZ8ymkTskwy0qcBSSQNCHEeGnw+4wFt6ykpwfIMTuFcJM9aVEAISxUdnF2Gxh2xHD5VQnKtwzsoajw9IxC8oZNk8hpHj/CKK0XnPf1CX4rt7yRw5w/2MpSRNCwVlQJF2ZIAPW0ZBnC0tLHiYyOnaIrorB3EM/RPnAullKWoAB76Q01NFLme8Hb1jeno0I90M8SD/wCfuv6jNkeo82HbgRV40xVVNKTLS5Uu3luXiuqvEXBASSwcw5e0OaRUSwTZrfX5iE+oqJbHMQ5Prt46QtubDkeYFpIXAMGVRmLSAlJuHPI8o7UFZNCgzpUkjKQLhtR1s8PFDSyihJSAQ1/HeB9VQgTLJubtqR6aQpdYGO0L2ibNMSNwaO0/GXpEzlggtcdWvptCHOmTZ6yVuRskOwgzPJ/4eCdpivO4vAHhvEiahUssAzwWoZyWI8CP37UUe53wakCZoIUoFLksW5a+pgvVIFbmyt28uxGy0l28H68oh43TiX30KDnVvT4xC4ImlVXNULgIY8jcE+bxzTZuzk8f9zzEVED2YNx2u7PKnIpKxsQR59Y0kyaipHZy5ZbdarDR/N4sozHLlIYbNHhmvZmi9NOi4HmDYpbI3cfmRMLwlFNITKRs5UeZ1f1iQG0ItHgBjx4c2COROjC/p7TjOwuQQ/ZpJ1Yga+kdpSUpslLAaAWj0HpGsJwAO8LIJziRcYozPlKQCx1STsRe/TaK4XiNRSLyTUqSebWPUEW+xFogx5OQFBlAEdQD844FQg7hAfc2CDzK9/FGZMAlpK1kWa9+pFhD1hdKZcoJUe8S6t79Dy0HlHaVKSn3QE+Ab5RvAKir2nlB7tMgXxdNKaGYxZ2HqQPrBUmImKUXbSVyyWzBvA7fFoMgeIWcAxDwmkToFcjt1P6+sGV1OUF7t93hHqFzKacZayQoc/n6RNqMWK5fvXOsJu0rMwPiJp1YVSMYIg+uxQzJ6joBp4RbHCR/wEkq1y210ct56xUeD4aupnCWgd5R7xFwkPqW6RdVNTply0Ski0tOX03i5wqFQJPpGZnexvM6LDx7L+PL9Y1cxiTeADDdkd5bGqWLCMiLhk0GWH2tHsCa+Z3Mqzt5sxYyqUX6nnDBQ8Q1FKpImK7WWdXuoc2PTlHWnw7skBI2GvPneB2NTkgAE97b6/KMSvUulgC9p01cEt3jHxbhIqpCZsvvKQMyW3G4+9xFXYhRAklrgWs5d9CItHgSrz06kv7imHmHjbF8App/eIKFnUp1/TlGw9ZDb1iMG5M4lZYBik0JWDlYmzAcoduGiJiGCAVFw+46vHtHwPJKv+YUrp3b9NPrDTQ4bKpk5ZabtzuYBKl3lxj7Qa+qo2v49zjVUUoyOwXuOu+/r8orvFcFn0qytCFKYHLMSkl+bgXixa5cqWM01WUta8CpPGdOlxmJ8QcvlYwT9JjyefMoKBk549Sv5EypqikdmpZ0NmA5aht4dcBwX8LLZV5i9W26aaCC1LiaFyyZUxKvBiQS48RpAfibFexlpAPfWbE66OYPC0ruWClJDFnbJH4/vJiqqWgsuYlPiRzjrLTnDpIUOaS8I8rCu1sQ76qIfreNvxKMNmZ5bqJspALWZ9H1tyhFWs3Nsbk+sTrttGccDyTzHUqtETEcQlyUgzFMVFgN4nzCCErSDlWAoO27FvL6wl8WHNUqcBkgAdLXijUWEgfWeBAUsOfUm4hxb2ac3YlSOeZj0sQxgrhmJS6hGeWXGhB1B6tCxhktUxPYlQIF+9fZomcNUKpVWMo7qwoKGxa4PjEdNoLbGPM4zHII7GMzco0WsJDkgDmbR2y6nxhYxCrE0FT7slL2ABNyN+bw3Uv0gPZ/pDx7h+nqUL9xaVdAb+kdIQ5U2YheYgoINi+vjDzQ1PbSkTCAHsptiCz+eserfPeAHDHHadEiMaFvHeL+zKkyUBeWxUdOrNrEak4vmqYsiY35QG8tfnBM4Cjjj3O7lGRmG8Y4ap6sATkBRAsp2UPA6wEley6nQffXk3TmB+LPDRR1ImozAFJ3SbEft1jqEmHq7Ffj2gtWjdxIeF4TJp0FMqWEvqRqep5xLj0COdRPTLSVLOVPM6Qps9zCAAGBOgEdUIflbnC1U8eywg5JSlgfm0tzF47YJxxTTiEkdmo/zaesNSwL44nNyMdu6O2FrGTlc8+kZHanQlu6LeIvYX1jI8XU8wdhiHR8TBSSSGIuLwqmoXPnvtcJHpf5w3o9ns8KutBF73+TCDnD/BEunVnUQte1gANducQ06UIxLDxF2tbYoT68zvw5hRp6ZtVK7x/TyDwHn1X8Yh3eHNSQ92eFbFMMWmdmSMyTsNusd1m9wCnMorUIm0eIPqp2UpublresMM2pTKlCer8qW6WGsCFYcpbEJNjuDaN+LqRSqBSU2c/DeA0yWVUsW4nRguT9IiY7xAqac6nI2GzbbfbQBVOXMuLBPI/d4mVmALAypUdXbQCJ2GcPtLUblQHlfWGB6q1yDJtttj4MD0GKzETUrQvKsctDyCuY2eG3iCoVVSJNQkd5JIXyBZm8IRKmQUTWLj9IsL2fpE3tZCx3CgKAvYg5XHS49IfcpIBWS02YsatvPE74OcssFRACr6/SE3GMSH4hQAzq0BO7tDTinA9WpX8KdLKH1BZQ6EeHLlBvAPZ4iXME2coLUm7AWdtSNfWJ9Ppum5d/P4jbw7r00H3hKTVDsZSCgjKgbG1oG8T8MLmBM2UklWUZgN+o1vE3iDjaVJ/h5Sst7o6aPfSFyb7T5oDiSMo2ChazXt9YeziwbQI5rEqG1zAMpMxE9DJWFOxTlVcPq3Rzd4sCjkhJzsAQGvryfxjpw/xaiqS+UoVsF/rvrrHStpimZmBOVQe/3qI9XUm4N5E9Wm35ZyMzlqG528IRwgy1FCtUlvvp+sPgWACGva7QOxPB5c66nd7KQcp+UFqKTZzmMYtjiBceSOzQX00GtujfesSp9Wqlw0flVM237xfyt8oIUGEJlBiVL/1sR0swjjxjQqn0asodUtWa2pa/yJET1aY1V/I/4gAHl/OO3eVusKmJUzJSHdjcnrBnhhIRLCyHD/L7fzgTVU6j7jALF9Nhe8SuFynKpClF3Jv8xyH6QV/NRiKSRbkx7wSqK5+cBpZQxdrnUPBItC/wjIV2i1/9NNg7sSf0b4wwgdIbpK8VYlatmdqFHfBZwLxWHHWPKn1KpY9xBypTpfd25P8AOLOpkO4H5gA/nFO41IUipmqILpmqPqrMD4GzQ3A3SbWMQgA4zC2H4X2clOdL9p9tEKrwdKOQTzv5QXwLHJM7uKJcDR9D0ED+JqpKVZE3B3PJ/nECNb1Sp4hWqgqDjsIx8NcZrppHZLBWUqLKIdxZrveMhOpVnLZOZt2Hi1/GMh7IcyA6qwHGZcEzjQIqBLWnulu8Py+I9LiGdJBD7RS1QSpRW7ued4sXgevK6fKVOUFvLUC8O0lxKEPziaJY9T6HtGUogfX4lJkAqmLCfE/KO1dV9nKWv+UO0VfOq+3mp7QklZ325BoXqNSFIVR+8cQAMmP1NxXSzCwmpva9nfk8S6qmSZSklgg6Hxb9WhLqaNCEg5Act2DX2vE3hfGyqcZC3yKDoB2bbwPI6NE1GqF52EcQWJrI3QZMo0yyZK0MR7qv5g+oI3baNqBIl5ixZnKiOmm0PFdQS5yckxDjY7jkxgNi3Cy1yeylTQP8yg5b6wmzRE5APBhbjuyPEp7EqNS5yl6B7E6RanAWBKkylTZgOZbMNCwL/GOuF+z6VLIXOWqaoMQ4AT/tAv8AGD9bUkABIs7aH7EaaA8D7TPrqIsNjd/EHISjNcun5cgY14kxH8LTLWPeVp4u1o7GnaWTZ31v4QH9oyFCiChcpUCT0uTB6kZXAlitkkyra7FlZtbuHN76OPB4JU8kLKZhACbd3m/P5wBqJTrLn7N/vxhkwOckqSxGRLBjq4tE94CV5WZ1JNjtnkSZiNb/AAkoSQgggpVoXAbb7MWDwtiAq6VKl3Ul0q/1DUxXXE9agrSAkKe/JufneGThOf2FGQVMZsxSvKw+hiWp+nVuMtyTqSoPjn6RjrqunkBRU6iB4+Vmc9IG4PxDRzlZBM7x0CreXjADFVflC3BGtjvd94WK6S2/UEbEQVWoaw5JnrnesZA4lvjDSFiyW8/r+sccQxempR/EUAVW163GsA+FuJlGjm9op1ytC9yCO6bl+kVxiIn1C1LUSXLJB2vtFPUNnB4xBtv6aBwMk+I5TZFJPmfwVdnmOn6ORE6i9mgKs5n2OuQXPm/yhDk8OzJZCiVJYC/WGn2fcRLXNNPMUVJI7pcWu2/jy3hKIAco2RF9YOwFq4J7R9pqOWgdmAEy2BF7kvr4wEx7i+npTlYEtonXzu0deNq9NLJK02UQyfG7fG/lFJ1VQpS8yiSTdz1ipQX4BwBGanUdAAKOZZ9B7Rxm/wCXVlDXcPHbGaCVXvOpyM7DOggOdbHd9NIA4Xw6VyElashKQzXPTeO+GrTSqU2ZUx+ejfY8Iz3tUthTyIaG0/xRwf5xJrcOVIml0lCh/MG6b6iJUuhnVS0lCSsnkLAWDk6D787nqZsudKQtUpJKg/eDt056xxlTsqSlKUpD/lDNZmt4RpqS2D5k50eMjPEi8PcCpkyEpXlUo95RY6kC2otGQw0SSUAqL+ugAH0+MZE5r5lPST1KvlKSlVw4F1Nv0iweDsM7KRmZjMOZtNrRDwjggIUFzlZm0SNOd+cMlVKJSwOXT+0cpq2Alu5ndpLZxwO0j43JK5EwDXKW9IqWdKLZi4I5dPrFkYlxtSyO6uaCdLX8bwsVdRS1Ss0maElRbKbAnpCLkOd6xh2WDpk8wfRYt2iezUu4a5G3WGWg4cabJmJU5CnLHUMdW0EBF8CVKvd7Njvm26AQ1YXhf4KUlJWZq9CTtbYbQdGlAbceJOpfO1x94WnL942szXbm/wBIjoTMWk94BJ/XZoyRI7vfJI2D28I2JCRew2HLnpGj24EHfg5EydNyIF7jn5RFE9QBUwv1J187RxmAG4JtzLmNyzEPZxpd2H7QxUxD2++8wS7ZVW/MD42++sSKinRUylSlAsQwNtW+YMRpaipSXuB8o3p5mVWpAc2Y+UDagcYMLJHMpribCplLN7OanL/KtrKHjo7bQKpK2dKUAgum7bxf+JSZM2WUTAlXJwFX38P3gZT8F0me0oAm7hvA/fWEglV2lcyOzTc7qzjMqnDcOn1k9KAMwcOoaJD3L89oc+O6L8NIkJlg5QMt3uepLbDXpFg0eGIkpyy5YSP8oAgXi2FJqELlTtFOU6sDsdekKZA4Bx28R1NBrDZOWYd5U5xNcmTlIBKrgm5HxiDNxBWTvaq0t4/flBzGeC6yQkpMszpYPvI1I8NXsPUxrgnA9RNUAJJl3uqY9h0FnPSPKiAZkFi3kivntDfCdOqbIqMo/IxbRxtfxiJT4YuWM602Be/j+0OeGmnoECQHWr85AdydSWduXrEbiDB/xif8PMCVC5SW5bRFYqk4U95pqhCDdyR4inxFjTycqd99og+zejXMrAoAkIdz4wSk+zOqmFpqwlI1I9bfZixOG+G5dJKyI31MUVVrUmxfMkWq260O4wBFT2tS1ZJRGgN/OKmmyyVN8o+g+JcD/FSFIe+x67Hyb5xSmMYOuTMCZoKTcBTMDyh9Pw4g65CSGE5ysdmS0gAu1rvBfCcaTOUpSgcwD/SFn8Ipi7eJ+9YPcKYJUTpjSgUy1BlkixFiRfe3lzjllFbA+4qvV3bgB2lncPIVMowf85IHRiIm0+GKU+wFon0FGmVLRKDshtOnPnCtxfxSpCjJkliPeVeznQdbeTdY4r9JMTWZ+MmNlOUS05StLjW4EexTUyfMUSc6j1zH6RkK6pkh1mP+Mu5Iaz6RXntF4uKFdghRH8xSduXidIf5c4Fw7ka+giiuLZilVE8m7KAb1b5QeMvtld7FamI7zhSYSalYSlTg6k7P4s7a+cOFLwoiWAASU6m936QD4ZATLBLOp2uAx535Qdl4gq6Cc2ewPL0iDVWWltqngRWloXaHYcn8RjocYUhQCO8n8w6c4YZsokBSSe8QbWLM0V3heLGlUrMlRc+6W8/7Q702JhFKqYe6E5mv97vFdFu1Mk5IjMZJU8fSdJi0ykvOm5RzJt+xtEE8bURLdqL26X+EVXXY+qpmqVOJyn3Qdtx8I5GctSe6EgNZJ3/SGlmzzJ3vRf08y6TTomIzSVBiB7psbjWIYkKClC+YfLeKz4e4pXTTE5R3XAWh2DPcpEWhi2IlNKqfLdRKLNduujw3rFFJMbVaLDjyIMxTiqTTLEvKZkwBiBoGfUmwvby0iFJ4/QbT6cpBVqk5uTWF3d4r5eOOfdJJuo9Sd47/AIOdMIMkK0u7tqL3iZnfOXOJKdSxz0+8tyllypiQtK8yVXCnHpfe4fygZX8Zygoy0LAy2zbk7wE4Qpezlz0KW6iCrKNi4Fg+8V3icpQmE7hR56v1gmY3nbu8RrXNXWHxH3FOOFSzmdR5F/HWCXCHtB7dYlzgEqVZCtieR6mKnmVqiCFurk5NomYHVFMxLB1OG01BBf5waUdNfZkL6594K9vUvKpqFyyUu77t8o51WIL7JavBj1IvHavSCE6ZiB4m2kRHCpa5alM4a+323xih131HaOZqD6RMxFWVJyk5ir5638WPnGvDy1pnBTssKDu99XB6R2xXBZ2XKxWATdLF3NtLvHUSvwlMufN7qmsDq+g6NeMMVuowBzmcVWLfQSbxh7Q+wV2cgBSt1bDpzfwhLne0WrzXmjwyhv1gTOq/xEwC4c3Ni5L3PpvHWRgPecqcAaXHzjTARB8+8gd9Re/+3wvaPXC3tGUpSUT8rH8wt6ufDpD3W4VJqE/xEBYPOPnKZWlE4hNmv+xi1+CMfmTaUObpJSd35a+Pwg2r24PiUae5nY1uIel8BUSFP2SfA/vEvt5coZZSAkAEaeGnPT5QPVMJjWO7lHbmWBAJLk1pBJzElmioMWxVXazdiVqe1x3iB8Gi04rvjjATLmGakHJMLqIfuq3foY9uDnkRGqB2ceIvfjJodjaMjgmUTcK+LfWMhuF+kxyG9GfRdHS5VKIfkNPX4CK343wJMqp7VQdE1gXDsXYesWetNlfL4xAxCilz0FE5iFaPtb4bmE2KSeJ9BlT8DKdxKSme0uWQFCzbXt9YYqbCRTykusdokc3L/ZMazfZtPlzRMkzXQnQLF+YvuIiVPDWITJhSRKQg/nJPq2sSvp3sxWp478xag1k2Feewg+qxRcxZloQqZMdnAJbZyRDhj1EuThCZT5lBgojmSX8gGiVwxw5LopYD9oo3KiNS3yBifXJ7RKkqZla2itqAlZCj++IFVbbi7nkg/mVpMwoqKStQGzgXbz8z5xrjNN2IKpaipLWKtRbbl5RIxKnmpWmWrunMwu2YdPvaDeOYETTskZiEnx56coh3sCu7tBREO9FHOO/mItNNdSVE3ZlXbmN+jRbfDNZmoJQUPeTa/J2s3X4CKiwTDJk+Z2aAXNlbBI3J9IuGmlBEtKE6IASPARpMByJLoFO4tj/MSsWx6UZhAlhBQSDZi+2m36x3quIjKQ+UXFrQexbh6VUp76cqv5hZX7xDRwbLICZkxa0jY26XaM86ZSQDLj1MnH2+kiezzvrmz1ggFIQnd395n5QG4rwoyVqUQShSnB5Fh6w7VGIyKZASpaZYAsn9hHCnx6ln9wTEKJ/KbP5GKCBu3LFdJBWEY89/vKiXX91tB4Fz9YbeAsHVMWmYpJEtJfMX7x2A+ph4GByHfsUf7R+kS1JypIQAGBYANtoG0hrOCvAxE16EB9zGCcf4+RIWUJlpmTBc6nLc2ck3tpAeX7Vl5mmSxlfVDO3mA8JBM0HOpJzOSSQWJe/nHVWedcgJa/J3f1MeAx3P5i7dRYW+Ilu0VcJksTJaiUqFiHHkf0gPxrQKn0U1ILqAzDyvGvA6XpiQGTnOX0Dt5weaB54J9zRRupXn2JSmAzf4icoJJ+v94bpExWdlH7b+0EMS4P7JaptKkEquZbsxfVP6Qsz5VWVKHYTATtl+sLvXrOSOP3k9ZOnXaQTzBHEFOU1Dgd0/qYsfgKlKKQE/nUT5aD5fGA2BcGTZveqRlS4OTUlvkIfeyCWSkMkMEhtBtpDWJZQvrzO01nqGw8TyMjbJHoTHhU2eZZmaR4qUFBiAR1AI+MdXvHaXTkm9vHrp6w0UrjkzmYAm8I0yiVGSHPK3yjIYpUmUReckeLD5mMheK/ZizWPUnVVSBeznS3lEBRKr5hz5R2xRaUuoqZCRf4vC+nijOruBKEA2K7kjzsN4ZZfXT+rvGBMfKFlTFbkx4Vl3cvEabi6R7ykG3Qc728/SJJIICkkFKtCIdXalnKmd+gM1jIxoxoacwJHqaBEwMtIU2j7eHKNZtGCGdTcsxvHmIYlLkh5igl9OZ8ALmBaeMZRZkzD1yt53aIbOiZxmC/qhaTRS5b5EBL6sGfx5x1841lTQtII5CxDHzjdo43sdoa47CaF+XnEHF8SFPIVMLltPE6fGJxEAeN6VS6NQSPdKVEDkDf4QsnM4QcHErysxFSlFSi61FybH7DxvVSSlAWSCFtsxB9Y64dgSp09MuzWJI0A+9oNcTUyUoyI7xSzltI89qo6oJkpUbFZyf2jFwRjap8haZpzLlEDNuRZn6s/oIYUwm+zqjUJcyaQwWQB1Ae46XbyhsnzMqVF/dBPPYtBu23uMiXaTd0hu7wLi2GU6VEGYE5rhPInn09BEWm4Vc3mJy9BcjpsIUJ2LAKKmUpSi6iefLTTWJdFxCgEFlMDcfdjEhqcHcBx6gNqKydpEsmmp0y0CWkMkbfepjcxBwrExOQSNi3jZ3ibFBYHGBK0xjiemPTNQgErIYcy3nyjjU1AQhS1GyQSfKKj4j4sVUKe4R+RIJuOZ8YJFawnbFXXCsfWWdM4wpkqYzUaMW006DrrE6mxKXNGaWpKh0LxRSp5CgFABxG2FYtOROBkkuFbeOhvpFHQYDgyRNWxblRiXw8eFWkRMKr+2lJWzHQjkYlFUS7yRNHIIzN1TQLnQXPzPweEKu4oVVLWEqKZYsALKOzkjbW0NPEb/AIWdl1yGKlwGp74ALWF9dbev6wRBdWJ8Sa2wh1XwYypSP5Ba1yIyCSyX90RkZ3UPqP8A9OPcaON6vLJu7OdOVy2sK6lJSLP3t9Nhs/XnGRkFfzYf3Mf6/aa0c1JdJdhrZ+u5vDLw/UpEhTFRCVsHAe7W10vGRkUaMYtP7ScclSf/AHElf8VQxfNboP6o3XiSAgr71gSzD+qMjI0rD8GM4rEmV1V4sJ00zF5iSS3QPteJwypBW5t/lB+vWPIyMm5cECDQoclm7zfCuKs84F1WISQQC41/m+MOCcTQT+b0H6x5GRo10oBt8TlR5M8OKo5K9B/VHhxVBGimu9h57xkZDHpQA8SgGDaeikylKVJK0FWqcoI8nVbWOCMMllSjMUpQP5AkAMdnzP8A2jIyJzUpOcRexfUNSK2WEhKUkAWAAAA+MdpZCydb2vHsZDumucYhY4iTXcCqROZK0s5bXfYhr6xGR7OKhZKkqkj/ALljZ/8A4zb1jIyHUoCJn6mpRZtxxH/h/haZJkAEoc3LKU2ws4ggjCZhOqfMn+mMjIBqUHiVjgACQOIOF502mXLSZbqS11KA2fRJ26RW8/2R1hV3ZlOGteZM/wDFGRkO0yKHI+sXcobBM1PsfrVqdUymYclzP/DE3C/ZXVS5r55BB/8AsmP4/wDtaxkZFNqLnZ4xFCtRtwI+YLwvNlIW5QSS/vK5f6IkHB5rZu5/vO//AGRkZEqaWvb2/Mr74zOgwSYoFKghlOD3juP9AivZ/soqJU9XZKk5CTlzLW4HVpR0eMjIatCKSAO8B0DAZkqb7Lq9Rf8AESPWZ/RHsZGQ0aarH6YkrzP/2Q=="/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s-EC" sz="2400" dirty="0"/>
          </a:p>
        </p:txBody>
      </p:sp>
      <p:sp>
        <p:nvSpPr>
          <p:cNvPr id="26" name="25 Rectángulo"/>
          <p:cNvSpPr/>
          <p:nvPr/>
        </p:nvSpPr>
        <p:spPr>
          <a:xfrm>
            <a:off x="6577575" y="2985268"/>
            <a:ext cx="1536171" cy="480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6505801" y="3941833"/>
            <a:ext cx="1536171" cy="4800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19704" y="1733550"/>
            <a:ext cx="5146389" cy="68580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25 Rectángulo"/>
          <p:cNvSpPr/>
          <p:nvPr/>
        </p:nvSpPr>
        <p:spPr>
          <a:xfrm>
            <a:off x="6575427" y="4528585"/>
            <a:ext cx="1242049" cy="48005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sz="2400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480043" y="5759703"/>
            <a:ext cx="47970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http://rtocare.tistory.com/entry/microorganism</a:t>
            </a:r>
          </a:p>
        </p:txBody>
      </p:sp>
    </p:spTree>
    <p:extLst>
      <p:ext uri="{BB962C8B-B14F-4D97-AF65-F5344CB8AC3E}">
        <p14:creationId xmlns:p14="http://schemas.microsoft.com/office/powerpoint/2010/main" val="25086804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Recomendaciones</a:t>
            </a:r>
            <a:endParaRPr lang="es-EC" i="0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3074493634"/>
              </p:ext>
            </p:extLst>
          </p:nvPr>
        </p:nvGraphicFramePr>
        <p:xfrm>
          <a:off x="419100" y="736600"/>
          <a:ext cx="11074400" cy="516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6130584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http://3.bp.blogspot.com/-fJaxZXaSmcI/VKHZCub0X-I/AAAAAAAA5ss/18iOj1mZV_4/s1600/Ateismo%2Bcristianos%2Breligion%2Bfe%2Bdios%2Bjesus%2Bbiblia%2Btestamento%2Bevangelio%2Bsagrado%2Biglesia%2Bnoe%2Bmolina%2Baniversario%2B5%2Ba%C3%B1os%2Blustro%2Bcelebracion%2Bblog%2Baniversario%2Bgracia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29" b="19918"/>
          <a:stretch/>
        </p:blipFill>
        <p:spPr bwMode="auto">
          <a:xfrm>
            <a:off x="3077348" y="1936739"/>
            <a:ext cx="5445411" cy="196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ups.edu.ec/ups_portal-theme/images/ups/home/logo-ups-hom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693" y="624328"/>
            <a:ext cx="4439600" cy="1193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8" name="Picture 20" descr="http://sege.espe.edu.ec/wp-content/uploads/2013/08/cropped-Comunicado-2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476" y="624328"/>
            <a:ext cx="4514068" cy="130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0" name="Picture 22" descr="https://fbcdn-sphotos-d-a.akamaihd.net/hphotos-ak-xpf1/v/t1.0-9/10171645_886810434686648_2049498251297773856_n.jpg?oh=d1fcf77852664764d38006c26a43af4b&amp;oe=5613CCF8&amp;__gda__=1444669074_0c3247910feada455ad910dc76f47d3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2" r="1561"/>
          <a:stretch/>
        </p:blipFill>
        <p:spPr bwMode="auto">
          <a:xfrm>
            <a:off x="286829" y="3951314"/>
            <a:ext cx="3810531" cy="23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4" name="Picture 26" descr="https://scontent-mia1-1.xx.fbcdn.net/hphotos-ash2/v/t1.0-9/228479_4065989739403_50320434_n.jpg?oh=ade7114024ee0022c4183e66bb25c6b8&amp;oe=560F8F3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0" t="30708" r="31583" b="24222"/>
          <a:stretch/>
        </p:blipFill>
        <p:spPr bwMode="auto">
          <a:xfrm>
            <a:off x="4097360" y="3951314"/>
            <a:ext cx="3417799" cy="230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6" name="Picture 28" descr="https://scontent-mia1-1.xx.fbcdn.net/hphotos-prn2/v/t1.0-9/58503_1626385779718_5315461_n.jpg?oh=eb676b27b58ff47e67209063c0b3c889&amp;oe=5616082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15874" r="61435" b="34832"/>
          <a:stretch/>
        </p:blipFill>
        <p:spPr bwMode="auto">
          <a:xfrm>
            <a:off x="10206699" y="1928894"/>
            <a:ext cx="1748063" cy="1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98" name="Picture 30" descr="https://scontent-mia1-1.xx.fbcdn.net/hphotos-xaf1/v/t1.0-9/388648_10150399757548876_1265190630_n.jpg?oh=73b4679afa34305487527ffbf8daa407&amp;oe=565B574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8" t="10920" r="14136" b="61580"/>
          <a:stretch/>
        </p:blipFill>
        <p:spPr bwMode="auto">
          <a:xfrm>
            <a:off x="323850" y="2062244"/>
            <a:ext cx="2916394" cy="185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0" name="Picture 32" descr="https://scontent-mia1-1.xx.fbcdn.net/hphotos-xtp1/v/t1.0-9/10690149_10205788299612170_8379117370554576704_n.jpg?oh=d2be2732798fea7c797a629d1aeb6ea1&amp;oe=561031E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54" b="23663"/>
          <a:stretch/>
        </p:blipFill>
        <p:spPr bwMode="auto">
          <a:xfrm>
            <a:off x="7515159" y="3917573"/>
            <a:ext cx="4439603" cy="234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04" name="Picture 36" descr="https://fbcdn-sphotos-c-a.akamaihd.net/hphotos-ak-xap1/v/t1.0-9/10297757_10203511109723846_7455371187015156250_n.jpg?oh=5b6e1fefcf59a5a2f4bc4f67a5315107&amp;oe=56555FFD&amp;__gda__=1447716776_ae7d0d4d7da9ff839b13a6caaef494a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2" t="31042" r="39201" b="24792"/>
          <a:stretch/>
        </p:blipFill>
        <p:spPr bwMode="auto">
          <a:xfrm>
            <a:off x="8412563" y="1932520"/>
            <a:ext cx="1826628" cy="198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38308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17033" y="11132"/>
            <a:ext cx="10959008" cy="1277077"/>
          </a:xfrm>
        </p:spPr>
        <p:txBody>
          <a:bodyPr>
            <a:normAutofit/>
          </a:bodyPr>
          <a:lstStyle/>
          <a:p>
            <a:r>
              <a:rPr lang="es-MX" i="0" dirty="0" smtClean="0">
                <a:solidFill>
                  <a:schemeClr val="tx1"/>
                </a:solidFill>
              </a:rPr>
              <a:t>Bacterias púrpuras no sulfurosas</a:t>
            </a:r>
            <a:endParaRPr lang="es-MX" i="0" dirty="0">
              <a:solidFill>
                <a:schemeClr val="tx1"/>
              </a:solidFill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40046511"/>
              </p:ext>
            </p:extLst>
          </p:nvPr>
        </p:nvGraphicFramePr>
        <p:xfrm>
          <a:off x="613833" y="822837"/>
          <a:ext cx="5384800" cy="5302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85" name="Picture 13" descr="http://d.umn.edu/~rhicks/rhicks1/angler/purplebact2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489" y="774452"/>
            <a:ext cx="2957674" cy="196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 flipH="1">
            <a:off x="6154489" y="745846"/>
            <a:ext cx="2207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solidFill>
                  <a:schemeClr val="bg1"/>
                </a:solidFill>
              </a:rPr>
              <a:t>Ríos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11144"/>
          <a:stretch/>
        </p:blipFill>
        <p:spPr>
          <a:xfrm>
            <a:off x="8287254" y="2022923"/>
            <a:ext cx="3777781" cy="2695971"/>
          </a:xfrm>
          <a:prstGeom prst="rect">
            <a:avLst/>
          </a:prstGeom>
        </p:spPr>
      </p:pic>
      <p:sp>
        <p:nvSpPr>
          <p:cNvPr id="14" name="13 CuadroTexto"/>
          <p:cNvSpPr txBox="1"/>
          <p:nvPr/>
        </p:nvSpPr>
        <p:spPr>
          <a:xfrm flipH="1">
            <a:off x="8230487" y="2037881"/>
            <a:ext cx="3025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 smtClean="0">
                <a:solidFill>
                  <a:schemeClr val="bg1"/>
                </a:solidFill>
              </a:rPr>
              <a:t>Lodos </a:t>
            </a:r>
            <a:r>
              <a:rPr lang="es-MX" sz="2400" b="1" dirty="0" smtClean="0">
                <a:solidFill>
                  <a:schemeClr val="bg1"/>
                </a:solidFill>
              </a:rPr>
              <a:t>activados </a:t>
            </a:r>
            <a:endParaRPr lang="es-MX" sz="2400" b="1" dirty="0">
              <a:solidFill>
                <a:schemeClr val="bg1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63"/>
          <a:stretch/>
        </p:blipFill>
        <p:spPr bwMode="auto">
          <a:xfrm>
            <a:off x="6075091" y="3636944"/>
            <a:ext cx="3037072" cy="240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6075091" y="2414636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http://</a:t>
            </a:r>
            <a:r>
              <a:rPr lang="es-EC" dirty="0" smtClean="0"/>
              <a:t>d.umn.edu</a:t>
            </a:r>
            <a:endParaRPr lang="es-EC" dirty="0"/>
          </a:p>
        </p:txBody>
      </p:sp>
      <p:sp>
        <p:nvSpPr>
          <p:cNvPr id="6" name="Rectángulo 5"/>
          <p:cNvSpPr/>
          <p:nvPr/>
        </p:nvSpPr>
        <p:spPr>
          <a:xfrm>
            <a:off x="6001256" y="5755569"/>
            <a:ext cx="2685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/>
              <a:t>http://</a:t>
            </a:r>
            <a:r>
              <a:rPr lang="es-EC" dirty="0" smtClean="0"/>
              <a:t>www.splammo.net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10727790" y="4391816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8198510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9384482"/>
              </p:ext>
            </p:extLst>
          </p:nvPr>
        </p:nvGraphicFramePr>
        <p:xfrm>
          <a:off x="635358" y="721216"/>
          <a:ext cx="10766738" cy="5563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5358" y="132970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Objetivos</a:t>
            </a:r>
            <a:endParaRPr lang="es-EC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8685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blogs.elpais.com/.a/6a00d8341bfb1653ef019b01787769970c-p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 t="15794" r="5794" b="17936"/>
          <a:stretch/>
        </p:blipFill>
        <p:spPr bwMode="auto">
          <a:xfrm>
            <a:off x="398619" y="590385"/>
            <a:ext cx="11793381" cy="53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514600" y="2091035"/>
            <a:ext cx="7835899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419" sz="8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/>
              </a:rPr>
              <a:t>Metodología</a:t>
            </a:r>
            <a:endParaRPr lang="es-E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6399479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6297745" y="872945"/>
            <a:ext cx="5291992" cy="721217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37000">
                <a:schemeClr val="accent2">
                  <a:shade val="93000"/>
                  <a:satMod val="130000"/>
                </a:schemeClr>
              </a:gs>
              <a:gs pos="100000">
                <a:srgbClr val="424A98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prstClr val="white"/>
                </a:solidFill>
              </a:rPr>
              <a:t>2</a:t>
            </a:r>
            <a:r>
              <a:rPr lang="es-MX" b="1" dirty="0" smtClean="0">
                <a:solidFill>
                  <a:prstClr val="white"/>
                </a:solidFill>
              </a:rPr>
              <a:t>. </a:t>
            </a:r>
            <a:r>
              <a:rPr lang="es-419" b="1" u="sng" dirty="0" smtClean="0">
                <a:solidFill>
                  <a:prstClr val="white"/>
                </a:solidFill>
              </a:rPr>
              <a:t>Aislamiento</a:t>
            </a:r>
            <a:r>
              <a:rPr lang="es-MX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  </a:t>
            </a:r>
            <a:endParaRPr lang="es-MX" b="1" dirty="0">
              <a:solidFill>
                <a:prstClr val="white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628179" y="1777195"/>
            <a:ext cx="4919844" cy="3077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prstClr val="black"/>
                </a:solidFill>
              </a:rPr>
              <a:t>Medio sólido de Mondragón </a:t>
            </a:r>
            <a:r>
              <a:rPr lang="es-419" i="1" dirty="0" smtClean="0">
                <a:solidFill>
                  <a:prstClr val="black"/>
                </a:solidFill>
              </a:rPr>
              <a:t>et al.</a:t>
            </a:r>
            <a:r>
              <a:rPr lang="es-419" dirty="0" smtClean="0">
                <a:solidFill>
                  <a:prstClr val="black"/>
                </a:solidFill>
              </a:rPr>
              <a:t>, 1984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623709" y="2262627"/>
            <a:ext cx="2811644" cy="29642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prstClr val="black"/>
                </a:solidFill>
              </a:rPr>
              <a:t>Agar nutritivo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 smtClean="0">
                <a:solidFill>
                  <a:prstClr val="black"/>
                </a:solidFill>
                <a:sym typeface="Wingdings" panose="05000000000000000000" pitchFamily="2" charset="2"/>
              </a:rPr>
              <a:t> </a:t>
            </a:r>
            <a:endParaRPr lang="es-MX" dirty="0">
              <a:solidFill>
                <a:prstClr val="black"/>
              </a:solidFill>
            </a:endParaRPr>
          </a:p>
        </p:txBody>
      </p:sp>
      <p:cxnSp>
        <p:nvCxnSpPr>
          <p:cNvPr id="32" name="Conector angular 31"/>
          <p:cNvCxnSpPr>
            <a:stCxn id="22" idx="1"/>
            <a:endCxn id="24" idx="1"/>
          </p:cNvCxnSpPr>
          <p:nvPr/>
        </p:nvCxnSpPr>
        <p:spPr>
          <a:xfrm rot="10800000" flipH="1" flipV="1">
            <a:off x="6297745" y="1233554"/>
            <a:ext cx="330434" cy="697494"/>
          </a:xfrm>
          <a:prstGeom prst="bentConnector3">
            <a:avLst>
              <a:gd name="adj1" fmla="val -69182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Conector angular 33"/>
          <p:cNvCxnSpPr>
            <a:stCxn id="22" idx="1"/>
            <a:endCxn id="25" idx="1"/>
          </p:cNvCxnSpPr>
          <p:nvPr/>
        </p:nvCxnSpPr>
        <p:spPr>
          <a:xfrm rot="10800000" flipH="1" flipV="1">
            <a:off x="6297745" y="1233554"/>
            <a:ext cx="325964" cy="1177286"/>
          </a:xfrm>
          <a:prstGeom prst="bentConnector3">
            <a:avLst>
              <a:gd name="adj1" fmla="val -70130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Rectángulo 41"/>
          <p:cNvSpPr/>
          <p:nvPr/>
        </p:nvSpPr>
        <p:spPr>
          <a:xfrm>
            <a:off x="472676" y="2778592"/>
            <a:ext cx="5291992" cy="721217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37000">
                <a:schemeClr val="accent2">
                  <a:shade val="93000"/>
                  <a:satMod val="130000"/>
                </a:schemeClr>
              </a:gs>
              <a:gs pos="100000">
                <a:srgbClr val="424A98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prstClr val="white"/>
                </a:solidFill>
              </a:rPr>
              <a:t>2</a:t>
            </a:r>
            <a:r>
              <a:rPr lang="es-MX" b="1" dirty="0" smtClean="0">
                <a:solidFill>
                  <a:prstClr val="white"/>
                </a:solidFill>
              </a:rPr>
              <a:t>. </a:t>
            </a:r>
            <a:r>
              <a:rPr lang="es-419" b="1" u="sng" dirty="0">
                <a:solidFill>
                  <a:prstClr val="white"/>
                </a:solidFill>
              </a:rPr>
              <a:t>I</a:t>
            </a:r>
            <a:r>
              <a:rPr lang="es-419" b="1" u="sng" dirty="0" smtClean="0">
                <a:solidFill>
                  <a:prstClr val="white"/>
                </a:solidFill>
              </a:rPr>
              <a:t>dentificación</a:t>
            </a:r>
            <a:r>
              <a:rPr lang="es-MX" b="1" u="sng" dirty="0" smtClean="0">
                <a:solidFill>
                  <a:prstClr val="white"/>
                </a:solidFill>
                <a:sym typeface="Wingdings" panose="05000000000000000000" pitchFamily="2" charset="2"/>
              </a:rPr>
              <a:t>  </a:t>
            </a:r>
            <a:endParaRPr lang="es-MX" b="1" u="sng" dirty="0">
              <a:solidFill>
                <a:prstClr val="white"/>
              </a:solidFill>
            </a:endParaRPr>
          </a:p>
        </p:txBody>
      </p:sp>
      <p:sp>
        <p:nvSpPr>
          <p:cNvPr id="43" name="Rectángulo 42"/>
          <p:cNvSpPr/>
          <p:nvPr/>
        </p:nvSpPr>
        <p:spPr>
          <a:xfrm>
            <a:off x="599667" y="4258940"/>
            <a:ext cx="3909411" cy="37546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dirty="0" smtClean="0">
                <a:solidFill>
                  <a:prstClr val="black"/>
                </a:solidFill>
              </a:rPr>
              <a:t>Secuenciación del gen 16S rRNA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599668" y="3712204"/>
            <a:ext cx="2534778" cy="37226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prstClr val="black"/>
                </a:solidFill>
              </a:rPr>
              <a:t>Pruebas bioquímicas</a:t>
            </a:r>
            <a:endParaRPr lang="es-MX" dirty="0">
              <a:solidFill>
                <a:prstClr val="black"/>
              </a:solidFill>
            </a:endParaRPr>
          </a:p>
        </p:txBody>
      </p:sp>
      <p:cxnSp>
        <p:nvCxnSpPr>
          <p:cNvPr id="45" name="Conector angular 44"/>
          <p:cNvCxnSpPr>
            <a:stCxn id="42" idx="1"/>
            <a:endCxn id="43" idx="1"/>
          </p:cNvCxnSpPr>
          <p:nvPr/>
        </p:nvCxnSpPr>
        <p:spPr>
          <a:xfrm rot="10800000" flipH="1" flipV="1">
            <a:off x="472675" y="3139201"/>
            <a:ext cx="126991" cy="1307470"/>
          </a:xfrm>
          <a:prstGeom prst="bentConnector3">
            <a:avLst>
              <a:gd name="adj1" fmla="val -180013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Conector angular 45"/>
          <p:cNvCxnSpPr>
            <a:stCxn id="42" idx="1"/>
            <a:endCxn id="44" idx="1"/>
          </p:cNvCxnSpPr>
          <p:nvPr/>
        </p:nvCxnSpPr>
        <p:spPr>
          <a:xfrm rot="10800000" flipH="1" flipV="1">
            <a:off x="472676" y="3139200"/>
            <a:ext cx="126992" cy="759133"/>
          </a:xfrm>
          <a:prstGeom prst="bentConnector3">
            <a:avLst>
              <a:gd name="adj1" fmla="val -180011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Rectángulo 76"/>
          <p:cNvSpPr/>
          <p:nvPr/>
        </p:nvSpPr>
        <p:spPr>
          <a:xfrm>
            <a:off x="6107244" y="2778592"/>
            <a:ext cx="5291992" cy="721217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37000">
                <a:schemeClr val="accent2">
                  <a:shade val="93000"/>
                  <a:satMod val="130000"/>
                </a:schemeClr>
              </a:gs>
              <a:gs pos="100000">
                <a:srgbClr val="424A98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>
                <a:solidFill>
                  <a:prstClr val="white"/>
                </a:solidFill>
              </a:rPr>
              <a:t>3</a:t>
            </a:r>
            <a:r>
              <a:rPr lang="es-MX" b="1" dirty="0" smtClean="0">
                <a:solidFill>
                  <a:prstClr val="white"/>
                </a:solidFill>
              </a:rPr>
              <a:t>. </a:t>
            </a:r>
            <a:r>
              <a:rPr lang="es-419" b="1" u="sng" dirty="0" smtClean="0">
                <a:solidFill>
                  <a:prstClr val="white"/>
                </a:solidFill>
              </a:rPr>
              <a:t>Ensayos de factores ambientales</a:t>
            </a:r>
            <a:r>
              <a:rPr lang="es-MX" b="1" dirty="0" smtClean="0">
                <a:solidFill>
                  <a:prstClr val="white"/>
                </a:solidFill>
                <a:sym typeface="Wingdings" panose="05000000000000000000" pitchFamily="2" charset="2"/>
              </a:rPr>
              <a:t>  </a:t>
            </a:r>
            <a:endParaRPr lang="es-MX" b="1" dirty="0">
              <a:solidFill>
                <a:prstClr val="white"/>
              </a:solidFill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6323378" y="3682842"/>
            <a:ext cx="3735022" cy="307706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dirty="0" smtClean="0">
                <a:solidFill>
                  <a:prstClr val="black"/>
                </a:solidFill>
              </a:rPr>
              <a:t>E. de concentración de nutrientes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6318908" y="4168274"/>
            <a:ext cx="1237592" cy="23719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dirty="0" smtClean="0">
                <a:solidFill>
                  <a:prstClr val="black"/>
                </a:solidFill>
              </a:rPr>
              <a:t>E. de pH </a:t>
            </a:r>
            <a:endParaRPr lang="es-MX" dirty="0">
              <a:solidFill>
                <a:prstClr val="black"/>
              </a:solidFill>
            </a:endParaRPr>
          </a:p>
        </p:txBody>
      </p:sp>
      <p:cxnSp>
        <p:nvCxnSpPr>
          <p:cNvPr id="80" name="Conector angular 79"/>
          <p:cNvCxnSpPr>
            <a:stCxn id="77" idx="1"/>
            <a:endCxn id="78" idx="1"/>
          </p:cNvCxnSpPr>
          <p:nvPr/>
        </p:nvCxnSpPr>
        <p:spPr>
          <a:xfrm rot="10800000" flipH="1" flipV="1">
            <a:off x="6107244" y="3139201"/>
            <a:ext cx="216134" cy="697494"/>
          </a:xfrm>
          <a:prstGeom prst="bentConnector3">
            <a:avLst>
              <a:gd name="adj1" fmla="val -105768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Conector angular 80"/>
          <p:cNvCxnSpPr>
            <a:stCxn id="77" idx="1"/>
            <a:endCxn id="79" idx="1"/>
          </p:cNvCxnSpPr>
          <p:nvPr/>
        </p:nvCxnSpPr>
        <p:spPr>
          <a:xfrm rot="10800000" flipH="1" flipV="1">
            <a:off x="6107244" y="3139200"/>
            <a:ext cx="211664" cy="1147671"/>
          </a:xfrm>
          <a:prstGeom prst="bentConnector3">
            <a:avLst>
              <a:gd name="adj1" fmla="val -108001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Rectángulo 81"/>
          <p:cNvSpPr/>
          <p:nvPr/>
        </p:nvSpPr>
        <p:spPr>
          <a:xfrm>
            <a:off x="291830" y="5205802"/>
            <a:ext cx="5291992" cy="1116450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37000">
                <a:schemeClr val="accent2">
                  <a:shade val="93000"/>
                  <a:satMod val="130000"/>
                </a:schemeClr>
              </a:gs>
              <a:gs pos="100000">
                <a:srgbClr val="424A98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prstClr val="white"/>
                </a:solidFill>
              </a:rPr>
              <a:t>4</a:t>
            </a:r>
            <a:r>
              <a:rPr lang="es-MX" b="1" dirty="0" smtClean="0">
                <a:solidFill>
                  <a:prstClr val="white"/>
                </a:solidFill>
              </a:rPr>
              <a:t>. </a:t>
            </a:r>
            <a:r>
              <a:rPr lang="es-419" b="1" u="sng" dirty="0" smtClean="0">
                <a:solidFill>
                  <a:prstClr val="white"/>
                </a:solidFill>
              </a:rPr>
              <a:t>Cromatografía de capa líquida (TLC) y barrido espectral</a:t>
            </a:r>
            <a:r>
              <a:rPr lang="es-MX" b="1" u="sng" dirty="0" smtClean="0">
                <a:solidFill>
                  <a:prstClr val="white"/>
                </a:solidFill>
                <a:sym typeface="Wingdings" panose="05000000000000000000" pitchFamily="2" charset="2"/>
              </a:rPr>
              <a:t>  </a:t>
            </a:r>
            <a:endParaRPr lang="es-MX" b="1" u="sng" dirty="0">
              <a:solidFill>
                <a:prstClr val="white"/>
              </a:solidFill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6339692" y="4559322"/>
            <a:ext cx="2905161" cy="30618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dirty="0" smtClean="0">
                <a:solidFill>
                  <a:prstClr val="black"/>
                </a:solidFill>
              </a:rPr>
              <a:t>E. de intensidad luminosa</a:t>
            </a:r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6335221" y="5019355"/>
            <a:ext cx="5437679" cy="262594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419" dirty="0" smtClean="0">
                <a:solidFill>
                  <a:prstClr val="black"/>
                </a:solidFill>
              </a:rPr>
              <a:t>E. de condición anaerobia, microaerófila y aerobia</a:t>
            </a:r>
            <a:endParaRPr lang="es-MX" dirty="0">
              <a:solidFill>
                <a:prstClr val="black"/>
              </a:solidFill>
            </a:endParaRPr>
          </a:p>
        </p:txBody>
      </p:sp>
      <p:cxnSp>
        <p:nvCxnSpPr>
          <p:cNvPr id="90" name="Conector angular 89"/>
          <p:cNvCxnSpPr>
            <a:stCxn id="77" idx="1"/>
            <a:endCxn id="88" idx="1"/>
          </p:cNvCxnSpPr>
          <p:nvPr/>
        </p:nvCxnSpPr>
        <p:spPr>
          <a:xfrm rot="10800000" flipH="1" flipV="1">
            <a:off x="6107244" y="3139200"/>
            <a:ext cx="232448" cy="1573211"/>
          </a:xfrm>
          <a:prstGeom prst="bentConnector3">
            <a:avLst>
              <a:gd name="adj1" fmla="val -98345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Conector angular 90"/>
          <p:cNvCxnSpPr>
            <a:stCxn id="77" idx="1"/>
            <a:endCxn id="89" idx="1"/>
          </p:cNvCxnSpPr>
          <p:nvPr/>
        </p:nvCxnSpPr>
        <p:spPr>
          <a:xfrm rot="10800000" flipH="1" flipV="1">
            <a:off x="6107243" y="3139200"/>
            <a:ext cx="227977" cy="2011451"/>
          </a:xfrm>
          <a:prstGeom prst="bentConnector3">
            <a:avLst>
              <a:gd name="adj1" fmla="val -100273"/>
            </a:avLst>
          </a:prstGeom>
          <a:ln w="28575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472675" y="872944"/>
            <a:ext cx="5291992" cy="721217"/>
          </a:xfrm>
          <a:prstGeom prst="rect">
            <a:avLst/>
          </a:prstGeom>
          <a:gradFill>
            <a:gsLst>
              <a:gs pos="0">
                <a:schemeClr val="accent2">
                  <a:shade val="51000"/>
                  <a:satMod val="130000"/>
                </a:schemeClr>
              </a:gs>
              <a:gs pos="37000">
                <a:schemeClr val="accent2">
                  <a:shade val="93000"/>
                  <a:satMod val="130000"/>
                </a:schemeClr>
              </a:gs>
              <a:gs pos="100000">
                <a:srgbClr val="424A98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 smtClean="0">
                <a:solidFill>
                  <a:prstClr val="white"/>
                </a:solidFill>
              </a:rPr>
              <a:t>1</a:t>
            </a:r>
            <a:r>
              <a:rPr lang="es-MX" b="1" dirty="0" smtClean="0">
                <a:solidFill>
                  <a:prstClr val="white"/>
                </a:solidFill>
              </a:rPr>
              <a:t>. </a:t>
            </a:r>
            <a:r>
              <a:rPr lang="es-419" b="1" u="sng" dirty="0" smtClean="0">
                <a:solidFill>
                  <a:prstClr val="white"/>
                </a:solidFill>
              </a:rPr>
              <a:t>Obtención de efluente lácteo</a:t>
            </a:r>
            <a:r>
              <a:rPr lang="es-MX" b="1" u="sng" dirty="0" smtClean="0">
                <a:solidFill>
                  <a:prstClr val="white"/>
                </a:solidFill>
                <a:sym typeface="Wingdings" panose="05000000000000000000" pitchFamily="2" charset="2"/>
              </a:rPr>
              <a:t>  </a:t>
            </a:r>
            <a:endParaRPr lang="es-MX" b="1" u="sng" dirty="0">
              <a:solidFill>
                <a:prstClr val="white"/>
              </a:solidFill>
            </a:endParaRP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16937" y="113813"/>
            <a:ext cx="10972800" cy="1143000"/>
          </a:xfrm>
        </p:spPr>
        <p:txBody>
          <a:bodyPr/>
          <a:lstStyle/>
          <a:p>
            <a:r>
              <a:rPr lang="es-419" i="0" dirty="0" smtClean="0">
                <a:solidFill>
                  <a:schemeClr val="tx1"/>
                </a:solidFill>
              </a:rPr>
              <a:t>Metodolog</a:t>
            </a:r>
            <a:r>
              <a:rPr lang="es-419" i="0" dirty="0">
                <a:solidFill>
                  <a:schemeClr val="tx1"/>
                </a:solidFill>
              </a:rPr>
              <a:t>í</a:t>
            </a:r>
            <a:r>
              <a:rPr lang="es-419" i="0" dirty="0" smtClean="0">
                <a:solidFill>
                  <a:schemeClr val="tx1"/>
                </a:solidFill>
              </a:rPr>
              <a:t>a</a:t>
            </a:r>
            <a:endParaRPr lang="es-EC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8150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indy\Documents\Cindy\TESIS BACTERIAS FOTOSINTÉTICAS\fotos\mes de marzo\IMG_73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22878"/>
          <a:stretch/>
        </p:blipFill>
        <p:spPr bwMode="auto">
          <a:xfrm>
            <a:off x="6445106" y="1028734"/>
            <a:ext cx="4326757" cy="2496277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Cindy\Documents\Cindy\TESIS BACTERIAS FOTOSINTÉTICAS\fotos\mes de marzo\IMG_73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73" b="16433"/>
          <a:stretch/>
        </p:blipFill>
        <p:spPr bwMode="auto">
          <a:xfrm>
            <a:off x="1651379" y="1028734"/>
            <a:ext cx="4196599" cy="2492525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Cindy\Documents\Cindy\TESIS BACTERIAS FOTOSINTÉTICAS\fotos\mes de marzo\IMG_738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5" r="9392" b="26116"/>
          <a:stretch/>
        </p:blipFill>
        <p:spPr bwMode="auto">
          <a:xfrm>
            <a:off x="6951115" y="3717032"/>
            <a:ext cx="3433683" cy="2135432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sz="3200" i="0" dirty="0" smtClean="0">
                <a:solidFill>
                  <a:schemeClr val="tx1"/>
                </a:solidFill>
              </a:rPr>
              <a:t>1.Obtención del efluent</a:t>
            </a:r>
            <a:r>
              <a:rPr lang="es-419" i="0" dirty="0" smtClean="0">
                <a:solidFill>
                  <a:schemeClr val="tx1"/>
                </a:solidFill>
              </a:rPr>
              <a:t>e lácteo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71681" name="Picture 1" descr="F:\TESIS BACTERIAS FOTOSINTÉTICAS\fotos\mes de marzo\IMG_7485.JPG"/>
          <p:cNvPicPr>
            <a:picLocks noChangeAspect="1" noChangeArrowheads="1"/>
          </p:cNvPicPr>
          <p:nvPr/>
        </p:nvPicPr>
        <p:blipFill>
          <a:blip r:embed="rId6" cstate="print"/>
          <a:srcRect t="36286"/>
          <a:stretch>
            <a:fillRect/>
          </a:stretch>
        </p:blipFill>
        <p:spPr bwMode="auto">
          <a:xfrm>
            <a:off x="2559972" y="3717032"/>
            <a:ext cx="2513679" cy="2135432"/>
          </a:xfrm>
          <a:prstGeom prst="rect">
            <a:avLst/>
          </a:prstGeom>
          <a:noFill/>
          <a:ln w="15875">
            <a:solidFill>
              <a:schemeClr val="accent2">
                <a:lumMod val="75000"/>
              </a:schemeClr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4483437" y="3151927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2014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9407322" y="3173820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2014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67948" y="5501181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2014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020257" y="5501181"/>
            <a:ext cx="1364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Autor, 2014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8875011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3472149" y="1318083"/>
            <a:ext cx="2209057" cy="437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 smtClean="0">
                <a:solidFill>
                  <a:schemeClr val="bg1"/>
                </a:solidFill>
              </a:rPr>
              <a:t>Medio para BRNS</a:t>
            </a:r>
            <a:endParaRPr lang="es-EC" sz="1600" dirty="0">
              <a:solidFill>
                <a:schemeClr val="bg1"/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7381" y="164637"/>
            <a:ext cx="10972800" cy="1066800"/>
          </a:xfrm>
        </p:spPr>
        <p:txBody>
          <a:bodyPr>
            <a:normAutofit/>
          </a:bodyPr>
          <a:lstStyle/>
          <a:p>
            <a:pPr algn="l"/>
            <a:r>
              <a:rPr lang="es-419" i="0" dirty="0" smtClean="0">
                <a:solidFill>
                  <a:schemeClr val="tx1"/>
                </a:solidFill>
              </a:rPr>
              <a:t>2</a:t>
            </a:r>
            <a:r>
              <a:rPr lang="es-419" sz="3200" i="0" dirty="0" smtClean="0">
                <a:solidFill>
                  <a:schemeClr val="tx1"/>
                </a:solidFill>
              </a:rPr>
              <a:t>.Aislamiento</a:t>
            </a:r>
            <a:endParaRPr lang="es-MX" sz="3200" b="1" i="0" dirty="0">
              <a:solidFill>
                <a:schemeClr val="tx1"/>
              </a:solidFill>
            </a:endParaRPr>
          </a:p>
        </p:txBody>
      </p:sp>
      <p:pic>
        <p:nvPicPr>
          <p:cNvPr id="7" name="Picture 1" descr="F:\TESIS BACTERIAS FOTOSINTÉTICAS\fotos\mes de marzo\IMG_7485.JPG"/>
          <p:cNvPicPr>
            <a:picLocks noChangeAspect="1" noChangeArrowheads="1"/>
          </p:cNvPicPr>
          <p:nvPr/>
        </p:nvPicPr>
        <p:blipFill rotWithShape="1">
          <a:blip r:embed="rId3" cstate="print"/>
          <a:srcRect l="22660" t="44503" r="13296" b="13996"/>
          <a:stretch/>
        </p:blipFill>
        <p:spPr bwMode="auto">
          <a:xfrm>
            <a:off x="778662" y="2280489"/>
            <a:ext cx="1609859" cy="1390918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9" name="Picture 6" descr="http://www2.cslaval.qc.ca/cdp/UserFiles/File/downloads/clipart_science_technology/thumbnails/323_Petri_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845" b="19727"/>
          <a:stretch/>
        </p:blipFill>
        <p:spPr bwMode="auto">
          <a:xfrm>
            <a:off x="3504449" y="2280489"/>
            <a:ext cx="1196708" cy="7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0026" flipH="1">
            <a:off x="3351614" y="1169268"/>
            <a:ext cx="134434" cy="1331907"/>
          </a:xfrm>
          <a:prstGeom prst="rect">
            <a:avLst/>
          </a:prstGeom>
        </p:spPr>
      </p:pic>
      <p:pic>
        <p:nvPicPr>
          <p:cNvPr id="16" name="Picture 6" descr="http://www2.cslaval.qc.ca/cdp/UserFiles/File/downloads/clipart_science_technology/thumbnails/323_Petri_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845" b="19727"/>
          <a:stretch/>
        </p:blipFill>
        <p:spPr bwMode="auto">
          <a:xfrm>
            <a:off x="3539627" y="5074489"/>
            <a:ext cx="1196708" cy="7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0026" flipH="1">
            <a:off x="3386792" y="3963268"/>
            <a:ext cx="134434" cy="133190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3472149" y="4019625"/>
            <a:ext cx="2209057" cy="43788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1600" dirty="0" smtClean="0">
                <a:solidFill>
                  <a:schemeClr val="bg1"/>
                </a:solidFill>
              </a:rPr>
              <a:t>Agar nutritivo</a:t>
            </a:r>
            <a:endParaRPr lang="es-EC" sz="1600" dirty="0">
              <a:solidFill>
                <a:schemeClr val="bg1"/>
              </a:solidFill>
            </a:endParaRPr>
          </a:p>
        </p:txBody>
      </p:sp>
      <p:cxnSp>
        <p:nvCxnSpPr>
          <p:cNvPr id="13" name="Conector angular 12"/>
          <p:cNvCxnSpPr>
            <a:stCxn id="7" idx="0"/>
            <a:endCxn id="3" idx="1"/>
          </p:cNvCxnSpPr>
          <p:nvPr/>
        </p:nvCxnSpPr>
        <p:spPr>
          <a:xfrm rot="5400000" flipH="1" flipV="1">
            <a:off x="2156137" y="964478"/>
            <a:ext cx="743466" cy="188855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>
            <a:stCxn id="7" idx="2"/>
            <a:endCxn id="18" idx="1"/>
          </p:cNvCxnSpPr>
          <p:nvPr/>
        </p:nvCxnSpPr>
        <p:spPr>
          <a:xfrm rot="16200000" flipH="1">
            <a:off x="2244291" y="3010707"/>
            <a:ext cx="567158" cy="1888557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6" descr="http://www2.cslaval.qc.ca/cdp/UserFiles/File/downloads/clipart_science_technology/thumbnails/323_Petri_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845" b="19727"/>
          <a:stretch/>
        </p:blipFill>
        <p:spPr bwMode="auto">
          <a:xfrm>
            <a:off x="6442250" y="2280489"/>
            <a:ext cx="1196708" cy="7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0026" flipH="1">
            <a:off x="6289415" y="1169268"/>
            <a:ext cx="134434" cy="1331907"/>
          </a:xfrm>
          <a:prstGeom prst="rect">
            <a:avLst/>
          </a:prstGeom>
        </p:spPr>
      </p:pic>
      <p:pic>
        <p:nvPicPr>
          <p:cNvPr id="28" name="Picture 6" descr="http://www2.cslaval.qc.ca/cdp/UserFiles/File/downloads/clipart_science_technology/thumbnails/323_Petri_dis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1" r="1845" b="19727"/>
          <a:stretch/>
        </p:blipFill>
        <p:spPr bwMode="auto">
          <a:xfrm>
            <a:off x="6477428" y="5074489"/>
            <a:ext cx="1196708" cy="73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20026" flipH="1">
            <a:off x="6324593" y="3963268"/>
            <a:ext cx="134434" cy="1331907"/>
          </a:xfrm>
          <a:prstGeom prst="rect">
            <a:avLst/>
          </a:prstGeom>
        </p:spPr>
      </p:pic>
      <p:cxnSp>
        <p:nvCxnSpPr>
          <p:cNvPr id="24" name="Conector recto de flecha 23"/>
          <p:cNvCxnSpPr>
            <a:stCxn id="9" idx="3"/>
            <a:endCxn id="26" idx="1"/>
          </p:cNvCxnSpPr>
          <p:nvPr/>
        </p:nvCxnSpPr>
        <p:spPr>
          <a:xfrm>
            <a:off x="4701157" y="2647537"/>
            <a:ext cx="17410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4736335" y="5446342"/>
            <a:ext cx="17410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" name="CuadroTexto 4096"/>
          <p:cNvSpPr txBox="1"/>
          <p:nvPr/>
        </p:nvSpPr>
        <p:spPr>
          <a:xfrm>
            <a:off x="4920343" y="2280489"/>
            <a:ext cx="138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3 semanas</a:t>
            </a:r>
            <a:endParaRPr lang="es-EC" dirty="0"/>
          </a:p>
        </p:txBody>
      </p:sp>
      <p:sp>
        <p:nvSpPr>
          <p:cNvPr id="41" name="CuadroTexto 40"/>
          <p:cNvSpPr txBox="1"/>
          <p:nvPr/>
        </p:nvSpPr>
        <p:spPr>
          <a:xfrm>
            <a:off x="4881867" y="5093213"/>
            <a:ext cx="138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 smtClean="0"/>
              <a:t>3 semanas</a:t>
            </a:r>
            <a:endParaRPr lang="es-EC" dirty="0"/>
          </a:p>
        </p:txBody>
      </p:sp>
      <p:pic>
        <p:nvPicPr>
          <p:cNvPr id="4106" name="Imagen 41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414" y="3042340"/>
            <a:ext cx="2625133" cy="596318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419" y="3040057"/>
            <a:ext cx="2625133" cy="596318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414" y="5794666"/>
            <a:ext cx="2625133" cy="596318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419" y="5792383"/>
            <a:ext cx="2625133" cy="596318"/>
          </a:xfrm>
          <a:prstGeom prst="rect">
            <a:avLst/>
          </a:prstGeom>
        </p:spPr>
      </p:pic>
      <p:sp>
        <p:nvSpPr>
          <p:cNvPr id="4109" name="Rectángulo 4108"/>
          <p:cNvSpPr/>
          <p:nvPr/>
        </p:nvSpPr>
        <p:spPr>
          <a:xfrm>
            <a:off x="6760349" y="4279636"/>
            <a:ext cx="1407886" cy="69917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419" dirty="0" smtClean="0">
                <a:solidFill>
                  <a:schemeClr val="tx1"/>
                </a:solidFill>
              </a:rPr>
              <a:t>2 tipos de colonias</a:t>
            </a:r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56" name="Conector recto de flecha 55"/>
          <p:cNvCxnSpPr/>
          <p:nvPr/>
        </p:nvCxnSpPr>
        <p:spPr>
          <a:xfrm>
            <a:off x="7674136" y="5462545"/>
            <a:ext cx="174109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1" name="Imagen 41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5351" y="3901147"/>
            <a:ext cx="898334" cy="2155318"/>
          </a:xfrm>
          <a:prstGeom prst="rect">
            <a:avLst/>
          </a:prstGeom>
        </p:spPr>
      </p:pic>
      <p:sp>
        <p:nvSpPr>
          <p:cNvPr id="4112" name="Rectángulo 4111"/>
          <p:cNvSpPr/>
          <p:nvPr/>
        </p:nvSpPr>
        <p:spPr>
          <a:xfrm>
            <a:off x="10310473" y="5369880"/>
            <a:ext cx="1186011" cy="45772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 smtClean="0"/>
              <a:t>Caldo nutritivo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0683859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2688</TotalTime>
  <Words>1345</Words>
  <Application>Microsoft Office PowerPoint</Application>
  <PresentationFormat>Panorámica</PresentationFormat>
  <Paragraphs>382</Paragraphs>
  <Slides>31</Slides>
  <Notes>23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41" baseType="lpstr">
      <vt:lpstr>Arial</vt:lpstr>
      <vt:lpstr>Arial Narrow</vt:lpstr>
      <vt:lpstr>Calibri</vt:lpstr>
      <vt:lpstr>Calibri Light</vt:lpstr>
      <vt:lpstr>Cambria</vt:lpstr>
      <vt:lpstr>Times New Roman</vt:lpstr>
      <vt:lpstr>Wingdings</vt:lpstr>
      <vt:lpstr>Tema de Office</vt:lpstr>
      <vt:lpstr>Tema1</vt:lpstr>
      <vt:lpstr>CorelDRAW</vt:lpstr>
      <vt:lpstr>Presentación de PowerPoint</vt:lpstr>
      <vt:lpstr>Introducción</vt:lpstr>
      <vt:lpstr>Microorganismos fotosintéticos</vt:lpstr>
      <vt:lpstr>Bacterias púrpuras no sulfurosas</vt:lpstr>
      <vt:lpstr>Objetivos</vt:lpstr>
      <vt:lpstr>Presentación de PowerPoint</vt:lpstr>
      <vt:lpstr>Metodología</vt:lpstr>
      <vt:lpstr>1.Obtención del efluente lácteo</vt:lpstr>
      <vt:lpstr>2.Aislamiento</vt:lpstr>
      <vt:lpstr>3. Identificación: Secuenciación del gen 16S rRNA</vt:lpstr>
      <vt:lpstr>3. Identificación: Pruebas bioquímicas</vt:lpstr>
      <vt:lpstr>4. Ensayos factores ambientales: Concentración C.N.</vt:lpstr>
      <vt:lpstr>4. Ensayos factores ambientales: pH</vt:lpstr>
      <vt:lpstr>4. Ensayos factores ambientales: Iluminancia</vt:lpstr>
      <vt:lpstr>4. Ensayos factores ambientales: “Presencia de aire”</vt:lpstr>
      <vt:lpstr>5. Cromatografía de capa fina (TLC)/ barrido espectral</vt:lpstr>
      <vt:lpstr>Presentación de PowerPoint</vt:lpstr>
      <vt:lpstr>Aislamiento e identificación</vt:lpstr>
      <vt:lpstr>Crecimiento bacteriano en el ensayo de concentración de C.N.</vt:lpstr>
      <vt:lpstr>Pigmentos - Ensayo de concentración de C.N.</vt:lpstr>
      <vt:lpstr>Crecimiento bacteriano en el ensayo en función del pH.</vt:lpstr>
      <vt:lpstr>Pigmentos - Ensayo en función del pH</vt:lpstr>
      <vt:lpstr>Crecimiento bacteriano en el ensayo de iluminancia</vt:lpstr>
      <vt:lpstr>Pigmentos - Ensayo de iluminancia</vt:lpstr>
      <vt:lpstr>Crecimiento bacteriano en el ensayo de “Presencia de aire”</vt:lpstr>
      <vt:lpstr>Pigmentos – Ensayo “Presencia de aire”</vt:lpstr>
      <vt:lpstr>Cromatografía de capa fina (TLC)</vt:lpstr>
      <vt:lpstr>Barrido espectral</vt:lpstr>
      <vt:lpstr>Conclusiones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AdRiG guaman</dc:creator>
  <cp:lastModifiedBy>Cindy Maldonado C.</cp:lastModifiedBy>
  <cp:revision>207</cp:revision>
  <dcterms:created xsi:type="dcterms:W3CDTF">2014-11-07T18:14:43Z</dcterms:created>
  <dcterms:modified xsi:type="dcterms:W3CDTF">2015-08-19T01:12:57Z</dcterms:modified>
</cp:coreProperties>
</file>