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3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00"/>
    <a:srgbClr val="FF6600"/>
    <a:srgbClr val="CC66FF"/>
    <a:srgbClr val="CCFF33"/>
    <a:srgbClr val="CC00FF"/>
    <a:srgbClr val="FF99CC"/>
    <a:srgbClr val="003366"/>
    <a:srgbClr val="0080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02" y="102"/>
      </p:cViewPr>
      <p:guideLst>
        <p:guide orient="horz" pos="2115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Articula los fonemas de las consonantes (s,l,r,rr,n)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46,67%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51,11%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4,44%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Logrado</c:v>
                </c:pt>
                <c:pt idx="1">
                  <c:v>Medianamente logrado</c:v>
                </c:pt>
                <c:pt idx="2">
                  <c:v>Escasa consolidación </c:v>
                </c:pt>
                <c:pt idx="3">
                  <c:v>No logrado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</c:v>
                </c:pt>
                <c:pt idx="1">
                  <c:v>0.4667</c:v>
                </c:pt>
                <c:pt idx="2">
                  <c:v>0.5111</c:v>
                </c:pt>
                <c:pt idx="3">
                  <c:v>4.4400000000000002E-2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7723520"/>
        <c:axId val="131979456"/>
      </c:barChart>
      <c:catAx>
        <c:axId val="167723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979456"/>
        <c:crosses val="autoZero"/>
        <c:auto val="1"/>
        <c:lblAlgn val="ctr"/>
        <c:lblOffset val="100"/>
        <c:noMultiLvlLbl val="0"/>
      </c:catAx>
      <c:valAx>
        <c:axId val="1319794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67723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4076593157442E-2"/>
          <c:y val="4.4057617797775277E-2"/>
          <c:w val="0.90447468724982971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realiza omisión de fonemas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15,56%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31,11%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33,33%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Logrado</c:v>
                </c:pt>
                <c:pt idx="1">
                  <c:v>Medianamente logrado</c:v>
                </c:pt>
                <c:pt idx="2">
                  <c:v>Escasa consolidación </c:v>
                </c:pt>
                <c:pt idx="3">
                  <c:v>No logrado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0.15559999999999999</c:v>
                </c:pt>
                <c:pt idx="1">
                  <c:v>0.31109999999999999</c:v>
                </c:pt>
                <c:pt idx="2">
                  <c:v>0.33329999999999999</c:v>
                </c:pt>
                <c:pt idx="3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7726592"/>
        <c:axId val="131589248"/>
      </c:barChart>
      <c:catAx>
        <c:axId val="167726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589248"/>
        <c:crosses val="autoZero"/>
        <c:auto val="1"/>
        <c:lblAlgn val="ctr"/>
        <c:lblOffset val="100"/>
        <c:noMultiLvlLbl val="0"/>
      </c:catAx>
      <c:valAx>
        <c:axId val="1315892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67726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Repite un poema con claridad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46,67%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35,56%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17,78%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Logrado </c:v>
                </c:pt>
                <c:pt idx="1">
                  <c:v>Medianamente logrado</c:v>
                </c:pt>
                <c:pt idx="2">
                  <c:v>Escasa consolidación </c:v>
                </c:pt>
                <c:pt idx="3">
                  <c:v>No logrado 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0.4667</c:v>
                </c:pt>
                <c:pt idx="1">
                  <c:v>0.35560000000000003</c:v>
                </c:pt>
                <c:pt idx="2">
                  <c:v>0.17780000000000001</c:v>
                </c:pt>
                <c:pt idx="3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7994880"/>
        <c:axId val="131592128"/>
      </c:barChart>
      <c:catAx>
        <c:axId val="167994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592128"/>
        <c:crosses val="autoZero"/>
        <c:auto val="1"/>
        <c:lblAlgn val="ctr"/>
        <c:lblOffset val="100"/>
        <c:noMultiLvlLbl val="0"/>
      </c:catAx>
      <c:valAx>
        <c:axId val="1315921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67994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Reconoce ilustraciones que no pertenecen al cuento o historia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Logrado</c:v>
                </c:pt>
                <c:pt idx="1">
                  <c:v>Medianamente logrado</c:v>
                </c:pt>
                <c:pt idx="2">
                  <c:v>Escasa consolidación</c:v>
                </c:pt>
                <c:pt idx="3">
                  <c:v>No logrado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8030208"/>
        <c:axId val="131595008"/>
      </c:barChart>
      <c:catAx>
        <c:axId val="168030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595008"/>
        <c:crosses val="autoZero"/>
        <c:auto val="1"/>
        <c:lblAlgn val="ctr"/>
        <c:lblOffset val="100"/>
        <c:noMultiLvlLbl val="0"/>
      </c:catAx>
      <c:valAx>
        <c:axId val="1315950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68030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¿Con que frecuencia utiliza los diversos tipos de poesía infantil para fomentar el desarrollo fonológico de los niños?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Siempre</c:v>
                </c:pt>
                <c:pt idx="1">
                  <c:v>Frecuentemente </c:v>
                </c:pt>
                <c:pt idx="2">
                  <c:v>A veces </c:v>
                </c:pt>
                <c:pt idx="3">
                  <c:v>Nunca 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9084928"/>
        <c:axId val="138987200"/>
      </c:barChart>
      <c:catAx>
        <c:axId val="169084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987200"/>
        <c:crosses val="autoZero"/>
        <c:auto val="1"/>
        <c:lblAlgn val="ctr"/>
        <c:lblOffset val="100"/>
        <c:noMultiLvlLbl val="0"/>
      </c:catAx>
      <c:valAx>
        <c:axId val="1389872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69084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D2B7D-5E25-42EF-8098-F6DEBD1030A5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C6230E9-DC90-4EB5-A4C1-65740B703DAA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</a:rPr>
            <a:t>Analizar la incidencia de la poesía infantil como técnica para el desarrollo fonológico de los niños de 3 a 4 años</a:t>
          </a:r>
          <a:endParaRPr lang="es-EC" sz="2000" b="1" dirty="0">
            <a:solidFill>
              <a:schemeClr val="tx1"/>
            </a:solidFill>
          </a:endParaRPr>
        </a:p>
      </dgm:t>
    </dgm:pt>
    <dgm:pt modelId="{8CEBFEAC-8A00-4257-BD69-9C84358BD732}" type="parTrans" cxnId="{F8EE30D2-66CD-4C20-8A7A-3F01C577589F}">
      <dgm:prSet/>
      <dgm:spPr/>
      <dgm:t>
        <a:bodyPr/>
        <a:lstStyle/>
        <a:p>
          <a:endParaRPr lang="es-EC"/>
        </a:p>
      </dgm:t>
    </dgm:pt>
    <dgm:pt modelId="{B35FF520-3066-4119-BEC2-AF943DE0A1CC}" type="sibTrans" cxnId="{F8EE30D2-66CD-4C20-8A7A-3F01C577589F}">
      <dgm:prSet/>
      <dgm:spPr/>
      <dgm:t>
        <a:bodyPr/>
        <a:lstStyle/>
        <a:p>
          <a:endParaRPr lang="es-EC"/>
        </a:p>
      </dgm:t>
    </dgm:pt>
    <dgm:pt modelId="{055C24FF-FB9C-4A17-B471-084FE0039BE6}">
      <dgm:prSet phldrT="[Texto]" custT="1"/>
      <dgm:spPr>
        <a:solidFill>
          <a:srgbClr val="FFCCFF"/>
        </a:solidFill>
      </dgm:spPr>
      <dgm:t>
        <a:bodyPr/>
        <a:lstStyle/>
        <a:p>
          <a:pPr algn="ctr"/>
          <a:r>
            <a:rPr lang="es-EC" sz="1750" b="0" dirty="0" smtClean="0">
              <a:solidFill>
                <a:schemeClr val="tx1"/>
              </a:solidFill>
            </a:rPr>
            <a:t>Diagnosticar el nivel fonológico inicial de los niños y niñas de 3 a 4 años del  centro infantil bilingüe </a:t>
          </a:r>
          <a:r>
            <a:rPr lang="es-EC" sz="1750" b="0" i="1" dirty="0" smtClean="0">
              <a:solidFill>
                <a:schemeClr val="tx1"/>
              </a:solidFill>
            </a:rPr>
            <a:t>"Plaza Sésamo del Valle”</a:t>
          </a:r>
          <a:r>
            <a:rPr lang="es-EC" sz="1750" b="0" dirty="0" smtClean="0">
              <a:solidFill>
                <a:schemeClr val="tx1"/>
              </a:solidFill>
            </a:rPr>
            <a:t>.</a:t>
          </a:r>
          <a:endParaRPr lang="es-EC" sz="1750" b="0" dirty="0">
            <a:solidFill>
              <a:schemeClr val="tx1"/>
            </a:solidFill>
          </a:endParaRPr>
        </a:p>
      </dgm:t>
    </dgm:pt>
    <dgm:pt modelId="{6A514B4F-EB20-4411-9754-70D58FC73B52}" type="parTrans" cxnId="{EEDC58A6-DDD2-40DB-9355-9C24F32AEA8B}">
      <dgm:prSet/>
      <dgm:spPr/>
      <dgm:t>
        <a:bodyPr/>
        <a:lstStyle/>
        <a:p>
          <a:endParaRPr lang="es-EC"/>
        </a:p>
      </dgm:t>
    </dgm:pt>
    <dgm:pt modelId="{0E41F373-21EC-48E2-8E89-187216CE9A6A}" type="sibTrans" cxnId="{EEDC58A6-DDD2-40DB-9355-9C24F32AEA8B}">
      <dgm:prSet/>
      <dgm:spPr/>
      <dgm:t>
        <a:bodyPr/>
        <a:lstStyle/>
        <a:p>
          <a:endParaRPr lang="es-EC"/>
        </a:p>
      </dgm:t>
    </dgm:pt>
    <dgm:pt modelId="{892D0390-5143-4A2D-9F03-969A90A9FF0E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750" b="0" dirty="0" smtClean="0">
              <a:solidFill>
                <a:schemeClr val="tx1"/>
              </a:solidFill>
            </a:rPr>
            <a:t>Determinar si la poesía infantil como técnica de aprendizaje favorece al desarrollo fonológico de niños/as de 3 a 4 años del  centro infantil bilingüe  </a:t>
          </a:r>
          <a:r>
            <a:rPr lang="es-EC" sz="1750" b="0" i="1" dirty="0" smtClean="0">
              <a:solidFill>
                <a:schemeClr val="tx1"/>
              </a:solidFill>
            </a:rPr>
            <a:t>"Plaza Sésamo del Valle"</a:t>
          </a:r>
          <a:r>
            <a:rPr lang="es-EC" sz="1750" b="0" dirty="0" smtClean="0">
              <a:solidFill>
                <a:schemeClr val="tx1"/>
              </a:solidFill>
            </a:rPr>
            <a:t>.</a:t>
          </a:r>
          <a:endParaRPr lang="es-EC" sz="1750" b="0" dirty="0">
            <a:solidFill>
              <a:schemeClr val="tx1"/>
            </a:solidFill>
          </a:endParaRPr>
        </a:p>
      </dgm:t>
    </dgm:pt>
    <dgm:pt modelId="{519D65F6-4C34-493D-A6E0-C62A8C1EC4F7}" type="parTrans" cxnId="{0551C7AE-EAFC-48BC-A0E3-BC6C9BE21C4F}">
      <dgm:prSet/>
      <dgm:spPr/>
      <dgm:t>
        <a:bodyPr/>
        <a:lstStyle/>
        <a:p>
          <a:endParaRPr lang="es-EC"/>
        </a:p>
      </dgm:t>
    </dgm:pt>
    <dgm:pt modelId="{E98CA70C-6A4D-418C-A3B2-16E1BB7AD8D2}" type="sibTrans" cxnId="{0551C7AE-EAFC-48BC-A0E3-BC6C9BE21C4F}">
      <dgm:prSet/>
      <dgm:spPr/>
      <dgm:t>
        <a:bodyPr/>
        <a:lstStyle/>
        <a:p>
          <a:endParaRPr lang="es-EC"/>
        </a:p>
      </dgm:t>
    </dgm:pt>
    <dgm:pt modelId="{6CEFBFE5-B090-4F5E-BF5B-9704589CEA15}">
      <dgm:prSet custT="1"/>
      <dgm:spPr>
        <a:solidFill>
          <a:srgbClr val="FFFF99"/>
        </a:solidFill>
      </dgm:spPr>
      <dgm:t>
        <a:bodyPr/>
        <a:lstStyle/>
        <a:p>
          <a:r>
            <a:rPr lang="es-EC" sz="1750" b="0" dirty="0" smtClean="0">
              <a:solidFill>
                <a:schemeClr val="tx1"/>
              </a:solidFill>
            </a:rPr>
            <a:t>Diagnosticar las competencias de desarrollo de las maestras del centro infantil bilingüe  </a:t>
          </a:r>
          <a:r>
            <a:rPr lang="es-EC" sz="1750" b="0" i="1" dirty="0" smtClean="0">
              <a:solidFill>
                <a:schemeClr val="tx1"/>
              </a:solidFill>
            </a:rPr>
            <a:t>"Plaza Sésamo del Valle" </a:t>
          </a:r>
          <a:r>
            <a:rPr lang="es-EC" sz="1750" b="0" dirty="0" smtClean="0">
              <a:solidFill>
                <a:schemeClr val="tx1"/>
              </a:solidFill>
            </a:rPr>
            <a:t>en el área de poesía infantil.</a:t>
          </a:r>
          <a:endParaRPr lang="es-EC" sz="1750" b="0" dirty="0">
            <a:solidFill>
              <a:schemeClr val="tx1"/>
            </a:solidFill>
          </a:endParaRPr>
        </a:p>
      </dgm:t>
    </dgm:pt>
    <dgm:pt modelId="{8E1AC274-9EB5-43DA-BC94-C45969513BBF}" type="parTrans" cxnId="{D2021745-3DD0-47B8-8565-5C1D2ACD7FBD}">
      <dgm:prSet/>
      <dgm:spPr/>
      <dgm:t>
        <a:bodyPr/>
        <a:lstStyle/>
        <a:p>
          <a:endParaRPr lang="es-EC"/>
        </a:p>
      </dgm:t>
    </dgm:pt>
    <dgm:pt modelId="{AE574A89-4586-404A-93F3-3E9E57FBCF18}" type="sibTrans" cxnId="{D2021745-3DD0-47B8-8565-5C1D2ACD7FBD}">
      <dgm:prSet/>
      <dgm:spPr/>
      <dgm:t>
        <a:bodyPr/>
        <a:lstStyle/>
        <a:p>
          <a:endParaRPr lang="es-EC"/>
        </a:p>
      </dgm:t>
    </dgm:pt>
    <dgm:pt modelId="{15D6976E-CB07-43E7-A989-211314BBA741}" type="pres">
      <dgm:prSet presAssocID="{87BD2B7D-5E25-42EF-8098-F6DEBD1030A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F6485C9-78CB-4E56-906D-69881CB1CC2B}" type="pres">
      <dgm:prSet presAssocID="{AC6230E9-DC90-4EB5-A4C1-65740B703DAA}" presName="root" presStyleCnt="0">
        <dgm:presLayoutVars>
          <dgm:chMax/>
          <dgm:chPref val="4"/>
        </dgm:presLayoutVars>
      </dgm:prSet>
      <dgm:spPr/>
    </dgm:pt>
    <dgm:pt modelId="{9DA04B7F-3C6C-4D7D-A563-F7680916F35E}" type="pres">
      <dgm:prSet presAssocID="{AC6230E9-DC90-4EB5-A4C1-65740B703DAA}" presName="rootComposite" presStyleCnt="0">
        <dgm:presLayoutVars/>
      </dgm:prSet>
      <dgm:spPr/>
    </dgm:pt>
    <dgm:pt modelId="{7A7A53CC-B758-452A-9ADA-7C273D70AB04}" type="pres">
      <dgm:prSet presAssocID="{AC6230E9-DC90-4EB5-A4C1-65740B703DA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777E8582-FFAD-46A1-9122-32DB427571AE}" type="pres">
      <dgm:prSet presAssocID="{AC6230E9-DC90-4EB5-A4C1-65740B703DAA}" presName="childShape" presStyleCnt="0">
        <dgm:presLayoutVars>
          <dgm:chMax val="0"/>
          <dgm:chPref val="0"/>
        </dgm:presLayoutVars>
      </dgm:prSet>
      <dgm:spPr/>
    </dgm:pt>
    <dgm:pt modelId="{C89BF89B-F9A8-4AD9-92D3-837DA36500A4}" type="pres">
      <dgm:prSet presAssocID="{055C24FF-FB9C-4A17-B471-084FE0039BE6}" presName="childComposite" presStyleCnt="0">
        <dgm:presLayoutVars>
          <dgm:chMax val="0"/>
          <dgm:chPref val="0"/>
        </dgm:presLayoutVars>
      </dgm:prSet>
      <dgm:spPr/>
    </dgm:pt>
    <dgm:pt modelId="{807D6304-7156-4032-8491-DD1F7C59DB79}" type="pres">
      <dgm:prSet presAssocID="{055C24FF-FB9C-4A17-B471-084FE0039BE6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2AE0EAE-FD5D-4931-BF6B-237FF2F923C2}" type="pres">
      <dgm:prSet presAssocID="{055C24FF-FB9C-4A17-B471-084FE0039BE6}" presName="childText" presStyleLbl="lnNode1" presStyleIdx="0" presStyleCnt="3" custLinFactNeighborX="43" custLinFactNeighborY="2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FC6CC-6CFB-4399-BE7D-FE0E1C5161AE}" type="pres">
      <dgm:prSet presAssocID="{892D0390-5143-4A2D-9F03-969A90A9FF0E}" presName="childComposite" presStyleCnt="0">
        <dgm:presLayoutVars>
          <dgm:chMax val="0"/>
          <dgm:chPref val="0"/>
        </dgm:presLayoutVars>
      </dgm:prSet>
      <dgm:spPr/>
    </dgm:pt>
    <dgm:pt modelId="{AEA98B67-F937-497D-A7B0-865169DF5197}" type="pres">
      <dgm:prSet presAssocID="{892D0390-5143-4A2D-9F03-969A90A9FF0E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F797E44-C3D0-4518-AD53-8D7221DCE385}" type="pres">
      <dgm:prSet presAssocID="{892D0390-5143-4A2D-9F03-969A90A9FF0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27570-CAF2-46D4-8725-23A3A97011E5}" type="pres">
      <dgm:prSet presAssocID="{6CEFBFE5-B090-4F5E-BF5B-9704589CEA15}" presName="childComposite" presStyleCnt="0">
        <dgm:presLayoutVars>
          <dgm:chMax val="0"/>
          <dgm:chPref val="0"/>
        </dgm:presLayoutVars>
      </dgm:prSet>
      <dgm:spPr/>
    </dgm:pt>
    <dgm:pt modelId="{EF7D4549-8507-4A13-8C48-5232C342544E}" type="pres">
      <dgm:prSet presAssocID="{6CEFBFE5-B090-4F5E-BF5B-9704589CEA15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59AFB26-3253-4A6C-A062-51BC000E7C71}" type="pres">
      <dgm:prSet presAssocID="{6CEFBFE5-B090-4F5E-BF5B-9704589CEA1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53D12B-BBE8-4E7F-B4CA-4968B6435179}" type="presOf" srcId="{AC6230E9-DC90-4EB5-A4C1-65740B703DAA}" destId="{7A7A53CC-B758-452A-9ADA-7C273D70AB04}" srcOrd="0" destOrd="0" presId="urn:microsoft.com/office/officeart/2008/layout/PictureAccentList"/>
    <dgm:cxn modelId="{7C64CCED-C5C4-405D-9768-8A270000AA2D}" type="presOf" srcId="{892D0390-5143-4A2D-9F03-969A90A9FF0E}" destId="{BF797E44-C3D0-4518-AD53-8D7221DCE385}" srcOrd="0" destOrd="0" presId="urn:microsoft.com/office/officeart/2008/layout/PictureAccentList"/>
    <dgm:cxn modelId="{0551C7AE-EAFC-48BC-A0E3-BC6C9BE21C4F}" srcId="{AC6230E9-DC90-4EB5-A4C1-65740B703DAA}" destId="{892D0390-5143-4A2D-9F03-969A90A9FF0E}" srcOrd="1" destOrd="0" parTransId="{519D65F6-4C34-493D-A6E0-C62A8C1EC4F7}" sibTransId="{E98CA70C-6A4D-418C-A3B2-16E1BB7AD8D2}"/>
    <dgm:cxn modelId="{155AEA80-04EE-4A53-9363-AC1A42F136D0}" type="presOf" srcId="{87BD2B7D-5E25-42EF-8098-F6DEBD1030A5}" destId="{15D6976E-CB07-43E7-A989-211314BBA741}" srcOrd="0" destOrd="0" presId="urn:microsoft.com/office/officeart/2008/layout/PictureAccentList"/>
    <dgm:cxn modelId="{F8EE30D2-66CD-4C20-8A7A-3F01C577589F}" srcId="{87BD2B7D-5E25-42EF-8098-F6DEBD1030A5}" destId="{AC6230E9-DC90-4EB5-A4C1-65740B703DAA}" srcOrd="0" destOrd="0" parTransId="{8CEBFEAC-8A00-4257-BD69-9C84358BD732}" sibTransId="{B35FF520-3066-4119-BEC2-AF943DE0A1CC}"/>
    <dgm:cxn modelId="{D2021745-3DD0-47B8-8565-5C1D2ACD7FBD}" srcId="{AC6230E9-DC90-4EB5-A4C1-65740B703DAA}" destId="{6CEFBFE5-B090-4F5E-BF5B-9704589CEA15}" srcOrd="2" destOrd="0" parTransId="{8E1AC274-9EB5-43DA-BC94-C45969513BBF}" sibTransId="{AE574A89-4586-404A-93F3-3E9E57FBCF18}"/>
    <dgm:cxn modelId="{1950F50F-FE99-4889-9752-04AB3B824886}" type="presOf" srcId="{6CEFBFE5-B090-4F5E-BF5B-9704589CEA15}" destId="{259AFB26-3253-4A6C-A062-51BC000E7C71}" srcOrd="0" destOrd="0" presId="urn:microsoft.com/office/officeart/2008/layout/PictureAccentList"/>
    <dgm:cxn modelId="{35DDD358-6196-4F37-9B64-EBFC52C2CD04}" type="presOf" srcId="{055C24FF-FB9C-4A17-B471-084FE0039BE6}" destId="{92AE0EAE-FD5D-4931-BF6B-237FF2F923C2}" srcOrd="0" destOrd="0" presId="urn:microsoft.com/office/officeart/2008/layout/PictureAccentList"/>
    <dgm:cxn modelId="{EEDC58A6-DDD2-40DB-9355-9C24F32AEA8B}" srcId="{AC6230E9-DC90-4EB5-A4C1-65740B703DAA}" destId="{055C24FF-FB9C-4A17-B471-084FE0039BE6}" srcOrd="0" destOrd="0" parTransId="{6A514B4F-EB20-4411-9754-70D58FC73B52}" sibTransId="{0E41F373-21EC-48E2-8E89-187216CE9A6A}"/>
    <dgm:cxn modelId="{60F887CD-EAED-4D56-9FBE-1F58DA17E858}" type="presParOf" srcId="{15D6976E-CB07-43E7-A989-211314BBA741}" destId="{2F6485C9-78CB-4E56-906D-69881CB1CC2B}" srcOrd="0" destOrd="0" presId="urn:microsoft.com/office/officeart/2008/layout/PictureAccentList"/>
    <dgm:cxn modelId="{E2D2F445-9B64-4DD8-B6AA-A226E92127B3}" type="presParOf" srcId="{2F6485C9-78CB-4E56-906D-69881CB1CC2B}" destId="{9DA04B7F-3C6C-4D7D-A563-F7680916F35E}" srcOrd="0" destOrd="0" presId="urn:microsoft.com/office/officeart/2008/layout/PictureAccentList"/>
    <dgm:cxn modelId="{7872082D-FE48-4EBB-9EC7-0D5AF4372357}" type="presParOf" srcId="{9DA04B7F-3C6C-4D7D-A563-F7680916F35E}" destId="{7A7A53CC-B758-452A-9ADA-7C273D70AB04}" srcOrd="0" destOrd="0" presId="urn:microsoft.com/office/officeart/2008/layout/PictureAccentList"/>
    <dgm:cxn modelId="{5C01134B-96A2-4963-A9C1-D29DDD5CAA2D}" type="presParOf" srcId="{2F6485C9-78CB-4E56-906D-69881CB1CC2B}" destId="{777E8582-FFAD-46A1-9122-32DB427571AE}" srcOrd="1" destOrd="0" presId="urn:microsoft.com/office/officeart/2008/layout/PictureAccentList"/>
    <dgm:cxn modelId="{3D7E13FD-2C64-4CD0-8D65-C30C3DC23B01}" type="presParOf" srcId="{777E8582-FFAD-46A1-9122-32DB427571AE}" destId="{C89BF89B-F9A8-4AD9-92D3-837DA36500A4}" srcOrd="0" destOrd="0" presId="urn:microsoft.com/office/officeart/2008/layout/PictureAccentList"/>
    <dgm:cxn modelId="{1F9A023A-6534-4EBA-8FA7-48C5FF5028A6}" type="presParOf" srcId="{C89BF89B-F9A8-4AD9-92D3-837DA36500A4}" destId="{807D6304-7156-4032-8491-DD1F7C59DB79}" srcOrd="0" destOrd="0" presId="urn:microsoft.com/office/officeart/2008/layout/PictureAccentList"/>
    <dgm:cxn modelId="{3E72904F-CAD7-46CF-8705-10777D27E661}" type="presParOf" srcId="{C89BF89B-F9A8-4AD9-92D3-837DA36500A4}" destId="{92AE0EAE-FD5D-4931-BF6B-237FF2F923C2}" srcOrd="1" destOrd="0" presId="urn:microsoft.com/office/officeart/2008/layout/PictureAccentList"/>
    <dgm:cxn modelId="{92226757-345F-4A23-A3AE-CDEABE3F6B3B}" type="presParOf" srcId="{777E8582-FFAD-46A1-9122-32DB427571AE}" destId="{29AFC6CC-6CFB-4399-BE7D-FE0E1C5161AE}" srcOrd="1" destOrd="0" presId="urn:microsoft.com/office/officeart/2008/layout/PictureAccentList"/>
    <dgm:cxn modelId="{C7031C9C-3DAE-423D-8822-95F107F7D4F7}" type="presParOf" srcId="{29AFC6CC-6CFB-4399-BE7D-FE0E1C5161AE}" destId="{AEA98B67-F937-497D-A7B0-865169DF5197}" srcOrd="0" destOrd="0" presId="urn:microsoft.com/office/officeart/2008/layout/PictureAccentList"/>
    <dgm:cxn modelId="{438811B1-64AE-4D00-8512-0ED9ABF9D204}" type="presParOf" srcId="{29AFC6CC-6CFB-4399-BE7D-FE0E1C5161AE}" destId="{BF797E44-C3D0-4518-AD53-8D7221DCE385}" srcOrd="1" destOrd="0" presId="urn:microsoft.com/office/officeart/2008/layout/PictureAccentList"/>
    <dgm:cxn modelId="{3540D9DE-9251-4420-A737-035B03BB5C13}" type="presParOf" srcId="{777E8582-FFAD-46A1-9122-32DB427571AE}" destId="{8D127570-CAF2-46D4-8725-23A3A97011E5}" srcOrd="2" destOrd="0" presId="urn:microsoft.com/office/officeart/2008/layout/PictureAccentList"/>
    <dgm:cxn modelId="{6766DCCF-D563-4662-905F-1EDE7C608DE5}" type="presParOf" srcId="{8D127570-CAF2-46D4-8725-23A3A97011E5}" destId="{EF7D4549-8507-4A13-8C48-5232C342544E}" srcOrd="0" destOrd="0" presId="urn:microsoft.com/office/officeart/2008/layout/PictureAccentList"/>
    <dgm:cxn modelId="{A4FF17C5-8EFA-4CB1-B903-B758349A7826}" type="presParOf" srcId="{8D127570-CAF2-46D4-8725-23A3A97011E5}" destId="{259AFB26-3253-4A6C-A062-51BC000E7C7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1E05DA-C02A-45D6-9F6F-983272C094A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4BCEDECD-E7AC-4614-8EE6-D1334EFDDE49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Las docentes utilizan la poesía infantil como medio de motivación para empezar sus clases, pero no se dan cuenta de que es técnica de aprendizaje que </a:t>
          </a:r>
          <a:r>
            <a:rPr lang="es-ES_tradnl" sz="1400" dirty="0" smtClean="0">
              <a:solidFill>
                <a:schemeClr val="tx1"/>
              </a:solidFill>
            </a:rPr>
            <a:t>contribuye a la temprana y correcta adquisición lingüística y al enriquecimiento del vocabulario. </a:t>
          </a:r>
          <a:endParaRPr lang="es-EC" sz="1400" dirty="0">
            <a:solidFill>
              <a:schemeClr val="tx1"/>
            </a:solidFill>
          </a:endParaRPr>
        </a:p>
      </dgm:t>
    </dgm:pt>
    <dgm:pt modelId="{DA01005F-86A8-4B93-B886-C5C2D6B2AF2C}" type="parTrans" cxnId="{A95678A3-8235-4921-918F-B028BE5FEA4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25A0BC9-54C1-404D-8A6D-37AD5E87B174}" type="sibTrans" cxnId="{A95678A3-8235-4921-918F-B028BE5FEA4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3226A573-1BCF-4EC1-B8B4-9FE50EBD2902}">
      <dgm:prSet phldrT="[Texto]" custT="1"/>
      <dgm:spPr/>
      <dgm:t>
        <a:bodyPr/>
        <a:lstStyle/>
        <a:p>
          <a:pPr algn="just"/>
          <a:r>
            <a:rPr lang="es-EC" sz="1400" b="0" dirty="0" smtClean="0">
              <a:solidFill>
                <a:schemeClr val="tx1"/>
              </a:solidFill>
            </a:rPr>
            <a:t>La poesía infantil es una técnica de aprendizaje lúdica que además de favorecer al desarrollo fonológico de los niños y niñas, facilita la socialización y por ende el desarrollo afectivo, además de enriquecer el conocimiento y la maduración del mismo</a:t>
          </a:r>
          <a:r>
            <a:rPr lang="es-EC" sz="1400" b="1" dirty="0" smtClean="0">
              <a:solidFill>
                <a:schemeClr val="tx1"/>
              </a:solidFill>
            </a:rPr>
            <a:t>. </a:t>
          </a:r>
          <a:endParaRPr lang="es-EC" sz="1400" b="1" dirty="0">
            <a:solidFill>
              <a:schemeClr val="tx1"/>
            </a:solidFill>
          </a:endParaRPr>
        </a:p>
      </dgm:t>
    </dgm:pt>
    <dgm:pt modelId="{83DAC3DF-8E4D-42B8-9A3C-F14CF0C5E09F}" type="parTrans" cxnId="{4BC292ED-3D89-46D4-8028-14D2CF32681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FF231DE-00BC-49B0-A488-96F49D381EA6}" type="sibTrans" cxnId="{4BC292ED-3D89-46D4-8028-14D2CF32681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D2CBEAA-588F-4937-9C42-5911C78D42EE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La poesía infantil ayuda a visualizar el mundo de distintas maneras, es decir, que fomenta la imaginación y creatividad. También desarrolla la capacidad de concentración.</a:t>
          </a:r>
          <a:endParaRPr lang="es-EC" sz="1400" dirty="0">
            <a:solidFill>
              <a:schemeClr val="tx1"/>
            </a:solidFill>
          </a:endParaRPr>
        </a:p>
      </dgm:t>
    </dgm:pt>
    <dgm:pt modelId="{5C6F5D95-EFD6-491E-9BA7-06AD61088209}" type="parTrans" cxnId="{B60A73A5-FBEC-45FD-BAD0-C67BC32AF4E1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86BD3BC5-F3D2-4DF4-9D22-84EE8EDC2540}" type="sibTrans" cxnId="{B60A73A5-FBEC-45FD-BAD0-C67BC32AF4E1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AA7AA1B-C524-412E-B313-36A3E7F16D55}" type="pres">
      <dgm:prSet presAssocID="{5D1E05DA-C02A-45D6-9F6F-983272C094AC}" presName="linearFlow" presStyleCnt="0">
        <dgm:presLayoutVars>
          <dgm:dir/>
          <dgm:resizeHandles val="exact"/>
        </dgm:presLayoutVars>
      </dgm:prSet>
      <dgm:spPr/>
    </dgm:pt>
    <dgm:pt modelId="{25D4A5CF-1296-4919-AD0B-0B5FF548BE59}" type="pres">
      <dgm:prSet presAssocID="{4BCEDECD-E7AC-4614-8EE6-D1334EFDDE49}" presName="composite" presStyleCnt="0"/>
      <dgm:spPr/>
    </dgm:pt>
    <dgm:pt modelId="{6969E8A1-3D15-435B-BB94-29B05237C325}" type="pres">
      <dgm:prSet presAssocID="{4BCEDECD-E7AC-4614-8EE6-D1334EFDDE49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826B635-31B7-4636-87A8-10D732A43DE9}" type="pres">
      <dgm:prSet presAssocID="{4BCEDECD-E7AC-4614-8EE6-D1334EFDDE4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1AC6D-60D2-450A-B721-23C60FBBCACD}" type="pres">
      <dgm:prSet presAssocID="{125A0BC9-54C1-404D-8A6D-37AD5E87B174}" presName="spacing" presStyleCnt="0"/>
      <dgm:spPr/>
    </dgm:pt>
    <dgm:pt modelId="{51AB20F5-AD6A-4EF2-A024-C0105ECE3C42}" type="pres">
      <dgm:prSet presAssocID="{3226A573-1BCF-4EC1-B8B4-9FE50EBD2902}" presName="composite" presStyleCnt="0"/>
      <dgm:spPr/>
    </dgm:pt>
    <dgm:pt modelId="{CB0AB42F-20CC-451A-8820-F64148E484FD}" type="pres">
      <dgm:prSet presAssocID="{3226A573-1BCF-4EC1-B8B4-9FE50EBD290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C2EC0D2-B42A-4A6F-B280-10F0A720E598}" type="pres">
      <dgm:prSet presAssocID="{3226A573-1BCF-4EC1-B8B4-9FE50EBD29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A2696F-8EE5-481B-90E9-1805E19E533E}" type="pres">
      <dgm:prSet presAssocID="{5FF231DE-00BC-49B0-A488-96F49D381EA6}" presName="spacing" presStyleCnt="0"/>
      <dgm:spPr/>
    </dgm:pt>
    <dgm:pt modelId="{F377F59B-7794-469A-87E0-82340C69A437}" type="pres">
      <dgm:prSet presAssocID="{1D2CBEAA-588F-4937-9C42-5911C78D42EE}" presName="composite" presStyleCnt="0"/>
      <dgm:spPr/>
    </dgm:pt>
    <dgm:pt modelId="{A9F542CF-F4F9-4AEE-A526-E7BE425B4EA7}" type="pres">
      <dgm:prSet presAssocID="{1D2CBEAA-588F-4937-9C42-5911C78D42E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C9F49FD-E07D-475C-B16A-B076B0AFA61B}" type="pres">
      <dgm:prSet presAssocID="{1D2CBEAA-588F-4937-9C42-5911C78D42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0A73A5-FBEC-45FD-BAD0-C67BC32AF4E1}" srcId="{5D1E05DA-C02A-45D6-9F6F-983272C094AC}" destId="{1D2CBEAA-588F-4937-9C42-5911C78D42EE}" srcOrd="2" destOrd="0" parTransId="{5C6F5D95-EFD6-491E-9BA7-06AD61088209}" sibTransId="{86BD3BC5-F3D2-4DF4-9D22-84EE8EDC2540}"/>
    <dgm:cxn modelId="{F765F5EE-5F28-4B75-B394-151E17C142E0}" type="presOf" srcId="{5D1E05DA-C02A-45D6-9F6F-983272C094AC}" destId="{4AA7AA1B-C524-412E-B313-36A3E7F16D55}" srcOrd="0" destOrd="0" presId="urn:microsoft.com/office/officeart/2005/8/layout/vList3"/>
    <dgm:cxn modelId="{B5CD3009-B106-4ED8-A67E-A6AE7AB193B8}" type="presOf" srcId="{3226A573-1BCF-4EC1-B8B4-9FE50EBD2902}" destId="{9C2EC0D2-B42A-4A6F-B280-10F0A720E598}" srcOrd="0" destOrd="0" presId="urn:microsoft.com/office/officeart/2005/8/layout/vList3"/>
    <dgm:cxn modelId="{A95678A3-8235-4921-918F-B028BE5FEA48}" srcId="{5D1E05DA-C02A-45D6-9F6F-983272C094AC}" destId="{4BCEDECD-E7AC-4614-8EE6-D1334EFDDE49}" srcOrd="0" destOrd="0" parTransId="{DA01005F-86A8-4B93-B886-C5C2D6B2AF2C}" sibTransId="{125A0BC9-54C1-404D-8A6D-37AD5E87B174}"/>
    <dgm:cxn modelId="{A41734AA-280A-4CBE-A70B-457B7A2A59A4}" type="presOf" srcId="{1D2CBEAA-588F-4937-9C42-5911C78D42EE}" destId="{FC9F49FD-E07D-475C-B16A-B076B0AFA61B}" srcOrd="0" destOrd="0" presId="urn:microsoft.com/office/officeart/2005/8/layout/vList3"/>
    <dgm:cxn modelId="{A3871BE0-8F3B-4862-999B-34EAA772CDD0}" type="presOf" srcId="{4BCEDECD-E7AC-4614-8EE6-D1334EFDDE49}" destId="{D826B635-31B7-4636-87A8-10D732A43DE9}" srcOrd="0" destOrd="0" presId="urn:microsoft.com/office/officeart/2005/8/layout/vList3"/>
    <dgm:cxn modelId="{4BC292ED-3D89-46D4-8028-14D2CF32681E}" srcId="{5D1E05DA-C02A-45D6-9F6F-983272C094AC}" destId="{3226A573-1BCF-4EC1-B8B4-9FE50EBD2902}" srcOrd="1" destOrd="0" parTransId="{83DAC3DF-8E4D-42B8-9A3C-F14CF0C5E09F}" sibTransId="{5FF231DE-00BC-49B0-A488-96F49D381EA6}"/>
    <dgm:cxn modelId="{F1A406A1-FA01-4ADE-B96D-1B8C86ECC05E}" type="presParOf" srcId="{4AA7AA1B-C524-412E-B313-36A3E7F16D55}" destId="{25D4A5CF-1296-4919-AD0B-0B5FF548BE59}" srcOrd="0" destOrd="0" presId="urn:microsoft.com/office/officeart/2005/8/layout/vList3"/>
    <dgm:cxn modelId="{7A75256B-CB2B-4312-963E-F790EF40779E}" type="presParOf" srcId="{25D4A5CF-1296-4919-AD0B-0B5FF548BE59}" destId="{6969E8A1-3D15-435B-BB94-29B05237C325}" srcOrd="0" destOrd="0" presId="urn:microsoft.com/office/officeart/2005/8/layout/vList3"/>
    <dgm:cxn modelId="{FA1F721B-2153-470D-AABE-F1528FB047B4}" type="presParOf" srcId="{25D4A5CF-1296-4919-AD0B-0B5FF548BE59}" destId="{D826B635-31B7-4636-87A8-10D732A43DE9}" srcOrd="1" destOrd="0" presId="urn:microsoft.com/office/officeart/2005/8/layout/vList3"/>
    <dgm:cxn modelId="{7C2DC963-FE9C-410E-8847-EEE1B8B019EB}" type="presParOf" srcId="{4AA7AA1B-C524-412E-B313-36A3E7F16D55}" destId="{76E1AC6D-60D2-450A-B721-23C60FBBCACD}" srcOrd="1" destOrd="0" presId="urn:microsoft.com/office/officeart/2005/8/layout/vList3"/>
    <dgm:cxn modelId="{181BD3E3-9E5E-4675-8028-91D9778460FD}" type="presParOf" srcId="{4AA7AA1B-C524-412E-B313-36A3E7F16D55}" destId="{51AB20F5-AD6A-4EF2-A024-C0105ECE3C42}" srcOrd="2" destOrd="0" presId="urn:microsoft.com/office/officeart/2005/8/layout/vList3"/>
    <dgm:cxn modelId="{D4E4C005-C358-42C4-B9D1-C359BF7F47A7}" type="presParOf" srcId="{51AB20F5-AD6A-4EF2-A024-C0105ECE3C42}" destId="{CB0AB42F-20CC-451A-8820-F64148E484FD}" srcOrd="0" destOrd="0" presId="urn:microsoft.com/office/officeart/2005/8/layout/vList3"/>
    <dgm:cxn modelId="{866C0F57-1F14-4141-9F4E-ACB72DFD12A3}" type="presParOf" srcId="{51AB20F5-AD6A-4EF2-A024-C0105ECE3C42}" destId="{9C2EC0D2-B42A-4A6F-B280-10F0A720E598}" srcOrd="1" destOrd="0" presId="urn:microsoft.com/office/officeart/2005/8/layout/vList3"/>
    <dgm:cxn modelId="{E1948B82-620A-4D82-B637-1824A524C2B6}" type="presParOf" srcId="{4AA7AA1B-C524-412E-B313-36A3E7F16D55}" destId="{62A2696F-8EE5-481B-90E9-1805E19E533E}" srcOrd="3" destOrd="0" presId="urn:microsoft.com/office/officeart/2005/8/layout/vList3"/>
    <dgm:cxn modelId="{B37EC27A-66E6-4705-91D6-68D0D7A41707}" type="presParOf" srcId="{4AA7AA1B-C524-412E-B313-36A3E7F16D55}" destId="{F377F59B-7794-469A-87E0-82340C69A437}" srcOrd="4" destOrd="0" presId="urn:microsoft.com/office/officeart/2005/8/layout/vList3"/>
    <dgm:cxn modelId="{BA597968-CB72-43E7-AD85-0F8138077F82}" type="presParOf" srcId="{F377F59B-7794-469A-87E0-82340C69A437}" destId="{A9F542CF-F4F9-4AEE-A526-E7BE425B4EA7}" srcOrd="0" destOrd="0" presId="urn:microsoft.com/office/officeart/2005/8/layout/vList3"/>
    <dgm:cxn modelId="{7F3EE8E0-27A4-4D1A-9BFF-01E68C0FE7A6}" type="presParOf" srcId="{F377F59B-7794-469A-87E0-82340C69A437}" destId="{FC9F49FD-E07D-475C-B16A-B076B0AFA6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BF6851-A80D-46E3-82AD-A41204C83C0A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A14D746-FCBD-4725-8A5A-9ACDF7FB2666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AEE321D7-CD31-4B4D-BF8C-3B3F811F0000}" type="parTrans" cxnId="{6EE221DA-01D8-4746-8369-0D05E0A80C4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A12A3EB-A0D9-46A3-B703-ED498B9A2B75}" type="sibTrans" cxnId="{6EE221DA-01D8-4746-8369-0D05E0A80C4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88E1B364-FEF4-4177-8157-9FB45AE9BFA9}">
      <dgm:prSet phldrT="[Texto]"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B51BEBCF-CA57-4BCC-B074-1F8263C31F28}" type="parTrans" cxnId="{ECF59DD5-395F-447E-83F3-51B69844114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EF95D995-C088-46D6-93DC-9F5EE9AC0CD8}" type="sibTrans" cxnId="{ECF59DD5-395F-447E-83F3-51B69844114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F41406DA-4EB5-4434-B709-5867467AF5D0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Realizar una casa abierta con distintos rincones de poesía infantil en la que los niños  y niñas declamen poemas, rimas y trabalenguas, dramaticen cuentos clásicos y  realicen escenografías sencillas de rondas y canciones. </a:t>
          </a:r>
          <a:endParaRPr lang="es-EC" sz="1400" dirty="0">
            <a:solidFill>
              <a:schemeClr val="tx1"/>
            </a:solidFill>
          </a:endParaRPr>
        </a:p>
      </dgm:t>
    </dgm:pt>
    <dgm:pt modelId="{BD9F4A2A-6E16-4DE0-865A-B15FC8CC7A26}" type="parTrans" cxnId="{FBF14CDA-4AAE-4479-8ACE-F26F24BD1953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D0BB3BA-A104-4C55-8B69-B5A5AB5E8F5D}" type="sibTrans" cxnId="{FBF14CDA-4AAE-4479-8ACE-F26F24BD1953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5B7CEF6-50AF-4905-BC4A-F72C24FC887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A82E327E-9881-43F0-A25B-0EDC2DED887C}" type="parTrans" cxnId="{36F99B09-736B-4C5C-835B-1409AF94AAB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6ED37394-97F5-495A-A3F9-FFDC6F9882A8}" type="sibTrans" cxnId="{36F99B09-736B-4C5C-835B-1409AF94AAB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A9C25F6-DA9F-4CFF-810A-4870082B9B70}">
      <dgm:prSet phldrT="[Texto]" custT="1"/>
      <dgm:spPr/>
      <dgm:t>
        <a:bodyPr/>
        <a:lstStyle/>
        <a:p>
          <a:endParaRPr lang="es-EC" sz="1400" dirty="0" smtClean="0">
            <a:solidFill>
              <a:schemeClr val="tx1"/>
            </a:solidFill>
          </a:endParaRPr>
        </a:p>
        <a:p>
          <a:endParaRPr lang="es-EC" sz="1400" dirty="0" smtClean="0">
            <a:solidFill>
              <a:schemeClr val="tx1"/>
            </a:solidFill>
          </a:endParaRPr>
        </a:p>
        <a:p>
          <a:endParaRPr lang="es-EC" sz="1400" dirty="0" smtClean="0">
            <a:solidFill>
              <a:schemeClr val="tx1"/>
            </a:solidFill>
          </a:endParaRPr>
        </a:p>
        <a:p>
          <a:r>
            <a:rPr lang="es-EC" sz="1400" dirty="0" smtClean="0">
              <a:solidFill>
                <a:schemeClr val="tx1"/>
              </a:solidFill>
            </a:rPr>
            <a:t>Utilizar la poesía como herramienta y técnica de aprendizaje para el desarrollo fonológico e integral de los niños y niñas.</a:t>
          </a:r>
          <a:endParaRPr lang="es-EC" sz="1400" dirty="0">
            <a:solidFill>
              <a:schemeClr val="tx1"/>
            </a:solidFill>
          </a:endParaRPr>
        </a:p>
      </dgm:t>
    </dgm:pt>
    <dgm:pt modelId="{6CBCFCCF-C896-4752-A432-87237D7359B1}" type="parTrans" cxnId="{B54774F0-525F-4060-A26C-E504F5DBA3E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6C80ED7B-6DA9-4616-A268-E4CAD7B543C0}" type="sibTrans" cxnId="{B54774F0-525F-4060-A26C-E504F5DBA3E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C5884BD-634B-4201-B60E-5FA9C4C6165D}">
      <dgm:prSet phldrT="[Texto]" custT="1"/>
      <dgm:spPr>
        <a:solidFill>
          <a:srgbClr val="FFFF99"/>
        </a:solidFill>
      </dgm:spPr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8C615BBF-4B32-48D5-A7A4-56B0F00696D8}" type="parTrans" cxnId="{29B6087D-A31C-4CE6-AAF6-37793E9360E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CC05EB7-5821-47F4-9F06-5E668AB87799}" type="sibTrans" cxnId="{29B6087D-A31C-4CE6-AAF6-37793E9360E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39AF9ADF-39AB-429D-9280-0FFF10A92A2D}">
      <dgm:prSet phldrT="[Texto]" custT="1"/>
      <dgm:spPr/>
      <dgm:t>
        <a:bodyPr/>
        <a:lstStyle/>
        <a:p>
          <a:endParaRPr lang="es-EC" sz="1400" dirty="0" smtClean="0">
            <a:solidFill>
              <a:schemeClr val="tx1"/>
            </a:solidFill>
          </a:endParaRPr>
        </a:p>
        <a:p>
          <a:endParaRPr lang="es-EC" sz="1400" dirty="0" smtClean="0">
            <a:solidFill>
              <a:schemeClr val="tx1"/>
            </a:solidFill>
          </a:endParaRPr>
        </a:p>
        <a:p>
          <a:r>
            <a:rPr lang="es-EC" sz="1400" dirty="0" smtClean="0">
              <a:solidFill>
                <a:schemeClr val="tx1"/>
              </a:solidFill>
            </a:rPr>
            <a:t>Trabajar conjuntamente con las docentes, supervisando deberes y actividades que se realicen los niños. </a:t>
          </a:r>
          <a:endParaRPr lang="es-EC" sz="1400" dirty="0">
            <a:solidFill>
              <a:schemeClr val="tx1"/>
            </a:solidFill>
          </a:endParaRPr>
        </a:p>
      </dgm:t>
    </dgm:pt>
    <dgm:pt modelId="{05689ACA-7446-4B47-893A-26AD863D3DAB}" type="parTrans" cxnId="{695AB8C3-E595-4340-8E06-3432C92DFDD7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B70EABB-91C2-4AC2-8B7B-4C4B8F83DB80}" type="sibTrans" cxnId="{695AB8C3-E595-4340-8E06-3432C92DFDD7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1E1C45A-BF04-4EC8-9A02-88D08506283E}" type="pres">
      <dgm:prSet presAssocID="{79BF6851-A80D-46E3-82AD-A41204C83C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0B607A-C85E-41E8-820C-D7D633B8BA4D}" type="pres">
      <dgm:prSet presAssocID="{BA14D746-FCBD-4725-8A5A-9ACDF7FB266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32042E-89C5-4B76-9489-69690B91313B}" type="pres">
      <dgm:prSet presAssocID="{BA14D746-FCBD-4725-8A5A-9ACDF7FB2666}" presName="bgRect" presStyleLbl="node1" presStyleIdx="0" presStyleCnt="3"/>
      <dgm:spPr/>
      <dgm:t>
        <a:bodyPr/>
        <a:lstStyle/>
        <a:p>
          <a:endParaRPr lang="es-EC"/>
        </a:p>
      </dgm:t>
    </dgm:pt>
    <dgm:pt modelId="{9E55EFF5-B9C9-4016-87BC-A811E4EAE730}" type="pres">
      <dgm:prSet presAssocID="{BA14D746-FCBD-4725-8A5A-9ACDF7FB266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A86A01-D8B5-448D-9330-E112AB1674E9}" type="pres">
      <dgm:prSet presAssocID="{BA14D746-FCBD-4725-8A5A-9ACDF7FB266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837167-07E2-448B-BCB7-3D11357B573C}" type="pres">
      <dgm:prSet presAssocID="{CA12A3EB-A0D9-46A3-B703-ED498B9A2B75}" presName="hSp" presStyleCnt="0"/>
      <dgm:spPr/>
      <dgm:t>
        <a:bodyPr/>
        <a:lstStyle/>
        <a:p>
          <a:endParaRPr lang="es-EC"/>
        </a:p>
      </dgm:t>
    </dgm:pt>
    <dgm:pt modelId="{A85AA4C4-9AA5-41B4-8932-F73935595F8B}" type="pres">
      <dgm:prSet presAssocID="{CA12A3EB-A0D9-46A3-B703-ED498B9A2B75}" presName="vProcSp" presStyleCnt="0"/>
      <dgm:spPr/>
      <dgm:t>
        <a:bodyPr/>
        <a:lstStyle/>
        <a:p>
          <a:endParaRPr lang="es-EC"/>
        </a:p>
      </dgm:t>
    </dgm:pt>
    <dgm:pt modelId="{D4D97F88-BBED-4886-9941-810C58F552D4}" type="pres">
      <dgm:prSet presAssocID="{CA12A3EB-A0D9-46A3-B703-ED498B9A2B75}" presName="vSp1" presStyleCnt="0"/>
      <dgm:spPr/>
      <dgm:t>
        <a:bodyPr/>
        <a:lstStyle/>
        <a:p>
          <a:endParaRPr lang="es-EC"/>
        </a:p>
      </dgm:t>
    </dgm:pt>
    <dgm:pt modelId="{EB202F89-A96B-4FB9-A595-54634FA5C2DC}" type="pres">
      <dgm:prSet presAssocID="{CA12A3EB-A0D9-46A3-B703-ED498B9A2B75}" presName="simulatedConn" presStyleLbl="solidFgAcc1" presStyleIdx="0" presStyleCnt="2"/>
      <dgm:spPr/>
      <dgm:t>
        <a:bodyPr/>
        <a:lstStyle/>
        <a:p>
          <a:endParaRPr lang="es-EC"/>
        </a:p>
      </dgm:t>
    </dgm:pt>
    <dgm:pt modelId="{A1CAD958-7A4A-4078-9199-239FABC673EC}" type="pres">
      <dgm:prSet presAssocID="{CA12A3EB-A0D9-46A3-B703-ED498B9A2B75}" presName="vSp2" presStyleCnt="0"/>
      <dgm:spPr/>
      <dgm:t>
        <a:bodyPr/>
        <a:lstStyle/>
        <a:p>
          <a:endParaRPr lang="es-EC"/>
        </a:p>
      </dgm:t>
    </dgm:pt>
    <dgm:pt modelId="{C196E3E5-B963-4E76-8E26-98B78370F6D0}" type="pres">
      <dgm:prSet presAssocID="{CA12A3EB-A0D9-46A3-B703-ED498B9A2B75}" presName="sibTrans" presStyleCnt="0"/>
      <dgm:spPr/>
      <dgm:t>
        <a:bodyPr/>
        <a:lstStyle/>
        <a:p>
          <a:endParaRPr lang="es-EC"/>
        </a:p>
      </dgm:t>
    </dgm:pt>
    <dgm:pt modelId="{A14D028B-A3F6-454D-AED0-D334E94CBB1C}" type="pres">
      <dgm:prSet presAssocID="{15B7CEF6-50AF-4905-BC4A-F72C24FC887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B4CD65-0100-4D4B-8B52-F38F383EAC78}" type="pres">
      <dgm:prSet presAssocID="{15B7CEF6-50AF-4905-BC4A-F72C24FC887C}" presName="bgRect" presStyleLbl="node1" presStyleIdx="1" presStyleCnt="3"/>
      <dgm:spPr/>
      <dgm:t>
        <a:bodyPr/>
        <a:lstStyle/>
        <a:p>
          <a:endParaRPr lang="es-EC"/>
        </a:p>
      </dgm:t>
    </dgm:pt>
    <dgm:pt modelId="{0CBB111F-A757-4452-BDF6-65AD46AE15F4}" type="pres">
      <dgm:prSet presAssocID="{15B7CEF6-50AF-4905-BC4A-F72C24FC887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1B6B3B-CE19-4B7D-9863-2C2E7CFAC898}" type="pres">
      <dgm:prSet presAssocID="{15B7CEF6-50AF-4905-BC4A-F72C24FC887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E0E066-6A3C-46DD-B750-874034EBAB83}" type="pres">
      <dgm:prSet presAssocID="{6ED37394-97F5-495A-A3F9-FFDC6F9882A8}" presName="hSp" presStyleCnt="0"/>
      <dgm:spPr/>
      <dgm:t>
        <a:bodyPr/>
        <a:lstStyle/>
        <a:p>
          <a:endParaRPr lang="es-EC"/>
        </a:p>
      </dgm:t>
    </dgm:pt>
    <dgm:pt modelId="{B62D507C-72DC-4499-8C0F-4E2AB47DC622}" type="pres">
      <dgm:prSet presAssocID="{6ED37394-97F5-495A-A3F9-FFDC6F9882A8}" presName="vProcSp" presStyleCnt="0"/>
      <dgm:spPr/>
      <dgm:t>
        <a:bodyPr/>
        <a:lstStyle/>
        <a:p>
          <a:endParaRPr lang="es-EC"/>
        </a:p>
      </dgm:t>
    </dgm:pt>
    <dgm:pt modelId="{C6FFD743-9510-4086-B34E-9BB491059A15}" type="pres">
      <dgm:prSet presAssocID="{6ED37394-97F5-495A-A3F9-FFDC6F9882A8}" presName="vSp1" presStyleCnt="0"/>
      <dgm:spPr/>
      <dgm:t>
        <a:bodyPr/>
        <a:lstStyle/>
        <a:p>
          <a:endParaRPr lang="es-EC"/>
        </a:p>
      </dgm:t>
    </dgm:pt>
    <dgm:pt modelId="{2B8E47FA-74AA-4537-9718-EDEDF5B1EB44}" type="pres">
      <dgm:prSet presAssocID="{6ED37394-97F5-495A-A3F9-FFDC6F9882A8}" presName="simulatedConn" presStyleLbl="solidFgAcc1" presStyleIdx="1" presStyleCnt="2"/>
      <dgm:spPr/>
      <dgm:t>
        <a:bodyPr/>
        <a:lstStyle/>
        <a:p>
          <a:endParaRPr lang="es-EC"/>
        </a:p>
      </dgm:t>
    </dgm:pt>
    <dgm:pt modelId="{0DEBC7DC-5315-4EAF-BE17-4222A8403411}" type="pres">
      <dgm:prSet presAssocID="{6ED37394-97F5-495A-A3F9-FFDC6F9882A8}" presName="vSp2" presStyleCnt="0"/>
      <dgm:spPr/>
      <dgm:t>
        <a:bodyPr/>
        <a:lstStyle/>
        <a:p>
          <a:endParaRPr lang="es-EC"/>
        </a:p>
      </dgm:t>
    </dgm:pt>
    <dgm:pt modelId="{6E86C941-9AD4-44E3-920D-C175A62193AF}" type="pres">
      <dgm:prSet presAssocID="{6ED37394-97F5-495A-A3F9-FFDC6F9882A8}" presName="sibTrans" presStyleCnt="0"/>
      <dgm:spPr/>
      <dgm:t>
        <a:bodyPr/>
        <a:lstStyle/>
        <a:p>
          <a:endParaRPr lang="es-EC"/>
        </a:p>
      </dgm:t>
    </dgm:pt>
    <dgm:pt modelId="{C7076CC1-5C9F-41C8-B4F8-C747153C7AE8}" type="pres">
      <dgm:prSet presAssocID="{BC5884BD-634B-4201-B60E-5FA9C4C6165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4635C4-119F-429B-9DAB-644A92652BEB}" type="pres">
      <dgm:prSet presAssocID="{BC5884BD-634B-4201-B60E-5FA9C4C6165D}" presName="bgRect" presStyleLbl="node1" presStyleIdx="2" presStyleCnt="3"/>
      <dgm:spPr/>
      <dgm:t>
        <a:bodyPr/>
        <a:lstStyle/>
        <a:p>
          <a:endParaRPr lang="es-EC"/>
        </a:p>
      </dgm:t>
    </dgm:pt>
    <dgm:pt modelId="{B45631C1-A4A4-4A54-BC06-456D59254E91}" type="pres">
      <dgm:prSet presAssocID="{BC5884BD-634B-4201-B60E-5FA9C4C6165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22BD1-23D2-4B0B-B267-343010C17484}" type="pres">
      <dgm:prSet presAssocID="{BC5884BD-634B-4201-B60E-5FA9C4C616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7A348F-F186-48CC-A8B0-59306570AFBB}" type="presOf" srcId="{79BF6851-A80D-46E3-82AD-A41204C83C0A}" destId="{51E1C45A-BF04-4EC8-9A02-88D08506283E}" srcOrd="0" destOrd="0" presId="urn:microsoft.com/office/officeart/2005/8/layout/hProcess7"/>
    <dgm:cxn modelId="{1406F121-AEB2-4E44-866A-F0D3BC4D752C}" type="presOf" srcId="{15B7CEF6-50AF-4905-BC4A-F72C24FC887C}" destId="{38B4CD65-0100-4D4B-8B52-F38F383EAC78}" srcOrd="0" destOrd="0" presId="urn:microsoft.com/office/officeart/2005/8/layout/hProcess7"/>
    <dgm:cxn modelId="{ECF59DD5-395F-447E-83F3-51B698441148}" srcId="{BA14D746-FCBD-4725-8A5A-9ACDF7FB2666}" destId="{88E1B364-FEF4-4177-8157-9FB45AE9BFA9}" srcOrd="0" destOrd="0" parTransId="{B51BEBCF-CA57-4BCC-B074-1F8263C31F28}" sibTransId="{EF95D995-C088-46D6-93DC-9F5EE9AC0CD8}"/>
    <dgm:cxn modelId="{B3EF983F-E6D6-4855-9279-032F33A0924C}" type="presOf" srcId="{BC5884BD-634B-4201-B60E-5FA9C4C6165D}" destId="{B45631C1-A4A4-4A54-BC06-456D59254E91}" srcOrd="1" destOrd="0" presId="urn:microsoft.com/office/officeart/2005/8/layout/hProcess7"/>
    <dgm:cxn modelId="{FBF14CDA-4AAE-4479-8ACE-F26F24BD1953}" srcId="{BA14D746-FCBD-4725-8A5A-9ACDF7FB2666}" destId="{F41406DA-4EB5-4434-B709-5867467AF5D0}" srcOrd="1" destOrd="0" parTransId="{BD9F4A2A-6E16-4DE0-865A-B15FC8CC7A26}" sibTransId="{1D0BB3BA-A104-4C55-8B69-B5A5AB5E8F5D}"/>
    <dgm:cxn modelId="{EFC86218-4C6F-4CB7-8559-15A27A343384}" type="presOf" srcId="{BA14D746-FCBD-4725-8A5A-9ACDF7FB2666}" destId="{4532042E-89C5-4B76-9489-69690B91313B}" srcOrd="0" destOrd="0" presId="urn:microsoft.com/office/officeart/2005/8/layout/hProcess7"/>
    <dgm:cxn modelId="{6151772F-9414-43EE-824F-E6ACCA485141}" type="presOf" srcId="{BC5884BD-634B-4201-B60E-5FA9C4C6165D}" destId="{DF4635C4-119F-429B-9DAB-644A92652BEB}" srcOrd="0" destOrd="0" presId="urn:microsoft.com/office/officeart/2005/8/layout/hProcess7"/>
    <dgm:cxn modelId="{7B41F230-B5CE-43D3-AA07-378CE808CE8E}" type="presOf" srcId="{BA14D746-FCBD-4725-8A5A-9ACDF7FB2666}" destId="{9E55EFF5-B9C9-4016-87BC-A811E4EAE730}" srcOrd="1" destOrd="0" presId="urn:microsoft.com/office/officeart/2005/8/layout/hProcess7"/>
    <dgm:cxn modelId="{6EE221DA-01D8-4746-8369-0D05E0A80C42}" srcId="{79BF6851-A80D-46E3-82AD-A41204C83C0A}" destId="{BA14D746-FCBD-4725-8A5A-9ACDF7FB2666}" srcOrd="0" destOrd="0" parTransId="{AEE321D7-CD31-4B4D-BF8C-3B3F811F0000}" sibTransId="{CA12A3EB-A0D9-46A3-B703-ED498B9A2B75}"/>
    <dgm:cxn modelId="{B54774F0-525F-4060-A26C-E504F5DBA3EE}" srcId="{15B7CEF6-50AF-4905-BC4A-F72C24FC887C}" destId="{CA9C25F6-DA9F-4CFF-810A-4870082B9B70}" srcOrd="0" destOrd="0" parTransId="{6CBCFCCF-C896-4752-A432-87237D7359B1}" sibTransId="{6C80ED7B-6DA9-4616-A268-E4CAD7B543C0}"/>
    <dgm:cxn modelId="{C1666684-0B32-4F10-8FC8-D6F4E94579C9}" type="presOf" srcId="{F41406DA-4EB5-4434-B709-5867467AF5D0}" destId="{F2A86A01-D8B5-448D-9330-E112AB1674E9}" srcOrd="0" destOrd="1" presId="urn:microsoft.com/office/officeart/2005/8/layout/hProcess7"/>
    <dgm:cxn modelId="{C9D47FFC-05AA-464D-ADD5-9773E9144501}" type="presOf" srcId="{CA9C25F6-DA9F-4CFF-810A-4870082B9B70}" destId="{351B6B3B-CE19-4B7D-9863-2C2E7CFAC898}" srcOrd="0" destOrd="0" presId="urn:microsoft.com/office/officeart/2005/8/layout/hProcess7"/>
    <dgm:cxn modelId="{36F99B09-736B-4C5C-835B-1409AF94AAB6}" srcId="{79BF6851-A80D-46E3-82AD-A41204C83C0A}" destId="{15B7CEF6-50AF-4905-BC4A-F72C24FC887C}" srcOrd="1" destOrd="0" parTransId="{A82E327E-9881-43F0-A25B-0EDC2DED887C}" sibTransId="{6ED37394-97F5-495A-A3F9-FFDC6F9882A8}"/>
    <dgm:cxn modelId="{EDC756B5-5052-4107-8A03-F1F699E041F8}" type="presOf" srcId="{15B7CEF6-50AF-4905-BC4A-F72C24FC887C}" destId="{0CBB111F-A757-4452-BDF6-65AD46AE15F4}" srcOrd="1" destOrd="0" presId="urn:microsoft.com/office/officeart/2005/8/layout/hProcess7"/>
    <dgm:cxn modelId="{695AB8C3-E595-4340-8E06-3432C92DFDD7}" srcId="{BC5884BD-634B-4201-B60E-5FA9C4C6165D}" destId="{39AF9ADF-39AB-429D-9280-0FFF10A92A2D}" srcOrd="0" destOrd="0" parTransId="{05689ACA-7446-4B47-893A-26AD863D3DAB}" sibTransId="{CB70EABB-91C2-4AC2-8B7B-4C4B8F83DB80}"/>
    <dgm:cxn modelId="{ABC8BBAA-F515-4557-B782-E2AC95FF332B}" type="presOf" srcId="{39AF9ADF-39AB-429D-9280-0FFF10A92A2D}" destId="{4A222BD1-23D2-4B0B-B267-343010C17484}" srcOrd="0" destOrd="0" presId="urn:microsoft.com/office/officeart/2005/8/layout/hProcess7"/>
    <dgm:cxn modelId="{29B6087D-A31C-4CE6-AAF6-37793E9360E2}" srcId="{79BF6851-A80D-46E3-82AD-A41204C83C0A}" destId="{BC5884BD-634B-4201-B60E-5FA9C4C6165D}" srcOrd="2" destOrd="0" parTransId="{8C615BBF-4B32-48D5-A7A4-56B0F00696D8}" sibTransId="{4CC05EB7-5821-47F4-9F06-5E668AB87799}"/>
    <dgm:cxn modelId="{4D41C42C-A5B2-451D-ACEE-7398EF0086AF}" type="presOf" srcId="{88E1B364-FEF4-4177-8157-9FB45AE9BFA9}" destId="{F2A86A01-D8B5-448D-9330-E112AB1674E9}" srcOrd="0" destOrd="0" presId="urn:microsoft.com/office/officeart/2005/8/layout/hProcess7"/>
    <dgm:cxn modelId="{0A04FDA5-0EA5-4FB9-AE6D-FF6FBB0CC419}" type="presParOf" srcId="{51E1C45A-BF04-4EC8-9A02-88D08506283E}" destId="{D60B607A-C85E-41E8-820C-D7D633B8BA4D}" srcOrd="0" destOrd="0" presId="urn:microsoft.com/office/officeart/2005/8/layout/hProcess7"/>
    <dgm:cxn modelId="{62BA8531-6840-471A-AB2D-A6ABE3C82ACA}" type="presParOf" srcId="{D60B607A-C85E-41E8-820C-D7D633B8BA4D}" destId="{4532042E-89C5-4B76-9489-69690B91313B}" srcOrd="0" destOrd="0" presId="urn:microsoft.com/office/officeart/2005/8/layout/hProcess7"/>
    <dgm:cxn modelId="{793B7926-7611-48D9-8E99-A63C80EAE4D7}" type="presParOf" srcId="{D60B607A-C85E-41E8-820C-D7D633B8BA4D}" destId="{9E55EFF5-B9C9-4016-87BC-A811E4EAE730}" srcOrd="1" destOrd="0" presId="urn:microsoft.com/office/officeart/2005/8/layout/hProcess7"/>
    <dgm:cxn modelId="{6B75558E-DCBB-49AA-8273-54045A33FE4B}" type="presParOf" srcId="{D60B607A-C85E-41E8-820C-D7D633B8BA4D}" destId="{F2A86A01-D8B5-448D-9330-E112AB1674E9}" srcOrd="2" destOrd="0" presId="urn:microsoft.com/office/officeart/2005/8/layout/hProcess7"/>
    <dgm:cxn modelId="{7B9B1CDC-7882-441D-8254-8E55A392EDAE}" type="presParOf" srcId="{51E1C45A-BF04-4EC8-9A02-88D08506283E}" destId="{F5837167-07E2-448B-BCB7-3D11357B573C}" srcOrd="1" destOrd="0" presId="urn:microsoft.com/office/officeart/2005/8/layout/hProcess7"/>
    <dgm:cxn modelId="{1B2A6783-FB98-4A1A-A75C-6F2373DBB1DD}" type="presParOf" srcId="{51E1C45A-BF04-4EC8-9A02-88D08506283E}" destId="{A85AA4C4-9AA5-41B4-8932-F73935595F8B}" srcOrd="2" destOrd="0" presId="urn:microsoft.com/office/officeart/2005/8/layout/hProcess7"/>
    <dgm:cxn modelId="{C3AE0956-27D6-46B0-8D29-F27F3BF01DCE}" type="presParOf" srcId="{A85AA4C4-9AA5-41B4-8932-F73935595F8B}" destId="{D4D97F88-BBED-4886-9941-810C58F552D4}" srcOrd="0" destOrd="0" presId="urn:microsoft.com/office/officeart/2005/8/layout/hProcess7"/>
    <dgm:cxn modelId="{1F5B1076-B6E8-4359-954A-480F2CA2CB60}" type="presParOf" srcId="{A85AA4C4-9AA5-41B4-8932-F73935595F8B}" destId="{EB202F89-A96B-4FB9-A595-54634FA5C2DC}" srcOrd="1" destOrd="0" presId="urn:microsoft.com/office/officeart/2005/8/layout/hProcess7"/>
    <dgm:cxn modelId="{8893E252-A71B-498B-8337-7EB7947922E9}" type="presParOf" srcId="{A85AA4C4-9AA5-41B4-8932-F73935595F8B}" destId="{A1CAD958-7A4A-4078-9199-239FABC673EC}" srcOrd="2" destOrd="0" presId="urn:microsoft.com/office/officeart/2005/8/layout/hProcess7"/>
    <dgm:cxn modelId="{91F5912C-C4AE-4530-B452-1EFEA0AB5C2A}" type="presParOf" srcId="{51E1C45A-BF04-4EC8-9A02-88D08506283E}" destId="{C196E3E5-B963-4E76-8E26-98B78370F6D0}" srcOrd="3" destOrd="0" presId="urn:microsoft.com/office/officeart/2005/8/layout/hProcess7"/>
    <dgm:cxn modelId="{ECD09AB5-E24F-426D-8809-AE497D2C35D6}" type="presParOf" srcId="{51E1C45A-BF04-4EC8-9A02-88D08506283E}" destId="{A14D028B-A3F6-454D-AED0-D334E94CBB1C}" srcOrd="4" destOrd="0" presId="urn:microsoft.com/office/officeart/2005/8/layout/hProcess7"/>
    <dgm:cxn modelId="{8477418F-D194-40F7-8E66-5BC67ACB02AB}" type="presParOf" srcId="{A14D028B-A3F6-454D-AED0-D334E94CBB1C}" destId="{38B4CD65-0100-4D4B-8B52-F38F383EAC78}" srcOrd="0" destOrd="0" presId="urn:microsoft.com/office/officeart/2005/8/layout/hProcess7"/>
    <dgm:cxn modelId="{32E28D2F-05D3-439F-81CB-8D0ACD10BC56}" type="presParOf" srcId="{A14D028B-A3F6-454D-AED0-D334E94CBB1C}" destId="{0CBB111F-A757-4452-BDF6-65AD46AE15F4}" srcOrd="1" destOrd="0" presId="urn:microsoft.com/office/officeart/2005/8/layout/hProcess7"/>
    <dgm:cxn modelId="{A1ABF9E2-763B-476F-9C3D-3D03290AA01F}" type="presParOf" srcId="{A14D028B-A3F6-454D-AED0-D334E94CBB1C}" destId="{351B6B3B-CE19-4B7D-9863-2C2E7CFAC898}" srcOrd="2" destOrd="0" presId="urn:microsoft.com/office/officeart/2005/8/layout/hProcess7"/>
    <dgm:cxn modelId="{406494C9-FCD5-4A89-AEBF-ADDC263D9B08}" type="presParOf" srcId="{51E1C45A-BF04-4EC8-9A02-88D08506283E}" destId="{7CE0E066-6A3C-46DD-B750-874034EBAB83}" srcOrd="5" destOrd="0" presId="urn:microsoft.com/office/officeart/2005/8/layout/hProcess7"/>
    <dgm:cxn modelId="{C75BA124-841B-4382-93B8-FA491ECA8B11}" type="presParOf" srcId="{51E1C45A-BF04-4EC8-9A02-88D08506283E}" destId="{B62D507C-72DC-4499-8C0F-4E2AB47DC622}" srcOrd="6" destOrd="0" presId="urn:microsoft.com/office/officeart/2005/8/layout/hProcess7"/>
    <dgm:cxn modelId="{D1AAC163-926E-4781-8C0E-8A044858B960}" type="presParOf" srcId="{B62D507C-72DC-4499-8C0F-4E2AB47DC622}" destId="{C6FFD743-9510-4086-B34E-9BB491059A15}" srcOrd="0" destOrd="0" presId="urn:microsoft.com/office/officeart/2005/8/layout/hProcess7"/>
    <dgm:cxn modelId="{0C28C849-1268-4E41-B3D6-C8D706DAE433}" type="presParOf" srcId="{B62D507C-72DC-4499-8C0F-4E2AB47DC622}" destId="{2B8E47FA-74AA-4537-9718-EDEDF5B1EB44}" srcOrd="1" destOrd="0" presId="urn:microsoft.com/office/officeart/2005/8/layout/hProcess7"/>
    <dgm:cxn modelId="{E838DB02-751E-4C1F-A9FC-BE8758E7D8DA}" type="presParOf" srcId="{B62D507C-72DC-4499-8C0F-4E2AB47DC622}" destId="{0DEBC7DC-5315-4EAF-BE17-4222A8403411}" srcOrd="2" destOrd="0" presId="urn:microsoft.com/office/officeart/2005/8/layout/hProcess7"/>
    <dgm:cxn modelId="{06A633D5-4504-4871-94BF-D0733A906837}" type="presParOf" srcId="{51E1C45A-BF04-4EC8-9A02-88D08506283E}" destId="{6E86C941-9AD4-44E3-920D-C175A62193AF}" srcOrd="7" destOrd="0" presId="urn:microsoft.com/office/officeart/2005/8/layout/hProcess7"/>
    <dgm:cxn modelId="{7AC77662-F410-4022-BB88-B983893A026D}" type="presParOf" srcId="{51E1C45A-BF04-4EC8-9A02-88D08506283E}" destId="{C7076CC1-5C9F-41C8-B4F8-C747153C7AE8}" srcOrd="8" destOrd="0" presId="urn:microsoft.com/office/officeart/2005/8/layout/hProcess7"/>
    <dgm:cxn modelId="{1D22CF74-E206-490F-9CE2-ABAF16154019}" type="presParOf" srcId="{C7076CC1-5C9F-41C8-B4F8-C747153C7AE8}" destId="{DF4635C4-119F-429B-9DAB-644A92652BEB}" srcOrd="0" destOrd="0" presId="urn:microsoft.com/office/officeart/2005/8/layout/hProcess7"/>
    <dgm:cxn modelId="{3D5A8794-3644-43EB-8349-3DDFCC903B5C}" type="presParOf" srcId="{C7076CC1-5C9F-41C8-B4F8-C747153C7AE8}" destId="{B45631C1-A4A4-4A54-BC06-456D59254E91}" srcOrd="1" destOrd="0" presId="urn:microsoft.com/office/officeart/2005/8/layout/hProcess7"/>
    <dgm:cxn modelId="{3880F945-C1C6-412F-B6EC-E74915E81D62}" type="presParOf" srcId="{C7076CC1-5C9F-41C8-B4F8-C747153C7AE8}" destId="{4A222BD1-23D2-4B0B-B267-343010C1748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9BBD2-7A23-4387-9FBD-5C4DAD4E7E32}" type="doc">
      <dgm:prSet loTypeId="urn:microsoft.com/office/officeart/2005/8/layout/b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3E83C997-4696-4664-BB26-5BCAA8A0E92F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Elemento fundamental en el lenguaje </a:t>
          </a:r>
          <a:endParaRPr lang="es-EC" sz="1400" dirty="0">
            <a:solidFill>
              <a:schemeClr val="tx1"/>
            </a:solidFill>
          </a:endParaRPr>
        </a:p>
      </dgm:t>
    </dgm:pt>
    <dgm:pt modelId="{1C9093F9-1166-48A1-9815-EF304B3EFCC3}" type="parTrans" cxnId="{A8FA7F31-B546-4182-96E0-9265F2F202B5}">
      <dgm:prSet/>
      <dgm:spPr/>
      <dgm:t>
        <a:bodyPr/>
        <a:lstStyle/>
        <a:p>
          <a:endParaRPr lang="es-EC"/>
        </a:p>
      </dgm:t>
    </dgm:pt>
    <dgm:pt modelId="{875F3633-DD9A-4E72-A8F6-A35649AFE2BA}" type="sibTrans" cxnId="{A8FA7F31-B546-4182-96E0-9265F2F202B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dirty="0"/>
        </a:p>
      </dgm:t>
    </dgm:pt>
    <dgm:pt modelId="{B4E23211-F120-429A-A01B-13C3D3EB0E79}">
      <dgm:prSet phldrT="[Texto]" custT="1"/>
      <dgm:spPr>
        <a:solidFill>
          <a:srgbClr val="FFCCFF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adquirir y articular correctamente patrones sonoros </a:t>
          </a:r>
        </a:p>
        <a:p>
          <a:r>
            <a:rPr lang="es-EC" sz="1400" dirty="0" smtClean="0">
              <a:solidFill>
                <a:schemeClr val="tx1"/>
              </a:solidFill>
            </a:rPr>
            <a:t>Lectoescritura </a:t>
          </a:r>
          <a:endParaRPr lang="es-EC" sz="1400" dirty="0">
            <a:solidFill>
              <a:schemeClr val="tx1"/>
            </a:solidFill>
          </a:endParaRPr>
        </a:p>
      </dgm:t>
    </dgm:pt>
    <dgm:pt modelId="{C0DD5F7E-F310-4548-BD65-068EFCAD35BE}" type="parTrans" cxnId="{98B89A98-05FB-48CC-94EC-28A824079FA0}">
      <dgm:prSet/>
      <dgm:spPr/>
      <dgm:t>
        <a:bodyPr/>
        <a:lstStyle/>
        <a:p>
          <a:endParaRPr lang="es-EC"/>
        </a:p>
      </dgm:t>
    </dgm:pt>
    <dgm:pt modelId="{81E211DD-8722-4791-9BA8-E10B052E07C3}" type="sibTrans" cxnId="{98B89A98-05FB-48CC-94EC-28A824079FA0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dirty="0"/>
        </a:p>
      </dgm:t>
    </dgm:pt>
    <dgm:pt modelId="{BB0C0D99-D7DD-48D1-AAC1-D7667514CB41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Poesía infantil, poco utilizada</a:t>
          </a:r>
          <a:endParaRPr lang="es-EC" sz="1400" dirty="0">
            <a:solidFill>
              <a:schemeClr val="tx1"/>
            </a:solidFill>
          </a:endParaRPr>
        </a:p>
      </dgm:t>
    </dgm:pt>
    <dgm:pt modelId="{087DB478-D6AB-42A0-984E-0DA0BA9BC4B4}" type="parTrans" cxnId="{30B5FF7D-F528-4930-BFEF-7904BBD1C970}">
      <dgm:prSet/>
      <dgm:spPr/>
      <dgm:t>
        <a:bodyPr/>
        <a:lstStyle/>
        <a:p>
          <a:endParaRPr lang="es-EC"/>
        </a:p>
      </dgm:t>
    </dgm:pt>
    <dgm:pt modelId="{A12EE66A-8059-4B97-AEA1-AB276251DD90}" type="sibTrans" cxnId="{30B5FF7D-F528-4930-BFEF-7904BBD1C970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dirty="0"/>
        </a:p>
      </dgm:t>
    </dgm:pt>
    <dgm:pt modelId="{C6DF1D19-0192-4E80-BC62-E0809E37B97C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Falta de tiempo</a:t>
          </a:r>
        </a:p>
        <a:p>
          <a:r>
            <a:rPr lang="es-EC" sz="1400" dirty="0" smtClean="0">
              <a:solidFill>
                <a:schemeClr val="tx1"/>
              </a:solidFill>
            </a:rPr>
            <a:t>Desinterés </a:t>
          </a:r>
          <a:endParaRPr lang="es-EC" sz="1400" dirty="0">
            <a:solidFill>
              <a:schemeClr val="tx1"/>
            </a:solidFill>
          </a:endParaRPr>
        </a:p>
      </dgm:t>
    </dgm:pt>
    <dgm:pt modelId="{1E4F3AB2-E722-4D47-8AF5-FDF07E83BB4A}" type="parTrans" cxnId="{A77F1427-12B1-4053-A7BE-ED901A066AC2}">
      <dgm:prSet/>
      <dgm:spPr/>
      <dgm:t>
        <a:bodyPr/>
        <a:lstStyle/>
        <a:p>
          <a:endParaRPr lang="es-EC"/>
        </a:p>
      </dgm:t>
    </dgm:pt>
    <dgm:pt modelId="{49438545-948B-44E7-B9B2-445680A991C9}" type="sibTrans" cxnId="{A77F1427-12B1-4053-A7BE-ED901A066AC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dirty="0"/>
        </a:p>
      </dgm:t>
    </dgm:pt>
    <dgm:pt modelId="{09C088A1-EB87-43C6-A3A0-3BF176A9E896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Trascendencia fundamental en los niveles superiores</a:t>
          </a:r>
          <a:endParaRPr lang="es-EC" sz="1400" dirty="0">
            <a:solidFill>
              <a:schemeClr val="tx1"/>
            </a:solidFill>
          </a:endParaRPr>
        </a:p>
      </dgm:t>
    </dgm:pt>
    <dgm:pt modelId="{C51F9797-68D8-40B0-B5C9-11F559B560F3}" type="parTrans" cxnId="{F1FF47B9-850D-4028-A028-522539B42607}">
      <dgm:prSet/>
      <dgm:spPr/>
      <dgm:t>
        <a:bodyPr/>
        <a:lstStyle/>
        <a:p>
          <a:endParaRPr lang="es-EC"/>
        </a:p>
      </dgm:t>
    </dgm:pt>
    <dgm:pt modelId="{1E5A39C1-3C72-49BB-B42C-66F610D86AD4}" type="sibTrans" cxnId="{F1FF47B9-850D-4028-A028-522539B42607}">
      <dgm:prSet/>
      <dgm:spPr/>
      <dgm:t>
        <a:bodyPr/>
        <a:lstStyle/>
        <a:p>
          <a:endParaRPr lang="es-EC"/>
        </a:p>
      </dgm:t>
    </dgm:pt>
    <dgm:pt modelId="{4B9095FF-3FA8-470C-B654-970297750FFC}" type="pres">
      <dgm:prSet presAssocID="{9269BBD2-7A23-4387-9FBD-5C4DAD4E7E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08597F-15CF-4879-960C-712E0A14EA85}" type="pres">
      <dgm:prSet presAssocID="{3E83C997-4696-4664-BB26-5BCAA8A0E92F}" presName="node" presStyleLbl="node1" presStyleIdx="0" presStyleCnt="5" custScaleX="77977" custScaleY="661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5A3C91-8926-429D-9DAB-977126E613A6}" type="pres">
      <dgm:prSet presAssocID="{875F3633-DD9A-4E72-A8F6-A35649AFE2BA}" presName="sibTrans" presStyleLbl="sibTrans1D1" presStyleIdx="0" presStyleCnt="4"/>
      <dgm:spPr/>
      <dgm:t>
        <a:bodyPr/>
        <a:lstStyle/>
        <a:p>
          <a:endParaRPr lang="es-EC"/>
        </a:p>
      </dgm:t>
    </dgm:pt>
    <dgm:pt modelId="{B552C03D-78BC-4317-8ED1-0F89CC8EA5AF}" type="pres">
      <dgm:prSet presAssocID="{875F3633-DD9A-4E72-A8F6-A35649AFE2BA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00EBD7F3-3C8A-48AA-8639-A8D9D0F6061E}" type="pres">
      <dgm:prSet presAssocID="{B4E23211-F120-429A-A01B-13C3D3EB0E79}" presName="node" presStyleLbl="node1" presStyleIdx="1" presStyleCnt="5" custScaleX="77977" custScaleY="661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EEC476-5662-4366-AA43-8D9E419A1308}" type="pres">
      <dgm:prSet presAssocID="{81E211DD-8722-4791-9BA8-E10B052E07C3}" presName="sibTrans" presStyleLbl="sibTrans1D1" presStyleIdx="1" presStyleCnt="4"/>
      <dgm:spPr/>
      <dgm:t>
        <a:bodyPr/>
        <a:lstStyle/>
        <a:p>
          <a:endParaRPr lang="es-EC"/>
        </a:p>
      </dgm:t>
    </dgm:pt>
    <dgm:pt modelId="{4BCC9D88-380B-42A3-BE9A-E14E533169AE}" type="pres">
      <dgm:prSet presAssocID="{81E211DD-8722-4791-9BA8-E10B052E07C3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2D5F1AD8-BD0C-4089-82BD-2E0E9C9D681C}" type="pres">
      <dgm:prSet presAssocID="{BB0C0D99-D7DD-48D1-AAC1-D7667514CB41}" presName="node" presStyleLbl="node1" presStyleIdx="2" presStyleCnt="5" custScaleX="77977" custScaleY="661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F9CD0-3A1F-4028-9352-15A2D8D04AC9}" type="pres">
      <dgm:prSet presAssocID="{A12EE66A-8059-4B97-AEA1-AB276251DD90}" presName="sibTrans" presStyleLbl="sibTrans1D1" presStyleIdx="2" presStyleCnt="4"/>
      <dgm:spPr/>
      <dgm:t>
        <a:bodyPr/>
        <a:lstStyle/>
        <a:p>
          <a:endParaRPr lang="es-EC"/>
        </a:p>
      </dgm:t>
    </dgm:pt>
    <dgm:pt modelId="{8DDCBF50-DA0F-49DB-AE22-579AD4351F81}" type="pres">
      <dgm:prSet presAssocID="{A12EE66A-8059-4B97-AEA1-AB276251DD90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E5F3B55B-719E-4534-AC97-342CCA616512}" type="pres">
      <dgm:prSet presAssocID="{C6DF1D19-0192-4E80-BC62-E0809E37B97C}" presName="node" presStyleLbl="node1" presStyleIdx="3" presStyleCnt="5" custScaleX="81630" custScaleY="63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BFFE1-D20B-4CDC-A58D-F54F4BDDD325}" type="pres">
      <dgm:prSet presAssocID="{49438545-948B-44E7-B9B2-445680A991C9}" presName="sibTrans" presStyleLbl="sibTrans1D1" presStyleIdx="3" presStyleCnt="4"/>
      <dgm:spPr/>
      <dgm:t>
        <a:bodyPr/>
        <a:lstStyle/>
        <a:p>
          <a:endParaRPr lang="es-EC"/>
        </a:p>
      </dgm:t>
    </dgm:pt>
    <dgm:pt modelId="{EDD9B381-74F5-45DA-A6BD-403D946004C9}" type="pres">
      <dgm:prSet presAssocID="{49438545-948B-44E7-B9B2-445680A991C9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B8C1B121-C64D-486A-A38A-50A53DBBF681}" type="pres">
      <dgm:prSet presAssocID="{09C088A1-EB87-43C6-A3A0-3BF176A9E896}" presName="node" presStyleLbl="node1" presStyleIdx="4" presStyleCnt="5" custScaleX="77977" custScaleY="661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3C184E-29FA-41A4-86CD-324809422299}" type="presOf" srcId="{09C088A1-EB87-43C6-A3A0-3BF176A9E896}" destId="{B8C1B121-C64D-486A-A38A-50A53DBBF681}" srcOrd="0" destOrd="0" presId="urn:microsoft.com/office/officeart/2005/8/layout/bProcess3"/>
    <dgm:cxn modelId="{98B89A98-05FB-48CC-94EC-28A824079FA0}" srcId="{9269BBD2-7A23-4387-9FBD-5C4DAD4E7E32}" destId="{B4E23211-F120-429A-A01B-13C3D3EB0E79}" srcOrd="1" destOrd="0" parTransId="{C0DD5F7E-F310-4548-BD65-068EFCAD35BE}" sibTransId="{81E211DD-8722-4791-9BA8-E10B052E07C3}"/>
    <dgm:cxn modelId="{A8FA7F31-B546-4182-96E0-9265F2F202B5}" srcId="{9269BBD2-7A23-4387-9FBD-5C4DAD4E7E32}" destId="{3E83C997-4696-4664-BB26-5BCAA8A0E92F}" srcOrd="0" destOrd="0" parTransId="{1C9093F9-1166-48A1-9815-EF304B3EFCC3}" sibTransId="{875F3633-DD9A-4E72-A8F6-A35649AFE2BA}"/>
    <dgm:cxn modelId="{F695244E-D83B-4CD8-A5F1-ECDD9FAF616B}" type="presOf" srcId="{49438545-948B-44E7-B9B2-445680A991C9}" destId="{EDD9B381-74F5-45DA-A6BD-403D946004C9}" srcOrd="1" destOrd="0" presId="urn:microsoft.com/office/officeart/2005/8/layout/bProcess3"/>
    <dgm:cxn modelId="{C166DAD0-9FB4-41B0-86EB-29FC0C777083}" type="presOf" srcId="{A12EE66A-8059-4B97-AEA1-AB276251DD90}" destId="{8DDCBF50-DA0F-49DB-AE22-579AD4351F81}" srcOrd="1" destOrd="0" presId="urn:microsoft.com/office/officeart/2005/8/layout/bProcess3"/>
    <dgm:cxn modelId="{4A4AB9FB-C4D2-455D-A5F1-388C71743B64}" type="presOf" srcId="{9269BBD2-7A23-4387-9FBD-5C4DAD4E7E32}" destId="{4B9095FF-3FA8-470C-B654-970297750FFC}" srcOrd="0" destOrd="0" presId="urn:microsoft.com/office/officeart/2005/8/layout/bProcess3"/>
    <dgm:cxn modelId="{9AEF9C2D-C42C-4AA5-9E58-12E94DD89436}" type="presOf" srcId="{875F3633-DD9A-4E72-A8F6-A35649AFE2BA}" destId="{715A3C91-8926-429D-9DAB-977126E613A6}" srcOrd="0" destOrd="0" presId="urn:microsoft.com/office/officeart/2005/8/layout/bProcess3"/>
    <dgm:cxn modelId="{2E5E62A4-CA77-44F8-8B54-12D0454EAFC5}" type="presOf" srcId="{875F3633-DD9A-4E72-A8F6-A35649AFE2BA}" destId="{B552C03D-78BC-4317-8ED1-0F89CC8EA5AF}" srcOrd="1" destOrd="0" presId="urn:microsoft.com/office/officeart/2005/8/layout/bProcess3"/>
    <dgm:cxn modelId="{8E2FB225-228F-4E70-9A01-631FDD98AA9E}" type="presOf" srcId="{49438545-948B-44E7-B9B2-445680A991C9}" destId="{34CBFFE1-D20B-4CDC-A58D-F54F4BDDD325}" srcOrd="0" destOrd="0" presId="urn:microsoft.com/office/officeart/2005/8/layout/bProcess3"/>
    <dgm:cxn modelId="{DAAE3FFB-69A3-4070-A51D-C8DA1A947215}" type="presOf" srcId="{81E211DD-8722-4791-9BA8-E10B052E07C3}" destId="{C0EEC476-5662-4366-AA43-8D9E419A1308}" srcOrd="0" destOrd="0" presId="urn:microsoft.com/office/officeart/2005/8/layout/bProcess3"/>
    <dgm:cxn modelId="{7B8E7C83-00F1-41DE-BF8B-29ACCEC88F8B}" type="presOf" srcId="{BB0C0D99-D7DD-48D1-AAC1-D7667514CB41}" destId="{2D5F1AD8-BD0C-4089-82BD-2E0E9C9D681C}" srcOrd="0" destOrd="0" presId="urn:microsoft.com/office/officeart/2005/8/layout/bProcess3"/>
    <dgm:cxn modelId="{6B754323-4B25-41E4-A917-07B7F85A50F1}" type="presOf" srcId="{A12EE66A-8059-4B97-AEA1-AB276251DD90}" destId="{13EF9CD0-3A1F-4028-9352-15A2D8D04AC9}" srcOrd="0" destOrd="0" presId="urn:microsoft.com/office/officeart/2005/8/layout/bProcess3"/>
    <dgm:cxn modelId="{BDAEC5FC-E1F3-4EC4-AE24-2F5B75A3E53B}" type="presOf" srcId="{C6DF1D19-0192-4E80-BC62-E0809E37B97C}" destId="{E5F3B55B-719E-4534-AC97-342CCA616512}" srcOrd="0" destOrd="0" presId="urn:microsoft.com/office/officeart/2005/8/layout/bProcess3"/>
    <dgm:cxn modelId="{A77F1427-12B1-4053-A7BE-ED901A066AC2}" srcId="{9269BBD2-7A23-4387-9FBD-5C4DAD4E7E32}" destId="{C6DF1D19-0192-4E80-BC62-E0809E37B97C}" srcOrd="3" destOrd="0" parTransId="{1E4F3AB2-E722-4D47-8AF5-FDF07E83BB4A}" sibTransId="{49438545-948B-44E7-B9B2-445680A991C9}"/>
    <dgm:cxn modelId="{6199009C-BBFE-4FBD-88BF-BF0BAAD6654B}" type="presOf" srcId="{81E211DD-8722-4791-9BA8-E10B052E07C3}" destId="{4BCC9D88-380B-42A3-BE9A-E14E533169AE}" srcOrd="1" destOrd="0" presId="urn:microsoft.com/office/officeart/2005/8/layout/bProcess3"/>
    <dgm:cxn modelId="{F1FF47B9-850D-4028-A028-522539B42607}" srcId="{9269BBD2-7A23-4387-9FBD-5C4DAD4E7E32}" destId="{09C088A1-EB87-43C6-A3A0-3BF176A9E896}" srcOrd="4" destOrd="0" parTransId="{C51F9797-68D8-40B0-B5C9-11F559B560F3}" sibTransId="{1E5A39C1-3C72-49BB-B42C-66F610D86AD4}"/>
    <dgm:cxn modelId="{7FEC240A-6620-4870-BBB5-BBD0EDD1BD96}" type="presOf" srcId="{3E83C997-4696-4664-BB26-5BCAA8A0E92F}" destId="{3C08597F-15CF-4879-960C-712E0A14EA85}" srcOrd="0" destOrd="0" presId="urn:microsoft.com/office/officeart/2005/8/layout/bProcess3"/>
    <dgm:cxn modelId="{8D1AABC9-38F7-4F77-AE93-55877AA472DC}" type="presOf" srcId="{B4E23211-F120-429A-A01B-13C3D3EB0E79}" destId="{00EBD7F3-3C8A-48AA-8639-A8D9D0F6061E}" srcOrd="0" destOrd="0" presId="urn:microsoft.com/office/officeart/2005/8/layout/bProcess3"/>
    <dgm:cxn modelId="{30B5FF7D-F528-4930-BFEF-7904BBD1C970}" srcId="{9269BBD2-7A23-4387-9FBD-5C4DAD4E7E32}" destId="{BB0C0D99-D7DD-48D1-AAC1-D7667514CB41}" srcOrd="2" destOrd="0" parTransId="{087DB478-D6AB-42A0-984E-0DA0BA9BC4B4}" sibTransId="{A12EE66A-8059-4B97-AEA1-AB276251DD90}"/>
    <dgm:cxn modelId="{BDA164A5-A5E6-433E-89AA-DD4002440A1D}" type="presParOf" srcId="{4B9095FF-3FA8-470C-B654-970297750FFC}" destId="{3C08597F-15CF-4879-960C-712E0A14EA85}" srcOrd="0" destOrd="0" presId="urn:microsoft.com/office/officeart/2005/8/layout/bProcess3"/>
    <dgm:cxn modelId="{05A34DF7-146B-470E-92CF-B398460C87D0}" type="presParOf" srcId="{4B9095FF-3FA8-470C-B654-970297750FFC}" destId="{715A3C91-8926-429D-9DAB-977126E613A6}" srcOrd="1" destOrd="0" presId="urn:microsoft.com/office/officeart/2005/8/layout/bProcess3"/>
    <dgm:cxn modelId="{F056BB18-3F40-4284-8A3B-F7DE6CE36B12}" type="presParOf" srcId="{715A3C91-8926-429D-9DAB-977126E613A6}" destId="{B552C03D-78BC-4317-8ED1-0F89CC8EA5AF}" srcOrd="0" destOrd="0" presId="urn:microsoft.com/office/officeart/2005/8/layout/bProcess3"/>
    <dgm:cxn modelId="{AC2A8418-0F13-45C4-BB0F-1DF9B6984270}" type="presParOf" srcId="{4B9095FF-3FA8-470C-B654-970297750FFC}" destId="{00EBD7F3-3C8A-48AA-8639-A8D9D0F6061E}" srcOrd="2" destOrd="0" presId="urn:microsoft.com/office/officeart/2005/8/layout/bProcess3"/>
    <dgm:cxn modelId="{F5371729-DA43-4715-92B6-31CEBDDBB129}" type="presParOf" srcId="{4B9095FF-3FA8-470C-B654-970297750FFC}" destId="{C0EEC476-5662-4366-AA43-8D9E419A1308}" srcOrd="3" destOrd="0" presId="urn:microsoft.com/office/officeart/2005/8/layout/bProcess3"/>
    <dgm:cxn modelId="{6F89196A-3F65-4734-BBFF-A30B70857AE5}" type="presParOf" srcId="{C0EEC476-5662-4366-AA43-8D9E419A1308}" destId="{4BCC9D88-380B-42A3-BE9A-E14E533169AE}" srcOrd="0" destOrd="0" presId="urn:microsoft.com/office/officeart/2005/8/layout/bProcess3"/>
    <dgm:cxn modelId="{2C1C7449-87D3-4195-B8B6-38E2D98F350B}" type="presParOf" srcId="{4B9095FF-3FA8-470C-B654-970297750FFC}" destId="{2D5F1AD8-BD0C-4089-82BD-2E0E9C9D681C}" srcOrd="4" destOrd="0" presId="urn:microsoft.com/office/officeart/2005/8/layout/bProcess3"/>
    <dgm:cxn modelId="{4D9ECD2E-0111-40D9-92AE-9BC729F471C7}" type="presParOf" srcId="{4B9095FF-3FA8-470C-B654-970297750FFC}" destId="{13EF9CD0-3A1F-4028-9352-15A2D8D04AC9}" srcOrd="5" destOrd="0" presId="urn:microsoft.com/office/officeart/2005/8/layout/bProcess3"/>
    <dgm:cxn modelId="{1B670F8F-7F6D-42B0-85E4-E3A56C9CB463}" type="presParOf" srcId="{13EF9CD0-3A1F-4028-9352-15A2D8D04AC9}" destId="{8DDCBF50-DA0F-49DB-AE22-579AD4351F81}" srcOrd="0" destOrd="0" presId="urn:microsoft.com/office/officeart/2005/8/layout/bProcess3"/>
    <dgm:cxn modelId="{E1A16CB8-6726-4535-8EAF-15770E08EEF3}" type="presParOf" srcId="{4B9095FF-3FA8-470C-B654-970297750FFC}" destId="{E5F3B55B-719E-4534-AC97-342CCA616512}" srcOrd="6" destOrd="0" presId="urn:microsoft.com/office/officeart/2005/8/layout/bProcess3"/>
    <dgm:cxn modelId="{6155B694-1706-4B39-A649-CF1F02029F0B}" type="presParOf" srcId="{4B9095FF-3FA8-470C-B654-970297750FFC}" destId="{34CBFFE1-D20B-4CDC-A58D-F54F4BDDD325}" srcOrd="7" destOrd="0" presId="urn:microsoft.com/office/officeart/2005/8/layout/bProcess3"/>
    <dgm:cxn modelId="{16B0BF2D-CEC6-4C97-87B0-A6DD25B67A60}" type="presParOf" srcId="{34CBFFE1-D20B-4CDC-A58D-F54F4BDDD325}" destId="{EDD9B381-74F5-45DA-A6BD-403D946004C9}" srcOrd="0" destOrd="0" presId="urn:microsoft.com/office/officeart/2005/8/layout/bProcess3"/>
    <dgm:cxn modelId="{F6372A5F-102E-4405-83D8-FFDBCB98A349}" type="presParOf" srcId="{4B9095FF-3FA8-470C-B654-970297750FFC}" destId="{B8C1B121-C64D-486A-A38A-50A53DBBF68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F675B-40F7-4A6D-94FC-97543154DD5B}" type="doc">
      <dgm:prSet loTypeId="urn:microsoft.com/office/officeart/2005/8/layout/hierarchy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725B5CBA-7E64-4D35-B8A3-EB5457AA762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r>
            <a:rPr lang="es-EC" b="1" dirty="0" smtClean="0">
              <a:solidFill>
                <a:schemeClr val="tx1"/>
              </a:solidFill>
            </a:rPr>
            <a:t>Origen</a:t>
          </a:r>
        </a:p>
        <a:p>
          <a:endParaRPr lang="es-EC" dirty="0" smtClean="0">
            <a:solidFill>
              <a:schemeClr val="tx1"/>
            </a:solidFill>
          </a:endParaRPr>
        </a:p>
        <a:p>
          <a:r>
            <a:rPr lang="es-EC" dirty="0" smtClean="0">
              <a:solidFill>
                <a:schemeClr val="tx1"/>
              </a:solidFill>
            </a:rPr>
            <a:t>Necesidad de comunicación</a:t>
          </a:r>
        </a:p>
        <a:p>
          <a:endParaRPr lang="es-EC" dirty="0" smtClean="0">
            <a:solidFill>
              <a:schemeClr val="tx1"/>
            </a:solidFill>
          </a:endParaRPr>
        </a:p>
        <a:p>
          <a:r>
            <a:rPr lang="es-EC" dirty="0" smtClean="0">
              <a:solidFill>
                <a:schemeClr val="tx1"/>
              </a:solidFill>
            </a:rPr>
            <a:t>Sonidos, gestos, movimientos</a:t>
          </a:r>
        </a:p>
        <a:p>
          <a:endParaRPr lang="es-EC" dirty="0" smtClean="0">
            <a:solidFill>
              <a:schemeClr val="tx1"/>
            </a:solidFill>
          </a:endParaRPr>
        </a:p>
        <a:p>
          <a:r>
            <a:rPr lang="es-EC" dirty="0" smtClean="0">
              <a:solidFill>
                <a:schemeClr val="tx1"/>
              </a:solidFill>
            </a:rPr>
            <a:t>Siglo XX; importancia, medio lúdico  </a:t>
          </a:r>
        </a:p>
        <a:p>
          <a:endParaRPr lang="es-EC" dirty="0" smtClean="0">
            <a:solidFill>
              <a:schemeClr val="tx1"/>
            </a:solidFill>
          </a:endParaRPr>
        </a:p>
      </dgm:t>
    </dgm:pt>
    <dgm:pt modelId="{E5C4C41A-D0F6-416A-AFF0-9BC7E18ED99B}" type="parTrans" cxnId="{EAA64A4B-A5C8-44FD-9419-BECA54B5FF2D}">
      <dgm:prSet/>
      <dgm:spPr/>
      <dgm:t>
        <a:bodyPr/>
        <a:lstStyle/>
        <a:p>
          <a:endParaRPr lang="es-EC"/>
        </a:p>
      </dgm:t>
    </dgm:pt>
    <dgm:pt modelId="{9A0CB7C9-B8F7-4B50-96B8-1C71E63B4674}" type="sibTrans" cxnId="{EAA64A4B-A5C8-44FD-9419-BECA54B5FF2D}">
      <dgm:prSet/>
      <dgm:spPr/>
      <dgm:t>
        <a:bodyPr/>
        <a:lstStyle/>
        <a:p>
          <a:endParaRPr lang="es-EC"/>
        </a:p>
      </dgm:t>
    </dgm:pt>
    <dgm:pt modelId="{7272B529-C6E7-4FDD-B47C-ED2115F54299}">
      <dgm:prSet phldrT="[Texto]"/>
      <dgm:spPr>
        <a:solidFill>
          <a:srgbClr val="FF99FF"/>
        </a:solidFill>
      </dgm:spPr>
      <dgm:t>
        <a:bodyPr/>
        <a:lstStyle/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r>
            <a:rPr lang="es-EC" b="1" dirty="0" smtClean="0">
              <a:solidFill>
                <a:schemeClr val="tx1"/>
              </a:solidFill>
            </a:rPr>
            <a:t>Concepto </a:t>
          </a:r>
        </a:p>
        <a:p>
          <a:endParaRPr lang="es-EC" b="1" dirty="0" smtClean="0">
            <a:solidFill>
              <a:schemeClr val="tx1"/>
            </a:solidFill>
          </a:endParaRPr>
        </a:p>
        <a:p>
          <a:r>
            <a:rPr lang="es-EC" b="0" dirty="0" smtClean="0">
              <a:solidFill>
                <a:schemeClr val="tx1"/>
              </a:solidFill>
            </a:rPr>
            <a:t>Género literario </a:t>
          </a:r>
        </a:p>
        <a:p>
          <a:endParaRPr lang="es-EC" b="0" dirty="0" smtClean="0">
            <a:solidFill>
              <a:schemeClr val="tx1"/>
            </a:solidFill>
          </a:endParaRPr>
        </a:p>
        <a:p>
          <a:r>
            <a:rPr lang="es-EC" b="0" dirty="0" smtClean="0">
              <a:solidFill>
                <a:schemeClr val="tx1"/>
              </a:solidFill>
            </a:rPr>
            <a:t>Expresar sensaciones y sentimientos</a:t>
          </a:r>
        </a:p>
        <a:p>
          <a:endParaRPr lang="es-EC" b="0" dirty="0" smtClean="0">
            <a:solidFill>
              <a:schemeClr val="tx1"/>
            </a:solidFill>
          </a:endParaRPr>
        </a:p>
        <a:p>
          <a:r>
            <a:rPr lang="es-EC" b="0" dirty="0" smtClean="0">
              <a:solidFill>
                <a:schemeClr val="tx1"/>
              </a:solidFill>
            </a:rPr>
            <a:t>Lectura temprana  </a:t>
          </a:r>
        </a:p>
        <a:p>
          <a:endParaRPr lang="es-EC" b="0" dirty="0" smtClean="0">
            <a:solidFill>
              <a:schemeClr val="tx1"/>
            </a:solidFill>
          </a:endParaRPr>
        </a:p>
        <a:p>
          <a:endParaRPr lang="es-EC" b="0" dirty="0" smtClean="0">
            <a:solidFill>
              <a:schemeClr val="tx1"/>
            </a:solidFill>
          </a:endParaRPr>
        </a:p>
      </dgm:t>
    </dgm:pt>
    <dgm:pt modelId="{64AEEC57-792F-4BB3-88FF-419BDA133F8C}" type="parTrans" cxnId="{17720977-4A60-4879-B5A6-16B063AACC29}">
      <dgm:prSet/>
      <dgm:spPr/>
      <dgm:t>
        <a:bodyPr/>
        <a:lstStyle/>
        <a:p>
          <a:endParaRPr lang="es-EC"/>
        </a:p>
      </dgm:t>
    </dgm:pt>
    <dgm:pt modelId="{83857745-AB47-4EEA-8366-871DBE330B81}" type="sibTrans" cxnId="{17720977-4A60-4879-B5A6-16B063AACC29}">
      <dgm:prSet/>
      <dgm:spPr/>
      <dgm:t>
        <a:bodyPr/>
        <a:lstStyle/>
        <a:p>
          <a:endParaRPr lang="es-EC"/>
        </a:p>
      </dgm:t>
    </dgm:pt>
    <dgm:pt modelId="{91652BED-A36E-49CF-9F7D-451AD82F9BB9}">
      <dgm:prSet phldrT="[Texto]"/>
      <dgm:spPr>
        <a:solidFill>
          <a:srgbClr val="00FF99"/>
        </a:solidFill>
      </dgm:spPr>
      <dgm:t>
        <a:bodyPr/>
        <a:lstStyle/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endParaRPr lang="es-EC" b="1" dirty="0" smtClean="0">
            <a:solidFill>
              <a:schemeClr val="tx1"/>
            </a:solidFill>
          </a:endParaRPr>
        </a:p>
        <a:p>
          <a:r>
            <a:rPr lang="es-EC" b="1" dirty="0" smtClean="0">
              <a:solidFill>
                <a:schemeClr val="tx1"/>
              </a:solidFill>
            </a:rPr>
            <a:t>Características para construir poesía infantil</a:t>
          </a:r>
        </a:p>
        <a:p>
          <a:endParaRPr lang="es-EC" b="1" dirty="0" smtClean="0">
            <a:solidFill>
              <a:schemeClr val="tx1"/>
            </a:solidFill>
          </a:endParaRPr>
        </a:p>
        <a:p>
          <a:r>
            <a:rPr lang="es-EC" b="0" dirty="0" smtClean="0">
              <a:solidFill>
                <a:schemeClr val="tx1"/>
              </a:solidFill>
            </a:rPr>
            <a:t>Armonía </a:t>
          </a:r>
        </a:p>
        <a:p>
          <a:r>
            <a:rPr lang="es-EC" b="0" dirty="0" smtClean="0">
              <a:solidFill>
                <a:schemeClr val="tx1"/>
              </a:solidFill>
            </a:rPr>
            <a:t>Brevedad </a:t>
          </a:r>
        </a:p>
        <a:p>
          <a:r>
            <a:rPr lang="es-EC" b="0" dirty="0" smtClean="0">
              <a:solidFill>
                <a:schemeClr val="tx1"/>
              </a:solidFill>
            </a:rPr>
            <a:t>Facilidad </a:t>
          </a:r>
        </a:p>
        <a:p>
          <a:r>
            <a:rPr lang="es-EC" b="0" dirty="0" smtClean="0">
              <a:solidFill>
                <a:schemeClr val="tx1"/>
              </a:solidFill>
            </a:rPr>
            <a:t>Colorido </a:t>
          </a:r>
        </a:p>
        <a:p>
          <a:r>
            <a:rPr lang="es-EC" b="0" dirty="0" smtClean="0">
              <a:solidFill>
                <a:schemeClr val="tx1"/>
              </a:solidFill>
            </a:rPr>
            <a:t>Musicalidad </a:t>
          </a:r>
        </a:p>
        <a:p>
          <a:r>
            <a:rPr lang="es-EC" b="0" dirty="0" smtClean="0">
              <a:solidFill>
                <a:schemeClr val="tx1"/>
              </a:solidFill>
            </a:rPr>
            <a:t>Realidades cercanas </a:t>
          </a:r>
          <a:endParaRPr lang="es-EC" b="0" dirty="0">
            <a:solidFill>
              <a:schemeClr val="tx1"/>
            </a:solidFill>
          </a:endParaRPr>
        </a:p>
      </dgm:t>
    </dgm:pt>
    <dgm:pt modelId="{C640ED13-F2EB-4AA5-ACCF-5D965F5D1513}" type="parTrans" cxnId="{27AF0485-5F17-446F-B53C-88C6D3B35676}">
      <dgm:prSet/>
      <dgm:spPr/>
      <dgm:t>
        <a:bodyPr/>
        <a:lstStyle/>
        <a:p>
          <a:endParaRPr lang="es-EC"/>
        </a:p>
      </dgm:t>
    </dgm:pt>
    <dgm:pt modelId="{EC1CD825-6CC3-43C1-871A-2757C6ADAE7E}" type="sibTrans" cxnId="{27AF0485-5F17-446F-B53C-88C6D3B35676}">
      <dgm:prSet/>
      <dgm:spPr/>
      <dgm:t>
        <a:bodyPr/>
        <a:lstStyle/>
        <a:p>
          <a:endParaRPr lang="es-EC"/>
        </a:p>
      </dgm:t>
    </dgm:pt>
    <dgm:pt modelId="{94CCCEE5-3F33-49D1-8AD9-92B70260DC80}">
      <dgm:prSet custT="1"/>
      <dgm:spPr>
        <a:solidFill>
          <a:srgbClr val="66CCFF"/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dirty="0" smtClean="0">
              <a:solidFill>
                <a:schemeClr val="tx1"/>
              </a:solidFill>
            </a:rPr>
            <a:t>Importancia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dirty="0" smtClean="0">
              <a:solidFill>
                <a:schemeClr val="tx1"/>
              </a:solidFill>
            </a:rPr>
            <a:t>Expresión oral y corporal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sz="12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dirty="0" smtClean="0">
              <a:solidFill>
                <a:schemeClr val="tx1"/>
              </a:solidFill>
            </a:rPr>
            <a:t>Pronunciación, dicción y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dirty="0" smtClean="0">
              <a:solidFill>
                <a:schemeClr val="tx1"/>
              </a:solidFill>
            </a:rPr>
            <a:t> articulación fonemas</a:t>
          </a:r>
          <a:endParaRPr lang="es-EC" sz="1200" b="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dirty="0" smtClean="0">
              <a:solidFill>
                <a:schemeClr val="tx1"/>
              </a:solidFill>
            </a:rPr>
            <a:t>Enriquecer vocabulario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dirty="0" smtClean="0">
              <a:solidFill>
                <a:schemeClr val="tx1"/>
              </a:solidFill>
            </a:rPr>
            <a:t>Imaginación y deseo de leer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dirty="0" smtClean="0">
              <a:solidFill>
                <a:schemeClr val="tx1"/>
              </a:solidFill>
            </a:rPr>
            <a:t>Percepción del espacio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dirty="0">
            <a:solidFill>
              <a:schemeClr val="tx1"/>
            </a:solidFill>
          </a:endParaRPr>
        </a:p>
      </dgm:t>
    </dgm:pt>
    <dgm:pt modelId="{E2D8175E-122A-4FD8-9C1D-98E0EE574A74}" type="sibTrans" cxnId="{5815653A-C3D7-4EC6-B433-33B67A5CDB3E}">
      <dgm:prSet/>
      <dgm:spPr/>
      <dgm:t>
        <a:bodyPr/>
        <a:lstStyle/>
        <a:p>
          <a:endParaRPr lang="es-EC"/>
        </a:p>
      </dgm:t>
    </dgm:pt>
    <dgm:pt modelId="{FA87292F-97BA-4C1D-BF8C-2CE5000C5540}" type="parTrans" cxnId="{5815653A-C3D7-4EC6-B433-33B67A5CDB3E}">
      <dgm:prSet/>
      <dgm:spPr/>
      <dgm:t>
        <a:bodyPr/>
        <a:lstStyle/>
        <a:p>
          <a:endParaRPr lang="es-EC"/>
        </a:p>
      </dgm:t>
    </dgm:pt>
    <dgm:pt modelId="{9027E38E-A7FA-4995-B9C5-9336B9FA5906}" type="pres">
      <dgm:prSet presAssocID="{964F675B-40F7-4A6D-94FC-97543154DD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3ADA7AE-B08A-4719-AB9A-98987CE26D70}" type="pres">
      <dgm:prSet presAssocID="{725B5CBA-7E64-4D35-B8A3-EB5457AA762B}" presName="vertOne" presStyleCnt="0"/>
      <dgm:spPr/>
      <dgm:t>
        <a:bodyPr/>
        <a:lstStyle/>
        <a:p>
          <a:endParaRPr lang="es-EC"/>
        </a:p>
      </dgm:t>
    </dgm:pt>
    <dgm:pt modelId="{3E85FB87-6B77-42A4-AD7D-BA4CC2E81337}" type="pres">
      <dgm:prSet presAssocID="{725B5CBA-7E64-4D35-B8A3-EB5457AA762B}" presName="txOne" presStyleLbl="node0" presStyleIdx="0" presStyleCnt="4" custLinFactNeighborX="-17268" custLinFactNeighborY="-44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8B7733-AADD-40AD-B67E-29C4C983D848}" type="pres">
      <dgm:prSet presAssocID="{725B5CBA-7E64-4D35-B8A3-EB5457AA762B}" presName="horzOne" presStyleCnt="0"/>
      <dgm:spPr/>
      <dgm:t>
        <a:bodyPr/>
        <a:lstStyle/>
        <a:p>
          <a:endParaRPr lang="es-EC"/>
        </a:p>
      </dgm:t>
    </dgm:pt>
    <dgm:pt modelId="{593C795A-B5CD-49B7-8C1A-3BFC4AF41163}" type="pres">
      <dgm:prSet presAssocID="{9A0CB7C9-B8F7-4B50-96B8-1C71E63B4674}" presName="sibSpaceOne" presStyleCnt="0"/>
      <dgm:spPr/>
      <dgm:t>
        <a:bodyPr/>
        <a:lstStyle/>
        <a:p>
          <a:endParaRPr lang="es-EC"/>
        </a:p>
      </dgm:t>
    </dgm:pt>
    <dgm:pt modelId="{A26A99B1-7BC8-4BB8-90C2-6956A46ECE6F}" type="pres">
      <dgm:prSet presAssocID="{7272B529-C6E7-4FDD-B47C-ED2115F54299}" presName="vertOne" presStyleCnt="0"/>
      <dgm:spPr/>
      <dgm:t>
        <a:bodyPr/>
        <a:lstStyle/>
        <a:p>
          <a:endParaRPr lang="es-EC"/>
        </a:p>
      </dgm:t>
    </dgm:pt>
    <dgm:pt modelId="{FE49073F-0C9C-4F21-9DE2-766D47DC3B1D}" type="pres">
      <dgm:prSet presAssocID="{7272B529-C6E7-4FDD-B47C-ED2115F54299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8FB0E8-7795-47DC-A690-841D357100C2}" type="pres">
      <dgm:prSet presAssocID="{7272B529-C6E7-4FDD-B47C-ED2115F54299}" presName="horzOne" presStyleCnt="0"/>
      <dgm:spPr/>
      <dgm:t>
        <a:bodyPr/>
        <a:lstStyle/>
        <a:p>
          <a:endParaRPr lang="es-EC"/>
        </a:p>
      </dgm:t>
    </dgm:pt>
    <dgm:pt modelId="{1F1EC813-7D56-437D-8497-7454DE5D8D95}" type="pres">
      <dgm:prSet presAssocID="{83857745-AB47-4EEA-8366-871DBE330B81}" presName="sibSpaceOne" presStyleCnt="0"/>
      <dgm:spPr/>
      <dgm:t>
        <a:bodyPr/>
        <a:lstStyle/>
        <a:p>
          <a:endParaRPr lang="es-EC"/>
        </a:p>
      </dgm:t>
    </dgm:pt>
    <dgm:pt modelId="{A5D53EE8-EDC3-4412-A332-117736009710}" type="pres">
      <dgm:prSet presAssocID="{91652BED-A36E-49CF-9F7D-451AD82F9BB9}" presName="vertOne" presStyleCnt="0"/>
      <dgm:spPr/>
      <dgm:t>
        <a:bodyPr/>
        <a:lstStyle/>
        <a:p>
          <a:endParaRPr lang="es-EC"/>
        </a:p>
      </dgm:t>
    </dgm:pt>
    <dgm:pt modelId="{A33F1440-39B7-4C12-A596-41FCDEAC8397}" type="pres">
      <dgm:prSet presAssocID="{91652BED-A36E-49CF-9F7D-451AD82F9BB9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354A8B-FB62-4D13-A8F3-8BF532BB5330}" type="pres">
      <dgm:prSet presAssocID="{91652BED-A36E-49CF-9F7D-451AD82F9BB9}" presName="horzOne" presStyleCnt="0"/>
      <dgm:spPr/>
      <dgm:t>
        <a:bodyPr/>
        <a:lstStyle/>
        <a:p>
          <a:endParaRPr lang="es-EC"/>
        </a:p>
      </dgm:t>
    </dgm:pt>
    <dgm:pt modelId="{FFADF1C5-B802-4B1A-93FC-03490EC870EC}" type="pres">
      <dgm:prSet presAssocID="{EC1CD825-6CC3-43C1-871A-2757C6ADAE7E}" presName="sibSpaceOne" presStyleCnt="0"/>
      <dgm:spPr/>
      <dgm:t>
        <a:bodyPr/>
        <a:lstStyle/>
        <a:p>
          <a:endParaRPr lang="es-EC"/>
        </a:p>
      </dgm:t>
    </dgm:pt>
    <dgm:pt modelId="{0A5BB34C-A29F-465E-AEBD-8BEAE9AA24C0}" type="pres">
      <dgm:prSet presAssocID="{94CCCEE5-3F33-49D1-8AD9-92B70260DC80}" presName="vertOne" presStyleCnt="0"/>
      <dgm:spPr/>
      <dgm:t>
        <a:bodyPr/>
        <a:lstStyle/>
        <a:p>
          <a:endParaRPr lang="es-EC"/>
        </a:p>
      </dgm:t>
    </dgm:pt>
    <dgm:pt modelId="{AA48D65C-7416-40A9-B359-C499F0D87A47}" type="pres">
      <dgm:prSet presAssocID="{94CCCEE5-3F33-49D1-8AD9-92B70260DC80}" presName="txOne" presStyleLbl="node0" presStyleIdx="3" presStyleCnt="4" custLinFactNeighborX="5690" custLinFactNeighborY="8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B4AF85-7FFF-4420-9D33-10BA150AB6A3}" type="pres">
      <dgm:prSet presAssocID="{94CCCEE5-3F33-49D1-8AD9-92B70260DC80}" presName="horzOne" presStyleCnt="0"/>
      <dgm:spPr/>
      <dgm:t>
        <a:bodyPr/>
        <a:lstStyle/>
        <a:p>
          <a:endParaRPr lang="es-EC"/>
        </a:p>
      </dgm:t>
    </dgm:pt>
  </dgm:ptLst>
  <dgm:cxnLst>
    <dgm:cxn modelId="{DE89EC44-A431-45F5-A431-D02ABA029E16}" type="presOf" srcId="{725B5CBA-7E64-4D35-B8A3-EB5457AA762B}" destId="{3E85FB87-6B77-42A4-AD7D-BA4CC2E81337}" srcOrd="0" destOrd="0" presId="urn:microsoft.com/office/officeart/2005/8/layout/hierarchy4"/>
    <dgm:cxn modelId="{EAA64A4B-A5C8-44FD-9419-BECA54B5FF2D}" srcId="{964F675B-40F7-4A6D-94FC-97543154DD5B}" destId="{725B5CBA-7E64-4D35-B8A3-EB5457AA762B}" srcOrd="0" destOrd="0" parTransId="{E5C4C41A-D0F6-416A-AFF0-9BC7E18ED99B}" sibTransId="{9A0CB7C9-B8F7-4B50-96B8-1C71E63B4674}"/>
    <dgm:cxn modelId="{5815653A-C3D7-4EC6-B433-33B67A5CDB3E}" srcId="{964F675B-40F7-4A6D-94FC-97543154DD5B}" destId="{94CCCEE5-3F33-49D1-8AD9-92B70260DC80}" srcOrd="3" destOrd="0" parTransId="{FA87292F-97BA-4C1D-BF8C-2CE5000C5540}" sibTransId="{E2D8175E-122A-4FD8-9C1D-98E0EE574A74}"/>
    <dgm:cxn modelId="{3E38464E-68D6-4353-9F1D-8BD7F7AD1A48}" type="presOf" srcId="{94CCCEE5-3F33-49D1-8AD9-92B70260DC80}" destId="{AA48D65C-7416-40A9-B359-C499F0D87A47}" srcOrd="0" destOrd="0" presId="urn:microsoft.com/office/officeart/2005/8/layout/hierarchy4"/>
    <dgm:cxn modelId="{D0078903-0CA7-40A5-B274-7BA67F26D453}" type="presOf" srcId="{964F675B-40F7-4A6D-94FC-97543154DD5B}" destId="{9027E38E-A7FA-4995-B9C5-9336B9FA5906}" srcOrd="0" destOrd="0" presId="urn:microsoft.com/office/officeart/2005/8/layout/hierarchy4"/>
    <dgm:cxn modelId="{17720977-4A60-4879-B5A6-16B063AACC29}" srcId="{964F675B-40F7-4A6D-94FC-97543154DD5B}" destId="{7272B529-C6E7-4FDD-B47C-ED2115F54299}" srcOrd="1" destOrd="0" parTransId="{64AEEC57-792F-4BB3-88FF-419BDA133F8C}" sibTransId="{83857745-AB47-4EEA-8366-871DBE330B81}"/>
    <dgm:cxn modelId="{F713F5BA-F651-422A-8E25-35135584191C}" type="presOf" srcId="{7272B529-C6E7-4FDD-B47C-ED2115F54299}" destId="{FE49073F-0C9C-4F21-9DE2-766D47DC3B1D}" srcOrd="0" destOrd="0" presId="urn:microsoft.com/office/officeart/2005/8/layout/hierarchy4"/>
    <dgm:cxn modelId="{58A471E2-E1F9-4366-A6F7-B97D812ECCBA}" type="presOf" srcId="{91652BED-A36E-49CF-9F7D-451AD82F9BB9}" destId="{A33F1440-39B7-4C12-A596-41FCDEAC8397}" srcOrd="0" destOrd="0" presId="urn:microsoft.com/office/officeart/2005/8/layout/hierarchy4"/>
    <dgm:cxn modelId="{27AF0485-5F17-446F-B53C-88C6D3B35676}" srcId="{964F675B-40F7-4A6D-94FC-97543154DD5B}" destId="{91652BED-A36E-49CF-9F7D-451AD82F9BB9}" srcOrd="2" destOrd="0" parTransId="{C640ED13-F2EB-4AA5-ACCF-5D965F5D1513}" sibTransId="{EC1CD825-6CC3-43C1-871A-2757C6ADAE7E}"/>
    <dgm:cxn modelId="{125F67B0-C3A2-4C73-A24D-2C123E38A72C}" type="presParOf" srcId="{9027E38E-A7FA-4995-B9C5-9336B9FA5906}" destId="{C3ADA7AE-B08A-4719-AB9A-98987CE26D70}" srcOrd="0" destOrd="0" presId="urn:microsoft.com/office/officeart/2005/8/layout/hierarchy4"/>
    <dgm:cxn modelId="{079D4746-5883-4D2C-BF1B-7C97506F1933}" type="presParOf" srcId="{C3ADA7AE-B08A-4719-AB9A-98987CE26D70}" destId="{3E85FB87-6B77-42A4-AD7D-BA4CC2E81337}" srcOrd="0" destOrd="0" presId="urn:microsoft.com/office/officeart/2005/8/layout/hierarchy4"/>
    <dgm:cxn modelId="{3380FCF9-4B6A-4691-B0E3-27D046087B0F}" type="presParOf" srcId="{C3ADA7AE-B08A-4719-AB9A-98987CE26D70}" destId="{008B7733-AADD-40AD-B67E-29C4C983D848}" srcOrd="1" destOrd="0" presId="urn:microsoft.com/office/officeart/2005/8/layout/hierarchy4"/>
    <dgm:cxn modelId="{495030D4-BEB8-4CDC-A20D-863B567B23E3}" type="presParOf" srcId="{9027E38E-A7FA-4995-B9C5-9336B9FA5906}" destId="{593C795A-B5CD-49B7-8C1A-3BFC4AF41163}" srcOrd="1" destOrd="0" presId="urn:microsoft.com/office/officeart/2005/8/layout/hierarchy4"/>
    <dgm:cxn modelId="{E853EEB4-D0D6-49A4-9412-E07F3F38184D}" type="presParOf" srcId="{9027E38E-A7FA-4995-B9C5-9336B9FA5906}" destId="{A26A99B1-7BC8-4BB8-90C2-6956A46ECE6F}" srcOrd="2" destOrd="0" presId="urn:microsoft.com/office/officeart/2005/8/layout/hierarchy4"/>
    <dgm:cxn modelId="{33841BCA-23B8-442B-BF56-1A3BD1AE5A3E}" type="presParOf" srcId="{A26A99B1-7BC8-4BB8-90C2-6956A46ECE6F}" destId="{FE49073F-0C9C-4F21-9DE2-766D47DC3B1D}" srcOrd="0" destOrd="0" presId="urn:microsoft.com/office/officeart/2005/8/layout/hierarchy4"/>
    <dgm:cxn modelId="{4E87BB61-8550-476F-A82D-35D036BDE357}" type="presParOf" srcId="{A26A99B1-7BC8-4BB8-90C2-6956A46ECE6F}" destId="{CD8FB0E8-7795-47DC-A690-841D357100C2}" srcOrd="1" destOrd="0" presId="urn:microsoft.com/office/officeart/2005/8/layout/hierarchy4"/>
    <dgm:cxn modelId="{F84E9B96-5165-4241-9DB3-1C7471246131}" type="presParOf" srcId="{9027E38E-A7FA-4995-B9C5-9336B9FA5906}" destId="{1F1EC813-7D56-437D-8497-7454DE5D8D95}" srcOrd="3" destOrd="0" presId="urn:microsoft.com/office/officeart/2005/8/layout/hierarchy4"/>
    <dgm:cxn modelId="{E14EA7B2-3BD4-4F49-8E04-4A44BFE66CF1}" type="presParOf" srcId="{9027E38E-A7FA-4995-B9C5-9336B9FA5906}" destId="{A5D53EE8-EDC3-4412-A332-117736009710}" srcOrd="4" destOrd="0" presId="urn:microsoft.com/office/officeart/2005/8/layout/hierarchy4"/>
    <dgm:cxn modelId="{DD433D39-805E-478F-AAEF-F03992627935}" type="presParOf" srcId="{A5D53EE8-EDC3-4412-A332-117736009710}" destId="{A33F1440-39B7-4C12-A596-41FCDEAC8397}" srcOrd="0" destOrd="0" presId="urn:microsoft.com/office/officeart/2005/8/layout/hierarchy4"/>
    <dgm:cxn modelId="{90CDABDC-E8AA-4250-B209-2CB30FEB932B}" type="presParOf" srcId="{A5D53EE8-EDC3-4412-A332-117736009710}" destId="{78354A8B-FB62-4D13-A8F3-8BF532BB5330}" srcOrd="1" destOrd="0" presId="urn:microsoft.com/office/officeart/2005/8/layout/hierarchy4"/>
    <dgm:cxn modelId="{B70EBA95-395C-4217-89C8-D68F25FC7A95}" type="presParOf" srcId="{9027E38E-A7FA-4995-B9C5-9336B9FA5906}" destId="{FFADF1C5-B802-4B1A-93FC-03490EC870EC}" srcOrd="5" destOrd="0" presId="urn:microsoft.com/office/officeart/2005/8/layout/hierarchy4"/>
    <dgm:cxn modelId="{C8DD4A28-78ED-4785-A73E-A8344764229B}" type="presParOf" srcId="{9027E38E-A7FA-4995-B9C5-9336B9FA5906}" destId="{0A5BB34C-A29F-465E-AEBD-8BEAE9AA24C0}" srcOrd="6" destOrd="0" presId="urn:microsoft.com/office/officeart/2005/8/layout/hierarchy4"/>
    <dgm:cxn modelId="{9F89D510-630C-47D8-B323-949281BA8D26}" type="presParOf" srcId="{0A5BB34C-A29F-465E-AEBD-8BEAE9AA24C0}" destId="{AA48D65C-7416-40A9-B359-C499F0D87A47}" srcOrd="0" destOrd="0" presId="urn:microsoft.com/office/officeart/2005/8/layout/hierarchy4"/>
    <dgm:cxn modelId="{89E5B6B4-D200-420C-96ED-B1417111B50D}" type="presParOf" srcId="{0A5BB34C-A29F-465E-AEBD-8BEAE9AA24C0}" destId="{A8B4AF85-7FFF-4420-9D33-10BA150AB6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3C9A79-C60B-4C9C-BD68-4BD6533DF35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9702CD4-1900-4BE2-921C-06F657A36D5C}">
      <dgm:prSet phldrT="[Texto]" custT="1"/>
      <dgm:spPr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Clasificación de poesía infantil </a:t>
          </a:r>
          <a:endParaRPr lang="es-EC" sz="1400" b="0" dirty="0">
            <a:solidFill>
              <a:schemeClr val="tx1"/>
            </a:solidFill>
          </a:endParaRPr>
        </a:p>
      </dgm:t>
    </dgm:pt>
    <dgm:pt modelId="{12076346-AB2F-4749-B264-EE5A2D7CED64}" type="parTrans" cxnId="{9F49B00B-0093-498C-8051-66761D62FA83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F646F2DF-2A6C-41C1-AB60-67F950C0A2B4}" type="sibTrans" cxnId="{9F49B00B-0093-498C-8051-66761D62FA83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6ACF34BF-958C-4350-BEB8-814E812AE4C0}">
      <dgm:prSet phldrT="[Texto]" custT="1"/>
      <dgm:spPr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Según su origen </a:t>
          </a:r>
          <a:endParaRPr lang="es-EC" sz="1400" b="0" dirty="0">
            <a:solidFill>
              <a:schemeClr val="tx1"/>
            </a:solidFill>
          </a:endParaRPr>
        </a:p>
      </dgm:t>
    </dgm:pt>
    <dgm:pt modelId="{CD8FF4DB-6DC3-4267-B11C-904D01F469EC}" type="parTrans" cxnId="{26F20442-98C5-44B8-8EDA-82E530AB086C}">
      <dgm:prSet custT="1"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3DE683F3-7147-4E13-B261-5F57D7C5C11C}" type="sibTrans" cxnId="{26F20442-98C5-44B8-8EDA-82E530AB086C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85D7C552-6BA2-4771-996E-FCEA707A04E8}">
      <dgm:prSet phldrT="[Texto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Folklórica o tradicional </a:t>
          </a:r>
          <a:endParaRPr lang="es-EC" sz="1400" b="0" dirty="0">
            <a:solidFill>
              <a:schemeClr val="tx1"/>
            </a:solidFill>
          </a:endParaRPr>
        </a:p>
      </dgm:t>
    </dgm:pt>
    <dgm:pt modelId="{2F32F80D-151A-4135-9C3D-345CBF818DAD}" type="parTrans" cxnId="{D29BD8E8-FEF8-4F15-B4F3-E0EE1133BEBE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582E39E4-9AB1-423C-B7F1-814360D244B6}" type="sibTrans" cxnId="{D29BD8E8-FEF8-4F15-B4F3-E0EE1133BEBE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6799458F-B684-410B-995B-464252443DA1}">
      <dgm:prSet phldrT="[Texto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Literaria </a:t>
          </a:r>
          <a:endParaRPr lang="es-EC" sz="1400" b="0" dirty="0">
            <a:solidFill>
              <a:schemeClr val="tx1"/>
            </a:solidFill>
          </a:endParaRPr>
        </a:p>
      </dgm:t>
    </dgm:pt>
    <dgm:pt modelId="{04CB5CAB-6C3F-4480-B81F-6D038D20E645}" type="parTrans" cxnId="{E517CE56-D1C7-419C-9C7B-A047F0E132C4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EE7C347E-9A55-4849-9CA1-906796EB6895}" type="sibTrans" cxnId="{E517CE56-D1C7-419C-9C7B-A047F0E132C4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DF192792-6F4A-4F2F-940D-709628F85A05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Según su estructuración interna </a:t>
          </a:r>
          <a:endParaRPr lang="es-EC" sz="1400" b="0" dirty="0">
            <a:solidFill>
              <a:schemeClr val="tx1"/>
            </a:solidFill>
          </a:endParaRPr>
        </a:p>
      </dgm:t>
    </dgm:pt>
    <dgm:pt modelId="{06E8F8BF-32AE-417F-AEC5-12805F8DDBCB}" type="parTrans" cxnId="{6C07D6D4-B2CF-4B36-A2B3-8A0F23765050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9668A8F3-16A8-47EF-88E6-784D78935D37}" type="sibTrans" cxnId="{6C07D6D4-B2CF-4B36-A2B3-8A0F23765050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25C5243A-975B-4583-92A1-61F4D05929D6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Narrativa </a:t>
          </a:r>
          <a:endParaRPr lang="es-EC" sz="1400" b="0" dirty="0">
            <a:solidFill>
              <a:schemeClr val="tx1"/>
            </a:solidFill>
          </a:endParaRPr>
        </a:p>
      </dgm:t>
    </dgm:pt>
    <dgm:pt modelId="{74ECB684-1709-4E31-A7F1-DD85BC08C622}" type="parTrans" cxnId="{19EC8DE4-F08B-4B91-8BF3-141420381421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AC121BA5-65A2-4CF7-989C-8B2038238910}" type="sibTrans" cxnId="{19EC8DE4-F08B-4B91-8BF3-141420381421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3674C8EF-FEC1-4DE7-B234-9F9035D9D459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Descriptiva </a:t>
          </a:r>
          <a:endParaRPr lang="es-EC" sz="1400" b="0" dirty="0">
            <a:solidFill>
              <a:schemeClr val="tx1"/>
            </a:solidFill>
          </a:endParaRPr>
        </a:p>
      </dgm:t>
    </dgm:pt>
    <dgm:pt modelId="{6746EF82-A15B-4B3B-B8A2-081EB1FAFC8E}" type="parTrans" cxnId="{6C6CE92F-491B-4212-B09A-FB0540FDF572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74911F96-996F-4EC6-A3F2-FA7150626DD9}" type="sibTrans" cxnId="{6C6CE92F-491B-4212-B09A-FB0540FDF572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B81E5F01-EF32-4986-85E4-BB9F02A2CAC6}">
      <dgm:prSet custT="1"/>
      <dgm:spPr>
        <a:solidFill>
          <a:srgbClr val="CC99FF"/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Según sus objetivos y funciones </a:t>
          </a:r>
          <a:endParaRPr lang="es-EC" sz="1400" b="0" dirty="0">
            <a:solidFill>
              <a:schemeClr val="tx1"/>
            </a:solidFill>
          </a:endParaRPr>
        </a:p>
      </dgm:t>
    </dgm:pt>
    <dgm:pt modelId="{556CB3D5-D886-4151-A431-680ACB173696}" type="parTrans" cxnId="{349896C8-2466-4712-ACA9-B61709B24035}">
      <dgm:prSet custT="1"/>
      <dgm:spPr>
        <a:ln>
          <a:solidFill>
            <a:srgbClr val="CC66FF"/>
          </a:solidFill>
        </a:ln>
      </dgm:spPr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DAC0CA0E-782F-498D-8FF1-F7CF2F996389}" type="sibTrans" cxnId="{349896C8-2466-4712-ACA9-B61709B24035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43C9341C-8D94-4B72-81DC-B99AAE8CCAAD}">
      <dgm:prSet custT="1"/>
      <dgm:spPr>
        <a:solidFill>
          <a:srgbClr val="FF99CC"/>
        </a:solidFill>
        <a:ln>
          <a:noFill/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Según el gusto infantil </a:t>
          </a:r>
          <a:endParaRPr lang="es-EC" sz="1400" b="0" dirty="0">
            <a:solidFill>
              <a:schemeClr val="tx1"/>
            </a:solidFill>
          </a:endParaRPr>
        </a:p>
      </dgm:t>
    </dgm:pt>
    <dgm:pt modelId="{5C1D0442-A8F1-4DD0-BA83-C0CA730E30F8}" type="parTrans" cxnId="{AB775651-9311-4D22-AC18-05CE4AB3052D}">
      <dgm:prSet custT="1"/>
      <dgm:spPr>
        <a:ln>
          <a:solidFill>
            <a:srgbClr val="FF99CC"/>
          </a:solidFill>
        </a:ln>
      </dgm:spPr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0EE99B84-C7A5-4DB5-9B86-F404E721879B}" type="sibTrans" cxnId="{AB775651-9311-4D22-AC18-05CE4AB3052D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C73975CF-E3E6-4DCF-BB7E-6770029058A4}">
      <dgm:prSet custT="1"/>
      <dgm:spPr>
        <a:solidFill>
          <a:srgbClr val="CCCC00"/>
        </a:solidFill>
        <a:ln>
          <a:solidFill>
            <a:srgbClr val="CCCC00"/>
          </a:solidFill>
        </a:ln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Según su temática </a:t>
          </a:r>
          <a:endParaRPr lang="es-EC" sz="1400" b="0" dirty="0">
            <a:solidFill>
              <a:schemeClr val="tx1"/>
            </a:solidFill>
          </a:endParaRPr>
        </a:p>
      </dgm:t>
    </dgm:pt>
    <dgm:pt modelId="{583AD8DF-8871-4C6F-999C-0E8F0E41882C}" type="parTrans" cxnId="{C9946D92-784B-4100-9B0F-D0A364685A83}">
      <dgm:prSet custT="1"/>
      <dgm:spPr>
        <a:ln>
          <a:solidFill>
            <a:srgbClr val="CCCC00"/>
          </a:solidFill>
        </a:ln>
      </dgm:spPr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9C5033EF-4590-4ADD-832D-70E753E08C51}" type="sibTrans" cxnId="{C9946D92-784B-4100-9B0F-D0A364685A83}">
      <dgm:prSet/>
      <dgm:spPr/>
      <dgm:t>
        <a:bodyPr/>
        <a:lstStyle/>
        <a:p>
          <a:endParaRPr lang="es-EC" sz="1400" b="0">
            <a:solidFill>
              <a:schemeClr val="tx1"/>
            </a:solidFill>
          </a:endParaRPr>
        </a:p>
      </dgm:t>
    </dgm:pt>
    <dgm:pt modelId="{9D31AE76-74A9-49DD-AE8A-FF5501343B7B}">
      <dgm:prSet custT="1"/>
      <dgm:spPr>
        <a:solidFill>
          <a:srgbClr val="CC99FF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Trabalenguas </a:t>
          </a:r>
          <a:endParaRPr lang="es-EC" sz="1400" dirty="0">
            <a:solidFill>
              <a:schemeClr val="tx1"/>
            </a:solidFill>
          </a:endParaRPr>
        </a:p>
      </dgm:t>
    </dgm:pt>
    <dgm:pt modelId="{E39979FA-AAE1-42D9-A4B3-0D81402424AB}" type="parTrans" cxnId="{C90F58F9-8FE2-4168-A4EE-13A9EDFA6C0F}">
      <dgm:prSet custT="1"/>
      <dgm:spPr>
        <a:ln>
          <a:solidFill>
            <a:srgbClr val="CC66FF"/>
          </a:solidFill>
        </a:ln>
      </dgm:spPr>
      <dgm:t>
        <a:bodyPr/>
        <a:lstStyle/>
        <a:p>
          <a:endParaRPr lang="es-EC" sz="1400"/>
        </a:p>
      </dgm:t>
    </dgm:pt>
    <dgm:pt modelId="{F8BA51F1-871F-43B5-A9EF-15E7E5FF6212}" type="sibTrans" cxnId="{C90F58F9-8FE2-4168-A4EE-13A9EDFA6C0F}">
      <dgm:prSet/>
      <dgm:spPr/>
      <dgm:t>
        <a:bodyPr/>
        <a:lstStyle/>
        <a:p>
          <a:endParaRPr lang="es-EC" sz="1400"/>
        </a:p>
      </dgm:t>
    </dgm:pt>
    <dgm:pt modelId="{B4067DDE-BFCD-408C-B1B1-4294C58E523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Lírica </a:t>
          </a:r>
          <a:endParaRPr lang="es-EC" sz="1400" dirty="0">
            <a:solidFill>
              <a:schemeClr val="tx1"/>
            </a:solidFill>
          </a:endParaRPr>
        </a:p>
      </dgm:t>
    </dgm:pt>
    <dgm:pt modelId="{03317A61-1463-4964-9D49-B0CA46947EBF}" type="parTrans" cxnId="{82CCF47D-322A-4F9D-A8A4-C5FD5A97505E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/>
        </a:p>
      </dgm:t>
    </dgm:pt>
    <dgm:pt modelId="{1D6E83E9-9977-46A3-87FB-5837AC6FFB19}" type="sibTrans" cxnId="{82CCF47D-322A-4F9D-A8A4-C5FD5A97505E}">
      <dgm:prSet/>
      <dgm:spPr/>
      <dgm:t>
        <a:bodyPr/>
        <a:lstStyle/>
        <a:p>
          <a:endParaRPr lang="es-EC" sz="1400"/>
        </a:p>
      </dgm:t>
    </dgm:pt>
    <dgm:pt modelId="{5F687E6E-8F6B-4CDB-B4C3-7E69EB96E28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Expresiva </a:t>
          </a:r>
          <a:endParaRPr lang="es-EC" sz="1400" dirty="0">
            <a:solidFill>
              <a:schemeClr val="tx1"/>
            </a:solidFill>
          </a:endParaRPr>
        </a:p>
      </dgm:t>
    </dgm:pt>
    <dgm:pt modelId="{1AC497B8-7CF2-4125-B6EC-ECE8D59FBBB4}" type="parTrans" cxnId="{197C712D-E8AB-4CA4-9E89-E829153DA60E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/>
        </a:p>
      </dgm:t>
    </dgm:pt>
    <dgm:pt modelId="{3741514D-0191-44EF-B80D-D64D70170D18}" type="sibTrans" cxnId="{197C712D-E8AB-4CA4-9E89-E829153DA60E}">
      <dgm:prSet/>
      <dgm:spPr/>
      <dgm:t>
        <a:bodyPr/>
        <a:lstStyle/>
        <a:p>
          <a:endParaRPr lang="es-EC" sz="1400"/>
        </a:p>
      </dgm:t>
    </dgm:pt>
    <dgm:pt modelId="{49E41526-A03A-43D5-A930-19C0A0805B5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Pura </a:t>
          </a:r>
          <a:endParaRPr lang="es-EC" sz="1400" dirty="0">
            <a:solidFill>
              <a:schemeClr val="tx1"/>
            </a:solidFill>
          </a:endParaRPr>
        </a:p>
      </dgm:t>
    </dgm:pt>
    <dgm:pt modelId="{28E0BC49-5EC8-4432-84E4-85979CB08910}" type="parTrans" cxnId="{497F1A86-D014-4763-844D-6782E4F2EC02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/>
        </a:p>
      </dgm:t>
    </dgm:pt>
    <dgm:pt modelId="{8ED73113-9442-409C-B830-4CE1983DEE4C}" type="sibTrans" cxnId="{497F1A86-D014-4763-844D-6782E4F2EC02}">
      <dgm:prSet/>
      <dgm:spPr/>
      <dgm:t>
        <a:bodyPr/>
        <a:lstStyle/>
        <a:p>
          <a:endParaRPr lang="es-EC" sz="1400"/>
        </a:p>
      </dgm:t>
    </dgm:pt>
    <dgm:pt modelId="{450F3935-582B-44DC-8495-63F8A471635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Lúdica </a:t>
          </a:r>
          <a:endParaRPr lang="es-EC" sz="1400" dirty="0">
            <a:solidFill>
              <a:schemeClr val="tx1"/>
            </a:solidFill>
          </a:endParaRPr>
        </a:p>
      </dgm:t>
    </dgm:pt>
    <dgm:pt modelId="{11D3AEE5-5C70-4F3F-8556-1FCC9D2A2A5D}" type="parTrans" cxnId="{CF444F0F-543A-408B-8D44-76C7C06801EC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400"/>
        </a:p>
      </dgm:t>
    </dgm:pt>
    <dgm:pt modelId="{58C4E53B-C7ED-43FA-B2C0-241843876375}" type="sibTrans" cxnId="{CF444F0F-543A-408B-8D44-76C7C06801EC}">
      <dgm:prSet/>
      <dgm:spPr/>
      <dgm:t>
        <a:bodyPr/>
        <a:lstStyle/>
        <a:p>
          <a:endParaRPr lang="es-EC" sz="1400"/>
        </a:p>
      </dgm:t>
    </dgm:pt>
    <dgm:pt modelId="{A64FC1C0-0B43-4DF7-85A3-71F110221CE3}">
      <dgm:prSet custT="1"/>
      <dgm:spPr>
        <a:solidFill>
          <a:srgbClr val="CC99FF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Adivinanzas </a:t>
          </a:r>
          <a:endParaRPr lang="es-EC" sz="1400" dirty="0">
            <a:solidFill>
              <a:schemeClr val="tx1"/>
            </a:solidFill>
          </a:endParaRPr>
        </a:p>
      </dgm:t>
    </dgm:pt>
    <dgm:pt modelId="{54D0EC89-F2DE-407C-A5F7-5637B0C4DCDC}" type="parTrans" cxnId="{2F5F225F-575E-4CBD-ACEA-4F50F398CA41}">
      <dgm:prSet custT="1"/>
      <dgm:spPr>
        <a:ln>
          <a:solidFill>
            <a:srgbClr val="CC66FF"/>
          </a:solidFill>
        </a:ln>
      </dgm:spPr>
      <dgm:t>
        <a:bodyPr/>
        <a:lstStyle/>
        <a:p>
          <a:endParaRPr lang="es-EC" sz="1400"/>
        </a:p>
      </dgm:t>
    </dgm:pt>
    <dgm:pt modelId="{A150FE0B-881B-4B01-9DD4-F18F9CE507A3}" type="sibTrans" cxnId="{2F5F225F-575E-4CBD-ACEA-4F50F398CA41}">
      <dgm:prSet/>
      <dgm:spPr/>
      <dgm:t>
        <a:bodyPr/>
        <a:lstStyle/>
        <a:p>
          <a:endParaRPr lang="es-EC" sz="1400"/>
        </a:p>
      </dgm:t>
    </dgm:pt>
    <dgm:pt modelId="{E6A31179-455C-456B-9D8B-2925190A8462}">
      <dgm:prSet custT="1"/>
      <dgm:spPr>
        <a:solidFill>
          <a:srgbClr val="CC99FF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Rondas </a:t>
          </a:r>
          <a:endParaRPr lang="es-EC" sz="1400" dirty="0">
            <a:solidFill>
              <a:schemeClr val="tx1"/>
            </a:solidFill>
          </a:endParaRPr>
        </a:p>
      </dgm:t>
    </dgm:pt>
    <dgm:pt modelId="{794BEB7A-CA1C-4902-8504-FAD89465F988}" type="parTrans" cxnId="{6392E6EC-A7F9-4ABC-883E-E5D2C5E5D7F2}">
      <dgm:prSet custT="1"/>
      <dgm:spPr>
        <a:ln>
          <a:solidFill>
            <a:srgbClr val="CC66FF"/>
          </a:solidFill>
        </a:ln>
      </dgm:spPr>
      <dgm:t>
        <a:bodyPr/>
        <a:lstStyle/>
        <a:p>
          <a:endParaRPr lang="es-EC" sz="1400"/>
        </a:p>
      </dgm:t>
    </dgm:pt>
    <dgm:pt modelId="{FAA8D7FD-15D1-4F10-89D1-15E565090BB7}" type="sibTrans" cxnId="{6392E6EC-A7F9-4ABC-883E-E5D2C5E5D7F2}">
      <dgm:prSet/>
      <dgm:spPr/>
      <dgm:t>
        <a:bodyPr/>
        <a:lstStyle/>
        <a:p>
          <a:endParaRPr lang="es-EC" sz="1400"/>
        </a:p>
      </dgm:t>
    </dgm:pt>
    <dgm:pt modelId="{33F9BCEE-F483-4CF4-8167-BBBB9ABFB0C9}">
      <dgm:prSet custT="1"/>
      <dgm:spPr>
        <a:solidFill>
          <a:srgbClr val="CC99FF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Disparates </a:t>
          </a:r>
          <a:endParaRPr lang="es-EC" sz="1400" dirty="0">
            <a:solidFill>
              <a:schemeClr val="tx1"/>
            </a:solidFill>
          </a:endParaRPr>
        </a:p>
      </dgm:t>
    </dgm:pt>
    <dgm:pt modelId="{B363A56B-0FE3-4FBB-BF2E-B7CEA3D5CFB3}" type="parTrans" cxnId="{396A0180-24CB-4E88-AFD4-53746203438E}">
      <dgm:prSet custT="1"/>
      <dgm:spPr>
        <a:ln>
          <a:solidFill>
            <a:srgbClr val="CC66FF"/>
          </a:solidFill>
        </a:ln>
      </dgm:spPr>
      <dgm:t>
        <a:bodyPr/>
        <a:lstStyle/>
        <a:p>
          <a:endParaRPr lang="es-EC" sz="1400"/>
        </a:p>
      </dgm:t>
    </dgm:pt>
    <dgm:pt modelId="{5E3673A6-1A1E-47B9-A9DC-5B08A37AB106}" type="sibTrans" cxnId="{396A0180-24CB-4E88-AFD4-53746203438E}">
      <dgm:prSet/>
      <dgm:spPr/>
      <dgm:t>
        <a:bodyPr/>
        <a:lstStyle/>
        <a:p>
          <a:endParaRPr lang="es-EC" sz="1400"/>
        </a:p>
      </dgm:t>
    </dgm:pt>
    <dgm:pt modelId="{2885A086-2908-444E-87D4-A19162FFA18B}">
      <dgm:prSet custT="1"/>
      <dgm:spPr>
        <a:solidFill>
          <a:srgbClr val="FF99CC"/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Nanas </a:t>
          </a:r>
          <a:endParaRPr lang="es-EC" sz="1400" dirty="0">
            <a:solidFill>
              <a:schemeClr val="tx1"/>
            </a:solidFill>
          </a:endParaRPr>
        </a:p>
      </dgm:t>
    </dgm:pt>
    <dgm:pt modelId="{19324D2B-3792-40B8-B668-8B933629EF99}" type="parTrans" cxnId="{C691F0C7-BF8C-44B7-A3A0-6791CE548482}">
      <dgm:prSet/>
      <dgm:spPr>
        <a:ln>
          <a:solidFill>
            <a:srgbClr val="FF99CC"/>
          </a:solidFill>
        </a:ln>
      </dgm:spPr>
      <dgm:t>
        <a:bodyPr/>
        <a:lstStyle/>
        <a:p>
          <a:endParaRPr lang="es-EC"/>
        </a:p>
      </dgm:t>
    </dgm:pt>
    <dgm:pt modelId="{C595DCC7-221A-43A8-9C3D-2205CAAC70FD}" type="sibTrans" cxnId="{C691F0C7-BF8C-44B7-A3A0-6791CE548482}">
      <dgm:prSet/>
      <dgm:spPr/>
      <dgm:t>
        <a:bodyPr/>
        <a:lstStyle/>
        <a:p>
          <a:endParaRPr lang="es-EC"/>
        </a:p>
      </dgm:t>
    </dgm:pt>
    <dgm:pt modelId="{85D8379D-1B63-46CE-941A-09AA241EA9CE}">
      <dgm:prSet custT="1"/>
      <dgm:spPr>
        <a:solidFill>
          <a:srgbClr val="CCCC00"/>
        </a:solidFill>
        <a:ln>
          <a:solidFill>
            <a:srgbClr val="CCCC00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Canciones </a:t>
          </a:r>
          <a:endParaRPr lang="es-EC" sz="1400" dirty="0">
            <a:solidFill>
              <a:schemeClr val="tx1"/>
            </a:solidFill>
          </a:endParaRPr>
        </a:p>
      </dgm:t>
    </dgm:pt>
    <dgm:pt modelId="{1E814B77-786C-4F26-8A08-ED3C9E503F29}" type="parTrans" cxnId="{D9BE6467-D6A9-436F-BF58-2925BCC97FEF}">
      <dgm:prSet/>
      <dgm:spPr>
        <a:ln>
          <a:solidFill>
            <a:srgbClr val="CCCC00"/>
          </a:solidFill>
        </a:ln>
      </dgm:spPr>
      <dgm:t>
        <a:bodyPr/>
        <a:lstStyle/>
        <a:p>
          <a:endParaRPr lang="es-EC"/>
        </a:p>
      </dgm:t>
    </dgm:pt>
    <dgm:pt modelId="{7CE956B2-8324-46A5-9384-4F55BAC97410}" type="sibTrans" cxnId="{D9BE6467-D6A9-436F-BF58-2925BCC97FEF}">
      <dgm:prSet/>
      <dgm:spPr/>
      <dgm:t>
        <a:bodyPr/>
        <a:lstStyle/>
        <a:p>
          <a:endParaRPr lang="es-EC"/>
        </a:p>
      </dgm:t>
    </dgm:pt>
    <dgm:pt modelId="{3ABB452C-1B65-4B17-97BC-22BD43E6A9B4}">
      <dgm:prSet custT="1"/>
      <dgm:spPr>
        <a:solidFill>
          <a:srgbClr val="CCCC00"/>
        </a:solidFill>
        <a:ln>
          <a:solidFill>
            <a:srgbClr val="CCCC00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Cuentos </a:t>
          </a:r>
          <a:endParaRPr lang="es-EC" sz="1400" dirty="0">
            <a:solidFill>
              <a:schemeClr val="tx1"/>
            </a:solidFill>
          </a:endParaRPr>
        </a:p>
      </dgm:t>
    </dgm:pt>
    <dgm:pt modelId="{B56EEE4C-7699-4E3E-B10B-1E7090CDB054}" type="parTrans" cxnId="{28E11B38-83D0-45AE-8C49-17CFDA2FB457}">
      <dgm:prSet/>
      <dgm:spPr>
        <a:ln>
          <a:solidFill>
            <a:srgbClr val="CCCC00"/>
          </a:solidFill>
        </a:ln>
      </dgm:spPr>
      <dgm:t>
        <a:bodyPr/>
        <a:lstStyle/>
        <a:p>
          <a:endParaRPr lang="es-EC"/>
        </a:p>
      </dgm:t>
    </dgm:pt>
    <dgm:pt modelId="{AEDFF222-D8AE-4AF6-B63D-AF4D5A6026B0}" type="sibTrans" cxnId="{28E11B38-83D0-45AE-8C49-17CFDA2FB457}">
      <dgm:prSet/>
      <dgm:spPr/>
      <dgm:t>
        <a:bodyPr/>
        <a:lstStyle/>
        <a:p>
          <a:endParaRPr lang="es-EC"/>
        </a:p>
      </dgm:t>
    </dgm:pt>
    <dgm:pt modelId="{5E55FCD5-B04C-42E8-B66D-149B51831DC3}" type="pres">
      <dgm:prSet presAssocID="{2F3C9A79-C60B-4C9C-BD68-4BD6533DF3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1BB937-3782-4878-BA3C-D7B48CEBB93E}" type="pres">
      <dgm:prSet presAssocID="{39702CD4-1900-4BE2-921C-06F657A36D5C}" presName="root1" presStyleCnt="0"/>
      <dgm:spPr/>
    </dgm:pt>
    <dgm:pt modelId="{DA01278D-D814-4D26-AF63-E3E444809A7A}" type="pres">
      <dgm:prSet presAssocID="{39702CD4-1900-4BE2-921C-06F657A36D5C}" presName="LevelOneTextNode" presStyleLbl="node0" presStyleIdx="0" presStyleCnt="1" custScaleX="397808" custScaleY="253479" custLinFactX="-229907" custLinFactNeighborX="-300000" custLinFactNeighborY="-228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BD5FBA-78AF-44F2-89A5-B772035276CB}" type="pres">
      <dgm:prSet presAssocID="{39702CD4-1900-4BE2-921C-06F657A36D5C}" presName="level2hierChild" presStyleCnt="0"/>
      <dgm:spPr/>
    </dgm:pt>
    <dgm:pt modelId="{80238739-55CC-4208-8080-AB4B9A850A58}" type="pres">
      <dgm:prSet presAssocID="{CD8FF4DB-6DC3-4267-B11C-904D01F469EC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529EEA4A-7711-4058-9C22-A75C5F5E2881}" type="pres">
      <dgm:prSet presAssocID="{CD8FF4DB-6DC3-4267-B11C-904D01F469EC}" presName="connTx" presStyleLbl="parChTrans1D2" presStyleIdx="0" presStyleCnt="5"/>
      <dgm:spPr/>
      <dgm:t>
        <a:bodyPr/>
        <a:lstStyle/>
        <a:p>
          <a:endParaRPr lang="es-EC"/>
        </a:p>
      </dgm:t>
    </dgm:pt>
    <dgm:pt modelId="{9B31B110-91A3-4328-BFFF-C97455C10130}" type="pres">
      <dgm:prSet presAssocID="{6ACF34BF-958C-4350-BEB8-814E812AE4C0}" presName="root2" presStyleCnt="0"/>
      <dgm:spPr/>
    </dgm:pt>
    <dgm:pt modelId="{7DBD3232-51E2-4C97-8C7C-1561F9E9D821}" type="pres">
      <dgm:prSet presAssocID="{6ACF34BF-958C-4350-BEB8-814E812AE4C0}" presName="LevelTwoTextNode" presStyleLbl="node2" presStyleIdx="0" presStyleCnt="5" custScaleX="180551" custScaleY="203052" custLinFactX="-200000" custLinFactNeighborX="-262417" custLinFactNeighborY="790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5648B0-293B-4B13-8EC8-6E6E63260ED0}" type="pres">
      <dgm:prSet presAssocID="{6ACF34BF-958C-4350-BEB8-814E812AE4C0}" presName="level3hierChild" presStyleCnt="0"/>
      <dgm:spPr/>
    </dgm:pt>
    <dgm:pt modelId="{7149BA3D-3550-4962-86F9-4D7262B4BD28}" type="pres">
      <dgm:prSet presAssocID="{2F32F80D-151A-4135-9C3D-345CBF818DAD}" presName="conn2-1" presStyleLbl="parChTrans1D3" presStyleIdx="0" presStyleCnt="15"/>
      <dgm:spPr/>
      <dgm:t>
        <a:bodyPr/>
        <a:lstStyle/>
        <a:p>
          <a:endParaRPr lang="es-EC"/>
        </a:p>
      </dgm:t>
    </dgm:pt>
    <dgm:pt modelId="{6BF4DA94-999C-4870-BE28-3670DE6FF664}" type="pres">
      <dgm:prSet presAssocID="{2F32F80D-151A-4135-9C3D-345CBF818DAD}" presName="connTx" presStyleLbl="parChTrans1D3" presStyleIdx="0" presStyleCnt="15"/>
      <dgm:spPr/>
      <dgm:t>
        <a:bodyPr/>
        <a:lstStyle/>
        <a:p>
          <a:endParaRPr lang="es-EC"/>
        </a:p>
      </dgm:t>
    </dgm:pt>
    <dgm:pt modelId="{BBFA0C9B-5601-42C7-8554-B7A841430797}" type="pres">
      <dgm:prSet presAssocID="{85D7C552-6BA2-4771-996E-FCEA707A04E8}" presName="root2" presStyleCnt="0"/>
      <dgm:spPr/>
    </dgm:pt>
    <dgm:pt modelId="{98815271-EDB7-4DE7-A284-FB12D2A724B5}" type="pres">
      <dgm:prSet presAssocID="{85D7C552-6BA2-4771-996E-FCEA707A04E8}" presName="LevelTwoTextNode" presStyleLbl="node3" presStyleIdx="0" presStyleCnt="15" custScaleX="307826" custScaleY="237784" custLinFactX="-100000" custLinFactNeighborX="-158829" custLinFactNeighborY="-330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BCE6A1-1771-4C2F-B8D9-2BA1CDD21D7F}" type="pres">
      <dgm:prSet presAssocID="{85D7C552-6BA2-4771-996E-FCEA707A04E8}" presName="level3hierChild" presStyleCnt="0"/>
      <dgm:spPr/>
    </dgm:pt>
    <dgm:pt modelId="{39ACB0AC-5B5A-4782-8F92-48C51A12FCD2}" type="pres">
      <dgm:prSet presAssocID="{04CB5CAB-6C3F-4480-B81F-6D038D20E645}" presName="conn2-1" presStyleLbl="parChTrans1D3" presStyleIdx="1" presStyleCnt="15"/>
      <dgm:spPr/>
      <dgm:t>
        <a:bodyPr/>
        <a:lstStyle/>
        <a:p>
          <a:endParaRPr lang="es-EC"/>
        </a:p>
      </dgm:t>
    </dgm:pt>
    <dgm:pt modelId="{C16D7BB6-8A5C-4E4B-8CC4-AB6D6F14CD4A}" type="pres">
      <dgm:prSet presAssocID="{04CB5CAB-6C3F-4480-B81F-6D038D20E645}" presName="connTx" presStyleLbl="parChTrans1D3" presStyleIdx="1" presStyleCnt="15"/>
      <dgm:spPr/>
      <dgm:t>
        <a:bodyPr/>
        <a:lstStyle/>
        <a:p>
          <a:endParaRPr lang="es-EC"/>
        </a:p>
      </dgm:t>
    </dgm:pt>
    <dgm:pt modelId="{B5944B0B-803F-44AA-BF73-27D05E0E450C}" type="pres">
      <dgm:prSet presAssocID="{6799458F-B684-410B-995B-464252443DA1}" presName="root2" presStyleCnt="0"/>
      <dgm:spPr/>
    </dgm:pt>
    <dgm:pt modelId="{247BCEE2-7E69-43EF-8C7F-9AD9AB38ADC4}" type="pres">
      <dgm:prSet presAssocID="{6799458F-B684-410B-995B-464252443DA1}" presName="LevelTwoTextNode" presStyleLbl="node3" presStyleIdx="1" presStyleCnt="15" custScaleX="188391" custScaleY="162598" custLinFactX="-100000" custLinFactNeighborX="-143120" custLinFactNeighborY="266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AB6537-9D23-45E3-8386-7C180237B46C}" type="pres">
      <dgm:prSet presAssocID="{6799458F-B684-410B-995B-464252443DA1}" presName="level3hierChild" presStyleCnt="0"/>
      <dgm:spPr/>
    </dgm:pt>
    <dgm:pt modelId="{7204A935-4EEC-4C62-ACEE-1719EF939385}" type="pres">
      <dgm:prSet presAssocID="{06E8F8BF-32AE-417F-AEC5-12805F8DDBCB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4881DEBE-D182-4918-978E-6F3157B33F38}" type="pres">
      <dgm:prSet presAssocID="{06E8F8BF-32AE-417F-AEC5-12805F8DDBCB}" presName="connTx" presStyleLbl="parChTrans1D2" presStyleIdx="1" presStyleCnt="5"/>
      <dgm:spPr/>
      <dgm:t>
        <a:bodyPr/>
        <a:lstStyle/>
        <a:p>
          <a:endParaRPr lang="es-EC"/>
        </a:p>
      </dgm:t>
    </dgm:pt>
    <dgm:pt modelId="{1B25FA30-0C3F-4F68-A6B3-EF6D61ABD334}" type="pres">
      <dgm:prSet presAssocID="{DF192792-6F4A-4F2F-940D-709628F85A05}" presName="root2" presStyleCnt="0"/>
      <dgm:spPr/>
    </dgm:pt>
    <dgm:pt modelId="{2C8FE19A-4D81-4A30-95B9-80264DC906B4}" type="pres">
      <dgm:prSet presAssocID="{DF192792-6F4A-4F2F-940D-709628F85A05}" presName="LevelTwoTextNode" presStyleLbl="node2" presStyleIdx="1" presStyleCnt="5" custScaleX="310684" custScaleY="315540" custLinFactX="-121037" custLinFactNeighborX="-200000" custLinFactNeighborY="-551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DA6F3E-AEA6-4CB9-B529-F45515283660}" type="pres">
      <dgm:prSet presAssocID="{DF192792-6F4A-4F2F-940D-709628F85A05}" presName="level3hierChild" presStyleCnt="0"/>
      <dgm:spPr/>
    </dgm:pt>
    <dgm:pt modelId="{D898CC58-54D9-4783-B0E3-6C6BE70A95B8}" type="pres">
      <dgm:prSet presAssocID="{74ECB684-1709-4E31-A7F1-DD85BC08C622}" presName="conn2-1" presStyleLbl="parChTrans1D3" presStyleIdx="2" presStyleCnt="15"/>
      <dgm:spPr/>
      <dgm:t>
        <a:bodyPr/>
        <a:lstStyle/>
        <a:p>
          <a:endParaRPr lang="es-EC"/>
        </a:p>
      </dgm:t>
    </dgm:pt>
    <dgm:pt modelId="{0B1A0902-3D82-42FB-9DD4-F9BDD4C4A8A3}" type="pres">
      <dgm:prSet presAssocID="{74ECB684-1709-4E31-A7F1-DD85BC08C622}" presName="connTx" presStyleLbl="parChTrans1D3" presStyleIdx="2" presStyleCnt="15"/>
      <dgm:spPr/>
      <dgm:t>
        <a:bodyPr/>
        <a:lstStyle/>
        <a:p>
          <a:endParaRPr lang="es-EC"/>
        </a:p>
      </dgm:t>
    </dgm:pt>
    <dgm:pt modelId="{CEEBF411-ACBA-4132-947F-5B168D437800}" type="pres">
      <dgm:prSet presAssocID="{25C5243A-975B-4583-92A1-61F4D05929D6}" presName="root2" presStyleCnt="0"/>
      <dgm:spPr/>
    </dgm:pt>
    <dgm:pt modelId="{CCCC191D-FB7B-4164-971E-CA4F924F2FA4}" type="pres">
      <dgm:prSet presAssocID="{25C5243A-975B-4583-92A1-61F4D05929D6}" presName="LevelTwoTextNode" presStyleLbl="node3" presStyleIdx="2" presStyleCnt="15" custScaleX="257225" custScaleY="171156" custLinFactY="-50930" custLinFactNeighborX="-27659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A04757-2771-4E47-B08E-135DCE74DAE6}" type="pres">
      <dgm:prSet presAssocID="{25C5243A-975B-4583-92A1-61F4D05929D6}" presName="level3hierChild" presStyleCnt="0"/>
      <dgm:spPr/>
    </dgm:pt>
    <dgm:pt modelId="{51F96DC0-0C24-41CE-BA7C-9582272698B9}" type="pres">
      <dgm:prSet presAssocID="{6746EF82-A15B-4B3B-B8A2-081EB1FAFC8E}" presName="conn2-1" presStyleLbl="parChTrans1D3" presStyleIdx="3" presStyleCnt="15"/>
      <dgm:spPr/>
      <dgm:t>
        <a:bodyPr/>
        <a:lstStyle/>
        <a:p>
          <a:endParaRPr lang="es-EC"/>
        </a:p>
      </dgm:t>
    </dgm:pt>
    <dgm:pt modelId="{15AC0C38-CE51-4BB2-938F-4786AF155560}" type="pres">
      <dgm:prSet presAssocID="{6746EF82-A15B-4B3B-B8A2-081EB1FAFC8E}" presName="connTx" presStyleLbl="parChTrans1D3" presStyleIdx="3" presStyleCnt="15"/>
      <dgm:spPr/>
      <dgm:t>
        <a:bodyPr/>
        <a:lstStyle/>
        <a:p>
          <a:endParaRPr lang="es-EC"/>
        </a:p>
      </dgm:t>
    </dgm:pt>
    <dgm:pt modelId="{9410A17F-1D45-488D-A702-C2834FC4CF2F}" type="pres">
      <dgm:prSet presAssocID="{3674C8EF-FEC1-4DE7-B234-9F9035D9D459}" presName="root2" presStyleCnt="0"/>
      <dgm:spPr/>
    </dgm:pt>
    <dgm:pt modelId="{DAEA23AB-A4ED-4F7B-824A-7F757DD93BF3}" type="pres">
      <dgm:prSet presAssocID="{3674C8EF-FEC1-4DE7-B234-9F9035D9D459}" presName="LevelTwoTextNode" presStyleLbl="node3" presStyleIdx="3" presStyleCnt="15" custScaleX="296456" custScaleY="176701" custLinFactY="-5766" custLinFactNeighborX="-27659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EC08473-EDE7-49FA-B134-7D0D7EE8D722}" type="pres">
      <dgm:prSet presAssocID="{3674C8EF-FEC1-4DE7-B234-9F9035D9D459}" presName="level3hierChild" presStyleCnt="0"/>
      <dgm:spPr/>
    </dgm:pt>
    <dgm:pt modelId="{52A00B34-3972-42C9-AE25-43DE7A0BEC6F}" type="pres">
      <dgm:prSet presAssocID="{03317A61-1463-4964-9D49-B0CA46947EBF}" presName="conn2-1" presStyleLbl="parChTrans1D3" presStyleIdx="4" presStyleCnt="15"/>
      <dgm:spPr/>
      <dgm:t>
        <a:bodyPr/>
        <a:lstStyle/>
        <a:p>
          <a:endParaRPr lang="es-EC"/>
        </a:p>
      </dgm:t>
    </dgm:pt>
    <dgm:pt modelId="{6B6325FF-2306-4AB8-B54F-2247815BF106}" type="pres">
      <dgm:prSet presAssocID="{03317A61-1463-4964-9D49-B0CA46947EBF}" presName="connTx" presStyleLbl="parChTrans1D3" presStyleIdx="4" presStyleCnt="15"/>
      <dgm:spPr/>
      <dgm:t>
        <a:bodyPr/>
        <a:lstStyle/>
        <a:p>
          <a:endParaRPr lang="es-EC"/>
        </a:p>
      </dgm:t>
    </dgm:pt>
    <dgm:pt modelId="{EC5D4F02-858C-4B32-B501-E1854E33D934}" type="pres">
      <dgm:prSet presAssocID="{B4067DDE-BFCD-408C-B1B1-4294C58E523C}" presName="root2" presStyleCnt="0"/>
      <dgm:spPr/>
    </dgm:pt>
    <dgm:pt modelId="{C4A60523-3022-41A0-823B-A0E8273ED726}" type="pres">
      <dgm:prSet presAssocID="{B4067DDE-BFCD-408C-B1B1-4294C58E523C}" presName="LevelTwoTextNode" presStyleLbl="node3" presStyleIdx="4" presStyleCnt="15" custScaleX="207648" custScaleY="176818" custLinFactNeighborX="-27659" custLinFactNeighborY="-7754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D7FE2F-1006-4BFF-B55A-AEAA8DC1B2CC}" type="pres">
      <dgm:prSet presAssocID="{B4067DDE-BFCD-408C-B1B1-4294C58E523C}" presName="level3hierChild" presStyleCnt="0"/>
      <dgm:spPr/>
    </dgm:pt>
    <dgm:pt modelId="{4E766092-7E2D-4212-9AD5-6D3550CBA985}" type="pres">
      <dgm:prSet presAssocID="{1AC497B8-7CF2-4125-B6EC-ECE8D59FBBB4}" presName="conn2-1" presStyleLbl="parChTrans1D3" presStyleIdx="5" presStyleCnt="15"/>
      <dgm:spPr/>
      <dgm:t>
        <a:bodyPr/>
        <a:lstStyle/>
        <a:p>
          <a:endParaRPr lang="es-EC"/>
        </a:p>
      </dgm:t>
    </dgm:pt>
    <dgm:pt modelId="{8192BB9D-5F8B-40F5-BB48-9C63862C92FB}" type="pres">
      <dgm:prSet presAssocID="{1AC497B8-7CF2-4125-B6EC-ECE8D59FBBB4}" presName="connTx" presStyleLbl="parChTrans1D3" presStyleIdx="5" presStyleCnt="15"/>
      <dgm:spPr/>
      <dgm:t>
        <a:bodyPr/>
        <a:lstStyle/>
        <a:p>
          <a:endParaRPr lang="es-EC"/>
        </a:p>
      </dgm:t>
    </dgm:pt>
    <dgm:pt modelId="{B58DAAAC-140D-411C-9F44-B803031EDFCF}" type="pres">
      <dgm:prSet presAssocID="{5F687E6E-8F6B-4CDB-B4C3-7E69EB96E286}" presName="root2" presStyleCnt="0"/>
      <dgm:spPr/>
    </dgm:pt>
    <dgm:pt modelId="{563D1B42-3D02-4AEB-9B4A-B468E21D4D2A}" type="pres">
      <dgm:prSet presAssocID="{5F687E6E-8F6B-4CDB-B4C3-7E69EB96E286}" presName="LevelTwoTextNode" presStyleLbl="node3" presStyleIdx="5" presStyleCnt="15" custScaleX="241962" custScaleY="133128" custLinFactNeighborX="-18306" custLinFactNeighborY="-500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44DA48-38DD-4CEC-8899-BC3E8A8B09B8}" type="pres">
      <dgm:prSet presAssocID="{5F687E6E-8F6B-4CDB-B4C3-7E69EB96E286}" presName="level3hierChild" presStyleCnt="0"/>
      <dgm:spPr/>
    </dgm:pt>
    <dgm:pt modelId="{57CF24DE-843D-4D86-BA58-877F95B12493}" type="pres">
      <dgm:prSet presAssocID="{28E0BC49-5EC8-4432-84E4-85979CB08910}" presName="conn2-1" presStyleLbl="parChTrans1D3" presStyleIdx="6" presStyleCnt="15"/>
      <dgm:spPr/>
      <dgm:t>
        <a:bodyPr/>
        <a:lstStyle/>
        <a:p>
          <a:endParaRPr lang="es-EC"/>
        </a:p>
      </dgm:t>
    </dgm:pt>
    <dgm:pt modelId="{8E56D3C4-F91F-4668-8CF1-89FDAE66892F}" type="pres">
      <dgm:prSet presAssocID="{28E0BC49-5EC8-4432-84E4-85979CB08910}" presName="connTx" presStyleLbl="parChTrans1D3" presStyleIdx="6" presStyleCnt="15"/>
      <dgm:spPr/>
      <dgm:t>
        <a:bodyPr/>
        <a:lstStyle/>
        <a:p>
          <a:endParaRPr lang="es-EC"/>
        </a:p>
      </dgm:t>
    </dgm:pt>
    <dgm:pt modelId="{9FF0103B-0508-4009-98B8-E33781233019}" type="pres">
      <dgm:prSet presAssocID="{49E41526-A03A-43D5-A930-19C0A0805B56}" presName="root2" presStyleCnt="0"/>
      <dgm:spPr/>
    </dgm:pt>
    <dgm:pt modelId="{42507545-DEC2-46F3-BFF5-D1F4B7FB7508}" type="pres">
      <dgm:prSet presAssocID="{49E41526-A03A-43D5-A930-19C0A0805B56}" presName="LevelTwoTextNode" presStyleLbl="node3" presStyleIdx="6" presStyleCnt="15" custScaleX="202595" custScaleY="13190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12E1D0-690F-45C6-B5E1-B461C40960BE}" type="pres">
      <dgm:prSet presAssocID="{49E41526-A03A-43D5-A930-19C0A0805B56}" presName="level3hierChild" presStyleCnt="0"/>
      <dgm:spPr/>
    </dgm:pt>
    <dgm:pt modelId="{15E74913-D0DE-4F9B-8631-07DAEC0BA46C}" type="pres">
      <dgm:prSet presAssocID="{11D3AEE5-5C70-4F3F-8556-1FCC9D2A2A5D}" presName="conn2-1" presStyleLbl="parChTrans1D3" presStyleIdx="7" presStyleCnt="15"/>
      <dgm:spPr/>
      <dgm:t>
        <a:bodyPr/>
        <a:lstStyle/>
        <a:p>
          <a:endParaRPr lang="es-EC"/>
        </a:p>
      </dgm:t>
    </dgm:pt>
    <dgm:pt modelId="{B5467D27-E573-4138-B76E-BA82F5415464}" type="pres">
      <dgm:prSet presAssocID="{11D3AEE5-5C70-4F3F-8556-1FCC9D2A2A5D}" presName="connTx" presStyleLbl="parChTrans1D3" presStyleIdx="7" presStyleCnt="15"/>
      <dgm:spPr/>
      <dgm:t>
        <a:bodyPr/>
        <a:lstStyle/>
        <a:p>
          <a:endParaRPr lang="es-EC"/>
        </a:p>
      </dgm:t>
    </dgm:pt>
    <dgm:pt modelId="{93D0B06F-5737-40A1-9F6B-EA4F786730C4}" type="pres">
      <dgm:prSet presAssocID="{450F3935-582B-44DC-8495-63F8A4716357}" presName="root2" presStyleCnt="0"/>
      <dgm:spPr/>
    </dgm:pt>
    <dgm:pt modelId="{8ED37162-ECE1-4DD7-AE63-73AFD9C4869C}" type="pres">
      <dgm:prSet presAssocID="{450F3935-582B-44DC-8495-63F8A4716357}" presName="LevelTwoTextNode" presStyleLbl="node3" presStyleIdx="7" presStyleCnt="15" custScaleX="200950" custScaleY="1418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934DDE-D1EF-4DFA-90E7-37B4E63F7BFC}" type="pres">
      <dgm:prSet presAssocID="{450F3935-582B-44DC-8495-63F8A4716357}" presName="level3hierChild" presStyleCnt="0"/>
      <dgm:spPr/>
    </dgm:pt>
    <dgm:pt modelId="{8D7645EB-9C2C-4ED9-A449-A102C244FD7C}" type="pres">
      <dgm:prSet presAssocID="{556CB3D5-D886-4151-A431-680ACB173696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61088F91-2801-4FCA-A62C-4DAF97F8004D}" type="pres">
      <dgm:prSet presAssocID="{556CB3D5-D886-4151-A431-680ACB173696}" presName="connTx" presStyleLbl="parChTrans1D2" presStyleIdx="2" presStyleCnt="5"/>
      <dgm:spPr/>
      <dgm:t>
        <a:bodyPr/>
        <a:lstStyle/>
        <a:p>
          <a:endParaRPr lang="es-EC"/>
        </a:p>
      </dgm:t>
    </dgm:pt>
    <dgm:pt modelId="{FB9A1792-D731-4AF2-A33E-C881AE8A2E03}" type="pres">
      <dgm:prSet presAssocID="{B81E5F01-EF32-4986-85E4-BB9F02A2CAC6}" presName="root2" presStyleCnt="0"/>
      <dgm:spPr/>
    </dgm:pt>
    <dgm:pt modelId="{138F9070-8253-416D-B722-49D006932C70}" type="pres">
      <dgm:prSet presAssocID="{B81E5F01-EF32-4986-85E4-BB9F02A2CAC6}" presName="LevelTwoTextNode" presStyleLbl="node2" presStyleIdx="2" presStyleCnt="5" custScaleX="238399" custScaleY="404088" custLinFactX="-100000" custLinFactY="-170602" custLinFactNeighborX="-126947" custLinFactNeighborY="-2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6BB82E-2410-492F-B74F-98C4F175FB97}" type="pres">
      <dgm:prSet presAssocID="{B81E5F01-EF32-4986-85E4-BB9F02A2CAC6}" presName="level3hierChild" presStyleCnt="0"/>
      <dgm:spPr/>
    </dgm:pt>
    <dgm:pt modelId="{846212E1-3A5B-476A-8014-3CE7202AF042}" type="pres">
      <dgm:prSet presAssocID="{E39979FA-AAE1-42D9-A4B3-0D81402424AB}" presName="conn2-1" presStyleLbl="parChTrans1D3" presStyleIdx="8" presStyleCnt="15"/>
      <dgm:spPr/>
      <dgm:t>
        <a:bodyPr/>
        <a:lstStyle/>
        <a:p>
          <a:endParaRPr lang="es-EC"/>
        </a:p>
      </dgm:t>
    </dgm:pt>
    <dgm:pt modelId="{DD3221B5-AA1A-4882-9040-D82B8D93060A}" type="pres">
      <dgm:prSet presAssocID="{E39979FA-AAE1-42D9-A4B3-0D81402424AB}" presName="connTx" presStyleLbl="parChTrans1D3" presStyleIdx="8" presStyleCnt="15"/>
      <dgm:spPr/>
      <dgm:t>
        <a:bodyPr/>
        <a:lstStyle/>
        <a:p>
          <a:endParaRPr lang="es-EC"/>
        </a:p>
      </dgm:t>
    </dgm:pt>
    <dgm:pt modelId="{72D5BABA-BB8D-48D6-8043-E9E74986B611}" type="pres">
      <dgm:prSet presAssocID="{9D31AE76-74A9-49DD-AE8A-FF5501343B7B}" presName="root2" presStyleCnt="0"/>
      <dgm:spPr/>
    </dgm:pt>
    <dgm:pt modelId="{581416A8-4288-4CDE-BBCA-D4D375CAF9B6}" type="pres">
      <dgm:prSet presAssocID="{9D31AE76-74A9-49DD-AE8A-FF5501343B7B}" presName="LevelTwoTextNode" presStyleLbl="node3" presStyleIdx="8" presStyleCnt="15" custScaleX="322530" custScaleY="296856" custLinFactNeighborX="-1512" custLinFactNeighborY="12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445066-4406-45E8-B038-CCC3FCF19866}" type="pres">
      <dgm:prSet presAssocID="{9D31AE76-74A9-49DD-AE8A-FF5501343B7B}" presName="level3hierChild" presStyleCnt="0"/>
      <dgm:spPr/>
    </dgm:pt>
    <dgm:pt modelId="{F29DAA03-C5C8-4B56-B1C8-E58FE44ADB34}" type="pres">
      <dgm:prSet presAssocID="{54D0EC89-F2DE-407C-A5F7-5637B0C4DCDC}" presName="conn2-1" presStyleLbl="parChTrans1D3" presStyleIdx="9" presStyleCnt="15"/>
      <dgm:spPr/>
      <dgm:t>
        <a:bodyPr/>
        <a:lstStyle/>
        <a:p>
          <a:endParaRPr lang="es-EC"/>
        </a:p>
      </dgm:t>
    </dgm:pt>
    <dgm:pt modelId="{0B247CB7-4FBC-4AA2-8967-03612FEE952B}" type="pres">
      <dgm:prSet presAssocID="{54D0EC89-F2DE-407C-A5F7-5637B0C4DCDC}" presName="connTx" presStyleLbl="parChTrans1D3" presStyleIdx="9" presStyleCnt="15"/>
      <dgm:spPr/>
      <dgm:t>
        <a:bodyPr/>
        <a:lstStyle/>
        <a:p>
          <a:endParaRPr lang="es-EC"/>
        </a:p>
      </dgm:t>
    </dgm:pt>
    <dgm:pt modelId="{E76D50F8-2A8D-4FE6-8401-BAD63E948C9F}" type="pres">
      <dgm:prSet presAssocID="{A64FC1C0-0B43-4DF7-85A3-71F110221CE3}" presName="root2" presStyleCnt="0"/>
      <dgm:spPr/>
    </dgm:pt>
    <dgm:pt modelId="{4818977D-DC12-49CD-AD08-94EE048B1202}" type="pres">
      <dgm:prSet presAssocID="{A64FC1C0-0B43-4DF7-85A3-71F110221CE3}" presName="LevelTwoTextNode" presStyleLbl="node3" presStyleIdx="9" presStyleCnt="15" custScaleX="327280" custScaleY="24229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1B124B-831E-4A5A-A20F-EE74F4F86FA2}" type="pres">
      <dgm:prSet presAssocID="{A64FC1C0-0B43-4DF7-85A3-71F110221CE3}" presName="level3hierChild" presStyleCnt="0"/>
      <dgm:spPr/>
    </dgm:pt>
    <dgm:pt modelId="{93F53CB5-1DB0-4493-B192-EA9BFCAA543F}" type="pres">
      <dgm:prSet presAssocID="{794BEB7A-CA1C-4902-8504-FAD89465F988}" presName="conn2-1" presStyleLbl="parChTrans1D3" presStyleIdx="10" presStyleCnt="15"/>
      <dgm:spPr/>
      <dgm:t>
        <a:bodyPr/>
        <a:lstStyle/>
        <a:p>
          <a:endParaRPr lang="es-EC"/>
        </a:p>
      </dgm:t>
    </dgm:pt>
    <dgm:pt modelId="{1891D42A-FE2F-405B-AD5F-6C8DB3BAE826}" type="pres">
      <dgm:prSet presAssocID="{794BEB7A-CA1C-4902-8504-FAD89465F988}" presName="connTx" presStyleLbl="parChTrans1D3" presStyleIdx="10" presStyleCnt="15"/>
      <dgm:spPr/>
      <dgm:t>
        <a:bodyPr/>
        <a:lstStyle/>
        <a:p>
          <a:endParaRPr lang="es-EC"/>
        </a:p>
      </dgm:t>
    </dgm:pt>
    <dgm:pt modelId="{BCC221BC-7850-429F-A475-862FA55AD6E2}" type="pres">
      <dgm:prSet presAssocID="{E6A31179-455C-456B-9D8B-2925190A8462}" presName="root2" presStyleCnt="0"/>
      <dgm:spPr/>
    </dgm:pt>
    <dgm:pt modelId="{ED5533E0-9A73-4358-9A69-C012F2B75716}" type="pres">
      <dgm:prSet presAssocID="{E6A31179-455C-456B-9D8B-2925190A8462}" presName="LevelTwoTextNode" presStyleLbl="node3" presStyleIdx="10" presStyleCnt="15" custScaleX="292443" custScaleY="2103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7CA418-EBDC-429A-B34E-18DA4B301484}" type="pres">
      <dgm:prSet presAssocID="{E6A31179-455C-456B-9D8B-2925190A8462}" presName="level3hierChild" presStyleCnt="0"/>
      <dgm:spPr/>
    </dgm:pt>
    <dgm:pt modelId="{DFEC85BB-0929-4125-9C09-65C11E031685}" type="pres">
      <dgm:prSet presAssocID="{B363A56B-0FE3-4FBB-BF2E-B7CEA3D5CFB3}" presName="conn2-1" presStyleLbl="parChTrans1D3" presStyleIdx="11" presStyleCnt="15"/>
      <dgm:spPr/>
      <dgm:t>
        <a:bodyPr/>
        <a:lstStyle/>
        <a:p>
          <a:endParaRPr lang="es-EC"/>
        </a:p>
      </dgm:t>
    </dgm:pt>
    <dgm:pt modelId="{776884AA-1725-4676-B07E-4BBB37018ECD}" type="pres">
      <dgm:prSet presAssocID="{B363A56B-0FE3-4FBB-BF2E-B7CEA3D5CFB3}" presName="connTx" presStyleLbl="parChTrans1D3" presStyleIdx="11" presStyleCnt="15"/>
      <dgm:spPr/>
      <dgm:t>
        <a:bodyPr/>
        <a:lstStyle/>
        <a:p>
          <a:endParaRPr lang="es-EC"/>
        </a:p>
      </dgm:t>
    </dgm:pt>
    <dgm:pt modelId="{2F7E6F41-2A92-4253-A000-4071ABD4686E}" type="pres">
      <dgm:prSet presAssocID="{33F9BCEE-F483-4CF4-8167-BBBB9ABFB0C9}" presName="root2" presStyleCnt="0"/>
      <dgm:spPr/>
    </dgm:pt>
    <dgm:pt modelId="{8D8035E5-E41F-46FB-AB98-26E40CE1D7D1}" type="pres">
      <dgm:prSet presAssocID="{33F9BCEE-F483-4CF4-8167-BBBB9ABFB0C9}" presName="LevelTwoTextNode" presStyleLbl="node3" presStyleIdx="11" presStyleCnt="15" custScaleX="282885" custScaleY="2084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1FB256-59BA-40AC-9595-F0E480E2E37C}" type="pres">
      <dgm:prSet presAssocID="{33F9BCEE-F483-4CF4-8167-BBBB9ABFB0C9}" presName="level3hierChild" presStyleCnt="0"/>
      <dgm:spPr/>
    </dgm:pt>
    <dgm:pt modelId="{C4965A3C-B74F-4580-8D29-BCA73FABFE1F}" type="pres">
      <dgm:prSet presAssocID="{5C1D0442-A8F1-4DD0-BA83-C0CA730E30F8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541BDE1B-693A-4BDF-BDFF-262FBABB3B0B}" type="pres">
      <dgm:prSet presAssocID="{5C1D0442-A8F1-4DD0-BA83-C0CA730E30F8}" presName="connTx" presStyleLbl="parChTrans1D2" presStyleIdx="3" presStyleCnt="5"/>
      <dgm:spPr/>
      <dgm:t>
        <a:bodyPr/>
        <a:lstStyle/>
        <a:p>
          <a:endParaRPr lang="es-EC"/>
        </a:p>
      </dgm:t>
    </dgm:pt>
    <dgm:pt modelId="{051D15B3-D904-4E5E-B6D6-BADDA3C83C12}" type="pres">
      <dgm:prSet presAssocID="{43C9341C-8D94-4B72-81DC-B99AAE8CCAAD}" presName="root2" presStyleCnt="0"/>
      <dgm:spPr/>
    </dgm:pt>
    <dgm:pt modelId="{8A19023D-4B58-48DD-9F6A-8E257F5E3F09}" type="pres">
      <dgm:prSet presAssocID="{43C9341C-8D94-4B72-81DC-B99AAE8CCAAD}" presName="LevelTwoTextNode" presStyleLbl="node2" presStyleIdx="3" presStyleCnt="5" custScaleX="204543" custScaleY="261230" custLinFactX="-42062" custLinFactY="-100000" custLinFactNeighborX="-100000" custLinFactNeighborY="-12204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BC007C-D32A-4A6D-AD5D-C9B2054A7658}" type="pres">
      <dgm:prSet presAssocID="{43C9341C-8D94-4B72-81DC-B99AAE8CCAAD}" presName="level3hierChild" presStyleCnt="0"/>
      <dgm:spPr/>
    </dgm:pt>
    <dgm:pt modelId="{C6039DA4-E694-4DF6-A72C-2731805AFAAD}" type="pres">
      <dgm:prSet presAssocID="{19324D2B-3792-40B8-B668-8B933629EF99}" presName="conn2-1" presStyleLbl="parChTrans1D3" presStyleIdx="12" presStyleCnt="15"/>
      <dgm:spPr/>
      <dgm:t>
        <a:bodyPr/>
        <a:lstStyle/>
        <a:p>
          <a:endParaRPr lang="es-EC"/>
        </a:p>
      </dgm:t>
    </dgm:pt>
    <dgm:pt modelId="{077DDDE3-9FBD-47FF-84AA-5842143EAE08}" type="pres">
      <dgm:prSet presAssocID="{19324D2B-3792-40B8-B668-8B933629EF99}" presName="connTx" presStyleLbl="parChTrans1D3" presStyleIdx="12" presStyleCnt="15"/>
      <dgm:spPr/>
      <dgm:t>
        <a:bodyPr/>
        <a:lstStyle/>
        <a:p>
          <a:endParaRPr lang="es-EC"/>
        </a:p>
      </dgm:t>
    </dgm:pt>
    <dgm:pt modelId="{4CEDC889-FCD2-4734-8D58-839FF2098439}" type="pres">
      <dgm:prSet presAssocID="{2885A086-2908-444E-87D4-A19162FFA18B}" presName="root2" presStyleCnt="0"/>
      <dgm:spPr/>
    </dgm:pt>
    <dgm:pt modelId="{FF49F2F7-BCE5-4E78-ABD0-2EAD42974B23}" type="pres">
      <dgm:prSet presAssocID="{2885A086-2908-444E-87D4-A19162FFA18B}" presName="LevelTwoTextNode" presStyleLbl="node3" presStyleIdx="12" presStyleCnt="15" custScaleX="250343" custScaleY="269796" custLinFactY="15370" custLinFactNeighborX="21638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C2D1DC-3407-48E0-A760-DE5ACE93C921}" type="pres">
      <dgm:prSet presAssocID="{2885A086-2908-444E-87D4-A19162FFA18B}" presName="level3hierChild" presStyleCnt="0"/>
      <dgm:spPr/>
    </dgm:pt>
    <dgm:pt modelId="{39E5F8A0-FAEC-476D-87C8-BE04F0191D93}" type="pres">
      <dgm:prSet presAssocID="{583AD8DF-8871-4C6F-999C-0E8F0E41882C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59C3404C-C41F-4F7A-9E4A-5FFFCE6F20EC}" type="pres">
      <dgm:prSet presAssocID="{583AD8DF-8871-4C6F-999C-0E8F0E41882C}" presName="connTx" presStyleLbl="parChTrans1D2" presStyleIdx="4" presStyleCnt="5"/>
      <dgm:spPr/>
      <dgm:t>
        <a:bodyPr/>
        <a:lstStyle/>
        <a:p>
          <a:endParaRPr lang="es-EC"/>
        </a:p>
      </dgm:t>
    </dgm:pt>
    <dgm:pt modelId="{5E9BBC48-6F03-49E3-BC74-1BE8EC4D1EDB}" type="pres">
      <dgm:prSet presAssocID="{C73975CF-E3E6-4DCF-BB7E-6770029058A4}" presName="root2" presStyleCnt="0"/>
      <dgm:spPr/>
    </dgm:pt>
    <dgm:pt modelId="{6DD6BA76-5C5F-42CB-B1A2-0803242B2DEA}" type="pres">
      <dgm:prSet presAssocID="{C73975CF-E3E6-4DCF-BB7E-6770029058A4}" presName="LevelTwoTextNode" presStyleLbl="node2" presStyleIdx="4" presStyleCnt="5" custScaleX="218169" custScaleY="219942" custLinFactX="-200000" custLinFactY="-121231" custLinFactNeighborX="-282300" custLinFactNeighborY="-2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49D81C-24F0-4F2B-8646-01DB180172DC}" type="pres">
      <dgm:prSet presAssocID="{C73975CF-E3E6-4DCF-BB7E-6770029058A4}" presName="level3hierChild" presStyleCnt="0"/>
      <dgm:spPr/>
    </dgm:pt>
    <dgm:pt modelId="{B6194C52-FCCE-4766-BF84-68CC9773679F}" type="pres">
      <dgm:prSet presAssocID="{1E814B77-786C-4F26-8A08-ED3C9E503F29}" presName="conn2-1" presStyleLbl="parChTrans1D3" presStyleIdx="13" presStyleCnt="15"/>
      <dgm:spPr/>
      <dgm:t>
        <a:bodyPr/>
        <a:lstStyle/>
        <a:p>
          <a:endParaRPr lang="es-EC"/>
        </a:p>
      </dgm:t>
    </dgm:pt>
    <dgm:pt modelId="{8A2F7D7A-7832-44B7-8D4A-EA2E86C1E38E}" type="pres">
      <dgm:prSet presAssocID="{1E814B77-786C-4F26-8A08-ED3C9E503F29}" presName="connTx" presStyleLbl="parChTrans1D3" presStyleIdx="13" presStyleCnt="15"/>
      <dgm:spPr/>
      <dgm:t>
        <a:bodyPr/>
        <a:lstStyle/>
        <a:p>
          <a:endParaRPr lang="es-EC"/>
        </a:p>
      </dgm:t>
    </dgm:pt>
    <dgm:pt modelId="{35C8C0FF-2920-43FF-ACA9-9FF10744B6B3}" type="pres">
      <dgm:prSet presAssocID="{85D8379D-1B63-46CE-941A-09AA241EA9CE}" presName="root2" presStyleCnt="0"/>
      <dgm:spPr/>
    </dgm:pt>
    <dgm:pt modelId="{6341FF82-8D4C-499E-964C-875533F52870}" type="pres">
      <dgm:prSet presAssocID="{85D8379D-1B63-46CE-941A-09AA241EA9CE}" presName="LevelTwoTextNode" presStyleLbl="node3" presStyleIdx="13" presStyleCnt="15" custScaleX="266694" custScaleY="204545" custLinFactX="-200000" custLinFactNeighborX="-228957" custLinFactNeighborY="-937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13D845-4ED2-485A-8B33-73479EF387C6}" type="pres">
      <dgm:prSet presAssocID="{85D8379D-1B63-46CE-941A-09AA241EA9CE}" presName="level3hierChild" presStyleCnt="0"/>
      <dgm:spPr/>
    </dgm:pt>
    <dgm:pt modelId="{E8DE6F2F-42CF-4538-804F-F9A58CB72DA3}" type="pres">
      <dgm:prSet presAssocID="{B56EEE4C-7699-4E3E-B10B-1E7090CDB054}" presName="conn2-1" presStyleLbl="parChTrans1D3" presStyleIdx="14" presStyleCnt="15"/>
      <dgm:spPr/>
      <dgm:t>
        <a:bodyPr/>
        <a:lstStyle/>
        <a:p>
          <a:endParaRPr lang="es-EC"/>
        </a:p>
      </dgm:t>
    </dgm:pt>
    <dgm:pt modelId="{0487D9B0-0D9D-497E-BC68-AA4BD05E7C33}" type="pres">
      <dgm:prSet presAssocID="{B56EEE4C-7699-4E3E-B10B-1E7090CDB054}" presName="connTx" presStyleLbl="parChTrans1D3" presStyleIdx="14" presStyleCnt="15"/>
      <dgm:spPr/>
      <dgm:t>
        <a:bodyPr/>
        <a:lstStyle/>
        <a:p>
          <a:endParaRPr lang="es-EC"/>
        </a:p>
      </dgm:t>
    </dgm:pt>
    <dgm:pt modelId="{A260B1F9-B22C-427E-8921-A15A1E213111}" type="pres">
      <dgm:prSet presAssocID="{3ABB452C-1B65-4B17-97BC-22BD43E6A9B4}" presName="root2" presStyleCnt="0"/>
      <dgm:spPr/>
    </dgm:pt>
    <dgm:pt modelId="{01552CC4-F6AE-470F-AB76-E230D615486A}" type="pres">
      <dgm:prSet presAssocID="{3ABB452C-1B65-4B17-97BC-22BD43E6A9B4}" presName="LevelTwoTextNode" presStyleLbl="node3" presStyleIdx="14" presStyleCnt="15" custScaleX="233667" custScaleY="174991" custLinFactX="-196779" custLinFactNeighborX="-200000" custLinFactNeighborY="-329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595BC1-4E4B-49CB-8950-8F6AD0066A97}" type="pres">
      <dgm:prSet presAssocID="{3ABB452C-1B65-4B17-97BC-22BD43E6A9B4}" presName="level3hierChild" presStyleCnt="0"/>
      <dgm:spPr/>
    </dgm:pt>
  </dgm:ptLst>
  <dgm:cxnLst>
    <dgm:cxn modelId="{C3F9EEF2-267A-4B2D-BE74-FDFE088292FB}" type="presOf" srcId="{28E0BC49-5EC8-4432-84E4-85979CB08910}" destId="{8E56D3C4-F91F-4668-8CF1-89FDAE66892F}" srcOrd="1" destOrd="0" presId="urn:microsoft.com/office/officeart/2005/8/layout/hierarchy2"/>
    <dgm:cxn modelId="{C90F58F9-8FE2-4168-A4EE-13A9EDFA6C0F}" srcId="{B81E5F01-EF32-4986-85E4-BB9F02A2CAC6}" destId="{9D31AE76-74A9-49DD-AE8A-FF5501343B7B}" srcOrd="0" destOrd="0" parTransId="{E39979FA-AAE1-42D9-A4B3-0D81402424AB}" sibTransId="{F8BA51F1-871F-43B5-A9EF-15E7E5FF6212}"/>
    <dgm:cxn modelId="{396A0180-24CB-4E88-AFD4-53746203438E}" srcId="{B81E5F01-EF32-4986-85E4-BB9F02A2CAC6}" destId="{33F9BCEE-F483-4CF4-8167-BBBB9ABFB0C9}" srcOrd="3" destOrd="0" parTransId="{B363A56B-0FE3-4FBB-BF2E-B7CEA3D5CFB3}" sibTransId="{5E3673A6-1A1E-47B9-A9DC-5B08A37AB106}"/>
    <dgm:cxn modelId="{91DCA44C-82B6-4DD6-8F41-BD4E7F6D8F7C}" type="presOf" srcId="{B363A56B-0FE3-4FBB-BF2E-B7CEA3D5CFB3}" destId="{DFEC85BB-0929-4125-9C09-65C11E031685}" srcOrd="0" destOrd="0" presId="urn:microsoft.com/office/officeart/2005/8/layout/hierarchy2"/>
    <dgm:cxn modelId="{068DCD39-8800-4A82-AFCE-E530D5CFFED5}" type="presOf" srcId="{03317A61-1463-4964-9D49-B0CA46947EBF}" destId="{52A00B34-3972-42C9-AE25-43DE7A0BEC6F}" srcOrd="0" destOrd="0" presId="urn:microsoft.com/office/officeart/2005/8/layout/hierarchy2"/>
    <dgm:cxn modelId="{E517CE56-D1C7-419C-9C7B-A047F0E132C4}" srcId="{6ACF34BF-958C-4350-BEB8-814E812AE4C0}" destId="{6799458F-B684-410B-995B-464252443DA1}" srcOrd="1" destOrd="0" parTransId="{04CB5CAB-6C3F-4480-B81F-6D038D20E645}" sibTransId="{EE7C347E-9A55-4849-9CA1-906796EB6895}"/>
    <dgm:cxn modelId="{D213049F-080B-4B51-9DD3-21F09B0D69CB}" type="presOf" srcId="{556CB3D5-D886-4151-A431-680ACB173696}" destId="{61088F91-2801-4FCA-A62C-4DAF97F8004D}" srcOrd="1" destOrd="0" presId="urn:microsoft.com/office/officeart/2005/8/layout/hierarchy2"/>
    <dgm:cxn modelId="{839A062D-7413-4EFE-8B62-8742CF173F71}" type="presOf" srcId="{2885A086-2908-444E-87D4-A19162FFA18B}" destId="{FF49F2F7-BCE5-4E78-ABD0-2EAD42974B23}" srcOrd="0" destOrd="0" presId="urn:microsoft.com/office/officeart/2005/8/layout/hierarchy2"/>
    <dgm:cxn modelId="{28E11B38-83D0-45AE-8C49-17CFDA2FB457}" srcId="{C73975CF-E3E6-4DCF-BB7E-6770029058A4}" destId="{3ABB452C-1B65-4B17-97BC-22BD43E6A9B4}" srcOrd="1" destOrd="0" parTransId="{B56EEE4C-7699-4E3E-B10B-1E7090CDB054}" sibTransId="{AEDFF222-D8AE-4AF6-B63D-AF4D5A6026B0}"/>
    <dgm:cxn modelId="{48066408-C4E3-4B60-90DD-6EEF79921DB5}" type="presOf" srcId="{B56EEE4C-7699-4E3E-B10B-1E7090CDB054}" destId="{E8DE6F2F-42CF-4538-804F-F9A58CB72DA3}" srcOrd="0" destOrd="0" presId="urn:microsoft.com/office/officeart/2005/8/layout/hierarchy2"/>
    <dgm:cxn modelId="{DAD1450B-ABF9-4DE4-868E-1827D97B781E}" type="presOf" srcId="{A64FC1C0-0B43-4DF7-85A3-71F110221CE3}" destId="{4818977D-DC12-49CD-AD08-94EE048B1202}" srcOrd="0" destOrd="0" presId="urn:microsoft.com/office/officeart/2005/8/layout/hierarchy2"/>
    <dgm:cxn modelId="{6392E6EC-A7F9-4ABC-883E-E5D2C5E5D7F2}" srcId="{B81E5F01-EF32-4986-85E4-BB9F02A2CAC6}" destId="{E6A31179-455C-456B-9D8B-2925190A8462}" srcOrd="2" destOrd="0" parTransId="{794BEB7A-CA1C-4902-8504-FAD89465F988}" sibTransId="{FAA8D7FD-15D1-4F10-89D1-15E565090BB7}"/>
    <dgm:cxn modelId="{C9946D92-784B-4100-9B0F-D0A364685A83}" srcId="{39702CD4-1900-4BE2-921C-06F657A36D5C}" destId="{C73975CF-E3E6-4DCF-BB7E-6770029058A4}" srcOrd="4" destOrd="0" parTransId="{583AD8DF-8871-4C6F-999C-0E8F0E41882C}" sibTransId="{9C5033EF-4590-4ADD-832D-70E753E08C51}"/>
    <dgm:cxn modelId="{91DE6423-2891-44CA-9C2F-66EB3FC7AC64}" type="presOf" srcId="{5C1D0442-A8F1-4DD0-BA83-C0CA730E30F8}" destId="{C4965A3C-B74F-4580-8D29-BCA73FABFE1F}" srcOrd="0" destOrd="0" presId="urn:microsoft.com/office/officeart/2005/8/layout/hierarchy2"/>
    <dgm:cxn modelId="{19EC8DE4-F08B-4B91-8BF3-141420381421}" srcId="{DF192792-6F4A-4F2F-940D-709628F85A05}" destId="{25C5243A-975B-4583-92A1-61F4D05929D6}" srcOrd="0" destOrd="0" parTransId="{74ECB684-1709-4E31-A7F1-DD85BC08C622}" sibTransId="{AC121BA5-65A2-4CF7-989C-8B2038238910}"/>
    <dgm:cxn modelId="{6A76EB02-6534-4F2E-A5A0-0D5D1D84CAE2}" type="presOf" srcId="{6746EF82-A15B-4B3B-B8A2-081EB1FAFC8E}" destId="{51F96DC0-0C24-41CE-BA7C-9582272698B9}" srcOrd="0" destOrd="0" presId="urn:microsoft.com/office/officeart/2005/8/layout/hierarchy2"/>
    <dgm:cxn modelId="{D9BE6467-D6A9-436F-BF58-2925BCC97FEF}" srcId="{C73975CF-E3E6-4DCF-BB7E-6770029058A4}" destId="{85D8379D-1B63-46CE-941A-09AA241EA9CE}" srcOrd="0" destOrd="0" parTransId="{1E814B77-786C-4F26-8A08-ED3C9E503F29}" sibTransId="{7CE956B2-8324-46A5-9384-4F55BAC97410}"/>
    <dgm:cxn modelId="{91A4BFD5-D3A7-4BC9-B231-EE8F53FD4CDC}" type="presOf" srcId="{6746EF82-A15B-4B3B-B8A2-081EB1FAFC8E}" destId="{15AC0C38-CE51-4BB2-938F-4786AF155560}" srcOrd="1" destOrd="0" presId="urn:microsoft.com/office/officeart/2005/8/layout/hierarchy2"/>
    <dgm:cxn modelId="{D8A88DDE-0083-44E6-B63D-8DE6B08F33D6}" type="presOf" srcId="{11D3AEE5-5C70-4F3F-8556-1FCC9D2A2A5D}" destId="{15E74913-D0DE-4F9B-8631-07DAEC0BA46C}" srcOrd="0" destOrd="0" presId="urn:microsoft.com/office/officeart/2005/8/layout/hierarchy2"/>
    <dgm:cxn modelId="{6F04190E-7E77-4469-80B8-CF886F9509FE}" type="presOf" srcId="{E39979FA-AAE1-42D9-A4B3-0D81402424AB}" destId="{846212E1-3A5B-476A-8014-3CE7202AF042}" srcOrd="0" destOrd="0" presId="urn:microsoft.com/office/officeart/2005/8/layout/hierarchy2"/>
    <dgm:cxn modelId="{7E552803-4685-46DD-8A04-D8CFA5788522}" type="presOf" srcId="{3ABB452C-1B65-4B17-97BC-22BD43E6A9B4}" destId="{01552CC4-F6AE-470F-AB76-E230D615486A}" srcOrd="0" destOrd="0" presId="urn:microsoft.com/office/officeart/2005/8/layout/hierarchy2"/>
    <dgm:cxn modelId="{6C07D6D4-B2CF-4B36-A2B3-8A0F23765050}" srcId="{39702CD4-1900-4BE2-921C-06F657A36D5C}" destId="{DF192792-6F4A-4F2F-940D-709628F85A05}" srcOrd="1" destOrd="0" parTransId="{06E8F8BF-32AE-417F-AEC5-12805F8DDBCB}" sibTransId="{9668A8F3-16A8-47EF-88E6-784D78935D37}"/>
    <dgm:cxn modelId="{DF69A19A-9D56-427F-B492-A8CA64323E1B}" type="presOf" srcId="{CD8FF4DB-6DC3-4267-B11C-904D01F469EC}" destId="{529EEA4A-7711-4058-9C22-A75C5F5E2881}" srcOrd="1" destOrd="0" presId="urn:microsoft.com/office/officeart/2005/8/layout/hierarchy2"/>
    <dgm:cxn modelId="{197C712D-E8AB-4CA4-9E89-E829153DA60E}" srcId="{DF192792-6F4A-4F2F-940D-709628F85A05}" destId="{5F687E6E-8F6B-4CDB-B4C3-7E69EB96E286}" srcOrd="3" destOrd="0" parTransId="{1AC497B8-7CF2-4125-B6EC-ECE8D59FBBB4}" sibTransId="{3741514D-0191-44EF-B80D-D64D70170D18}"/>
    <dgm:cxn modelId="{EA11D88B-E165-42C8-9C2A-7F2176604810}" type="presOf" srcId="{2F3C9A79-C60B-4C9C-BD68-4BD6533DF354}" destId="{5E55FCD5-B04C-42E8-B66D-149B51831DC3}" srcOrd="0" destOrd="0" presId="urn:microsoft.com/office/officeart/2005/8/layout/hierarchy2"/>
    <dgm:cxn modelId="{AB775651-9311-4D22-AC18-05CE4AB3052D}" srcId="{39702CD4-1900-4BE2-921C-06F657A36D5C}" destId="{43C9341C-8D94-4B72-81DC-B99AAE8CCAAD}" srcOrd="3" destOrd="0" parTransId="{5C1D0442-A8F1-4DD0-BA83-C0CA730E30F8}" sibTransId="{0EE99B84-C7A5-4DB5-9B86-F404E721879B}"/>
    <dgm:cxn modelId="{A411FE9A-0BF8-4DE2-9020-3778C17AA7C1}" type="presOf" srcId="{2F32F80D-151A-4135-9C3D-345CBF818DAD}" destId="{7149BA3D-3550-4962-86F9-4D7262B4BD28}" srcOrd="0" destOrd="0" presId="urn:microsoft.com/office/officeart/2005/8/layout/hierarchy2"/>
    <dgm:cxn modelId="{349896C8-2466-4712-ACA9-B61709B24035}" srcId="{39702CD4-1900-4BE2-921C-06F657A36D5C}" destId="{B81E5F01-EF32-4986-85E4-BB9F02A2CAC6}" srcOrd="2" destOrd="0" parTransId="{556CB3D5-D886-4151-A431-680ACB173696}" sibTransId="{DAC0CA0E-782F-498D-8FF1-F7CF2F996389}"/>
    <dgm:cxn modelId="{A793F5A5-10AB-4C35-9219-F4C1AF612F4B}" type="presOf" srcId="{556CB3D5-D886-4151-A431-680ACB173696}" destId="{8D7645EB-9C2C-4ED9-A449-A102C244FD7C}" srcOrd="0" destOrd="0" presId="urn:microsoft.com/office/officeart/2005/8/layout/hierarchy2"/>
    <dgm:cxn modelId="{E09FB095-3B71-42AF-ADC6-7BACD0FA8839}" type="presOf" srcId="{06E8F8BF-32AE-417F-AEC5-12805F8DDBCB}" destId="{4881DEBE-D182-4918-978E-6F3157B33F38}" srcOrd="1" destOrd="0" presId="urn:microsoft.com/office/officeart/2005/8/layout/hierarchy2"/>
    <dgm:cxn modelId="{2330CC5B-5D2B-46B8-A931-D88C1F1ED90E}" type="presOf" srcId="{794BEB7A-CA1C-4902-8504-FAD89465F988}" destId="{1891D42A-FE2F-405B-AD5F-6C8DB3BAE826}" srcOrd="1" destOrd="0" presId="urn:microsoft.com/office/officeart/2005/8/layout/hierarchy2"/>
    <dgm:cxn modelId="{BB105F90-703D-4DC5-8F2D-0FC295E10BCC}" type="presOf" srcId="{794BEB7A-CA1C-4902-8504-FAD89465F988}" destId="{93F53CB5-1DB0-4493-B192-EA9BFCAA543F}" srcOrd="0" destOrd="0" presId="urn:microsoft.com/office/officeart/2005/8/layout/hierarchy2"/>
    <dgm:cxn modelId="{CD80759E-BAE8-4A09-AE4F-A48C46C0C0C8}" type="presOf" srcId="{74ECB684-1709-4E31-A7F1-DD85BC08C622}" destId="{0B1A0902-3D82-42FB-9DD4-F9BDD4C4A8A3}" srcOrd="1" destOrd="0" presId="urn:microsoft.com/office/officeart/2005/8/layout/hierarchy2"/>
    <dgm:cxn modelId="{F3206C0C-CAC4-4658-99D5-826CB9A53ADC}" type="presOf" srcId="{2F32F80D-151A-4135-9C3D-345CBF818DAD}" destId="{6BF4DA94-999C-4870-BE28-3670DE6FF664}" srcOrd="1" destOrd="0" presId="urn:microsoft.com/office/officeart/2005/8/layout/hierarchy2"/>
    <dgm:cxn modelId="{E5CE3669-B398-4739-8544-195A24FFB966}" type="presOf" srcId="{B56EEE4C-7699-4E3E-B10B-1E7090CDB054}" destId="{0487D9B0-0D9D-497E-BC68-AA4BD05E7C33}" srcOrd="1" destOrd="0" presId="urn:microsoft.com/office/officeart/2005/8/layout/hierarchy2"/>
    <dgm:cxn modelId="{2C2B8342-E376-4081-9038-E28A26947AE2}" type="presOf" srcId="{19324D2B-3792-40B8-B668-8B933629EF99}" destId="{C6039DA4-E694-4DF6-A72C-2731805AFAAD}" srcOrd="0" destOrd="0" presId="urn:microsoft.com/office/officeart/2005/8/layout/hierarchy2"/>
    <dgm:cxn modelId="{1855EADF-8589-4D3C-B58B-D25868C41DD5}" type="presOf" srcId="{CD8FF4DB-6DC3-4267-B11C-904D01F469EC}" destId="{80238739-55CC-4208-8080-AB4B9A850A58}" srcOrd="0" destOrd="0" presId="urn:microsoft.com/office/officeart/2005/8/layout/hierarchy2"/>
    <dgm:cxn modelId="{CF444F0F-543A-408B-8D44-76C7C06801EC}" srcId="{DF192792-6F4A-4F2F-940D-709628F85A05}" destId="{450F3935-582B-44DC-8495-63F8A4716357}" srcOrd="5" destOrd="0" parTransId="{11D3AEE5-5C70-4F3F-8556-1FCC9D2A2A5D}" sibTransId="{58C4E53B-C7ED-43FA-B2C0-241843876375}"/>
    <dgm:cxn modelId="{52B5A9DC-D3A3-456C-97A9-3548B73E0293}" type="presOf" srcId="{583AD8DF-8871-4C6F-999C-0E8F0E41882C}" destId="{39E5F8A0-FAEC-476D-87C8-BE04F0191D93}" srcOrd="0" destOrd="0" presId="urn:microsoft.com/office/officeart/2005/8/layout/hierarchy2"/>
    <dgm:cxn modelId="{69AF0B26-28ED-45EE-9D18-47CF0F9225D7}" type="presOf" srcId="{1E814B77-786C-4F26-8A08-ED3C9E503F29}" destId="{B6194C52-FCCE-4766-BF84-68CC9773679F}" srcOrd="0" destOrd="0" presId="urn:microsoft.com/office/officeart/2005/8/layout/hierarchy2"/>
    <dgm:cxn modelId="{24E62996-C1F3-4255-BE2E-2F5915EA22AF}" type="presOf" srcId="{43C9341C-8D94-4B72-81DC-B99AAE8CCAAD}" destId="{8A19023D-4B58-48DD-9F6A-8E257F5E3F09}" srcOrd="0" destOrd="0" presId="urn:microsoft.com/office/officeart/2005/8/layout/hierarchy2"/>
    <dgm:cxn modelId="{6C47E54B-02CE-4562-AF37-9D1856857E9A}" type="presOf" srcId="{85D7C552-6BA2-4771-996E-FCEA707A04E8}" destId="{98815271-EDB7-4DE7-A284-FB12D2A724B5}" srcOrd="0" destOrd="0" presId="urn:microsoft.com/office/officeart/2005/8/layout/hierarchy2"/>
    <dgm:cxn modelId="{26F20442-98C5-44B8-8EDA-82E530AB086C}" srcId="{39702CD4-1900-4BE2-921C-06F657A36D5C}" destId="{6ACF34BF-958C-4350-BEB8-814E812AE4C0}" srcOrd="0" destOrd="0" parTransId="{CD8FF4DB-6DC3-4267-B11C-904D01F469EC}" sibTransId="{3DE683F3-7147-4E13-B261-5F57D7C5C11C}"/>
    <dgm:cxn modelId="{FCD68A89-8A3D-4C13-905E-0655380DDBAE}" type="presOf" srcId="{6ACF34BF-958C-4350-BEB8-814E812AE4C0}" destId="{7DBD3232-51E2-4C97-8C7C-1561F9E9D821}" srcOrd="0" destOrd="0" presId="urn:microsoft.com/office/officeart/2005/8/layout/hierarchy2"/>
    <dgm:cxn modelId="{4CD355D6-E78D-4420-8F43-6275270D0C09}" type="presOf" srcId="{1AC497B8-7CF2-4125-B6EC-ECE8D59FBBB4}" destId="{8192BB9D-5F8B-40F5-BB48-9C63862C92FB}" srcOrd="1" destOrd="0" presId="urn:microsoft.com/office/officeart/2005/8/layout/hierarchy2"/>
    <dgm:cxn modelId="{0378A134-C579-4FCD-84E0-5E7D6387ECCD}" type="presOf" srcId="{B4067DDE-BFCD-408C-B1B1-4294C58E523C}" destId="{C4A60523-3022-41A0-823B-A0E8273ED726}" srcOrd="0" destOrd="0" presId="urn:microsoft.com/office/officeart/2005/8/layout/hierarchy2"/>
    <dgm:cxn modelId="{92710066-2B3F-4F8E-97CC-660C23E22F03}" type="presOf" srcId="{49E41526-A03A-43D5-A930-19C0A0805B56}" destId="{42507545-DEC2-46F3-BFF5-D1F4B7FB7508}" srcOrd="0" destOrd="0" presId="urn:microsoft.com/office/officeart/2005/8/layout/hierarchy2"/>
    <dgm:cxn modelId="{549220E5-1853-4D75-B161-B420F15ED7E7}" type="presOf" srcId="{5C1D0442-A8F1-4DD0-BA83-C0CA730E30F8}" destId="{541BDE1B-693A-4BDF-BDFF-262FBABB3B0B}" srcOrd="1" destOrd="0" presId="urn:microsoft.com/office/officeart/2005/8/layout/hierarchy2"/>
    <dgm:cxn modelId="{2F5F225F-575E-4CBD-ACEA-4F50F398CA41}" srcId="{B81E5F01-EF32-4986-85E4-BB9F02A2CAC6}" destId="{A64FC1C0-0B43-4DF7-85A3-71F110221CE3}" srcOrd="1" destOrd="0" parTransId="{54D0EC89-F2DE-407C-A5F7-5637B0C4DCDC}" sibTransId="{A150FE0B-881B-4B01-9DD4-F18F9CE507A3}"/>
    <dgm:cxn modelId="{971FDBA4-47CA-4164-B9F4-94A40F470193}" type="presOf" srcId="{DF192792-6F4A-4F2F-940D-709628F85A05}" destId="{2C8FE19A-4D81-4A30-95B9-80264DC906B4}" srcOrd="0" destOrd="0" presId="urn:microsoft.com/office/officeart/2005/8/layout/hierarchy2"/>
    <dgm:cxn modelId="{2D7005E2-ADD7-4D13-8702-CBF558340854}" type="presOf" srcId="{E39979FA-AAE1-42D9-A4B3-0D81402424AB}" destId="{DD3221B5-AA1A-4882-9040-D82B8D93060A}" srcOrd="1" destOrd="0" presId="urn:microsoft.com/office/officeart/2005/8/layout/hierarchy2"/>
    <dgm:cxn modelId="{487CA4AB-CD09-4B91-B784-8A373ACF704E}" type="presOf" srcId="{19324D2B-3792-40B8-B668-8B933629EF99}" destId="{077DDDE3-9FBD-47FF-84AA-5842143EAE08}" srcOrd="1" destOrd="0" presId="urn:microsoft.com/office/officeart/2005/8/layout/hierarchy2"/>
    <dgm:cxn modelId="{6C6CE92F-491B-4212-B09A-FB0540FDF572}" srcId="{DF192792-6F4A-4F2F-940D-709628F85A05}" destId="{3674C8EF-FEC1-4DE7-B234-9F9035D9D459}" srcOrd="1" destOrd="0" parTransId="{6746EF82-A15B-4B3B-B8A2-081EB1FAFC8E}" sibTransId="{74911F96-996F-4EC6-A3F2-FA7150626DD9}"/>
    <dgm:cxn modelId="{DF40C331-0130-404A-AD4A-A90136679C7F}" type="presOf" srcId="{450F3935-582B-44DC-8495-63F8A4716357}" destId="{8ED37162-ECE1-4DD7-AE63-73AFD9C4869C}" srcOrd="0" destOrd="0" presId="urn:microsoft.com/office/officeart/2005/8/layout/hierarchy2"/>
    <dgm:cxn modelId="{E5FF059C-8E04-41F2-B583-7BC555939A56}" type="presOf" srcId="{1E814B77-786C-4F26-8A08-ED3C9E503F29}" destId="{8A2F7D7A-7832-44B7-8D4A-EA2E86C1E38E}" srcOrd="1" destOrd="0" presId="urn:microsoft.com/office/officeart/2005/8/layout/hierarchy2"/>
    <dgm:cxn modelId="{686FD0D1-75C4-4910-8A49-9CFCA0A35A36}" type="presOf" srcId="{3674C8EF-FEC1-4DE7-B234-9F9035D9D459}" destId="{DAEA23AB-A4ED-4F7B-824A-7F757DD93BF3}" srcOrd="0" destOrd="0" presId="urn:microsoft.com/office/officeart/2005/8/layout/hierarchy2"/>
    <dgm:cxn modelId="{EFFC9AB0-15E1-4893-8BD6-DF231A2794E0}" type="presOf" srcId="{C73975CF-E3E6-4DCF-BB7E-6770029058A4}" destId="{6DD6BA76-5C5F-42CB-B1A2-0803242B2DEA}" srcOrd="0" destOrd="0" presId="urn:microsoft.com/office/officeart/2005/8/layout/hierarchy2"/>
    <dgm:cxn modelId="{2A2851CC-E0C7-439F-A12C-7067DE32EDB3}" type="presOf" srcId="{5F687E6E-8F6B-4CDB-B4C3-7E69EB96E286}" destId="{563D1B42-3D02-4AEB-9B4A-B468E21D4D2A}" srcOrd="0" destOrd="0" presId="urn:microsoft.com/office/officeart/2005/8/layout/hierarchy2"/>
    <dgm:cxn modelId="{8A024054-5C4D-4BE7-AE7E-4879E8EB21D8}" type="presOf" srcId="{B81E5F01-EF32-4986-85E4-BB9F02A2CAC6}" destId="{138F9070-8253-416D-B722-49D006932C70}" srcOrd="0" destOrd="0" presId="urn:microsoft.com/office/officeart/2005/8/layout/hierarchy2"/>
    <dgm:cxn modelId="{7BDD26E9-47EE-4C1A-88EC-58254AE4FA64}" type="presOf" srcId="{11D3AEE5-5C70-4F3F-8556-1FCC9D2A2A5D}" destId="{B5467D27-E573-4138-B76E-BA82F5415464}" srcOrd="1" destOrd="0" presId="urn:microsoft.com/office/officeart/2005/8/layout/hierarchy2"/>
    <dgm:cxn modelId="{C691F0C7-BF8C-44B7-A3A0-6791CE548482}" srcId="{43C9341C-8D94-4B72-81DC-B99AAE8CCAAD}" destId="{2885A086-2908-444E-87D4-A19162FFA18B}" srcOrd="0" destOrd="0" parTransId="{19324D2B-3792-40B8-B668-8B933629EF99}" sibTransId="{C595DCC7-221A-43A8-9C3D-2205CAAC70FD}"/>
    <dgm:cxn modelId="{7895D6F7-EA15-4BE6-9A61-1687B90C4065}" type="presOf" srcId="{39702CD4-1900-4BE2-921C-06F657A36D5C}" destId="{DA01278D-D814-4D26-AF63-E3E444809A7A}" srcOrd="0" destOrd="0" presId="urn:microsoft.com/office/officeart/2005/8/layout/hierarchy2"/>
    <dgm:cxn modelId="{82CCF47D-322A-4F9D-A8A4-C5FD5A97505E}" srcId="{DF192792-6F4A-4F2F-940D-709628F85A05}" destId="{B4067DDE-BFCD-408C-B1B1-4294C58E523C}" srcOrd="2" destOrd="0" parTransId="{03317A61-1463-4964-9D49-B0CA46947EBF}" sibTransId="{1D6E83E9-9977-46A3-87FB-5837AC6FFB19}"/>
    <dgm:cxn modelId="{A2735939-2CDD-442D-AC7B-464B095F3BDD}" type="presOf" srcId="{25C5243A-975B-4583-92A1-61F4D05929D6}" destId="{CCCC191D-FB7B-4164-971E-CA4F924F2FA4}" srcOrd="0" destOrd="0" presId="urn:microsoft.com/office/officeart/2005/8/layout/hierarchy2"/>
    <dgm:cxn modelId="{A766A22A-7740-4808-9B3F-6A99D14A1B9C}" type="presOf" srcId="{B363A56B-0FE3-4FBB-BF2E-B7CEA3D5CFB3}" destId="{776884AA-1725-4676-B07E-4BBB37018ECD}" srcOrd="1" destOrd="0" presId="urn:microsoft.com/office/officeart/2005/8/layout/hierarchy2"/>
    <dgm:cxn modelId="{85259767-9ECB-41EC-A88B-48AC173A72AA}" type="presOf" srcId="{04CB5CAB-6C3F-4480-B81F-6D038D20E645}" destId="{39ACB0AC-5B5A-4782-8F92-48C51A12FCD2}" srcOrd="0" destOrd="0" presId="urn:microsoft.com/office/officeart/2005/8/layout/hierarchy2"/>
    <dgm:cxn modelId="{497F1A86-D014-4763-844D-6782E4F2EC02}" srcId="{DF192792-6F4A-4F2F-940D-709628F85A05}" destId="{49E41526-A03A-43D5-A930-19C0A0805B56}" srcOrd="4" destOrd="0" parTransId="{28E0BC49-5EC8-4432-84E4-85979CB08910}" sibTransId="{8ED73113-9442-409C-B830-4CE1983DEE4C}"/>
    <dgm:cxn modelId="{74C8138C-3543-4284-86DB-F8D381109E79}" type="presOf" srcId="{74ECB684-1709-4E31-A7F1-DD85BC08C622}" destId="{D898CC58-54D9-4783-B0E3-6C6BE70A95B8}" srcOrd="0" destOrd="0" presId="urn:microsoft.com/office/officeart/2005/8/layout/hierarchy2"/>
    <dgm:cxn modelId="{EC8A9F57-ABE8-45C0-B9C6-470F2DA51B08}" type="presOf" srcId="{6799458F-B684-410B-995B-464252443DA1}" destId="{247BCEE2-7E69-43EF-8C7F-9AD9AB38ADC4}" srcOrd="0" destOrd="0" presId="urn:microsoft.com/office/officeart/2005/8/layout/hierarchy2"/>
    <dgm:cxn modelId="{9F49B00B-0093-498C-8051-66761D62FA83}" srcId="{2F3C9A79-C60B-4C9C-BD68-4BD6533DF354}" destId="{39702CD4-1900-4BE2-921C-06F657A36D5C}" srcOrd="0" destOrd="0" parTransId="{12076346-AB2F-4749-B264-EE5A2D7CED64}" sibTransId="{F646F2DF-2A6C-41C1-AB60-67F950C0A2B4}"/>
    <dgm:cxn modelId="{B52E5E99-E3C5-4D5F-9554-24BB745FBDE2}" type="presOf" srcId="{583AD8DF-8871-4C6F-999C-0E8F0E41882C}" destId="{59C3404C-C41F-4F7A-9E4A-5FFFCE6F20EC}" srcOrd="1" destOrd="0" presId="urn:microsoft.com/office/officeart/2005/8/layout/hierarchy2"/>
    <dgm:cxn modelId="{9A958A44-3A43-4275-9029-E1DBEA04EDE5}" type="presOf" srcId="{9D31AE76-74A9-49DD-AE8A-FF5501343B7B}" destId="{581416A8-4288-4CDE-BBCA-D4D375CAF9B6}" srcOrd="0" destOrd="0" presId="urn:microsoft.com/office/officeart/2005/8/layout/hierarchy2"/>
    <dgm:cxn modelId="{0B94C29F-6CE6-4518-ADD5-2C7C67A0B156}" type="presOf" srcId="{54D0EC89-F2DE-407C-A5F7-5637B0C4DCDC}" destId="{0B247CB7-4FBC-4AA2-8967-03612FEE952B}" srcOrd="1" destOrd="0" presId="urn:microsoft.com/office/officeart/2005/8/layout/hierarchy2"/>
    <dgm:cxn modelId="{0DBB27CE-D9B5-44E8-888A-2C069673E323}" type="presOf" srcId="{1AC497B8-7CF2-4125-B6EC-ECE8D59FBBB4}" destId="{4E766092-7E2D-4212-9AD5-6D3550CBA985}" srcOrd="0" destOrd="0" presId="urn:microsoft.com/office/officeart/2005/8/layout/hierarchy2"/>
    <dgm:cxn modelId="{C5747F81-DC54-42FE-894E-B0AC78952556}" type="presOf" srcId="{E6A31179-455C-456B-9D8B-2925190A8462}" destId="{ED5533E0-9A73-4358-9A69-C012F2B75716}" srcOrd="0" destOrd="0" presId="urn:microsoft.com/office/officeart/2005/8/layout/hierarchy2"/>
    <dgm:cxn modelId="{C992D22A-897D-42F5-B884-82EF1DA22268}" type="presOf" srcId="{28E0BC49-5EC8-4432-84E4-85979CB08910}" destId="{57CF24DE-843D-4D86-BA58-877F95B12493}" srcOrd="0" destOrd="0" presId="urn:microsoft.com/office/officeart/2005/8/layout/hierarchy2"/>
    <dgm:cxn modelId="{BF31B063-D6CE-40D7-8C17-9541D9F121FF}" type="presOf" srcId="{06E8F8BF-32AE-417F-AEC5-12805F8DDBCB}" destId="{7204A935-4EEC-4C62-ACEE-1719EF939385}" srcOrd="0" destOrd="0" presId="urn:microsoft.com/office/officeart/2005/8/layout/hierarchy2"/>
    <dgm:cxn modelId="{84D6E85C-438D-4D4E-9AA5-83954FAD2F7A}" type="presOf" srcId="{54D0EC89-F2DE-407C-A5F7-5637B0C4DCDC}" destId="{F29DAA03-C5C8-4B56-B1C8-E58FE44ADB34}" srcOrd="0" destOrd="0" presId="urn:microsoft.com/office/officeart/2005/8/layout/hierarchy2"/>
    <dgm:cxn modelId="{97E600A0-8637-4A99-ADBC-210419CD362F}" type="presOf" srcId="{03317A61-1463-4964-9D49-B0CA46947EBF}" destId="{6B6325FF-2306-4AB8-B54F-2247815BF106}" srcOrd="1" destOrd="0" presId="urn:microsoft.com/office/officeart/2005/8/layout/hierarchy2"/>
    <dgm:cxn modelId="{D210AEE4-2CB0-47C8-B526-00E8D6BEC106}" type="presOf" srcId="{04CB5CAB-6C3F-4480-B81F-6D038D20E645}" destId="{C16D7BB6-8A5C-4E4B-8CC4-AB6D6F14CD4A}" srcOrd="1" destOrd="0" presId="urn:microsoft.com/office/officeart/2005/8/layout/hierarchy2"/>
    <dgm:cxn modelId="{81CABC01-6AB3-4B82-9916-F0F8092DB2E7}" type="presOf" srcId="{33F9BCEE-F483-4CF4-8167-BBBB9ABFB0C9}" destId="{8D8035E5-E41F-46FB-AB98-26E40CE1D7D1}" srcOrd="0" destOrd="0" presId="urn:microsoft.com/office/officeart/2005/8/layout/hierarchy2"/>
    <dgm:cxn modelId="{5C41736A-9C0E-4E31-89BB-6F170D52BECE}" type="presOf" srcId="{85D8379D-1B63-46CE-941A-09AA241EA9CE}" destId="{6341FF82-8D4C-499E-964C-875533F52870}" srcOrd="0" destOrd="0" presId="urn:microsoft.com/office/officeart/2005/8/layout/hierarchy2"/>
    <dgm:cxn modelId="{D29BD8E8-FEF8-4F15-B4F3-E0EE1133BEBE}" srcId="{6ACF34BF-958C-4350-BEB8-814E812AE4C0}" destId="{85D7C552-6BA2-4771-996E-FCEA707A04E8}" srcOrd="0" destOrd="0" parTransId="{2F32F80D-151A-4135-9C3D-345CBF818DAD}" sibTransId="{582E39E4-9AB1-423C-B7F1-814360D244B6}"/>
    <dgm:cxn modelId="{CC5EB917-C2C3-4406-A97F-3745FC359686}" type="presParOf" srcId="{5E55FCD5-B04C-42E8-B66D-149B51831DC3}" destId="{FC1BB937-3782-4878-BA3C-D7B48CEBB93E}" srcOrd="0" destOrd="0" presId="urn:microsoft.com/office/officeart/2005/8/layout/hierarchy2"/>
    <dgm:cxn modelId="{D409B496-F339-43A8-A1FC-DF91E28D7605}" type="presParOf" srcId="{FC1BB937-3782-4878-BA3C-D7B48CEBB93E}" destId="{DA01278D-D814-4D26-AF63-E3E444809A7A}" srcOrd="0" destOrd="0" presId="urn:microsoft.com/office/officeart/2005/8/layout/hierarchy2"/>
    <dgm:cxn modelId="{2FD2BE68-2F34-4823-930E-CCFA78AE4D39}" type="presParOf" srcId="{FC1BB937-3782-4878-BA3C-D7B48CEBB93E}" destId="{1CBD5FBA-78AF-44F2-89A5-B772035276CB}" srcOrd="1" destOrd="0" presId="urn:microsoft.com/office/officeart/2005/8/layout/hierarchy2"/>
    <dgm:cxn modelId="{3A37BCE2-F6DB-4C39-A996-8A101EC9A60F}" type="presParOf" srcId="{1CBD5FBA-78AF-44F2-89A5-B772035276CB}" destId="{80238739-55CC-4208-8080-AB4B9A850A58}" srcOrd="0" destOrd="0" presId="urn:microsoft.com/office/officeart/2005/8/layout/hierarchy2"/>
    <dgm:cxn modelId="{3E2B0326-3A21-475F-AF6E-196F7368ABDD}" type="presParOf" srcId="{80238739-55CC-4208-8080-AB4B9A850A58}" destId="{529EEA4A-7711-4058-9C22-A75C5F5E2881}" srcOrd="0" destOrd="0" presId="urn:microsoft.com/office/officeart/2005/8/layout/hierarchy2"/>
    <dgm:cxn modelId="{8FEB1F5A-D14B-4081-A589-303AFE226700}" type="presParOf" srcId="{1CBD5FBA-78AF-44F2-89A5-B772035276CB}" destId="{9B31B110-91A3-4328-BFFF-C97455C10130}" srcOrd="1" destOrd="0" presId="urn:microsoft.com/office/officeart/2005/8/layout/hierarchy2"/>
    <dgm:cxn modelId="{A12F2920-3BBD-4A53-96C2-4997BE6F3E48}" type="presParOf" srcId="{9B31B110-91A3-4328-BFFF-C97455C10130}" destId="{7DBD3232-51E2-4C97-8C7C-1561F9E9D821}" srcOrd="0" destOrd="0" presId="urn:microsoft.com/office/officeart/2005/8/layout/hierarchy2"/>
    <dgm:cxn modelId="{4E2297CB-4B40-422D-A761-A8E0E2D510BC}" type="presParOf" srcId="{9B31B110-91A3-4328-BFFF-C97455C10130}" destId="{C45648B0-293B-4B13-8EC8-6E6E63260ED0}" srcOrd="1" destOrd="0" presId="urn:microsoft.com/office/officeart/2005/8/layout/hierarchy2"/>
    <dgm:cxn modelId="{23D4C83E-EDEB-47B1-B791-090C594F375C}" type="presParOf" srcId="{C45648B0-293B-4B13-8EC8-6E6E63260ED0}" destId="{7149BA3D-3550-4962-86F9-4D7262B4BD28}" srcOrd="0" destOrd="0" presId="urn:microsoft.com/office/officeart/2005/8/layout/hierarchy2"/>
    <dgm:cxn modelId="{D90B5B0F-8729-47AB-A12F-ACBDD46FDF91}" type="presParOf" srcId="{7149BA3D-3550-4962-86F9-4D7262B4BD28}" destId="{6BF4DA94-999C-4870-BE28-3670DE6FF664}" srcOrd="0" destOrd="0" presId="urn:microsoft.com/office/officeart/2005/8/layout/hierarchy2"/>
    <dgm:cxn modelId="{BF042F23-3DBB-4DC2-8CB1-93774AA66E97}" type="presParOf" srcId="{C45648B0-293B-4B13-8EC8-6E6E63260ED0}" destId="{BBFA0C9B-5601-42C7-8554-B7A841430797}" srcOrd="1" destOrd="0" presId="urn:microsoft.com/office/officeart/2005/8/layout/hierarchy2"/>
    <dgm:cxn modelId="{24150C15-00AF-47EF-9F1E-64BB1869CB16}" type="presParOf" srcId="{BBFA0C9B-5601-42C7-8554-B7A841430797}" destId="{98815271-EDB7-4DE7-A284-FB12D2A724B5}" srcOrd="0" destOrd="0" presId="urn:microsoft.com/office/officeart/2005/8/layout/hierarchy2"/>
    <dgm:cxn modelId="{8BD11528-C211-42DE-8E9B-16B66E0781D8}" type="presParOf" srcId="{BBFA0C9B-5601-42C7-8554-B7A841430797}" destId="{74BCE6A1-1771-4C2F-B8D9-2BA1CDD21D7F}" srcOrd="1" destOrd="0" presId="urn:microsoft.com/office/officeart/2005/8/layout/hierarchy2"/>
    <dgm:cxn modelId="{73EE4787-2200-4B89-BF71-CFD5FD20111C}" type="presParOf" srcId="{C45648B0-293B-4B13-8EC8-6E6E63260ED0}" destId="{39ACB0AC-5B5A-4782-8F92-48C51A12FCD2}" srcOrd="2" destOrd="0" presId="urn:microsoft.com/office/officeart/2005/8/layout/hierarchy2"/>
    <dgm:cxn modelId="{AE1DB382-79F8-4C2B-A394-FFA23F3158DC}" type="presParOf" srcId="{39ACB0AC-5B5A-4782-8F92-48C51A12FCD2}" destId="{C16D7BB6-8A5C-4E4B-8CC4-AB6D6F14CD4A}" srcOrd="0" destOrd="0" presId="urn:microsoft.com/office/officeart/2005/8/layout/hierarchy2"/>
    <dgm:cxn modelId="{AF7CB351-3550-46A8-A63F-149EEFE89C98}" type="presParOf" srcId="{C45648B0-293B-4B13-8EC8-6E6E63260ED0}" destId="{B5944B0B-803F-44AA-BF73-27D05E0E450C}" srcOrd="3" destOrd="0" presId="urn:microsoft.com/office/officeart/2005/8/layout/hierarchy2"/>
    <dgm:cxn modelId="{EC54B2A7-1781-41AD-8C2F-322949FDC24B}" type="presParOf" srcId="{B5944B0B-803F-44AA-BF73-27D05E0E450C}" destId="{247BCEE2-7E69-43EF-8C7F-9AD9AB38ADC4}" srcOrd="0" destOrd="0" presId="urn:microsoft.com/office/officeart/2005/8/layout/hierarchy2"/>
    <dgm:cxn modelId="{F20B9D02-7645-496A-8643-3785A2B501B3}" type="presParOf" srcId="{B5944B0B-803F-44AA-BF73-27D05E0E450C}" destId="{28AB6537-9D23-45E3-8386-7C180237B46C}" srcOrd="1" destOrd="0" presId="urn:microsoft.com/office/officeart/2005/8/layout/hierarchy2"/>
    <dgm:cxn modelId="{1D310E48-29E5-4278-87C9-A24FE632855D}" type="presParOf" srcId="{1CBD5FBA-78AF-44F2-89A5-B772035276CB}" destId="{7204A935-4EEC-4C62-ACEE-1719EF939385}" srcOrd="2" destOrd="0" presId="urn:microsoft.com/office/officeart/2005/8/layout/hierarchy2"/>
    <dgm:cxn modelId="{5A5EDC6D-25DE-45AC-9EAD-5AF5CE20EFD6}" type="presParOf" srcId="{7204A935-4EEC-4C62-ACEE-1719EF939385}" destId="{4881DEBE-D182-4918-978E-6F3157B33F38}" srcOrd="0" destOrd="0" presId="urn:microsoft.com/office/officeart/2005/8/layout/hierarchy2"/>
    <dgm:cxn modelId="{BD79A647-66CD-4252-8BDD-3719327968F5}" type="presParOf" srcId="{1CBD5FBA-78AF-44F2-89A5-B772035276CB}" destId="{1B25FA30-0C3F-4F68-A6B3-EF6D61ABD334}" srcOrd="3" destOrd="0" presId="urn:microsoft.com/office/officeart/2005/8/layout/hierarchy2"/>
    <dgm:cxn modelId="{BF1332AA-B4D6-4AB3-A77F-42284E0D0880}" type="presParOf" srcId="{1B25FA30-0C3F-4F68-A6B3-EF6D61ABD334}" destId="{2C8FE19A-4D81-4A30-95B9-80264DC906B4}" srcOrd="0" destOrd="0" presId="urn:microsoft.com/office/officeart/2005/8/layout/hierarchy2"/>
    <dgm:cxn modelId="{BC7D4051-F4F9-4322-A772-C997D5EDFC1E}" type="presParOf" srcId="{1B25FA30-0C3F-4F68-A6B3-EF6D61ABD334}" destId="{85DA6F3E-AEA6-4CB9-B529-F45515283660}" srcOrd="1" destOrd="0" presId="urn:microsoft.com/office/officeart/2005/8/layout/hierarchy2"/>
    <dgm:cxn modelId="{08F1AE17-FD24-4DA8-ABB0-12E80DCCA112}" type="presParOf" srcId="{85DA6F3E-AEA6-4CB9-B529-F45515283660}" destId="{D898CC58-54D9-4783-B0E3-6C6BE70A95B8}" srcOrd="0" destOrd="0" presId="urn:microsoft.com/office/officeart/2005/8/layout/hierarchy2"/>
    <dgm:cxn modelId="{53ACE4DA-E278-4122-88D9-1B92B194B4DC}" type="presParOf" srcId="{D898CC58-54D9-4783-B0E3-6C6BE70A95B8}" destId="{0B1A0902-3D82-42FB-9DD4-F9BDD4C4A8A3}" srcOrd="0" destOrd="0" presId="urn:microsoft.com/office/officeart/2005/8/layout/hierarchy2"/>
    <dgm:cxn modelId="{4CCD2BBE-1BF6-43A5-8223-7E7EE88FAF1E}" type="presParOf" srcId="{85DA6F3E-AEA6-4CB9-B529-F45515283660}" destId="{CEEBF411-ACBA-4132-947F-5B168D437800}" srcOrd="1" destOrd="0" presId="urn:microsoft.com/office/officeart/2005/8/layout/hierarchy2"/>
    <dgm:cxn modelId="{EF763822-FDC9-450A-97A2-7D8971B6562A}" type="presParOf" srcId="{CEEBF411-ACBA-4132-947F-5B168D437800}" destId="{CCCC191D-FB7B-4164-971E-CA4F924F2FA4}" srcOrd="0" destOrd="0" presId="urn:microsoft.com/office/officeart/2005/8/layout/hierarchy2"/>
    <dgm:cxn modelId="{253D6C79-AB95-4FFA-A4FF-1B52C4A7650B}" type="presParOf" srcId="{CEEBF411-ACBA-4132-947F-5B168D437800}" destId="{29A04757-2771-4E47-B08E-135DCE74DAE6}" srcOrd="1" destOrd="0" presId="urn:microsoft.com/office/officeart/2005/8/layout/hierarchy2"/>
    <dgm:cxn modelId="{2779C75E-6E93-4CEA-9227-F0D1EED4A683}" type="presParOf" srcId="{85DA6F3E-AEA6-4CB9-B529-F45515283660}" destId="{51F96DC0-0C24-41CE-BA7C-9582272698B9}" srcOrd="2" destOrd="0" presId="urn:microsoft.com/office/officeart/2005/8/layout/hierarchy2"/>
    <dgm:cxn modelId="{69EDFE80-5146-4A11-9A47-6939D7568188}" type="presParOf" srcId="{51F96DC0-0C24-41CE-BA7C-9582272698B9}" destId="{15AC0C38-CE51-4BB2-938F-4786AF155560}" srcOrd="0" destOrd="0" presId="urn:microsoft.com/office/officeart/2005/8/layout/hierarchy2"/>
    <dgm:cxn modelId="{59E68F77-155A-49CA-8227-7D072DBEE7AF}" type="presParOf" srcId="{85DA6F3E-AEA6-4CB9-B529-F45515283660}" destId="{9410A17F-1D45-488D-A702-C2834FC4CF2F}" srcOrd="3" destOrd="0" presId="urn:microsoft.com/office/officeart/2005/8/layout/hierarchy2"/>
    <dgm:cxn modelId="{75F8FB70-A0CC-4D54-948E-0AA39FB908F5}" type="presParOf" srcId="{9410A17F-1D45-488D-A702-C2834FC4CF2F}" destId="{DAEA23AB-A4ED-4F7B-824A-7F757DD93BF3}" srcOrd="0" destOrd="0" presId="urn:microsoft.com/office/officeart/2005/8/layout/hierarchy2"/>
    <dgm:cxn modelId="{33565FB2-6FEA-47AE-A222-FF5E854857B5}" type="presParOf" srcId="{9410A17F-1D45-488D-A702-C2834FC4CF2F}" destId="{7EC08473-EDE7-49FA-B134-7D0D7EE8D722}" srcOrd="1" destOrd="0" presId="urn:microsoft.com/office/officeart/2005/8/layout/hierarchy2"/>
    <dgm:cxn modelId="{C9C31F8D-B01B-4486-B1D0-9AF781E7D0BF}" type="presParOf" srcId="{85DA6F3E-AEA6-4CB9-B529-F45515283660}" destId="{52A00B34-3972-42C9-AE25-43DE7A0BEC6F}" srcOrd="4" destOrd="0" presId="urn:microsoft.com/office/officeart/2005/8/layout/hierarchy2"/>
    <dgm:cxn modelId="{3AAA7213-7805-44A4-A70F-B472B79882BF}" type="presParOf" srcId="{52A00B34-3972-42C9-AE25-43DE7A0BEC6F}" destId="{6B6325FF-2306-4AB8-B54F-2247815BF106}" srcOrd="0" destOrd="0" presId="urn:microsoft.com/office/officeart/2005/8/layout/hierarchy2"/>
    <dgm:cxn modelId="{603FE9F8-3259-4193-BF7D-E616C0BB8BB9}" type="presParOf" srcId="{85DA6F3E-AEA6-4CB9-B529-F45515283660}" destId="{EC5D4F02-858C-4B32-B501-E1854E33D934}" srcOrd="5" destOrd="0" presId="urn:microsoft.com/office/officeart/2005/8/layout/hierarchy2"/>
    <dgm:cxn modelId="{F02C8D10-7343-479E-B153-C315416948E4}" type="presParOf" srcId="{EC5D4F02-858C-4B32-B501-E1854E33D934}" destId="{C4A60523-3022-41A0-823B-A0E8273ED726}" srcOrd="0" destOrd="0" presId="urn:microsoft.com/office/officeart/2005/8/layout/hierarchy2"/>
    <dgm:cxn modelId="{F76F66AA-7CA7-41AB-8EAB-BA3C581EE670}" type="presParOf" srcId="{EC5D4F02-858C-4B32-B501-E1854E33D934}" destId="{3ED7FE2F-1006-4BFF-B55A-AEAA8DC1B2CC}" srcOrd="1" destOrd="0" presId="urn:microsoft.com/office/officeart/2005/8/layout/hierarchy2"/>
    <dgm:cxn modelId="{33780F86-0EBA-43DE-B5E1-57DED6CF65C1}" type="presParOf" srcId="{85DA6F3E-AEA6-4CB9-B529-F45515283660}" destId="{4E766092-7E2D-4212-9AD5-6D3550CBA985}" srcOrd="6" destOrd="0" presId="urn:microsoft.com/office/officeart/2005/8/layout/hierarchy2"/>
    <dgm:cxn modelId="{C63025C8-EAF0-4F55-B33C-2BD75D705BD0}" type="presParOf" srcId="{4E766092-7E2D-4212-9AD5-6D3550CBA985}" destId="{8192BB9D-5F8B-40F5-BB48-9C63862C92FB}" srcOrd="0" destOrd="0" presId="urn:microsoft.com/office/officeart/2005/8/layout/hierarchy2"/>
    <dgm:cxn modelId="{FE0E5023-F2CD-4680-A96B-FCC5F0AA74DC}" type="presParOf" srcId="{85DA6F3E-AEA6-4CB9-B529-F45515283660}" destId="{B58DAAAC-140D-411C-9F44-B803031EDFCF}" srcOrd="7" destOrd="0" presId="urn:microsoft.com/office/officeart/2005/8/layout/hierarchy2"/>
    <dgm:cxn modelId="{778F7621-1972-4468-A396-323928EE72AB}" type="presParOf" srcId="{B58DAAAC-140D-411C-9F44-B803031EDFCF}" destId="{563D1B42-3D02-4AEB-9B4A-B468E21D4D2A}" srcOrd="0" destOrd="0" presId="urn:microsoft.com/office/officeart/2005/8/layout/hierarchy2"/>
    <dgm:cxn modelId="{C4C11BCB-FDDB-49D5-831A-6D7A40647A68}" type="presParOf" srcId="{B58DAAAC-140D-411C-9F44-B803031EDFCF}" destId="{BF44DA48-38DD-4CEC-8899-BC3E8A8B09B8}" srcOrd="1" destOrd="0" presId="urn:microsoft.com/office/officeart/2005/8/layout/hierarchy2"/>
    <dgm:cxn modelId="{D47B283B-FC49-4E65-BA68-D08477453704}" type="presParOf" srcId="{85DA6F3E-AEA6-4CB9-B529-F45515283660}" destId="{57CF24DE-843D-4D86-BA58-877F95B12493}" srcOrd="8" destOrd="0" presId="urn:microsoft.com/office/officeart/2005/8/layout/hierarchy2"/>
    <dgm:cxn modelId="{188F23D4-EA51-4DAA-B278-437786D98393}" type="presParOf" srcId="{57CF24DE-843D-4D86-BA58-877F95B12493}" destId="{8E56D3C4-F91F-4668-8CF1-89FDAE66892F}" srcOrd="0" destOrd="0" presId="urn:microsoft.com/office/officeart/2005/8/layout/hierarchy2"/>
    <dgm:cxn modelId="{7AE1C47C-AE3C-413F-9919-34A674695C6F}" type="presParOf" srcId="{85DA6F3E-AEA6-4CB9-B529-F45515283660}" destId="{9FF0103B-0508-4009-98B8-E33781233019}" srcOrd="9" destOrd="0" presId="urn:microsoft.com/office/officeart/2005/8/layout/hierarchy2"/>
    <dgm:cxn modelId="{8B2D31B6-9B9D-4375-B483-C791CBAD6DE8}" type="presParOf" srcId="{9FF0103B-0508-4009-98B8-E33781233019}" destId="{42507545-DEC2-46F3-BFF5-D1F4B7FB7508}" srcOrd="0" destOrd="0" presId="urn:microsoft.com/office/officeart/2005/8/layout/hierarchy2"/>
    <dgm:cxn modelId="{72F15EEE-CB5B-4EFB-818F-76EED1D639D9}" type="presParOf" srcId="{9FF0103B-0508-4009-98B8-E33781233019}" destId="{9312E1D0-690F-45C6-B5E1-B461C40960BE}" srcOrd="1" destOrd="0" presId="urn:microsoft.com/office/officeart/2005/8/layout/hierarchy2"/>
    <dgm:cxn modelId="{17D1C2F4-B3C8-4570-BF79-28901D51518B}" type="presParOf" srcId="{85DA6F3E-AEA6-4CB9-B529-F45515283660}" destId="{15E74913-D0DE-4F9B-8631-07DAEC0BA46C}" srcOrd="10" destOrd="0" presId="urn:microsoft.com/office/officeart/2005/8/layout/hierarchy2"/>
    <dgm:cxn modelId="{2A07A237-1609-4130-BCEC-29008107BE76}" type="presParOf" srcId="{15E74913-D0DE-4F9B-8631-07DAEC0BA46C}" destId="{B5467D27-E573-4138-B76E-BA82F5415464}" srcOrd="0" destOrd="0" presId="urn:microsoft.com/office/officeart/2005/8/layout/hierarchy2"/>
    <dgm:cxn modelId="{DC89BB69-0BAB-4D58-AC70-C0803CBA2EB2}" type="presParOf" srcId="{85DA6F3E-AEA6-4CB9-B529-F45515283660}" destId="{93D0B06F-5737-40A1-9F6B-EA4F786730C4}" srcOrd="11" destOrd="0" presId="urn:microsoft.com/office/officeart/2005/8/layout/hierarchy2"/>
    <dgm:cxn modelId="{3DA20E55-77A7-47BA-A167-3419A43CF14C}" type="presParOf" srcId="{93D0B06F-5737-40A1-9F6B-EA4F786730C4}" destId="{8ED37162-ECE1-4DD7-AE63-73AFD9C4869C}" srcOrd="0" destOrd="0" presId="urn:microsoft.com/office/officeart/2005/8/layout/hierarchy2"/>
    <dgm:cxn modelId="{2038258D-4497-4C60-A3E7-7540E29A995C}" type="presParOf" srcId="{93D0B06F-5737-40A1-9F6B-EA4F786730C4}" destId="{D4934DDE-D1EF-4DFA-90E7-37B4E63F7BFC}" srcOrd="1" destOrd="0" presId="urn:microsoft.com/office/officeart/2005/8/layout/hierarchy2"/>
    <dgm:cxn modelId="{8C0397B0-041C-4D66-92BF-D471FE034EA5}" type="presParOf" srcId="{1CBD5FBA-78AF-44F2-89A5-B772035276CB}" destId="{8D7645EB-9C2C-4ED9-A449-A102C244FD7C}" srcOrd="4" destOrd="0" presId="urn:microsoft.com/office/officeart/2005/8/layout/hierarchy2"/>
    <dgm:cxn modelId="{4F87BC1A-CF58-45E6-86C9-95A386530CD6}" type="presParOf" srcId="{8D7645EB-9C2C-4ED9-A449-A102C244FD7C}" destId="{61088F91-2801-4FCA-A62C-4DAF97F8004D}" srcOrd="0" destOrd="0" presId="urn:microsoft.com/office/officeart/2005/8/layout/hierarchy2"/>
    <dgm:cxn modelId="{CC6E943C-8A7E-41A7-8FDB-236AD5DA44A8}" type="presParOf" srcId="{1CBD5FBA-78AF-44F2-89A5-B772035276CB}" destId="{FB9A1792-D731-4AF2-A33E-C881AE8A2E03}" srcOrd="5" destOrd="0" presId="urn:microsoft.com/office/officeart/2005/8/layout/hierarchy2"/>
    <dgm:cxn modelId="{4BB8B6C8-9F03-4F76-A453-FB70B911F8F7}" type="presParOf" srcId="{FB9A1792-D731-4AF2-A33E-C881AE8A2E03}" destId="{138F9070-8253-416D-B722-49D006932C70}" srcOrd="0" destOrd="0" presId="urn:microsoft.com/office/officeart/2005/8/layout/hierarchy2"/>
    <dgm:cxn modelId="{95CDE4B6-F30D-4763-B173-414EBA044D3F}" type="presParOf" srcId="{FB9A1792-D731-4AF2-A33E-C881AE8A2E03}" destId="{7F6BB82E-2410-492F-B74F-98C4F175FB97}" srcOrd="1" destOrd="0" presId="urn:microsoft.com/office/officeart/2005/8/layout/hierarchy2"/>
    <dgm:cxn modelId="{3594FC8E-F206-4552-A443-1630BFF31F22}" type="presParOf" srcId="{7F6BB82E-2410-492F-B74F-98C4F175FB97}" destId="{846212E1-3A5B-476A-8014-3CE7202AF042}" srcOrd="0" destOrd="0" presId="urn:microsoft.com/office/officeart/2005/8/layout/hierarchy2"/>
    <dgm:cxn modelId="{3FD58377-07BC-4162-AB49-1618C1733704}" type="presParOf" srcId="{846212E1-3A5B-476A-8014-3CE7202AF042}" destId="{DD3221B5-AA1A-4882-9040-D82B8D93060A}" srcOrd="0" destOrd="0" presId="urn:microsoft.com/office/officeart/2005/8/layout/hierarchy2"/>
    <dgm:cxn modelId="{218E58E9-7B71-40D2-BCBC-DB4BDE492C8D}" type="presParOf" srcId="{7F6BB82E-2410-492F-B74F-98C4F175FB97}" destId="{72D5BABA-BB8D-48D6-8043-E9E74986B611}" srcOrd="1" destOrd="0" presId="urn:microsoft.com/office/officeart/2005/8/layout/hierarchy2"/>
    <dgm:cxn modelId="{AF5112FA-92B1-43A9-AF8E-366A84AA2D1C}" type="presParOf" srcId="{72D5BABA-BB8D-48D6-8043-E9E74986B611}" destId="{581416A8-4288-4CDE-BBCA-D4D375CAF9B6}" srcOrd="0" destOrd="0" presId="urn:microsoft.com/office/officeart/2005/8/layout/hierarchy2"/>
    <dgm:cxn modelId="{8491A0FC-4158-4A8F-88FD-98EF0FCFCB6B}" type="presParOf" srcId="{72D5BABA-BB8D-48D6-8043-E9E74986B611}" destId="{A5445066-4406-45E8-B038-CCC3FCF19866}" srcOrd="1" destOrd="0" presId="urn:microsoft.com/office/officeart/2005/8/layout/hierarchy2"/>
    <dgm:cxn modelId="{FA8CE3AC-27F2-4E11-96F8-561AB416607D}" type="presParOf" srcId="{7F6BB82E-2410-492F-B74F-98C4F175FB97}" destId="{F29DAA03-C5C8-4B56-B1C8-E58FE44ADB34}" srcOrd="2" destOrd="0" presId="urn:microsoft.com/office/officeart/2005/8/layout/hierarchy2"/>
    <dgm:cxn modelId="{86F78259-34EB-4EBD-BA9E-BFA4D677441E}" type="presParOf" srcId="{F29DAA03-C5C8-4B56-B1C8-E58FE44ADB34}" destId="{0B247CB7-4FBC-4AA2-8967-03612FEE952B}" srcOrd="0" destOrd="0" presId="urn:microsoft.com/office/officeart/2005/8/layout/hierarchy2"/>
    <dgm:cxn modelId="{AE4BE35E-DF6E-43A4-A895-AB775C8F877A}" type="presParOf" srcId="{7F6BB82E-2410-492F-B74F-98C4F175FB97}" destId="{E76D50F8-2A8D-4FE6-8401-BAD63E948C9F}" srcOrd="3" destOrd="0" presId="urn:microsoft.com/office/officeart/2005/8/layout/hierarchy2"/>
    <dgm:cxn modelId="{DC005625-0BFF-4890-8827-333A49A40B3C}" type="presParOf" srcId="{E76D50F8-2A8D-4FE6-8401-BAD63E948C9F}" destId="{4818977D-DC12-49CD-AD08-94EE048B1202}" srcOrd="0" destOrd="0" presId="urn:microsoft.com/office/officeart/2005/8/layout/hierarchy2"/>
    <dgm:cxn modelId="{45A21000-9C58-49E1-B417-36365B04252F}" type="presParOf" srcId="{E76D50F8-2A8D-4FE6-8401-BAD63E948C9F}" destId="{7F1B124B-831E-4A5A-A20F-EE74F4F86FA2}" srcOrd="1" destOrd="0" presId="urn:microsoft.com/office/officeart/2005/8/layout/hierarchy2"/>
    <dgm:cxn modelId="{1F27C629-A004-478E-A4A5-769B1618AA5B}" type="presParOf" srcId="{7F6BB82E-2410-492F-B74F-98C4F175FB97}" destId="{93F53CB5-1DB0-4493-B192-EA9BFCAA543F}" srcOrd="4" destOrd="0" presId="urn:microsoft.com/office/officeart/2005/8/layout/hierarchy2"/>
    <dgm:cxn modelId="{CE2F30A9-9E33-473E-9303-BE53A454484B}" type="presParOf" srcId="{93F53CB5-1DB0-4493-B192-EA9BFCAA543F}" destId="{1891D42A-FE2F-405B-AD5F-6C8DB3BAE826}" srcOrd="0" destOrd="0" presId="urn:microsoft.com/office/officeart/2005/8/layout/hierarchy2"/>
    <dgm:cxn modelId="{CE8C7638-0273-49E9-AB02-4766C13BDC0B}" type="presParOf" srcId="{7F6BB82E-2410-492F-B74F-98C4F175FB97}" destId="{BCC221BC-7850-429F-A475-862FA55AD6E2}" srcOrd="5" destOrd="0" presId="urn:microsoft.com/office/officeart/2005/8/layout/hierarchy2"/>
    <dgm:cxn modelId="{186EC4A6-6890-4EC9-BF4F-8C4A23B271FC}" type="presParOf" srcId="{BCC221BC-7850-429F-A475-862FA55AD6E2}" destId="{ED5533E0-9A73-4358-9A69-C012F2B75716}" srcOrd="0" destOrd="0" presId="urn:microsoft.com/office/officeart/2005/8/layout/hierarchy2"/>
    <dgm:cxn modelId="{FE96E224-B830-49C7-BBCE-1251F467DB86}" type="presParOf" srcId="{BCC221BC-7850-429F-A475-862FA55AD6E2}" destId="{EC7CA418-EBDC-429A-B34E-18DA4B301484}" srcOrd="1" destOrd="0" presId="urn:microsoft.com/office/officeart/2005/8/layout/hierarchy2"/>
    <dgm:cxn modelId="{8EFC2966-3840-414C-BB7A-639CCA512356}" type="presParOf" srcId="{7F6BB82E-2410-492F-B74F-98C4F175FB97}" destId="{DFEC85BB-0929-4125-9C09-65C11E031685}" srcOrd="6" destOrd="0" presId="urn:microsoft.com/office/officeart/2005/8/layout/hierarchy2"/>
    <dgm:cxn modelId="{3D833907-533A-4A7C-AE35-4CD73AC23B07}" type="presParOf" srcId="{DFEC85BB-0929-4125-9C09-65C11E031685}" destId="{776884AA-1725-4676-B07E-4BBB37018ECD}" srcOrd="0" destOrd="0" presId="urn:microsoft.com/office/officeart/2005/8/layout/hierarchy2"/>
    <dgm:cxn modelId="{8463AEFB-85F5-4792-9BF3-1293B91C8EBE}" type="presParOf" srcId="{7F6BB82E-2410-492F-B74F-98C4F175FB97}" destId="{2F7E6F41-2A92-4253-A000-4071ABD4686E}" srcOrd="7" destOrd="0" presId="urn:microsoft.com/office/officeart/2005/8/layout/hierarchy2"/>
    <dgm:cxn modelId="{11B85386-94D7-4046-ACAE-F6D3364E5592}" type="presParOf" srcId="{2F7E6F41-2A92-4253-A000-4071ABD4686E}" destId="{8D8035E5-E41F-46FB-AB98-26E40CE1D7D1}" srcOrd="0" destOrd="0" presId="urn:microsoft.com/office/officeart/2005/8/layout/hierarchy2"/>
    <dgm:cxn modelId="{B283F661-90AC-45CD-B83A-FA11EC16EFC1}" type="presParOf" srcId="{2F7E6F41-2A92-4253-A000-4071ABD4686E}" destId="{7C1FB256-59BA-40AC-9595-F0E480E2E37C}" srcOrd="1" destOrd="0" presId="urn:microsoft.com/office/officeart/2005/8/layout/hierarchy2"/>
    <dgm:cxn modelId="{33ADDD86-527F-4025-BB61-4E80185E64AF}" type="presParOf" srcId="{1CBD5FBA-78AF-44F2-89A5-B772035276CB}" destId="{C4965A3C-B74F-4580-8D29-BCA73FABFE1F}" srcOrd="6" destOrd="0" presId="urn:microsoft.com/office/officeart/2005/8/layout/hierarchy2"/>
    <dgm:cxn modelId="{00B492CB-79C1-42F3-83A0-555B3B683AD6}" type="presParOf" srcId="{C4965A3C-B74F-4580-8D29-BCA73FABFE1F}" destId="{541BDE1B-693A-4BDF-BDFF-262FBABB3B0B}" srcOrd="0" destOrd="0" presId="urn:microsoft.com/office/officeart/2005/8/layout/hierarchy2"/>
    <dgm:cxn modelId="{3BF16EFE-7720-48BC-950A-F226439A3BBD}" type="presParOf" srcId="{1CBD5FBA-78AF-44F2-89A5-B772035276CB}" destId="{051D15B3-D904-4E5E-B6D6-BADDA3C83C12}" srcOrd="7" destOrd="0" presId="urn:microsoft.com/office/officeart/2005/8/layout/hierarchy2"/>
    <dgm:cxn modelId="{9627541C-0F30-45D9-AFAA-8A97EBB9198D}" type="presParOf" srcId="{051D15B3-D904-4E5E-B6D6-BADDA3C83C12}" destId="{8A19023D-4B58-48DD-9F6A-8E257F5E3F09}" srcOrd="0" destOrd="0" presId="urn:microsoft.com/office/officeart/2005/8/layout/hierarchy2"/>
    <dgm:cxn modelId="{315391B3-C7E9-4364-AC10-4F0AC193507F}" type="presParOf" srcId="{051D15B3-D904-4E5E-B6D6-BADDA3C83C12}" destId="{31BC007C-D32A-4A6D-AD5D-C9B2054A7658}" srcOrd="1" destOrd="0" presId="urn:microsoft.com/office/officeart/2005/8/layout/hierarchy2"/>
    <dgm:cxn modelId="{ADA2DE80-1970-4AE7-8BD3-38255FF8C42F}" type="presParOf" srcId="{31BC007C-D32A-4A6D-AD5D-C9B2054A7658}" destId="{C6039DA4-E694-4DF6-A72C-2731805AFAAD}" srcOrd="0" destOrd="0" presId="urn:microsoft.com/office/officeart/2005/8/layout/hierarchy2"/>
    <dgm:cxn modelId="{344DB8DC-14D2-4A33-A2C2-4C7AAA4EA12C}" type="presParOf" srcId="{C6039DA4-E694-4DF6-A72C-2731805AFAAD}" destId="{077DDDE3-9FBD-47FF-84AA-5842143EAE08}" srcOrd="0" destOrd="0" presId="urn:microsoft.com/office/officeart/2005/8/layout/hierarchy2"/>
    <dgm:cxn modelId="{E6A35747-C9BA-4FCF-913B-44BCF7858C4F}" type="presParOf" srcId="{31BC007C-D32A-4A6D-AD5D-C9B2054A7658}" destId="{4CEDC889-FCD2-4734-8D58-839FF2098439}" srcOrd="1" destOrd="0" presId="urn:microsoft.com/office/officeart/2005/8/layout/hierarchy2"/>
    <dgm:cxn modelId="{A04D5DAF-A892-4C4A-9D53-BA59EED2CA87}" type="presParOf" srcId="{4CEDC889-FCD2-4734-8D58-839FF2098439}" destId="{FF49F2F7-BCE5-4E78-ABD0-2EAD42974B23}" srcOrd="0" destOrd="0" presId="urn:microsoft.com/office/officeart/2005/8/layout/hierarchy2"/>
    <dgm:cxn modelId="{6C835B68-311F-48C2-B3CA-45729676E234}" type="presParOf" srcId="{4CEDC889-FCD2-4734-8D58-839FF2098439}" destId="{D2C2D1DC-3407-48E0-A760-DE5ACE93C921}" srcOrd="1" destOrd="0" presId="urn:microsoft.com/office/officeart/2005/8/layout/hierarchy2"/>
    <dgm:cxn modelId="{B1E00843-ADE5-4886-B3CA-6C5408C91B7C}" type="presParOf" srcId="{1CBD5FBA-78AF-44F2-89A5-B772035276CB}" destId="{39E5F8A0-FAEC-476D-87C8-BE04F0191D93}" srcOrd="8" destOrd="0" presId="urn:microsoft.com/office/officeart/2005/8/layout/hierarchy2"/>
    <dgm:cxn modelId="{A0FB54CB-3C5C-4223-9064-C6196CE99CA5}" type="presParOf" srcId="{39E5F8A0-FAEC-476D-87C8-BE04F0191D93}" destId="{59C3404C-C41F-4F7A-9E4A-5FFFCE6F20EC}" srcOrd="0" destOrd="0" presId="urn:microsoft.com/office/officeart/2005/8/layout/hierarchy2"/>
    <dgm:cxn modelId="{9CE6B48A-7C2F-405C-9913-B14F8DD69048}" type="presParOf" srcId="{1CBD5FBA-78AF-44F2-89A5-B772035276CB}" destId="{5E9BBC48-6F03-49E3-BC74-1BE8EC4D1EDB}" srcOrd="9" destOrd="0" presId="urn:microsoft.com/office/officeart/2005/8/layout/hierarchy2"/>
    <dgm:cxn modelId="{D5CBF364-A5DD-436A-9627-3F7022A30DFC}" type="presParOf" srcId="{5E9BBC48-6F03-49E3-BC74-1BE8EC4D1EDB}" destId="{6DD6BA76-5C5F-42CB-B1A2-0803242B2DEA}" srcOrd="0" destOrd="0" presId="urn:microsoft.com/office/officeart/2005/8/layout/hierarchy2"/>
    <dgm:cxn modelId="{EB8E375A-17E1-40C1-8D25-661D7494F052}" type="presParOf" srcId="{5E9BBC48-6F03-49E3-BC74-1BE8EC4D1EDB}" destId="{0C49D81C-24F0-4F2B-8646-01DB180172DC}" srcOrd="1" destOrd="0" presId="urn:microsoft.com/office/officeart/2005/8/layout/hierarchy2"/>
    <dgm:cxn modelId="{4E732FE0-262E-4511-866D-204CE791F2C2}" type="presParOf" srcId="{0C49D81C-24F0-4F2B-8646-01DB180172DC}" destId="{B6194C52-FCCE-4766-BF84-68CC9773679F}" srcOrd="0" destOrd="0" presId="urn:microsoft.com/office/officeart/2005/8/layout/hierarchy2"/>
    <dgm:cxn modelId="{924C2146-1370-4D18-986E-CAC7B46BE8EF}" type="presParOf" srcId="{B6194C52-FCCE-4766-BF84-68CC9773679F}" destId="{8A2F7D7A-7832-44B7-8D4A-EA2E86C1E38E}" srcOrd="0" destOrd="0" presId="urn:microsoft.com/office/officeart/2005/8/layout/hierarchy2"/>
    <dgm:cxn modelId="{1BF7A94F-1518-424C-8D0A-9FB3A510826E}" type="presParOf" srcId="{0C49D81C-24F0-4F2B-8646-01DB180172DC}" destId="{35C8C0FF-2920-43FF-ACA9-9FF10744B6B3}" srcOrd="1" destOrd="0" presId="urn:microsoft.com/office/officeart/2005/8/layout/hierarchy2"/>
    <dgm:cxn modelId="{05AE0267-B16D-4BEB-9452-EBCD9C7A7DA1}" type="presParOf" srcId="{35C8C0FF-2920-43FF-ACA9-9FF10744B6B3}" destId="{6341FF82-8D4C-499E-964C-875533F52870}" srcOrd="0" destOrd="0" presId="urn:microsoft.com/office/officeart/2005/8/layout/hierarchy2"/>
    <dgm:cxn modelId="{6C49F269-0E57-468B-9D7A-21F542631E35}" type="presParOf" srcId="{35C8C0FF-2920-43FF-ACA9-9FF10744B6B3}" destId="{5A13D845-4ED2-485A-8B33-73479EF387C6}" srcOrd="1" destOrd="0" presId="urn:microsoft.com/office/officeart/2005/8/layout/hierarchy2"/>
    <dgm:cxn modelId="{5290115F-D707-490F-BEB3-09502F79E228}" type="presParOf" srcId="{0C49D81C-24F0-4F2B-8646-01DB180172DC}" destId="{E8DE6F2F-42CF-4538-804F-F9A58CB72DA3}" srcOrd="2" destOrd="0" presId="urn:microsoft.com/office/officeart/2005/8/layout/hierarchy2"/>
    <dgm:cxn modelId="{5E1AB700-D0F5-4227-84A4-D9B9AA4AC860}" type="presParOf" srcId="{E8DE6F2F-42CF-4538-804F-F9A58CB72DA3}" destId="{0487D9B0-0D9D-497E-BC68-AA4BD05E7C33}" srcOrd="0" destOrd="0" presId="urn:microsoft.com/office/officeart/2005/8/layout/hierarchy2"/>
    <dgm:cxn modelId="{02198938-35A6-4932-89CC-409CA7341134}" type="presParOf" srcId="{0C49D81C-24F0-4F2B-8646-01DB180172DC}" destId="{A260B1F9-B22C-427E-8921-A15A1E213111}" srcOrd="3" destOrd="0" presId="urn:microsoft.com/office/officeart/2005/8/layout/hierarchy2"/>
    <dgm:cxn modelId="{94B5C325-0ABA-4299-8CE3-AE271B8DE115}" type="presParOf" srcId="{A260B1F9-B22C-427E-8921-A15A1E213111}" destId="{01552CC4-F6AE-470F-AB76-E230D615486A}" srcOrd="0" destOrd="0" presId="urn:microsoft.com/office/officeart/2005/8/layout/hierarchy2"/>
    <dgm:cxn modelId="{BEB1A0F1-84BA-4901-AF34-E0ECADFE521A}" type="presParOf" srcId="{A260B1F9-B22C-427E-8921-A15A1E213111}" destId="{CD595BC1-4E4B-49CB-8950-8F6AD0066A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3801CF-2E2A-4C70-A2D5-7CE7E53A561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73BA416-53D7-47E1-AD0D-7FE0FCD2C6AB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Desarrollo fonológico </a:t>
          </a:r>
          <a:endParaRPr lang="es-EC" sz="2800" dirty="0">
            <a:solidFill>
              <a:schemeClr val="tx1"/>
            </a:solidFill>
          </a:endParaRPr>
        </a:p>
      </dgm:t>
    </dgm:pt>
    <dgm:pt modelId="{C950673A-2ACF-4DDC-B864-90FCFF34A456}" type="parTrans" cxnId="{11800D2F-4FCD-4E66-BC60-2FF89DEBF8C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D43A95C-A3D2-453D-BFE1-A5B1C01D5A7E}" type="sibTrans" cxnId="{11800D2F-4FCD-4E66-BC60-2FF89DEBF8C9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25030CC-C9D1-4586-B57F-5316A66A204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Importancia</a:t>
          </a:r>
          <a:r>
            <a:rPr lang="es-EC" sz="1400" dirty="0" smtClean="0">
              <a:solidFill>
                <a:schemeClr val="tx1"/>
              </a:solidFill>
            </a:rPr>
            <a:t> </a:t>
          </a:r>
          <a:endParaRPr lang="es-EC" sz="1400" dirty="0">
            <a:solidFill>
              <a:schemeClr val="tx1"/>
            </a:solidFill>
          </a:endParaRPr>
        </a:p>
      </dgm:t>
    </dgm:pt>
    <dgm:pt modelId="{87212A39-2D11-4D54-B7D8-0157D3A3A8B6}" type="parTrans" cxnId="{EE18D3CF-7A4B-412B-BEC1-BCC98401127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D3E732F-EB50-4614-83A1-0FB14140635E}" type="sibTrans" cxnId="{EE18D3CF-7A4B-412B-BEC1-BCC98401127C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D8E13CEE-27D4-4B48-926D-D39DD96AC6C2}">
      <dgm:prSet phldrT="[Texto]" custT="1"/>
      <dgm:spPr>
        <a:solidFill>
          <a:srgbClr val="CC66FF"/>
        </a:solidFill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Articulación fonológica </a:t>
          </a:r>
        </a:p>
        <a:p>
          <a:r>
            <a:rPr lang="es-EC" sz="2000" dirty="0" smtClean="0">
              <a:solidFill>
                <a:schemeClr val="tx1"/>
              </a:solidFill>
            </a:rPr>
            <a:t>Conciencia fonológica </a:t>
          </a:r>
          <a:endParaRPr lang="es-EC" sz="2000" dirty="0">
            <a:solidFill>
              <a:schemeClr val="tx1"/>
            </a:solidFill>
          </a:endParaRPr>
        </a:p>
      </dgm:t>
    </dgm:pt>
    <dgm:pt modelId="{C6A3D1A1-A54A-4448-A5DE-06CA24136CD6}" type="parTrans" cxnId="{4648CFD2-19D8-4DF9-A95F-FB9553B4C7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60113A7-CFAA-4387-869B-D255A57DB54A}" type="sibTrans" cxnId="{4648CFD2-19D8-4DF9-A95F-FB9553B4C71D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577CCB6F-E843-4133-9105-46852DDE0025}">
      <dgm:prSet custT="1"/>
      <dgm:spPr>
        <a:solidFill>
          <a:srgbClr val="FFFF99"/>
        </a:solidFill>
      </dgm:spPr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Concepto</a:t>
          </a:r>
          <a:r>
            <a:rPr lang="es-EC" sz="1400" dirty="0" smtClean="0">
              <a:solidFill>
                <a:schemeClr val="tx1"/>
              </a:solidFill>
            </a:rPr>
            <a:t> </a:t>
          </a:r>
          <a:endParaRPr lang="es-EC" sz="1400" dirty="0">
            <a:solidFill>
              <a:schemeClr val="tx1"/>
            </a:solidFill>
          </a:endParaRPr>
        </a:p>
      </dgm:t>
    </dgm:pt>
    <dgm:pt modelId="{5A67B762-3E39-41DC-965F-A3F7B2C49909}" type="parTrans" cxnId="{B07D181F-7312-4570-B3B7-26B0F312AA7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1D6D9FF-2B11-401F-B314-887ADE248503}" type="sibTrans" cxnId="{B07D181F-7312-4570-B3B7-26B0F312AA7C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90E4171-1A16-4FCF-B919-75E25B2F87BD}" type="pres">
      <dgm:prSet presAssocID="{1F3801CF-2E2A-4C70-A2D5-7CE7E53A5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EE64B3-BA54-4BDF-B599-358FFBCAF6E1}" type="pres">
      <dgm:prSet presAssocID="{873BA416-53D7-47E1-AD0D-7FE0FCD2C6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588E0-E79F-496E-8F97-8C2B26B343B2}" type="pres">
      <dgm:prSet presAssocID="{7D43A95C-A3D2-453D-BFE1-A5B1C01D5A7E}" presName="sibTrans" presStyleLbl="sibTrans2D1" presStyleIdx="0" presStyleCnt="4"/>
      <dgm:spPr/>
      <dgm:t>
        <a:bodyPr/>
        <a:lstStyle/>
        <a:p>
          <a:endParaRPr lang="es-EC"/>
        </a:p>
      </dgm:t>
    </dgm:pt>
    <dgm:pt modelId="{4DC58CA1-354A-48F4-A3EF-CA09FF6CA53C}" type="pres">
      <dgm:prSet presAssocID="{7D43A95C-A3D2-453D-BFE1-A5B1C01D5A7E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771510A1-BCC3-4B90-90FA-697085A4B890}" type="pres">
      <dgm:prSet presAssocID="{625030CC-C9D1-4586-B57F-5316A66A20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C9A299-52F3-4CE7-8B7B-C964E36C08BB}" type="pres">
      <dgm:prSet presAssocID="{DD3E732F-EB50-4614-83A1-0FB14140635E}" presName="sibTrans" presStyleLbl="sibTrans2D1" presStyleIdx="1" presStyleCnt="4" custScaleX="104541" custLinFactNeighborX="10131" custLinFactNeighborY="12967"/>
      <dgm:spPr/>
      <dgm:t>
        <a:bodyPr/>
        <a:lstStyle/>
        <a:p>
          <a:endParaRPr lang="es-EC"/>
        </a:p>
      </dgm:t>
    </dgm:pt>
    <dgm:pt modelId="{008FC7E9-0239-4F1D-9CE3-4F24BCF79B1C}" type="pres">
      <dgm:prSet presAssocID="{DD3E732F-EB50-4614-83A1-0FB14140635E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CDEC3E80-6F03-43B8-AE39-9E40C5C4A465}" type="pres">
      <dgm:prSet presAssocID="{D8E13CEE-27D4-4B48-926D-D39DD96AC6C2}" presName="node" presStyleLbl="node1" presStyleIdx="2" presStyleCnt="4" custScaleY="146667" custRadScaleRad="91924" custRadScaleInc="20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1C6C47-7C38-4777-A90B-9F61A2889670}" type="pres">
      <dgm:prSet presAssocID="{E60113A7-CFAA-4387-869B-D255A57DB54A}" presName="sibTrans" presStyleLbl="sibTrans2D1" presStyleIdx="2" presStyleCnt="4" custScaleX="92434" custLinFactNeighborX="-13243" custLinFactNeighborY="11710"/>
      <dgm:spPr/>
      <dgm:t>
        <a:bodyPr/>
        <a:lstStyle/>
        <a:p>
          <a:endParaRPr lang="es-EC"/>
        </a:p>
      </dgm:t>
    </dgm:pt>
    <dgm:pt modelId="{FB660479-6D66-4217-8FF9-B1B76835289B}" type="pres">
      <dgm:prSet presAssocID="{E60113A7-CFAA-4387-869B-D255A57DB54A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C001F6DF-C296-4F30-9B3F-3CB4AF6A8EE9}" type="pres">
      <dgm:prSet presAssocID="{577CCB6F-E843-4133-9105-46852DDE002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44DC96-E886-452E-ADA6-419B71DE4991}" type="pres">
      <dgm:prSet presAssocID="{F1D6D9FF-2B11-401F-B314-887ADE248503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48D2E4B-BF46-4213-98DD-1B0C9CEF8F7F}" type="pres">
      <dgm:prSet presAssocID="{F1D6D9FF-2B11-401F-B314-887ADE248503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4648CFD2-19D8-4DF9-A95F-FB9553B4C71D}" srcId="{1F3801CF-2E2A-4C70-A2D5-7CE7E53A5610}" destId="{D8E13CEE-27D4-4B48-926D-D39DD96AC6C2}" srcOrd="2" destOrd="0" parTransId="{C6A3D1A1-A54A-4448-A5DE-06CA24136CD6}" sibTransId="{E60113A7-CFAA-4387-869B-D255A57DB54A}"/>
    <dgm:cxn modelId="{2518D657-401A-4B54-88D3-495C6D5E6853}" type="presOf" srcId="{625030CC-C9D1-4586-B57F-5316A66A204B}" destId="{771510A1-BCC3-4B90-90FA-697085A4B890}" srcOrd="0" destOrd="0" presId="urn:microsoft.com/office/officeart/2005/8/layout/cycle7"/>
    <dgm:cxn modelId="{EE18D3CF-7A4B-412B-BEC1-BCC98401127C}" srcId="{1F3801CF-2E2A-4C70-A2D5-7CE7E53A5610}" destId="{625030CC-C9D1-4586-B57F-5316A66A204B}" srcOrd="1" destOrd="0" parTransId="{87212A39-2D11-4D54-B7D8-0157D3A3A8B6}" sibTransId="{DD3E732F-EB50-4614-83A1-0FB14140635E}"/>
    <dgm:cxn modelId="{701FCDA5-73CF-4FE0-9D64-B80C17ECE714}" type="presOf" srcId="{1F3801CF-2E2A-4C70-A2D5-7CE7E53A5610}" destId="{490E4171-1A16-4FCF-B919-75E25B2F87BD}" srcOrd="0" destOrd="0" presId="urn:microsoft.com/office/officeart/2005/8/layout/cycle7"/>
    <dgm:cxn modelId="{84BBD1BD-9707-41CB-BB0E-BE045017806A}" type="presOf" srcId="{577CCB6F-E843-4133-9105-46852DDE0025}" destId="{C001F6DF-C296-4F30-9B3F-3CB4AF6A8EE9}" srcOrd="0" destOrd="0" presId="urn:microsoft.com/office/officeart/2005/8/layout/cycle7"/>
    <dgm:cxn modelId="{43946B99-C099-425C-8369-A6B95FE1C42A}" type="presOf" srcId="{DD3E732F-EB50-4614-83A1-0FB14140635E}" destId="{008FC7E9-0239-4F1D-9CE3-4F24BCF79B1C}" srcOrd="1" destOrd="0" presId="urn:microsoft.com/office/officeart/2005/8/layout/cycle7"/>
    <dgm:cxn modelId="{F9321BED-0977-45D4-BE10-82FF43F32087}" type="presOf" srcId="{873BA416-53D7-47E1-AD0D-7FE0FCD2C6AB}" destId="{91EE64B3-BA54-4BDF-B599-358FFBCAF6E1}" srcOrd="0" destOrd="0" presId="urn:microsoft.com/office/officeart/2005/8/layout/cycle7"/>
    <dgm:cxn modelId="{871908EA-F0DD-4533-85DA-AEAF8DBFD000}" type="presOf" srcId="{7D43A95C-A3D2-453D-BFE1-A5B1C01D5A7E}" destId="{07D588E0-E79F-496E-8F97-8C2B26B343B2}" srcOrd="0" destOrd="0" presId="urn:microsoft.com/office/officeart/2005/8/layout/cycle7"/>
    <dgm:cxn modelId="{7DB48E28-E1C2-4952-ABD4-41419C2A6CE4}" type="presOf" srcId="{F1D6D9FF-2B11-401F-B314-887ADE248503}" destId="{DC44DC96-E886-452E-ADA6-419B71DE4991}" srcOrd="0" destOrd="0" presId="urn:microsoft.com/office/officeart/2005/8/layout/cycle7"/>
    <dgm:cxn modelId="{11800D2F-4FCD-4E66-BC60-2FF89DEBF8C9}" srcId="{1F3801CF-2E2A-4C70-A2D5-7CE7E53A5610}" destId="{873BA416-53D7-47E1-AD0D-7FE0FCD2C6AB}" srcOrd="0" destOrd="0" parTransId="{C950673A-2ACF-4DDC-B864-90FCFF34A456}" sibTransId="{7D43A95C-A3D2-453D-BFE1-A5B1C01D5A7E}"/>
    <dgm:cxn modelId="{07E4A1FB-32DE-4943-AAB4-6842589177FA}" type="presOf" srcId="{E60113A7-CFAA-4387-869B-D255A57DB54A}" destId="{FB660479-6D66-4217-8FF9-B1B76835289B}" srcOrd="1" destOrd="0" presId="urn:microsoft.com/office/officeart/2005/8/layout/cycle7"/>
    <dgm:cxn modelId="{19F35A14-1A29-4DD5-98A6-EB4971A5D711}" type="presOf" srcId="{DD3E732F-EB50-4614-83A1-0FB14140635E}" destId="{58C9A299-52F3-4CE7-8B7B-C964E36C08BB}" srcOrd="0" destOrd="0" presId="urn:microsoft.com/office/officeart/2005/8/layout/cycle7"/>
    <dgm:cxn modelId="{E2F09CCF-0937-4B47-92D8-2939E9A3A9C4}" type="presOf" srcId="{F1D6D9FF-2B11-401F-B314-887ADE248503}" destId="{A48D2E4B-BF46-4213-98DD-1B0C9CEF8F7F}" srcOrd="1" destOrd="0" presId="urn:microsoft.com/office/officeart/2005/8/layout/cycle7"/>
    <dgm:cxn modelId="{CD75970D-EDE2-47C4-AE08-000A0BE4DD3B}" type="presOf" srcId="{D8E13CEE-27D4-4B48-926D-D39DD96AC6C2}" destId="{CDEC3E80-6F03-43B8-AE39-9E40C5C4A465}" srcOrd="0" destOrd="0" presId="urn:microsoft.com/office/officeart/2005/8/layout/cycle7"/>
    <dgm:cxn modelId="{B07D181F-7312-4570-B3B7-26B0F312AA7C}" srcId="{1F3801CF-2E2A-4C70-A2D5-7CE7E53A5610}" destId="{577CCB6F-E843-4133-9105-46852DDE0025}" srcOrd="3" destOrd="0" parTransId="{5A67B762-3E39-41DC-965F-A3F7B2C49909}" sibTransId="{F1D6D9FF-2B11-401F-B314-887ADE248503}"/>
    <dgm:cxn modelId="{CB3519B3-B74F-4B28-A926-9BF36AF0ECD2}" type="presOf" srcId="{7D43A95C-A3D2-453D-BFE1-A5B1C01D5A7E}" destId="{4DC58CA1-354A-48F4-A3EF-CA09FF6CA53C}" srcOrd="1" destOrd="0" presId="urn:microsoft.com/office/officeart/2005/8/layout/cycle7"/>
    <dgm:cxn modelId="{C4247AF4-BBBF-4906-8B22-A6992720DF35}" type="presOf" srcId="{E60113A7-CFAA-4387-869B-D255A57DB54A}" destId="{B01C6C47-7C38-4777-A90B-9F61A2889670}" srcOrd="0" destOrd="0" presId="urn:microsoft.com/office/officeart/2005/8/layout/cycle7"/>
    <dgm:cxn modelId="{9D5F86F3-479A-4D23-BCF1-DB04C46E814F}" type="presParOf" srcId="{490E4171-1A16-4FCF-B919-75E25B2F87BD}" destId="{91EE64B3-BA54-4BDF-B599-358FFBCAF6E1}" srcOrd="0" destOrd="0" presId="urn:microsoft.com/office/officeart/2005/8/layout/cycle7"/>
    <dgm:cxn modelId="{E92BCB97-DFAF-470F-9F89-81B72B50E88C}" type="presParOf" srcId="{490E4171-1A16-4FCF-B919-75E25B2F87BD}" destId="{07D588E0-E79F-496E-8F97-8C2B26B343B2}" srcOrd="1" destOrd="0" presId="urn:microsoft.com/office/officeart/2005/8/layout/cycle7"/>
    <dgm:cxn modelId="{0039FEC2-90BE-4848-AC7E-8F7EE57BE919}" type="presParOf" srcId="{07D588E0-E79F-496E-8F97-8C2B26B343B2}" destId="{4DC58CA1-354A-48F4-A3EF-CA09FF6CA53C}" srcOrd="0" destOrd="0" presId="urn:microsoft.com/office/officeart/2005/8/layout/cycle7"/>
    <dgm:cxn modelId="{FD144B84-6708-4C39-90FA-1D3DDB7EDA1C}" type="presParOf" srcId="{490E4171-1A16-4FCF-B919-75E25B2F87BD}" destId="{771510A1-BCC3-4B90-90FA-697085A4B890}" srcOrd="2" destOrd="0" presId="urn:microsoft.com/office/officeart/2005/8/layout/cycle7"/>
    <dgm:cxn modelId="{03D25710-960E-4115-876B-C6F60C0E1A4D}" type="presParOf" srcId="{490E4171-1A16-4FCF-B919-75E25B2F87BD}" destId="{58C9A299-52F3-4CE7-8B7B-C964E36C08BB}" srcOrd="3" destOrd="0" presId="urn:microsoft.com/office/officeart/2005/8/layout/cycle7"/>
    <dgm:cxn modelId="{7B06DC04-8C1B-42B3-A7C8-4A879E3BDA8D}" type="presParOf" srcId="{58C9A299-52F3-4CE7-8B7B-C964E36C08BB}" destId="{008FC7E9-0239-4F1D-9CE3-4F24BCF79B1C}" srcOrd="0" destOrd="0" presId="urn:microsoft.com/office/officeart/2005/8/layout/cycle7"/>
    <dgm:cxn modelId="{A39EBE84-B274-41CE-8ED6-9A3CDE3166BE}" type="presParOf" srcId="{490E4171-1A16-4FCF-B919-75E25B2F87BD}" destId="{CDEC3E80-6F03-43B8-AE39-9E40C5C4A465}" srcOrd="4" destOrd="0" presId="urn:microsoft.com/office/officeart/2005/8/layout/cycle7"/>
    <dgm:cxn modelId="{880A5BBE-4A92-4D0D-92C3-5351A377300C}" type="presParOf" srcId="{490E4171-1A16-4FCF-B919-75E25B2F87BD}" destId="{B01C6C47-7C38-4777-A90B-9F61A2889670}" srcOrd="5" destOrd="0" presId="urn:microsoft.com/office/officeart/2005/8/layout/cycle7"/>
    <dgm:cxn modelId="{7E0FFCC9-574C-4B2C-8EB2-81E0F36DD5AA}" type="presParOf" srcId="{B01C6C47-7C38-4777-A90B-9F61A2889670}" destId="{FB660479-6D66-4217-8FF9-B1B76835289B}" srcOrd="0" destOrd="0" presId="urn:microsoft.com/office/officeart/2005/8/layout/cycle7"/>
    <dgm:cxn modelId="{C01CE134-0FFF-41CB-8053-61BD091461B1}" type="presParOf" srcId="{490E4171-1A16-4FCF-B919-75E25B2F87BD}" destId="{C001F6DF-C296-4F30-9B3F-3CB4AF6A8EE9}" srcOrd="6" destOrd="0" presId="urn:microsoft.com/office/officeart/2005/8/layout/cycle7"/>
    <dgm:cxn modelId="{21A8C806-E87B-4CEB-8925-013370E02836}" type="presParOf" srcId="{490E4171-1A16-4FCF-B919-75E25B2F87BD}" destId="{DC44DC96-E886-452E-ADA6-419B71DE4991}" srcOrd="7" destOrd="0" presId="urn:microsoft.com/office/officeart/2005/8/layout/cycle7"/>
    <dgm:cxn modelId="{C14AEA90-B90A-4164-8478-C269857EEFEA}" type="presParOf" srcId="{DC44DC96-E886-452E-ADA6-419B71DE4991}" destId="{A48D2E4B-BF46-4213-98DD-1B0C9CEF8F7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74398A-D889-4F4A-A236-E90CE25DEF8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B40E6A3-DB11-4F69-BF71-14B810729D4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Tipos o errores procesos fonológicos de simplificación </a:t>
          </a:r>
          <a:endParaRPr lang="es-EC" sz="1800" dirty="0">
            <a:solidFill>
              <a:schemeClr val="tx1"/>
            </a:solidFill>
          </a:endParaRPr>
        </a:p>
      </dgm:t>
    </dgm:pt>
    <dgm:pt modelId="{697F9941-DE79-41C3-9409-ED7EF806F76C}" type="parTrans" cxnId="{C20C0867-829D-4483-B47D-6A3C267676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95E307-57E5-4758-BF10-22A6708D4701}" type="sibTrans" cxnId="{C20C0867-829D-4483-B47D-6A3C267676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76128B-F290-4E54-8140-DCE67EBC3405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Sustitución </a:t>
          </a:r>
          <a:endParaRPr lang="es-EC" dirty="0">
            <a:solidFill>
              <a:schemeClr val="tx1"/>
            </a:solidFill>
          </a:endParaRPr>
        </a:p>
      </dgm:t>
    </dgm:pt>
    <dgm:pt modelId="{74A2EA1D-BBAE-43AA-91CC-D74407391402}" type="parTrans" cxnId="{5EDA70C9-D0F1-4C5F-8A50-EAF83DED5942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4CB3B2-ECE1-455A-B275-C70A3307BBF1}" type="sibTrans" cxnId="{5EDA70C9-D0F1-4C5F-8A50-EAF83DED59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353D442-5226-4928-84EE-5129EEB1CD28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Anteriorización </a:t>
          </a:r>
          <a:endParaRPr lang="es-EC" dirty="0">
            <a:solidFill>
              <a:schemeClr val="tx1"/>
            </a:solidFill>
          </a:endParaRPr>
        </a:p>
      </dgm:t>
    </dgm:pt>
    <dgm:pt modelId="{67C80148-7C0F-4DED-A9A5-B76FA109C145}" type="parTrans" cxnId="{4C7F1A87-FA7E-4494-A50A-F51C46C5D044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8879FF-F1D6-4BB9-AE03-480DF3952904}" type="sibTrans" cxnId="{4C7F1A87-FA7E-4494-A50A-F51C46C5D0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01EC99-E75D-4DD1-8D5D-8B5B8822CBB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Asimilación </a:t>
          </a:r>
          <a:endParaRPr lang="es-EC" dirty="0">
            <a:solidFill>
              <a:schemeClr val="tx1"/>
            </a:solidFill>
          </a:endParaRPr>
        </a:p>
      </dgm:t>
    </dgm:pt>
    <dgm:pt modelId="{FB32A0E3-AF41-4128-9638-D45FFF53AEA8}" type="parTrans" cxnId="{1FF1C036-B1A6-4FB4-A781-0BE0AB3A2FB4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C6DC3E-4F0B-42CB-AAF7-DFAAE6832958}" type="sibTrans" cxnId="{1FF1C036-B1A6-4FB4-A781-0BE0AB3A2FB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156857-ED38-4FBF-BE79-3FC4B376E9B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Posteriorización </a:t>
          </a:r>
          <a:endParaRPr lang="es-EC" dirty="0">
            <a:solidFill>
              <a:schemeClr val="tx1"/>
            </a:solidFill>
          </a:endParaRPr>
        </a:p>
      </dgm:t>
    </dgm:pt>
    <dgm:pt modelId="{0B3598F9-3156-4F8A-B0CE-A51FE1922DDA}" type="parTrans" cxnId="{0C92A4CA-4444-42E0-9CCD-D8AB9933A472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0D3C3A-75B8-4096-816E-89771E9C49BE}" type="sibTrans" cxnId="{0C92A4CA-4444-42E0-9CCD-D8AB9933A4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8C1659-E805-4DE5-9233-F56B722ACD0B}">
      <dgm:prSet/>
      <dgm:spPr>
        <a:solidFill>
          <a:srgbClr val="CC66FF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Omisión </a:t>
          </a:r>
          <a:endParaRPr lang="es-EC" dirty="0">
            <a:solidFill>
              <a:schemeClr val="tx1"/>
            </a:solidFill>
          </a:endParaRPr>
        </a:p>
      </dgm:t>
    </dgm:pt>
    <dgm:pt modelId="{2FAA5DAE-1631-4848-A477-C49A064C9302}" type="parTrans" cxnId="{2B373022-2184-48DD-9FB3-C0D65ABB049E}">
      <dgm:prSet/>
      <dgm:spPr>
        <a:ln>
          <a:solidFill>
            <a:srgbClr val="CC66FF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496053-0A5B-4DE6-A1DC-2E33F147F6BD}" type="sibTrans" cxnId="{2B373022-2184-48DD-9FB3-C0D65ABB04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3DDB4E9-9DBB-4A02-8CB7-764295FA3C93}">
      <dgm:prSet/>
      <dgm:spPr>
        <a:solidFill>
          <a:srgbClr val="FF66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Inserción </a:t>
          </a:r>
          <a:endParaRPr lang="es-EC" dirty="0">
            <a:solidFill>
              <a:schemeClr val="tx1"/>
            </a:solidFill>
          </a:endParaRPr>
        </a:p>
      </dgm:t>
    </dgm:pt>
    <dgm:pt modelId="{11C2253A-3CAA-40B3-A85B-D8FF28B5B05B}" type="parTrans" cxnId="{FD0F0570-EF09-415F-A811-D9F915FC36BC}">
      <dgm:prSet/>
      <dgm:spPr>
        <a:ln>
          <a:solidFill>
            <a:srgbClr val="FF6600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D794E2-6824-41FB-AA97-634678088365}" type="sibTrans" cxnId="{FD0F0570-EF09-415F-A811-D9F915FC36B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40B757-D578-42EE-A5C3-1E828FAFDF8D}">
      <dgm:prSet/>
      <dgm:spPr>
        <a:solidFill>
          <a:srgbClr val="CCCC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Distorsión </a:t>
          </a:r>
          <a:endParaRPr lang="es-EC" dirty="0">
            <a:solidFill>
              <a:schemeClr val="tx1"/>
            </a:solidFill>
          </a:endParaRPr>
        </a:p>
      </dgm:t>
    </dgm:pt>
    <dgm:pt modelId="{269917EC-DC58-4CA1-B9D9-2965629F18A2}" type="parTrans" cxnId="{E0B84657-AAA7-48E0-82AA-71DF9C5DBC59}">
      <dgm:prSet/>
      <dgm:spPr>
        <a:ln>
          <a:solidFill>
            <a:srgbClr val="CCCC00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77C2BD-5C70-4AD6-A664-DF3C6E64F587}" type="sibTrans" cxnId="{E0B84657-AAA7-48E0-82AA-71DF9C5DBC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89F3FD-FB06-4EA4-903C-68B0B8265C5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</a:t>
          </a:r>
          <a:r>
            <a:rPr lang="es-EC" sz="1600" dirty="0" err="1" smtClean="0">
              <a:solidFill>
                <a:schemeClr val="tx1"/>
              </a:solidFill>
            </a:rPr>
            <a:t>jidafa</a:t>
          </a:r>
          <a:r>
            <a:rPr lang="es-EC" sz="1600" dirty="0" smtClean="0">
              <a:solidFill>
                <a:schemeClr val="tx1"/>
              </a:solidFill>
            </a:rPr>
            <a:t>” </a:t>
          </a:r>
          <a:endParaRPr lang="es-EC" sz="1600" dirty="0">
            <a:solidFill>
              <a:schemeClr val="tx1"/>
            </a:solidFill>
          </a:endParaRPr>
        </a:p>
      </dgm:t>
    </dgm:pt>
    <dgm:pt modelId="{C63F1D47-C0DA-4599-86CC-7788BEBFE7CE}" type="parTrans" cxnId="{289CF7EC-4694-4263-9C18-67A15B2A8C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06D170-3F82-4DB4-A97F-414211BA2A9D}" type="sibTrans" cxnId="{289CF7EC-4694-4263-9C18-67A15B2A8C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44AE68-B6E9-47D5-BD00-C022C290237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</a:t>
          </a:r>
          <a:r>
            <a:rPr lang="es-EC" dirty="0" err="1" smtClean="0">
              <a:solidFill>
                <a:schemeClr val="tx1"/>
              </a:solidFill>
            </a:rPr>
            <a:t>neche</a:t>
          </a:r>
          <a:r>
            <a:rPr lang="es-EC" dirty="0" smtClean="0">
              <a:solidFill>
                <a:schemeClr val="tx1"/>
              </a:solidFill>
            </a:rPr>
            <a:t>”</a:t>
          </a:r>
          <a:endParaRPr lang="es-EC" dirty="0">
            <a:solidFill>
              <a:schemeClr val="tx1"/>
            </a:solidFill>
          </a:endParaRPr>
        </a:p>
      </dgm:t>
    </dgm:pt>
    <dgm:pt modelId="{DCF87ACB-F63F-48F2-9328-D6B69B4DF6F5}" type="parTrans" cxnId="{8F1A5E65-40BE-4972-BA40-0111252BBE67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2340C7-0209-49C8-9D59-4C912D35DB67}" type="sibTrans" cxnId="{8F1A5E65-40BE-4972-BA40-0111252BBE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428ED6-84B6-45C1-90B6-68D44A90F43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</a:t>
          </a:r>
          <a:r>
            <a:rPr lang="es-EC" dirty="0" err="1" smtClean="0">
              <a:solidFill>
                <a:schemeClr val="tx1"/>
              </a:solidFill>
            </a:rPr>
            <a:t>peda</a:t>
          </a:r>
          <a:r>
            <a:rPr lang="es-EC" dirty="0" smtClean="0">
              <a:solidFill>
                <a:schemeClr val="tx1"/>
              </a:solidFill>
            </a:rPr>
            <a:t>”</a:t>
          </a:r>
          <a:endParaRPr lang="es-EC" dirty="0">
            <a:solidFill>
              <a:schemeClr val="tx1"/>
            </a:solidFill>
          </a:endParaRPr>
        </a:p>
      </dgm:t>
    </dgm:pt>
    <dgm:pt modelId="{8E055509-62F2-494B-A63D-97C8CF65B075}" type="parTrans" cxnId="{18ED90D7-87CA-4762-A4BE-81703CB5B209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0CAA96-E989-4FFD-8433-4D6B7458FCA9}" type="sibTrans" cxnId="{18ED90D7-87CA-4762-A4BE-81703CB5B20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A61ED46-88E7-4AEE-8923-E2D7923C314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</a:t>
          </a:r>
          <a:r>
            <a:rPr lang="es-EC" dirty="0" err="1" smtClean="0">
              <a:solidFill>
                <a:schemeClr val="tx1"/>
              </a:solidFill>
            </a:rPr>
            <a:t>tamién</a:t>
          </a:r>
          <a:r>
            <a:rPr lang="es-EC" dirty="0" smtClean="0">
              <a:solidFill>
                <a:schemeClr val="tx1"/>
              </a:solidFill>
            </a:rPr>
            <a:t>”</a:t>
          </a:r>
        </a:p>
      </dgm:t>
    </dgm:pt>
    <dgm:pt modelId="{9728C703-1901-418F-894E-608D2189410A}" type="parTrans" cxnId="{AA684F0C-D613-4958-B45D-D902CFDF0A4D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AAD57D-D9F6-4FA0-9287-C6BEEF277862}" type="sibTrans" cxnId="{AA684F0C-D613-4958-B45D-D902CFDF0A4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53EF5D-7763-40A9-A34A-815F74204F27}">
      <dgm:prSet/>
      <dgm:spPr>
        <a:solidFill>
          <a:srgbClr val="CC66FF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</a:t>
          </a:r>
          <a:r>
            <a:rPr lang="es-EC" dirty="0" err="1" smtClean="0">
              <a:solidFill>
                <a:schemeClr val="tx1"/>
              </a:solidFill>
            </a:rPr>
            <a:t>melo</a:t>
          </a:r>
          <a:r>
            <a:rPr lang="es-EC" dirty="0" smtClean="0">
              <a:solidFill>
                <a:schemeClr val="tx1"/>
              </a:solidFill>
            </a:rPr>
            <a:t>”</a:t>
          </a:r>
          <a:endParaRPr lang="es-EC" dirty="0">
            <a:solidFill>
              <a:schemeClr val="tx1"/>
            </a:solidFill>
          </a:endParaRPr>
        </a:p>
      </dgm:t>
    </dgm:pt>
    <dgm:pt modelId="{2574185D-1CF5-4A0D-BC42-820117EAD29A}" type="parTrans" cxnId="{8D4D9B22-BF9C-4CF9-B239-018AEC253747}">
      <dgm:prSet/>
      <dgm:spPr>
        <a:ln>
          <a:solidFill>
            <a:srgbClr val="CC66FF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52CFB6-0BFF-418E-B985-2D4B6692F162}" type="sibTrans" cxnId="{8D4D9B22-BF9C-4CF9-B239-018AEC2537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1E1DD8-5743-4D88-BAD4-250E6E00F0EE}">
      <dgm:prSet/>
      <dgm:spPr>
        <a:solidFill>
          <a:srgbClr val="FF66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</a:t>
          </a:r>
          <a:r>
            <a:rPr lang="es-EC" dirty="0" err="1" smtClean="0">
              <a:solidFill>
                <a:schemeClr val="tx1"/>
              </a:solidFill>
            </a:rPr>
            <a:t>querema</a:t>
          </a:r>
          <a:r>
            <a:rPr lang="es-EC" dirty="0" smtClean="0">
              <a:solidFill>
                <a:schemeClr val="tx1"/>
              </a:solidFill>
            </a:rPr>
            <a:t>”</a:t>
          </a:r>
          <a:endParaRPr lang="es-EC" dirty="0">
            <a:solidFill>
              <a:schemeClr val="tx1"/>
            </a:solidFill>
          </a:endParaRPr>
        </a:p>
      </dgm:t>
    </dgm:pt>
    <dgm:pt modelId="{C7F32791-12ED-4A52-9405-240A24CE5E4B}" type="parTrans" cxnId="{F6A6EFC1-7E6D-4DDA-B394-F7A5B2EDAC42}">
      <dgm:prSet/>
      <dgm:spPr>
        <a:ln>
          <a:solidFill>
            <a:srgbClr val="FF6600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295ECC-F7DD-4207-B0B7-9B5B36A8DC53}" type="sibTrans" cxnId="{F6A6EFC1-7E6D-4DDA-B394-F7A5B2EDAC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74969A-B967-4926-86A4-E2280065F34A}">
      <dgm:prSet/>
      <dgm:spPr>
        <a:solidFill>
          <a:srgbClr val="CCCC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“cardo”</a:t>
          </a:r>
          <a:endParaRPr lang="es-EC" dirty="0">
            <a:solidFill>
              <a:schemeClr val="tx1"/>
            </a:solidFill>
          </a:endParaRPr>
        </a:p>
      </dgm:t>
    </dgm:pt>
    <dgm:pt modelId="{036F7DDD-C1E0-467B-BF29-98721022BD01}" type="parTrans" cxnId="{7AD94FD2-BEC7-4B2B-BB3B-9B798D623DF0}">
      <dgm:prSet/>
      <dgm:spPr>
        <a:ln>
          <a:solidFill>
            <a:srgbClr val="CCCC00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A2BB69-B9DD-4C4B-82B0-A7A9C5B0D955}" type="sibTrans" cxnId="{7AD94FD2-BEC7-4B2B-BB3B-9B798D623D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83A0A3-3679-493A-97E7-197AC5D4FA50}" type="pres">
      <dgm:prSet presAssocID="{E774398A-D889-4F4A-A236-E90CE25DEF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8F44EE-BB5E-4EF6-9B5E-4805BF3F85C4}" type="pres">
      <dgm:prSet presAssocID="{EB40E6A3-DB11-4F69-BF71-14B810729D4A}" presName="root1" presStyleCnt="0"/>
      <dgm:spPr/>
    </dgm:pt>
    <dgm:pt modelId="{31169467-4782-409D-98B0-9049607B2B75}" type="pres">
      <dgm:prSet presAssocID="{EB40E6A3-DB11-4F69-BF71-14B810729D4A}" presName="LevelOneTextNode" presStyleLbl="node0" presStyleIdx="0" presStyleCnt="2" custLinFactX="-34082" custLinFactNeighborX="-100000" custLinFactNeighborY="-630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8E4426-5377-48FB-9B79-7BFCA5CDE914}" type="pres">
      <dgm:prSet presAssocID="{EB40E6A3-DB11-4F69-BF71-14B810729D4A}" presName="level2hierChild" presStyleCnt="0"/>
      <dgm:spPr/>
    </dgm:pt>
    <dgm:pt modelId="{14CA2FCA-2170-46B0-B80E-F063D75CEED1}" type="pres">
      <dgm:prSet presAssocID="{74A2EA1D-BBAE-43AA-91CC-D74407391402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CE10606B-16F7-43D1-81EB-7EF7C1B05269}" type="pres">
      <dgm:prSet presAssocID="{74A2EA1D-BBAE-43AA-91CC-D74407391402}" presName="connTx" presStyleLbl="parChTrans1D2" presStyleIdx="0" presStyleCnt="5"/>
      <dgm:spPr/>
      <dgm:t>
        <a:bodyPr/>
        <a:lstStyle/>
        <a:p>
          <a:endParaRPr lang="es-EC"/>
        </a:p>
      </dgm:t>
    </dgm:pt>
    <dgm:pt modelId="{A419FBD6-5117-4A3B-B352-894A59D02AA7}" type="pres">
      <dgm:prSet presAssocID="{5876128B-F290-4E54-8140-DCE67EBC3405}" presName="root2" presStyleCnt="0"/>
      <dgm:spPr/>
    </dgm:pt>
    <dgm:pt modelId="{E6B6396A-270C-4821-8622-3AA60FC44488}" type="pres">
      <dgm:prSet presAssocID="{5876128B-F290-4E54-8140-DCE67EBC3405}" presName="LevelTwoTextNode" presStyleLbl="node2" presStyleIdx="0" presStyleCnt="5" custScaleX="95509" custScaleY="779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D8FB78-63CF-4274-96EE-0F48A483959D}" type="pres">
      <dgm:prSet presAssocID="{5876128B-F290-4E54-8140-DCE67EBC3405}" presName="level3hierChild" presStyleCnt="0"/>
      <dgm:spPr/>
    </dgm:pt>
    <dgm:pt modelId="{BE25A3B1-7260-4965-853C-B92F996C270D}" type="pres">
      <dgm:prSet presAssocID="{67C80148-7C0F-4DED-A9A5-B76FA109C145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6A9A1A6C-6CAF-49B1-A0F0-D5842713AE01}" type="pres">
      <dgm:prSet presAssocID="{67C80148-7C0F-4DED-A9A5-B76FA109C145}" presName="connTx" presStyleLbl="parChTrans1D3" presStyleIdx="0" presStyleCnt="6"/>
      <dgm:spPr/>
      <dgm:t>
        <a:bodyPr/>
        <a:lstStyle/>
        <a:p>
          <a:endParaRPr lang="es-EC"/>
        </a:p>
      </dgm:t>
    </dgm:pt>
    <dgm:pt modelId="{FDA83563-4B62-4BF2-908E-485DDF394E21}" type="pres">
      <dgm:prSet presAssocID="{E353D442-5226-4928-84EE-5129EEB1CD28}" presName="root2" presStyleCnt="0"/>
      <dgm:spPr/>
    </dgm:pt>
    <dgm:pt modelId="{B3226F3F-1517-4A1D-83D4-9ACD5D6D2B00}" type="pres">
      <dgm:prSet presAssocID="{E353D442-5226-4928-84EE-5129EEB1CD2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81293D-2AAF-43DA-BF70-830DABFE372C}" type="pres">
      <dgm:prSet presAssocID="{E353D442-5226-4928-84EE-5129EEB1CD28}" presName="level3hierChild" presStyleCnt="0"/>
      <dgm:spPr/>
    </dgm:pt>
    <dgm:pt modelId="{7663F56C-6358-4D07-9072-9A0D94736BA6}" type="pres">
      <dgm:prSet presAssocID="{DCF87ACB-F63F-48F2-9328-D6B69B4DF6F5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D87A735C-6DFF-4CB3-B55C-8F365CB30919}" type="pres">
      <dgm:prSet presAssocID="{DCF87ACB-F63F-48F2-9328-D6B69B4DF6F5}" presName="connTx" presStyleLbl="parChTrans1D4" presStyleIdx="0" presStyleCnt="2"/>
      <dgm:spPr/>
      <dgm:t>
        <a:bodyPr/>
        <a:lstStyle/>
        <a:p>
          <a:endParaRPr lang="es-EC"/>
        </a:p>
      </dgm:t>
    </dgm:pt>
    <dgm:pt modelId="{43E06441-EECA-4930-BBCC-D3D4905DA008}" type="pres">
      <dgm:prSet presAssocID="{2244AE68-B6E9-47D5-BD00-C022C2902371}" presName="root2" presStyleCnt="0"/>
      <dgm:spPr/>
    </dgm:pt>
    <dgm:pt modelId="{851569B8-11F3-4DBD-887F-164FABEBC62A}" type="pres">
      <dgm:prSet presAssocID="{2244AE68-B6E9-47D5-BD00-C022C2902371}" presName="LevelTwoTextNode" presStyleLbl="node4" presStyleIdx="0" presStyleCnt="2" custScaleX="48075" custScaleY="501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6C8DDD-E239-43D6-85F5-E320244EC264}" type="pres">
      <dgm:prSet presAssocID="{2244AE68-B6E9-47D5-BD00-C022C2902371}" presName="level3hierChild" presStyleCnt="0"/>
      <dgm:spPr/>
    </dgm:pt>
    <dgm:pt modelId="{AA4BF537-C69D-4677-A386-3065FE730803}" type="pres">
      <dgm:prSet presAssocID="{0B3598F9-3156-4F8A-B0CE-A51FE1922DDA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AEE3632E-791A-42ED-ACC7-77CABDD6629A}" type="pres">
      <dgm:prSet presAssocID="{0B3598F9-3156-4F8A-B0CE-A51FE1922DDA}" presName="connTx" presStyleLbl="parChTrans1D3" presStyleIdx="1" presStyleCnt="6"/>
      <dgm:spPr/>
      <dgm:t>
        <a:bodyPr/>
        <a:lstStyle/>
        <a:p>
          <a:endParaRPr lang="es-EC"/>
        </a:p>
      </dgm:t>
    </dgm:pt>
    <dgm:pt modelId="{1639A495-700F-475F-BD5D-3737E0205ECF}" type="pres">
      <dgm:prSet presAssocID="{C9156857-ED38-4FBF-BE79-3FC4B376E9BC}" presName="root2" presStyleCnt="0"/>
      <dgm:spPr/>
    </dgm:pt>
    <dgm:pt modelId="{AD2F93BA-F8D5-4848-874F-0EF707330259}" type="pres">
      <dgm:prSet presAssocID="{C9156857-ED38-4FBF-BE79-3FC4B376E9BC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2EBC0F-8634-4A80-A0DE-37F20755AA53}" type="pres">
      <dgm:prSet presAssocID="{C9156857-ED38-4FBF-BE79-3FC4B376E9BC}" presName="level3hierChild" presStyleCnt="0"/>
      <dgm:spPr/>
    </dgm:pt>
    <dgm:pt modelId="{9BD70B00-3E6C-4070-BEC7-1A0596C15289}" type="pres">
      <dgm:prSet presAssocID="{8E055509-62F2-494B-A63D-97C8CF65B075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B92A308B-D145-41F6-BA54-A69AF43C9F45}" type="pres">
      <dgm:prSet presAssocID="{8E055509-62F2-494B-A63D-97C8CF65B075}" presName="connTx" presStyleLbl="parChTrans1D4" presStyleIdx="1" presStyleCnt="2"/>
      <dgm:spPr/>
      <dgm:t>
        <a:bodyPr/>
        <a:lstStyle/>
        <a:p>
          <a:endParaRPr lang="es-EC"/>
        </a:p>
      </dgm:t>
    </dgm:pt>
    <dgm:pt modelId="{A087487C-EBE6-4DAC-BF80-99B2F8037AFA}" type="pres">
      <dgm:prSet presAssocID="{A8428ED6-84B6-45C1-90B6-68D44A90F432}" presName="root2" presStyleCnt="0"/>
      <dgm:spPr/>
    </dgm:pt>
    <dgm:pt modelId="{4315B53A-187E-4D7F-866F-9A7C821B952C}" type="pres">
      <dgm:prSet presAssocID="{A8428ED6-84B6-45C1-90B6-68D44A90F432}" presName="LevelTwoTextNode" presStyleLbl="node4" presStyleIdx="1" presStyleCnt="2" custScaleX="51514" custScaleY="590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8EC4C0-7A7E-4F37-8E47-F18D1B0E836E}" type="pres">
      <dgm:prSet presAssocID="{A8428ED6-84B6-45C1-90B6-68D44A90F432}" presName="level3hierChild" presStyleCnt="0"/>
      <dgm:spPr/>
    </dgm:pt>
    <dgm:pt modelId="{2535DE6B-D0F2-4246-8FDD-2F0E130088B8}" type="pres">
      <dgm:prSet presAssocID="{FB32A0E3-AF41-4128-9638-D45FFF53AEA8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B8AC2F17-AA52-4BDE-B598-5C862563D481}" type="pres">
      <dgm:prSet presAssocID="{FB32A0E3-AF41-4128-9638-D45FFF53AEA8}" presName="connTx" presStyleLbl="parChTrans1D2" presStyleIdx="1" presStyleCnt="5"/>
      <dgm:spPr/>
      <dgm:t>
        <a:bodyPr/>
        <a:lstStyle/>
        <a:p>
          <a:endParaRPr lang="es-EC"/>
        </a:p>
      </dgm:t>
    </dgm:pt>
    <dgm:pt modelId="{5879C761-6145-4FA6-B607-46A5ECEC6870}" type="pres">
      <dgm:prSet presAssocID="{5701EC99-E75D-4DD1-8D5D-8B5B8822CBB1}" presName="root2" presStyleCnt="0"/>
      <dgm:spPr/>
    </dgm:pt>
    <dgm:pt modelId="{147212F7-A867-4F68-B920-BEADFFD6EECA}" type="pres">
      <dgm:prSet presAssocID="{5701EC99-E75D-4DD1-8D5D-8B5B8822CBB1}" presName="LevelTwoTextNode" presStyleLbl="node2" presStyleIdx="1" presStyleCnt="5" custLinFactNeighborX="-2443" custLinFactNeighborY="75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C24FAA-587B-473A-9A29-7B44C10A6A47}" type="pres">
      <dgm:prSet presAssocID="{5701EC99-E75D-4DD1-8D5D-8B5B8822CBB1}" presName="level3hierChild" presStyleCnt="0"/>
      <dgm:spPr/>
    </dgm:pt>
    <dgm:pt modelId="{19F73BCC-AED8-4717-B72D-355D3BEA7E6E}" type="pres">
      <dgm:prSet presAssocID="{9728C703-1901-418F-894E-608D2189410A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4D1A27F7-CBC9-402A-AD48-AC23C1DCD05A}" type="pres">
      <dgm:prSet presAssocID="{9728C703-1901-418F-894E-608D2189410A}" presName="connTx" presStyleLbl="parChTrans1D3" presStyleIdx="2" presStyleCnt="6"/>
      <dgm:spPr/>
      <dgm:t>
        <a:bodyPr/>
        <a:lstStyle/>
        <a:p>
          <a:endParaRPr lang="es-EC"/>
        </a:p>
      </dgm:t>
    </dgm:pt>
    <dgm:pt modelId="{292096EC-DCD3-48D1-889C-0CB36C194991}" type="pres">
      <dgm:prSet presAssocID="{FA61ED46-88E7-4AEE-8923-E2D7923C314C}" presName="root2" presStyleCnt="0"/>
      <dgm:spPr/>
    </dgm:pt>
    <dgm:pt modelId="{2329C1A4-CACB-45EE-B01D-4596E284CFED}" type="pres">
      <dgm:prSet presAssocID="{FA61ED46-88E7-4AEE-8923-E2D7923C314C}" presName="LevelTwoTextNode" presStyleLbl="node3" presStyleIdx="2" presStyleCnt="6" custScaleX="99830" custScaleY="42116" custLinFactNeighborX="-6608" custLinFactNeighborY="110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323961-E423-44A2-B172-254AC9E4972C}" type="pres">
      <dgm:prSet presAssocID="{FA61ED46-88E7-4AEE-8923-E2D7923C314C}" presName="level3hierChild" presStyleCnt="0"/>
      <dgm:spPr/>
    </dgm:pt>
    <dgm:pt modelId="{9539ADA4-EC7B-435E-851A-84216D093D1A}" type="pres">
      <dgm:prSet presAssocID="{2FAA5DAE-1631-4848-A477-C49A064C9302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B26872F4-3BD2-454B-A6A4-F8CA63B8F78C}" type="pres">
      <dgm:prSet presAssocID="{2FAA5DAE-1631-4848-A477-C49A064C9302}" presName="connTx" presStyleLbl="parChTrans1D2" presStyleIdx="2" presStyleCnt="5"/>
      <dgm:spPr/>
      <dgm:t>
        <a:bodyPr/>
        <a:lstStyle/>
        <a:p>
          <a:endParaRPr lang="es-EC"/>
        </a:p>
      </dgm:t>
    </dgm:pt>
    <dgm:pt modelId="{3C2A83FC-8A9A-4A52-8106-9B5286E74882}" type="pres">
      <dgm:prSet presAssocID="{4E8C1659-E805-4DE5-9233-F56B722ACD0B}" presName="root2" presStyleCnt="0"/>
      <dgm:spPr/>
    </dgm:pt>
    <dgm:pt modelId="{04D1007E-3687-4CA2-A300-7126227A44E4}" type="pres">
      <dgm:prSet presAssocID="{4E8C1659-E805-4DE5-9233-F56B722ACD0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A76D23-647D-45E3-BFA4-3FD5AB4000E5}" type="pres">
      <dgm:prSet presAssocID="{4E8C1659-E805-4DE5-9233-F56B722ACD0B}" presName="level3hierChild" presStyleCnt="0"/>
      <dgm:spPr/>
    </dgm:pt>
    <dgm:pt modelId="{0876D2A2-0BD3-47A1-82BD-9E1057E1DDC2}" type="pres">
      <dgm:prSet presAssocID="{2574185D-1CF5-4A0D-BC42-820117EAD29A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92815B0E-28C4-4561-8CF7-9F5D163B536B}" type="pres">
      <dgm:prSet presAssocID="{2574185D-1CF5-4A0D-BC42-820117EAD29A}" presName="connTx" presStyleLbl="parChTrans1D3" presStyleIdx="3" presStyleCnt="6"/>
      <dgm:spPr/>
      <dgm:t>
        <a:bodyPr/>
        <a:lstStyle/>
        <a:p>
          <a:endParaRPr lang="es-EC"/>
        </a:p>
      </dgm:t>
    </dgm:pt>
    <dgm:pt modelId="{88560BE3-29EC-42EC-BCE8-17005137C657}" type="pres">
      <dgm:prSet presAssocID="{5B53EF5D-7763-40A9-A34A-815F74204F27}" presName="root2" presStyleCnt="0"/>
      <dgm:spPr/>
    </dgm:pt>
    <dgm:pt modelId="{D43C221E-B03B-4257-B287-19F79AF6D721}" type="pres">
      <dgm:prSet presAssocID="{5B53EF5D-7763-40A9-A34A-815F74204F27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6A358C-1EDE-4788-A058-2224F3970567}" type="pres">
      <dgm:prSet presAssocID="{5B53EF5D-7763-40A9-A34A-815F74204F27}" presName="level3hierChild" presStyleCnt="0"/>
      <dgm:spPr/>
    </dgm:pt>
    <dgm:pt modelId="{2F17E3CF-C084-4871-9083-024C615082AD}" type="pres">
      <dgm:prSet presAssocID="{11C2253A-3CAA-40B3-A85B-D8FF28B5B05B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599377C0-0BCE-4BD6-BAD3-FF211EC667E4}" type="pres">
      <dgm:prSet presAssocID="{11C2253A-3CAA-40B3-A85B-D8FF28B5B05B}" presName="connTx" presStyleLbl="parChTrans1D2" presStyleIdx="3" presStyleCnt="5"/>
      <dgm:spPr/>
      <dgm:t>
        <a:bodyPr/>
        <a:lstStyle/>
        <a:p>
          <a:endParaRPr lang="es-EC"/>
        </a:p>
      </dgm:t>
    </dgm:pt>
    <dgm:pt modelId="{57D8FFF0-A194-40C2-9A76-7812324E52B1}" type="pres">
      <dgm:prSet presAssocID="{E3DDB4E9-9DBB-4A02-8CB7-764295FA3C93}" presName="root2" presStyleCnt="0"/>
      <dgm:spPr/>
    </dgm:pt>
    <dgm:pt modelId="{A4E83B01-A985-4EA5-9291-0498DBE8996F}" type="pres">
      <dgm:prSet presAssocID="{E3DDB4E9-9DBB-4A02-8CB7-764295FA3C9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E79E1E-501A-4354-B998-3FF9E8B37134}" type="pres">
      <dgm:prSet presAssocID="{E3DDB4E9-9DBB-4A02-8CB7-764295FA3C93}" presName="level3hierChild" presStyleCnt="0"/>
      <dgm:spPr/>
    </dgm:pt>
    <dgm:pt modelId="{AC72097D-19BB-4901-80CB-92D808E03992}" type="pres">
      <dgm:prSet presAssocID="{C7F32791-12ED-4A52-9405-240A24CE5E4B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6142C94D-FDE5-4E13-BC77-8866FCFC00AF}" type="pres">
      <dgm:prSet presAssocID="{C7F32791-12ED-4A52-9405-240A24CE5E4B}" presName="connTx" presStyleLbl="parChTrans1D3" presStyleIdx="4" presStyleCnt="6"/>
      <dgm:spPr/>
      <dgm:t>
        <a:bodyPr/>
        <a:lstStyle/>
        <a:p>
          <a:endParaRPr lang="es-EC"/>
        </a:p>
      </dgm:t>
    </dgm:pt>
    <dgm:pt modelId="{FA141E1C-5E8A-4C90-AD53-6A085296E892}" type="pres">
      <dgm:prSet presAssocID="{231E1DD8-5743-4D88-BAD4-250E6E00F0EE}" presName="root2" presStyleCnt="0"/>
      <dgm:spPr/>
    </dgm:pt>
    <dgm:pt modelId="{48FA1350-22F3-4E9C-AD37-A741C5C8706E}" type="pres">
      <dgm:prSet presAssocID="{231E1DD8-5743-4D88-BAD4-250E6E00F0E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4E8B85-2B4B-4B70-AA08-9BC835E3CE3B}" type="pres">
      <dgm:prSet presAssocID="{231E1DD8-5743-4D88-BAD4-250E6E00F0EE}" presName="level3hierChild" presStyleCnt="0"/>
      <dgm:spPr/>
    </dgm:pt>
    <dgm:pt modelId="{52D08BC4-F434-4F8E-A955-15941CAE48F4}" type="pres">
      <dgm:prSet presAssocID="{269917EC-DC58-4CA1-B9D9-2965629F18A2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E25693C5-AE47-4027-9F02-BB6EAEB3AD90}" type="pres">
      <dgm:prSet presAssocID="{269917EC-DC58-4CA1-B9D9-2965629F18A2}" presName="connTx" presStyleLbl="parChTrans1D2" presStyleIdx="4" presStyleCnt="5"/>
      <dgm:spPr/>
      <dgm:t>
        <a:bodyPr/>
        <a:lstStyle/>
        <a:p>
          <a:endParaRPr lang="es-EC"/>
        </a:p>
      </dgm:t>
    </dgm:pt>
    <dgm:pt modelId="{83BDE3A4-F905-49A3-B580-FB3074C1F037}" type="pres">
      <dgm:prSet presAssocID="{A140B757-D578-42EE-A5C3-1E828FAFDF8D}" presName="root2" presStyleCnt="0"/>
      <dgm:spPr/>
    </dgm:pt>
    <dgm:pt modelId="{B52FC02F-1F3D-4D1D-BB15-22355EC938B1}" type="pres">
      <dgm:prSet presAssocID="{A140B757-D578-42EE-A5C3-1E828FAFDF8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8DC04C-25DD-46F2-985A-732D3EA15051}" type="pres">
      <dgm:prSet presAssocID="{A140B757-D578-42EE-A5C3-1E828FAFDF8D}" presName="level3hierChild" presStyleCnt="0"/>
      <dgm:spPr/>
    </dgm:pt>
    <dgm:pt modelId="{54B34B9A-0177-4FFA-BEB3-6EC03C310678}" type="pres">
      <dgm:prSet presAssocID="{036F7DDD-C1E0-467B-BF29-98721022BD01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7500D147-9322-4625-8522-AB7B95A2A518}" type="pres">
      <dgm:prSet presAssocID="{036F7DDD-C1E0-467B-BF29-98721022BD01}" presName="connTx" presStyleLbl="parChTrans1D3" presStyleIdx="5" presStyleCnt="6"/>
      <dgm:spPr/>
      <dgm:t>
        <a:bodyPr/>
        <a:lstStyle/>
        <a:p>
          <a:endParaRPr lang="es-EC"/>
        </a:p>
      </dgm:t>
    </dgm:pt>
    <dgm:pt modelId="{65877339-770F-4F30-9377-EFFEC1C9D23C}" type="pres">
      <dgm:prSet presAssocID="{2374969A-B967-4926-86A4-E2280065F34A}" presName="root2" presStyleCnt="0"/>
      <dgm:spPr/>
    </dgm:pt>
    <dgm:pt modelId="{D584DE06-F20D-4D92-89E4-E486A7907A13}" type="pres">
      <dgm:prSet presAssocID="{2374969A-B967-4926-86A4-E2280065F34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9828CD-7B6E-49B6-B2C3-C61324DECF77}" type="pres">
      <dgm:prSet presAssocID="{2374969A-B967-4926-86A4-E2280065F34A}" presName="level3hierChild" presStyleCnt="0"/>
      <dgm:spPr/>
    </dgm:pt>
    <dgm:pt modelId="{BD80A775-A1AB-4A0C-9FC3-88B158872D8D}" type="pres">
      <dgm:prSet presAssocID="{5489F3FD-FB06-4EA4-903C-68B0B8265C5F}" presName="root1" presStyleCnt="0"/>
      <dgm:spPr/>
    </dgm:pt>
    <dgm:pt modelId="{82C17C09-F065-4BAD-BDBE-401B1F23E3E1}" type="pres">
      <dgm:prSet presAssocID="{5489F3FD-FB06-4EA4-903C-68B0B8265C5F}" presName="LevelOneTextNode" presStyleLbl="node0" presStyleIdx="1" presStyleCnt="2" custScaleX="54728" custScaleY="32263" custLinFactX="64674" custLinFactY="-100000" custLinFactNeighborX="100000" custLinFactNeighborY="-1695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857F42-5FBD-4F0D-8385-05520FB71D4A}" type="pres">
      <dgm:prSet presAssocID="{5489F3FD-FB06-4EA4-903C-68B0B8265C5F}" presName="level2hierChild" presStyleCnt="0"/>
      <dgm:spPr/>
    </dgm:pt>
  </dgm:ptLst>
  <dgm:cxnLst>
    <dgm:cxn modelId="{0C92A4CA-4444-42E0-9CCD-D8AB9933A472}" srcId="{5876128B-F290-4E54-8140-DCE67EBC3405}" destId="{C9156857-ED38-4FBF-BE79-3FC4B376E9BC}" srcOrd="1" destOrd="0" parTransId="{0B3598F9-3156-4F8A-B0CE-A51FE1922DDA}" sibTransId="{620D3C3A-75B8-4096-816E-89771E9C49BE}"/>
    <dgm:cxn modelId="{40A9BEF8-E641-4D42-91EB-F78D32EBE722}" type="presOf" srcId="{FB32A0E3-AF41-4128-9638-D45FFF53AEA8}" destId="{B8AC2F17-AA52-4BDE-B598-5C862563D481}" srcOrd="1" destOrd="0" presId="urn:microsoft.com/office/officeart/2005/8/layout/hierarchy2"/>
    <dgm:cxn modelId="{289CF7EC-4694-4263-9C18-67A15B2A8C6F}" srcId="{E774398A-D889-4F4A-A236-E90CE25DEF87}" destId="{5489F3FD-FB06-4EA4-903C-68B0B8265C5F}" srcOrd="1" destOrd="0" parTransId="{C63F1D47-C0DA-4599-86CC-7788BEBFE7CE}" sibTransId="{3E06D170-3F82-4DB4-A97F-414211BA2A9D}"/>
    <dgm:cxn modelId="{5394AF8E-2D3E-4765-9A4B-B6ECA5903803}" type="presOf" srcId="{74A2EA1D-BBAE-43AA-91CC-D74407391402}" destId="{14CA2FCA-2170-46B0-B80E-F063D75CEED1}" srcOrd="0" destOrd="0" presId="urn:microsoft.com/office/officeart/2005/8/layout/hierarchy2"/>
    <dgm:cxn modelId="{18ED90D7-87CA-4762-A4BE-81703CB5B209}" srcId="{C9156857-ED38-4FBF-BE79-3FC4B376E9BC}" destId="{A8428ED6-84B6-45C1-90B6-68D44A90F432}" srcOrd="0" destOrd="0" parTransId="{8E055509-62F2-494B-A63D-97C8CF65B075}" sibTransId="{9D0CAA96-E989-4FFD-8433-4D6B7458FCA9}"/>
    <dgm:cxn modelId="{2BA40144-9EE3-4A5A-8610-3FA7EEEB11DC}" type="presOf" srcId="{5B53EF5D-7763-40A9-A34A-815F74204F27}" destId="{D43C221E-B03B-4257-B287-19F79AF6D721}" srcOrd="0" destOrd="0" presId="urn:microsoft.com/office/officeart/2005/8/layout/hierarchy2"/>
    <dgm:cxn modelId="{8D4D9B22-BF9C-4CF9-B239-018AEC253747}" srcId="{4E8C1659-E805-4DE5-9233-F56B722ACD0B}" destId="{5B53EF5D-7763-40A9-A34A-815F74204F27}" srcOrd="0" destOrd="0" parTransId="{2574185D-1CF5-4A0D-BC42-820117EAD29A}" sibTransId="{8C52CFB6-0BFF-418E-B985-2D4B6692F162}"/>
    <dgm:cxn modelId="{2B373022-2184-48DD-9FB3-C0D65ABB049E}" srcId="{EB40E6A3-DB11-4F69-BF71-14B810729D4A}" destId="{4E8C1659-E805-4DE5-9233-F56B722ACD0B}" srcOrd="2" destOrd="0" parTransId="{2FAA5DAE-1631-4848-A477-C49A064C9302}" sibTransId="{42496053-0A5B-4DE6-A1DC-2E33F147F6BD}"/>
    <dgm:cxn modelId="{1FF1C036-B1A6-4FB4-A781-0BE0AB3A2FB4}" srcId="{EB40E6A3-DB11-4F69-BF71-14B810729D4A}" destId="{5701EC99-E75D-4DD1-8D5D-8B5B8822CBB1}" srcOrd="1" destOrd="0" parTransId="{FB32A0E3-AF41-4128-9638-D45FFF53AEA8}" sibTransId="{B6C6DC3E-4F0B-42CB-AAF7-DFAAE6832958}"/>
    <dgm:cxn modelId="{A5F4397E-AC86-41E8-8667-8A1AF29936B7}" type="presOf" srcId="{A8428ED6-84B6-45C1-90B6-68D44A90F432}" destId="{4315B53A-187E-4D7F-866F-9A7C821B952C}" srcOrd="0" destOrd="0" presId="urn:microsoft.com/office/officeart/2005/8/layout/hierarchy2"/>
    <dgm:cxn modelId="{F6E9A818-8BE0-4EB9-8CAA-61DC8778CF6D}" type="presOf" srcId="{269917EC-DC58-4CA1-B9D9-2965629F18A2}" destId="{52D08BC4-F434-4F8E-A955-15941CAE48F4}" srcOrd="0" destOrd="0" presId="urn:microsoft.com/office/officeart/2005/8/layout/hierarchy2"/>
    <dgm:cxn modelId="{33628B2E-C931-40DF-9500-07A08B189692}" type="presOf" srcId="{8E055509-62F2-494B-A63D-97C8CF65B075}" destId="{9BD70B00-3E6C-4070-BEC7-1A0596C15289}" srcOrd="0" destOrd="0" presId="urn:microsoft.com/office/officeart/2005/8/layout/hierarchy2"/>
    <dgm:cxn modelId="{B5B11CFA-119C-4FC3-BC2F-81538C86B89D}" type="presOf" srcId="{E774398A-D889-4F4A-A236-E90CE25DEF87}" destId="{4D83A0A3-3679-493A-97E7-197AC5D4FA50}" srcOrd="0" destOrd="0" presId="urn:microsoft.com/office/officeart/2005/8/layout/hierarchy2"/>
    <dgm:cxn modelId="{B9B4FF20-C38B-4BAE-B1B7-23FE23A83B2C}" type="presOf" srcId="{C7F32791-12ED-4A52-9405-240A24CE5E4B}" destId="{AC72097D-19BB-4901-80CB-92D808E03992}" srcOrd="0" destOrd="0" presId="urn:microsoft.com/office/officeart/2005/8/layout/hierarchy2"/>
    <dgm:cxn modelId="{C20C0867-829D-4483-B47D-6A3C26767620}" srcId="{E774398A-D889-4F4A-A236-E90CE25DEF87}" destId="{EB40E6A3-DB11-4F69-BF71-14B810729D4A}" srcOrd="0" destOrd="0" parTransId="{697F9941-DE79-41C3-9409-ED7EF806F76C}" sibTransId="{9395E307-57E5-4758-BF10-22A6708D4701}"/>
    <dgm:cxn modelId="{E0B84657-AAA7-48E0-82AA-71DF9C5DBC59}" srcId="{EB40E6A3-DB11-4F69-BF71-14B810729D4A}" destId="{A140B757-D578-42EE-A5C3-1E828FAFDF8D}" srcOrd="4" destOrd="0" parTransId="{269917EC-DC58-4CA1-B9D9-2965629F18A2}" sibTransId="{CB77C2BD-5C70-4AD6-A664-DF3C6E64F587}"/>
    <dgm:cxn modelId="{78F0C3EB-DFDB-4D39-9A74-8CAF9738702E}" type="presOf" srcId="{8E055509-62F2-494B-A63D-97C8CF65B075}" destId="{B92A308B-D145-41F6-BA54-A69AF43C9F45}" srcOrd="1" destOrd="0" presId="urn:microsoft.com/office/officeart/2005/8/layout/hierarchy2"/>
    <dgm:cxn modelId="{A344BEE8-BED7-4D28-89F5-B5C02996E736}" type="presOf" srcId="{2574185D-1CF5-4A0D-BC42-820117EAD29A}" destId="{0876D2A2-0BD3-47A1-82BD-9E1057E1DDC2}" srcOrd="0" destOrd="0" presId="urn:microsoft.com/office/officeart/2005/8/layout/hierarchy2"/>
    <dgm:cxn modelId="{32FD2B46-E8C1-40C3-932F-785CC1D9BFFC}" type="presOf" srcId="{2244AE68-B6E9-47D5-BD00-C022C2902371}" destId="{851569B8-11F3-4DBD-887F-164FABEBC62A}" srcOrd="0" destOrd="0" presId="urn:microsoft.com/office/officeart/2005/8/layout/hierarchy2"/>
    <dgm:cxn modelId="{8F1A5E65-40BE-4972-BA40-0111252BBE67}" srcId="{E353D442-5226-4928-84EE-5129EEB1CD28}" destId="{2244AE68-B6E9-47D5-BD00-C022C2902371}" srcOrd="0" destOrd="0" parTransId="{DCF87ACB-F63F-48F2-9328-D6B69B4DF6F5}" sibTransId="{C72340C7-0209-49C8-9D59-4C912D35DB67}"/>
    <dgm:cxn modelId="{2EB90E10-CCD4-49B7-BC2D-EC3E82ED8C56}" type="presOf" srcId="{5489F3FD-FB06-4EA4-903C-68B0B8265C5F}" destId="{82C17C09-F065-4BAD-BDBE-401B1F23E3E1}" srcOrd="0" destOrd="0" presId="urn:microsoft.com/office/officeart/2005/8/layout/hierarchy2"/>
    <dgm:cxn modelId="{FD0F0570-EF09-415F-A811-D9F915FC36BC}" srcId="{EB40E6A3-DB11-4F69-BF71-14B810729D4A}" destId="{E3DDB4E9-9DBB-4A02-8CB7-764295FA3C93}" srcOrd="3" destOrd="0" parTransId="{11C2253A-3CAA-40B3-A85B-D8FF28B5B05B}" sibTransId="{45D794E2-6824-41FB-AA97-634678088365}"/>
    <dgm:cxn modelId="{7BB4EF61-4099-4D28-895B-9384F0786176}" type="presOf" srcId="{9728C703-1901-418F-894E-608D2189410A}" destId="{19F73BCC-AED8-4717-B72D-355D3BEA7E6E}" srcOrd="0" destOrd="0" presId="urn:microsoft.com/office/officeart/2005/8/layout/hierarchy2"/>
    <dgm:cxn modelId="{06871AA3-04AC-41BD-9A70-8A3E62AC2C8E}" type="presOf" srcId="{74A2EA1D-BBAE-43AA-91CC-D74407391402}" destId="{CE10606B-16F7-43D1-81EB-7EF7C1B05269}" srcOrd="1" destOrd="0" presId="urn:microsoft.com/office/officeart/2005/8/layout/hierarchy2"/>
    <dgm:cxn modelId="{C6706A70-214D-484F-B3AD-C5E01A9F9225}" type="presOf" srcId="{269917EC-DC58-4CA1-B9D9-2965629F18A2}" destId="{E25693C5-AE47-4027-9F02-BB6EAEB3AD90}" srcOrd="1" destOrd="0" presId="urn:microsoft.com/office/officeart/2005/8/layout/hierarchy2"/>
    <dgm:cxn modelId="{D41AFBF2-FB18-4F29-9F1D-C17F2C1B243D}" type="presOf" srcId="{9728C703-1901-418F-894E-608D2189410A}" destId="{4D1A27F7-CBC9-402A-AD48-AC23C1DCD05A}" srcOrd="1" destOrd="0" presId="urn:microsoft.com/office/officeart/2005/8/layout/hierarchy2"/>
    <dgm:cxn modelId="{9241510E-5254-423F-A843-AB7693E5E542}" type="presOf" srcId="{2374969A-B967-4926-86A4-E2280065F34A}" destId="{D584DE06-F20D-4D92-89E4-E486A7907A13}" srcOrd="0" destOrd="0" presId="urn:microsoft.com/office/officeart/2005/8/layout/hierarchy2"/>
    <dgm:cxn modelId="{4C7F1A87-FA7E-4494-A50A-F51C46C5D044}" srcId="{5876128B-F290-4E54-8140-DCE67EBC3405}" destId="{E353D442-5226-4928-84EE-5129EEB1CD28}" srcOrd="0" destOrd="0" parTransId="{67C80148-7C0F-4DED-A9A5-B76FA109C145}" sibTransId="{958879FF-F1D6-4BB9-AE03-480DF3952904}"/>
    <dgm:cxn modelId="{89B35E11-0A87-4EEE-9299-716053F55D3D}" type="presOf" srcId="{11C2253A-3CAA-40B3-A85B-D8FF28B5B05B}" destId="{2F17E3CF-C084-4871-9083-024C615082AD}" srcOrd="0" destOrd="0" presId="urn:microsoft.com/office/officeart/2005/8/layout/hierarchy2"/>
    <dgm:cxn modelId="{6C32F0FB-C509-48E6-A80B-289D8F016854}" type="presOf" srcId="{67C80148-7C0F-4DED-A9A5-B76FA109C145}" destId="{6A9A1A6C-6CAF-49B1-A0F0-D5842713AE01}" srcOrd="1" destOrd="0" presId="urn:microsoft.com/office/officeart/2005/8/layout/hierarchy2"/>
    <dgm:cxn modelId="{57D0CA1F-CE54-44D1-961D-FD516F611863}" type="presOf" srcId="{5876128B-F290-4E54-8140-DCE67EBC3405}" destId="{E6B6396A-270C-4821-8622-3AA60FC44488}" srcOrd="0" destOrd="0" presId="urn:microsoft.com/office/officeart/2005/8/layout/hierarchy2"/>
    <dgm:cxn modelId="{C29FD379-2F0D-4D2C-9EE9-CA3B7EDAB1E7}" type="presOf" srcId="{0B3598F9-3156-4F8A-B0CE-A51FE1922DDA}" destId="{AA4BF537-C69D-4677-A386-3065FE730803}" srcOrd="0" destOrd="0" presId="urn:microsoft.com/office/officeart/2005/8/layout/hierarchy2"/>
    <dgm:cxn modelId="{AD5ACAB3-F2DA-401D-84FC-1E6296E63C3B}" type="presOf" srcId="{C7F32791-12ED-4A52-9405-240A24CE5E4B}" destId="{6142C94D-FDE5-4E13-BC77-8866FCFC00AF}" srcOrd="1" destOrd="0" presId="urn:microsoft.com/office/officeart/2005/8/layout/hierarchy2"/>
    <dgm:cxn modelId="{45CAACB9-0409-4D4D-BB3A-739BE7262937}" type="presOf" srcId="{2FAA5DAE-1631-4848-A477-C49A064C9302}" destId="{9539ADA4-EC7B-435E-851A-84216D093D1A}" srcOrd="0" destOrd="0" presId="urn:microsoft.com/office/officeart/2005/8/layout/hierarchy2"/>
    <dgm:cxn modelId="{D2187C84-7A09-439E-8B3F-E9DEB497AD6B}" type="presOf" srcId="{11C2253A-3CAA-40B3-A85B-D8FF28B5B05B}" destId="{599377C0-0BCE-4BD6-BAD3-FF211EC667E4}" srcOrd="1" destOrd="0" presId="urn:microsoft.com/office/officeart/2005/8/layout/hierarchy2"/>
    <dgm:cxn modelId="{0CB88582-2821-4CFA-9AC0-4B2CF84CC7FC}" type="presOf" srcId="{4E8C1659-E805-4DE5-9233-F56B722ACD0B}" destId="{04D1007E-3687-4CA2-A300-7126227A44E4}" srcOrd="0" destOrd="0" presId="urn:microsoft.com/office/officeart/2005/8/layout/hierarchy2"/>
    <dgm:cxn modelId="{3DAD3097-E2A5-427D-84C7-1A5E13DC935F}" type="presOf" srcId="{2574185D-1CF5-4A0D-BC42-820117EAD29A}" destId="{92815B0E-28C4-4561-8CF7-9F5D163B536B}" srcOrd="1" destOrd="0" presId="urn:microsoft.com/office/officeart/2005/8/layout/hierarchy2"/>
    <dgm:cxn modelId="{AB7661FF-0B54-4E19-AB03-0F2ABF53E0EA}" type="presOf" srcId="{E353D442-5226-4928-84EE-5129EEB1CD28}" destId="{B3226F3F-1517-4A1D-83D4-9ACD5D6D2B00}" srcOrd="0" destOrd="0" presId="urn:microsoft.com/office/officeart/2005/8/layout/hierarchy2"/>
    <dgm:cxn modelId="{0A85639A-8F9A-44E4-9E0F-C71790A8C6DC}" type="presOf" srcId="{DCF87ACB-F63F-48F2-9328-D6B69B4DF6F5}" destId="{D87A735C-6DFF-4CB3-B55C-8F365CB30919}" srcOrd="1" destOrd="0" presId="urn:microsoft.com/office/officeart/2005/8/layout/hierarchy2"/>
    <dgm:cxn modelId="{427C45A9-EF94-4CB7-A916-C9D05F37F049}" type="presOf" srcId="{036F7DDD-C1E0-467B-BF29-98721022BD01}" destId="{7500D147-9322-4625-8522-AB7B95A2A518}" srcOrd="1" destOrd="0" presId="urn:microsoft.com/office/officeart/2005/8/layout/hierarchy2"/>
    <dgm:cxn modelId="{80F01611-22F5-4D1C-B184-957D72CA6D90}" type="presOf" srcId="{231E1DD8-5743-4D88-BAD4-250E6E00F0EE}" destId="{48FA1350-22F3-4E9C-AD37-A741C5C8706E}" srcOrd="0" destOrd="0" presId="urn:microsoft.com/office/officeart/2005/8/layout/hierarchy2"/>
    <dgm:cxn modelId="{61BB4BA5-A822-4F02-B89E-5E4D4171A740}" type="presOf" srcId="{67C80148-7C0F-4DED-A9A5-B76FA109C145}" destId="{BE25A3B1-7260-4965-853C-B92F996C270D}" srcOrd="0" destOrd="0" presId="urn:microsoft.com/office/officeart/2005/8/layout/hierarchy2"/>
    <dgm:cxn modelId="{573ACA42-F94F-44A9-8D7C-7E05A9F4EC94}" type="presOf" srcId="{E3DDB4E9-9DBB-4A02-8CB7-764295FA3C93}" destId="{A4E83B01-A985-4EA5-9291-0498DBE8996F}" srcOrd="0" destOrd="0" presId="urn:microsoft.com/office/officeart/2005/8/layout/hierarchy2"/>
    <dgm:cxn modelId="{B2DFFF86-B3AB-44D5-A73B-DB7897EE16FF}" type="presOf" srcId="{FB32A0E3-AF41-4128-9638-D45FFF53AEA8}" destId="{2535DE6B-D0F2-4246-8FDD-2F0E130088B8}" srcOrd="0" destOrd="0" presId="urn:microsoft.com/office/officeart/2005/8/layout/hierarchy2"/>
    <dgm:cxn modelId="{0CFF6838-600A-423A-BB84-3781A58E5669}" type="presOf" srcId="{5701EC99-E75D-4DD1-8D5D-8B5B8822CBB1}" destId="{147212F7-A867-4F68-B920-BEADFFD6EECA}" srcOrd="0" destOrd="0" presId="urn:microsoft.com/office/officeart/2005/8/layout/hierarchy2"/>
    <dgm:cxn modelId="{F1E95D80-4C2A-4AE6-A911-06F14B3D4F59}" type="presOf" srcId="{EB40E6A3-DB11-4F69-BF71-14B810729D4A}" destId="{31169467-4782-409D-98B0-9049607B2B75}" srcOrd="0" destOrd="0" presId="urn:microsoft.com/office/officeart/2005/8/layout/hierarchy2"/>
    <dgm:cxn modelId="{F6A6EFC1-7E6D-4DDA-B394-F7A5B2EDAC42}" srcId="{E3DDB4E9-9DBB-4A02-8CB7-764295FA3C93}" destId="{231E1DD8-5743-4D88-BAD4-250E6E00F0EE}" srcOrd="0" destOrd="0" parTransId="{C7F32791-12ED-4A52-9405-240A24CE5E4B}" sibTransId="{CF295ECC-F7DD-4207-B0B7-9B5B36A8DC53}"/>
    <dgm:cxn modelId="{979B5BDD-4B52-483F-8805-0A85DCA7073A}" type="presOf" srcId="{036F7DDD-C1E0-467B-BF29-98721022BD01}" destId="{54B34B9A-0177-4FFA-BEB3-6EC03C310678}" srcOrd="0" destOrd="0" presId="urn:microsoft.com/office/officeart/2005/8/layout/hierarchy2"/>
    <dgm:cxn modelId="{EC6380C1-C5CF-4F9B-946E-A71E6B4F75AA}" type="presOf" srcId="{C9156857-ED38-4FBF-BE79-3FC4B376E9BC}" destId="{AD2F93BA-F8D5-4848-874F-0EF707330259}" srcOrd="0" destOrd="0" presId="urn:microsoft.com/office/officeart/2005/8/layout/hierarchy2"/>
    <dgm:cxn modelId="{AA684F0C-D613-4958-B45D-D902CFDF0A4D}" srcId="{5701EC99-E75D-4DD1-8D5D-8B5B8822CBB1}" destId="{FA61ED46-88E7-4AEE-8923-E2D7923C314C}" srcOrd="0" destOrd="0" parTransId="{9728C703-1901-418F-894E-608D2189410A}" sibTransId="{E0AAD57D-D9F6-4FA0-9287-C6BEEF277862}"/>
    <dgm:cxn modelId="{13FF77C0-44FF-4E30-8C7B-66C2C9B421AD}" type="presOf" srcId="{DCF87ACB-F63F-48F2-9328-D6B69B4DF6F5}" destId="{7663F56C-6358-4D07-9072-9A0D94736BA6}" srcOrd="0" destOrd="0" presId="urn:microsoft.com/office/officeart/2005/8/layout/hierarchy2"/>
    <dgm:cxn modelId="{5EDA70C9-D0F1-4C5F-8A50-EAF83DED5942}" srcId="{EB40E6A3-DB11-4F69-BF71-14B810729D4A}" destId="{5876128B-F290-4E54-8140-DCE67EBC3405}" srcOrd="0" destOrd="0" parTransId="{74A2EA1D-BBAE-43AA-91CC-D74407391402}" sibTransId="{1F4CB3B2-ECE1-455A-B275-C70A3307BBF1}"/>
    <dgm:cxn modelId="{C6148312-6AEB-4E8C-93C8-A92B0F844807}" type="presOf" srcId="{FA61ED46-88E7-4AEE-8923-E2D7923C314C}" destId="{2329C1A4-CACB-45EE-B01D-4596E284CFED}" srcOrd="0" destOrd="0" presId="urn:microsoft.com/office/officeart/2005/8/layout/hierarchy2"/>
    <dgm:cxn modelId="{F4DAAF90-6BEB-4283-A424-CE79D1EEDC27}" type="presOf" srcId="{2FAA5DAE-1631-4848-A477-C49A064C9302}" destId="{B26872F4-3BD2-454B-A6A4-F8CA63B8F78C}" srcOrd="1" destOrd="0" presId="urn:microsoft.com/office/officeart/2005/8/layout/hierarchy2"/>
    <dgm:cxn modelId="{7AD94FD2-BEC7-4B2B-BB3B-9B798D623DF0}" srcId="{A140B757-D578-42EE-A5C3-1E828FAFDF8D}" destId="{2374969A-B967-4926-86A4-E2280065F34A}" srcOrd="0" destOrd="0" parTransId="{036F7DDD-C1E0-467B-BF29-98721022BD01}" sibTransId="{29A2BB69-B9DD-4C4B-82B0-A7A9C5B0D955}"/>
    <dgm:cxn modelId="{AE40FD1E-7D98-475A-B702-DCAD45BC16D0}" type="presOf" srcId="{A140B757-D578-42EE-A5C3-1E828FAFDF8D}" destId="{B52FC02F-1F3D-4D1D-BB15-22355EC938B1}" srcOrd="0" destOrd="0" presId="urn:microsoft.com/office/officeart/2005/8/layout/hierarchy2"/>
    <dgm:cxn modelId="{B4A9C707-2180-4639-9A56-1E1D1D26E4CC}" type="presOf" srcId="{0B3598F9-3156-4F8A-B0CE-A51FE1922DDA}" destId="{AEE3632E-791A-42ED-ACC7-77CABDD6629A}" srcOrd="1" destOrd="0" presId="urn:microsoft.com/office/officeart/2005/8/layout/hierarchy2"/>
    <dgm:cxn modelId="{28BF7A49-11DD-4828-9CCF-2585D623CF37}" type="presParOf" srcId="{4D83A0A3-3679-493A-97E7-197AC5D4FA50}" destId="{D88F44EE-BB5E-4EF6-9B5E-4805BF3F85C4}" srcOrd="0" destOrd="0" presId="urn:microsoft.com/office/officeart/2005/8/layout/hierarchy2"/>
    <dgm:cxn modelId="{8B8FBFA5-8127-4ECA-924D-4D5907878E04}" type="presParOf" srcId="{D88F44EE-BB5E-4EF6-9B5E-4805BF3F85C4}" destId="{31169467-4782-409D-98B0-9049607B2B75}" srcOrd="0" destOrd="0" presId="urn:microsoft.com/office/officeart/2005/8/layout/hierarchy2"/>
    <dgm:cxn modelId="{0E12C8AE-6D48-49CA-AF77-53B75A2A6172}" type="presParOf" srcId="{D88F44EE-BB5E-4EF6-9B5E-4805BF3F85C4}" destId="{DA8E4426-5377-48FB-9B79-7BFCA5CDE914}" srcOrd="1" destOrd="0" presId="urn:microsoft.com/office/officeart/2005/8/layout/hierarchy2"/>
    <dgm:cxn modelId="{92296562-B6B8-45C2-88B0-AFF136C1AC4C}" type="presParOf" srcId="{DA8E4426-5377-48FB-9B79-7BFCA5CDE914}" destId="{14CA2FCA-2170-46B0-B80E-F063D75CEED1}" srcOrd="0" destOrd="0" presId="urn:microsoft.com/office/officeart/2005/8/layout/hierarchy2"/>
    <dgm:cxn modelId="{F1914E75-9E21-41A7-9964-9660757DB120}" type="presParOf" srcId="{14CA2FCA-2170-46B0-B80E-F063D75CEED1}" destId="{CE10606B-16F7-43D1-81EB-7EF7C1B05269}" srcOrd="0" destOrd="0" presId="urn:microsoft.com/office/officeart/2005/8/layout/hierarchy2"/>
    <dgm:cxn modelId="{6D629498-24E0-48EA-84E7-56BB6E8CE75E}" type="presParOf" srcId="{DA8E4426-5377-48FB-9B79-7BFCA5CDE914}" destId="{A419FBD6-5117-4A3B-B352-894A59D02AA7}" srcOrd="1" destOrd="0" presId="urn:microsoft.com/office/officeart/2005/8/layout/hierarchy2"/>
    <dgm:cxn modelId="{B329E88B-F243-4A35-B006-3509FB27C662}" type="presParOf" srcId="{A419FBD6-5117-4A3B-B352-894A59D02AA7}" destId="{E6B6396A-270C-4821-8622-3AA60FC44488}" srcOrd="0" destOrd="0" presId="urn:microsoft.com/office/officeart/2005/8/layout/hierarchy2"/>
    <dgm:cxn modelId="{DB249532-8C03-4311-BE4B-0355C8245941}" type="presParOf" srcId="{A419FBD6-5117-4A3B-B352-894A59D02AA7}" destId="{B5D8FB78-63CF-4274-96EE-0F48A483959D}" srcOrd="1" destOrd="0" presId="urn:microsoft.com/office/officeart/2005/8/layout/hierarchy2"/>
    <dgm:cxn modelId="{8BCB5A73-48E2-4210-9B6B-904F08F8C24B}" type="presParOf" srcId="{B5D8FB78-63CF-4274-96EE-0F48A483959D}" destId="{BE25A3B1-7260-4965-853C-B92F996C270D}" srcOrd="0" destOrd="0" presId="urn:microsoft.com/office/officeart/2005/8/layout/hierarchy2"/>
    <dgm:cxn modelId="{064C16ED-4135-4043-B05C-4D7F24F334AF}" type="presParOf" srcId="{BE25A3B1-7260-4965-853C-B92F996C270D}" destId="{6A9A1A6C-6CAF-49B1-A0F0-D5842713AE01}" srcOrd="0" destOrd="0" presId="urn:microsoft.com/office/officeart/2005/8/layout/hierarchy2"/>
    <dgm:cxn modelId="{B40E28DE-F44C-46C3-9F20-F681CC2DA983}" type="presParOf" srcId="{B5D8FB78-63CF-4274-96EE-0F48A483959D}" destId="{FDA83563-4B62-4BF2-908E-485DDF394E21}" srcOrd="1" destOrd="0" presId="urn:microsoft.com/office/officeart/2005/8/layout/hierarchy2"/>
    <dgm:cxn modelId="{DB1BB26B-E9E5-4854-8657-CA89269E3CE0}" type="presParOf" srcId="{FDA83563-4B62-4BF2-908E-485DDF394E21}" destId="{B3226F3F-1517-4A1D-83D4-9ACD5D6D2B00}" srcOrd="0" destOrd="0" presId="urn:microsoft.com/office/officeart/2005/8/layout/hierarchy2"/>
    <dgm:cxn modelId="{1FC184D2-DC3D-4B7E-ABD0-8535D604C798}" type="presParOf" srcId="{FDA83563-4B62-4BF2-908E-485DDF394E21}" destId="{4A81293D-2AAF-43DA-BF70-830DABFE372C}" srcOrd="1" destOrd="0" presId="urn:microsoft.com/office/officeart/2005/8/layout/hierarchy2"/>
    <dgm:cxn modelId="{772D1277-CAD1-4AB9-B380-C1925986184F}" type="presParOf" srcId="{4A81293D-2AAF-43DA-BF70-830DABFE372C}" destId="{7663F56C-6358-4D07-9072-9A0D94736BA6}" srcOrd="0" destOrd="0" presId="urn:microsoft.com/office/officeart/2005/8/layout/hierarchy2"/>
    <dgm:cxn modelId="{11E0271F-EF99-4A9C-9FA2-CEB92C6A0F0F}" type="presParOf" srcId="{7663F56C-6358-4D07-9072-9A0D94736BA6}" destId="{D87A735C-6DFF-4CB3-B55C-8F365CB30919}" srcOrd="0" destOrd="0" presId="urn:microsoft.com/office/officeart/2005/8/layout/hierarchy2"/>
    <dgm:cxn modelId="{F1EFDCE2-38A9-4B51-975E-15C1E4F669F5}" type="presParOf" srcId="{4A81293D-2AAF-43DA-BF70-830DABFE372C}" destId="{43E06441-EECA-4930-BBCC-D3D4905DA008}" srcOrd="1" destOrd="0" presId="urn:microsoft.com/office/officeart/2005/8/layout/hierarchy2"/>
    <dgm:cxn modelId="{3333127C-78E0-489E-9A8B-C32866F1BF24}" type="presParOf" srcId="{43E06441-EECA-4930-BBCC-D3D4905DA008}" destId="{851569B8-11F3-4DBD-887F-164FABEBC62A}" srcOrd="0" destOrd="0" presId="urn:microsoft.com/office/officeart/2005/8/layout/hierarchy2"/>
    <dgm:cxn modelId="{74C29F7B-94A3-4316-8991-0F800E21E914}" type="presParOf" srcId="{43E06441-EECA-4930-BBCC-D3D4905DA008}" destId="{096C8DDD-E239-43D6-85F5-E320244EC264}" srcOrd="1" destOrd="0" presId="urn:microsoft.com/office/officeart/2005/8/layout/hierarchy2"/>
    <dgm:cxn modelId="{6920214E-015F-4FA0-A406-D8662853C369}" type="presParOf" srcId="{B5D8FB78-63CF-4274-96EE-0F48A483959D}" destId="{AA4BF537-C69D-4677-A386-3065FE730803}" srcOrd="2" destOrd="0" presId="urn:microsoft.com/office/officeart/2005/8/layout/hierarchy2"/>
    <dgm:cxn modelId="{3AFAB9AA-9418-4E42-80CE-4CD26C60AAC2}" type="presParOf" srcId="{AA4BF537-C69D-4677-A386-3065FE730803}" destId="{AEE3632E-791A-42ED-ACC7-77CABDD6629A}" srcOrd="0" destOrd="0" presId="urn:microsoft.com/office/officeart/2005/8/layout/hierarchy2"/>
    <dgm:cxn modelId="{11E3F576-C0CB-4ADC-AF95-0EFD3351B155}" type="presParOf" srcId="{B5D8FB78-63CF-4274-96EE-0F48A483959D}" destId="{1639A495-700F-475F-BD5D-3737E0205ECF}" srcOrd="3" destOrd="0" presId="urn:microsoft.com/office/officeart/2005/8/layout/hierarchy2"/>
    <dgm:cxn modelId="{A33B1CF8-8789-4253-983B-CF1A67AE7649}" type="presParOf" srcId="{1639A495-700F-475F-BD5D-3737E0205ECF}" destId="{AD2F93BA-F8D5-4848-874F-0EF707330259}" srcOrd="0" destOrd="0" presId="urn:microsoft.com/office/officeart/2005/8/layout/hierarchy2"/>
    <dgm:cxn modelId="{9E97B095-507F-4B54-AFCB-64873B758C64}" type="presParOf" srcId="{1639A495-700F-475F-BD5D-3737E0205ECF}" destId="{912EBC0F-8634-4A80-A0DE-37F20755AA53}" srcOrd="1" destOrd="0" presId="urn:microsoft.com/office/officeart/2005/8/layout/hierarchy2"/>
    <dgm:cxn modelId="{07CBBBA3-388C-4072-BFAA-A3A14D9AA5C3}" type="presParOf" srcId="{912EBC0F-8634-4A80-A0DE-37F20755AA53}" destId="{9BD70B00-3E6C-4070-BEC7-1A0596C15289}" srcOrd="0" destOrd="0" presId="urn:microsoft.com/office/officeart/2005/8/layout/hierarchy2"/>
    <dgm:cxn modelId="{F24788BC-BF97-444D-BF5B-2D16094D196C}" type="presParOf" srcId="{9BD70B00-3E6C-4070-BEC7-1A0596C15289}" destId="{B92A308B-D145-41F6-BA54-A69AF43C9F45}" srcOrd="0" destOrd="0" presId="urn:microsoft.com/office/officeart/2005/8/layout/hierarchy2"/>
    <dgm:cxn modelId="{75BF7C79-577F-4EA1-B551-57D8F331A2F0}" type="presParOf" srcId="{912EBC0F-8634-4A80-A0DE-37F20755AA53}" destId="{A087487C-EBE6-4DAC-BF80-99B2F8037AFA}" srcOrd="1" destOrd="0" presId="urn:microsoft.com/office/officeart/2005/8/layout/hierarchy2"/>
    <dgm:cxn modelId="{2DC3A466-C9E5-482A-9E6B-0FC06732B473}" type="presParOf" srcId="{A087487C-EBE6-4DAC-BF80-99B2F8037AFA}" destId="{4315B53A-187E-4D7F-866F-9A7C821B952C}" srcOrd="0" destOrd="0" presId="urn:microsoft.com/office/officeart/2005/8/layout/hierarchy2"/>
    <dgm:cxn modelId="{5F5D6EBE-0417-4D4F-9293-9FB133FA074D}" type="presParOf" srcId="{A087487C-EBE6-4DAC-BF80-99B2F8037AFA}" destId="{F88EC4C0-7A7E-4F37-8E47-F18D1B0E836E}" srcOrd="1" destOrd="0" presId="urn:microsoft.com/office/officeart/2005/8/layout/hierarchy2"/>
    <dgm:cxn modelId="{9E8539DE-B609-4DC3-839F-2C2E38827838}" type="presParOf" srcId="{DA8E4426-5377-48FB-9B79-7BFCA5CDE914}" destId="{2535DE6B-D0F2-4246-8FDD-2F0E130088B8}" srcOrd="2" destOrd="0" presId="urn:microsoft.com/office/officeart/2005/8/layout/hierarchy2"/>
    <dgm:cxn modelId="{EEDA557C-E643-486E-9FB8-D8253EE1F8CF}" type="presParOf" srcId="{2535DE6B-D0F2-4246-8FDD-2F0E130088B8}" destId="{B8AC2F17-AA52-4BDE-B598-5C862563D481}" srcOrd="0" destOrd="0" presId="urn:microsoft.com/office/officeart/2005/8/layout/hierarchy2"/>
    <dgm:cxn modelId="{CC902BDB-CE25-490D-9A5B-97048DAD8C4D}" type="presParOf" srcId="{DA8E4426-5377-48FB-9B79-7BFCA5CDE914}" destId="{5879C761-6145-4FA6-B607-46A5ECEC6870}" srcOrd="3" destOrd="0" presId="urn:microsoft.com/office/officeart/2005/8/layout/hierarchy2"/>
    <dgm:cxn modelId="{A636B411-61C3-4D60-8D6D-57F21F08216C}" type="presParOf" srcId="{5879C761-6145-4FA6-B607-46A5ECEC6870}" destId="{147212F7-A867-4F68-B920-BEADFFD6EECA}" srcOrd="0" destOrd="0" presId="urn:microsoft.com/office/officeart/2005/8/layout/hierarchy2"/>
    <dgm:cxn modelId="{FB6A514E-EFCA-421F-8BE8-062B106A0670}" type="presParOf" srcId="{5879C761-6145-4FA6-B607-46A5ECEC6870}" destId="{96C24FAA-587B-473A-9A29-7B44C10A6A47}" srcOrd="1" destOrd="0" presId="urn:microsoft.com/office/officeart/2005/8/layout/hierarchy2"/>
    <dgm:cxn modelId="{129BFF65-C1A6-482D-B46F-9FF19D0F03A1}" type="presParOf" srcId="{96C24FAA-587B-473A-9A29-7B44C10A6A47}" destId="{19F73BCC-AED8-4717-B72D-355D3BEA7E6E}" srcOrd="0" destOrd="0" presId="urn:microsoft.com/office/officeart/2005/8/layout/hierarchy2"/>
    <dgm:cxn modelId="{F7AE4299-7CB1-466C-9654-9B21925353DA}" type="presParOf" srcId="{19F73BCC-AED8-4717-B72D-355D3BEA7E6E}" destId="{4D1A27F7-CBC9-402A-AD48-AC23C1DCD05A}" srcOrd="0" destOrd="0" presId="urn:microsoft.com/office/officeart/2005/8/layout/hierarchy2"/>
    <dgm:cxn modelId="{7AB21037-051B-4DF5-ABA5-43D5AC119844}" type="presParOf" srcId="{96C24FAA-587B-473A-9A29-7B44C10A6A47}" destId="{292096EC-DCD3-48D1-889C-0CB36C194991}" srcOrd="1" destOrd="0" presId="urn:microsoft.com/office/officeart/2005/8/layout/hierarchy2"/>
    <dgm:cxn modelId="{5F6D1B8A-F588-4F0F-A3B2-CB860782B5C2}" type="presParOf" srcId="{292096EC-DCD3-48D1-889C-0CB36C194991}" destId="{2329C1A4-CACB-45EE-B01D-4596E284CFED}" srcOrd="0" destOrd="0" presId="urn:microsoft.com/office/officeart/2005/8/layout/hierarchy2"/>
    <dgm:cxn modelId="{5BFB2F68-6832-4C67-A463-06421127B4FA}" type="presParOf" srcId="{292096EC-DCD3-48D1-889C-0CB36C194991}" destId="{1A323961-E423-44A2-B172-254AC9E4972C}" srcOrd="1" destOrd="0" presId="urn:microsoft.com/office/officeart/2005/8/layout/hierarchy2"/>
    <dgm:cxn modelId="{99F8D31E-4D25-478D-A130-9A0DFDE4E89B}" type="presParOf" srcId="{DA8E4426-5377-48FB-9B79-7BFCA5CDE914}" destId="{9539ADA4-EC7B-435E-851A-84216D093D1A}" srcOrd="4" destOrd="0" presId="urn:microsoft.com/office/officeart/2005/8/layout/hierarchy2"/>
    <dgm:cxn modelId="{F864208C-1965-4A5E-999E-6BEF15D06AD8}" type="presParOf" srcId="{9539ADA4-EC7B-435E-851A-84216D093D1A}" destId="{B26872F4-3BD2-454B-A6A4-F8CA63B8F78C}" srcOrd="0" destOrd="0" presId="urn:microsoft.com/office/officeart/2005/8/layout/hierarchy2"/>
    <dgm:cxn modelId="{21E2DC49-5899-4AA6-99E8-3E937AFAE023}" type="presParOf" srcId="{DA8E4426-5377-48FB-9B79-7BFCA5CDE914}" destId="{3C2A83FC-8A9A-4A52-8106-9B5286E74882}" srcOrd="5" destOrd="0" presId="urn:microsoft.com/office/officeart/2005/8/layout/hierarchy2"/>
    <dgm:cxn modelId="{062D776F-9F31-40D3-AB10-2C168ED50ECC}" type="presParOf" srcId="{3C2A83FC-8A9A-4A52-8106-9B5286E74882}" destId="{04D1007E-3687-4CA2-A300-7126227A44E4}" srcOrd="0" destOrd="0" presId="urn:microsoft.com/office/officeart/2005/8/layout/hierarchy2"/>
    <dgm:cxn modelId="{3D1B2536-8C72-48B4-9823-CFAB50870057}" type="presParOf" srcId="{3C2A83FC-8A9A-4A52-8106-9B5286E74882}" destId="{91A76D23-647D-45E3-BFA4-3FD5AB4000E5}" srcOrd="1" destOrd="0" presId="urn:microsoft.com/office/officeart/2005/8/layout/hierarchy2"/>
    <dgm:cxn modelId="{5153665F-5C38-4572-8BFD-9955A2D2B079}" type="presParOf" srcId="{91A76D23-647D-45E3-BFA4-3FD5AB4000E5}" destId="{0876D2A2-0BD3-47A1-82BD-9E1057E1DDC2}" srcOrd="0" destOrd="0" presId="urn:microsoft.com/office/officeart/2005/8/layout/hierarchy2"/>
    <dgm:cxn modelId="{9175D5E5-9B8C-49B8-B3B3-A42E6901F353}" type="presParOf" srcId="{0876D2A2-0BD3-47A1-82BD-9E1057E1DDC2}" destId="{92815B0E-28C4-4561-8CF7-9F5D163B536B}" srcOrd="0" destOrd="0" presId="urn:microsoft.com/office/officeart/2005/8/layout/hierarchy2"/>
    <dgm:cxn modelId="{918F7F4B-C563-4970-828D-8497423A14FE}" type="presParOf" srcId="{91A76D23-647D-45E3-BFA4-3FD5AB4000E5}" destId="{88560BE3-29EC-42EC-BCE8-17005137C657}" srcOrd="1" destOrd="0" presId="urn:microsoft.com/office/officeart/2005/8/layout/hierarchy2"/>
    <dgm:cxn modelId="{9BCA0463-D530-486F-9843-133B1F1DA992}" type="presParOf" srcId="{88560BE3-29EC-42EC-BCE8-17005137C657}" destId="{D43C221E-B03B-4257-B287-19F79AF6D721}" srcOrd="0" destOrd="0" presId="urn:microsoft.com/office/officeart/2005/8/layout/hierarchy2"/>
    <dgm:cxn modelId="{5D9240EE-CE3B-451D-AE95-82314F460D43}" type="presParOf" srcId="{88560BE3-29EC-42EC-BCE8-17005137C657}" destId="{666A358C-1EDE-4788-A058-2224F3970567}" srcOrd="1" destOrd="0" presId="urn:microsoft.com/office/officeart/2005/8/layout/hierarchy2"/>
    <dgm:cxn modelId="{7754F04E-65D8-4555-9BB3-B3D399CE1D2E}" type="presParOf" srcId="{DA8E4426-5377-48FB-9B79-7BFCA5CDE914}" destId="{2F17E3CF-C084-4871-9083-024C615082AD}" srcOrd="6" destOrd="0" presId="urn:microsoft.com/office/officeart/2005/8/layout/hierarchy2"/>
    <dgm:cxn modelId="{E1C87482-A5F1-4DE0-B41D-D97C8BA0C9E8}" type="presParOf" srcId="{2F17E3CF-C084-4871-9083-024C615082AD}" destId="{599377C0-0BCE-4BD6-BAD3-FF211EC667E4}" srcOrd="0" destOrd="0" presId="urn:microsoft.com/office/officeart/2005/8/layout/hierarchy2"/>
    <dgm:cxn modelId="{3CE58098-F7C7-443E-9738-248A28B49C6C}" type="presParOf" srcId="{DA8E4426-5377-48FB-9B79-7BFCA5CDE914}" destId="{57D8FFF0-A194-40C2-9A76-7812324E52B1}" srcOrd="7" destOrd="0" presId="urn:microsoft.com/office/officeart/2005/8/layout/hierarchy2"/>
    <dgm:cxn modelId="{52FF7BBB-7BF2-4F82-81AD-228FC8F4CF34}" type="presParOf" srcId="{57D8FFF0-A194-40C2-9A76-7812324E52B1}" destId="{A4E83B01-A985-4EA5-9291-0498DBE8996F}" srcOrd="0" destOrd="0" presId="urn:microsoft.com/office/officeart/2005/8/layout/hierarchy2"/>
    <dgm:cxn modelId="{BAAA6A6F-1A8A-415B-9F2A-68FF9532F411}" type="presParOf" srcId="{57D8FFF0-A194-40C2-9A76-7812324E52B1}" destId="{DFE79E1E-501A-4354-B998-3FF9E8B37134}" srcOrd="1" destOrd="0" presId="urn:microsoft.com/office/officeart/2005/8/layout/hierarchy2"/>
    <dgm:cxn modelId="{10901DA2-3638-4EF1-A090-DF3958E9D717}" type="presParOf" srcId="{DFE79E1E-501A-4354-B998-3FF9E8B37134}" destId="{AC72097D-19BB-4901-80CB-92D808E03992}" srcOrd="0" destOrd="0" presId="urn:microsoft.com/office/officeart/2005/8/layout/hierarchy2"/>
    <dgm:cxn modelId="{52CDB721-0DCB-4A5E-8100-9A4910DCEA29}" type="presParOf" srcId="{AC72097D-19BB-4901-80CB-92D808E03992}" destId="{6142C94D-FDE5-4E13-BC77-8866FCFC00AF}" srcOrd="0" destOrd="0" presId="urn:microsoft.com/office/officeart/2005/8/layout/hierarchy2"/>
    <dgm:cxn modelId="{422DDD28-5778-4B1F-9B35-5A1A13688F74}" type="presParOf" srcId="{DFE79E1E-501A-4354-B998-3FF9E8B37134}" destId="{FA141E1C-5E8A-4C90-AD53-6A085296E892}" srcOrd="1" destOrd="0" presId="urn:microsoft.com/office/officeart/2005/8/layout/hierarchy2"/>
    <dgm:cxn modelId="{CD517A49-EAA6-411A-96CC-24F20532C94F}" type="presParOf" srcId="{FA141E1C-5E8A-4C90-AD53-6A085296E892}" destId="{48FA1350-22F3-4E9C-AD37-A741C5C8706E}" srcOrd="0" destOrd="0" presId="urn:microsoft.com/office/officeart/2005/8/layout/hierarchy2"/>
    <dgm:cxn modelId="{9924EDCE-6DE3-4101-AC2B-ABE80C2119FE}" type="presParOf" srcId="{FA141E1C-5E8A-4C90-AD53-6A085296E892}" destId="{DD4E8B85-2B4B-4B70-AA08-9BC835E3CE3B}" srcOrd="1" destOrd="0" presId="urn:microsoft.com/office/officeart/2005/8/layout/hierarchy2"/>
    <dgm:cxn modelId="{24947471-0345-4114-BE0C-6CB202B8F413}" type="presParOf" srcId="{DA8E4426-5377-48FB-9B79-7BFCA5CDE914}" destId="{52D08BC4-F434-4F8E-A955-15941CAE48F4}" srcOrd="8" destOrd="0" presId="urn:microsoft.com/office/officeart/2005/8/layout/hierarchy2"/>
    <dgm:cxn modelId="{F6857109-FF69-45E5-88FB-550AD8128625}" type="presParOf" srcId="{52D08BC4-F434-4F8E-A955-15941CAE48F4}" destId="{E25693C5-AE47-4027-9F02-BB6EAEB3AD90}" srcOrd="0" destOrd="0" presId="urn:microsoft.com/office/officeart/2005/8/layout/hierarchy2"/>
    <dgm:cxn modelId="{3A1AD393-AFC8-49F7-A5AE-CA510894C0C2}" type="presParOf" srcId="{DA8E4426-5377-48FB-9B79-7BFCA5CDE914}" destId="{83BDE3A4-F905-49A3-B580-FB3074C1F037}" srcOrd="9" destOrd="0" presId="urn:microsoft.com/office/officeart/2005/8/layout/hierarchy2"/>
    <dgm:cxn modelId="{7069A368-8AC2-42C4-A8D1-320ACD068C5F}" type="presParOf" srcId="{83BDE3A4-F905-49A3-B580-FB3074C1F037}" destId="{B52FC02F-1F3D-4D1D-BB15-22355EC938B1}" srcOrd="0" destOrd="0" presId="urn:microsoft.com/office/officeart/2005/8/layout/hierarchy2"/>
    <dgm:cxn modelId="{F9826F5A-CE0E-446A-B315-7821DDB10B3A}" type="presParOf" srcId="{83BDE3A4-F905-49A3-B580-FB3074C1F037}" destId="{128DC04C-25DD-46F2-985A-732D3EA15051}" srcOrd="1" destOrd="0" presId="urn:microsoft.com/office/officeart/2005/8/layout/hierarchy2"/>
    <dgm:cxn modelId="{E561FBE9-C469-4370-BB27-934D7A75E201}" type="presParOf" srcId="{128DC04C-25DD-46F2-985A-732D3EA15051}" destId="{54B34B9A-0177-4FFA-BEB3-6EC03C310678}" srcOrd="0" destOrd="0" presId="urn:microsoft.com/office/officeart/2005/8/layout/hierarchy2"/>
    <dgm:cxn modelId="{095F60A5-1E88-477D-B552-6A29A4956E7A}" type="presParOf" srcId="{54B34B9A-0177-4FFA-BEB3-6EC03C310678}" destId="{7500D147-9322-4625-8522-AB7B95A2A518}" srcOrd="0" destOrd="0" presId="urn:microsoft.com/office/officeart/2005/8/layout/hierarchy2"/>
    <dgm:cxn modelId="{64841C2A-75D5-41F0-8F19-333E72288E73}" type="presParOf" srcId="{128DC04C-25DD-46F2-985A-732D3EA15051}" destId="{65877339-770F-4F30-9377-EFFEC1C9D23C}" srcOrd="1" destOrd="0" presId="urn:microsoft.com/office/officeart/2005/8/layout/hierarchy2"/>
    <dgm:cxn modelId="{815A89B9-4721-47C9-B7DF-FD40A6CDAF8B}" type="presParOf" srcId="{65877339-770F-4F30-9377-EFFEC1C9D23C}" destId="{D584DE06-F20D-4D92-89E4-E486A7907A13}" srcOrd="0" destOrd="0" presId="urn:microsoft.com/office/officeart/2005/8/layout/hierarchy2"/>
    <dgm:cxn modelId="{53FCD4AA-E174-4A7A-9CF8-EE4988D1A94A}" type="presParOf" srcId="{65877339-770F-4F30-9377-EFFEC1C9D23C}" destId="{B69828CD-7B6E-49B6-B2C3-C61324DECF77}" srcOrd="1" destOrd="0" presId="urn:microsoft.com/office/officeart/2005/8/layout/hierarchy2"/>
    <dgm:cxn modelId="{75C8FFA7-0025-4180-A1CD-A034EB0371B9}" type="presParOf" srcId="{4D83A0A3-3679-493A-97E7-197AC5D4FA50}" destId="{BD80A775-A1AB-4A0C-9FC3-88B158872D8D}" srcOrd="1" destOrd="0" presId="urn:microsoft.com/office/officeart/2005/8/layout/hierarchy2"/>
    <dgm:cxn modelId="{C7D86BBA-AF34-49F5-9EEC-1FA106BB58CF}" type="presParOf" srcId="{BD80A775-A1AB-4A0C-9FC3-88B158872D8D}" destId="{82C17C09-F065-4BAD-BDBE-401B1F23E3E1}" srcOrd="0" destOrd="0" presId="urn:microsoft.com/office/officeart/2005/8/layout/hierarchy2"/>
    <dgm:cxn modelId="{A4209E7E-F911-4713-BB49-7901E2126E44}" type="presParOf" srcId="{BD80A775-A1AB-4A0C-9FC3-88B158872D8D}" destId="{75857F42-5FBD-4F0D-8385-05520FB71D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E7C15-C5BB-4CC0-B823-CA3DFA1972F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AF934FF-B8BA-42DF-9BFA-CE05E2B3AE0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Procesos fonológicos de simplificación </a:t>
          </a:r>
          <a:endParaRPr lang="es-EC" sz="1600" dirty="0">
            <a:solidFill>
              <a:schemeClr val="tx1"/>
            </a:solidFill>
          </a:endParaRPr>
        </a:p>
      </dgm:t>
    </dgm:pt>
    <dgm:pt modelId="{A2547EB6-8988-460A-842C-E56FAFB9CB89}" type="parTrans" cxnId="{34A5363E-A498-464C-99E0-5DB893FE9F4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EAF8540-7C07-4110-9444-F8BF87D1FD7E}" type="sibTrans" cxnId="{34A5363E-A498-464C-99E0-5DB893FE9F4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51EAFDA-3D3B-4A73-B67D-8EFD1C34B6E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Estructuración silábica </a:t>
          </a:r>
          <a:endParaRPr lang="es-EC" sz="1600" dirty="0">
            <a:solidFill>
              <a:schemeClr val="tx1"/>
            </a:solidFill>
          </a:endParaRPr>
        </a:p>
      </dgm:t>
    </dgm:pt>
    <dgm:pt modelId="{ABAFA3CB-2C77-44D8-B2CF-04B0BD298B52}" type="parTrans" cxnId="{2682A903-D69A-4A9F-91FF-5FC04CAA76C8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7C6C57E-0DB7-4444-81E1-81FD3509A570}" type="sibTrans" cxnId="{2682A903-D69A-4A9F-91FF-5FC04CAA76C8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CF87BCF0-D218-4535-8B50-2F561C5C917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Reducción del grupo consonántico </a:t>
          </a:r>
          <a:endParaRPr lang="es-EC" sz="1600" dirty="0">
            <a:solidFill>
              <a:schemeClr val="tx1"/>
            </a:solidFill>
          </a:endParaRPr>
        </a:p>
      </dgm:t>
    </dgm:pt>
    <dgm:pt modelId="{3C58A5D5-C412-4DB2-AE46-9CCF6C79B813}" type="parTrans" cxnId="{B156E5EC-954B-4D2F-A886-D26620B4263D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32EA9DA-8B18-4A46-8C65-C07979E2D21C}" type="sibTrans" cxnId="{B156E5EC-954B-4D2F-A886-D26620B4263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CAED42E8-5CDB-4639-B35E-4168D3F1E44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Supresión de la consonante final o inicial </a:t>
          </a:r>
          <a:endParaRPr lang="es-EC" sz="1600" dirty="0">
            <a:solidFill>
              <a:schemeClr val="tx1"/>
            </a:solidFill>
          </a:endParaRPr>
        </a:p>
      </dgm:t>
    </dgm:pt>
    <dgm:pt modelId="{831D6033-62AF-4C25-990B-062C4DE1BF8F}" type="parTrans" cxnId="{F4F5B49F-82E7-45BD-B5DD-0779792EEABD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DC75F2C-9536-4FCD-8217-83A54A1C85F9}" type="sibTrans" cxnId="{F4F5B49F-82E7-45BD-B5DD-0779792EEAB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D1CDF68-EE06-4E0A-9A20-86B43A6E6DE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Supresión de silabas no acentuadas </a:t>
          </a:r>
          <a:endParaRPr lang="es-EC" sz="1600" dirty="0">
            <a:solidFill>
              <a:schemeClr val="tx1"/>
            </a:solidFill>
          </a:endParaRPr>
        </a:p>
      </dgm:t>
    </dgm:pt>
    <dgm:pt modelId="{097B3D4F-4365-471D-A87C-80413785C66E}" type="parTrans" cxnId="{E0D345F1-34C9-43CC-B75F-785293560063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0081545-8F8A-42D3-BCA9-6120F2A1B3B7}" type="sibTrans" cxnId="{E0D345F1-34C9-43CC-B75F-78529356006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F1752CD-72B9-4343-B498-2512884E89E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“talón”</a:t>
          </a:r>
          <a:endParaRPr lang="es-EC" sz="1600" dirty="0">
            <a:solidFill>
              <a:schemeClr val="tx1"/>
            </a:solidFill>
          </a:endParaRPr>
        </a:p>
      </dgm:t>
    </dgm:pt>
    <dgm:pt modelId="{88C335DE-70AC-400B-8754-0A6BF869E934}" type="parTrans" cxnId="{52C8857A-6ABB-417E-97DF-D348CAA90A0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AF85D57-7E19-4098-86C1-01B048639C9B}" type="sibTrans" cxnId="{52C8857A-6ABB-417E-97DF-D348CAA90A0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0A96E3B-3C5C-42B4-A41C-45C125E7C50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Supresión de la sílaba tónica </a:t>
          </a:r>
          <a:endParaRPr lang="es-EC" sz="1600" dirty="0">
            <a:solidFill>
              <a:schemeClr val="tx1"/>
            </a:solidFill>
          </a:endParaRPr>
        </a:p>
      </dgm:t>
    </dgm:pt>
    <dgm:pt modelId="{F5EE3E94-4263-41D7-B8B2-3C5E4FA46ED2}" type="parTrans" cxnId="{085A55D5-D3BD-4C10-ACD5-C28F4BB5D200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32405D0-8539-4A4D-9B2F-68903CF9347B}" type="sibTrans" cxnId="{085A55D5-D3BD-4C10-ACD5-C28F4BB5D200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426C564-0216-413B-9578-F2E28F80F95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Reduplicación </a:t>
          </a:r>
          <a:endParaRPr lang="es-EC" sz="1600" dirty="0">
            <a:solidFill>
              <a:schemeClr val="tx1"/>
            </a:solidFill>
          </a:endParaRPr>
        </a:p>
      </dgm:t>
    </dgm:pt>
    <dgm:pt modelId="{73022F57-E45C-47DC-98B7-B3FFA31F0D28}" type="parTrans" cxnId="{25A6E739-3D5A-45E7-98CB-FCB4954EC4CC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08EDF55-B7E8-456C-BD75-4C94447EFE6B}" type="sibTrans" cxnId="{25A6E739-3D5A-45E7-98CB-FCB4954EC4C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2733A19-AEE0-4FFB-91BD-D4F0C6769C9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“g__</a:t>
          </a:r>
          <a:r>
            <a:rPr lang="es-EC" sz="1600" dirty="0" err="1" smtClean="0">
              <a:solidFill>
                <a:schemeClr val="tx1"/>
              </a:solidFill>
            </a:rPr>
            <a:t>obo</a:t>
          </a:r>
          <a:r>
            <a:rPr lang="es-EC" sz="1600" dirty="0" smtClean="0">
              <a:solidFill>
                <a:schemeClr val="tx1"/>
              </a:solidFill>
            </a:rPr>
            <a:t>”</a:t>
          </a:r>
          <a:endParaRPr lang="es-EC" sz="1600" dirty="0">
            <a:solidFill>
              <a:schemeClr val="tx1"/>
            </a:solidFill>
          </a:endParaRPr>
        </a:p>
      </dgm:t>
    </dgm:pt>
    <dgm:pt modelId="{03EA57A4-FC64-427D-B528-457C12839287}" type="parTrans" cxnId="{DC6209AB-2FE1-407C-9B33-B368C80DEB88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254FA4E-A197-47EF-B1B4-C67569597EC7}" type="sibTrans" cxnId="{DC6209AB-2FE1-407C-9B33-B368C80DEB88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68B7754-849B-493B-B979-7C05CEA4AB0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</a:t>
          </a:r>
          <a:r>
            <a:rPr lang="es-EC" sz="1600" dirty="0" err="1" smtClean="0">
              <a:solidFill>
                <a:schemeClr val="tx1"/>
              </a:solidFill>
            </a:rPr>
            <a:t>go</a:t>
          </a:r>
          <a:r>
            <a:rPr lang="es-EC" sz="1600" dirty="0" smtClean="0">
              <a:solidFill>
                <a:schemeClr val="tx1"/>
              </a:solidFill>
            </a:rPr>
            <a:t>__”</a:t>
          </a:r>
        </a:p>
        <a:p>
          <a:r>
            <a:rPr lang="es-EC" sz="1600" dirty="0" smtClean="0">
              <a:solidFill>
                <a:schemeClr val="tx1"/>
              </a:solidFill>
            </a:rPr>
            <a:t>“</a:t>
          </a:r>
          <a:r>
            <a:rPr lang="es-EC" sz="1600" dirty="0" err="1" smtClean="0">
              <a:solidFill>
                <a:schemeClr val="tx1"/>
              </a:solidFill>
            </a:rPr>
            <a:t>cua</a:t>
          </a:r>
          <a:r>
            <a:rPr lang="es-EC" sz="1600" dirty="0" smtClean="0">
              <a:solidFill>
                <a:schemeClr val="tx1"/>
              </a:solidFill>
            </a:rPr>
            <a:t>__</a:t>
          </a:r>
          <a:r>
            <a:rPr lang="es-EC" sz="1600" dirty="0" err="1" smtClean="0">
              <a:solidFill>
                <a:schemeClr val="tx1"/>
              </a:solidFill>
            </a:rPr>
            <a:t>erno</a:t>
          </a:r>
          <a:r>
            <a:rPr lang="es-EC" sz="1600" dirty="0" smtClean="0">
              <a:solidFill>
                <a:schemeClr val="tx1"/>
              </a:solidFill>
            </a:rPr>
            <a:t>”</a:t>
          </a:r>
          <a:endParaRPr lang="es-EC" sz="1600" dirty="0">
            <a:solidFill>
              <a:schemeClr val="tx1"/>
            </a:solidFill>
          </a:endParaRPr>
        </a:p>
      </dgm:t>
    </dgm:pt>
    <dgm:pt modelId="{8CAF4B2C-C68E-4532-92FD-D5DCD5F29F72}" type="parTrans" cxnId="{9D4092B6-9727-44F7-B16E-69293E0E66B6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C1E3DA7-4AD6-4E7C-9EF7-FBD1DCB67219}" type="sibTrans" cxnId="{9D4092B6-9727-44F7-B16E-69293E0E66B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B777F9E-A592-41C8-932F-70A72C32F1F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“e__</a:t>
          </a:r>
          <a:r>
            <a:rPr lang="es-EC" sz="1600" dirty="0" err="1" smtClean="0">
              <a:solidFill>
                <a:schemeClr val="tx1"/>
              </a:solidFill>
            </a:rPr>
            <a:t>fante</a:t>
          </a:r>
          <a:r>
            <a:rPr lang="es-EC" sz="1600" dirty="0" smtClean="0">
              <a:solidFill>
                <a:schemeClr val="tx1"/>
              </a:solidFill>
            </a:rPr>
            <a:t>”</a:t>
          </a:r>
          <a:endParaRPr lang="es-EC" sz="1600" dirty="0">
            <a:solidFill>
              <a:schemeClr val="tx1"/>
            </a:solidFill>
          </a:endParaRPr>
        </a:p>
      </dgm:t>
    </dgm:pt>
    <dgm:pt modelId="{F4EF7BB2-14EB-4411-A7FE-420BECF678B6}" type="parTrans" cxnId="{B147E277-E157-4E10-BBC1-F5BF45C335BD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0A1C5F4-9EE2-49D7-A157-FEE1338B4380}" type="sibTrans" cxnId="{B147E277-E157-4E10-BBC1-F5BF45C335B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B3EE4CC-B513-42DA-8D27-24B597ACD05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</a:t>
          </a:r>
          <a:r>
            <a:rPr lang="es-EC" sz="1600" dirty="0" err="1" smtClean="0">
              <a:solidFill>
                <a:schemeClr val="tx1"/>
              </a:solidFill>
            </a:rPr>
            <a:t>te__fono</a:t>
          </a:r>
          <a:r>
            <a:rPr lang="es-EC" sz="1600" dirty="0" smtClean="0">
              <a:solidFill>
                <a:schemeClr val="tx1"/>
              </a:solidFill>
            </a:rPr>
            <a:t>”</a:t>
          </a:r>
          <a:endParaRPr lang="es-EC" sz="1600" dirty="0">
            <a:solidFill>
              <a:schemeClr val="tx1"/>
            </a:solidFill>
          </a:endParaRPr>
        </a:p>
      </dgm:t>
    </dgm:pt>
    <dgm:pt modelId="{393A85E3-0F9C-4CD4-810F-C270D27787C9}" type="parTrans" cxnId="{F76005A7-7DC4-41E5-8A79-7D3C035C24DE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AEB91AF-048C-4329-8C9F-BD883B41943B}" type="sibTrans" cxnId="{F76005A7-7DC4-41E5-8A79-7D3C035C24DE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0CBC096-5704-4894-9348-3E60F7D03D1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“</a:t>
          </a:r>
          <a:r>
            <a:rPr lang="es-EC" sz="1600" i="1" dirty="0" err="1" smtClean="0">
              <a:solidFill>
                <a:schemeClr val="tx1"/>
              </a:solidFill>
            </a:rPr>
            <a:t>cococótero</a:t>
          </a:r>
          <a:r>
            <a:rPr lang="es-EC" sz="1600" dirty="0" smtClean="0">
              <a:solidFill>
                <a:schemeClr val="tx1"/>
              </a:solidFill>
            </a:rPr>
            <a:t>”</a:t>
          </a:r>
          <a:endParaRPr lang="es-EC" sz="1600" dirty="0">
            <a:solidFill>
              <a:schemeClr val="tx1"/>
            </a:solidFill>
          </a:endParaRPr>
        </a:p>
      </dgm:t>
    </dgm:pt>
    <dgm:pt modelId="{0F6CDCF0-437E-4F39-A752-4DAB0B4960C8}" type="parTrans" cxnId="{95AD233D-81BC-4731-9242-A18400BE903D}">
      <dgm:prSet custT="1"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AB0633F-92BA-418F-977C-2ABF45D51831}" type="sibTrans" cxnId="{95AD233D-81BC-4731-9242-A18400BE903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FB2B429-09DA-4992-B19F-E713C18B41C6}" type="pres">
      <dgm:prSet presAssocID="{B27E7C15-C5BB-4CC0-B823-CA3DFA1972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E83904-A4D7-47E7-813C-D9A49E01FDA0}" type="pres">
      <dgm:prSet presAssocID="{EAF934FF-B8BA-42DF-9BFA-CE05E2B3AE06}" presName="root1" presStyleCnt="0"/>
      <dgm:spPr/>
    </dgm:pt>
    <dgm:pt modelId="{6AF07FBC-47F6-4887-A463-AC5540BE2850}" type="pres">
      <dgm:prSet presAssocID="{EAF934FF-B8BA-42DF-9BFA-CE05E2B3AE06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A7BE90-F4D4-435D-AE4A-EE35251AC59E}" type="pres">
      <dgm:prSet presAssocID="{EAF934FF-B8BA-42DF-9BFA-CE05E2B3AE06}" presName="level2hierChild" presStyleCnt="0"/>
      <dgm:spPr/>
    </dgm:pt>
    <dgm:pt modelId="{0D771760-A64B-4D67-9EE6-A26009EED889}" type="pres">
      <dgm:prSet presAssocID="{ABAFA3CB-2C77-44D8-B2CF-04B0BD298B52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43B2F615-F2BD-4505-9DB2-D2EC0DB6347E}" type="pres">
      <dgm:prSet presAssocID="{ABAFA3CB-2C77-44D8-B2CF-04B0BD298B52}" presName="connTx" presStyleLbl="parChTrans1D2" presStyleIdx="0" presStyleCnt="1"/>
      <dgm:spPr/>
      <dgm:t>
        <a:bodyPr/>
        <a:lstStyle/>
        <a:p>
          <a:endParaRPr lang="es-EC"/>
        </a:p>
      </dgm:t>
    </dgm:pt>
    <dgm:pt modelId="{9B2544C1-0509-4979-9A84-89E5F78DF01D}" type="pres">
      <dgm:prSet presAssocID="{751EAFDA-3D3B-4A73-B67D-8EFD1C34B6E4}" presName="root2" presStyleCnt="0"/>
      <dgm:spPr/>
    </dgm:pt>
    <dgm:pt modelId="{EEEF09B0-82B0-4DA8-9974-32209B41F0CF}" type="pres">
      <dgm:prSet presAssocID="{751EAFDA-3D3B-4A73-B67D-8EFD1C34B6E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365D2C-73ED-49A4-9216-BE808EEAD636}" type="pres">
      <dgm:prSet presAssocID="{751EAFDA-3D3B-4A73-B67D-8EFD1C34B6E4}" presName="level3hierChild" presStyleCnt="0"/>
      <dgm:spPr/>
    </dgm:pt>
    <dgm:pt modelId="{8C28FBD2-84DE-4264-AAB5-8D84FD14B85D}" type="pres">
      <dgm:prSet presAssocID="{3C58A5D5-C412-4DB2-AE46-9CCF6C79B813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14EEEDDC-8F83-42E0-9F13-CE47B4FDEB6D}" type="pres">
      <dgm:prSet presAssocID="{3C58A5D5-C412-4DB2-AE46-9CCF6C79B813}" presName="connTx" presStyleLbl="parChTrans1D3" presStyleIdx="0" presStyleCnt="5"/>
      <dgm:spPr/>
      <dgm:t>
        <a:bodyPr/>
        <a:lstStyle/>
        <a:p>
          <a:endParaRPr lang="es-EC"/>
        </a:p>
      </dgm:t>
    </dgm:pt>
    <dgm:pt modelId="{F9917787-3B85-4F8B-9D5E-5FEEF6A1A7AD}" type="pres">
      <dgm:prSet presAssocID="{CF87BCF0-D218-4535-8B50-2F561C5C917B}" presName="root2" presStyleCnt="0"/>
      <dgm:spPr/>
    </dgm:pt>
    <dgm:pt modelId="{5B7B2CE3-DE52-47C0-BCAA-5D5C03AF3EDC}" type="pres">
      <dgm:prSet presAssocID="{CF87BCF0-D218-4535-8B50-2F561C5C917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7EF743-3B4D-4329-B5FB-3E33AAB15557}" type="pres">
      <dgm:prSet presAssocID="{CF87BCF0-D218-4535-8B50-2F561C5C917B}" presName="level3hierChild" presStyleCnt="0"/>
      <dgm:spPr/>
    </dgm:pt>
    <dgm:pt modelId="{597F7F8A-7886-4FB2-93EA-32BB4A858909}" type="pres">
      <dgm:prSet presAssocID="{03EA57A4-FC64-427D-B528-457C12839287}" presName="conn2-1" presStyleLbl="parChTrans1D4" presStyleIdx="0" presStyleCnt="5"/>
      <dgm:spPr/>
      <dgm:t>
        <a:bodyPr/>
        <a:lstStyle/>
        <a:p>
          <a:endParaRPr lang="es-EC"/>
        </a:p>
      </dgm:t>
    </dgm:pt>
    <dgm:pt modelId="{36CDC010-5DF4-4C9B-959F-002BF17118BB}" type="pres">
      <dgm:prSet presAssocID="{03EA57A4-FC64-427D-B528-457C12839287}" presName="connTx" presStyleLbl="parChTrans1D4" presStyleIdx="0" presStyleCnt="5"/>
      <dgm:spPr/>
      <dgm:t>
        <a:bodyPr/>
        <a:lstStyle/>
        <a:p>
          <a:endParaRPr lang="es-EC"/>
        </a:p>
      </dgm:t>
    </dgm:pt>
    <dgm:pt modelId="{8179C3B1-F927-4099-8903-D5B6CBD309D2}" type="pres">
      <dgm:prSet presAssocID="{42733A19-AEE0-4FFB-91BD-D4F0C6769C95}" presName="root2" presStyleCnt="0"/>
      <dgm:spPr/>
    </dgm:pt>
    <dgm:pt modelId="{BFC59F47-17B3-4ECC-B322-AA8E86EEBECC}" type="pres">
      <dgm:prSet presAssocID="{42733A19-AEE0-4FFB-91BD-D4F0C6769C95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2BE2F6-913B-4B07-A77A-2ED2EFD34721}" type="pres">
      <dgm:prSet presAssocID="{42733A19-AEE0-4FFB-91BD-D4F0C6769C95}" presName="level3hierChild" presStyleCnt="0"/>
      <dgm:spPr/>
    </dgm:pt>
    <dgm:pt modelId="{4BD2E825-0117-45E9-A5D1-B5AE7B85DE3B}" type="pres">
      <dgm:prSet presAssocID="{831D6033-62AF-4C25-990B-062C4DE1BF8F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6002C502-B536-45DA-9943-ED1707B08108}" type="pres">
      <dgm:prSet presAssocID="{831D6033-62AF-4C25-990B-062C4DE1BF8F}" presName="connTx" presStyleLbl="parChTrans1D3" presStyleIdx="1" presStyleCnt="5"/>
      <dgm:spPr/>
      <dgm:t>
        <a:bodyPr/>
        <a:lstStyle/>
        <a:p>
          <a:endParaRPr lang="es-EC"/>
        </a:p>
      </dgm:t>
    </dgm:pt>
    <dgm:pt modelId="{56B856EA-F3E4-4375-A3AA-58D32D4E80AD}" type="pres">
      <dgm:prSet presAssocID="{CAED42E8-5CDB-4639-B35E-4168D3F1E446}" presName="root2" presStyleCnt="0"/>
      <dgm:spPr/>
    </dgm:pt>
    <dgm:pt modelId="{3A64D696-20B6-4A98-B65C-58974738CFFE}" type="pres">
      <dgm:prSet presAssocID="{CAED42E8-5CDB-4639-B35E-4168D3F1E44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66DAB2-C455-4183-9F86-EB7EDF47FFA8}" type="pres">
      <dgm:prSet presAssocID="{CAED42E8-5CDB-4639-B35E-4168D3F1E446}" presName="level3hierChild" presStyleCnt="0"/>
      <dgm:spPr/>
    </dgm:pt>
    <dgm:pt modelId="{3C749269-864B-4931-9157-1785F6BA37CC}" type="pres">
      <dgm:prSet presAssocID="{8CAF4B2C-C68E-4532-92FD-D5DCD5F29F72}" presName="conn2-1" presStyleLbl="parChTrans1D4" presStyleIdx="1" presStyleCnt="5"/>
      <dgm:spPr/>
      <dgm:t>
        <a:bodyPr/>
        <a:lstStyle/>
        <a:p>
          <a:endParaRPr lang="es-EC"/>
        </a:p>
      </dgm:t>
    </dgm:pt>
    <dgm:pt modelId="{76507407-C146-4415-B030-F4D1592E3CE6}" type="pres">
      <dgm:prSet presAssocID="{8CAF4B2C-C68E-4532-92FD-D5DCD5F29F72}" presName="connTx" presStyleLbl="parChTrans1D4" presStyleIdx="1" presStyleCnt="5"/>
      <dgm:spPr/>
      <dgm:t>
        <a:bodyPr/>
        <a:lstStyle/>
        <a:p>
          <a:endParaRPr lang="es-EC"/>
        </a:p>
      </dgm:t>
    </dgm:pt>
    <dgm:pt modelId="{E2F188B9-179A-4A21-80FD-AC0236BE10FB}" type="pres">
      <dgm:prSet presAssocID="{F68B7754-849B-493B-B979-7C05CEA4AB0B}" presName="root2" presStyleCnt="0"/>
      <dgm:spPr/>
    </dgm:pt>
    <dgm:pt modelId="{1CA626FA-29B9-456C-8F08-61678CD5776D}" type="pres">
      <dgm:prSet presAssocID="{F68B7754-849B-493B-B979-7C05CEA4AB0B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8227A1-0056-4841-8D83-6369CA3848C3}" type="pres">
      <dgm:prSet presAssocID="{F68B7754-849B-493B-B979-7C05CEA4AB0B}" presName="level3hierChild" presStyleCnt="0"/>
      <dgm:spPr/>
    </dgm:pt>
    <dgm:pt modelId="{9E401DD9-0808-40C1-A801-28D61DDFBEC9}" type="pres">
      <dgm:prSet presAssocID="{097B3D4F-4365-471D-A87C-80413785C66E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9AEC48DD-D899-43B7-B552-41F2351ECB5E}" type="pres">
      <dgm:prSet presAssocID="{097B3D4F-4365-471D-A87C-80413785C66E}" presName="connTx" presStyleLbl="parChTrans1D3" presStyleIdx="2" presStyleCnt="5"/>
      <dgm:spPr/>
      <dgm:t>
        <a:bodyPr/>
        <a:lstStyle/>
        <a:p>
          <a:endParaRPr lang="es-EC"/>
        </a:p>
      </dgm:t>
    </dgm:pt>
    <dgm:pt modelId="{A436675F-6548-4DCF-B7A7-6C0E60670A02}" type="pres">
      <dgm:prSet presAssocID="{DD1CDF68-EE06-4E0A-9A20-86B43A6E6DEE}" presName="root2" presStyleCnt="0"/>
      <dgm:spPr/>
    </dgm:pt>
    <dgm:pt modelId="{3ED16B43-7554-4E3F-AE2B-828300203659}" type="pres">
      <dgm:prSet presAssocID="{DD1CDF68-EE06-4E0A-9A20-86B43A6E6DEE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1FA351-6EE5-4DD2-930E-63469B7EB54E}" type="pres">
      <dgm:prSet presAssocID="{DD1CDF68-EE06-4E0A-9A20-86B43A6E6DEE}" presName="level3hierChild" presStyleCnt="0"/>
      <dgm:spPr/>
    </dgm:pt>
    <dgm:pt modelId="{DA12D9F9-3ED1-44D2-A829-C5CC0F9108C7}" type="pres">
      <dgm:prSet presAssocID="{F4EF7BB2-14EB-4411-A7FE-420BECF678B6}" presName="conn2-1" presStyleLbl="parChTrans1D4" presStyleIdx="2" presStyleCnt="5"/>
      <dgm:spPr/>
      <dgm:t>
        <a:bodyPr/>
        <a:lstStyle/>
        <a:p>
          <a:endParaRPr lang="es-EC"/>
        </a:p>
      </dgm:t>
    </dgm:pt>
    <dgm:pt modelId="{7BD7442D-A0F5-4D87-89E0-668AA9BEF006}" type="pres">
      <dgm:prSet presAssocID="{F4EF7BB2-14EB-4411-A7FE-420BECF678B6}" presName="connTx" presStyleLbl="parChTrans1D4" presStyleIdx="2" presStyleCnt="5"/>
      <dgm:spPr/>
      <dgm:t>
        <a:bodyPr/>
        <a:lstStyle/>
        <a:p>
          <a:endParaRPr lang="es-EC"/>
        </a:p>
      </dgm:t>
    </dgm:pt>
    <dgm:pt modelId="{BD8A2DBD-04B2-4C09-9906-48BD94367E8E}" type="pres">
      <dgm:prSet presAssocID="{DB777F9E-A592-41C8-932F-70A72C32F1F1}" presName="root2" presStyleCnt="0"/>
      <dgm:spPr/>
    </dgm:pt>
    <dgm:pt modelId="{C798CCA2-EC3B-4A97-BB7E-031C94E80FEA}" type="pres">
      <dgm:prSet presAssocID="{DB777F9E-A592-41C8-932F-70A72C32F1F1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F80B2D-3203-48CE-AE00-2FDD8B978D12}" type="pres">
      <dgm:prSet presAssocID="{DB777F9E-A592-41C8-932F-70A72C32F1F1}" presName="level3hierChild" presStyleCnt="0"/>
      <dgm:spPr/>
    </dgm:pt>
    <dgm:pt modelId="{B6E8EC46-7998-47E6-8AE7-B197908596E8}" type="pres">
      <dgm:prSet presAssocID="{F5EE3E94-4263-41D7-B8B2-3C5E4FA46ED2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52942020-2024-485A-B848-B7317AC0C0B2}" type="pres">
      <dgm:prSet presAssocID="{F5EE3E94-4263-41D7-B8B2-3C5E4FA46ED2}" presName="connTx" presStyleLbl="parChTrans1D3" presStyleIdx="3" presStyleCnt="5"/>
      <dgm:spPr/>
      <dgm:t>
        <a:bodyPr/>
        <a:lstStyle/>
        <a:p>
          <a:endParaRPr lang="es-EC"/>
        </a:p>
      </dgm:t>
    </dgm:pt>
    <dgm:pt modelId="{45E5AC8A-9556-4315-866D-3745B18AD34F}" type="pres">
      <dgm:prSet presAssocID="{D0A96E3B-3C5C-42B4-A41C-45C125E7C50F}" presName="root2" presStyleCnt="0"/>
      <dgm:spPr/>
    </dgm:pt>
    <dgm:pt modelId="{CE034802-A650-4939-8BB7-22F2E21439CB}" type="pres">
      <dgm:prSet presAssocID="{D0A96E3B-3C5C-42B4-A41C-45C125E7C50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DD3017-CE97-4DDE-BC14-65FE14E71B5B}" type="pres">
      <dgm:prSet presAssocID="{D0A96E3B-3C5C-42B4-A41C-45C125E7C50F}" presName="level3hierChild" presStyleCnt="0"/>
      <dgm:spPr/>
    </dgm:pt>
    <dgm:pt modelId="{120D3416-8818-475D-AC0F-AC2172B41D93}" type="pres">
      <dgm:prSet presAssocID="{393A85E3-0F9C-4CD4-810F-C270D27787C9}" presName="conn2-1" presStyleLbl="parChTrans1D4" presStyleIdx="3" presStyleCnt="5"/>
      <dgm:spPr/>
      <dgm:t>
        <a:bodyPr/>
        <a:lstStyle/>
        <a:p>
          <a:endParaRPr lang="es-EC"/>
        </a:p>
      </dgm:t>
    </dgm:pt>
    <dgm:pt modelId="{68B70703-B3C2-4521-8770-FCE05D08048D}" type="pres">
      <dgm:prSet presAssocID="{393A85E3-0F9C-4CD4-810F-C270D27787C9}" presName="connTx" presStyleLbl="parChTrans1D4" presStyleIdx="3" presStyleCnt="5"/>
      <dgm:spPr/>
      <dgm:t>
        <a:bodyPr/>
        <a:lstStyle/>
        <a:p>
          <a:endParaRPr lang="es-EC"/>
        </a:p>
      </dgm:t>
    </dgm:pt>
    <dgm:pt modelId="{880288B5-36D8-4BB3-AB66-CB68593949B5}" type="pres">
      <dgm:prSet presAssocID="{7B3EE4CC-B513-42DA-8D27-24B597ACD053}" presName="root2" presStyleCnt="0"/>
      <dgm:spPr/>
    </dgm:pt>
    <dgm:pt modelId="{F04302E5-FA6B-431B-882A-368B9FA807C0}" type="pres">
      <dgm:prSet presAssocID="{7B3EE4CC-B513-42DA-8D27-24B597ACD053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211929-6576-451A-A3C7-179B00CAD490}" type="pres">
      <dgm:prSet presAssocID="{7B3EE4CC-B513-42DA-8D27-24B597ACD053}" presName="level3hierChild" presStyleCnt="0"/>
      <dgm:spPr/>
    </dgm:pt>
    <dgm:pt modelId="{E93E0C05-D716-402A-BD80-1F1577E27110}" type="pres">
      <dgm:prSet presAssocID="{73022F57-E45C-47DC-98B7-B3FFA31F0D28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40CC8018-45D3-4122-8DC8-349DCD135E7A}" type="pres">
      <dgm:prSet presAssocID="{73022F57-E45C-47DC-98B7-B3FFA31F0D28}" presName="connTx" presStyleLbl="parChTrans1D3" presStyleIdx="4" presStyleCnt="5"/>
      <dgm:spPr/>
      <dgm:t>
        <a:bodyPr/>
        <a:lstStyle/>
        <a:p>
          <a:endParaRPr lang="es-EC"/>
        </a:p>
      </dgm:t>
    </dgm:pt>
    <dgm:pt modelId="{BDA4416F-0F0B-4B69-A31D-C2684841D545}" type="pres">
      <dgm:prSet presAssocID="{9426C564-0216-413B-9578-F2E28F80F959}" presName="root2" presStyleCnt="0"/>
      <dgm:spPr/>
    </dgm:pt>
    <dgm:pt modelId="{14E84CCF-2F79-4FD2-9EE5-C291634AC318}" type="pres">
      <dgm:prSet presAssocID="{9426C564-0216-413B-9578-F2E28F80F95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07DDD0-56BA-42F4-A7BB-0D572446B015}" type="pres">
      <dgm:prSet presAssocID="{9426C564-0216-413B-9578-F2E28F80F959}" presName="level3hierChild" presStyleCnt="0"/>
      <dgm:spPr/>
    </dgm:pt>
    <dgm:pt modelId="{6C0B42EC-5708-4FD2-B964-F7FAB277D9CC}" type="pres">
      <dgm:prSet presAssocID="{0F6CDCF0-437E-4F39-A752-4DAB0B4960C8}" presName="conn2-1" presStyleLbl="parChTrans1D4" presStyleIdx="4" presStyleCnt="5"/>
      <dgm:spPr/>
      <dgm:t>
        <a:bodyPr/>
        <a:lstStyle/>
        <a:p>
          <a:endParaRPr lang="es-EC"/>
        </a:p>
      </dgm:t>
    </dgm:pt>
    <dgm:pt modelId="{0F6C9E05-D19A-4EBF-8C56-BD9CE495EB19}" type="pres">
      <dgm:prSet presAssocID="{0F6CDCF0-437E-4F39-A752-4DAB0B4960C8}" presName="connTx" presStyleLbl="parChTrans1D4" presStyleIdx="4" presStyleCnt="5"/>
      <dgm:spPr/>
      <dgm:t>
        <a:bodyPr/>
        <a:lstStyle/>
        <a:p>
          <a:endParaRPr lang="es-EC"/>
        </a:p>
      </dgm:t>
    </dgm:pt>
    <dgm:pt modelId="{B9259E61-B10A-4740-871D-4A698F438B32}" type="pres">
      <dgm:prSet presAssocID="{30CBC096-5704-4894-9348-3E60F7D03D1E}" presName="root2" presStyleCnt="0"/>
      <dgm:spPr/>
    </dgm:pt>
    <dgm:pt modelId="{D92FFD5C-390F-40D3-9D22-BD2BFC9F7689}" type="pres">
      <dgm:prSet presAssocID="{30CBC096-5704-4894-9348-3E60F7D03D1E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167487-F9D3-4A5A-893C-0EBC9E798F62}" type="pres">
      <dgm:prSet presAssocID="{30CBC096-5704-4894-9348-3E60F7D03D1E}" presName="level3hierChild" presStyleCnt="0"/>
      <dgm:spPr/>
    </dgm:pt>
    <dgm:pt modelId="{4C2C3438-25F5-4071-93EE-C3F7120E2B8F}" type="pres">
      <dgm:prSet presAssocID="{AF1752CD-72B9-4343-B498-2512884E89E4}" presName="root1" presStyleCnt="0"/>
      <dgm:spPr/>
    </dgm:pt>
    <dgm:pt modelId="{4AFB6A00-BF33-47B5-A715-276CF3CE1D31}" type="pres">
      <dgm:prSet presAssocID="{AF1752CD-72B9-4343-B498-2512884E89E4}" presName="LevelOneTextNode" presStyleLbl="node0" presStyleIdx="1" presStyleCnt="2" custLinFactX="40000" custLinFactNeighborX="100000" custLinFactNeighborY="137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C8E79A-1815-4D0E-AC98-D317CBA74581}" type="pres">
      <dgm:prSet presAssocID="{AF1752CD-72B9-4343-B498-2512884E89E4}" presName="level2hierChild" presStyleCnt="0"/>
      <dgm:spPr/>
    </dgm:pt>
  </dgm:ptLst>
  <dgm:cxnLst>
    <dgm:cxn modelId="{5ADDBB84-B55F-425B-B07D-A628B7FC15B2}" type="presOf" srcId="{ABAFA3CB-2C77-44D8-B2CF-04B0BD298B52}" destId="{0D771760-A64B-4D67-9EE6-A26009EED889}" srcOrd="0" destOrd="0" presId="urn:microsoft.com/office/officeart/2005/8/layout/hierarchy2"/>
    <dgm:cxn modelId="{D6062AAB-14D3-44C1-BC61-7A0E0CE9240E}" type="presOf" srcId="{097B3D4F-4365-471D-A87C-80413785C66E}" destId="{9AEC48DD-D899-43B7-B552-41F2351ECB5E}" srcOrd="1" destOrd="0" presId="urn:microsoft.com/office/officeart/2005/8/layout/hierarchy2"/>
    <dgm:cxn modelId="{B147E277-E157-4E10-BBC1-F5BF45C335BD}" srcId="{DD1CDF68-EE06-4E0A-9A20-86B43A6E6DEE}" destId="{DB777F9E-A592-41C8-932F-70A72C32F1F1}" srcOrd="0" destOrd="0" parTransId="{F4EF7BB2-14EB-4411-A7FE-420BECF678B6}" sibTransId="{40A1C5F4-9EE2-49D7-A157-FEE1338B4380}"/>
    <dgm:cxn modelId="{B7CBEAB2-AC2C-437E-A4B2-045AB8F37531}" type="presOf" srcId="{03EA57A4-FC64-427D-B528-457C12839287}" destId="{36CDC010-5DF4-4C9B-959F-002BF17118BB}" srcOrd="1" destOrd="0" presId="urn:microsoft.com/office/officeart/2005/8/layout/hierarchy2"/>
    <dgm:cxn modelId="{B156E5EC-954B-4D2F-A886-D26620B4263D}" srcId="{751EAFDA-3D3B-4A73-B67D-8EFD1C34B6E4}" destId="{CF87BCF0-D218-4535-8B50-2F561C5C917B}" srcOrd="0" destOrd="0" parTransId="{3C58A5D5-C412-4DB2-AE46-9CCF6C79B813}" sibTransId="{532EA9DA-8B18-4A46-8C65-C07979E2D21C}"/>
    <dgm:cxn modelId="{2682A903-D69A-4A9F-91FF-5FC04CAA76C8}" srcId="{EAF934FF-B8BA-42DF-9BFA-CE05E2B3AE06}" destId="{751EAFDA-3D3B-4A73-B67D-8EFD1C34B6E4}" srcOrd="0" destOrd="0" parTransId="{ABAFA3CB-2C77-44D8-B2CF-04B0BD298B52}" sibTransId="{07C6C57E-0DB7-4444-81E1-81FD3509A570}"/>
    <dgm:cxn modelId="{AE0CD324-380A-42BF-BDEC-334F516ABE0B}" type="presOf" srcId="{CAED42E8-5CDB-4639-B35E-4168D3F1E446}" destId="{3A64D696-20B6-4A98-B65C-58974738CFFE}" srcOrd="0" destOrd="0" presId="urn:microsoft.com/office/officeart/2005/8/layout/hierarchy2"/>
    <dgm:cxn modelId="{4F14E150-24F8-49DD-A8A7-44A9F2FB7481}" type="presOf" srcId="{F68B7754-849B-493B-B979-7C05CEA4AB0B}" destId="{1CA626FA-29B9-456C-8F08-61678CD5776D}" srcOrd="0" destOrd="0" presId="urn:microsoft.com/office/officeart/2005/8/layout/hierarchy2"/>
    <dgm:cxn modelId="{188CD285-1056-49CA-98C1-59A18F1A538C}" type="presOf" srcId="{DB777F9E-A592-41C8-932F-70A72C32F1F1}" destId="{C798CCA2-EC3B-4A97-BB7E-031C94E80FEA}" srcOrd="0" destOrd="0" presId="urn:microsoft.com/office/officeart/2005/8/layout/hierarchy2"/>
    <dgm:cxn modelId="{FA2FA47C-134B-49E2-BA9A-FBCFCEAA5E74}" type="presOf" srcId="{F5EE3E94-4263-41D7-B8B2-3C5E4FA46ED2}" destId="{52942020-2024-485A-B848-B7317AC0C0B2}" srcOrd="1" destOrd="0" presId="urn:microsoft.com/office/officeart/2005/8/layout/hierarchy2"/>
    <dgm:cxn modelId="{B5AF0A20-7CAD-4715-AE25-053170E82B10}" type="presOf" srcId="{3C58A5D5-C412-4DB2-AE46-9CCF6C79B813}" destId="{8C28FBD2-84DE-4264-AAB5-8D84FD14B85D}" srcOrd="0" destOrd="0" presId="urn:microsoft.com/office/officeart/2005/8/layout/hierarchy2"/>
    <dgm:cxn modelId="{7A4A1C11-A6F2-4480-9DE3-6A36CBCB4EE1}" type="presOf" srcId="{D0A96E3B-3C5C-42B4-A41C-45C125E7C50F}" destId="{CE034802-A650-4939-8BB7-22F2E21439CB}" srcOrd="0" destOrd="0" presId="urn:microsoft.com/office/officeart/2005/8/layout/hierarchy2"/>
    <dgm:cxn modelId="{95AD233D-81BC-4731-9242-A18400BE903D}" srcId="{9426C564-0216-413B-9578-F2E28F80F959}" destId="{30CBC096-5704-4894-9348-3E60F7D03D1E}" srcOrd="0" destOrd="0" parTransId="{0F6CDCF0-437E-4F39-A752-4DAB0B4960C8}" sibTransId="{DAB0633F-92BA-418F-977C-2ABF45D51831}"/>
    <dgm:cxn modelId="{06222AC2-F13D-4FA6-A829-5B11D7BC775F}" type="presOf" srcId="{9426C564-0216-413B-9578-F2E28F80F959}" destId="{14E84CCF-2F79-4FD2-9EE5-C291634AC318}" srcOrd="0" destOrd="0" presId="urn:microsoft.com/office/officeart/2005/8/layout/hierarchy2"/>
    <dgm:cxn modelId="{B6958311-662B-4F17-83B3-CE350A5788C9}" type="presOf" srcId="{F4EF7BB2-14EB-4411-A7FE-420BECF678B6}" destId="{DA12D9F9-3ED1-44D2-A829-C5CC0F9108C7}" srcOrd="0" destOrd="0" presId="urn:microsoft.com/office/officeart/2005/8/layout/hierarchy2"/>
    <dgm:cxn modelId="{F76005A7-7DC4-41E5-8A79-7D3C035C24DE}" srcId="{D0A96E3B-3C5C-42B4-A41C-45C125E7C50F}" destId="{7B3EE4CC-B513-42DA-8D27-24B597ACD053}" srcOrd="0" destOrd="0" parTransId="{393A85E3-0F9C-4CD4-810F-C270D27787C9}" sibTransId="{4AEB91AF-048C-4329-8C9F-BD883B41943B}"/>
    <dgm:cxn modelId="{548513F4-2ADD-44F2-B662-5FA2D7284DF2}" type="presOf" srcId="{73022F57-E45C-47DC-98B7-B3FFA31F0D28}" destId="{40CC8018-45D3-4122-8DC8-349DCD135E7A}" srcOrd="1" destOrd="0" presId="urn:microsoft.com/office/officeart/2005/8/layout/hierarchy2"/>
    <dgm:cxn modelId="{5B233D03-2296-47BA-AF58-31390743F5CF}" type="presOf" srcId="{03EA57A4-FC64-427D-B528-457C12839287}" destId="{597F7F8A-7886-4FB2-93EA-32BB4A858909}" srcOrd="0" destOrd="0" presId="urn:microsoft.com/office/officeart/2005/8/layout/hierarchy2"/>
    <dgm:cxn modelId="{34A5363E-A498-464C-99E0-5DB893FE9F4C}" srcId="{B27E7C15-C5BB-4CC0-B823-CA3DFA1972F2}" destId="{EAF934FF-B8BA-42DF-9BFA-CE05E2B3AE06}" srcOrd="0" destOrd="0" parTransId="{A2547EB6-8988-460A-842C-E56FAFB9CB89}" sibTransId="{AEAF8540-7C07-4110-9444-F8BF87D1FD7E}"/>
    <dgm:cxn modelId="{EBCE6ED7-DE02-4A75-B6A6-FBB59B11B803}" type="presOf" srcId="{393A85E3-0F9C-4CD4-810F-C270D27787C9}" destId="{120D3416-8818-475D-AC0F-AC2172B41D93}" srcOrd="0" destOrd="0" presId="urn:microsoft.com/office/officeart/2005/8/layout/hierarchy2"/>
    <dgm:cxn modelId="{5EB40202-85E6-4716-92DD-5D5269C5FF40}" type="presOf" srcId="{393A85E3-0F9C-4CD4-810F-C270D27787C9}" destId="{68B70703-B3C2-4521-8770-FCE05D08048D}" srcOrd="1" destOrd="0" presId="urn:microsoft.com/office/officeart/2005/8/layout/hierarchy2"/>
    <dgm:cxn modelId="{1643AF35-53B1-48FC-A503-F2AFEC373159}" type="presOf" srcId="{831D6033-62AF-4C25-990B-062C4DE1BF8F}" destId="{6002C502-B536-45DA-9943-ED1707B08108}" srcOrd="1" destOrd="0" presId="urn:microsoft.com/office/officeart/2005/8/layout/hierarchy2"/>
    <dgm:cxn modelId="{526E2FCD-6A1E-4E6C-B005-637B65F6D13A}" type="presOf" srcId="{0F6CDCF0-437E-4F39-A752-4DAB0B4960C8}" destId="{0F6C9E05-D19A-4EBF-8C56-BD9CE495EB19}" srcOrd="1" destOrd="0" presId="urn:microsoft.com/office/officeart/2005/8/layout/hierarchy2"/>
    <dgm:cxn modelId="{372B35F7-3C7F-4766-8FEF-A3D60E54A31D}" type="presOf" srcId="{0F6CDCF0-437E-4F39-A752-4DAB0B4960C8}" destId="{6C0B42EC-5708-4FD2-B964-F7FAB277D9CC}" srcOrd="0" destOrd="0" presId="urn:microsoft.com/office/officeart/2005/8/layout/hierarchy2"/>
    <dgm:cxn modelId="{1FF16CAF-8D6C-4AA4-BC63-F8E7A47D3C2C}" type="presOf" srcId="{42733A19-AEE0-4FFB-91BD-D4F0C6769C95}" destId="{BFC59F47-17B3-4ECC-B322-AA8E86EEBECC}" srcOrd="0" destOrd="0" presId="urn:microsoft.com/office/officeart/2005/8/layout/hierarchy2"/>
    <dgm:cxn modelId="{93884F3D-2F8B-4B6E-BA19-12D52B29B1BD}" type="presOf" srcId="{B27E7C15-C5BB-4CC0-B823-CA3DFA1972F2}" destId="{BFB2B429-09DA-4992-B19F-E713C18B41C6}" srcOrd="0" destOrd="0" presId="urn:microsoft.com/office/officeart/2005/8/layout/hierarchy2"/>
    <dgm:cxn modelId="{D63F64F3-FA21-49FC-B310-F683ADA85557}" type="presOf" srcId="{AF1752CD-72B9-4343-B498-2512884E89E4}" destId="{4AFB6A00-BF33-47B5-A715-276CF3CE1D31}" srcOrd="0" destOrd="0" presId="urn:microsoft.com/office/officeart/2005/8/layout/hierarchy2"/>
    <dgm:cxn modelId="{1605491D-F333-4DF2-8EFC-27B523B8BEF2}" type="presOf" srcId="{30CBC096-5704-4894-9348-3E60F7D03D1E}" destId="{D92FFD5C-390F-40D3-9D22-BD2BFC9F7689}" srcOrd="0" destOrd="0" presId="urn:microsoft.com/office/officeart/2005/8/layout/hierarchy2"/>
    <dgm:cxn modelId="{C52B1547-3E42-4A5D-A7C0-BDD9123D89E3}" type="presOf" srcId="{73022F57-E45C-47DC-98B7-B3FFA31F0D28}" destId="{E93E0C05-D716-402A-BD80-1F1577E27110}" srcOrd="0" destOrd="0" presId="urn:microsoft.com/office/officeart/2005/8/layout/hierarchy2"/>
    <dgm:cxn modelId="{DC6209AB-2FE1-407C-9B33-B368C80DEB88}" srcId="{CF87BCF0-D218-4535-8B50-2F561C5C917B}" destId="{42733A19-AEE0-4FFB-91BD-D4F0C6769C95}" srcOrd="0" destOrd="0" parTransId="{03EA57A4-FC64-427D-B528-457C12839287}" sibTransId="{F254FA4E-A197-47EF-B1B4-C67569597EC7}"/>
    <dgm:cxn modelId="{25A6E739-3D5A-45E7-98CB-FCB4954EC4CC}" srcId="{751EAFDA-3D3B-4A73-B67D-8EFD1C34B6E4}" destId="{9426C564-0216-413B-9578-F2E28F80F959}" srcOrd="4" destOrd="0" parTransId="{73022F57-E45C-47DC-98B7-B3FFA31F0D28}" sibTransId="{A08EDF55-B7E8-456C-BD75-4C94447EFE6B}"/>
    <dgm:cxn modelId="{BBBA85F9-EE73-4C7B-A876-B244721282C6}" type="presOf" srcId="{751EAFDA-3D3B-4A73-B67D-8EFD1C34B6E4}" destId="{EEEF09B0-82B0-4DA8-9974-32209B41F0CF}" srcOrd="0" destOrd="0" presId="urn:microsoft.com/office/officeart/2005/8/layout/hierarchy2"/>
    <dgm:cxn modelId="{56623B70-352E-42AD-983B-6EF0C0E7B29F}" type="presOf" srcId="{F4EF7BB2-14EB-4411-A7FE-420BECF678B6}" destId="{7BD7442D-A0F5-4D87-89E0-668AA9BEF006}" srcOrd="1" destOrd="0" presId="urn:microsoft.com/office/officeart/2005/8/layout/hierarchy2"/>
    <dgm:cxn modelId="{B99294E8-9C07-44F4-BA0C-CBA33A4BD859}" type="presOf" srcId="{ABAFA3CB-2C77-44D8-B2CF-04B0BD298B52}" destId="{43B2F615-F2BD-4505-9DB2-D2EC0DB6347E}" srcOrd="1" destOrd="0" presId="urn:microsoft.com/office/officeart/2005/8/layout/hierarchy2"/>
    <dgm:cxn modelId="{0F8FF2FE-0098-4E18-A5D8-AF3783D2B631}" type="presOf" srcId="{8CAF4B2C-C68E-4532-92FD-D5DCD5F29F72}" destId="{76507407-C146-4415-B030-F4D1592E3CE6}" srcOrd="1" destOrd="0" presId="urn:microsoft.com/office/officeart/2005/8/layout/hierarchy2"/>
    <dgm:cxn modelId="{CB3230D1-F871-4363-AA90-AD528A70B9E8}" type="presOf" srcId="{F5EE3E94-4263-41D7-B8B2-3C5E4FA46ED2}" destId="{B6E8EC46-7998-47E6-8AE7-B197908596E8}" srcOrd="0" destOrd="0" presId="urn:microsoft.com/office/officeart/2005/8/layout/hierarchy2"/>
    <dgm:cxn modelId="{68BFB861-F449-4931-8FA3-F78B3904F9D9}" type="presOf" srcId="{DD1CDF68-EE06-4E0A-9A20-86B43A6E6DEE}" destId="{3ED16B43-7554-4E3F-AE2B-828300203659}" srcOrd="0" destOrd="0" presId="urn:microsoft.com/office/officeart/2005/8/layout/hierarchy2"/>
    <dgm:cxn modelId="{F4F5B49F-82E7-45BD-B5DD-0779792EEABD}" srcId="{751EAFDA-3D3B-4A73-B67D-8EFD1C34B6E4}" destId="{CAED42E8-5CDB-4639-B35E-4168D3F1E446}" srcOrd="1" destOrd="0" parTransId="{831D6033-62AF-4C25-990B-062C4DE1BF8F}" sibTransId="{EDC75F2C-9536-4FCD-8217-83A54A1C85F9}"/>
    <dgm:cxn modelId="{11B206F8-46CF-4053-B124-EBF3D2AB3795}" type="presOf" srcId="{3C58A5D5-C412-4DB2-AE46-9CCF6C79B813}" destId="{14EEEDDC-8F83-42E0-9F13-CE47B4FDEB6D}" srcOrd="1" destOrd="0" presId="urn:microsoft.com/office/officeart/2005/8/layout/hierarchy2"/>
    <dgm:cxn modelId="{085A55D5-D3BD-4C10-ACD5-C28F4BB5D200}" srcId="{751EAFDA-3D3B-4A73-B67D-8EFD1C34B6E4}" destId="{D0A96E3B-3C5C-42B4-A41C-45C125E7C50F}" srcOrd="3" destOrd="0" parTransId="{F5EE3E94-4263-41D7-B8B2-3C5E4FA46ED2}" sibTransId="{232405D0-8539-4A4D-9B2F-68903CF9347B}"/>
    <dgm:cxn modelId="{5A249F63-36CF-47D5-9586-4A8660F966C2}" type="presOf" srcId="{097B3D4F-4365-471D-A87C-80413785C66E}" destId="{9E401DD9-0808-40C1-A801-28D61DDFBEC9}" srcOrd="0" destOrd="0" presId="urn:microsoft.com/office/officeart/2005/8/layout/hierarchy2"/>
    <dgm:cxn modelId="{C76EC1DB-3764-4B3E-BAAC-602C87C5AC81}" type="presOf" srcId="{7B3EE4CC-B513-42DA-8D27-24B597ACD053}" destId="{F04302E5-FA6B-431B-882A-368B9FA807C0}" srcOrd="0" destOrd="0" presId="urn:microsoft.com/office/officeart/2005/8/layout/hierarchy2"/>
    <dgm:cxn modelId="{E0D345F1-34C9-43CC-B75F-785293560063}" srcId="{751EAFDA-3D3B-4A73-B67D-8EFD1C34B6E4}" destId="{DD1CDF68-EE06-4E0A-9A20-86B43A6E6DEE}" srcOrd="2" destOrd="0" parTransId="{097B3D4F-4365-471D-A87C-80413785C66E}" sibTransId="{A0081545-8F8A-42D3-BCA9-6120F2A1B3B7}"/>
    <dgm:cxn modelId="{F647B175-0EA3-4EBD-9738-A38BD6E8C872}" type="presOf" srcId="{831D6033-62AF-4C25-990B-062C4DE1BF8F}" destId="{4BD2E825-0117-45E9-A5D1-B5AE7B85DE3B}" srcOrd="0" destOrd="0" presId="urn:microsoft.com/office/officeart/2005/8/layout/hierarchy2"/>
    <dgm:cxn modelId="{9D4092B6-9727-44F7-B16E-69293E0E66B6}" srcId="{CAED42E8-5CDB-4639-B35E-4168D3F1E446}" destId="{F68B7754-849B-493B-B979-7C05CEA4AB0B}" srcOrd="0" destOrd="0" parTransId="{8CAF4B2C-C68E-4532-92FD-D5DCD5F29F72}" sibTransId="{2C1E3DA7-4AD6-4E7C-9EF7-FBD1DCB67219}"/>
    <dgm:cxn modelId="{AD2AFF48-BDDD-4E38-9228-1EBA1D2442E8}" type="presOf" srcId="{CF87BCF0-D218-4535-8B50-2F561C5C917B}" destId="{5B7B2CE3-DE52-47C0-BCAA-5D5C03AF3EDC}" srcOrd="0" destOrd="0" presId="urn:microsoft.com/office/officeart/2005/8/layout/hierarchy2"/>
    <dgm:cxn modelId="{7545EFAB-5D49-4032-AB1B-964F72535EFB}" type="presOf" srcId="{8CAF4B2C-C68E-4532-92FD-D5DCD5F29F72}" destId="{3C749269-864B-4931-9157-1785F6BA37CC}" srcOrd="0" destOrd="0" presId="urn:microsoft.com/office/officeart/2005/8/layout/hierarchy2"/>
    <dgm:cxn modelId="{E732393E-3349-4E60-8355-3BD77C83BCE2}" type="presOf" srcId="{EAF934FF-B8BA-42DF-9BFA-CE05E2B3AE06}" destId="{6AF07FBC-47F6-4887-A463-AC5540BE2850}" srcOrd="0" destOrd="0" presId="urn:microsoft.com/office/officeart/2005/8/layout/hierarchy2"/>
    <dgm:cxn modelId="{52C8857A-6ABB-417E-97DF-D348CAA90A0A}" srcId="{B27E7C15-C5BB-4CC0-B823-CA3DFA1972F2}" destId="{AF1752CD-72B9-4343-B498-2512884E89E4}" srcOrd="1" destOrd="0" parTransId="{88C335DE-70AC-400B-8754-0A6BF869E934}" sibTransId="{EAF85D57-7E19-4098-86C1-01B048639C9B}"/>
    <dgm:cxn modelId="{4EC5ADE6-14DD-4A21-9ACE-25FCD8D43461}" type="presParOf" srcId="{BFB2B429-09DA-4992-B19F-E713C18B41C6}" destId="{40E83904-A4D7-47E7-813C-D9A49E01FDA0}" srcOrd="0" destOrd="0" presId="urn:microsoft.com/office/officeart/2005/8/layout/hierarchy2"/>
    <dgm:cxn modelId="{12FDFA35-3536-4F43-BFF1-D15545B0E06D}" type="presParOf" srcId="{40E83904-A4D7-47E7-813C-D9A49E01FDA0}" destId="{6AF07FBC-47F6-4887-A463-AC5540BE2850}" srcOrd="0" destOrd="0" presId="urn:microsoft.com/office/officeart/2005/8/layout/hierarchy2"/>
    <dgm:cxn modelId="{E58BAC4E-8993-4015-8897-46A3F5081B0C}" type="presParOf" srcId="{40E83904-A4D7-47E7-813C-D9A49E01FDA0}" destId="{0AA7BE90-F4D4-435D-AE4A-EE35251AC59E}" srcOrd="1" destOrd="0" presId="urn:microsoft.com/office/officeart/2005/8/layout/hierarchy2"/>
    <dgm:cxn modelId="{ECAF64A9-EEB9-4AB3-9CFD-BD9D5166FBCF}" type="presParOf" srcId="{0AA7BE90-F4D4-435D-AE4A-EE35251AC59E}" destId="{0D771760-A64B-4D67-9EE6-A26009EED889}" srcOrd="0" destOrd="0" presId="urn:microsoft.com/office/officeart/2005/8/layout/hierarchy2"/>
    <dgm:cxn modelId="{C0810637-C05C-4BB6-98C6-D74FC7A159EF}" type="presParOf" srcId="{0D771760-A64B-4D67-9EE6-A26009EED889}" destId="{43B2F615-F2BD-4505-9DB2-D2EC0DB6347E}" srcOrd="0" destOrd="0" presId="urn:microsoft.com/office/officeart/2005/8/layout/hierarchy2"/>
    <dgm:cxn modelId="{0FE8EDF2-C9F3-490D-BE89-27A8A53C82A3}" type="presParOf" srcId="{0AA7BE90-F4D4-435D-AE4A-EE35251AC59E}" destId="{9B2544C1-0509-4979-9A84-89E5F78DF01D}" srcOrd="1" destOrd="0" presId="urn:microsoft.com/office/officeart/2005/8/layout/hierarchy2"/>
    <dgm:cxn modelId="{630906FD-18F6-45C9-8C3B-6F0315D666AE}" type="presParOf" srcId="{9B2544C1-0509-4979-9A84-89E5F78DF01D}" destId="{EEEF09B0-82B0-4DA8-9974-32209B41F0CF}" srcOrd="0" destOrd="0" presId="urn:microsoft.com/office/officeart/2005/8/layout/hierarchy2"/>
    <dgm:cxn modelId="{7840AAA7-35EA-4363-BF6F-99B7D6C2C0F6}" type="presParOf" srcId="{9B2544C1-0509-4979-9A84-89E5F78DF01D}" destId="{16365D2C-73ED-49A4-9216-BE808EEAD636}" srcOrd="1" destOrd="0" presId="urn:microsoft.com/office/officeart/2005/8/layout/hierarchy2"/>
    <dgm:cxn modelId="{16856574-9449-4B55-B010-FBA02519514C}" type="presParOf" srcId="{16365D2C-73ED-49A4-9216-BE808EEAD636}" destId="{8C28FBD2-84DE-4264-AAB5-8D84FD14B85D}" srcOrd="0" destOrd="0" presId="urn:microsoft.com/office/officeart/2005/8/layout/hierarchy2"/>
    <dgm:cxn modelId="{A2F12F5A-6223-4496-9BEB-1DCA8C72DCC6}" type="presParOf" srcId="{8C28FBD2-84DE-4264-AAB5-8D84FD14B85D}" destId="{14EEEDDC-8F83-42E0-9F13-CE47B4FDEB6D}" srcOrd="0" destOrd="0" presId="urn:microsoft.com/office/officeart/2005/8/layout/hierarchy2"/>
    <dgm:cxn modelId="{DC9F3548-4FB0-4355-A4C9-E752EAE5315D}" type="presParOf" srcId="{16365D2C-73ED-49A4-9216-BE808EEAD636}" destId="{F9917787-3B85-4F8B-9D5E-5FEEF6A1A7AD}" srcOrd="1" destOrd="0" presId="urn:microsoft.com/office/officeart/2005/8/layout/hierarchy2"/>
    <dgm:cxn modelId="{2C88ADAD-C9EB-4634-BB1C-089B3A571AE2}" type="presParOf" srcId="{F9917787-3B85-4F8B-9D5E-5FEEF6A1A7AD}" destId="{5B7B2CE3-DE52-47C0-BCAA-5D5C03AF3EDC}" srcOrd="0" destOrd="0" presId="urn:microsoft.com/office/officeart/2005/8/layout/hierarchy2"/>
    <dgm:cxn modelId="{28C78371-3398-450C-A11B-418A24F6F318}" type="presParOf" srcId="{F9917787-3B85-4F8B-9D5E-5FEEF6A1A7AD}" destId="{067EF743-3B4D-4329-B5FB-3E33AAB15557}" srcOrd="1" destOrd="0" presId="urn:microsoft.com/office/officeart/2005/8/layout/hierarchy2"/>
    <dgm:cxn modelId="{93B2E0E7-DBE5-4DED-8C76-98EEC2595A52}" type="presParOf" srcId="{067EF743-3B4D-4329-B5FB-3E33AAB15557}" destId="{597F7F8A-7886-4FB2-93EA-32BB4A858909}" srcOrd="0" destOrd="0" presId="urn:microsoft.com/office/officeart/2005/8/layout/hierarchy2"/>
    <dgm:cxn modelId="{72C23019-8711-45F5-B52D-2D6E90408389}" type="presParOf" srcId="{597F7F8A-7886-4FB2-93EA-32BB4A858909}" destId="{36CDC010-5DF4-4C9B-959F-002BF17118BB}" srcOrd="0" destOrd="0" presId="urn:microsoft.com/office/officeart/2005/8/layout/hierarchy2"/>
    <dgm:cxn modelId="{12D787B3-1378-473B-AAC6-870489932958}" type="presParOf" srcId="{067EF743-3B4D-4329-B5FB-3E33AAB15557}" destId="{8179C3B1-F927-4099-8903-D5B6CBD309D2}" srcOrd="1" destOrd="0" presId="urn:microsoft.com/office/officeart/2005/8/layout/hierarchy2"/>
    <dgm:cxn modelId="{7B65C8C7-8A74-41D1-89FD-7B06900D8D37}" type="presParOf" srcId="{8179C3B1-F927-4099-8903-D5B6CBD309D2}" destId="{BFC59F47-17B3-4ECC-B322-AA8E86EEBECC}" srcOrd="0" destOrd="0" presId="urn:microsoft.com/office/officeart/2005/8/layout/hierarchy2"/>
    <dgm:cxn modelId="{4CBA7D3B-8F4E-4756-A877-B2EFF70F4F07}" type="presParOf" srcId="{8179C3B1-F927-4099-8903-D5B6CBD309D2}" destId="{1B2BE2F6-913B-4B07-A77A-2ED2EFD34721}" srcOrd="1" destOrd="0" presId="urn:microsoft.com/office/officeart/2005/8/layout/hierarchy2"/>
    <dgm:cxn modelId="{4F93E57B-07D5-4FCE-B68E-80C5FEBBD87A}" type="presParOf" srcId="{16365D2C-73ED-49A4-9216-BE808EEAD636}" destId="{4BD2E825-0117-45E9-A5D1-B5AE7B85DE3B}" srcOrd="2" destOrd="0" presId="urn:microsoft.com/office/officeart/2005/8/layout/hierarchy2"/>
    <dgm:cxn modelId="{2CFA23E2-0D62-43BA-8EC1-F695E5684384}" type="presParOf" srcId="{4BD2E825-0117-45E9-A5D1-B5AE7B85DE3B}" destId="{6002C502-B536-45DA-9943-ED1707B08108}" srcOrd="0" destOrd="0" presId="urn:microsoft.com/office/officeart/2005/8/layout/hierarchy2"/>
    <dgm:cxn modelId="{94DF9ECA-1C60-4CEF-888A-AAAA70EC2889}" type="presParOf" srcId="{16365D2C-73ED-49A4-9216-BE808EEAD636}" destId="{56B856EA-F3E4-4375-A3AA-58D32D4E80AD}" srcOrd="3" destOrd="0" presId="urn:microsoft.com/office/officeart/2005/8/layout/hierarchy2"/>
    <dgm:cxn modelId="{F1944845-DE55-41EB-92DB-B20A3FEA7429}" type="presParOf" srcId="{56B856EA-F3E4-4375-A3AA-58D32D4E80AD}" destId="{3A64D696-20B6-4A98-B65C-58974738CFFE}" srcOrd="0" destOrd="0" presId="urn:microsoft.com/office/officeart/2005/8/layout/hierarchy2"/>
    <dgm:cxn modelId="{4197F0FD-CB1E-412D-AD4B-F13B756E76A0}" type="presParOf" srcId="{56B856EA-F3E4-4375-A3AA-58D32D4E80AD}" destId="{6F66DAB2-C455-4183-9F86-EB7EDF47FFA8}" srcOrd="1" destOrd="0" presId="urn:microsoft.com/office/officeart/2005/8/layout/hierarchy2"/>
    <dgm:cxn modelId="{E1518814-8E72-48E8-92BB-F7818A4DDB80}" type="presParOf" srcId="{6F66DAB2-C455-4183-9F86-EB7EDF47FFA8}" destId="{3C749269-864B-4931-9157-1785F6BA37CC}" srcOrd="0" destOrd="0" presId="urn:microsoft.com/office/officeart/2005/8/layout/hierarchy2"/>
    <dgm:cxn modelId="{EC75B09E-CFBC-4A87-9FEF-ACA853F7D9C7}" type="presParOf" srcId="{3C749269-864B-4931-9157-1785F6BA37CC}" destId="{76507407-C146-4415-B030-F4D1592E3CE6}" srcOrd="0" destOrd="0" presId="urn:microsoft.com/office/officeart/2005/8/layout/hierarchy2"/>
    <dgm:cxn modelId="{18E16251-63B6-4B07-AEA3-D077A0CDF185}" type="presParOf" srcId="{6F66DAB2-C455-4183-9F86-EB7EDF47FFA8}" destId="{E2F188B9-179A-4A21-80FD-AC0236BE10FB}" srcOrd="1" destOrd="0" presId="urn:microsoft.com/office/officeart/2005/8/layout/hierarchy2"/>
    <dgm:cxn modelId="{478827CD-C779-4DA5-BBDD-26F084BFF186}" type="presParOf" srcId="{E2F188B9-179A-4A21-80FD-AC0236BE10FB}" destId="{1CA626FA-29B9-456C-8F08-61678CD5776D}" srcOrd="0" destOrd="0" presId="urn:microsoft.com/office/officeart/2005/8/layout/hierarchy2"/>
    <dgm:cxn modelId="{560698AA-B8A0-4F24-A5DA-D291B74F2E68}" type="presParOf" srcId="{E2F188B9-179A-4A21-80FD-AC0236BE10FB}" destId="{8C8227A1-0056-4841-8D83-6369CA3848C3}" srcOrd="1" destOrd="0" presId="urn:microsoft.com/office/officeart/2005/8/layout/hierarchy2"/>
    <dgm:cxn modelId="{660C183C-459C-476B-983F-6154513C117F}" type="presParOf" srcId="{16365D2C-73ED-49A4-9216-BE808EEAD636}" destId="{9E401DD9-0808-40C1-A801-28D61DDFBEC9}" srcOrd="4" destOrd="0" presId="urn:microsoft.com/office/officeart/2005/8/layout/hierarchy2"/>
    <dgm:cxn modelId="{C6B1C801-DE2A-4A93-9F73-A9D3C812E13B}" type="presParOf" srcId="{9E401DD9-0808-40C1-A801-28D61DDFBEC9}" destId="{9AEC48DD-D899-43B7-B552-41F2351ECB5E}" srcOrd="0" destOrd="0" presId="urn:microsoft.com/office/officeart/2005/8/layout/hierarchy2"/>
    <dgm:cxn modelId="{9A462FA2-9FF2-40E6-86CC-9F9E052DD879}" type="presParOf" srcId="{16365D2C-73ED-49A4-9216-BE808EEAD636}" destId="{A436675F-6548-4DCF-B7A7-6C0E60670A02}" srcOrd="5" destOrd="0" presId="urn:microsoft.com/office/officeart/2005/8/layout/hierarchy2"/>
    <dgm:cxn modelId="{B11A2DEA-FE79-4150-BD0C-B0A86809469A}" type="presParOf" srcId="{A436675F-6548-4DCF-B7A7-6C0E60670A02}" destId="{3ED16B43-7554-4E3F-AE2B-828300203659}" srcOrd="0" destOrd="0" presId="urn:microsoft.com/office/officeart/2005/8/layout/hierarchy2"/>
    <dgm:cxn modelId="{160789BC-CE26-4A80-BEBC-64284F829ACD}" type="presParOf" srcId="{A436675F-6548-4DCF-B7A7-6C0E60670A02}" destId="{941FA351-6EE5-4DD2-930E-63469B7EB54E}" srcOrd="1" destOrd="0" presId="urn:microsoft.com/office/officeart/2005/8/layout/hierarchy2"/>
    <dgm:cxn modelId="{7EA7AC7B-4D76-4420-9AAE-379FB3C83715}" type="presParOf" srcId="{941FA351-6EE5-4DD2-930E-63469B7EB54E}" destId="{DA12D9F9-3ED1-44D2-A829-C5CC0F9108C7}" srcOrd="0" destOrd="0" presId="urn:microsoft.com/office/officeart/2005/8/layout/hierarchy2"/>
    <dgm:cxn modelId="{868DE738-3205-47C0-9DE1-3BE911FF22DD}" type="presParOf" srcId="{DA12D9F9-3ED1-44D2-A829-C5CC0F9108C7}" destId="{7BD7442D-A0F5-4D87-89E0-668AA9BEF006}" srcOrd="0" destOrd="0" presId="urn:microsoft.com/office/officeart/2005/8/layout/hierarchy2"/>
    <dgm:cxn modelId="{26694FD3-B462-48C7-9AC6-75384F757349}" type="presParOf" srcId="{941FA351-6EE5-4DD2-930E-63469B7EB54E}" destId="{BD8A2DBD-04B2-4C09-9906-48BD94367E8E}" srcOrd="1" destOrd="0" presId="urn:microsoft.com/office/officeart/2005/8/layout/hierarchy2"/>
    <dgm:cxn modelId="{D004E633-8419-47F2-A993-B8056CC63F11}" type="presParOf" srcId="{BD8A2DBD-04B2-4C09-9906-48BD94367E8E}" destId="{C798CCA2-EC3B-4A97-BB7E-031C94E80FEA}" srcOrd="0" destOrd="0" presId="urn:microsoft.com/office/officeart/2005/8/layout/hierarchy2"/>
    <dgm:cxn modelId="{5A8D4B44-3481-417B-AA17-F0BDD13A4968}" type="presParOf" srcId="{BD8A2DBD-04B2-4C09-9906-48BD94367E8E}" destId="{F0F80B2D-3203-48CE-AE00-2FDD8B978D12}" srcOrd="1" destOrd="0" presId="urn:microsoft.com/office/officeart/2005/8/layout/hierarchy2"/>
    <dgm:cxn modelId="{43A1F6CE-6514-48D3-BFF4-08E6173983FD}" type="presParOf" srcId="{16365D2C-73ED-49A4-9216-BE808EEAD636}" destId="{B6E8EC46-7998-47E6-8AE7-B197908596E8}" srcOrd="6" destOrd="0" presId="urn:microsoft.com/office/officeart/2005/8/layout/hierarchy2"/>
    <dgm:cxn modelId="{DF084C38-122D-45A5-8C68-1420BCF16399}" type="presParOf" srcId="{B6E8EC46-7998-47E6-8AE7-B197908596E8}" destId="{52942020-2024-485A-B848-B7317AC0C0B2}" srcOrd="0" destOrd="0" presId="urn:microsoft.com/office/officeart/2005/8/layout/hierarchy2"/>
    <dgm:cxn modelId="{D434F693-4431-4A1A-A1E4-D35B62B0F026}" type="presParOf" srcId="{16365D2C-73ED-49A4-9216-BE808EEAD636}" destId="{45E5AC8A-9556-4315-866D-3745B18AD34F}" srcOrd="7" destOrd="0" presId="urn:microsoft.com/office/officeart/2005/8/layout/hierarchy2"/>
    <dgm:cxn modelId="{DF0A7D89-D883-45AD-8202-C0B8E242C875}" type="presParOf" srcId="{45E5AC8A-9556-4315-866D-3745B18AD34F}" destId="{CE034802-A650-4939-8BB7-22F2E21439CB}" srcOrd="0" destOrd="0" presId="urn:microsoft.com/office/officeart/2005/8/layout/hierarchy2"/>
    <dgm:cxn modelId="{27CB5391-C560-4027-A992-803E1DB68861}" type="presParOf" srcId="{45E5AC8A-9556-4315-866D-3745B18AD34F}" destId="{6BDD3017-CE97-4DDE-BC14-65FE14E71B5B}" srcOrd="1" destOrd="0" presId="urn:microsoft.com/office/officeart/2005/8/layout/hierarchy2"/>
    <dgm:cxn modelId="{394C7C62-E88B-4CBF-8BD3-32F01627F6FE}" type="presParOf" srcId="{6BDD3017-CE97-4DDE-BC14-65FE14E71B5B}" destId="{120D3416-8818-475D-AC0F-AC2172B41D93}" srcOrd="0" destOrd="0" presId="urn:microsoft.com/office/officeart/2005/8/layout/hierarchy2"/>
    <dgm:cxn modelId="{359EC6AF-CF22-4C4C-9E06-EA2D1C712BF9}" type="presParOf" srcId="{120D3416-8818-475D-AC0F-AC2172B41D93}" destId="{68B70703-B3C2-4521-8770-FCE05D08048D}" srcOrd="0" destOrd="0" presId="urn:microsoft.com/office/officeart/2005/8/layout/hierarchy2"/>
    <dgm:cxn modelId="{785A440E-AABA-47D0-B24E-7AAEE6916EE5}" type="presParOf" srcId="{6BDD3017-CE97-4DDE-BC14-65FE14E71B5B}" destId="{880288B5-36D8-4BB3-AB66-CB68593949B5}" srcOrd="1" destOrd="0" presId="urn:microsoft.com/office/officeart/2005/8/layout/hierarchy2"/>
    <dgm:cxn modelId="{3498230E-C5BA-421F-BD9E-76A85AF45E05}" type="presParOf" srcId="{880288B5-36D8-4BB3-AB66-CB68593949B5}" destId="{F04302E5-FA6B-431B-882A-368B9FA807C0}" srcOrd="0" destOrd="0" presId="urn:microsoft.com/office/officeart/2005/8/layout/hierarchy2"/>
    <dgm:cxn modelId="{DF1720B2-1FD8-47F3-B73D-19E99C3D05C5}" type="presParOf" srcId="{880288B5-36D8-4BB3-AB66-CB68593949B5}" destId="{A4211929-6576-451A-A3C7-179B00CAD490}" srcOrd="1" destOrd="0" presId="urn:microsoft.com/office/officeart/2005/8/layout/hierarchy2"/>
    <dgm:cxn modelId="{2E39CAEF-80F0-4B0F-8E10-9636E0619119}" type="presParOf" srcId="{16365D2C-73ED-49A4-9216-BE808EEAD636}" destId="{E93E0C05-D716-402A-BD80-1F1577E27110}" srcOrd="8" destOrd="0" presId="urn:microsoft.com/office/officeart/2005/8/layout/hierarchy2"/>
    <dgm:cxn modelId="{B066CF44-7813-4AF0-9680-3F0B99781BEF}" type="presParOf" srcId="{E93E0C05-D716-402A-BD80-1F1577E27110}" destId="{40CC8018-45D3-4122-8DC8-349DCD135E7A}" srcOrd="0" destOrd="0" presId="urn:microsoft.com/office/officeart/2005/8/layout/hierarchy2"/>
    <dgm:cxn modelId="{E393CD6C-0C4F-4BC8-A923-F842E9CEB434}" type="presParOf" srcId="{16365D2C-73ED-49A4-9216-BE808EEAD636}" destId="{BDA4416F-0F0B-4B69-A31D-C2684841D545}" srcOrd="9" destOrd="0" presId="urn:microsoft.com/office/officeart/2005/8/layout/hierarchy2"/>
    <dgm:cxn modelId="{29EB8898-27EC-4817-8D69-EAF1A6F412D6}" type="presParOf" srcId="{BDA4416F-0F0B-4B69-A31D-C2684841D545}" destId="{14E84CCF-2F79-4FD2-9EE5-C291634AC318}" srcOrd="0" destOrd="0" presId="urn:microsoft.com/office/officeart/2005/8/layout/hierarchy2"/>
    <dgm:cxn modelId="{FBEDEBDC-3D3C-43BD-A251-A97C9CABBDEB}" type="presParOf" srcId="{BDA4416F-0F0B-4B69-A31D-C2684841D545}" destId="{3307DDD0-56BA-42F4-A7BB-0D572446B015}" srcOrd="1" destOrd="0" presId="urn:microsoft.com/office/officeart/2005/8/layout/hierarchy2"/>
    <dgm:cxn modelId="{E4ABB994-7316-4B83-B135-C423C9CE395C}" type="presParOf" srcId="{3307DDD0-56BA-42F4-A7BB-0D572446B015}" destId="{6C0B42EC-5708-4FD2-B964-F7FAB277D9CC}" srcOrd="0" destOrd="0" presId="urn:microsoft.com/office/officeart/2005/8/layout/hierarchy2"/>
    <dgm:cxn modelId="{EF19B080-A05C-4665-ADA4-F273514FE4D2}" type="presParOf" srcId="{6C0B42EC-5708-4FD2-B964-F7FAB277D9CC}" destId="{0F6C9E05-D19A-4EBF-8C56-BD9CE495EB19}" srcOrd="0" destOrd="0" presId="urn:microsoft.com/office/officeart/2005/8/layout/hierarchy2"/>
    <dgm:cxn modelId="{B0C0A0F6-FCF8-4A42-9D8F-A30F9DC2C301}" type="presParOf" srcId="{3307DDD0-56BA-42F4-A7BB-0D572446B015}" destId="{B9259E61-B10A-4740-871D-4A698F438B32}" srcOrd="1" destOrd="0" presId="urn:microsoft.com/office/officeart/2005/8/layout/hierarchy2"/>
    <dgm:cxn modelId="{5C1D900C-30A3-4A4B-8651-267AD3B4620B}" type="presParOf" srcId="{B9259E61-B10A-4740-871D-4A698F438B32}" destId="{D92FFD5C-390F-40D3-9D22-BD2BFC9F7689}" srcOrd="0" destOrd="0" presId="urn:microsoft.com/office/officeart/2005/8/layout/hierarchy2"/>
    <dgm:cxn modelId="{664E6A4A-C9BA-4D48-BDA9-A7BEC7F163AB}" type="presParOf" srcId="{B9259E61-B10A-4740-871D-4A698F438B32}" destId="{8E167487-F9D3-4A5A-893C-0EBC9E798F62}" srcOrd="1" destOrd="0" presId="urn:microsoft.com/office/officeart/2005/8/layout/hierarchy2"/>
    <dgm:cxn modelId="{3045BDEA-9A57-4404-A3A0-3415E6BCD590}" type="presParOf" srcId="{BFB2B429-09DA-4992-B19F-E713C18B41C6}" destId="{4C2C3438-25F5-4071-93EE-C3F7120E2B8F}" srcOrd="1" destOrd="0" presId="urn:microsoft.com/office/officeart/2005/8/layout/hierarchy2"/>
    <dgm:cxn modelId="{4A6EBA98-74CC-4F10-B7C1-E788749F6958}" type="presParOf" srcId="{4C2C3438-25F5-4071-93EE-C3F7120E2B8F}" destId="{4AFB6A00-BF33-47B5-A715-276CF3CE1D31}" srcOrd="0" destOrd="0" presId="urn:microsoft.com/office/officeart/2005/8/layout/hierarchy2"/>
    <dgm:cxn modelId="{39AEBE9F-74A8-4361-AF04-3B570FED98E1}" type="presParOf" srcId="{4C2C3438-25F5-4071-93EE-C3F7120E2B8F}" destId="{1BC8E79A-1815-4D0E-AC98-D317CBA745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AEA1FC-9C4E-4CBC-BB49-E5FD78D69056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C66BBDE-1987-4524-821B-B0C482921D2A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Población</a:t>
          </a:r>
          <a:endParaRPr lang="es-EC" sz="2400" b="1" dirty="0">
            <a:solidFill>
              <a:schemeClr val="tx1"/>
            </a:solidFill>
          </a:endParaRPr>
        </a:p>
      </dgm:t>
    </dgm:pt>
    <dgm:pt modelId="{CB6D0252-1BBA-407D-8544-DA5A73F8DC9C}" type="parTrans" cxnId="{8261C6F6-6F0B-4A2D-B4BF-E17EAE9618C6}">
      <dgm:prSet/>
      <dgm:spPr/>
      <dgm:t>
        <a:bodyPr/>
        <a:lstStyle/>
        <a:p>
          <a:endParaRPr lang="es-EC"/>
        </a:p>
      </dgm:t>
    </dgm:pt>
    <dgm:pt modelId="{873CC402-515D-40A2-B464-2A12B36F2E4D}" type="sibTrans" cxnId="{8261C6F6-6F0B-4A2D-B4BF-E17EAE9618C6}">
      <dgm:prSet/>
      <dgm:spPr/>
      <dgm:t>
        <a:bodyPr/>
        <a:lstStyle/>
        <a:p>
          <a:endParaRPr lang="es-EC"/>
        </a:p>
      </dgm:t>
    </dgm:pt>
    <dgm:pt modelId="{30E7D07F-A9C4-4267-B833-A13F0721D7F0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EC" sz="1600" dirty="0" smtClean="0"/>
            <a:t>Centro Infantil Bilingüe “Plaza Sésamo del Valle”</a:t>
          </a:r>
          <a:endParaRPr lang="es-EC" sz="1600" dirty="0"/>
        </a:p>
      </dgm:t>
    </dgm:pt>
    <dgm:pt modelId="{F28F9305-3D53-4170-A730-83228AC94E16}" type="parTrans" cxnId="{8F26F852-7C00-4C9F-94E4-3F797CCEE877}">
      <dgm:prSet/>
      <dgm:spPr/>
      <dgm:t>
        <a:bodyPr/>
        <a:lstStyle/>
        <a:p>
          <a:endParaRPr lang="es-EC"/>
        </a:p>
      </dgm:t>
    </dgm:pt>
    <dgm:pt modelId="{CFC8F1D4-74B9-49F3-BD5B-3CF86C7920C6}" type="sibTrans" cxnId="{8F26F852-7C00-4C9F-94E4-3F797CCEE877}">
      <dgm:prSet/>
      <dgm:spPr/>
      <dgm:t>
        <a:bodyPr/>
        <a:lstStyle/>
        <a:p>
          <a:endParaRPr lang="es-EC"/>
        </a:p>
      </dgm:t>
    </dgm:pt>
    <dgm:pt modelId="{36FE50FB-CEC3-4B51-B5DF-422DF690E5CF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Muestra</a:t>
          </a:r>
          <a:endParaRPr lang="es-EC" sz="2400" b="1" dirty="0">
            <a:solidFill>
              <a:schemeClr val="tx1"/>
            </a:solidFill>
          </a:endParaRPr>
        </a:p>
      </dgm:t>
    </dgm:pt>
    <dgm:pt modelId="{A8597883-A857-43F2-B837-91D8DC274108}" type="parTrans" cxnId="{86528872-2BF3-440F-97AB-7764D5094B20}">
      <dgm:prSet/>
      <dgm:spPr/>
      <dgm:t>
        <a:bodyPr/>
        <a:lstStyle/>
        <a:p>
          <a:endParaRPr lang="es-EC"/>
        </a:p>
      </dgm:t>
    </dgm:pt>
    <dgm:pt modelId="{EF27BD0A-2E02-4E23-8143-4925D1A0E4B9}" type="sibTrans" cxnId="{86528872-2BF3-440F-97AB-7764D5094B20}">
      <dgm:prSet/>
      <dgm:spPr/>
      <dgm:t>
        <a:bodyPr/>
        <a:lstStyle/>
        <a:p>
          <a:endParaRPr lang="es-EC"/>
        </a:p>
      </dgm:t>
    </dgm:pt>
    <dgm:pt modelId="{66B05D58-9147-441A-A7F1-B066B9731B78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EC" sz="1600" dirty="0" smtClean="0"/>
            <a:t>Niños y niñas de 3 a 4 años= 45</a:t>
          </a:r>
          <a:endParaRPr lang="es-EC" sz="1600" dirty="0"/>
        </a:p>
      </dgm:t>
    </dgm:pt>
    <dgm:pt modelId="{9ECE9803-10CA-4A6E-B83F-0562D71C3DF4}" type="parTrans" cxnId="{AE5B2352-E309-4756-842D-2C9B7C2FC17F}">
      <dgm:prSet/>
      <dgm:spPr/>
      <dgm:t>
        <a:bodyPr/>
        <a:lstStyle/>
        <a:p>
          <a:endParaRPr lang="es-EC"/>
        </a:p>
      </dgm:t>
    </dgm:pt>
    <dgm:pt modelId="{1B4ADD1B-A51D-4A69-A96F-3F75471500D3}" type="sibTrans" cxnId="{AE5B2352-E309-4756-842D-2C9B7C2FC17F}">
      <dgm:prSet/>
      <dgm:spPr/>
      <dgm:t>
        <a:bodyPr/>
        <a:lstStyle/>
        <a:p>
          <a:endParaRPr lang="es-EC"/>
        </a:p>
      </dgm:t>
    </dgm:pt>
    <dgm:pt modelId="{6E72EA41-DF58-4C7A-9042-C69B624D7E5D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s-EC" sz="1600" dirty="0" smtClean="0"/>
            <a:t>Docentes = 5</a:t>
          </a:r>
          <a:endParaRPr lang="es-EC" sz="1600" dirty="0"/>
        </a:p>
      </dgm:t>
    </dgm:pt>
    <dgm:pt modelId="{6481DB05-06FF-4D8E-B6D2-179C7D437025}" type="parTrans" cxnId="{3947ED48-DFF3-4E50-A3D2-502B9F0AA83B}">
      <dgm:prSet/>
      <dgm:spPr/>
      <dgm:t>
        <a:bodyPr/>
        <a:lstStyle/>
        <a:p>
          <a:endParaRPr lang="es-EC"/>
        </a:p>
      </dgm:t>
    </dgm:pt>
    <dgm:pt modelId="{906B8EDA-3D05-4997-8975-B7861BBB4EAC}" type="sibTrans" cxnId="{3947ED48-DFF3-4E50-A3D2-502B9F0AA83B}">
      <dgm:prSet/>
      <dgm:spPr/>
      <dgm:t>
        <a:bodyPr/>
        <a:lstStyle/>
        <a:p>
          <a:endParaRPr lang="es-EC"/>
        </a:p>
      </dgm:t>
    </dgm:pt>
    <dgm:pt modelId="{47F50DEB-40AF-4FF4-AAC7-0AD5FC5E2240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endParaRPr lang="es-EC" sz="1600" dirty="0"/>
        </a:p>
      </dgm:t>
    </dgm:pt>
    <dgm:pt modelId="{87685B5A-7425-44C9-BF44-EB0EABA95BFA}" type="parTrans" cxnId="{DAF15DCD-B2F2-48D4-A996-35334B608EF4}">
      <dgm:prSet/>
      <dgm:spPr/>
      <dgm:t>
        <a:bodyPr/>
        <a:lstStyle/>
        <a:p>
          <a:endParaRPr lang="es-EC"/>
        </a:p>
      </dgm:t>
    </dgm:pt>
    <dgm:pt modelId="{20881CF1-FC89-4804-A280-2A24B12B0E3B}" type="sibTrans" cxnId="{DAF15DCD-B2F2-48D4-A996-35334B608EF4}">
      <dgm:prSet/>
      <dgm:spPr/>
      <dgm:t>
        <a:bodyPr/>
        <a:lstStyle/>
        <a:p>
          <a:endParaRPr lang="es-EC"/>
        </a:p>
      </dgm:t>
    </dgm:pt>
    <dgm:pt modelId="{81BD0AA3-C1B1-4A97-9ECC-8697AC8951E1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endParaRPr lang="es-EC" sz="1600" dirty="0"/>
        </a:p>
      </dgm:t>
    </dgm:pt>
    <dgm:pt modelId="{52330D40-6E05-4EF6-90C7-F3E1AF3DF34F}" type="parTrans" cxnId="{C471DD40-C168-4D60-AD96-AD2B45B03458}">
      <dgm:prSet/>
      <dgm:spPr/>
      <dgm:t>
        <a:bodyPr/>
        <a:lstStyle/>
        <a:p>
          <a:endParaRPr lang="es-EC"/>
        </a:p>
      </dgm:t>
    </dgm:pt>
    <dgm:pt modelId="{5AA218E2-49E5-4ECA-B9DD-CEB8A4ED1F00}" type="sibTrans" cxnId="{C471DD40-C168-4D60-AD96-AD2B45B03458}">
      <dgm:prSet/>
      <dgm:spPr/>
      <dgm:t>
        <a:bodyPr/>
        <a:lstStyle/>
        <a:p>
          <a:endParaRPr lang="es-EC"/>
        </a:p>
      </dgm:t>
    </dgm:pt>
    <dgm:pt modelId="{E39FD14C-A511-47C1-A27D-12DE91555331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endParaRPr lang="es-EC" sz="1600" dirty="0"/>
        </a:p>
      </dgm:t>
    </dgm:pt>
    <dgm:pt modelId="{A2534680-4A21-4B87-84C8-B1EB76624D3E}" type="parTrans" cxnId="{1FE2B1B0-2AEB-407D-BA5A-6670AFA5F127}">
      <dgm:prSet/>
      <dgm:spPr/>
      <dgm:t>
        <a:bodyPr/>
        <a:lstStyle/>
        <a:p>
          <a:endParaRPr lang="es-EC"/>
        </a:p>
      </dgm:t>
    </dgm:pt>
    <dgm:pt modelId="{6D1B4FD3-7776-4921-B08F-B1D8BBF1667E}" type="sibTrans" cxnId="{1FE2B1B0-2AEB-407D-BA5A-6670AFA5F127}">
      <dgm:prSet/>
      <dgm:spPr/>
      <dgm:t>
        <a:bodyPr/>
        <a:lstStyle/>
        <a:p>
          <a:endParaRPr lang="es-EC"/>
        </a:p>
      </dgm:t>
    </dgm:pt>
    <dgm:pt modelId="{078A25A5-1A97-4F54-A61E-4256B32720FC}" type="pres">
      <dgm:prSet presAssocID="{F6AEA1FC-9C4E-4CBC-BB49-E5FD78D6905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0EC3449-A5D1-4091-98A0-59B4100029CD}" type="pres">
      <dgm:prSet presAssocID="{BC66BBDE-1987-4524-821B-B0C482921D2A}" presName="linNode" presStyleCnt="0"/>
      <dgm:spPr/>
    </dgm:pt>
    <dgm:pt modelId="{ABC10BE6-05E2-408E-BFD1-FE67E7A0F8B8}" type="pres">
      <dgm:prSet presAssocID="{BC66BBDE-1987-4524-821B-B0C482921D2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A0719B-FC12-461E-B5B6-4CD051445A51}" type="pres">
      <dgm:prSet presAssocID="{BC66BBDE-1987-4524-821B-B0C482921D2A}" presName="childShp" presStyleLbl="bgAccFollowNode1" presStyleIdx="0" presStyleCnt="2" custScaleY="1544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E6B2BA-3F07-45DA-9D45-8976D6AC0100}" type="pres">
      <dgm:prSet presAssocID="{873CC402-515D-40A2-B464-2A12B36F2E4D}" presName="spacing" presStyleCnt="0"/>
      <dgm:spPr/>
    </dgm:pt>
    <dgm:pt modelId="{6BB5842E-0CBB-4E10-B903-DF47850C9479}" type="pres">
      <dgm:prSet presAssocID="{36FE50FB-CEC3-4B51-B5DF-422DF690E5CF}" presName="linNode" presStyleCnt="0"/>
      <dgm:spPr/>
    </dgm:pt>
    <dgm:pt modelId="{D224DABE-0CA7-4C57-A951-ECD8E16C13F5}" type="pres">
      <dgm:prSet presAssocID="{36FE50FB-CEC3-4B51-B5DF-422DF690E5C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A7FF3-29C8-46FE-A30A-42538CAAB85F}" type="pres">
      <dgm:prSet presAssocID="{36FE50FB-CEC3-4B51-B5DF-422DF690E5CF}" presName="childShp" presStyleLbl="bgAccFollowNode1" presStyleIdx="1" presStyleCnt="2" custScaleY="1629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528872-2BF3-440F-97AB-7764D5094B20}" srcId="{F6AEA1FC-9C4E-4CBC-BB49-E5FD78D69056}" destId="{36FE50FB-CEC3-4B51-B5DF-422DF690E5CF}" srcOrd="1" destOrd="0" parTransId="{A8597883-A857-43F2-B837-91D8DC274108}" sibTransId="{EF27BD0A-2E02-4E23-8143-4925D1A0E4B9}"/>
    <dgm:cxn modelId="{705F7F28-485F-4799-A73E-43EE7176B208}" type="presOf" srcId="{36FE50FB-CEC3-4B51-B5DF-422DF690E5CF}" destId="{D224DABE-0CA7-4C57-A951-ECD8E16C13F5}" srcOrd="0" destOrd="0" presId="urn:microsoft.com/office/officeart/2005/8/layout/vList6"/>
    <dgm:cxn modelId="{1FE2B1B0-2AEB-407D-BA5A-6670AFA5F127}" srcId="{36FE50FB-CEC3-4B51-B5DF-422DF690E5CF}" destId="{E39FD14C-A511-47C1-A27D-12DE91555331}" srcOrd="0" destOrd="0" parTransId="{A2534680-4A21-4B87-84C8-B1EB76624D3E}" sibTransId="{6D1B4FD3-7776-4921-B08F-B1D8BBF1667E}"/>
    <dgm:cxn modelId="{24358458-A60E-4B31-AE18-A460910E7205}" type="presOf" srcId="{81BD0AA3-C1B1-4A97-9ECC-8697AC8951E1}" destId="{95A0719B-FC12-461E-B5B6-4CD051445A51}" srcOrd="0" destOrd="0" presId="urn:microsoft.com/office/officeart/2005/8/layout/vList6"/>
    <dgm:cxn modelId="{016EEB86-49AE-4D5F-B5EE-080928EDC6C0}" type="presOf" srcId="{30E7D07F-A9C4-4267-B833-A13F0721D7F0}" destId="{95A0719B-FC12-461E-B5B6-4CD051445A51}" srcOrd="0" destOrd="1" presId="urn:microsoft.com/office/officeart/2005/8/layout/vList6"/>
    <dgm:cxn modelId="{C471DD40-C168-4D60-AD96-AD2B45B03458}" srcId="{BC66BBDE-1987-4524-821B-B0C482921D2A}" destId="{81BD0AA3-C1B1-4A97-9ECC-8697AC8951E1}" srcOrd="0" destOrd="0" parTransId="{52330D40-6E05-4EF6-90C7-F3E1AF3DF34F}" sibTransId="{5AA218E2-49E5-4ECA-B9DD-CEB8A4ED1F00}"/>
    <dgm:cxn modelId="{DAF15DCD-B2F2-48D4-A996-35334B608EF4}" srcId="{36FE50FB-CEC3-4B51-B5DF-422DF690E5CF}" destId="{47F50DEB-40AF-4FF4-AAC7-0AD5FC5E2240}" srcOrd="2" destOrd="0" parTransId="{87685B5A-7425-44C9-BF44-EB0EABA95BFA}" sibTransId="{20881CF1-FC89-4804-A280-2A24B12B0E3B}"/>
    <dgm:cxn modelId="{8F26F852-7C00-4C9F-94E4-3F797CCEE877}" srcId="{BC66BBDE-1987-4524-821B-B0C482921D2A}" destId="{30E7D07F-A9C4-4267-B833-A13F0721D7F0}" srcOrd="1" destOrd="0" parTransId="{F28F9305-3D53-4170-A730-83228AC94E16}" sibTransId="{CFC8F1D4-74B9-49F3-BD5B-3CF86C7920C6}"/>
    <dgm:cxn modelId="{8261C6F6-6F0B-4A2D-B4BF-E17EAE9618C6}" srcId="{F6AEA1FC-9C4E-4CBC-BB49-E5FD78D69056}" destId="{BC66BBDE-1987-4524-821B-B0C482921D2A}" srcOrd="0" destOrd="0" parTransId="{CB6D0252-1BBA-407D-8544-DA5A73F8DC9C}" sibTransId="{873CC402-515D-40A2-B464-2A12B36F2E4D}"/>
    <dgm:cxn modelId="{AE5B2352-E309-4756-842D-2C9B7C2FC17F}" srcId="{36FE50FB-CEC3-4B51-B5DF-422DF690E5CF}" destId="{66B05D58-9147-441A-A7F1-B066B9731B78}" srcOrd="1" destOrd="0" parTransId="{9ECE9803-10CA-4A6E-B83F-0562D71C3DF4}" sibTransId="{1B4ADD1B-A51D-4A69-A96F-3F75471500D3}"/>
    <dgm:cxn modelId="{96CC433E-F88A-485A-A963-98D577B0BC0B}" type="presOf" srcId="{E39FD14C-A511-47C1-A27D-12DE91555331}" destId="{854A7FF3-29C8-46FE-A30A-42538CAAB85F}" srcOrd="0" destOrd="0" presId="urn:microsoft.com/office/officeart/2005/8/layout/vList6"/>
    <dgm:cxn modelId="{227373EB-8B46-486F-BED6-6155F732BEA1}" type="presOf" srcId="{6E72EA41-DF58-4C7A-9042-C69B624D7E5D}" destId="{854A7FF3-29C8-46FE-A30A-42538CAAB85F}" srcOrd="0" destOrd="3" presId="urn:microsoft.com/office/officeart/2005/8/layout/vList6"/>
    <dgm:cxn modelId="{712C8927-5481-446A-A61B-9D7AD08B4AB9}" type="presOf" srcId="{47F50DEB-40AF-4FF4-AAC7-0AD5FC5E2240}" destId="{854A7FF3-29C8-46FE-A30A-42538CAAB85F}" srcOrd="0" destOrd="2" presId="urn:microsoft.com/office/officeart/2005/8/layout/vList6"/>
    <dgm:cxn modelId="{40BCCEF3-2C34-41A8-9BB9-3C9B7ADC5231}" type="presOf" srcId="{BC66BBDE-1987-4524-821B-B0C482921D2A}" destId="{ABC10BE6-05E2-408E-BFD1-FE67E7A0F8B8}" srcOrd="0" destOrd="0" presId="urn:microsoft.com/office/officeart/2005/8/layout/vList6"/>
    <dgm:cxn modelId="{3947ED48-DFF3-4E50-A3D2-502B9F0AA83B}" srcId="{36FE50FB-CEC3-4B51-B5DF-422DF690E5CF}" destId="{6E72EA41-DF58-4C7A-9042-C69B624D7E5D}" srcOrd="3" destOrd="0" parTransId="{6481DB05-06FF-4D8E-B6D2-179C7D437025}" sibTransId="{906B8EDA-3D05-4997-8975-B7861BBB4EAC}"/>
    <dgm:cxn modelId="{1190EC92-5F62-446B-8BC0-D5F6FA190651}" type="presOf" srcId="{66B05D58-9147-441A-A7F1-B066B9731B78}" destId="{854A7FF3-29C8-46FE-A30A-42538CAAB85F}" srcOrd="0" destOrd="1" presId="urn:microsoft.com/office/officeart/2005/8/layout/vList6"/>
    <dgm:cxn modelId="{8B6DD798-C30F-48FD-B2FA-DE134D85D11F}" type="presOf" srcId="{F6AEA1FC-9C4E-4CBC-BB49-E5FD78D69056}" destId="{078A25A5-1A97-4F54-A61E-4256B32720FC}" srcOrd="0" destOrd="0" presId="urn:microsoft.com/office/officeart/2005/8/layout/vList6"/>
    <dgm:cxn modelId="{45A6DC09-BA3A-438F-BC20-51980246AF2F}" type="presParOf" srcId="{078A25A5-1A97-4F54-A61E-4256B32720FC}" destId="{C0EC3449-A5D1-4091-98A0-59B4100029CD}" srcOrd="0" destOrd="0" presId="urn:microsoft.com/office/officeart/2005/8/layout/vList6"/>
    <dgm:cxn modelId="{8DB9EB34-50A0-4271-B605-094F3B4297C8}" type="presParOf" srcId="{C0EC3449-A5D1-4091-98A0-59B4100029CD}" destId="{ABC10BE6-05E2-408E-BFD1-FE67E7A0F8B8}" srcOrd="0" destOrd="0" presId="urn:microsoft.com/office/officeart/2005/8/layout/vList6"/>
    <dgm:cxn modelId="{BE198666-247E-4344-A3B7-9E0E9831CD2B}" type="presParOf" srcId="{C0EC3449-A5D1-4091-98A0-59B4100029CD}" destId="{95A0719B-FC12-461E-B5B6-4CD051445A51}" srcOrd="1" destOrd="0" presId="urn:microsoft.com/office/officeart/2005/8/layout/vList6"/>
    <dgm:cxn modelId="{2A2F1BD5-4BCF-4F47-B2AE-F0CA145E9026}" type="presParOf" srcId="{078A25A5-1A97-4F54-A61E-4256B32720FC}" destId="{4CE6B2BA-3F07-45DA-9D45-8976D6AC0100}" srcOrd="1" destOrd="0" presId="urn:microsoft.com/office/officeart/2005/8/layout/vList6"/>
    <dgm:cxn modelId="{CD7C1F9F-0CBE-419F-9CBA-CB651121E4C9}" type="presParOf" srcId="{078A25A5-1A97-4F54-A61E-4256B32720FC}" destId="{6BB5842E-0CBB-4E10-B903-DF47850C9479}" srcOrd="2" destOrd="0" presId="urn:microsoft.com/office/officeart/2005/8/layout/vList6"/>
    <dgm:cxn modelId="{BD61626D-50F6-4675-98F4-F3D088365C71}" type="presParOf" srcId="{6BB5842E-0CBB-4E10-B903-DF47850C9479}" destId="{D224DABE-0CA7-4C57-A951-ECD8E16C13F5}" srcOrd="0" destOrd="0" presId="urn:microsoft.com/office/officeart/2005/8/layout/vList6"/>
    <dgm:cxn modelId="{2B756C48-FE2B-41A9-979B-57D30339A12B}" type="presParOf" srcId="{6BB5842E-0CBB-4E10-B903-DF47850C9479}" destId="{854A7FF3-29C8-46FE-A30A-42538CAAB8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8C8AAD-4CE7-49F6-B682-01060FE282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D73739C-B5B9-409E-8669-A58E27D62227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Chi- cuadrado</a:t>
          </a:r>
          <a:endParaRPr lang="es-EC" sz="2800" dirty="0">
            <a:solidFill>
              <a:schemeClr val="tx1"/>
            </a:solidFill>
          </a:endParaRPr>
        </a:p>
      </dgm:t>
    </dgm:pt>
    <dgm:pt modelId="{6C3A0AED-358C-4DB5-B51B-1D1DF51F7CA7}" type="parTrans" cxnId="{0FD5B3D4-FCCD-433D-AD4A-425152011BF6}">
      <dgm:prSet/>
      <dgm:spPr/>
      <dgm:t>
        <a:bodyPr/>
        <a:lstStyle/>
        <a:p>
          <a:endParaRPr lang="es-EC"/>
        </a:p>
      </dgm:t>
    </dgm:pt>
    <dgm:pt modelId="{5E3ABE9F-EF50-4A2B-8B01-83DD9EC29B64}" type="sibTrans" cxnId="{0FD5B3D4-FCCD-433D-AD4A-425152011BF6}">
      <dgm:prSet/>
      <dgm:spPr/>
      <dgm:t>
        <a:bodyPr/>
        <a:lstStyle/>
        <a:p>
          <a:endParaRPr lang="es-EC"/>
        </a:p>
      </dgm:t>
    </dgm:pt>
    <dgm:pt modelId="{74A167EC-12E6-42B4-B6F8-F44C06E98C5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Ítem 20 </a:t>
          </a:r>
        </a:p>
        <a:p>
          <a:r>
            <a:rPr lang="es-EC" dirty="0" smtClean="0">
              <a:solidFill>
                <a:schemeClr val="tx1"/>
              </a:solidFill>
            </a:rPr>
            <a:t>Ítem 26</a:t>
          </a:r>
        </a:p>
        <a:p>
          <a:r>
            <a:rPr lang="es-EC" dirty="0" smtClean="0">
              <a:solidFill>
                <a:schemeClr val="tx1"/>
              </a:solidFill>
            </a:rPr>
            <a:t>Ítem 27 </a:t>
          </a:r>
        </a:p>
        <a:p>
          <a:r>
            <a:rPr lang="es-EC" dirty="0" smtClean="0">
              <a:solidFill>
                <a:schemeClr val="tx1"/>
              </a:solidFill>
            </a:rPr>
            <a:t>Ítem 29</a:t>
          </a:r>
          <a:endParaRPr lang="es-EC" dirty="0">
            <a:solidFill>
              <a:schemeClr val="tx1"/>
            </a:solidFill>
          </a:endParaRPr>
        </a:p>
      </dgm:t>
    </dgm:pt>
    <dgm:pt modelId="{2895A96C-35D8-4856-8042-F96ED0426E4F}" type="parTrans" cxnId="{F5D6F667-1EF3-4E53-8284-4DC47B0E96E1}">
      <dgm:prSet/>
      <dgm:spPr/>
      <dgm:t>
        <a:bodyPr/>
        <a:lstStyle/>
        <a:p>
          <a:endParaRPr lang="es-EC"/>
        </a:p>
      </dgm:t>
    </dgm:pt>
    <dgm:pt modelId="{80DCA9EB-2514-4DD6-B3A6-D137E823A067}" type="sibTrans" cxnId="{F5D6F667-1EF3-4E53-8284-4DC47B0E96E1}">
      <dgm:prSet/>
      <dgm:spPr/>
      <dgm:t>
        <a:bodyPr/>
        <a:lstStyle/>
        <a:p>
          <a:endParaRPr lang="es-EC"/>
        </a:p>
      </dgm:t>
    </dgm:pt>
    <dgm:pt modelId="{AA17BDA9-7E8B-4113-B999-EE4433C18FE5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Frecuencias esperadas</a:t>
          </a:r>
        </a:p>
        <a:p>
          <a:endParaRPr lang="es-EC" smtClean="0">
            <a:solidFill>
              <a:schemeClr val="tx1"/>
            </a:solidFill>
          </a:endParaRPr>
        </a:p>
        <a:p>
          <a:r>
            <a:rPr lang="es-EC" smtClean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80C64BFF-1050-4E75-8980-256C9B9250D8}" type="parTrans" cxnId="{A98FA390-B2EB-4FB1-87C5-9A98D2ECB11B}">
      <dgm:prSet/>
      <dgm:spPr/>
      <dgm:t>
        <a:bodyPr/>
        <a:lstStyle/>
        <a:p>
          <a:endParaRPr lang="es-EC"/>
        </a:p>
      </dgm:t>
    </dgm:pt>
    <dgm:pt modelId="{D7B1B87A-C41D-40BD-AF9F-D50C01DF13F3}" type="sibTrans" cxnId="{A98FA390-B2EB-4FB1-87C5-9A98D2ECB11B}">
      <dgm:prSet/>
      <dgm:spPr/>
      <dgm:t>
        <a:bodyPr/>
        <a:lstStyle/>
        <a:p>
          <a:endParaRPr lang="es-EC"/>
        </a:p>
      </dgm:t>
    </dgm:pt>
    <dgm:pt modelId="{68889322-FB8B-4A94-875F-DD5502E74E97}" type="pres">
      <dgm:prSet presAssocID="{BA8C8AAD-4CE7-49F6-B682-01060FE282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023007-95B9-4622-AC3A-FF0C433FBD01}" type="pres">
      <dgm:prSet presAssocID="{3D73739C-B5B9-409E-8669-A58E27D62227}" presName="centerShape" presStyleLbl="node0" presStyleIdx="0" presStyleCnt="1" custLinFactNeighborX="-662" custLinFactNeighborY="3242"/>
      <dgm:spPr/>
      <dgm:t>
        <a:bodyPr/>
        <a:lstStyle/>
        <a:p>
          <a:endParaRPr lang="es-EC"/>
        </a:p>
      </dgm:t>
    </dgm:pt>
    <dgm:pt modelId="{C72CD58C-13F5-4827-9C41-4063272BEC7E}" type="pres">
      <dgm:prSet presAssocID="{2895A96C-35D8-4856-8042-F96ED0426E4F}" presName="parTrans" presStyleLbl="bgSibTrans2D1" presStyleIdx="0" presStyleCnt="2"/>
      <dgm:spPr/>
      <dgm:t>
        <a:bodyPr/>
        <a:lstStyle/>
        <a:p>
          <a:endParaRPr lang="es-EC"/>
        </a:p>
      </dgm:t>
    </dgm:pt>
    <dgm:pt modelId="{745D68B6-BB85-4C39-9B4F-5AB21BEF57C9}" type="pres">
      <dgm:prSet presAssocID="{74A167EC-12E6-42B4-B6F8-F44C06E98C54}" presName="node" presStyleLbl="node1" presStyleIdx="0" presStyleCnt="2" custRadScaleRad="104265" custRadScaleInc="56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29BDB2-D3E5-4504-947E-9A5EC2FA9973}" type="pres">
      <dgm:prSet presAssocID="{80C64BFF-1050-4E75-8980-256C9B9250D8}" presName="parTrans" presStyleLbl="bgSibTrans2D1" presStyleIdx="1" presStyleCnt="2"/>
      <dgm:spPr/>
      <dgm:t>
        <a:bodyPr/>
        <a:lstStyle/>
        <a:p>
          <a:endParaRPr lang="es-EC"/>
        </a:p>
      </dgm:t>
    </dgm:pt>
    <dgm:pt modelId="{8EA6A071-453C-41D3-AB25-72964A8DA7BD}" type="pres">
      <dgm:prSet presAssocID="{AA17BDA9-7E8B-4113-B999-EE4433C18FE5}" presName="node" presStyleLbl="node1" presStyleIdx="1" presStyleCnt="2" custRadScaleRad="105409" custRadScaleInc="-5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CCBF4D-0D8B-4F79-947F-1AF6FEF7CB74}" type="presOf" srcId="{AA17BDA9-7E8B-4113-B999-EE4433C18FE5}" destId="{8EA6A071-453C-41D3-AB25-72964A8DA7BD}" srcOrd="0" destOrd="0" presId="urn:microsoft.com/office/officeart/2005/8/layout/radial4"/>
    <dgm:cxn modelId="{4951E83C-F53D-43C4-B375-777856EE4C37}" type="presOf" srcId="{2895A96C-35D8-4856-8042-F96ED0426E4F}" destId="{C72CD58C-13F5-4827-9C41-4063272BEC7E}" srcOrd="0" destOrd="0" presId="urn:microsoft.com/office/officeart/2005/8/layout/radial4"/>
    <dgm:cxn modelId="{7937B293-9FFE-49EC-B0E1-1F2A2766E61F}" type="presOf" srcId="{3D73739C-B5B9-409E-8669-A58E27D62227}" destId="{DE023007-95B9-4622-AC3A-FF0C433FBD01}" srcOrd="0" destOrd="0" presId="urn:microsoft.com/office/officeart/2005/8/layout/radial4"/>
    <dgm:cxn modelId="{0372E40A-3F6E-4D22-A559-7D0A5FC38B72}" type="presOf" srcId="{74A167EC-12E6-42B4-B6F8-F44C06E98C54}" destId="{745D68B6-BB85-4C39-9B4F-5AB21BEF57C9}" srcOrd="0" destOrd="0" presId="urn:microsoft.com/office/officeart/2005/8/layout/radial4"/>
    <dgm:cxn modelId="{0FD5B3D4-FCCD-433D-AD4A-425152011BF6}" srcId="{BA8C8AAD-4CE7-49F6-B682-01060FE28243}" destId="{3D73739C-B5B9-409E-8669-A58E27D62227}" srcOrd="0" destOrd="0" parTransId="{6C3A0AED-358C-4DB5-B51B-1D1DF51F7CA7}" sibTransId="{5E3ABE9F-EF50-4A2B-8B01-83DD9EC29B64}"/>
    <dgm:cxn modelId="{F5D6F667-1EF3-4E53-8284-4DC47B0E96E1}" srcId="{3D73739C-B5B9-409E-8669-A58E27D62227}" destId="{74A167EC-12E6-42B4-B6F8-F44C06E98C54}" srcOrd="0" destOrd="0" parTransId="{2895A96C-35D8-4856-8042-F96ED0426E4F}" sibTransId="{80DCA9EB-2514-4DD6-B3A6-D137E823A067}"/>
    <dgm:cxn modelId="{A98FA390-B2EB-4FB1-87C5-9A98D2ECB11B}" srcId="{3D73739C-B5B9-409E-8669-A58E27D62227}" destId="{AA17BDA9-7E8B-4113-B999-EE4433C18FE5}" srcOrd="1" destOrd="0" parTransId="{80C64BFF-1050-4E75-8980-256C9B9250D8}" sibTransId="{D7B1B87A-C41D-40BD-AF9F-D50C01DF13F3}"/>
    <dgm:cxn modelId="{22384D9C-6B34-4649-BB64-D389D776C0CA}" type="presOf" srcId="{BA8C8AAD-4CE7-49F6-B682-01060FE28243}" destId="{68889322-FB8B-4A94-875F-DD5502E74E97}" srcOrd="0" destOrd="0" presId="urn:microsoft.com/office/officeart/2005/8/layout/radial4"/>
    <dgm:cxn modelId="{A558AF44-305C-4C89-949D-CFD322B5FC0E}" type="presOf" srcId="{80C64BFF-1050-4E75-8980-256C9B9250D8}" destId="{0A29BDB2-D3E5-4504-947E-9A5EC2FA9973}" srcOrd="0" destOrd="0" presId="urn:microsoft.com/office/officeart/2005/8/layout/radial4"/>
    <dgm:cxn modelId="{AAFB7155-0396-4A46-BB71-878686B58CF5}" type="presParOf" srcId="{68889322-FB8B-4A94-875F-DD5502E74E97}" destId="{DE023007-95B9-4622-AC3A-FF0C433FBD01}" srcOrd="0" destOrd="0" presId="urn:microsoft.com/office/officeart/2005/8/layout/radial4"/>
    <dgm:cxn modelId="{41DD94F4-07CA-4B91-B95C-1E30C652F74B}" type="presParOf" srcId="{68889322-FB8B-4A94-875F-DD5502E74E97}" destId="{C72CD58C-13F5-4827-9C41-4063272BEC7E}" srcOrd="1" destOrd="0" presId="urn:microsoft.com/office/officeart/2005/8/layout/radial4"/>
    <dgm:cxn modelId="{5BD85C5B-A4DE-424B-992D-D0181BB9E37C}" type="presParOf" srcId="{68889322-FB8B-4A94-875F-DD5502E74E97}" destId="{745D68B6-BB85-4C39-9B4F-5AB21BEF57C9}" srcOrd="2" destOrd="0" presId="urn:microsoft.com/office/officeart/2005/8/layout/radial4"/>
    <dgm:cxn modelId="{8333A597-6B0E-4FD8-B8BE-5F1513229DD8}" type="presParOf" srcId="{68889322-FB8B-4A94-875F-DD5502E74E97}" destId="{0A29BDB2-D3E5-4504-947E-9A5EC2FA9973}" srcOrd="3" destOrd="0" presId="urn:microsoft.com/office/officeart/2005/8/layout/radial4"/>
    <dgm:cxn modelId="{CC077783-774D-4900-897B-FB5A155AB50F}" type="presParOf" srcId="{68889322-FB8B-4A94-875F-DD5502E74E97}" destId="{8EA6A071-453C-41D3-AB25-72964A8DA7B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A53CC-B758-452A-9ADA-7C273D70AB04}">
      <dsp:nvSpPr>
        <dsp:cNvPr id="0" name=""/>
        <dsp:cNvSpPr/>
      </dsp:nvSpPr>
      <dsp:spPr>
        <a:xfrm>
          <a:off x="393799" y="1701"/>
          <a:ext cx="7442001" cy="102320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Analizar la incidencia de la poesía infantil como técnica para el desarrollo fonológico de los niños de 3 a 4 años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23768" y="31670"/>
        <a:ext cx="7382063" cy="963265"/>
      </dsp:txXfrm>
    </dsp:sp>
    <dsp:sp modelId="{807D6304-7156-4032-8491-DD1F7C59DB79}">
      <dsp:nvSpPr>
        <dsp:cNvPr id="0" name=""/>
        <dsp:cNvSpPr/>
      </dsp:nvSpPr>
      <dsp:spPr>
        <a:xfrm>
          <a:off x="393799" y="1209081"/>
          <a:ext cx="1023203" cy="10232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AE0EAE-FD5D-4931-BF6B-237FF2F923C2}">
      <dsp:nvSpPr>
        <dsp:cNvPr id="0" name=""/>
        <dsp:cNvSpPr/>
      </dsp:nvSpPr>
      <dsp:spPr>
        <a:xfrm>
          <a:off x="1481128" y="1238130"/>
          <a:ext cx="6357405" cy="1023203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50" b="0" kern="1200" dirty="0" smtClean="0">
              <a:solidFill>
                <a:schemeClr val="tx1"/>
              </a:solidFill>
            </a:rPr>
            <a:t>Diagnosticar el nivel fonológico inicial de los niños y niñas de 3 a 4 años del  centro infantil bilingüe </a:t>
          </a:r>
          <a:r>
            <a:rPr lang="es-EC" sz="1750" b="0" i="1" kern="1200" dirty="0" smtClean="0">
              <a:solidFill>
                <a:schemeClr val="tx1"/>
              </a:solidFill>
            </a:rPr>
            <a:t>"Plaza Sésamo del Valle”</a:t>
          </a:r>
          <a:r>
            <a:rPr lang="es-EC" sz="1750" b="0" kern="1200" dirty="0" smtClean="0">
              <a:solidFill>
                <a:schemeClr val="tx1"/>
              </a:solidFill>
            </a:rPr>
            <a:t>.</a:t>
          </a:r>
          <a:endParaRPr lang="es-EC" sz="1750" b="0" kern="1200" dirty="0">
            <a:solidFill>
              <a:schemeClr val="tx1"/>
            </a:solidFill>
          </a:endParaRPr>
        </a:p>
      </dsp:txBody>
      <dsp:txXfrm>
        <a:off x="1531086" y="1288088"/>
        <a:ext cx="6257489" cy="923287"/>
      </dsp:txXfrm>
    </dsp:sp>
    <dsp:sp modelId="{AEA98B67-F937-497D-A7B0-865169DF5197}">
      <dsp:nvSpPr>
        <dsp:cNvPr id="0" name=""/>
        <dsp:cNvSpPr/>
      </dsp:nvSpPr>
      <dsp:spPr>
        <a:xfrm>
          <a:off x="393799" y="2355069"/>
          <a:ext cx="1023203" cy="10232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97E44-C3D0-4518-AD53-8D7221DCE385}">
      <dsp:nvSpPr>
        <dsp:cNvPr id="0" name=""/>
        <dsp:cNvSpPr/>
      </dsp:nvSpPr>
      <dsp:spPr>
        <a:xfrm>
          <a:off x="1478394" y="2355069"/>
          <a:ext cx="6357405" cy="1023203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50" b="0" kern="1200" dirty="0" smtClean="0">
              <a:solidFill>
                <a:schemeClr val="tx1"/>
              </a:solidFill>
            </a:rPr>
            <a:t>Determinar si la poesía infantil como técnica de aprendizaje favorece al desarrollo fonológico de niños/as de 3 a 4 años del  centro infantil bilingüe  </a:t>
          </a:r>
          <a:r>
            <a:rPr lang="es-EC" sz="1750" b="0" i="1" kern="1200" dirty="0" smtClean="0">
              <a:solidFill>
                <a:schemeClr val="tx1"/>
              </a:solidFill>
            </a:rPr>
            <a:t>"Plaza Sésamo del Valle"</a:t>
          </a:r>
          <a:r>
            <a:rPr lang="es-EC" sz="1750" b="0" kern="1200" dirty="0" smtClean="0">
              <a:solidFill>
                <a:schemeClr val="tx1"/>
              </a:solidFill>
            </a:rPr>
            <a:t>.</a:t>
          </a:r>
          <a:endParaRPr lang="es-EC" sz="1750" b="0" kern="1200" dirty="0">
            <a:solidFill>
              <a:schemeClr val="tx1"/>
            </a:solidFill>
          </a:endParaRPr>
        </a:p>
      </dsp:txBody>
      <dsp:txXfrm>
        <a:off x="1528352" y="2405027"/>
        <a:ext cx="6257489" cy="923287"/>
      </dsp:txXfrm>
    </dsp:sp>
    <dsp:sp modelId="{EF7D4549-8507-4A13-8C48-5232C342544E}">
      <dsp:nvSpPr>
        <dsp:cNvPr id="0" name=""/>
        <dsp:cNvSpPr/>
      </dsp:nvSpPr>
      <dsp:spPr>
        <a:xfrm>
          <a:off x="393799" y="3501057"/>
          <a:ext cx="1023203" cy="10232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9AFB26-3253-4A6C-A062-51BC000E7C71}">
      <dsp:nvSpPr>
        <dsp:cNvPr id="0" name=""/>
        <dsp:cNvSpPr/>
      </dsp:nvSpPr>
      <dsp:spPr>
        <a:xfrm>
          <a:off x="1478394" y="3501057"/>
          <a:ext cx="6357405" cy="1023203"/>
        </a:xfrm>
        <a:prstGeom prst="roundRect">
          <a:avLst>
            <a:gd name="adj" fmla="val 16670"/>
          </a:avLst>
        </a:prstGeom>
        <a:solidFill>
          <a:srgbClr val="FFFF99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50" b="0" kern="1200" dirty="0" smtClean="0">
              <a:solidFill>
                <a:schemeClr val="tx1"/>
              </a:solidFill>
            </a:rPr>
            <a:t>Diagnosticar las competencias de desarrollo de las maestras del centro infantil bilingüe  </a:t>
          </a:r>
          <a:r>
            <a:rPr lang="es-EC" sz="1750" b="0" i="1" kern="1200" dirty="0" smtClean="0">
              <a:solidFill>
                <a:schemeClr val="tx1"/>
              </a:solidFill>
            </a:rPr>
            <a:t>"Plaza Sésamo del Valle" </a:t>
          </a:r>
          <a:r>
            <a:rPr lang="es-EC" sz="1750" b="0" kern="1200" dirty="0" smtClean="0">
              <a:solidFill>
                <a:schemeClr val="tx1"/>
              </a:solidFill>
            </a:rPr>
            <a:t>en el área de poesía infantil.</a:t>
          </a:r>
          <a:endParaRPr lang="es-EC" sz="1750" b="0" kern="1200" dirty="0">
            <a:solidFill>
              <a:schemeClr val="tx1"/>
            </a:solidFill>
          </a:endParaRPr>
        </a:p>
      </dsp:txBody>
      <dsp:txXfrm>
        <a:off x="1528352" y="3551015"/>
        <a:ext cx="6257489" cy="9232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6B635-31B7-4636-87A8-10D732A43DE9}">
      <dsp:nvSpPr>
        <dsp:cNvPr id="0" name=""/>
        <dsp:cNvSpPr/>
      </dsp:nvSpPr>
      <dsp:spPr>
        <a:xfrm rot="10800000">
          <a:off x="1688855" y="1132"/>
          <a:ext cx="5195557" cy="15208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3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Las docentes utilizan la poesía infantil como medio de motivación para empezar sus clases, pero no se dan cuenta de que es técnica de aprendizaje que </a:t>
          </a:r>
          <a:r>
            <a:rPr lang="es-ES_tradnl" sz="1400" kern="1200" dirty="0" smtClean="0">
              <a:solidFill>
                <a:schemeClr val="tx1"/>
              </a:solidFill>
            </a:rPr>
            <a:t>contribuye a la temprana y correcta adquisición lingüística y al enriquecimiento del vocabulario. </a:t>
          </a:r>
          <a:endParaRPr lang="es-EC" sz="1400" kern="1200" dirty="0">
            <a:solidFill>
              <a:schemeClr val="tx1"/>
            </a:solidFill>
          </a:endParaRPr>
        </a:p>
      </dsp:txBody>
      <dsp:txXfrm rot="10800000">
        <a:off x="2069055" y="1132"/>
        <a:ext cx="4815357" cy="1520800"/>
      </dsp:txXfrm>
    </dsp:sp>
    <dsp:sp modelId="{6969E8A1-3D15-435B-BB94-29B05237C325}">
      <dsp:nvSpPr>
        <dsp:cNvPr id="0" name=""/>
        <dsp:cNvSpPr/>
      </dsp:nvSpPr>
      <dsp:spPr>
        <a:xfrm>
          <a:off x="928455" y="1132"/>
          <a:ext cx="1520800" cy="15208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EC0D2-B42A-4A6F-B280-10F0A720E598}">
      <dsp:nvSpPr>
        <dsp:cNvPr id="0" name=""/>
        <dsp:cNvSpPr/>
      </dsp:nvSpPr>
      <dsp:spPr>
        <a:xfrm rot="10800000">
          <a:off x="1688855" y="1975903"/>
          <a:ext cx="5195557" cy="1520800"/>
        </a:xfrm>
        <a:prstGeom prst="homePlate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3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La poesía infantil es una técnica de aprendizaje lúdica que además de favorecer al desarrollo fonológico de los niños y niñas, facilita la socialización y por ende el desarrollo afectivo, además de enriquecer el conocimiento y la maduración del mismo</a:t>
          </a:r>
          <a:r>
            <a:rPr lang="es-EC" sz="1400" b="1" kern="1200" dirty="0" smtClean="0">
              <a:solidFill>
                <a:schemeClr val="tx1"/>
              </a:solidFill>
            </a:rPr>
            <a:t>. </a:t>
          </a:r>
          <a:endParaRPr lang="es-EC" sz="1400" b="1" kern="1200" dirty="0">
            <a:solidFill>
              <a:schemeClr val="tx1"/>
            </a:solidFill>
          </a:endParaRPr>
        </a:p>
      </dsp:txBody>
      <dsp:txXfrm rot="10800000">
        <a:off x="2069055" y="1975903"/>
        <a:ext cx="4815357" cy="1520800"/>
      </dsp:txXfrm>
    </dsp:sp>
    <dsp:sp modelId="{CB0AB42F-20CC-451A-8820-F64148E484FD}">
      <dsp:nvSpPr>
        <dsp:cNvPr id="0" name=""/>
        <dsp:cNvSpPr/>
      </dsp:nvSpPr>
      <dsp:spPr>
        <a:xfrm>
          <a:off x="928455" y="1975903"/>
          <a:ext cx="1520800" cy="152080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F49FD-E07D-475C-B16A-B076B0AFA61B}">
      <dsp:nvSpPr>
        <dsp:cNvPr id="0" name=""/>
        <dsp:cNvSpPr/>
      </dsp:nvSpPr>
      <dsp:spPr>
        <a:xfrm rot="10800000">
          <a:off x="1688855" y="3950674"/>
          <a:ext cx="5195557" cy="1520800"/>
        </a:xfrm>
        <a:prstGeom prst="homePlate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63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La poesía infantil ayuda a visualizar el mundo de distintas maneras, es decir, que fomenta la imaginación y creatividad. También desarrolla la capacidad de concentración.</a:t>
          </a:r>
          <a:endParaRPr lang="es-EC" sz="1400" kern="1200" dirty="0">
            <a:solidFill>
              <a:schemeClr val="tx1"/>
            </a:solidFill>
          </a:endParaRPr>
        </a:p>
      </dsp:txBody>
      <dsp:txXfrm rot="10800000">
        <a:off x="2069055" y="3950674"/>
        <a:ext cx="4815357" cy="1520800"/>
      </dsp:txXfrm>
    </dsp:sp>
    <dsp:sp modelId="{A9F542CF-F4F9-4AEE-A526-E7BE425B4EA7}">
      <dsp:nvSpPr>
        <dsp:cNvPr id="0" name=""/>
        <dsp:cNvSpPr/>
      </dsp:nvSpPr>
      <dsp:spPr>
        <a:xfrm>
          <a:off x="928455" y="3950674"/>
          <a:ext cx="1520800" cy="152080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2042E-89C5-4B76-9489-69690B91313B}">
      <dsp:nvSpPr>
        <dsp:cNvPr id="0" name=""/>
        <dsp:cNvSpPr/>
      </dsp:nvSpPr>
      <dsp:spPr>
        <a:xfrm>
          <a:off x="572" y="1340296"/>
          <a:ext cx="2462441" cy="2954929"/>
        </a:xfrm>
        <a:prstGeom prst="roundRect">
          <a:avLst>
            <a:gd name="adj" fmla="val 5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 rot="16200000">
        <a:off x="-964704" y="2305573"/>
        <a:ext cx="2423042" cy="492488"/>
      </dsp:txXfrm>
    </dsp:sp>
    <dsp:sp modelId="{F2A86A01-D8B5-448D-9330-E112AB1674E9}">
      <dsp:nvSpPr>
        <dsp:cNvPr id="0" name=""/>
        <dsp:cNvSpPr/>
      </dsp:nvSpPr>
      <dsp:spPr>
        <a:xfrm>
          <a:off x="493060" y="1340296"/>
          <a:ext cx="1834518" cy="295492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Realizar una casa abierta con distintos rincones de poesía infantil en la que los niños  y niñas declamen poemas, rimas y trabalenguas, dramaticen cuentos clásicos y  realicen escenografías sencillas de rondas y canciones.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93060" y="1340296"/>
        <a:ext cx="1834518" cy="2954929"/>
      </dsp:txXfrm>
    </dsp:sp>
    <dsp:sp modelId="{38B4CD65-0100-4D4B-8B52-F38F383EAC78}">
      <dsp:nvSpPr>
        <dsp:cNvPr id="0" name=""/>
        <dsp:cNvSpPr/>
      </dsp:nvSpPr>
      <dsp:spPr>
        <a:xfrm>
          <a:off x="2549199" y="1340296"/>
          <a:ext cx="2462441" cy="2954929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 rot="16200000">
        <a:off x="1583922" y="2305573"/>
        <a:ext cx="2423042" cy="492488"/>
      </dsp:txXfrm>
    </dsp:sp>
    <dsp:sp modelId="{EB202F89-A96B-4FB9-A595-54634FA5C2DC}">
      <dsp:nvSpPr>
        <dsp:cNvPr id="0" name=""/>
        <dsp:cNvSpPr/>
      </dsp:nvSpPr>
      <dsp:spPr>
        <a:xfrm rot="5400000">
          <a:off x="2344287" y="3689890"/>
          <a:ext cx="434447" cy="3693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B6B3B-CE19-4B7D-9863-2C2E7CFAC898}">
      <dsp:nvSpPr>
        <dsp:cNvPr id="0" name=""/>
        <dsp:cNvSpPr/>
      </dsp:nvSpPr>
      <dsp:spPr>
        <a:xfrm>
          <a:off x="3041687" y="1340296"/>
          <a:ext cx="1834518" cy="295492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Utilizar la poesía como herramienta y técnica de aprendizaje para el desarrollo fonológico e integral de los niños y niñas.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041687" y="1340296"/>
        <a:ext cx="1834518" cy="2954929"/>
      </dsp:txXfrm>
    </dsp:sp>
    <dsp:sp modelId="{DF4635C4-119F-429B-9DAB-644A92652BEB}">
      <dsp:nvSpPr>
        <dsp:cNvPr id="0" name=""/>
        <dsp:cNvSpPr/>
      </dsp:nvSpPr>
      <dsp:spPr>
        <a:xfrm>
          <a:off x="5097826" y="1340296"/>
          <a:ext cx="2462441" cy="2954929"/>
        </a:xfrm>
        <a:prstGeom prst="roundRect">
          <a:avLst>
            <a:gd name="adj" fmla="val 5000"/>
          </a:avLst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 rot="16200000">
        <a:off x="4132549" y="2305573"/>
        <a:ext cx="2423042" cy="492488"/>
      </dsp:txXfrm>
    </dsp:sp>
    <dsp:sp modelId="{2B8E47FA-74AA-4537-9718-EDEDF5B1EB44}">
      <dsp:nvSpPr>
        <dsp:cNvPr id="0" name=""/>
        <dsp:cNvSpPr/>
      </dsp:nvSpPr>
      <dsp:spPr>
        <a:xfrm rot="5400000">
          <a:off x="4892914" y="3689890"/>
          <a:ext cx="434447" cy="3693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22BD1-23D2-4B0B-B267-343010C17484}">
      <dsp:nvSpPr>
        <dsp:cNvPr id="0" name=""/>
        <dsp:cNvSpPr/>
      </dsp:nvSpPr>
      <dsp:spPr>
        <a:xfrm>
          <a:off x="5590314" y="1340296"/>
          <a:ext cx="1834518" cy="295492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Trabajar conjuntamente con las docentes, supervisando deberes y actividades que se realicen los niños.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590314" y="1340296"/>
        <a:ext cx="1834518" cy="295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A3C91-8926-429D-9DAB-977126E613A6}">
      <dsp:nvSpPr>
        <dsp:cNvPr id="0" name=""/>
        <dsp:cNvSpPr/>
      </dsp:nvSpPr>
      <dsp:spPr>
        <a:xfrm>
          <a:off x="2718472" y="445277"/>
          <a:ext cx="535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19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971841" y="488167"/>
        <a:ext cx="28280" cy="5661"/>
      </dsp:txXfrm>
    </dsp:sp>
    <dsp:sp modelId="{3C08597F-15CF-4879-960C-712E0A14EA85}">
      <dsp:nvSpPr>
        <dsp:cNvPr id="0" name=""/>
        <dsp:cNvSpPr/>
      </dsp:nvSpPr>
      <dsp:spPr>
        <a:xfrm>
          <a:off x="802652" y="3306"/>
          <a:ext cx="1917620" cy="975383"/>
        </a:xfrm>
        <a:prstGeom prst="rect">
          <a:avLst/>
        </a:prstGeom>
        <a:solidFill>
          <a:srgbClr val="FFFF99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Elemento fundamental en el lenguaje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802652" y="3306"/>
        <a:ext cx="1917620" cy="975383"/>
      </dsp:txXfrm>
    </dsp:sp>
    <dsp:sp modelId="{C0EEC476-5662-4366-AA43-8D9E419A1308}">
      <dsp:nvSpPr>
        <dsp:cNvPr id="0" name=""/>
        <dsp:cNvSpPr/>
      </dsp:nvSpPr>
      <dsp:spPr>
        <a:xfrm>
          <a:off x="1761462" y="976889"/>
          <a:ext cx="2483239" cy="535019"/>
        </a:xfrm>
        <a:custGeom>
          <a:avLst/>
          <a:gdLst/>
          <a:ahLst/>
          <a:cxnLst/>
          <a:rect l="0" t="0" r="0" b="0"/>
          <a:pathLst>
            <a:path>
              <a:moveTo>
                <a:pt x="2483239" y="0"/>
              </a:moveTo>
              <a:lnTo>
                <a:pt x="2483239" y="284609"/>
              </a:lnTo>
              <a:lnTo>
                <a:pt x="0" y="284609"/>
              </a:lnTo>
              <a:lnTo>
                <a:pt x="0" y="535019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939411" y="1241568"/>
        <a:ext cx="127342" cy="5661"/>
      </dsp:txXfrm>
    </dsp:sp>
    <dsp:sp modelId="{00EBD7F3-3C8A-48AA-8639-A8D9D0F6061E}">
      <dsp:nvSpPr>
        <dsp:cNvPr id="0" name=""/>
        <dsp:cNvSpPr/>
      </dsp:nvSpPr>
      <dsp:spPr>
        <a:xfrm>
          <a:off x="3285891" y="3306"/>
          <a:ext cx="1917620" cy="975383"/>
        </a:xfrm>
        <a:prstGeom prst="rect">
          <a:avLst/>
        </a:prstGeom>
        <a:solidFill>
          <a:srgbClr val="FFCCFF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102876"/>
              <a:satOff val="-1331"/>
              <a:lumOff val="1661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adquirir y articular correctamente patrones sonoros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Lectoescritura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285891" y="3306"/>
        <a:ext cx="1917620" cy="975383"/>
      </dsp:txXfrm>
    </dsp:sp>
    <dsp:sp modelId="{13EF9CD0-3A1F-4028-9352-15A2D8D04AC9}">
      <dsp:nvSpPr>
        <dsp:cNvPr id="0" name=""/>
        <dsp:cNvSpPr/>
      </dsp:nvSpPr>
      <dsp:spPr>
        <a:xfrm>
          <a:off x="2718472" y="1986280"/>
          <a:ext cx="535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19" y="4572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971841" y="2029169"/>
        <a:ext cx="28280" cy="5661"/>
      </dsp:txXfrm>
    </dsp:sp>
    <dsp:sp modelId="{2D5F1AD8-BD0C-4089-82BD-2E0E9C9D681C}">
      <dsp:nvSpPr>
        <dsp:cNvPr id="0" name=""/>
        <dsp:cNvSpPr/>
      </dsp:nvSpPr>
      <dsp:spPr>
        <a:xfrm>
          <a:off x="802652" y="1544308"/>
          <a:ext cx="1917620" cy="975383"/>
        </a:xfrm>
        <a:prstGeom prst="rect">
          <a:avLst/>
        </a:prstGeom>
        <a:solidFill>
          <a:srgbClr val="FFC00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205752"/>
              <a:satOff val="-2662"/>
              <a:lumOff val="33231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Poesía infantil, poco utilizada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802652" y="1544308"/>
        <a:ext cx="1917620" cy="975383"/>
      </dsp:txXfrm>
    </dsp:sp>
    <dsp:sp modelId="{34CBFFE1-D20B-4CDC-A58D-F54F4BDDD325}">
      <dsp:nvSpPr>
        <dsp:cNvPr id="0" name=""/>
        <dsp:cNvSpPr/>
      </dsp:nvSpPr>
      <dsp:spPr>
        <a:xfrm>
          <a:off x="1761462" y="2494998"/>
          <a:ext cx="2528157" cy="557911"/>
        </a:xfrm>
        <a:custGeom>
          <a:avLst/>
          <a:gdLst/>
          <a:ahLst/>
          <a:cxnLst/>
          <a:rect l="0" t="0" r="0" b="0"/>
          <a:pathLst>
            <a:path>
              <a:moveTo>
                <a:pt x="2528157" y="0"/>
              </a:moveTo>
              <a:lnTo>
                <a:pt x="2528157" y="296055"/>
              </a:lnTo>
              <a:lnTo>
                <a:pt x="0" y="296055"/>
              </a:lnTo>
              <a:lnTo>
                <a:pt x="0" y="557911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960647" y="2771123"/>
        <a:ext cx="129787" cy="5661"/>
      </dsp:txXfrm>
    </dsp:sp>
    <dsp:sp modelId="{E5F3B55B-719E-4534-AC97-342CCA616512}">
      <dsp:nvSpPr>
        <dsp:cNvPr id="0" name=""/>
        <dsp:cNvSpPr/>
      </dsp:nvSpPr>
      <dsp:spPr>
        <a:xfrm>
          <a:off x="3285891" y="1567201"/>
          <a:ext cx="2007455" cy="92959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205752"/>
              <a:satOff val="-2662"/>
              <a:lumOff val="33231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Falta de tiempo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Desinterés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285891" y="1567201"/>
        <a:ext cx="2007455" cy="929597"/>
      </dsp:txXfrm>
    </dsp:sp>
    <dsp:sp modelId="{B8C1B121-C64D-486A-A38A-50A53DBBF681}">
      <dsp:nvSpPr>
        <dsp:cNvPr id="0" name=""/>
        <dsp:cNvSpPr/>
      </dsp:nvSpPr>
      <dsp:spPr>
        <a:xfrm>
          <a:off x="802652" y="3085310"/>
          <a:ext cx="1917620" cy="975383"/>
        </a:xfrm>
        <a:prstGeom prst="rect">
          <a:avLst/>
        </a:prstGeom>
        <a:solidFill>
          <a:srgbClr val="99FF99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102876"/>
              <a:satOff val="-1331"/>
              <a:lumOff val="1661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Trascendencia fundamental en los niveles superiores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802652" y="3085310"/>
        <a:ext cx="1917620" cy="975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5FB87-6B77-42A4-AD7D-BA4CC2E81337}">
      <dsp:nvSpPr>
        <dsp:cNvPr id="0" name=""/>
        <dsp:cNvSpPr/>
      </dsp:nvSpPr>
      <dsp:spPr>
        <a:xfrm>
          <a:off x="0" y="0"/>
          <a:ext cx="1677930" cy="47525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Origen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Necesidad de comunicación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Sonidos, gestos, movimientos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Siglo XX; importancia, medio lúdico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>
            <a:solidFill>
              <a:schemeClr val="tx1"/>
            </a:solidFill>
          </a:endParaRPr>
        </a:p>
      </dsp:txBody>
      <dsp:txXfrm>
        <a:off x="49145" y="49145"/>
        <a:ext cx="1579640" cy="4654238"/>
      </dsp:txXfrm>
    </dsp:sp>
    <dsp:sp modelId="{FE49073F-0C9C-4F21-9DE2-766D47DC3B1D}">
      <dsp:nvSpPr>
        <dsp:cNvPr id="0" name=""/>
        <dsp:cNvSpPr/>
      </dsp:nvSpPr>
      <dsp:spPr>
        <a:xfrm>
          <a:off x="1961543" y="0"/>
          <a:ext cx="1677930" cy="4752528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Concepto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Género literario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Expresar sensaciones y sentimientos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Lectura temprana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0" kern="1200" dirty="0" smtClean="0">
            <a:solidFill>
              <a:schemeClr val="tx1"/>
            </a:solidFill>
          </a:endParaRPr>
        </a:p>
      </dsp:txBody>
      <dsp:txXfrm>
        <a:off x="2010688" y="49145"/>
        <a:ext cx="1579640" cy="4654238"/>
      </dsp:txXfrm>
    </dsp:sp>
    <dsp:sp modelId="{A33F1440-39B7-4C12-A596-41FCDEAC8397}">
      <dsp:nvSpPr>
        <dsp:cNvPr id="0" name=""/>
        <dsp:cNvSpPr/>
      </dsp:nvSpPr>
      <dsp:spPr>
        <a:xfrm>
          <a:off x="3921366" y="0"/>
          <a:ext cx="1677930" cy="4752528"/>
        </a:xfrm>
        <a:prstGeom prst="roundRect">
          <a:avLst>
            <a:gd name="adj" fmla="val 10000"/>
          </a:avLst>
        </a:prstGeom>
        <a:solidFill>
          <a:srgbClr val="00FF99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</a:rPr>
            <a:t>Características para construir poesía infantil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Armonía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Brevedad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Facilidad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Colorido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Musicalidad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>
              <a:solidFill>
                <a:schemeClr val="tx1"/>
              </a:solidFill>
            </a:rPr>
            <a:t>Realidades cercanas </a:t>
          </a:r>
          <a:endParaRPr lang="es-EC" sz="1300" b="0" kern="1200" dirty="0">
            <a:solidFill>
              <a:schemeClr val="tx1"/>
            </a:solidFill>
          </a:endParaRPr>
        </a:p>
      </dsp:txBody>
      <dsp:txXfrm>
        <a:off x="3970511" y="49145"/>
        <a:ext cx="1579640" cy="4654238"/>
      </dsp:txXfrm>
    </dsp:sp>
    <dsp:sp modelId="{AA48D65C-7416-40A9-B359-C499F0D87A47}">
      <dsp:nvSpPr>
        <dsp:cNvPr id="0" name=""/>
        <dsp:cNvSpPr/>
      </dsp:nvSpPr>
      <dsp:spPr>
        <a:xfrm>
          <a:off x="5882909" y="0"/>
          <a:ext cx="1677930" cy="4752528"/>
        </a:xfrm>
        <a:prstGeom prst="roundRect">
          <a:avLst>
            <a:gd name="adj" fmla="val 10000"/>
          </a:avLst>
        </a:prstGeom>
        <a:solidFill>
          <a:srgbClr val="66CC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Importancia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Expresión oral y corporal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sz="12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kern="1200" dirty="0" smtClean="0">
              <a:solidFill>
                <a:schemeClr val="tx1"/>
              </a:solidFill>
            </a:rPr>
            <a:t>Pronunciación, dicción y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200" kern="1200" dirty="0" smtClean="0">
              <a:solidFill>
                <a:schemeClr val="tx1"/>
              </a:solidFill>
            </a:rPr>
            <a:t> articulación fonemas</a:t>
          </a:r>
          <a:endParaRPr lang="es-EC" sz="1200" b="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Enriquecer vocabulario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Imaginación y deseo de leer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Percepción del espacio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>
            <a:solidFill>
              <a:schemeClr val="tx1"/>
            </a:solidFill>
          </a:endParaRPr>
        </a:p>
      </dsp:txBody>
      <dsp:txXfrm>
        <a:off x="5932054" y="49145"/>
        <a:ext cx="1579640" cy="4654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1278D-D814-4D26-AF63-E3E444809A7A}">
      <dsp:nvSpPr>
        <dsp:cNvPr id="0" name=""/>
        <dsp:cNvSpPr/>
      </dsp:nvSpPr>
      <dsp:spPr>
        <a:xfrm>
          <a:off x="0" y="2985132"/>
          <a:ext cx="1653045" cy="526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Clasificación de poesía infantil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15425" y="3000557"/>
        <a:ext cx="1622195" cy="495801"/>
      </dsp:txXfrm>
    </dsp:sp>
    <dsp:sp modelId="{80238739-55CC-4208-8080-AB4B9A850A58}">
      <dsp:nvSpPr>
        <dsp:cNvPr id="0" name=""/>
        <dsp:cNvSpPr/>
      </dsp:nvSpPr>
      <dsp:spPr>
        <a:xfrm rot="16276532">
          <a:off x="358218" y="1921627"/>
          <a:ext cx="2648611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2648611" y="285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1616309" y="1858265"/>
        <a:ext cx="132430" cy="132430"/>
      </dsp:txXfrm>
    </dsp:sp>
    <dsp:sp modelId="{7DBD3232-51E2-4C97-8C7C-1561F9E9D821}">
      <dsp:nvSpPr>
        <dsp:cNvPr id="0" name=""/>
        <dsp:cNvSpPr/>
      </dsp:nvSpPr>
      <dsp:spPr>
        <a:xfrm>
          <a:off x="1712004" y="389563"/>
          <a:ext cx="750258" cy="421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Según su origen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1724360" y="401919"/>
        <a:ext cx="725546" cy="397167"/>
      </dsp:txXfrm>
    </dsp:sp>
    <dsp:sp modelId="{7149BA3D-3550-4962-86F9-4D7262B4BD28}">
      <dsp:nvSpPr>
        <dsp:cNvPr id="0" name=""/>
        <dsp:cNvSpPr/>
      </dsp:nvSpPr>
      <dsp:spPr>
        <a:xfrm rot="20444984">
          <a:off x="2432289" y="420908"/>
          <a:ext cx="1072148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072148" y="285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2941560" y="396958"/>
        <a:ext cx="53607" cy="53607"/>
      </dsp:txXfrm>
    </dsp:sp>
    <dsp:sp modelId="{98815271-EDB7-4DE7-A284-FB12D2A724B5}">
      <dsp:nvSpPr>
        <dsp:cNvPr id="0" name=""/>
        <dsp:cNvSpPr/>
      </dsp:nvSpPr>
      <dsp:spPr>
        <a:xfrm>
          <a:off x="3474464" y="0"/>
          <a:ext cx="1279135" cy="49404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Folklórica o tradicional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3488934" y="14470"/>
        <a:ext cx="1250195" cy="465101"/>
      </dsp:txXfrm>
    </dsp:sp>
    <dsp:sp modelId="{39ACB0AC-5B5A-4782-8F92-48C51A12FCD2}">
      <dsp:nvSpPr>
        <dsp:cNvPr id="0" name=""/>
        <dsp:cNvSpPr/>
      </dsp:nvSpPr>
      <dsp:spPr>
        <a:xfrm rot="487424">
          <a:off x="2456801" y="674551"/>
          <a:ext cx="1088400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088400" y="2853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2973792" y="650194"/>
        <a:ext cx="54420" cy="54420"/>
      </dsp:txXfrm>
    </dsp:sp>
    <dsp:sp modelId="{247BCEE2-7E69-43EF-8C7F-9AD9AB38ADC4}">
      <dsp:nvSpPr>
        <dsp:cNvPr id="0" name=""/>
        <dsp:cNvSpPr/>
      </dsp:nvSpPr>
      <dsp:spPr>
        <a:xfrm>
          <a:off x="3539741" y="585392"/>
          <a:ext cx="782837" cy="33782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Literaria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3549636" y="595287"/>
        <a:ext cx="763047" cy="318038"/>
      </dsp:txXfrm>
    </dsp:sp>
    <dsp:sp modelId="{7204A935-4EEC-4C62-ACEE-1719EF939385}">
      <dsp:nvSpPr>
        <dsp:cNvPr id="0" name=""/>
        <dsp:cNvSpPr/>
      </dsp:nvSpPr>
      <dsp:spPr>
        <a:xfrm rot="17670056">
          <a:off x="1196868" y="2536386"/>
          <a:ext cx="1558800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558800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1937298" y="2500269"/>
        <a:ext cx="77940" cy="77940"/>
      </dsp:txXfrm>
    </dsp:sp>
    <dsp:sp modelId="{2C8FE19A-4D81-4A30-95B9-80264DC906B4}">
      <dsp:nvSpPr>
        <dsp:cNvPr id="0" name=""/>
        <dsp:cNvSpPr/>
      </dsp:nvSpPr>
      <dsp:spPr>
        <a:xfrm>
          <a:off x="2299492" y="1502223"/>
          <a:ext cx="1291011" cy="65559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Según su estructuración interna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2318694" y="1521425"/>
        <a:ext cx="1252607" cy="617191"/>
      </dsp:txXfrm>
    </dsp:sp>
    <dsp:sp modelId="{D898CC58-54D9-4783-B0E3-6C6BE70A95B8}">
      <dsp:nvSpPr>
        <dsp:cNvPr id="0" name=""/>
        <dsp:cNvSpPr/>
      </dsp:nvSpPr>
      <dsp:spPr>
        <a:xfrm rot="19344017">
          <a:off x="3408916" y="1293755"/>
          <a:ext cx="1748487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748487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4239448" y="1252896"/>
        <a:ext cx="87424" cy="87424"/>
      </dsp:txXfrm>
    </dsp:sp>
    <dsp:sp modelId="{CCCC191D-FB7B-4164-971E-CA4F924F2FA4}">
      <dsp:nvSpPr>
        <dsp:cNvPr id="0" name=""/>
        <dsp:cNvSpPr/>
      </dsp:nvSpPr>
      <dsp:spPr>
        <a:xfrm>
          <a:off x="4975817" y="585392"/>
          <a:ext cx="1068868" cy="3556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Narrativa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986232" y="595807"/>
        <a:ext cx="1048038" cy="334779"/>
      </dsp:txXfrm>
    </dsp:sp>
    <dsp:sp modelId="{51F96DC0-0C24-41CE-BA7C-9582272698B9}">
      <dsp:nvSpPr>
        <dsp:cNvPr id="0" name=""/>
        <dsp:cNvSpPr/>
      </dsp:nvSpPr>
      <dsp:spPr>
        <a:xfrm rot="20235967">
          <a:off x="3532158" y="1536941"/>
          <a:ext cx="1502004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502004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4245610" y="1502244"/>
        <a:ext cx="75100" cy="75100"/>
      </dsp:txXfrm>
    </dsp:sp>
    <dsp:sp modelId="{DAEA23AB-A4ED-4F7B-824A-7F757DD93BF3}">
      <dsp:nvSpPr>
        <dsp:cNvPr id="0" name=""/>
        <dsp:cNvSpPr/>
      </dsp:nvSpPr>
      <dsp:spPr>
        <a:xfrm>
          <a:off x="4975817" y="1066003"/>
          <a:ext cx="1231888" cy="36713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Descriptiva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986570" y="1076756"/>
        <a:ext cx="1210382" cy="345624"/>
      </dsp:txXfrm>
    </dsp:sp>
    <dsp:sp modelId="{52A00B34-3972-42C9-AE25-43DE7A0BEC6F}">
      <dsp:nvSpPr>
        <dsp:cNvPr id="0" name=""/>
        <dsp:cNvSpPr/>
      </dsp:nvSpPr>
      <dsp:spPr>
        <a:xfrm rot="21294590">
          <a:off x="3587761" y="1765469"/>
          <a:ext cx="1390798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390798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248390" y="1733553"/>
        <a:ext cx="69539" cy="69539"/>
      </dsp:txXfrm>
    </dsp:sp>
    <dsp:sp modelId="{C4A60523-3022-41A0-823B-A0E8273ED726}">
      <dsp:nvSpPr>
        <dsp:cNvPr id="0" name=""/>
        <dsp:cNvSpPr/>
      </dsp:nvSpPr>
      <dsp:spPr>
        <a:xfrm>
          <a:off x="4975817" y="1522938"/>
          <a:ext cx="862857" cy="36737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Lírica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986577" y="1533698"/>
        <a:ext cx="841337" cy="345853"/>
      </dsp:txXfrm>
    </dsp:sp>
    <dsp:sp modelId="{4E766092-7E2D-4212-9AD5-6D3550CBA985}">
      <dsp:nvSpPr>
        <dsp:cNvPr id="0" name=""/>
        <dsp:cNvSpPr/>
      </dsp:nvSpPr>
      <dsp:spPr>
        <a:xfrm rot="683444">
          <a:off x="3576196" y="1970630"/>
          <a:ext cx="1452794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452794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266273" y="1937163"/>
        <a:ext cx="72639" cy="72639"/>
      </dsp:txXfrm>
    </dsp:sp>
    <dsp:sp modelId="{563D1B42-3D02-4AEB-9B4A-B468E21D4D2A}">
      <dsp:nvSpPr>
        <dsp:cNvPr id="0" name=""/>
        <dsp:cNvSpPr/>
      </dsp:nvSpPr>
      <dsp:spPr>
        <a:xfrm>
          <a:off x="5014682" y="1978646"/>
          <a:ext cx="1005445" cy="27659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Expresiva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22783" y="1986747"/>
        <a:ext cx="989243" cy="260397"/>
      </dsp:txXfrm>
    </dsp:sp>
    <dsp:sp modelId="{57CF24DE-843D-4D86-BA58-877F95B12493}">
      <dsp:nvSpPr>
        <dsp:cNvPr id="0" name=""/>
        <dsp:cNvSpPr/>
      </dsp:nvSpPr>
      <dsp:spPr>
        <a:xfrm rot="1495817">
          <a:off x="3513426" y="2175845"/>
          <a:ext cx="1654402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654402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299267" y="2137338"/>
        <a:ext cx="82720" cy="82720"/>
      </dsp:txXfrm>
    </dsp:sp>
    <dsp:sp modelId="{42507545-DEC2-46F3-BFF5-D1F4B7FB7508}">
      <dsp:nvSpPr>
        <dsp:cNvPr id="0" name=""/>
        <dsp:cNvSpPr/>
      </dsp:nvSpPr>
      <dsp:spPr>
        <a:xfrm>
          <a:off x="5090751" y="2390351"/>
          <a:ext cx="841860" cy="27404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Pura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98778" y="2398378"/>
        <a:ext cx="825806" cy="257995"/>
      </dsp:txXfrm>
    </dsp:sp>
    <dsp:sp modelId="{15E74913-D0DE-4F9B-8631-07DAEC0BA46C}">
      <dsp:nvSpPr>
        <dsp:cNvPr id="0" name=""/>
        <dsp:cNvSpPr/>
      </dsp:nvSpPr>
      <dsp:spPr>
        <a:xfrm rot="2041580">
          <a:off x="3435534" y="2333634"/>
          <a:ext cx="1810186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810186" y="2853"/>
              </a:lnTo>
            </a:path>
          </a:pathLst>
        </a:custGeom>
        <a:noFill/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295372" y="2291233"/>
        <a:ext cx="90509" cy="90509"/>
      </dsp:txXfrm>
    </dsp:sp>
    <dsp:sp modelId="{8ED37162-ECE1-4DD7-AE63-73AFD9C4869C}">
      <dsp:nvSpPr>
        <dsp:cNvPr id="0" name=""/>
        <dsp:cNvSpPr/>
      </dsp:nvSpPr>
      <dsp:spPr>
        <a:xfrm>
          <a:off x="5090751" y="2695566"/>
          <a:ext cx="835024" cy="29477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Lúdica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99385" y="2704200"/>
        <a:ext cx="817756" cy="277506"/>
      </dsp:txXfrm>
    </dsp:sp>
    <dsp:sp modelId="{8D7645EB-9C2C-4ED9-A449-A102C244FD7C}">
      <dsp:nvSpPr>
        <dsp:cNvPr id="0" name=""/>
        <dsp:cNvSpPr/>
      </dsp:nvSpPr>
      <dsp:spPr>
        <a:xfrm rot="148923">
          <a:off x="1652558" y="3268089"/>
          <a:ext cx="1038401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038401" y="2853"/>
              </a:lnTo>
            </a:path>
          </a:pathLst>
        </a:custGeom>
        <a:noFill/>
        <a:ln w="15875" cap="flat" cmpd="sng" algn="ctr">
          <a:solidFill>
            <a:srgbClr val="CC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2145798" y="3244983"/>
        <a:ext cx="51920" cy="51920"/>
      </dsp:txXfrm>
    </dsp:sp>
    <dsp:sp modelId="{138F9070-8253-416D-B722-49D006932C70}">
      <dsp:nvSpPr>
        <dsp:cNvPr id="0" name=""/>
        <dsp:cNvSpPr/>
      </dsp:nvSpPr>
      <dsp:spPr>
        <a:xfrm>
          <a:off x="2690472" y="2873642"/>
          <a:ext cx="990639" cy="839570"/>
        </a:xfrm>
        <a:prstGeom prst="roundRect">
          <a:avLst>
            <a:gd name="adj" fmla="val 10000"/>
          </a:avLst>
        </a:prstGeom>
        <a:solidFill>
          <a:srgbClr val="CC99FF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Según sus objetivos y funciones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2715062" y="2898232"/>
        <a:ext cx="941459" cy="790390"/>
      </dsp:txXfrm>
    </dsp:sp>
    <dsp:sp modelId="{846212E1-3A5B-476A-8014-3CE7202AF042}">
      <dsp:nvSpPr>
        <dsp:cNvPr id="0" name=""/>
        <dsp:cNvSpPr/>
      </dsp:nvSpPr>
      <dsp:spPr>
        <a:xfrm rot="121469">
          <a:off x="3680767" y="3310068"/>
          <a:ext cx="1103673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103673" y="2853"/>
              </a:lnTo>
            </a:path>
          </a:pathLst>
        </a:custGeom>
        <a:noFill/>
        <a:ln w="15875" cap="flat" cmpd="sng" algn="ctr">
          <a:solidFill>
            <a:srgbClr val="CC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205012" y="3285330"/>
        <a:ext cx="55183" cy="55183"/>
      </dsp:txXfrm>
    </dsp:sp>
    <dsp:sp modelId="{581416A8-4288-4CDE-BBCA-D4D375CAF9B6}">
      <dsp:nvSpPr>
        <dsp:cNvPr id="0" name=""/>
        <dsp:cNvSpPr/>
      </dsp:nvSpPr>
      <dsp:spPr>
        <a:xfrm>
          <a:off x="4784096" y="3024029"/>
          <a:ext cx="1340236" cy="616775"/>
        </a:xfrm>
        <a:prstGeom prst="roundRect">
          <a:avLst>
            <a:gd name="adj" fmla="val 10000"/>
          </a:avLst>
        </a:prstGeom>
        <a:solidFill>
          <a:srgbClr val="CC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Trabalenguas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802161" y="3042094"/>
        <a:ext cx="1304106" cy="580645"/>
      </dsp:txXfrm>
    </dsp:sp>
    <dsp:sp modelId="{F29DAA03-C5C8-4B56-B1C8-E58FE44ADB34}">
      <dsp:nvSpPr>
        <dsp:cNvPr id="0" name=""/>
        <dsp:cNvSpPr/>
      </dsp:nvSpPr>
      <dsp:spPr>
        <a:xfrm rot="1770319">
          <a:off x="3598462" y="3604438"/>
          <a:ext cx="1274565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274565" y="2853"/>
              </a:lnTo>
            </a:path>
          </a:pathLst>
        </a:custGeom>
        <a:noFill/>
        <a:ln w="15875" cap="flat" cmpd="sng" algn="ctr">
          <a:solidFill>
            <a:srgbClr val="CC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203881" y="3575428"/>
        <a:ext cx="63728" cy="63728"/>
      </dsp:txXfrm>
    </dsp:sp>
    <dsp:sp modelId="{4818977D-DC12-49CD-AD08-94EE048B1202}">
      <dsp:nvSpPr>
        <dsp:cNvPr id="0" name=""/>
        <dsp:cNvSpPr/>
      </dsp:nvSpPr>
      <dsp:spPr>
        <a:xfrm>
          <a:off x="4790379" y="3669447"/>
          <a:ext cx="1359974" cy="503418"/>
        </a:xfrm>
        <a:prstGeom prst="roundRect">
          <a:avLst>
            <a:gd name="adj" fmla="val 10000"/>
          </a:avLst>
        </a:prstGeom>
        <a:solidFill>
          <a:srgbClr val="CC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Adivinanzas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805124" y="3684192"/>
        <a:ext cx="1330484" cy="473928"/>
      </dsp:txXfrm>
    </dsp:sp>
    <dsp:sp modelId="{93F53CB5-1DB0-4493-B192-EA9BFCAA543F}">
      <dsp:nvSpPr>
        <dsp:cNvPr id="0" name=""/>
        <dsp:cNvSpPr/>
      </dsp:nvSpPr>
      <dsp:spPr>
        <a:xfrm rot="2730522">
          <a:off x="3444317" y="3855145"/>
          <a:ext cx="1582856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582856" y="2853"/>
              </a:lnTo>
            </a:path>
          </a:pathLst>
        </a:custGeom>
        <a:noFill/>
        <a:ln w="15875" cap="flat" cmpd="sng" algn="ctr">
          <a:solidFill>
            <a:srgbClr val="CC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96174" y="3818427"/>
        <a:ext cx="79142" cy="79142"/>
      </dsp:txXfrm>
    </dsp:sp>
    <dsp:sp modelId="{ED5533E0-9A73-4358-9A69-C012F2B75716}">
      <dsp:nvSpPr>
        <dsp:cNvPr id="0" name=""/>
        <dsp:cNvSpPr/>
      </dsp:nvSpPr>
      <dsp:spPr>
        <a:xfrm>
          <a:off x="4790379" y="4204031"/>
          <a:ext cx="1215213" cy="437075"/>
        </a:xfrm>
        <a:prstGeom prst="roundRect">
          <a:avLst>
            <a:gd name="adj" fmla="val 10000"/>
          </a:avLst>
        </a:prstGeom>
        <a:solidFill>
          <a:srgbClr val="CC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Rondas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803180" y="4216832"/>
        <a:ext cx="1189611" cy="411473"/>
      </dsp:txXfrm>
    </dsp:sp>
    <dsp:sp modelId="{DFEC85BB-0929-4125-9C09-65C11E031685}">
      <dsp:nvSpPr>
        <dsp:cNvPr id="0" name=""/>
        <dsp:cNvSpPr/>
      </dsp:nvSpPr>
      <dsp:spPr>
        <a:xfrm rot="3311347">
          <a:off x="3264186" y="4088264"/>
          <a:ext cx="1943118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943118" y="2853"/>
              </a:lnTo>
            </a:path>
          </a:pathLst>
        </a:custGeom>
        <a:noFill/>
        <a:ln w="15875" cap="flat" cmpd="sng" algn="ctr">
          <a:solidFill>
            <a:srgbClr val="CC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87167" y="4042540"/>
        <a:ext cx="97155" cy="97155"/>
      </dsp:txXfrm>
    </dsp:sp>
    <dsp:sp modelId="{8D8035E5-E41F-46FB-AB98-26E40CE1D7D1}">
      <dsp:nvSpPr>
        <dsp:cNvPr id="0" name=""/>
        <dsp:cNvSpPr/>
      </dsp:nvSpPr>
      <dsp:spPr>
        <a:xfrm>
          <a:off x="4790379" y="4672272"/>
          <a:ext cx="1175495" cy="433070"/>
        </a:xfrm>
        <a:prstGeom prst="roundRect">
          <a:avLst>
            <a:gd name="adj" fmla="val 10000"/>
          </a:avLst>
        </a:prstGeom>
        <a:solidFill>
          <a:srgbClr val="CC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Disparates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803063" y="4684956"/>
        <a:ext cx="1150127" cy="407702"/>
      </dsp:txXfrm>
    </dsp:sp>
    <dsp:sp modelId="{C4965A3C-B74F-4580-8D29-BCA73FABFE1F}">
      <dsp:nvSpPr>
        <dsp:cNvPr id="0" name=""/>
        <dsp:cNvSpPr/>
      </dsp:nvSpPr>
      <dsp:spPr>
        <a:xfrm rot="3050456">
          <a:off x="1247402" y="4099099"/>
          <a:ext cx="2201442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2201442" y="2853"/>
              </a:lnTo>
            </a:path>
          </a:pathLst>
        </a:custGeom>
        <a:noFill/>
        <a:ln w="15875" cap="flat" cmpd="sng" algn="ctr">
          <a:solidFill>
            <a:srgbClr val="FF99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>
        <a:off x="2293087" y="4046917"/>
        <a:ext cx="110072" cy="110072"/>
      </dsp:txXfrm>
    </dsp:sp>
    <dsp:sp modelId="{8A19023D-4B58-48DD-9F6A-8E257F5E3F09}">
      <dsp:nvSpPr>
        <dsp:cNvPr id="0" name=""/>
        <dsp:cNvSpPr/>
      </dsp:nvSpPr>
      <dsp:spPr>
        <a:xfrm>
          <a:off x="3043202" y="4684070"/>
          <a:ext cx="849954" cy="542755"/>
        </a:xfrm>
        <a:prstGeom prst="roundRect">
          <a:avLst>
            <a:gd name="adj" fmla="val 10000"/>
          </a:avLst>
        </a:prstGeom>
        <a:solidFill>
          <a:srgbClr val="FF99CC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Según el gusto infantil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3059099" y="4699967"/>
        <a:ext cx="818160" cy="510961"/>
      </dsp:txXfrm>
    </dsp:sp>
    <dsp:sp modelId="{C6039DA4-E694-4DF6-A72C-2731805AFAAD}">
      <dsp:nvSpPr>
        <dsp:cNvPr id="0" name=""/>
        <dsp:cNvSpPr/>
      </dsp:nvSpPr>
      <dsp:spPr>
        <a:xfrm rot="2377915">
          <a:off x="3766851" y="5303114"/>
          <a:ext cx="1099062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1099062" y="2853"/>
              </a:lnTo>
            </a:path>
          </a:pathLst>
        </a:custGeom>
        <a:noFill/>
        <a:ln w="15875" cap="flat" cmpd="sng" algn="ctr">
          <a:solidFill>
            <a:srgbClr val="FF99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88906" y="5278491"/>
        <a:ext cx="54953" cy="54953"/>
      </dsp:txXfrm>
    </dsp:sp>
    <dsp:sp modelId="{FF49F2F7-BCE5-4E78-ABD0-2EAD42974B23}">
      <dsp:nvSpPr>
        <dsp:cNvPr id="0" name=""/>
        <dsp:cNvSpPr/>
      </dsp:nvSpPr>
      <dsp:spPr>
        <a:xfrm>
          <a:off x="4739608" y="5376211"/>
          <a:ext cx="1040271" cy="560553"/>
        </a:xfrm>
        <a:prstGeom prst="roundRect">
          <a:avLst>
            <a:gd name="adj" fmla="val 10000"/>
          </a:avLst>
        </a:prstGeom>
        <a:solidFill>
          <a:srgbClr val="FF99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Nanas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756026" y="5392629"/>
        <a:ext cx="1007435" cy="527717"/>
      </dsp:txXfrm>
    </dsp:sp>
    <dsp:sp modelId="{39E5F8A0-FAEC-476D-87C8-BE04F0191D93}">
      <dsp:nvSpPr>
        <dsp:cNvPr id="0" name=""/>
        <dsp:cNvSpPr/>
      </dsp:nvSpPr>
      <dsp:spPr>
        <a:xfrm rot="5436605">
          <a:off x="530045" y="4356710"/>
          <a:ext cx="2222337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2222337" y="2853"/>
              </a:lnTo>
            </a:path>
          </a:pathLst>
        </a:custGeom>
        <a:noFill/>
        <a:ln w="15875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>
            <a:solidFill>
              <a:schemeClr val="tx1"/>
            </a:solidFill>
          </a:endParaRPr>
        </a:p>
      </dsp:txBody>
      <dsp:txXfrm rot="10800000">
        <a:off x="1585655" y="4304005"/>
        <a:ext cx="111116" cy="111116"/>
      </dsp:txXfrm>
    </dsp:sp>
    <dsp:sp modelId="{6DD6BA76-5C5F-42CB-B1A2-0803242B2DEA}">
      <dsp:nvSpPr>
        <dsp:cNvPr id="0" name=""/>
        <dsp:cNvSpPr/>
      </dsp:nvSpPr>
      <dsp:spPr>
        <a:xfrm>
          <a:off x="1629382" y="5242183"/>
          <a:ext cx="906576" cy="456971"/>
        </a:xfrm>
        <a:prstGeom prst="roundRect">
          <a:avLst>
            <a:gd name="adj" fmla="val 10000"/>
          </a:avLst>
        </a:prstGeom>
        <a:solidFill>
          <a:srgbClr val="CCCC00"/>
        </a:solidFill>
        <a:ln w="15875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Según su temática 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1642766" y="5255567"/>
        <a:ext cx="879808" cy="430203"/>
      </dsp:txXfrm>
    </dsp:sp>
    <dsp:sp modelId="{B6194C52-FCCE-4766-BF84-68CC9773679F}">
      <dsp:nvSpPr>
        <dsp:cNvPr id="0" name=""/>
        <dsp:cNvSpPr/>
      </dsp:nvSpPr>
      <dsp:spPr>
        <a:xfrm rot="2121572">
          <a:off x="2492092" y="5605434"/>
          <a:ext cx="475608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475608" y="2853"/>
              </a:lnTo>
            </a:path>
          </a:pathLst>
        </a:custGeom>
        <a:noFill/>
        <a:ln w="15875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18006" y="5596398"/>
        <a:ext cx="23780" cy="23780"/>
      </dsp:txXfrm>
    </dsp:sp>
    <dsp:sp modelId="{6341FF82-8D4C-499E-964C-875533F52870}">
      <dsp:nvSpPr>
        <dsp:cNvPr id="0" name=""/>
        <dsp:cNvSpPr/>
      </dsp:nvSpPr>
      <dsp:spPr>
        <a:xfrm>
          <a:off x="2923834" y="5533416"/>
          <a:ext cx="1108216" cy="424981"/>
        </a:xfrm>
        <a:prstGeom prst="roundRect">
          <a:avLst>
            <a:gd name="adj" fmla="val 10000"/>
          </a:avLst>
        </a:prstGeom>
        <a:solidFill>
          <a:srgbClr val="CCCC00"/>
        </a:solidFill>
        <a:ln w="15875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Canciones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36281" y="5545863"/>
        <a:ext cx="1083322" cy="400087"/>
      </dsp:txXfrm>
    </dsp:sp>
    <dsp:sp modelId="{E8DE6F2F-42CF-4538-804F-F9A58CB72DA3}">
      <dsp:nvSpPr>
        <dsp:cNvPr id="0" name=""/>
        <dsp:cNvSpPr/>
      </dsp:nvSpPr>
      <dsp:spPr>
        <a:xfrm rot="3465624">
          <a:off x="2307880" y="5881315"/>
          <a:ext cx="977743" cy="5707"/>
        </a:xfrm>
        <a:custGeom>
          <a:avLst/>
          <a:gdLst/>
          <a:ahLst/>
          <a:cxnLst/>
          <a:rect l="0" t="0" r="0" b="0"/>
          <a:pathLst>
            <a:path>
              <a:moveTo>
                <a:pt x="0" y="2853"/>
              </a:moveTo>
              <a:lnTo>
                <a:pt x="977743" y="2853"/>
              </a:lnTo>
            </a:path>
          </a:pathLst>
        </a:custGeom>
        <a:noFill/>
        <a:ln w="15875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72309" y="5859725"/>
        <a:ext cx="48887" cy="48887"/>
      </dsp:txXfrm>
    </dsp:sp>
    <dsp:sp modelId="{01552CC4-F6AE-470F-AB76-E230D615486A}">
      <dsp:nvSpPr>
        <dsp:cNvPr id="0" name=""/>
        <dsp:cNvSpPr/>
      </dsp:nvSpPr>
      <dsp:spPr>
        <a:xfrm>
          <a:off x="3057546" y="6115880"/>
          <a:ext cx="970976" cy="363577"/>
        </a:xfrm>
        <a:prstGeom prst="roundRect">
          <a:avLst>
            <a:gd name="adj" fmla="val 10000"/>
          </a:avLst>
        </a:prstGeom>
        <a:solidFill>
          <a:srgbClr val="CCCC00"/>
        </a:solidFill>
        <a:ln w="15875" cap="flat" cmpd="sng" algn="ctr">
          <a:solidFill>
            <a:srgbClr val="CC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Cuentos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068195" y="6126529"/>
        <a:ext cx="949678" cy="342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719B-FC12-461E-B5B6-4CD051445A51}">
      <dsp:nvSpPr>
        <dsp:cNvPr id="0" name=""/>
        <dsp:cNvSpPr/>
      </dsp:nvSpPr>
      <dsp:spPr>
        <a:xfrm>
          <a:off x="2451319" y="1105"/>
          <a:ext cx="3672491" cy="1319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Centro Infantil Bilingüe “Plaza Sésamo del Valle”</a:t>
          </a:r>
          <a:endParaRPr lang="es-EC" sz="1600" kern="1200" dirty="0"/>
        </a:p>
      </dsp:txBody>
      <dsp:txXfrm>
        <a:off x="2451319" y="166003"/>
        <a:ext cx="3177796" cy="989391"/>
      </dsp:txXfrm>
    </dsp:sp>
    <dsp:sp modelId="{ABC10BE6-05E2-408E-BFD1-FE67E7A0F8B8}">
      <dsp:nvSpPr>
        <dsp:cNvPr id="0" name=""/>
        <dsp:cNvSpPr/>
      </dsp:nvSpPr>
      <dsp:spPr>
        <a:xfrm>
          <a:off x="2991" y="233755"/>
          <a:ext cx="2448327" cy="8538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Población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44674" y="275438"/>
        <a:ext cx="2364961" cy="770521"/>
      </dsp:txXfrm>
    </dsp:sp>
    <dsp:sp modelId="{854A7FF3-29C8-46FE-A30A-42538CAAB85F}">
      <dsp:nvSpPr>
        <dsp:cNvPr id="0" name=""/>
        <dsp:cNvSpPr/>
      </dsp:nvSpPr>
      <dsp:spPr>
        <a:xfrm>
          <a:off x="2451319" y="1405682"/>
          <a:ext cx="3672491" cy="1391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Niños y niñas de 3 a 4 años= 45</a:t>
          </a:r>
          <a:endParaRPr lang="es-EC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Docentes = 5</a:t>
          </a:r>
          <a:endParaRPr lang="es-EC" sz="1600" kern="1200" dirty="0"/>
        </a:p>
      </dsp:txBody>
      <dsp:txXfrm>
        <a:off x="2451319" y="1579586"/>
        <a:ext cx="3150780" cy="1043422"/>
      </dsp:txXfrm>
    </dsp:sp>
    <dsp:sp modelId="{D224DABE-0CA7-4C57-A951-ECD8E16C13F5}">
      <dsp:nvSpPr>
        <dsp:cNvPr id="0" name=""/>
        <dsp:cNvSpPr/>
      </dsp:nvSpPr>
      <dsp:spPr>
        <a:xfrm>
          <a:off x="2991" y="1674353"/>
          <a:ext cx="2448327" cy="853887"/>
        </a:xfrm>
        <a:prstGeom prst="round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Muestra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44674" y="1716036"/>
        <a:ext cx="2364961" cy="7705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23007-95B9-4622-AC3A-FF0C433FBD01}">
      <dsp:nvSpPr>
        <dsp:cNvPr id="0" name=""/>
        <dsp:cNvSpPr/>
      </dsp:nvSpPr>
      <dsp:spPr>
        <a:xfrm>
          <a:off x="2520277" y="2788282"/>
          <a:ext cx="2363662" cy="2363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Chi- cuadrado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2866427" y="3134432"/>
        <a:ext cx="1671362" cy="1671362"/>
      </dsp:txXfrm>
    </dsp:sp>
    <dsp:sp modelId="{C72CD58C-13F5-4827-9C41-4063272BEC7E}">
      <dsp:nvSpPr>
        <dsp:cNvPr id="0" name=""/>
        <dsp:cNvSpPr/>
      </dsp:nvSpPr>
      <dsp:spPr>
        <a:xfrm rot="13390011">
          <a:off x="906277" y="2010672"/>
          <a:ext cx="2131822" cy="6736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D68B6-BB85-4C39-9B4F-5AB21BEF57C9}">
      <dsp:nvSpPr>
        <dsp:cNvPr id="0" name=""/>
        <dsp:cNvSpPr/>
      </dsp:nvSpPr>
      <dsp:spPr>
        <a:xfrm>
          <a:off x="72011" y="720085"/>
          <a:ext cx="2245479" cy="1796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Ítem 20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Ítem 26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Ítem 27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Ítem 29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4625" y="772699"/>
        <a:ext cx="2140251" cy="1691155"/>
      </dsp:txXfrm>
    </dsp:sp>
    <dsp:sp modelId="{0A29BDB2-D3E5-4504-947E-9A5EC2FA9973}">
      <dsp:nvSpPr>
        <dsp:cNvPr id="0" name=""/>
        <dsp:cNvSpPr/>
      </dsp:nvSpPr>
      <dsp:spPr>
        <a:xfrm rot="19097947">
          <a:off x="4399386" y="2021217"/>
          <a:ext cx="2224035" cy="6736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6A071-453C-41D3-AB25-72964A8DA7BD}">
      <dsp:nvSpPr>
        <dsp:cNvPr id="0" name=""/>
        <dsp:cNvSpPr/>
      </dsp:nvSpPr>
      <dsp:spPr>
        <a:xfrm>
          <a:off x="5218928" y="720087"/>
          <a:ext cx="2245479" cy="17963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Frecuencias esperadas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smtClean="0">
            <a:solidFill>
              <a:schemeClr val="tx1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271542" y="772701"/>
        <a:ext cx="2140251" cy="1691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AB3BC-D992-47CD-9885-12681F9E3376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FC94E-98E5-46EC-986C-25D868C19A5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06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C94E-98E5-46EC-986C-25D868C19A5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932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C94E-98E5-46EC-986C-25D868C19A59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997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C94E-98E5-46EC-986C-25D868C19A59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039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C94E-98E5-46EC-986C-25D868C19A59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098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|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FC94E-98E5-46EC-986C-25D868C19A59}" type="slidenum">
              <a:rPr lang="es-EC" smtClean="0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747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96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027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427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431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402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005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5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66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65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434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316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  <a:endParaRPr lang="en-US" altLang="es-EC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80FEC8-6029-4A8E-89D2-8E66A0C65B05}" type="datetimeFigureOut">
              <a:rPr lang="es-EC" smtClean="0"/>
              <a:t>12/05/2015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F92DC-A4EE-491B-BE53-8FE58228F9C5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Final%20erika%20tesis.m2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55613"/>
            <a:ext cx="68405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938213" y="2276475"/>
            <a:ext cx="73453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C" altLang="es-EC" sz="1800" b="1" dirty="0">
                <a:solidFill>
                  <a:schemeClr val="tx1"/>
                </a:solidFill>
                <a:latin typeface="Arial" charset="0"/>
              </a:rPr>
              <a:t>ANÁLISIS DE LA POESÍA INFANTIL Y SU INCIDENCIA EN EL DESARROLLO FONOLÓGICO DE LOS NIÑOS </a:t>
            </a:r>
            <a:r>
              <a:rPr lang="es-EC" altLang="es-EC" sz="1800" b="1" dirty="0" smtClean="0">
                <a:solidFill>
                  <a:schemeClr val="tx1"/>
                </a:solidFill>
                <a:latin typeface="Arial" charset="0"/>
              </a:rPr>
              <a:t>DE 3 </a:t>
            </a:r>
            <a:r>
              <a:rPr lang="es-EC" altLang="es-EC" sz="1800" b="1" dirty="0">
                <a:solidFill>
                  <a:schemeClr val="tx1"/>
                </a:solidFill>
                <a:latin typeface="Arial" charset="0"/>
              </a:rPr>
              <a:t>A 4 AÑOS DEL CENTRO INFANTIL BILINGÜE “PLAZA SÉSAMO DEL VALLE” EN EL AÑO LECTIVO 2014 - 2015</a:t>
            </a:r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2109788" y="4371975"/>
            <a:ext cx="5000625" cy="688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s-EC" altLang="es-ES" sz="1800" b="1" kern="0" dirty="0" smtClean="0">
                <a:latin typeface="+mj-lt"/>
              </a:rPr>
              <a:t>AUTORA:</a:t>
            </a: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>Erika </a:t>
            </a:r>
            <a:r>
              <a:rPr lang="es-EC" altLang="es-ES" sz="1800" kern="0" dirty="0" err="1" smtClean="0">
                <a:latin typeface="+mj-lt"/>
              </a:rPr>
              <a:t>Lizeth</a:t>
            </a:r>
            <a:r>
              <a:rPr lang="es-EC" altLang="es-ES" sz="1800" kern="0" dirty="0" smtClean="0">
                <a:latin typeface="+mj-lt"/>
              </a:rPr>
              <a:t> Merino </a:t>
            </a:r>
            <a:r>
              <a:rPr lang="es-EC" altLang="es-ES" sz="1800" kern="0" dirty="0" err="1" smtClean="0">
                <a:latin typeface="+mj-lt"/>
              </a:rPr>
              <a:t>Sanguano</a:t>
            </a:r>
            <a:endParaRPr lang="es-EC" altLang="es-ES" sz="1800" kern="0" dirty="0" smtClean="0">
              <a:latin typeface="+mj-lt"/>
            </a:endParaRPr>
          </a:p>
          <a:p>
            <a:pPr marL="26988" algn="ctr" eaLnBrk="1" hangingPunct="1">
              <a:defRPr/>
            </a:pPr>
            <a:endParaRPr lang="es-EC" altLang="es-ES" sz="1800" b="1" kern="0" dirty="0" smtClean="0"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s-EC" altLang="es-ES" sz="1800" b="1" kern="0" dirty="0" smtClean="0">
                <a:latin typeface="+mj-lt"/>
              </a:rPr>
              <a:t/>
            </a:r>
            <a:br>
              <a:rPr lang="es-EC" altLang="es-ES" sz="1800" b="1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endParaRPr lang="es-UY" sz="1800" kern="0" dirty="0" smtClean="0">
              <a:latin typeface="+mj-lt"/>
            </a:endParaRPr>
          </a:p>
        </p:txBody>
      </p:sp>
      <p:sp>
        <p:nvSpPr>
          <p:cNvPr id="7" name="Subtitle 8"/>
          <p:cNvSpPr txBox="1">
            <a:spLocks/>
          </p:cNvSpPr>
          <p:nvPr/>
        </p:nvSpPr>
        <p:spPr>
          <a:xfrm>
            <a:off x="433388" y="5486400"/>
            <a:ext cx="3167062" cy="688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s-EC" altLang="es-ES" sz="1800" b="1" kern="0" dirty="0" smtClean="0">
                <a:latin typeface="+mj-lt"/>
              </a:rPr>
              <a:t>DIRECTORA:</a:t>
            </a: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r>
              <a:rPr lang="es-EC" sz="1800" dirty="0"/>
              <a:t>Dra. Catalina Avilés Mgtr</a:t>
            </a:r>
            <a:endParaRPr lang="es-EC" altLang="es-ES" sz="1800" kern="0" dirty="0" smtClean="0"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s-EC" altLang="es-ES" sz="1800" b="1" kern="0" dirty="0" smtClean="0">
                <a:latin typeface="+mj-lt"/>
              </a:rPr>
              <a:t/>
            </a:r>
            <a:br>
              <a:rPr lang="es-EC" altLang="es-ES" sz="1800" b="1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endParaRPr lang="es-UY" sz="1800" kern="0" dirty="0" smtClean="0">
              <a:latin typeface="+mj-lt"/>
            </a:endParaRPr>
          </a:p>
        </p:txBody>
      </p:sp>
      <p:sp>
        <p:nvSpPr>
          <p:cNvPr id="8" name="Subtitle 8"/>
          <p:cNvSpPr txBox="1">
            <a:spLocks/>
          </p:cNvSpPr>
          <p:nvPr/>
        </p:nvSpPr>
        <p:spPr>
          <a:xfrm>
            <a:off x="5494338" y="5486400"/>
            <a:ext cx="3167062" cy="688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EC" altLang="es-ES" sz="1800" b="1" kern="0" dirty="0" smtClean="0">
                <a:latin typeface="+mj-lt"/>
              </a:rPr>
              <a:t>CODIRECTORA:</a:t>
            </a: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r>
              <a:rPr lang="es-EC" sz="1800" dirty="0" err="1" smtClean="0"/>
              <a:t>Mgtr</a:t>
            </a:r>
            <a:r>
              <a:rPr lang="es-EC" sz="1800" dirty="0" smtClean="0"/>
              <a:t>. </a:t>
            </a:r>
            <a:r>
              <a:rPr lang="es-EC" sz="1800" dirty="0" err="1" smtClean="0"/>
              <a:t>Denice</a:t>
            </a:r>
            <a:r>
              <a:rPr lang="es-EC" sz="1800" dirty="0" smtClean="0"/>
              <a:t> </a:t>
            </a:r>
            <a:r>
              <a:rPr lang="es-EC" sz="1800" dirty="0"/>
              <a:t>Barrionuevo</a:t>
            </a:r>
            <a:endParaRPr lang="es-EC" altLang="es-ES" sz="1800" kern="0" dirty="0" smtClean="0"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s-EC" altLang="es-ES" sz="1800" b="1" kern="0" dirty="0" smtClean="0">
                <a:latin typeface="+mj-lt"/>
              </a:rPr>
              <a:t/>
            </a:r>
            <a:br>
              <a:rPr lang="es-EC" altLang="es-ES" sz="1800" b="1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r>
              <a:rPr lang="es-EC" altLang="es-ES" sz="1800" kern="0" dirty="0" smtClean="0">
                <a:latin typeface="+mj-lt"/>
              </a:rPr>
              <a:t/>
            </a:r>
            <a:br>
              <a:rPr lang="es-EC" altLang="es-ES" sz="1800" kern="0" dirty="0" smtClean="0">
                <a:latin typeface="+mj-lt"/>
              </a:rPr>
            </a:br>
            <a:endParaRPr lang="es-UY" sz="18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9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12132194"/>
              </p:ext>
            </p:extLst>
          </p:nvPr>
        </p:nvGraphicFramePr>
        <p:xfrm>
          <a:off x="323528" y="116632"/>
          <a:ext cx="849694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3737401" y="1700808"/>
            <a:ext cx="0" cy="236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94467286"/>
              </p:ext>
            </p:extLst>
          </p:nvPr>
        </p:nvGraphicFramePr>
        <p:xfrm>
          <a:off x="251520" y="260648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3419872" y="3717032"/>
            <a:ext cx="0" cy="288032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619250" y="1538288"/>
            <a:ext cx="2735263" cy="81121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VARIABLES DE INVESTIGACIÓN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987303" y="2852936"/>
            <a:ext cx="475053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VI: </a:t>
            </a:r>
            <a:r>
              <a:rPr lang="es-EC" dirty="0" smtClean="0">
                <a:solidFill>
                  <a:schemeClr val="tx1"/>
                </a:solidFill>
              </a:rPr>
              <a:t>POESÍA INFANITL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987303" y="4005064"/>
            <a:ext cx="475053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VD: </a:t>
            </a:r>
            <a:r>
              <a:rPr lang="es-EC" dirty="0" smtClean="0">
                <a:solidFill>
                  <a:schemeClr val="tx1"/>
                </a:solidFill>
              </a:rPr>
              <a:t>DESARROLLO FONOLÓGICO</a:t>
            </a:r>
            <a:endParaRPr lang="es-EC" b="1" dirty="0">
              <a:solidFill>
                <a:schemeClr val="tx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000250" y="2708920"/>
            <a:ext cx="0" cy="16921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127250" y="295592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127250" y="410845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75655" y="1052736"/>
            <a:ext cx="6512511" cy="720080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40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diseño</a:t>
            </a:r>
            <a:r>
              <a:rPr lang="es-EC" sz="4000" b="0" dirty="0" smtClean="0">
                <a:solidFill>
                  <a:srgbClr val="0070C0"/>
                </a:solidFill>
                <a:latin typeface="Showcard Gothic" pitchFamily="82" charset="0"/>
              </a:rPr>
              <a:t> </a:t>
            </a:r>
            <a:r>
              <a:rPr lang="es-EC" sz="40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metodológico</a:t>
            </a:r>
          </a:p>
        </p:txBody>
      </p:sp>
      <p:pic>
        <p:nvPicPr>
          <p:cNvPr id="13314" name="Picture 2" descr="http://www.mysterymaster.com/img/detecti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772816"/>
            <a:ext cx="2885934" cy="46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49185" y="156054"/>
            <a:ext cx="404562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400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Aharoni" panose="02010803020104030203" pitchFamily="2" charset="-79"/>
              </a:rPr>
              <a:t>CAPÍTULO </a:t>
            </a:r>
            <a:r>
              <a:rPr lang="es-EC" sz="400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Aharoni" panose="02010803020104030203" pitchFamily="2" charset="-79"/>
              </a:rPr>
              <a:t>III </a:t>
            </a:r>
            <a:endParaRPr lang="es-EC" sz="400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Std Black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15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42616" y="1505351"/>
            <a:ext cx="2736850" cy="573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De campo </a:t>
            </a:r>
          </a:p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Bibliográfica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70000" y="836613"/>
            <a:ext cx="2735263" cy="5302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 smtClean="0">
                <a:solidFill>
                  <a:schemeClr val="tx1"/>
                </a:solidFill>
              </a:rPr>
              <a:t>Modalidad de </a:t>
            </a:r>
            <a:r>
              <a:rPr lang="es-EC" b="1" dirty="0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4" name="3 Flecha curvada hacia la derecha"/>
          <p:cNvSpPr/>
          <p:nvPr/>
        </p:nvSpPr>
        <p:spPr>
          <a:xfrm>
            <a:off x="395536" y="976220"/>
            <a:ext cx="720080" cy="1102998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76825" y="1749425"/>
            <a:ext cx="2663825" cy="5302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Descriptiva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195014" y="1772209"/>
            <a:ext cx="72008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8610229"/>
              </p:ext>
            </p:extLst>
          </p:nvPr>
        </p:nvGraphicFramePr>
        <p:xfrm>
          <a:off x="2549654" y="3943350"/>
          <a:ext cx="6126802" cy="279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348288" y="2615438"/>
            <a:ext cx="2243137" cy="696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Cualitativo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348288" y="3413125"/>
            <a:ext cx="2243137" cy="5302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 smtClean="0">
                <a:solidFill>
                  <a:schemeClr val="tx1"/>
                </a:solidFill>
              </a:rPr>
              <a:t>Cuantitativo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Flecha curvada hacia la izquierda"/>
          <p:cNvSpPr/>
          <p:nvPr/>
        </p:nvSpPr>
        <p:spPr>
          <a:xfrm>
            <a:off x="7884368" y="2079218"/>
            <a:ext cx="792088" cy="1404277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pic>
        <p:nvPicPr>
          <p:cNvPr id="11" name="Picture 12" descr="http://t1.gstatic.com/images?q=tbn:ANd9GcQ0El411WctDNGN-bswGfENg2WLLnK-6MbG98sc5-G2K6PT3T9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7612"/>
            <a:ext cx="1204913" cy="947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14" descr="http://www.educabarrie.org/sites/default/files/cienciapedia/destacado/poblacionmuestra.jpg?13811713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793498" cy="179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6" descr="http://t3.gstatic.com/images?q=tbn:ANd9GcSXmCbbccKmVq9ux58mLiiCs1sc-Itjzxlc3LmaF2Y1-lDMxunby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3" y="2615438"/>
            <a:ext cx="1447801" cy="861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18" descr="http://deslumbrame.blogia.com/upload/20110510192823-conclusi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53009"/>
            <a:ext cx="1163561" cy="92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633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04003"/>
              </p:ext>
            </p:extLst>
          </p:nvPr>
        </p:nvGraphicFramePr>
        <p:xfrm>
          <a:off x="1295635" y="1556792"/>
          <a:ext cx="6552729" cy="48488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84243"/>
                <a:gridCol w="2184243"/>
                <a:gridCol w="2184243"/>
              </a:tblGrid>
              <a:tr h="120520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Técnicas</a:t>
                      </a:r>
                      <a:endParaRPr lang="es-ES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Instrumentos</a:t>
                      </a:r>
                      <a:endParaRPr lang="es-ES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Sujeto de investigación</a:t>
                      </a:r>
                      <a:endParaRPr lang="es-ES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7474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Encuesta</a:t>
                      </a:r>
                      <a:endParaRPr lang="es-ES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Cuestionario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Docentes de la institución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8444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Observación</a:t>
                      </a:r>
                      <a:endParaRPr lang="es-ES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Ficha de observación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C" sz="1600" kern="1200" dirty="0" smtClean="0">
                          <a:effectLst/>
                        </a:rPr>
                        <a:t>Niños y niñas 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84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effectLst/>
                        </a:rPr>
                        <a:t>Observación</a:t>
                      </a:r>
                      <a:endParaRPr lang="es-ES" sz="1600" b="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S" sz="1600" kern="1200" dirty="0" smtClean="0">
                          <a:effectLst/>
                        </a:rPr>
                        <a:t>Lista de cotejo 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s-ES" sz="1600" kern="1200" dirty="0" smtClean="0">
                          <a:effectLst/>
                        </a:rPr>
                        <a:t>Niños y niñas </a:t>
                      </a:r>
                      <a:endParaRPr lang="es-ES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03648" y="6206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TÉCNICAS E INSTRUMENTOS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16521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93204" y="476672"/>
            <a:ext cx="8229600" cy="1152128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Análisis e interpretación de datos</a:t>
            </a:r>
          </a:p>
        </p:txBody>
      </p:sp>
      <p:pic>
        <p:nvPicPr>
          <p:cNvPr id="3" name="Picture 4" descr="http://t1.gstatic.com/images?q=tbn:ANd9GcQs7ogXTcD8iMs0E203xIfAk127mbHUilxXWeRTpoX4dVsH5m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95232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4 CuadroTexto"/>
          <p:cNvSpPr txBox="1"/>
          <p:nvPr/>
        </p:nvSpPr>
        <p:spPr>
          <a:xfrm>
            <a:off x="1331640" y="5085184"/>
            <a:ext cx="68407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trabajó sin grupo control, únicamente se analizó e identificó el problema existente en centro infantil </a:t>
            </a:r>
            <a:r>
              <a:rPr lang="es-EC" dirty="0" smtClean="0"/>
              <a:t>con </a:t>
            </a:r>
            <a:r>
              <a:rPr lang="es-EC" dirty="0"/>
              <a:t>relación a la poesía infantil y el desarrollo fonológico de los niños y </a:t>
            </a:r>
            <a:r>
              <a:rPr lang="es-EC" dirty="0" smtClean="0"/>
              <a:t>niñas.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12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11761" y="181742"/>
            <a:ext cx="6264696" cy="576064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Guía de observación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90872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Ítem 9 </a:t>
            </a:r>
            <a:endParaRPr lang="es-EC" b="1" dirty="0"/>
          </a:p>
          <a:p>
            <a:r>
              <a:rPr lang="es-EC" b="1" dirty="0"/>
              <a:t>Articula los fonemas consonánticos alveolares (s, l, r, </a:t>
            </a:r>
            <a:r>
              <a:rPr lang="es-EC" b="1" dirty="0" err="1"/>
              <a:t>rr</a:t>
            </a:r>
            <a:r>
              <a:rPr lang="es-EC" b="1" dirty="0"/>
              <a:t>, n) 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2073401" cy="155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99859"/>
              </p:ext>
            </p:extLst>
          </p:nvPr>
        </p:nvGraphicFramePr>
        <p:xfrm>
          <a:off x="1511761" y="1700808"/>
          <a:ext cx="6084577" cy="2364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902"/>
                <a:gridCol w="403187"/>
                <a:gridCol w="364989"/>
                <a:gridCol w="554558"/>
                <a:gridCol w="697442"/>
                <a:gridCol w="700978"/>
                <a:gridCol w="539704"/>
                <a:gridCol w="935817"/>
              </a:tblGrid>
              <a:tr h="568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Modo de evaluación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3Alfa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58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Medianamente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46,67%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Escasa consolidación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51,11%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4,44 </a:t>
                      </a: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niños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076701313"/>
              </p:ext>
            </p:extLst>
          </p:nvPr>
        </p:nvGraphicFramePr>
        <p:xfrm>
          <a:off x="2699792" y="4293096"/>
          <a:ext cx="48044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30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/>
              <a:t>Ítem 16 </a:t>
            </a:r>
            <a:endParaRPr lang="es-EC" b="1" dirty="0"/>
          </a:p>
          <a:p>
            <a:r>
              <a:rPr lang="es-EC" b="1" dirty="0"/>
              <a:t>No realiza omisión de fonemas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48973"/>
              </p:ext>
            </p:extLst>
          </p:nvPr>
        </p:nvGraphicFramePr>
        <p:xfrm>
          <a:off x="2195736" y="1124744"/>
          <a:ext cx="5893013" cy="242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461"/>
                <a:gridCol w="392959"/>
                <a:gridCol w="392959"/>
                <a:gridCol w="503264"/>
                <a:gridCol w="767305"/>
                <a:gridCol w="736972"/>
                <a:gridCol w="526014"/>
                <a:gridCol w="912079"/>
              </a:tblGrid>
              <a:tr h="579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Modo de evaluación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6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3Alfa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15,56%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Medianamente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31,11%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Escasa consolidación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33,33%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9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niños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44534306"/>
              </p:ext>
            </p:extLst>
          </p:nvPr>
        </p:nvGraphicFramePr>
        <p:xfrm>
          <a:off x="2483768" y="3789040"/>
          <a:ext cx="5495925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11761" y="181742"/>
            <a:ext cx="6264696" cy="576064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Lista de cotejo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796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/>
              <a:t>Ítem 26 </a:t>
            </a:r>
            <a:endParaRPr lang="es-EC" b="1" dirty="0"/>
          </a:p>
          <a:p>
            <a:r>
              <a:rPr lang="es-EC" b="1" dirty="0"/>
              <a:t>Repite un poema con claridad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11534"/>
              </p:ext>
            </p:extLst>
          </p:nvPr>
        </p:nvGraphicFramePr>
        <p:xfrm>
          <a:off x="2537520" y="1461533"/>
          <a:ext cx="5850903" cy="239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167"/>
                <a:gridCol w="390288"/>
                <a:gridCol w="390288"/>
                <a:gridCol w="582694"/>
                <a:gridCol w="679239"/>
                <a:gridCol w="679239"/>
                <a:gridCol w="543665"/>
                <a:gridCol w="935323"/>
              </a:tblGrid>
              <a:tr h="5556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Modo de evaluación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7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3Alfa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7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46,67%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2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Medianamente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35,56%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Escasa consolidación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17,78%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7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7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niños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037561755"/>
              </p:ext>
            </p:extLst>
          </p:nvPr>
        </p:nvGraphicFramePr>
        <p:xfrm>
          <a:off x="3131840" y="4005064"/>
          <a:ext cx="48965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1" y="4149080"/>
            <a:ext cx="217173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8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85788" y="866775"/>
            <a:ext cx="8229600" cy="647700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Planteamiento del PROBLEMA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072989" y="2144432"/>
            <a:ext cx="3456384" cy="6396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Limitaciones en el desarrollo fonológico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089511" y="2777125"/>
            <a:ext cx="3456384" cy="639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Incorrecta pronunciación de palabras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218448" y="4649839"/>
            <a:ext cx="2879725" cy="7921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Dificultad articular fonemas </a:t>
            </a:r>
          </a:p>
          <a:p>
            <a:pPr algn="ctr">
              <a:defRPr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24527" y="5547238"/>
            <a:ext cx="2879725" cy="79216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Procesos fonológicos de simplificación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012408" y="5089307"/>
            <a:ext cx="792088" cy="2815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10" name="9 Flecha curvada hacia la derecha"/>
          <p:cNvSpPr/>
          <p:nvPr/>
        </p:nvSpPr>
        <p:spPr>
          <a:xfrm>
            <a:off x="81732" y="2391613"/>
            <a:ext cx="1008112" cy="1697787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012408" y="5869296"/>
            <a:ext cx="792088" cy="2815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pic>
        <p:nvPicPr>
          <p:cNvPr id="13" name="Picture 16" descr="http://unidadfocus.com/wp-content/uploads/2014/06/a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2310"/>
          <a:stretch/>
        </p:blipFill>
        <p:spPr bwMode="auto">
          <a:xfrm rot="21297408">
            <a:off x="133808" y="4194611"/>
            <a:ext cx="2798721" cy="194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martaescudero.com/wp-content/uploads/2013/12/las-dislalia-dibuj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5" b="3704"/>
          <a:stretch/>
        </p:blipFill>
        <p:spPr bwMode="auto">
          <a:xfrm>
            <a:off x="4700588" y="1519084"/>
            <a:ext cx="4191892" cy="257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549185" y="156054"/>
            <a:ext cx="404562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400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Aharoni" panose="02010803020104030203" pitchFamily="2" charset="-79"/>
              </a:rPr>
              <a:t>CAPÍTULO I </a:t>
            </a:r>
          </a:p>
        </p:txBody>
      </p:sp>
    </p:spTree>
    <p:extLst>
      <p:ext uri="{BB962C8B-B14F-4D97-AF65-F5344CB8AC3E}">
        <p14:creationId xmlns:p14="http://schemas.microsoft.com/office/powerpoint/2010/main" val="30272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/>
              <a:t>Ítem 31</a:t>
            </a:r>
            <a:endParaRPr lang="es-EC" b="1" dirty="0"/>
          </a:p>
          <a:p>
            <a:r>
              <a:rPr lang="es-EC" b="1" dirty="0"/>
              <a:t> Realiza relatos fantasiosos con absurdos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73299"/>
              </p:ext>
            </p:extLst>
          </p:nvPr>
        </p:nvGraphicFramePr>
        <p:xfrm>
          <a:off x="2339752" y="1268760"/>
          <a:ext cx="6058086" cy="2452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805"/>
                <a:gridCol w="501832"/>
                <a:gridCol w="403448"/>
                <a:gridCol w="601633"/>
                <a:gridCol w="702848"/>
                <a:gridCol w="666043"/>
                <a:gridCol w="540053"/>
                <a:gridCol w="936424"/>
              </a:tblGrid>
              <a:tr h="553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Modo de evaluación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7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3Alfa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Prepa 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Medianamente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Escasa consolidación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niños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53016126"/>
              </p:ext>
            </p:extLst>
          </p:nvPr>
        </p:nvGraphicFramePr>
        <p:xfrm>
          <a:off x="3059832" y="3933056"/>
          <a:ext cx="50405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5" y="4149080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11761" y="181742"/>
            <a:ext cx="6264696" cy="576064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encuesta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81614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ítem </a:t>
            </a:r>
            <a:r>
              <a:rPr lang="es-EC" b="1" dirty="0"/>
              <a:t>47 </a:t>
            </a:r>
          </a:p>
          <a:p>
            <a:r>
              <a:rPr lang="es-EC" b="1" dirty="0"/>
              <a:t>¿Con qué frecuencia utiliza los diversos tipos de poesía infantil para fomentar el desarrollo fonológico de los niños?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56207"/>
              </p:ext>
            </p:extLst>
          </p:nvPr>
        </p:nvGraphicFramePr>
        <p:xfrm>
          <a:off x="2411759" y="1732882"/>
          <a:ext cx="5752461" cy="2272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86"/>
                <a:gridCol w="346150"/>
                <a:gridCol w="422019"/>
                <a:gridCol w="524983"/>
                <a:gridCol w="795265"/>
                <a:gridCol w="711945"/>
                <a:gridCol w="558176"/>
                <a:gridCol w="963937"/>
              </a:tblGrid>
              <a:tr h="589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Modo de evaluación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3Alfa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Prepa 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Prepa B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Siempre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Frecuentemente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 veces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Nunca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docentes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740923226"/>
              </p:ext>
            </p:extLst>
          </p:nvPr>
        </p:nvGraphicFramePr>
        <p:xfrm>
          <a:off x="2699792" y="4149080"/>
          <a:ext cx="5394171" cy="246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1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755576" y="3326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C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howcard Gothic" pitchFamily="82" charset="0"/>
              </a:rPr>
              <a:t>Hipótesis de la investigación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91680" y="1772816"/>
            <a:ext cx="576064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b="1" dirty="0"/>
              <a:t>Hipótesis general</a:t>
            </a:r>
            <a:endParaRPr lang="es-EC" dirty="0"/>
          </a:p>
          <a:p>
            <a:r>
              <a:rPr lang="es-EC" dirty="0"/>
              <a:t> </a:t>
            </a:r>
          </a:p>
          <a:p>
            <a:r>
              <a:rPr lang="es-EC" b="1" dirty="0"/>
              <a:t>Hi</a:t>
            </a:r>
            <a:r>
              <a:rPr lang="es-EC" dirty="0"/>
              <a:t>: La poesía infantil incide en el desarrollo fonológico de los niños y niñas de 3 a 4 años del centro infantil bilingüe “PLAZA SÉSAMO DEL VALLE</a:t>
            </a:r>
            <a:r>
              <a:rPr lang="es-EC" dirty="0" smtClean="0"/>
              <a:t>”.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763688" y="4077072"/>
            <a:ext cx="576064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b="1" dirty="0"/>
              <a:t>Hipótesis nula </a:t>
            </a:r>
            <a:endParaRPr lang="es-EC" dirty="0"/>
          </a:p>
          <a:p>
            <a:r>
              <a:rPr lang="es-EC" dirty="0"/>
              <a:t> </a:t>
            </a:r>
          </a:p>
          <a:p>
            <a:r>
              <a:rPr lang="es-EC" b="1" dirty="0"/>
              <a:t>Ho</a:t>
            </a:r>
            <a:r>
              <a:rPr lang="es-EC" dirty="0"/>
              <a:t>: La poesía infantil no incide en el desarrollo fonológico de los niños y niñas de 3 a 4 años del centro infantil bilingüe “PLAZA SÉSAMO DEL VALLE”. </a:t>
            </a:r>
          </a:p>
        </p:txBody>
      </p:sp>
    </p:spTree>
    <p:extLst>
      <p:ext uri="{BB962C8B-B14F-4D97-AF65-F5344CB8AC3E}">
        <p14:creationId xmlns:p14="http://schemas.microsoft.com/office/powerpoint/2010/main" val="24951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539552" y="332656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C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howcard Gothic" pitchFamily="82" charset="0"/>
              </a:rPr>
              <a:t>Comprobación de hipótesis</a:t>
            </a:r>
          </a:p>
        </p:txBody>
      </p:sp>
      <p:pic>
        <p:nvPicPr>
          <p:cNvPr id="7170" name="Picture 2" descr="http://www.canalgif.net/Gifs-animados/Ciencias/Cientificos/Imagen-animada-Cientifico-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8" y="1363813"/>
            <a:ext cx="4968552" cy="51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05264082"/>
              </p:ext>
            </p:extLst>
          </p:nvPr>
        </p:nvGraphicFramePr>
        <p:xfrm>
          <a:off x="971600" y="548680"/>
          <a:ext cx="74888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6460196" y="2204864"/>
                <a:ext cx="1706095" cy="894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𝑓𝑒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𝑇𝑐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𝑇𝑓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96" y="2204864"/>
                <a:ext cx="1706095" cy="8940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1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54710"/>
              </p:ext>
            </p:extLst>
          </p:nvPr>
        </p:nvGraphicFramePr>
        <p:xfrm>
          <a:off x="611560" y="542310"/>
          <a:ext cx="7776864" cy="5630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9102"/>
                <a:gridCol w="1156700"/>
                <a:gridCol w="1388955"/>
                <a:gridCol w="1272827"/>
                <a:gridCol w="1157614"/>
                <a:gridCol w="601666"/>
              </a:tblGrid>
              <a:tr h="935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Alternativa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Medianamente logrado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Escasa consolidación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0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Preguntas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s-EC" sz="1100">
                          <a:effectLst/>
                        </a:rPr>
                        <a:t>fo           fe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s-EC" sz="1100">
                          <a:effectLst/>
                        </a:rPr>
                        <a:t>   fo	fe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6720" algn="ctr"/>
                        </a:tabLst>
                      </a:pPr>
                      <a:r>
                        <a:rPr lang="es-EC" sz="1100">
                          <a:effectLst/>
                        </a:rPr>
                        <a:t>fo	           fe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es-EC" sz="1100">
                          <a:effectLst/>
                        </a:rPr>
                        <a:t>fo           fe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5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Pregunta 20: Reconoce la canción con solo escuchar el ritmo.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38     34,75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es-EC" sz="1100">
                          <a:effectLst/>
                        </a:rPr>
                        <a:t>7           7,25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0            2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0           1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5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Pregunta 26: Repite un poema con claridad.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21     34,75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16         7,25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0           2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0         1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5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Pregunta 27: Narra solo un cuento.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39     34,75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6           7,25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81050" algn="l"/>
                        </a:tabLst>
                      </a:pPr>
                      <a:r>
                        <a:rPr lang="es-EC" sz="1100">
                          <a:effectLst/>
                        </a:rPr>
                        <a:t>8           2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0         1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58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Pregunta 29: Relata experiencias diarias.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41     34,75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 0          7,25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0           2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4          1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0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29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  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180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9" name="18 Conector recto"/>
          <p:cNvCxnSpPr/>
          <p:nvPr/>
        </p:nvCxnSpPr>
        <p:spPr>
          <a:xfrm>
            <a:off x="3347864" y="1484784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1484784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940152" y="1484784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7164288" y="1484784"/>
            <a:ext cx="0" cy="4680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395536" y="171094"/>
                <a:ext cx="288032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b="1" dirty="0"/>
                  <a:t>Cálculo del grado de libertad: </a:t>
                </a:r>
                <a:endParaRPr lang="es-EC" dirty="0"/>
              </a:p>
              <a:p>
                <a:pPr algn="ctr"/>
                <a:r>
                  <a:rPr lang="es-EC" dirty="0"/>
                  <a:t>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𝐺𝑙</m:t>
                      </m:r>
                      <m:r>
                        <a:rPr lang="es-EC" i="1">
                          <a:latin typeface="Cambria Math"/>
                        </a:rPr>
                        <m:t>=(</m:t>
                      </m:r>
                      <m:r>
                        <a:rPr lang="es-EC" i="1">
                          <a:latin typeface="Cambria Math"/>
                        </a:rPr>
                        <m:t>𝐶𝑓</m:t>
                      </m:r>
                      <m:r>
                        <a:rPr lang="es-EC" i="1">
                          <a:latin typeface="Cambria Math"/>
                        </a:rPr>
                        <m:t>−1)(</m:t>
                      </m:r>
                      <m:r>
                        <a:rPr lang="es-EC" i="1">
                          <a:latin typeface="Cambria Math"/>
                        </a:rPr>
                        <m:t>𝐶𝑐</m:t>
                      </m:r>
                      <m:r>
                        <a:rPr lang="es-EC" i="1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s-EC" dirty="0"/>
              </a:p>
              <a:p>
                <a:pPr algn="ctr"/>
                <a:r>
                  <a:rPr lang="es-EC" dirty="0"/>
                  <a:t>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𝐺𝑙</m:t>
                      </m:r>
                      <m:r>
                        <a:rPr lang="es-EC" i="1">
                          <a:latin typeface="Cambria Math"/>
                        </a:rPr>
                        <m:t>=(4−1)(4−1)</m:t>
                      </m:r>
                    </m:oMath>
                  </m:oMathPara>
                </a14:m>
                <a:endParaRPr lang="es-EC" dirty="0"/>
              </a:p>
              <a:p>
                <a:pPr algn="ctr"/>
                <a:r>
                  <a:rPr lang="es-EC" dirty="0"/>
                  <a:t>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𝐺𝑙</m:t>
                      </m:r>
                      <m:r>
                        <a:rPr lang="es-EC" i="1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s-EC" dirty="0" smtClean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1094"/>
                <a:ext cx="2880320" cy="2308324"/>
              </a:xfrm>
              <a:prstGeom prst="rect">
                <a:avLst/>
              </a:prstGeom>
              <a:blipFill rotWithShape="1">
                <a:blip r:embed="rId2"/>
                <a:stretch>
                  <a:fillRect t="-158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5076056" y="171094"/>
                <a:ext cx="3600400" cy="1617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b="1" dirty="0"/>
                  <a:t>Cálculo del Ji-cuadrado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s-EC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C" i="1">
                        <a:latin typeface="Cambria Math"/>
                      </a:rPr>
                      <m:t>𝑐</m:t>
                    </m:r>
                  </m:oMath>
                </a14:m>
                <a:r>
                  <a:rPr lang="es-EC" b="1" dirty="0"/>
                  <a:t>)</a:t>
                </a:r>
                <a:endParaRPr lang="es-EC" dirty="0"/>
              </a:p>
              <a:p>
                <a:pPr algn="ctr"/>
                <a:r>
                  <a:rPr lang="es-EC" b="1" dirty="0"/>
                  <a:t> </a:t>
                </a:r>
                <a:endParaRPr lang="es-EC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𝑐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s-EC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𝑓𝑜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𝑓𝑒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C" i="1">
                                  <a:latin typeface="Cambria Math"/>
                                </a:rPr>
                                <m:t>𝑓𝑒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EC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𝑐</m:t>
                      </m:r>
                      <m:r>
                        <a:rPr lang="es-EC" i="1">
                          <a:latin typeface="Cambria Math"/>
                        </a:rPr>
                        <m:t>=61,37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71094"/>
                <a:ext cx="3600400" cy="1617238"/>
              </a:xfrm>
              <a:prstGeom prst="rect">
                <a:avLst/>
              </a:prstGeom>
              <a:blipFill rotWithShape="1">
                <a:blip r:embed="rId3"/>
                <a:stretch>
                  <a:fillRect t="-226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6281305"/>
                  </p:ext>
                </p:extLst>
              </p:nvPr>
            </p:nvGraphicFramePr>
            <p:xfrm>
              <a:off x="3059832" y="1988840"/>
              <a:ext cx="3672409" cy="45365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65034"/>
                    <a:gridCol w="306178"/>
                    <a:gridCol w="429428"/>
                    <a:gridCol w="494729"/>
                    <a:gridCol w="620141"/>
                    <a:gridCol w="656899"/>
                  </a:tblGrid>
                  <a:tr h="196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Formula</a:t>
                          </a:r>
                          <a:endParaRPr lang="es-EC" sz="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fo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fe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( fo - fe)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sz="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𝒇𝒐</m:t>
                                    </m:r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𝒇𝒆</m:t>
                                    </m:r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sz="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C" sz="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800">
                                            <a:effectLst/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s-EC" sz="800">
                                            <a:effectLst/>
                                            <a:latin typeface="Cambria Math"/>
                                          </a:rPr>
                                          <m:t>𝒇𝒐</m:t>
                                        </m:r>
                                        <m:r>
                                          <a:rPr lang="es-EC" sz="80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s-EC" sz="800">
                                            <a:effectLst/>
                                            <a:latin typeface="Cambria Math"/>
                                          </a:rPr>
                                          <m:t>𝒇𝒆</m:t>
                                        </m:r>
                                        <m:r>
                                          <a:rPr lang="es-EC" sz="800"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s-EC" sz="800"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EC" sz="800">
                                        <a:effectLst/>
                                        <a:latin typeface="Cambria Math"/>
                                      </a:rPr>
                                      <m:t>𝒇𝒆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263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Alternativa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38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10,56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0,30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-13,75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189,06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5,44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39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18,06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6,25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39,06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1,12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-0,25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0,00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8,75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76,56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10,56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0,21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52,56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8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18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2203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9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9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                                                                                   Suma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61,37</a:t>
                          </a:r>
                          <a:endParaRPr lang="es-EC" sz="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6281305"/>
                  </p:ext>
                </p:extLst>
              </p:nvPr>
            </p:nvGraphicFramePr>
            <p:xfrm>
              <a:off x="3059832" y="1988840"/>
              <a:ext cx="3672409" cy="45365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65034"/>
                    <a:gridCol w="306178"/>
                    <a:gridCol w="429428"/>
                    <a:gridCol w="494729"/>
                    <a:gridCol w="620141"/>
                    <a:gridCol w="656899"/>
                  </a:tblGrid>
                  <a:tr h="196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Formula</a:t>
                          </a:r>
                          <a:endParaRPr lang="es-EC" sz="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fo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fe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( fo - fe)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rowSpan="2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943" marR="44943" marT="0" marB="0">
                        <a:blipFill rotWithShape="1">
                          <a:blip r:embed="rId4"/>
                          <a:stretch>
                            <a:fillRect l="-390099" r="-107921" b="-9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943" marR="44943" marT="0" marB="0">
                        <a:blipFill rotWithShape="1">
                          <a:blip r:embed="rId4"/>
                          <a:stretch>
                            <a:fillRect l="-458333" r="-926" b="-900000"/>
                          </a:stretch>
                        </a:blipFill>
                      </a:tcPr>
                    </a:tc>
                  </a:tr>
                  <a:tr h="263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Alternativa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38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10,56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0,30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-13,75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189,06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5,44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39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18,06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34,75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6,25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39,06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1,12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-0,25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0,06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0,00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8,75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76,56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10,56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0,21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3752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Medianamente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-7,25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52,56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7,24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8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36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18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2203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Escasa consolidación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2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0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-1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No logrado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4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1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3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9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9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  <a:tr h="19627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>
                              <a:effectLst/>
                            </a:rPr>
                            <a:t>                                                                                   Suma</a:t>
                          </a:r>
                          <a:endParaRPr lang="es-EC" sz="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800" dirty="0">
                              <a:effectLst/>
                            </a:rPr>
                            <a:t>61,37</a:t>
                          </a:r>
                          <a:endParaRPr lang="es-EC" sz="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943" marR="44943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0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548680"/>
            <a:ext cx="59920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Imagen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t="27292" r="55412" b="45895"/>
          <a:stretch>
            <a:fillRect/>
          </a:stretch>
        </p:blipFill>
        <p:spPr bwMode="auto">
          <a:xfrm>
            <a:off x="2051720" y="2276872"/>
            <a:ext cx="53625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33265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dirty="0">
                <a:ea typeface="Times New Roman" pitchFamily="18" charset="0"/>
                <a:cs typeface="Arial" pitchFamily="34" charset="0"/>
              </a:rPr>
              <a:t>El valor de la tabla Ji-cuadrado, distribución del Chi-cuadrado, para 9 grados de libertar y nivel de significancia de 0,005</a:t>
            </a:r>
            <a:endParaRPr lang="es-EC" altLang="es-EC" sz="105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b="1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b="1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b="1" dirty="0" smtClean="0">
                <a:ea typeface="Times New Roman" pitchFamily="18" charset="0"/>
                <a:cs typeface="Arial" pitchFamily="34" charset="0"/>
              </a:rPr>
              <a:t>Distribución </a:t>
            </a:r>
            <a:r>
              <a:rPr lang="es-EC" altLang="es-EC" b="1" dirty="0">
                <a:ea typeface="Times New Roman" pitchFamily="18" charset="0"/>
                <a:cs typeface="Arial" pitchFamily="34" charset="0"/>
              </a:rPr>
              <a:t>Chi Cuadrado χ2</a:t>
            </a:r>
            <a:endParaRPr lang="es-EC" altLang="es-EC" sz="1050" dirty="0">
              <a:cs typeface="Arial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86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7630" r="1534" b="2008"/>
          <a:stretch/>
        </p:blipFill>
        <p:spPr bwMode="auto">
          <a:xfrm>
            <a:off x="971600" y="836712"/>
            <a:ext cx="7200800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8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620073" y="31047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C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howcard Gothic" pitchFamily="82" charset="0"/>
              </a:rPr>
              <a:t>Conclusiones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53524942"/>
              </p:ext>
            </p:extLst>
          </p:nvPr>
        </p:nvGraphicFramePr>
        <p:xfrm>
          <a:off x="863588" y="1052736"/>
          <a:ext cx="78128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1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04900" y="405606"/>
            <a:ext cx="6934200" cy="719138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Formulación DEL PROBLEMA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4139952" y="1124744"/>
            <a:ext cx="792088" cy="648072"/>
          </a:xfrm>
          <a:prstGeom prst="downArrow">
            <a:avLst>
              <a:gd name="adj1" fmla="val 50000"/>
              <a:gd name="adj2" fmla="val 522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4" name="3 Rectángulo redondeado"/>
          <p:cNvSpPr/>
          <p:nvPr/>
        </p:nvSpPr>
        <p:spPr>
          <a:xfrm>
            <a:off x="2613025" y="1884363"/>
            <a:ext cx="4119563" cy="20526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2000" b="1" dirty="0">
                <a:solidFill>
                  <a:schemeClr val="tx1"/>
                </a:solidFill>
              </a:rPr>
              <a:t>¿Cómo incide la poesía infantil en el desarrollo fonológico de los niños y niñas </a:t>
            </a:r>
            <a:r>
              <a:rPr lang="es-EC" sz="2000" b="1" dirty="0" smtClean="0">
                <a:solidFill>
                  <a:schemeClr val="tx1"/>
                </a:solidFill>
              </a:rPr>
              <a:t>de 3 </a:t>
            </a:r>
            <a:r>
              <a:rPr lang="es-EC" sz="2000" b="1" dirty="0">
                <a:solidFill>
                  <a:schemeClr val="tx1"/>
                </a:solidFill>
              </a:rPr>
              <a:t>a 4 años del centro infantil bilingüe  </a:t>
            </a:r>
            <a:r>
              <a:rPr lang="es-EC" sz="2000" b="1" i="1" dirty="0">
                <a:solidFill>
                  <a:schemeClr val="tx1"/>
                </a:solidFill>
              </a:rPr>
              <a:t>“Plaza Sésamo del Valle”?</a:t>
            </a:r>
            <a:endParaRPr lang="es-EC" dirty="0"/>
          </a:p>
        </p:txBody>
      </p:sp>
      <p:pic>
        <p:nvPicPr>
          <p:cNvPr id="5" name="Picture 5" descr="http://www.cuentos-infantiles.org/wp-content/uploads/2011/06/poes%C3%ADas-infantiles-divert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8414"/>
            <a:ext cx="2539704" cy="2398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abajo"/>
          <p:cNvSpPr/>
          <p:nvPr/>
        </p:nvSpPr>
        <p:spPr>
          <a:xfrm rot="16200000">
            <a:off x="3686094" y="4273199"/>
            <a:ext cx="1368153" cy="2188626"/>
          </a:xfrm>
          <a:prstGeom prst="downArrow">
            <a:avLst>
              <a:gd name="adj1" fmla="val 50000"/>
              <a:gd name="adj2" fmla="val 522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s-EC" sz="2000" b="1" dirty="0"/>
              <a:t>DELIMITACIÓN</a:t>
            </a:r>
            <a:r>
              <a:rPr lang="es-EC" dirty="0"/>
              <a:t>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022975" y="4653137"/>
            <a:ext cx="1419225" cy="7143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2000" b="1" dirty="0">
                <a:solidFill>
                  <a:schemeClr val="tx1"/>
                </a:solidFill>
              </a:rPr>
              <a:t>Temporal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22975" y="5575710"/>
            <a:ext cx="1419225" cy="7143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2000" b="1" dirty="0">
                <a:solidFill>
                  <a:schemeClr val="tx1"/>
                </a:solidFill>
              </a:rPr>
              <a:t>Espacial </a:t>
            </a:r>
          </a:p>
        </p:txBody>
      </p:sp>
    </p:spTree>
    <p:extLst>
      <p:ext uri="{BB962C8B-B14F-4D97-AF65-F5344CB8AC3E}">
        <p14:creationId xmlns:p14="http://schemas.microsoft.com/office/powerpoint/2010/main" val="1201976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620073" y="31047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C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howcard Gothic" pitchFamily="82" charset="0"/>
              </a:rPr>
              <a:t>recomendaciones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47023787"/>
              </p:ext>
            </p:extLst>
          </p:nvPr>
        </p:nvGraphicFramePr>
        <p:xfrm>
          <a:off x="971600" y="961828"/>
          <a:ext cx="7560840" cy="563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36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ifmania.com/Gif-Animados-Peliculas-Cine/Imagenes-Directores-Cine/Directores-Cine-Animados/Director-Cine-82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84524"/>
            <a:ext cx="3105522" cy="349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arketingland.com/wp-content/ml-loads/2012/10/Video-click-300x225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96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8313" y="404813"/>
            <a:ext cx="8229600" cy="791939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objetivos</a:t>
            </a: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139283"/>
              </p:ext>
            </p:extLst>
          </p:nvPr>
        </p:nvGraphicFramePr>
        <p:xfrm>
          <a:off x="477888" y="14707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97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8313" y="404813"/>
            <a:ext cx="8229600" cy="821679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6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justificación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00167318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://1.bp.blogspot.com/_tj4uymxb4WE/TLz7K6jooGI/AAAAAAAAAFc/Xn_YTAAyaR4/s1600/tipos+dislali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455">
            <a:off x="676088" y="1425637"/>
            <a:ext cx="1448604" cy="1448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gt2mx_A-N_U/T8BGe9-eaXI/AAAAAAAAAIo/5aClDJCL0Rw/s320/4-5+a%C3%B1o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289">
            <a:off x="6987451" y="1773679"/>
            <a:ext cx="1591998" cy="108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bc.es/Media/201502/10/poesia-infantil-10--644x36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3" y="3484150"/>
            <a:ext cx="1529816" cy="85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uidadoinfantil.net/wp-content/uploads/ninos-sordos_maestras1.jpg?33dc2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14" y="3301880"/>
            <a:ext cx="1561599" cy="104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ecursostic.educacion.es/artes/rem/web/media/k2/items/cache/e44a6f32e15cb53ee479b2697e759e2e_XL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43977"/>
          <a:stretch/>
        </p:blipFill>
        <p:spPr bwMode="auto">
          <a:xfrm>
            <a:off x="4514855" y="4835797"/>
            <a:ext cx="1751278" cy="1583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3012" y="980728"/>
            <a:ext cx="8229600" cy="791939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40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Marco teórico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49185" y="156054"/>
            <a:ext cx="404562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400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Aharoni" panose="02010803020104030203" pitchFamily="2" charset="-79"/>
              </a:rPr>
              <a:t>CAPÍTULO </a:t>
            </a:r>
            <a:r>
              <a:rPr lang="es-EC" sz="400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Std Black" pitchFamily="18" charset="0"/>
                <a:cs typeface="Aharoni" panose="02010803020104030203" pitchFamily="2" charset="-79"/>
              </a:rPr>
              <a:t>II </a:t>
            </a:r>
            <a:endParaRPr lang="es-EC" sz="400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Std Black" pitchFamily="18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http://i49.tinypic.com/2ajnbjn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85" y="1792217"/>
            <a:ext cx="4719381" cy="47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82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2116630"/>
              </p:ext>
            </p:extLst>
          </p:nvPr>
        </p:nvGraphicFramePr>
        <p:xfrm>
          <a:off x="791580" y="1484784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radio.rpp.com.pe/letraseneltiempo/files/2011/05/arboltesoro_caratul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30178" r="12969" b="10280"/>
          <a:stretch/>
        </p:blipFill>
        <p:spPr bwMode="auto">
          <a:xfrm>
            <a:off x="899592" y="1484784"/>
            <a:ext cx="1400710" cy="155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1.empleo.com.ec/rg4_board/img_ecuador/6535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20395" r="3167" b="40462"/>
          <a:stretch/>
        </p:blipFill>
        <p:spPr bwMode="auto">
          <a:xfrm>
            <a:off x="2790873" y="1629667"/>
            <a:ext cx="1584177" cy="140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scoop.it/xT9bIYRwZN_7K528yp7Y74XXXL4j3HpexhjNOf_P3YmryPKwJ94QGRtDb3Sbc6K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5" r="36056"/>
          <a:stretch/>
        </p:blipFill>
        <p:spPr bwMode="auto">
          <a:xfrm>
            <a:off x="4807603" y="1582403"/>
            <a:ext cx="1375772" cy="145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orientacionandujar.es/wp-content/uploads/2013/05/Diapositiva20-400x30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11171" b="16946"/>
          <a:stretch/>
        </p:blipFill>
        <p:spPr bwMode="auto">
          <a:xfrm>
            <a:off x="6732241" y="1491151"/>
            <a:ext cx="1479756" cy="1145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551347" y="260648"/>
            <a:ext cx="6512511" cy="1080120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2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Unidad i: </a:t>
            </a:r>
          </a:p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2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Poesía infantil </a:t>
            </a:r>
          </a:p>
        </p:txBody>
      </p:sp>
    </p:spTree>
    <p:extLst>
      <p:ext uri="{BB962C8B-B14F-4D97-AF65-F5344CB8AC3E}">
        <p14:creationId xmlns:p14="http://schemas.microsoft.com/office/powerpoint/2010/main" val="2427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13982840"/>
              </p:ext>
            </p:extLst>
          </p:nvPr>
        </p:nvGraphicFramePr>
        <p:xfrm>
          <a:off x="755576" y="188640"/>
          <a:ext cx="813690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www.orientacionandujar.es/wp-content/uploads/2013/02/imagenes-La-canci%C3%B3n-la-ballena-Elena-CON-TODOS-LOS-ESTRIBILLOS_03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1"/>
          <a:stretch/>
        </p:blipFill>
        <p:spPr bwMode="auto">
          <a:xfrm rot="1404079">
            <a:off x="7347375" y="4645543"/>
            <a:ext cx="1368151" cy="153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static.com/images?q=tbn:ANd9GcTrEtmESnvnC0g-038eKonc8Vdm2L_u4z5x84gykoOq-I6sm_k0B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280">
            <a:off x="440178" y="852831"/>
            <a:ext cx="1608114" cy="149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6424461"/>
              </p:ext>
            </p:extLst>
          </p:nvPr>
        </p:nvGraphicFramePr>
        <p:xfrm>
          <a:off x="894258" y="1556792"/>
          <a:ext cx="749416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s://3.bp.blogspot.com/-c89mlvXPKwQ/VGQc39ze0hI/AAAAAAAAA8I/TaBUsJ5CszY/s1600/TODO-BI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37" y="3573016"/>
            <a:ext cx="1733526" cy="117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675784" y="332656"/>
            <a:ext cx="6512511" cy="1224136"/>
          </a:xfrm>
          <a:prstGeom prst="rect">
            <a:avLst/>
          </a:prstGeom>
        </p:spPr>
        <p:txBody>
          <a:bodyPr/>
          <a:lstStyle>
            <a:lvl1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2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Unidad iI: </a:t>
            </a:r>
          </a:p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s-EC" sz="3200" b="0" dirty="0" smtClean="0">
                <a:solidFill>
                  <a:srgbClr val="0070C0"/>
                </a:solidFill>
                <a:effectLst/>
                <a:latin typeface="Showcard Gothic" pitchFamily="82" charset="0"/>
              </a:rPr>
              <a:t>DESARROLLO FONOLÓGICO</a:t>
            </a:r>
          </a:p>
        </p:txBody>
      </p:sp>
    </p:spTree>
    <p:extLst>
      <p:ext uri="{BB962C8B-B14F-4D97-AF65-F5344CB8AC3E}">
        <p14:creationId xmlns:p14="http://schemas.microsoft.com/office/powerpoint/2010/main" val="41625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Personalizado 18">
      <a:dk1>
        <a:sysClr val="windowText" lastClr="000000"/>
      </a:dk1>
      <a:lt1>
        <a:sysClr val="window" lastClr="FFFFFF"/>
      </a:lt1>
      <a:dk2>
        <a:srgbClr val="212745"/>
      </a:dk2>
      <a:lt2>
        <a:srgbClr val="BEEBDF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1387</Words>
  <Application>Microsoft Office PowerPoint</Application>
  <PresentationFormat>Presentación en pantalla (4:3)</PresentationFormat>
  <Paragraphs>684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68</cp:revision>
  <dcterms:created xsi:type="dcterms:W3CDTF">2015-04-20T20:00:04Z</dcterms:created>
  <dcterms:modified xsi:type="dcterms:W3CDTF">2015-05-12T14:10:06Z</dcterms:modified>
</cp:coreProperties>
</file>