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notesMasterIdLst>
    <p:notesMasterId r:id="rId46"/>
  </p:notesMasterIdLst>
  <p:sldIdLst>
    <p:sldId id="256" r:id="rId2"/>
    <p:sldId id="257" r:id="rId3"/>
    <p:sldId id="258" r:id="rId4"/>
    <p:sldId id="266" r:id="rId5"/>
    <p:sldId id="262" r:id="rId6"/>
    <p:sldId id="267" r:id="rId7"/>
    <p:sldId id="339" r:id="rId8"/>
    <p:sldId id="270" r:id="rId9"/>
    <p:sldId id="260" r:id="rId10"/>
    <p:sldId id="341" r:id="rId11"/>
    <p:sldId id="340" r:id="rId12"/>
    <p:sldId id="343" r:id="rId13"/>
    <p:sldId id="344" r:id="rId14"/>
    <p:sldId id="280" r:id="rId15"/>
    <p:sldId id="276" r:id="rId16"/>
    <p:sldId id="357" r:id="rId17"/>
    <p:sldId id="361" r:id="rId18"/>
    <p:sldId id="277" r:id="rId19"/>
    <p:sldId id="278" r:id="rId20"/>
    <p:sldId id="358" r:id="rId21"/>
    <p:sldId id="362" r:id="rId22"/>
    <p:sldId id="363" r:id="rId23"/>
    <p:sldId id="364" r:id="rId24"/>
    <p:sldId id="366" r:id="rId25"/>
    <p:sldId id="367" r:id="rId26"/>
    <p:sldId id="370" r:id="rId27"/>
    <p:sldId id="371" r:id="rId28"/>
    <p:sldId id="369" r:id="rId29"/>
    <p:sldId id="372" r:id="rId30"/>
    <p:sldId id="337" r:id="rId31"/>
    <p:sldId id="338" r:id="rId32"/>
    <p:sldId id="272" r:id="rId33"/>
    <p:sldId id="274" r:id="rId34"/>
    <p:sldId id="374" r:id="rId35"/>
    <p:sldId id="346" r:id="rId36"/>
    <p:sldId id="347" r:id="rId37"/>
    <p:sldId id="350" r:id="rId38"/>
    <p:sldId id="351" r:id="rId39"/>
    <p:sldId id="352" r:id="rId40"/>
    <p:sldId id="353" r:id="rId41"/>
    <p:sldId id="354" r:id="rId42"/>
    <p:sldId id="355" r:id="rId43"/>
    <p:sldId id="348" r:id="rId44"/>
    <p:sldId id="373" r:id="rId45"/>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9434"/>
    <a:srgbClr val="653C78"/>
    <a:srgbClr val="B6CDFC"/>
    <a:srgbClr val="C2FBFE"/>
    <a:srgbClr val="BB9EBC"/>
    <a:srgbClr val="BF80EE"/>
    <a:srgbClr val="FFFFFF"/>
    <a:srgbClr val="A71F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84740" autoAdjust="0"/>
  </p:normalViewPr>
  <p:slideViewPr>
    <p:cSldViewPr>
      <p:cViewPr varScale="1">
        <p:scale>
          <a:sx n="63" d="100"/>
          <a:sy n="63" d="100"/>
        </p:scale>
        <p:origin x="1542" y="5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image" Target="../media/image15.jpg"/></Relationships>
</file>

<file path=ppt/diagrams/_rels/data2.xml.rels><?xml version="1.0" encoding="UTF-8" standalone="yes"?>
<Relationships xmlns="http://schemas.openxmlformats.org/package/2006/relationships"><Relationship Id="rId1" Type="http://schemas.openxmlformats.org/officeDocument/2006/relationships/image" Target="../media/image16.jpg"/></Relationships>
</file>

<file path=ppt/diagrams/_rels/data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ata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diagrams/_rels/data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ata7.xml.rels><?xml version="1.0" encoding="UTF-8" standalone="yes"?>
<Relationships xmlns="http://schemas.openxmlformats.org/package/2006/relationships"><Relationship Id="rId8" Type="http://schemas.openxmlformats.org/officeDocument/2006/relationships/slide" Target="../slides/slide24.xml"/><Relationship Id="rId3" Type="http://schemas.openxmlformats.org/officeDocument/2006/relationships/image" Target="../media/image39.png"/><Relationship Id="rId7" Type="http://schemas.openxmlformats.org/officeDocument/2006/relationships/image" Target="../media/image41.jpg"/><Relationship Id="rId2" Type="http://schemas.openxmlformats.org/officeDocument/2006/relationships/slide" Target="../slides/slide21.xml"/><Relationship Id="rId1" Type="http://schemas.openxmlformats.org/officeDocument/2006/relationships/image" Target="../media/image38.jpeg"/><Relationship Id="rId6" Type="http://schemas.openxmlformats.org/officeDocument/2006/relationships/slide" Target="../slides/slide23.xml"/><Relationship Id="rId5" Type="http://schemas.openxmlformats.org/officeDocument/2006/relationships/image" Target="../media/image40.png"/><Relationship Id="rId4" Type="http://schemas.openxmlformats.org/officeDocument/2006/relationships/slide" Target="../slides/slide22.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5.jpg"/></Relationships>
</file>

<file path=ppt/diagrams/_rels/drawing2.xml.rels><?xml version="1.0" encoding="UTF-8" standalone="yes"?>
<Relationships xmlns="http://schemas.openxmlformats.org/package/2006/relationships"><Relationship Id="rId1" Type="http://schemas.openxmlformats.org/officeDocument/2006/relationships/image" Target="../media/image16.jpg"/></Relationships>
</file>

<file path=ppt/diagrams/_rels/drawing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jpeg"/><Relationship Id="rId4" Type="http://schemas.openxmlformats.org/officeDocument/2006/relationships/image" Target="../media/image4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B8C834-B216-4403-9880-6C29D239E673}"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s-EC"/>
        </a:p>
      </dgm:t>
    </dgm:pt>
    <dgm:pt modelId="{E9243E34-4FD4-4AFE-A3FB-C21E7BC10973}">
      <dgm:prSet phldrT="[Texto]"/>
      <dgm:spPr/>
      <dgm:t>
        <a:bodyPr/>
        <a:lstStyle/>
        <a:p>
          <a:r>
            <a:rPr lang="es-EC" b="1" dirty="0" smtClean="0">
              <a:latin typeface="Garamond" pitchFamily="18" charset="0"/>
            </a:rPr>
            <a:t>(IPCC,2007)</a:t>
          </a:r>
          <a:endParaRPr lang="es-EC" dirty="0"/>
        </a:p>
      </dgm:t>
    </dgm:pt>
    <dgm:pt modelId="{F4D07C70-45C1-4C9A-8295-E5969481B635}" type="parTrans" cxnId="{A7A5B763-649C-447A-A689-A89D0F284852}">
      <dgm:prSet/>
      <dgm:spPr/>
      <dgm:t>
        <a:bodyPr/>
        <a:lstStyle/>
        <a:p>
          <a:endParaRPr lang="es-EC"/>
        </a:p>
      </dgm:t>
    </dgm:pt>
    <dgm:pt modelId="{55B4D705-09B5-4B78-AB49-BD90494E3957}" type="sibTrans" cxnId="{A7A5B763-649C-447A-A689-A89D0F284852}">
      <dgm:prSet/>
      <dgm:spPr/>
      <dgm:t>
        <a:bodyPr/>
        <a:lstStyle/>
        <a:p>
          <a:endParaRPr lang="es-EC"/>
        </a:p>
      </dgm:t>
    </dgm:pt>
    <dgm:pt modelId="{145D4E74-6A5E-4E54-B63A-47DC120B6C81}">
      <dgm:prSet phldrT="[Texto]"/>
      <dgm:spPr/>
      <dgm:t>
        <a:bodyPr/>
        <a:lstStyle/>
        <a:p>
          <a:endParaRPr lang="es-EC" dirty="0" smtClean="0"/>
        </a:p>
        <a:p>
          <a:endParaRPr lang="es-EC" dirty="0" smtClean="0"/>
        </a:p>
        <a:p>
          <a:r>
            <a:rPr lang="es-EC" dirty="0" smtClean="0"/>
            <a:t>"</a:t>
          </a:r>
          <a:r>
            <a:rPr lang="es-EC" dirty="0" smtClean="0">
              <a:latin typeface="Garamond" pitchFamily="18" charset="0"/>
            </a:rPr>
            <a:t>cualquier ajuste en los sistemas naturales o humanos en respuesta a estímulos climáticos reales o previstos y sus efectos”</a:t>
          </a:r>
          <a:endParaRPr lang="es-EC" dirty="0"/>
        </a:p>
      </dgm:t>
    </dgm:pt>
    <dgm:pt modelId="{7242AA41-57C7-40EF-AE64-25BBA1218FCA}" type="parTrans" cxnId="{DAAE97D6-0FB2-4E5D-8BAA-F292FBED224D}">
      <dgm:prSet/>
      <dgm:spPr/>
      <dgm:t>
        <a:bodyPr/>
        <a:lstStyle/>
        <a:p>
          <a:endParaRPr lang="es-EC"/>
        </a:p>
      </dgm:t>
    </dgm:pt>
    <dgm:pt modelId="{B15D5697-D270-4F60-9F4E-207CA3C3B97C}" type="sibTrans" cxnId="{DAAE97D6-0FB2-4E5D-8BAA-F292FBED224D}">
      <dgm:prSet/>
      <dgm:spPr/>
      <dgm:t>
        <a:bodyPr/>
        <a:lstStyle/>
        <a:p>
          <a:endParaRPr lang="es-EC"/>
        </a:p>
      </dgm:t>
    </dgm:pt>
    <dgm:pt modelId="{8C052EB6-26F1-44EE-8CB7-1008EA70D86D}" type="pres">
      <dgm:prSet presAssocID="{ECB8C834-B216-4403-9880-6C29D239E673}" presName="Name0" presStyleCnt="0">
        <dgm:presLayoutVars>
          <dgm:chMax/>
          <dgm:chPref/>
          <dgm:dir/>
          <dgm:animLvl val="lvl"/>
        </dgm:presLayoutVars>
      </dgm:prSet>
      <dgm:spPr/>
      <dgm:t>
        <a:bodyPr/>
        <a:lstStyle/>
        <a:p>
          <a:endParaRPr lang="es-EC"/>
        </a:p>
      </dgm:t>
    </dgm:pt>
    <dgm:pt modelId="{144DBA0F-B056-4793-8207-266BFA93E582}" type="pres">
      <dgm:prSet presAssocID="{E9243E34-4FD4-4AFE-A3FB-C21E7BC10973}" presName="composite" presStyleCnt="0"/>
      <dgm:spPr/>
    </dgm:pt>
    <dgm:pt modelId="{D45C8E18-EF50-4700-952F-989C07AAD7A9}" type="pres">
      <dgm:prSet presAssocID="{E9243E34-4FD4-4AFE-A3FB-C21E7BC10973}" presName="ParentAccentShape" presStyleLbl="trBgShp" presStyleIdx="0" presStyleCnt="2"/>
      <dgm:spPr/>
    </dgm:pt>
    <dgm:pt modelId="{58D961F5-BDE3-4F58-9C38-69C8C4A4ECAB}" type="pres">
      <dgm:prSet presAssocID="{E9243E34-4FD4-4AFE-A3FB-C21E7BC10973}" presName="ParentText" presStyleLbl="revTx" presStyleIdx="0" presStyleCnt="2">
        <dgm:presLayoutVars>
          <dgm:chMax val="1"/>
          <dgm:chPref val="1"/>
          <dgm:bulletEnabled val="1"/>
        </dgm:presLayoutVars>
      </dgm:prSet>
      <dgm:spPr/>
      <dgm:t>
        <a:bodyPr/>
        <a:lstStyle/>
        <a:p>
          <a:endParaRPr lang="es-EC"/>
        </a:p>
      </dgm:t>
    </dgm:pt>
    <dgm:pt modelId="{48FC7528-213F-4A53-9F46-AF98EF28FF29}" type="pres">
      <dgm:prSet presAssocID="{E9243E34-4FD4-4AFE-A3FB-C21E7BC10973}" presName="ChildText" presStyleLbl="revTx" presStyleIdx="1" presStyleCnt="2">
        <dgm:presLayoutVars>
          <dgm:chMax val="0"/>
          <dgm:chPref val="0"/>
        </dgm:presLayoutVars>
      </dgm:prSet>
      <dgm:spPr/>
      <dgm:t>
        <a:bodyPr/>
        <a:lstStyle/>
        <a:p>
          <a:endParaRPr lang="es-EC"/>
        </a:p>
      </dgm:t>
    </dgm:pt>
    <dgm:pt modelId="{6B4A14A9-A72A-4BAC-B0EE-A4856DA43B8A}" type="pres">
      <dgm:prSet presAssocID="{E9243E34-4FD4-4AFE-A3FB-C21E7BC10973}" presName="ChildAccentShape" presStyleLbl="trBgShp" presStyleIdx="1" presStyleCnt="2"/>
      <dgm:spPr/>
    </dgm:pt>
    <dgm:pt modelId="{9E1972BA-815E-4AC4-89B1-3781775F133D}" type="pres">
      <dgm:prSet presAssocID="{E9243E34-4FD4-4AFE-A3FB-C21E7BC10973}" presName="Image" presStyleLbl="align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dgm:spPr>
    </dgm:pt>
  </dgm:ptLst>
  <dgm:cxnLst>
    <dgm:cxn modelId="{B69BC387-67F3-40E7-87C7-9C3CA595582B}" type="presOf" srcId="{145D4E74-6A5E-4E54-B63A-47DC120B6C81}" destId="{48FC7528-213F-4A53-9F46-AF98EF28FF29}" srcOrd="0" destOrd="0" presId="urn:microsoft.com/office/officeart/2009/3/layout/SnapshotPictureList"/>
    <dgm:cxn modelId="{0ACFF502-7D18-4FDD-BA80-9013FAC1F0CD}" type="presOf" srcId="{ECB8C834-B216-4403-9880-6C29D239E673}" destId="{8C052EB6-26F1-44EE-8CB7-1008EA70D86D}" srcOrd="0" destOrd="0" presId="urn:microsoft.com/office/officeart/2009/3/layout/SnapshotPictureList"/>
    <dgm:cxn modelId="{A7A5B763-649C-447A-A689-A89D0F284852}" srcId="{ECB8C834-B216-4403-9880-6C29D239E673}" destId="{E9243E34-4FD4-4AFE-A3FB-C21E7BC10973}" srcOrd="0" destOrd="0" parTransId="{F4D07C70-45C1-4C9A-8295-E5969481B635}" sibTransId="{55B4D705-09B5-4B78-AB49-BD90494E3957}"/>
    <dgm:cxn modelId="{6323D5C0-2D8A-4457-8E29-2CF2804D52D8}" type="presOf" srcId="{E9243E34-4FD4-4AFE-A3FB-C21E7BC10973}" destId="{58D961F5-BDE3-4F58-9C38-69C8C4A4ECAB}" srcOrd="0" destOrd="0" presId="urn:microsoft.com/office/officeart/2009/3/layout/SnapshotPictureList"/>
    <dgm:cxn modelId="{DAAE97D6-0FB2-4E5D-8BAA-F292FBED224D}" srcId="{E9243E34-4FD4-4AFE-A3FB-C21E7BC10973}" destId="{145D4E74-6A5E-4E54-B63A-47DC120B6C81}" srcOrd="0" destOrd="0" parTransId="{7242AA41-57C7-40EF-AE64-25BBA1218FCA}" sibTransId="{B15D5697-D270-4F60-9F4E-207CA3C3B97C}"/>
    <dgm:cxn modelId="{4B6A601F-DBB7-4E09-8FDF-18BFC8FDC40F}" type="presParOf" srcId="{8C052EB6-26F1-44EE-8CB7-1008EA70D86D}" destId="{144DBA0F-B056-4793-8207-266BFA93E582}" srcOrd="0" destOrd="0" presId="urn:microsoft.com/office/officeart/2009/3/layout/SnapshotPictureList"/>
    <dgm:cxn modelId="{B2FB2851-8A38-433B-B958-36F42FC6399F}" type="presParOf" srcId="{144DBA0F-B056-4793-8207-266BFA93E582}" destId="{D45C8E18-EF50-4700-952F-989C07AAD7A9}" srcOrd="0" destOrd="0" presId="urn:microsoft.com/office/officeart/2009/3/layout/SnapshotPictureList"/>
    <dgm:cxn modelId="{EEEFEC24-E1A8-4040-B36E-027F2419D89E}" type="presParOf" srcId="{144DBA0F-B056-4793-8207-266BFA93E582}" destId="{58D961F5-BDE3-4F58-9C38-69C8C4A4ECAB}" srcOrd="1" destOrd="0" presId="urn:microsoft.com/office/officeart/2009/3/layout/SnapshotPictureList"/>
    <dgm:cxn modelId="{B5CFCF13-5080-40A1-B570-D1F87C4A4F86}" type="presParOf" srcId="{144DBA0F-B056-4793-8207-266BFA93E582}" destId="{48FC7528-213F-4A53-9F46-AF98EF28FF29}" srcOrd="2" destOrd="0" presId="urn:microsoft.com/office/officeart/2009/3/layout/SnapshotPictureList"/>
    <dgm:cxn modelId="{08A8E117-BEEF-4BDA-8269-54EB3A7BCBBA}" type="presParOf" srcId="{144DBA0F-B056-4793-8207-266BFA93E582}" destId="{6B4A14A9-A72A-4BAC-B0EE-A4856DA43B8A}" srcOrd="3" destOrd="0" presId="urn:microsoft.com/office/officeart/2009/3/layout/SnapshotPictureList"/>
    <dgm:cxn modelId="{16212FB2-D2FE-44B7-94B4-6AAE8E58B5FD}" type="presParOf" srcId="{144DBA0F-B056-4793-8207-266BFA93E582}" destId="{9E1972BA-815E-4AC4-89B1-3781775F133D}"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7EDF2A-D111-4CCA-ADC1-32771FD28B72}"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s-EC"/>
        </a:p>
      </dgm:t>
    </dgm:pt>
    <dgm:pt modelId="{5C96C03D-85FF-471B-B745-256E0532E977}">
      <dgm:prSet phldrT="[Texto]"/>
      <dgm:spPr>
        <a:solidFill>
          <a:srgbClr val="002060"/>
        </a:solidFill>
      </dgm:spPr>
      <dgm:t>
        <a:bodyPr/>
        <a:lstStyle/>
        <a:p>
          <a:r>
            <a:rPr lang="es-EC" dirty="0" smtClean="0">
              <a:latin typeface="Garamond" pitchFamily="18" charset="0"/>
            </a:rPr>
            <a:t>Aumentar la resiliencia al clima actual</a:t>
          </a:r>
          <a:endParaRPr lang="es-EC" dirty="0"/>
        </a:p>
      </dgm:t>
    </dgm:pt>
    <dgm:pt modelId="{2BBCDAC1-DE3A-4A5C-9623-6723BFB3459C}" type="parTrans" cxnId="{FA97C31B-49E9-4DC3-ABBC-C7846A2E0EAA}">
      <dgm:prSet/>
      <dgm:spPr/>
      <dgm:t>
        <a:bodyPr/>
        <a:lstStyle/>
        <a:p>
          <a:endParaRPr lang="es-EC"/>
        </a:p>
      </dgm:t>
    </dgm:pt>
    <dgm:pt modelId="{5BCC6F43-48E1-4102-998F-499563A3E6E8}" type="sibTrans" cxnId="{FA97C31B-49E9-4DC3-ABBC-C7846A2E0EAA}">
      <dgm:prSet/>
      <dgm:spPr/>
      <dgm:t>
        <a:bodyPr/>
        <a:lstStyle/>
        <a:p>
          <a:endParaRPr lang="es-EC"/>
        </a:p>
      </dgm:t>
    </dgm:pt>
    <dgm:pt modelId="{EF643A31-66BF-4D8A-888C-19EFCCA16D19}">
      <dgm:prSet phldrT="[Texto]"/>
      <dgm:spPr/>
      <dgm:t>
        <a:bodyPr/>
        <a:lstStyle/>
        <a:p>
          <a:r>
            <a:rPr lang="es-EC" dirty="0" smtClean="0">
              <a:latin typeface="Garamond" pitchFamily="18" charset="0"/>
            </a:rPr>
            <a:t>Menor susceptibilidad a los impactos del CC</a:t>
          </a:r>
          <a:endParaRPr lang="es-EC" dirty="0"/>
        </a:p>
      </dgm:t>
    </dgm:pt>
    <dgm:pt modelId="{F15A8514-8DBD-46B6-9814-6B267A7525A1}" type="parTrans" cxnId="{902E9FC7-120C-4FB1-9AB7-D09343DAF590}">
      <dgm:prSet/>
      <dgm:spPr/>
      <dgm:t>
        <a:bodyPr/>
        <a:lstStyle/>
        <a:p>
          <a:endParaRPr lang="es-EC"/>
        </a:p>
      </dgm:t>
    </dgm:pt>
    <dgm:pt modelId="{3DC981AC-7D86-4322-83F6-A8CF5B3B44EA}" type="sibTrans" cxnId="{902E9FC7-120C-4FB1-9AB7-D09343DAF590}">
      <dgm:prSet/>
      <dgm:spPr/>
      <dgm:t>
        <a:bodyPr/>
        <a:lstStyle/>
        <a:p>
          <a:endParaRPr lang="es-EC"/>
        </a:p>
      </dgm:t>
    </dgm:pt>
    <dgm:pt modelId="{1B7974F0-3588-4AED-B963-D20D8516B411}">
      <dgm:prSet phldrT="[Texto]"/>
      <dgm:spPr>
        <a:solidFill>
          <a:schemeClr val="accent6">
            <a:lumMod val="75000"/>
          </a:schemeClr>
        </a:solidFill>
      </dgm:spPr>
      <dgm:t>
        <a:bodyPr/>
        <a:lstStyle/>
        <a:p>
          <a:r>
            <a:rPr lang="es-EC" dirty="0" smtClean="0">
              <a:latin typeface="Garamond" pitchFamily="18" charset="0"/>
            </a:rPr>
            <a:t>Aprovechar las oportunidades</a:t>
          </a:r>
          <a:endParaRPr lang="es-EC" dirty="0"/>
        </a:p>
      </dgm:t>
    </dgm:pt>
    <dgm:pt modelId="{2F44551B-5347-4325-B0E3-F70E265F9BE7}" type="parTrans" cxnId="{F9DC7C28-2A5C-4364-8915-6DBB3B3BA3A2}">
      <dgm:prSet/>
      <dgm:spPr/>
      <dgm:t>
        <a:bodyPr/>
        <a:lstStyle/>
        <a:p>
          <a:endParaRPr lang="es-EC"/>
        </a:p>
      </dgm:t>
    </dgm:pt>
    <dgm:pt modelId="{6A9C82B0-BEE7-4FCB-A260-0DEB09597822}" type="sibTrans" cxnId="{F9DC7C28-2A5C-4364-8915-6DBB3B3BA3A2}">
      <dgm:prSet/>
      <dgm:spPr/>
      <dgm:t>
        <a:bodyPr/>
        <a:lstStyle/>
        <a:p>
          <a:endParaRPr lang="es-EC"/>
        </a:p>
      </dgm:t>
    </dgm:pt>
    <dgm:pt modelId="{76C4833F-02B4-4FEA-8BF8-42782C8AB043}" type="pres">
      <dgm:prSet presAssocID="{C87EDF2A-D111-4CCA-ADC1-32771FD28B72}" presName="composite" presStyleCnt="0">
        <dgm:presLayoutVars>
          <dgm:chMax val="5"/>
          <dgm:dir/>
          <dgm:animLvl val="ctr"/>
          <dgm:resizeHandles val="exact"/>
        </dgm:presLayoutVars>
      </dgm:prSet>
      <dgm:spPr/>
      <dgm:t>
        <a:bodyPr/>
        <a:lstStyle/>
        <a:p>
          <a:endParaRPr lang="es-EC"/>
        </a:p>
      </dgm:t>
    </dgm:pt>
    <dgm:pt modelId="{47DF3FAD-8E57-481E-88A2-294A764899F0}" type="pres">
      <dgm:prSet presAssocID="{C87EDF2A-D111-4CCA-ADC1-32771FD28B72}" presName="cycle" presStyleCnt="0"/>
      <dgm:spPr/>
    </dgm:pt>
    <dgm:pt modelId="{287BA524-0895-48AC-8041-E996071C7CDA}" type="pres">
      <dgm:prSet presAssocID="{C87EDF2A-D111-4CCA-ADC1-32771FD28B72}" presName="centerShape" presStyleCnt="0"/>
      <dgm:spPr/>
    </dgm:pt>
    <dgm:pt modelId="{060EBAF3-910A-4C86-B2FF-0A1E59BDF1D1}" type="pres">
      <dgm:prSet presAssocID="{C87EDF2A-D111-4CCA-ADC1-32771FD28B72}" presName="connSite" presStyleLbl="node1" presStyleIdx="0" presStyleCnt="4"/>
      <dgm:spPr/>
    </dgm:pt>
    <dgm:pt modelId="{710C6720-F3C5-450D-9949-FF531AE20C68}" type="pres">
      <dgm:prSet presAssocID="{C87EDF2A-D111-4CCA-ADC1-32771FD28B72}"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ECB0B42F-6433-4C51-A699-F402E940ACA1}" type="pres">
      <dgm:prSet presAssocID="{2BBCDAC1-DE3A-4A5C-9623-6723BFB3459C}" presName="Name25" presStyleLbl="parChTrans1D1" presStyleIdx="0" presStyleCnt="3"/>
      <dgm:spPr/>
      <dgm:t>
        <a:bodyPr/>
        <a:lstStyle/>
        <a:p>
          <a:endParaRPr lang="es-EC"/>
        </a:p>
      </dgm:t>
    </dgm:pt>
    <dgm:pt modelId="{D0E67DA2-4EE1-41E5-AB3E-43E8A8C055FF}" type="pres">
      <dgm:prSet presAssocID="{5C96C03D-85FF-471B-B745-256E0532E977}" presName="node" presStyleCnt="0"/>
      <dgm:spPr/>
    </dgm:pt>
    <dgm:pt modelId="{94D1D822-0293-43BC-B844-4DB4718FE67E}" type="pres">
      <dgm:prSet presAssocID="{5C96C03D-85FF-471B-B745-256E0532E977}" presName="parentNode" presStyleLbl="node1" presStyleIdx="1" presStyleCnt="4">
        <dgm:presLayoutVars>
          <dgm:chMax val="1"/>
          <dgm:bulletEnabled val="1"/>
        </dgm:presLayoutVars>
      </dgm:prSet>
      <dgm:spPr/>
      <dgm:t>
        <a:bodyPr/>
        <a:lstStyle/>
        <a:p>
          <a:endParaRPr lang="es-EC"/>
        </a:p>
      </dgm:t>
    </dgm:pt>
    <dgm:pt modelId="{A32CFDD2-6D39-4D2E-B830-9A5000969B37}" type="pres">
      <dgm:prSet presAssocID="{5C96C03D-85FF-471B-B745-256E0532E977}" presName="childNode" presStyleLbl="revTx" presStyleIdx="0" presStyleCnt="0">
        <dgm:presLayoutVars>
          <dgm:bulletEnabled val="1"/>
        </dgm:presLayoutVars>
      </dgm:prSet>
      <dgm:spPr/>
      <dgm:t>
        <a:bodyPr/>
        <a:lstStyle/>
        <a:p>
          <a:endParaRPr lang="es-EC"/>
        </a:p>
      </dgm:t>
    </dgm:pt>
    <dgm:pt modelId="{658E43F4-500A-412D-B0E2-2B3B94B8EF01}" type="pres">
      <dgm:prSet presAssocID="{F15A8514-8DBD-46B6-9814-6B267A7525A1}" presName="Name25" presStyleLbl="parChTrans1D1" presStyleIdx="1" presStyleCnt="3"/>
      <dgm:spPr/>
      <dgm:t>
        <a:bodyPr/>
        <a:lstStyle/>
        <a:p>
          <a:endParaRPr lang="es-EC"/>
        </a:p>
      </dgm:t>
    </dgm:pt>
    <dgm:pt modelId="{D079E21F-AE17-4222-9AB0-C513085E1CEF}" type="pres">
      <dgm:prSet presAssocID="{EF643A31-66BF-4D8A-888C-19EFCCA16D19}" presName="node" presStyleCnt="0"/>
      <dgm:spPr/>
    </dgm:pt>
    <dgm:pt modelId="{F0A96235-DF3F-4227-9642-33CC5B860E8E}" type="pres">
      <dgm:prSet presAssocID="{EF643A31-66BF-4D8A-888C-19EFCCA16D19}" presName="parentNode" presStyleLbl="node1" presStyleIdx="2" presStyleCnt="4">
        <dgm:presLayoutVars>
          <dgm:chMax val="1"/>
          <dgm:bulletEnabled val="1"/>
        </dgm:presLayoutVars>
      </dgm:prSet>
      <dgm:spPr/>
      <dgm:t>
        <a:bodyPr/>
        <a:lstStyle/>
        <a:p>
          <a:endParaRPr lang="es-EC"/>
        </a:p>
      </dgm:t>
    </dgm:pt>
    <dgm:pt modelId="{8E21D233-DAA6-4186-BA42-485D16F4E98C}" type="pres">
      <dgm:prSet presAssocID="{EF643A31-66BF-4D8A-888C-19EFCCA16D19}" presName="childNode" presStyleLbl="revTx" presStyleIdx="0" presStyleCnt="0">
        <dgm:presLayoutVars>
          <dgm:bulletEnabled val="1"/>
        </dgm:presLayoutVars>
      </dgm:prSet>
      <dgm:spPr/>
      <dgm:t>
        <a:bodyPr/>
        <a:lstStyle/>
        <a:p>
          <a:endParaRPr lang="es-EC"/>
        </a:p>
      </dgm:t>
    </dgm:pt>
    <dgm:pt modelId="{DA7EE894-57F4-4D73-A88A-FD6B2992D052}" type="pres">
      <dgm:prSet presAssocID="{2F44551B-5347-4325-B0E3-F70E265F9BE7}" presName="Name25" presStyleLbl="parChTrans1D1" presStyleIdx="2" presStyleCnt="3"/>
      <dgm:spPr/>
      <dgm:t>
        <a:bodyPr/>
        <a:lstStyle/>
        <a:p>
          <a:endParaRPr lang="es-EC"/>
        </a:p>
      </dgm:t>
    </dgm:pt>
    <dgm:pt modelId="{B6F06AE5-0A33-4A72-9C75-5B5CD47461A0}" type="pres">
      <dgm:prSet presAssocID="{1B7974F0-3588-4AED-B963-D20D8516B411}" presName="node" presStyleCnt="0"/>
      <dgm:spPr/>
    </dgm:pt>
    <dgm:pt modelId="{53A5A3F1-3731-497B-8226-F3819CD14827}" type="pres">
      <dgm:prSet presAssocID="{1B7974F0-3588-4AED-B963-D20D8516B411}" presName="parentNode" presStyleLbl="node1" presStyleIdx="3" presStyleCnt="4">
        <dgm:presLayoutVars>
          <dgm:chMax val="1"/>
          <dgm:bulletEnabled val="1"/>
        </dgm:presLayoutVars>
      </dgm:prSet>
      <dgm:spPr/>
      <dgm:t>
        <a:bodyPr/>
        <a:lstStyle/>
        <a:p>
          <a:endParaRPr lang="es-EC"/>
        </a:p>
      </dgm:t>
    </dgm:pt>
    <dgm:pt modelId="{CE499007-E2A0-4093-B449-AFB0FE8DF53C}" type="pres">
      <dgm:prSet presAssocID="{1B7974F0-3588-4AED-B963-D20D8516B411}" presName="childNode" presStyleLbl="revTx" presStyleIdx="0" presStyleCnt="0">
        <dgm:presLayoutVars>
          <dgm:bulletEnabled val="1"/>
        </dgm:presLayoutVars>
      </dgm:prSet>
      <dgm:spPr/>
      <dgm:t>
        <a:bodyPr/>
        <a:lstStyle/>
        <a:p>
          <a:endParaRPr lang="es-EC"/>
        </a:p>
      </dgm:t>
    </dgm:pt>
  </dgm:ptLst>
  <dgm:cxnLst>
    <dgm:cxn modelId="{10B1188C-D43C-4FE1-BC89-B77E2B95BD88}" type="presOf" srcId="{F15A8514-8DBD-46B6-9814-6B267A7525A1}" destId="{658E43F4-500A-412D-B0E2-2B3B94B8EF01}" srcOrd="0" destOrd="0" presId="urn:microsoft.com/office/officeart/2005/8/layout/radial2"/>
    <dgm:cxn modelId="{F9DC7C28-2A5C-4364-8915-6DBB3B3BA3A2}" srcId="{C87EDF2A-D111-4CCA-ADC1-32771FD28B72}" destId="{1B7974F0-3588-4AED-B963-D20D8516B411}" srcOrd="2" destOrd="0" parTransId="{2F44551B-5347-4325-B0E3-F70E265F9BE7}" sibTransId="{6A9C82B0-BEE7-4FCB-A260-0DEB09597822}"/>
    <dgm:cxn modelId="{20798425-B59D-4049-889C-C003E22E6F58}" type="presOf" srcId="{1B7974F0-3588-4AED-B963-D20D8516B411}" destId="{53A5A3F1-3731-497B-8226-F3819CD14827}" srcOrd="0" destOrd="0" presId="urn:microsoft.com/office/officeart/2005/8/layout/radial2"/>
    <dgm:cxn modelId="{541293D3-7920-4D9A-86BD-D2C4F487AD46}" type="presOf" srcId="{C87EDF2A-D111-4CCA-ADC1-32771FD28B72}" destId="{76C4833F-02B4-4FEA-8BF8-42782C8AB043}" srcOrd="0" destOrd="0" presId="urn:microsoft.com/office/officeart/2005/8/layout/radial2"/>
    <dgm:cxn modelId="{8440A536-77E6-4039-9325-C2266D47A86A}" type="presOf" srcId="{2F44551B-5347-4325-B0E3-F70E265F9BE7}" destId="{DA7EE894-57F4-4D73-A88A-FD6B2992D052}" srcOrd="0" destOrd="0" presId="urn:microsoft.com/office/officeart/2005/8/layout/radial2"/>
    <dgm:cxn modelId="{FAAF6453-3C56-44C6-8462-226B844A0AE6}" type="presOf" srcId="{5C96C03D-85FF-471B-B745-256E0532E977}" destId="{94D1D822-0293-43BC-B844-4DB4718FE67E}" srcOrd="0" destOrd="0" presId="urn:microsoft.com/office/officeart/2005/8/layout/radial2"/>
    <dgm:cxn modelId="{902E9FC7-120C-4FB1-9AB7-D09343DAF590}" srcId="{C87EDF2A-D111-4CCA-ADC1-32771FD28B72}" destId="{EF643A31-66BF-4D8A-888C-19EFCCA16D19}" srcOrd="1" destOrd="0" parTransId="{F15A8514-8DBD-46B6-9814-6B267A7525A1}" sibTransId="{3DC981AC-7D86-4322-83F6-A8CF5B3B44EA}"/>
    <dgm:cxn modelId="{FA97C31B-49E9-4DC3-ABBC-C7846A2E0EAA}" srcId="{C87EDF2A-D111-4CCA-ADC1-32771FD28B72}" destId="{5C96C03D-85FF-471B-B745-256E0532E977}" srcOrd="0" destOrd="0" parTransId="{2BBCDAC1-DE3A-4A5C-9623-6723BFB3459C}" sibTransId="{5BCC6F43-48E1-4102-998F-499563A3E6E8}"/>
    <dgm:cxn modelId="{DC2FBE70-B3E9-4447-9BFB-B2302F2B081E}" type="presOf" srcId="{EF643A31-66BF-4D8A-888C-19EFCCA16D19}" destId="{F0A96235-DF3F-4227-9642-33CC5B860E8E}" srcOrd="0" destOrd="0" presId="urn:microsoft.com/office/officeart/2005/8/layout/radial2"/>
    <dgm:cxn modelId="{C9258765-6F20-4E0C-B150-B6DC8C48C594}" type="presOf" srcId="{2BBCDAC1-DE3A-4A5C-9623-6723BFB3459C}" destId="{ECB0B42F-6433-4C51-A699-F402E940ACA1}" srcOrd="0" destOrd="0" presId="urn:microsoft.com/office/officeart/2005/8/layout/radial2"/>
    <dgm:cxn modelId="{5EAD567F-4644-40C7-9EC7-4AC03693934A}" type="presParOf" srcId="{76C4833F-02B4-4FEA-8BF8-42782C8AB043}" destId="{47DF3FAD-8E57-481E-88A2-294A764899F0}" srcOrd="0" destOrd="0" presId="urn:microsoft.com/office/officeart/2005/8/layout/radial2"/>
    <dgm:cxn modelId="{D47CDA3C-5A48-4D1E-9730-CA2CDE08AD4D}" type="presParOf" srcId="{47DF3FAD-8E57-481E-88A2-294A764899F0}" destId="{287BA524-0895-48AC-8041-E996071C7CDA}" srcOrd="0" destOrd="0" presId="urn:microsoft.com/office/officeart/2005/8/layout/radial2"/>
    <dgm:cxn modelId="{7D10893F-969A-47CF-BA46-D04C89C2D024}" type="presParOf" srcId="{287BA524-0895-48AC-8041-E996071C7CDA}" destId="{060EBAF3-910A-4C86-B2FF-0A1E59BDF1D1}" srcOrd="0" destOrd="0" presId="urn:microsoft.com/office/officeart/2005/8/layout/radial2"/>
    <dgm:cxn modelId="{DC7DD2CB-18FA-468F-982F-504FC0913250}" type="presParOf" srcId="{287BA524-0895-48AC-8041-E996071C7CDA}" destId="{710C6720-F3C5-450D-9949-FF531AE20C68}" srcOrd="1" destOrd="0" presId="urn:microsoft.com/office/officeart/2005/8/layout/radial2"/>
    <dgm:cxn modelId="{BE2D9775-E3FD-414D-AAAB-E8B7C0B92497}" type="presParOf" srcId="{47DF3FAD-8E57-481E-88A2-294A764899F0}" destId="{ECB0B42F-6433-4C51-A699-F402E940ACA1}" srcOrd="1" destOrd="0" presId="urn:microsoft.com/office/officeart/2005/8/layout/radial2"/>
    <dgm:cxn modelId="{B34222BD-4917-41B2-832F-4E75BE440F5F}" type="presParOf" srcId="{47DF3FAD-8E57-481E-88A2-294A764899F0}" destId="{D0E67DA2-4EE1-41E5-AB3E-43E8A8C055FF}" srcOrd="2" destOrd="0" presId="urn:microsoft.com/office/officeart/2005/8/layout/radial2"/>
    <dgm:cxn modelId="{CB2D0968-DC3B-42D3-8611-143681996F56}" type="presParOf" srcId="{D0E67DA2-4EE1-41E5-AB3E-43E8A8C055FF}" destId="{94D1D822-0293-43BC-B844-4DB4718FE67E}" srcOrd="0" destOrd="0" presId="urn:microsoft.com/office/officeart/2005/8/layout/radial2"/>
    <dgm:cxn modelId="{6325ED3A-6C2B-4C44-A6AC-48751CAE3952}" type="presParOf" srcId="{D0E67DA2-4EE1-41E5-AB3E-43E8A8C055FF}" destId="{A32CFDD2-6D39-4D2E-B830-9A5000969B37}" srcOrd="1" destOrd="0" presId="urn:microsoft.com/office/officeart/2005/8/layout/radial2"/>
    <dgm:cxn modelId="{72BF67BE-4ACD-451E-A91A-08174343492B}" type="presParOf" srcId="{47DF3FAD-8E57-481E-88A2-294A764899F0}" destId="{658E43F4-500A-412D-B0E2-2B3B94B8EF01}" srcOrd="3" destOrd="0" presId="urn:microsoft.com/office/officeart/2005/8/layout/radial2"/>
    <dgm:cxn modelId="{635D9FC5-7C7E-4DEE-B6BF-EBE59B6700FD}" type="presParOf" srcId="{47DF3FAD-8E57-481E-88A2-294A764899F0}" destId="{D079E21F-AE17-4222-9AB0-C513085E1CEF}" srcOrd="4" destOrd="0" presId="urn:microsoft.com/office/officeart/2005/8/layout/radial2"/>
    <dgm:cxn modelId="{5327F642-8AE3-43B1-8FD3-C2B09211D83B}" type="presParOf" srcId="{D079E21F-AE17-4222-9AB0-C513085E1CEF}" destId="{F0A96235-DF3F-4227-9642-33CC5B860E8E}" srcOrd="0" destOrd="0" presId="urn:microsoft.com/office/officeart/2005/8/layout/radial2"/>
    <dgm:cxn modelId="{4EEF57E6-C3AE-4E02-8B43-DFA4ED0BE31B}" type="presParOf" srcId="{D079E21F-AE17-4222-9AB0-C513085E1CEF}" destId="{8E21D233-DAA6-4186-BA42-485D16F4E98C}" srcOrd="1" destOrd="0" presId="urn:microsoft.com/office/officeart/2005/8/layout/radial2"/>
    <dgm:cxn modelId="{EC4522D9-B864-4AE2-AE94-C82C43FE5F18}" type="presParOf" srcId="{47DF3FAD-8E57-481E-88A2-294A764899F0}" destId="{DA7EE894-57F4-4D73-A88A-FD6B2992D052}" srcOrd="5" destOrd="0" presId="urn:microsoft.com/office/officeart/2005/8/layout/radial2"/>
    <dgm:cxn modelId="{9D29456D-0FD1-4E30-B039-F87CBDE8D98B}" type="presParOf" srcId="{47DF3FAD-8E57-481E-88A2-294A764899F0}" destId="{B6F06AE5-0A33-4A72-9C75-5B5CD47461A0}" srcOrd="6" destOrd="0" presId="urn:microsoft.com/office/officeart/2005/8/layout/radial2"/>
    <dgm:cxn modelId="{49813EC0-A327-4374-8C3A-5F1A6602026D}" type="presParOf" srcId="{B6F06AE5-0A33-4A72-9C75-5B5CD47461A0}" destId="{53A5A3F1-3731-497B-8226-F3819CD14827}" srcOrd="0" destOrd="0" presId="urn:microsoft.com/office/officeart/2005/8/layout/radial2"/>
    <dgm:cxn modelId="{DF2FABD7-CC0C-4342-B70C-372324635198}" type="presParOf" srcId="{B6F06AE5-0A33-4A72-9C75-5B5CD47461A0}" destId="{CE499007-E2A0-4093-B449-AFB0FE8DF53C}"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FF345B-DA36-6C45-A14D-434FB42A0E66}" type="doc">
      <dgm:prSet loTypeId="urn:microsoft.com/office/officeart/2005/8/layout/pList2" loCatId="" qsTypeId="urn:microsoft.com/office/officeart/2005/8/quickstyle/simple4" qsCatId="simple" csTypeId="urn:microsoft.com/office/officeart/2005/8/colors/accent1_2" csCatId="accent1" phldr="1"/>
      <dgm:spPr/>
    </dgm:pt>
    <dgm:pt modelId="{9D0ABAE1-8B99-4F46-B7C5-620206DDC3B1}">
      <dgm:prSet phldrT="[Texto]" custT="1"/>
      <dgm:spPr>
        <a:solidFill>
          <a:schemeClr val="bg1">
            <a:lumMod val="50000"/>
          </a:schemeClr>
        </a:solidFill>
      </dgm:spPr>
      <dgm:t>
        <a:bodyPr anchor="ctr"/>
        <a:lstStyle/>
        <a:p>
          <a:r>
            <a:rPr lang="es-ES" sz="1600" dirty="0" smtClean="0"/>
            <a:t>Sector Agrícola</a:t>
          </a:r>
          <a:endParaRPr lang="es-ES" sz="1600" dirty="0"/>
        </a:p>
      </dgm:t>
    </dgm:pt>
    <dgm:pt modelId="{514CECE3-C54F-DA47-B60C-E8B81A621D23}" type="parTrans" cxnId="{6E3A3879-4371-7741-B590-17A5720F6BF8}">
      <dgm:prSet/>
      <dgm:spPr/>
      <dgm:t>
        <a:bodyPr/>
        <a:lstStyle/>
        <a:p>
          <a:endParaRPr lang="es-ES"/>
        </a:p>
      </dgm:t>
    </dgm:pt>
    <dgm:pt modelId="{65FDB200-A109-924E-ABF8-D29FE82CD83B}" type="sibTrans" cxnId="{6E3A3879-4371-7741-B590-17A5720F6BF8}">
      <dgm:prSet/>
      <dgm:spPr/>
      <dgm:t>
        <a:bodyPr/>
        <a:lstStyle/>
        <a:p>
          <a:endParaRPr lang="es-ES"/>
        </a:p>
      </dgm:t>
    </dgm:pt>
    <dgm:pt modelId="{273CC2BA-BA1D-A742-9E5B-9C17394BE8BE}">
      <dgm:prSet phldrT="[Texto]" custT="1"/>
      <dgm:spPr>
        <a:solidFill>
          <a:schemeClr val="bg1">
            <a:lumMod val="50000"/>
          </a:schemeClr>
        </a:solidFill>
      </dgm:spPr>
      <dgm:t>
        <a:bodyPr anchor="ctr"/>
        <a:lstStyle/>
        <a:p>
          <a:r>
            <a:rPr lang="es-ES" sz="1600" dirty="0" smtClean="0"/>
            <a:t>Sector Hídrico </a:t>
          </a:r>
          <a:endParaRPr lang="es-ES" sz="1600" dirty="0"/>
        </a:p>
      </dgm:t>
    </dgm:pt>
    <dgm:pt modelId="{92437C92-83B1-CE4E-BF91-DCA3D2A3138A}" type="parTrans" cxnId="{FF839080-C50A-864A-9587-3C9DA821C7E9}">
      <dgm:prSet/>
      <dgm:spPr/>
      <dgm:t>
        <a:bodyPr/>
        <a:lstStyle/>
        <a:p>
          <a:endParaRPr lang="es-ES"/>
        </a:p>
      </dgm:t>
    </dgm:pt>
    <dgm:pt modelId="{B8AB0F40-21BD-0D49-AFA6-150CAF8A8AFB}" type="sibTrans" cxnId="{FF839080-C50A-864A-9587-3C9DA821C7E9}">
      <dgm:prSet/>
      <dgm:spPr/>
      <dgm:t>
        <a:bodyPr/>
        <a:lstStyle/>
        <a:p>
          <a:endParaRPr lang="es-ES"/>
        </a:p>
      </dgm:t>
    </dgm:pt>
    <dgm:pt modelId="{800A7761-C0AD-9E41-940B-434D762B7E3E}">
      <dgm:prSet phldrT="[Texto]" custT="1"/>
      <dgm:spPr>
        <a:solidFill>
          <a:schemeClr val="bg1">
            <a:lumMod val="50000"/>
          </a:schemeClr>
        </a:solidFill>
      </dgm:spPr>
      <dgm:t>
        <a:bodyPr anchor="ctr"/>
        <a:lstStyle/>
        <a:p>
          <a:r>
            <a:rPr lang="es-ES" sz="1600" dirty="0" smtClean="0"/>
            <a:t>Seguridad alimentaria</a:t>
          </a:r>
          <a:endParaRPr lang="es-ES" sz="1600" dirty="0"/>
        </a:p>
      </dgm:t>
    </dgm:pt>
    <dgm:pt modelId="{0372995B-E81A-C44F-8995-77CC04FB58D2}" type="parTrans" cxnId="{88978A9A-596A-C249-BB64-66930759C661}">
      <dgm:prSet/>
      <dgm:spPr/>
      <dgm:t>
        <a:bodyPr/>
        <a:lstStyle/>
        <a:p>
          <a:endParaRPr lang="es-ES"/>
        </a:p>
      </dgm:t>
    </dgm:pt>
    <dgm:pt modelId="{D9D4EFEC-A167-D446-ABE3-C781731E03DF}" type="sibTrans" cxnId="{88978A9A-596A-C249-BB64-66930759C661}">
      <dgm:prSet/>
      <dgm:spPr/>
      <dgm:t>
        <a:bodyPr/>
        <a:lstStyle/>
        <a:p>
          <a:endParaRPr lang="es-ES"/>
        </a:p>
      </dgm:t>
    </dgm:pt>
    <dgm:pt modelId="{1939603F-ED10-DA4C-9E47-E3A48738A326}">
      <dgm:prSet phldrT="[Texto]" custT="1"/>
      <dgm:spPr>
        <a:solidFill>
          <a:schemeClr val="bg1">
            <a:lumMod val="50000"/>
          </a:schemeClr>
        </a:solidFill>
      </dgm:spPr>
      <dgm:t>
        <a:bodyPr anchor="ctr"/>
        <a:lstStyle/>
        <a:p>
          <a:r>
            <a:rPr lang="es-ES" sz="1600" dirty="0" smtClean="0"/>
            <a:t>Glaciares </a:t>
          </a:r>
          <a:endParaRPr lang="es-ES" sz="1600" dirty="0"/>
        </a:p>
      </dgm:t>
    </dgm:pt>
    <dgm:pt modelId="{171A0311-D2FC-4641-8151-3BBE78354038}" type="parTrans" cxnId="{9C136B41-3D74-E249-A94E-594F32321EC9}">
      <dgm:prSet/>
      <dgm:spPr/>
      <dgm:t>
        <a:bodyPr/>
        <a:lstStyle/>
        <a:p>
          <a:endParaRPr lang="es-ES"/>
        </a:p>
      </dgm:t>
    </dgm:pt>
    <dgm:pt modelId="{546B0615-C5DE-CC40-8B76-47AD7494C7B3}" type="sibTrans" cxnId="{9C136B41-3D74-E249-A94E-594F32321EC9}">
      <dgm:prSet/>
      <dgm:spPr/>
      <dgm:t>
        <a:bodyPr/>
        <a:lstStyle/>
        <a:p>
          <a:endParaRPr lang="es-ES"/>
        </a:p>
      </dgm:t>
    </dgm:pt>
    <dgm:pt modelId="{43039807-9276-D343-96FE-1FE5AB4E2782}" type="pres">
      <dgm:prSet presAssocID="{51FF345B-DA36-6C45-A14D-434FB42A0E66}" presName="Name0" presStyleCnt="0">
        <dgm:presLayoutVars>
          <dgm:dir/>
          <dgm:resizeHandles val="exact"/>
        </dgm:presLayoutVars>
      </dgm:prSet>
      <dgm:spPr/>
    </dgm:pt>
    <dgm:pt modelId="{12EFBBB2-714A-8542-8BB5-58A9E6874510}" type="pres">
      <dgm:prSet presAssocID="{51FF345B-DA36-6C45-A14D-434FB42A0E66}" presName="bkgdShp" presStyleLbl="alignAccFollowNode1" presStyleIdx="0" presStyleCnt="1" custScaleY="140724" custLinFactNeighborX="0" custLinFactNeighborY="1558"/>
      <dgm:spPr>
        <a:solidFill>
          <a:schemeClr val="bg1">
            <a:lumMod val="85000"/>
            <a:alpha val="90000"/>
          </a:schemeClr>
        </a:solidFill>
      </dgm:spPr>
    </dgm:pt>
    <dgm:pt modelId="{629D18B3-C03D-954B-BF4D-B5CF92558F3E}" type="pres">
      <dgm:prSet presAssocID="{51FF345B-DA36-6C45-A14D-434FB42A0E66}" presName="linComp" presStyleCnt="0"/>
      <dgm:spPr/>
    </dgm:pt>
    <dgm:pt modelId="{44AB8BF3-A0A6-1947-8463-BDAEB4854266}" type="pres">
      <dgm:prSet presAssocID="{9D0ABAE1-8B99-4F46-B7C5-620206DDC3B1}" presName="compNode" presStyleCnt="0"/>
      <dgm:spPr/>
    </dgm:pt>
    <dgm:pt modelId="{02BCBBDA-8156-1643-9635-AC87757F4F2D}" type="pres">
      <dgm:prSet presAssocID="{9D0ABAE1-8B99-4F46-B7C5-620206DDC3B1}" presName="node" presStyleLbl="node1" presStyleIdx="0" presStyleCnt="4" custFlipVert="1" custScaleY="22130" custLinFactNeighborX="374" custLinFactNeighborY="-52961">
        <dgm:presLayoutVars>
          <dgm:bulletEnabled val="1"/>
        </dgm:presLayoutVars>
      </dgm:prSet>
      <dgm:spPr/>
      <dgm:t>
        <a:bodyPr/>
        <a:lstStyle/>
        <a:p>
          <a:endParaRPr lang="es-ES"/>
        </a:p>
      </dgm:t>
    </dgm:pt>
    <dgm:pt modelId="{4EC81DA8-829C-004D-B131-FA052FEC1270}" type="pres">
      <dgm:prSet presAssocID="{9D0ABAE1-8B99-4F46-B7C5-620206DDC3B1}" presName="invisiNode" presStyleLbl="node1" presStyleIdx="0" presStyleCnt="4"/>
      <dgm:spPr/>
    </dgm:pt>
    <dgm:pt modelId="{40874D14-7A2A-7A4B-975F-179A4CA3D0EA}" type="pres">
      <dgm:prSet presAssocID="{9D0ABAE1-8B99-4F46-B7C5-620206DDC3B1}" presName="imagNode" presStyleLbl="fgImgPlace1" presStyleIdx="0" presStyleCnt="4" custLinFactNeighborY="-13230"/>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t>
        <a:bodyPr/>
        <a:lstStyle/>
        <a:p>
          <a:endParaRPr lang="es-ES"/>
        </a:p>
      </dgm:t>
    </dgm:pt>
    <dgm:pt modelId="{EA0E63AA-DCB0-FA4E-81E2-BB7BA29C4245}" type="pres">
      <dgm:prSet presAssocID="{65FDB200-A109-924E-ABF8-D29FE82CD83B}" presName="sibTrans" presStyleLbl="sibTrans2D1" presStyleIdx="0" presStyleCnt="0"/>
      <dgm:spPr/>
      <dgm:t>
        <a:bodyPr/>
        <a:lstStyle/>
        <a:p>
          <a:endParaRPr lang="es-ES"/>
        </a:p>
      </dgm:t>
    </dgm:pt>
    <dgm:pt modelId="{26501D5B-5D95-7340-A08F-2D2930ED8626}" type="pres">
      <dgm:prSet presAssocID="{273CC2BA-BA1D-A742-9E5B-9C17394BE8BE}" presName="compNode" presStyleCnt="0"/>
      <dgm:spPr/>
    </dgm:pt>
    <dgm:pt modelId="{997892D7-8DE1-294A-9146-5B06FC132DC5}" type="pres">
      <dgm:prSet presAssocID="{273CC2BA-BA1D-A742-9E5B-9C17394BE8BE}" presName="node" presStyleLbl="node1" presStyleIdx="1" presStyleCnt="4" custFlipVert="1" custScaleY="22130" custLinFactNeighborX="374" custLinFactNeighborY="-52961">
        <dgm:presLayoutVars>
          <dgm:bulletEnabled val="1"/>
        </dgm:presLayoutVars>
      </dgm:prSet>
      <dgm:spPr/>
      <dgm:t>
        <a:bodyPr/>
        <a:lstStyle/>
        <a:p>
          <a:endParaRPr lang="es-ES"/>
        </a:p>
      </dgm:t>
    </dgm:pt>
    <dgm:pt modelId="{19816250-89D9-2E46-93C0-B4BD8A4CA7CF}" type="pres">
      <dgm:prSet presAssocID="{273CC2BA-BA1D-A742-9E5B-9C17394BE8BE}" presName="invisiNode" presStyleLbl="node1" presStyleIdx="1" presStyleCnt="4"/>
      <dgm:spPr/>
    </dgm:pt>
    <dgm:pt modelId="{E1748C5F-D357-D34C-9790-C298D5C6D11F}" type="pres">
      <dgm:prSet presAssocID="{273CC2BA-BA1D-A742-9E5B-9C17394BE8BE}" presName="imagNode" presStyleLbl="fgImgPlace1" presStyleIdx="1" presStyleCnt="4" custLinFactNeighborY="-13230"/>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endParaRPr lang="es-ES"/>
        </a:p>
      </dgm:t>
    </dgm:pt>
    <dgm:pt modelId="{1182184B-0D1E-1545-A130-FFA48F742EA7}" type="pres">
      <dgm:prSet presAssocID="{B8AB0F40-21BD-0D49-AFA6-150CAF8A8AFB}" presName="sibTrans" presStyleLbl="sibTrans2D1" presStyleIdx="0" presStyleCnt="0"/>
      <dgm:spPr/>
      <dgm:t>
        <a:bodyPr/>
        <a:lstStyle/>
        <a:p>
          <a:endParaRPr lang="es-ES"/>
        </a:p>
      </dgm:t>
    </dgm:pt>
    <dgm:pt modelId="{9712B057-4B1B-914A-8BBB-75BBF809CC9E}" type="pres">
      <dgm:prSet presAssocID="{800A7761-C0AD-9E41-940B-434D762B7E3E}" presName="compNode" presStyleCnt="0"/>
      <dgm:spPr/>
    </dgm:pt>
    <dgm:pt modelId="{75E4C0AE-170B-A64E-8A28-12EEB0C57235}" type="pres">
      <dgm:prSet presAssocID="{800A7761-C0AD-9E41-940B-434D762B7E3E}" presName="node" presStyleLbl="node1" presStyleIdx="2" presStyleCnt="4" custFlipVert="1" custScaleY="22130" custLinFactNeighborX="374" custLinFactNeighborY="-52961">
        <dgm:presLayoutVars>
          <dgm:bulletEnabled val="1"/>
        </dgm:presLayoutVars>
      </dgm:prSet>
      <dgm:spPr/>
      <dgm:t>
        <a:bodyPr/>
        <a:lstStyle/>
        <a:p>
          <a:endParaRPr lang="es-ES"/>
        </a:p>
      </dgm:t>
    </dgm:pt>
    <dgm:pt modelId="{9450FD84-05DF-B845-A7EB-8FCB16940582}" type="pres">
      <dgm:prSet presAssocID="{800A7761-C0AD-9E41-940B-434D762B7E3E}" presName="invisiNode" presStyleLbl="node1" presStyleIdx="2" presStyleCnt="4"/>
      <dgm:spPr/>
    </dgm:pt>
    <dgm:pt modelId="{74956CF8-2B29-1546-86C3-B3477A503FE1}" type="pres">
      <dgm:prSet presAssocID="{800A7761-C0AD-9E41-940B-434D762B7E3E}" presName="imagNode" presStyleLbl="fgImgPlace1" presStyleIdx="2" presStyleCnt="4" custLinFactNeighborY="-13230"/>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t>
        <a:bodyPr/>
        <a:lstStyle/>
        <a:p>
          <a:endParaRPr lang="es-ES"/>
        </a:p>
      </dgm:t>
    </dgm:pt>
    <dgm:pt modelId="{D2AD89E9-DD43-BA49-BC6E-5CE82DFD2244}" type="pres">
      <dgm:prSet presAssocID="{D9D4EFEC-A167-D446-ABE3-C781731E03DF}" presName="sibTrans" presStyleLbl="sibTrans2D1" presStyleIdx="0" presStyleCnt="0"/>
      <dgm:spPr/>
      <dgm:t>
        <a:bodyPr/>
        <a:lstStyle/>
        <a:p>
          <a:endParaRPr lang="es-ES"/>
        </a:p>
      </dgm:t>
    </dgm:pt>
    <dgm:pt modelId="{419D3B52-698C-EF4B-8E23-25D64E5D1E76}" type="pres">
      <dgm:prSet presAssocID="{1939603F-ED10-DA4C-9E47-E3A48738A326}" presName="compNode" presStyleCnt="0"/>
      <dgm:spPr/>
    </dgm:pt>
    <dgm:pt modelId="{EC06A1D8-9A4B-E34E-BF2B-480A3F762624}" type="pres">
      <dgm:prSet presAssocID="{1939603F-ED10-DA4C-9E47-E3A48738A326}" presName="node" presStyleLbl="node1" presStyleIdx="3" presStyleCnt="4" custFlipVert="1" custScaleY="22130" custLinFactNeighborX="374" custLinFactNeighborY="-52961">
        <dgm:presLayoutVars>
          <dgm:bulletEnabled val="1"/>
        </dgm:presLayoutVars>
      </dgm:prSet>
      <dgm:spPr/>
      <dgm:t>
        <a:bodyPr/>
        <a:lstStyle/>
        <a:p>
          <a:endParaRPr lang="es-ES"/>
        </a:p>
      </dgm:t>
    </dgm:pt>
    <dgm:pt modelId="{0E064AA1-6A4D-3940-BCA4-2C2E93A38562}" type="pres">
      <dgm:prSet presAssocID="{1939603F-ED10-DA4C-9E47-E3A48738A326}" presName="invisiNode" presStyleLbl="node1" presStyleIdx="3" presStyleCnt="4"/>
      <dgm:spPr/>
    </dgm:pt>
    <dgm:pt modelId="{7C71AF88-9C01-8C4F-8E55-0F8D3D8B5981}" type="pres">
      <dgm:prSet presAssocID="{1939603F-ED10-DA4C-9E47-E3A48738A326}" presName="imagNode" presStyleLbl="fgImgPlace1" presStyleIdx="3" presStyleCnt="4" custLinFactNeighborY="-13230"/>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t>
        <a:bodyPr/>
        <a:lstStyle/>
        <a:p>
          <a:endParaRPr lang="es-ES"/>
        </a:p>
      </dgm:t>
    </dgm:pt>
  </dgm:ptLst>
  <dgm:cxnLst>
    <dgm:cxn modelId="{125AD049-A1FD-4614-899B-0F48DF97F678}" type="presOf" srcId="{273CC2BA-BA1D-A742-9E5B-9C17394BE8BE}" destId="{997892D7-8DE1-294A-9146-5B06FC132DC5}" srcOrd="0" destOrd="0" presId="urn:microsoft.com/office/officeart/2005/8/layout/pList2"/>
    <dgm:cxn modelId="{1C56DDF1-7DA8-4536-9165-A0142A6C5AFF}" type="presOf" srcId="{D9D4EFEC-A167-D446-ABE3-C781731E03DF}" destId="{D2AD89E9-DD43-BA49-BC6E-5CE82DFD2244}" srcOrd="0" destOrd="0" presId="urn:microsoft.com/office/officeart/2005/8/layout/pList2"/>
    <dgm:cxn modelId="{9C136B41-3D74-E249-A94E-594F32321EC9}" srcId="{51FF345B-DA36-6C45-A14D-434FB42A0E66}" destId="{1939603F-ED10-DA4C-9E47-E3A48738A326}" srcOrd="3" destOrd="0" parTransId="{171A0311-D2FC-4641-8151-3BBE78354038}" sibTransId="{546B0615-C5DE-CC40-8B76-47AD7494C7B3}"/>
    <dgm:cxn modelId="{6E3A3879-4371-7741-B590-17A5720F6BF8}" srcId="{51FF345B-DA36-6C45-A14D-434FB42A0E66}" destId="{9D0ABAE1-8B99-4F46-B7C5-620206DDC3B1}" srcOrd="0" destOrd="0" parTransId="{514CECE3-C54F-DA47-B60C-E8B81A621D23}" sibTransId="{65FDB200-A109-924E-ABF8-D29FE82CD83B}"/>
    <dgm:cxn modelId="{3A464531-5493-45E0-A426-6CF2EB3A5377}" type="presOf" srcId="{65FDB200-A109-924E-ABF8-D29FE82CD83B}" destId="{EA0E63AA-DCB0-FA4E-81E2-BB7BA29C4245}" srcOrd="0" destOrd="0" presId="urn:microsoft.com/office/officeart/2005/8/layout/pList2"/>
    <dgm:cxn modelId="{39428ADE-CD01-4562-9DB5-8C0E41D00CDA}" type="presOf" srcId="{B8AB0F40-21BD-0D49-AFA6-150CAF8A8AFB}" destId="{1182184B-0D1E-1545-A130-FFA48F742EA7}" srcOrd="0" destOrd="0" presId="urn:microsoft.com/office/officeart/2005/8/layout/pList2"/>
    <dgm:cxn modelId="{88978A9A-596A-C249-BB64-66930759C661}" srcId="{51FF345B-DA36-6C45-A14D-434FB42A0E66}" destId="{800A7761-C0AD-9E41-940B-434D762B7E3E}" srcOrd="2" destOrd="0" parTransId="{0372995B-E81A-C44F-8995-77CC04FB58D2}" sibTransId="{D9D4EFEC-A167-D446-ABE3-C781731E03DF}"/>
    <dgm:cxn modelId="{FF839080-C50A-864A-9587-3C9DA821C7E9}" srcId="{51FF345B-DA36-6C45-A14D-434FB42A0E66}" destId="{273CC2BA-BA1D-A742-9E5B-9C17394BE8BE}" srcOrd="1" destOrd="0" parTransId="{92437C92-83B1-CE4E-BF91-DCA3D2A3138A}" sibTransId="{B8AB0F40-21BD-0D49-AFA6-150CAF8A8AFB}"/>
    <dgm:cxn modelId="{0EFB03AD-C587-4E7E-BA9C-06269AC65BDC}" type="presOf" srcId="{9D0ABAE1-8B99-4F46-B7C5-620206DDC3B1}" destId="{02BCBBDA-8156-1643-9635-AC87757F4F2D}" srcOrd="0" destOrd="0" presId="urn:microsoft.com/office/officeart/2005/8/layout/pList2"/>
    <dgm:cxn modelId="{5BE721D6-169F-41DE-BBFC-14674119B26C}" type="presOf" srcId="{800A7761-C0AD-9E41-940B-434D762B7E3E}" destId="{75E4C0AE-170B-A64E-8A28-12EEB0C57235}" srcOrd="0" destOrd="0" presId="urn:microsoft.com/office/officeart/2005/8/layout/pList2"/>
    <dgm:cxn modelId="{6AE18CFD-B7FF-4FC4-8713-9058D5C190DE}" type="presOf" srcId="{51FF345B-DA36-6C45-A14D-434FB42A0E66}" destId="{43039807-9276-D343-96FE-1FE5AB4E2782}" srcOrd="0" destOrd="0" presId="urn:microsoft.com/office/officeart/2005/8/layout/pList2"/>
    <dgm:cxn modelId="{82382452-F4A0-46B0-B11D-DC9A00F7CD1D}" type="presOf" srcId="{1939603F-ED10-DA4C-9E47-E3A48738A326}" destId="{EC06A1D8-9A4B-E34E-BF2B-480A3F762624}" srcOrd="0" destOrd="0" presId="urn:microsoft.com/office/officeart/2005/8/layout/pList2"/>
    <dgm:cxn modelId="{7CE5AD43-E74A-4CB4-BF5F-1C282E39654D}" type="presParOf" srcId="{43039807-9276-D343-96FE-1FE5AB4E2782}" destId="{12EFBBB2-714A-8542-8BB5-58A9E6874510}" srcOrd="0" destOrd="0" presId="urn:microsoft.com/office/officeart/2005/8/layout/pList2"/>
    <dgm:cxn modelId="{B68285BB-D5C8-4367-81E3-210E9BD777E0}" type="presParOf" srcId="{43039807-9276-D343-96FE-1FE5AB4E2782}" destId="{629D18B3-C03D-954B-BF4D-B5CF92558F3E}" srcOrd="1" destOrd="0" presId="urn:microsoft.com/office/officeart/2005/8/layout/pList2"/>
    <dgm:cxn modelId="{B1EB1251-EC36-4470-93AE-9F0B18FEA98C}" type="presParOf" srcId="{629D18B3-C03D-954B-BF4D-B5CF92558F3E}" destId="{44AB8BF3-A0A6-1947-8463-BDAEB4854266}" srcOrd="0" destOrd="0" presId="urn:microsoft.com/office/officeart/2005/8/layout/pList2"/>
    <dgm:cxn modelId="{00949DA2-B9D1-4236-B1EB-41843B8A4719}" type="presParOf" srcId="{44AB8BF3-A0A6-1947-8463-BDAEB4854266}" destId="{02BCBBDA-8156-1643-9635-AC87757F4F2D}" srcOrd="0" destOrd="0" presId="urn:microsoft.com/office/officeart/2005/8/layout/pList2"/>
    <dgm:cxn modelId="{EC12741E-7F4C-4067-B2AD-9AE7114FC1DD}" type="presParOf" srcId="{44AB8BF3-A0A6-1947-8463-BDAEB4854266}" destId="{4EC81DA8-829C-004D-B131-FA052FEC1270}" srcOrd="1" destOrd="0" presId="urn:microsoft.com/office/officeart/2005/8/layout/pList2"/>
    <dgm:cxn modelId="{EC7FA849-6EB8-48F7-8AB4-FD896BF3E8D6}" type="presParOf" srcId="{44AB8BF3-A0A6-1947-8463-BDAEB4854266}" destId="{40874D14-7A2A-7A4B-975F-179A4CA3D0EA}" srcOrd="2" destOrd="0" presId="urn:microsoft.com/office/officeart/2005/8/layout/pList2"/>
    <dgm:cxn modelId="{E396C9FA-9575-4A04-968F-AD8225B8D1A9}" type="presParOf" srcId="{629D18B3-C03D-954B-BF4D-B5CF92558F3E}" destId="{EA0E63AA-DCB0-FA4E-81E2-BB7BA29C4245}" srcOrd="1" destOrd="0" presId="urn:microsoft.com/office/officeart/2005/8/layout/pList2"/>
    <dgm:cxn modelId="{CB3DB808-A71B-4D39-8A95-1657D534AEBB}" type="presParOf" srcId="{629D18B3-C03D-954B-BF4D-B5CF92558F3E}" destId="{26501D5B-5D95-7340-A08F-2D2930ED8626}" srcOrd="2" destOrd="0" presId="urn:microsoft.com/office/officeart/2005/8/layout/pList2"/>
    <dgm:cxn modelId="{2A3B7EF7-F900-4F32-BD5A-A2EC40BD3736}" type="presParOf" srcId="{26501D5B-5D95-7340-A08F-2D2930ED8626}" destId="{997892D7-8DE1-294A-9146-5B06FC132DC5}" srcOrd="0" destOrd="0" presId="urn:microsoft.com/office/officeart/2005/8/layout/pList2"/>
    <dgm:cxn modelId="{29C8727F-B5B7-4739-AF39-362A37E64C61}" type="presParOf" srcId="{26501D5B-5D95-7340-A08F-2D2930ED8626}" destId="{19816250-89D9-2E46-93C0-B4BD8A4CA7CF}" srcOrd="1" destOrd="0" presId="urn:microsoft.com/office/officeart/2005/8/layout/pList2"/>
    <dgm:cxn modelId="{7DFCC96E-FDD0-4083-B258-5EC5B3A62D1F}" type="presParOf" srcId="{26501D5B-5D95-7340-A08F-2D2930ED8626}" destId="{E1748C5F-D357-D34C-9790-C298D5C6D11F}" srcOrd="2" destOrd="0" presId="urn:microsoft.com/office/officeart/2005/8/layout/pList2"/>
    <dgm:cxn modelId="{551EB6FF-CF99-4AAC-89EC-C53D30FD78E8}" type="presParOf" srcId="{629D18B3-C03D-954B-BF4D-B5CF92558F3E}" destId="{1182184B-0D1E-1545-A130-FFA48F742EA7}" srcOrd="3" destOrd="0" presId="urn:microsoft.com/office/officeart/2005/8/layout/pList2"/>
    <dgm:cxn modelId="{9A2DAECF-6C6D-47DF-9F36-4A5924AC327A}" type="presParOf" srcId="{629D18B3-C03D-954B-BF4D-B5CF92558F3E}" destId="{9712B057-4B1B-914A-8BBB-75BBF809CC9E}" srcOrd="4" destOrd="0" presId="urn:microsoft.com/office/officeart/2005/8/layout/pList2"/>
    <dgm:cxn modelId="{EE8AD61D-2373-42B4-B12A-48A377C5E8A0}" type="presParOf" srcId="{9712B057-4B1B-914A-8BBB-75BBF809CC9E}" destId="{75E4C0AE-170B-A64E-8A28-12EEB0C57235}" srcOrd="0" destOrd="0" presId="urn:microsoft.com/office/officeart/2005/8/layout/pList2"/>
    <dgm:cxn modelId="{B6FEE03E-4471-4E11-B4FE-5BDFC101083D}" type="presParOf" srcId="{9712B057-4B1B-914A-8BBB-75BBF809CC9E}" destId="{9450FD84-05DF-B845-A7EB-8FCB16940582}" srcOrd="1" destOrd="0" presId="urn:microsoft.com/office/officeart/2005/8/layout/pList2"/>
    <dgm:cxn modelId="{5FF62BD3-43D1-4583-AEA4-0CAB2C882321}" type="presParOf" srcId="{9712B057-4B1B-914A-8BBB-75BBF809CC9E}" destId="{74956CF8-2B29-1546-86C3-B3477A503FE1}" srcOrd="2" destOrd="0" presId="urn:microsoft.com/office/officeart/2005/8/layout/pList2"/>
    <dgm:cxn modelId="{FB9C48C9-0DBD-43F5-A84C-050598851703}" type="presParOf" srcId="{629D18B3-C03D-954B-BF4D-B5CF92558F3E}" destId="{D2AD89E9-DD43-BA49-BC6E-5CE82DFD2244}" srcOrd="5" destOrd="0" presId="urn:microsoft.com/office/officeart/2005/8/layout/pList2"/>
    <dgm:cxn modelId="{E1F5B8F5-8E64-4005-BEF6-9CD4BC530006}" type="presParOf" srcId="{629D18B3-C03D-954B-BF4D-B5CF92558F3E}" destId="{419D3B52-698C-EF4B-8E23-25D64E5D1E76}" srcOrd="6" destOrd="0" presId="urn:microsoft.com/office/officeart/2005/8/layout/pList2"/>
    <dgm:cxn modelId="{B1D4F957-1183-423D-8344-2A28B9616D20}" type="presParOf" srcId="{419D3B52-698C-EF4B-8E23-25D64E5D1E76}" destId="{EC06A1D8-9A4B-E34E-BF2B-480A3F762624}" srcOrd="0" destOrd="0" presId="urn:microsoft.com/office/officeart/2005/8/layout/pList2"/>
    <dgm:cxn modelId="{392F090B-08FE-41F6-86EB-DD5E4803AEE0}" type="presParOf" srcId="{419D3B52-698C-EF4B-8E23-25D64E5D1E76}" destId="{0E064AA1-6A4D-3940-BCA4-2C2E93A38562}" srcOrd="1" destOrd="0" presId="urn:microsoft.com/office/officeart/2005/8/layout/pList2"/>
    <dgm:cxn modelId="{B4C6E1BA-1926-4B86-AB5C-3F021BE0A652}" type="presParOf" srcId="{419D3B52-698C-EF4B-8E23-25D64E5D1E76}" destId="{7C71AF88-9C01-8C4F-8E55-0F8D3D8B598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7FF7B0-C162-40CE-A77D-801C396C168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9DED0853-AA97-49FF-A8CF-115628931608}">
      <dgm:prSet phldrT="[Texto]" custT="1"/>
      <dgm:spPr/>
      <dgm:t>
        <a:bodyPr/>
        <a:lstStyle/>
        <a:p>
          <a:pPr algn="ctr"/>
          <a:r>
            <a:rPr lang="es-ES" sz="1800" dirty="0" smtClean="0"/>
            <a:t>Planificación del Currículum de ECA</a:t>
          </a:r>
          <a:endParaRPr lang="es-ES" sz="1800" dirty="0"/>
        </a:p>
      </dgm:t>
    </dgm:pt>
    <dgm:pt modelId="{A2B8F43F-A285-478A-8FF2-F3B401D263E0}" type="parTrans" cxnId="{A6A31081-4097-4501-A4FF-00D9DFD8BFE6}">
      <dgm:prSet/>
      <dgm:spPr/>
      <dgm:t>
        <a:bodyPr/>
        <a:lstStyle/>
        <a:p>
          <a:endParaRPr lang="es-ES"/>
        </a:p>
      </dgm:t>
    </dgm:pt>
    <dgm:pt modelId="{0D9EA979-3CAA-4D9A-BA07-A741DF1DC150}" type="sibTrans" cxnId="{A6A31081-4097-4501-A4FF-00D9DFD8BFE6}">
      <dgm:prSet/>
      <dgm:spPr/>
      <dgm:t>
        <a:bodyPr/>
        <a:lstStyle/>
        <a:p>
          <a:endParaRPr lang="es-ES"/>
        </a:p>
      </dgm:t>
    </dgm:pt>
    <dgm:pt modelId="{E17F61EE-8B67-45BE-9E5B-94835F79CF4D}">
      <dgm:prSet phldrT="[Texto]" custT="1"/>
      <dgm:spPr/>
      <dgm:t>
        <a:bodyPr/>
        <a:lstStyle/>
        <a:p>
          <a:pPr algn="ctr"/>
          <a:r>
            <a:rPr lang="es-ES" sz="1800" dirty="0" smtClean="0"/>
            <a:t>    Ordenamiento de la UDP</a:t>
          </a:r>
          <a:endParaRPr lang="es-ES" sz="1800" dirty="0"/>
        </a:p>
      </dgm:t>
    </dgm:pt>
    <dgm:pt modelId="{BDECDC80-55DA-4996-A765-BE878F409A46}" type="parTrans" cxnId="{EE6A79CC-16DC-48C8-81AC-55607A011FB0}">
      <dgm:prSet/>
      <dgm:spPr/>
      <dgm:t>
        <a:bodyPr/>
        <a:lstStyle/>
        <a:p>
          <a:endParaRPr lang="es-ES"/>
        </a:p>
      </dgm:t>
    </dgm:pt>
    <dgm:pt modelId="{6F5BF326-E896-497F-8118-061F0BE0D7AA}" type="sibTrans" cxnId="{EE6A79CC-16DC-48C8-81AC-55607A011FB0}">
      <dgm:prSet/>
      <dgm:spPr/>
      <dgm:t>
        <a:bodyPr/>
        <a:lstStyle/>
        <a:p>
          <a:endParaRPr lang="es-ES"/>
        </a:p>
      </dgm:t>
    </dgm:pt>
    <dgm:pt modelId="{DC32805F-0BCF-4D06-AD0F-ECEC18EE0A8E}">
      <dgm:prSet phldrT="[Texto]" custT="1"/>
      <dgm:spPr/>
      <dgm:t>
        <a:bodyPr/>
        <a:lstStyle/>
        <a:p>
          <a:pPr algn="ctr"/>
          <a:r>
            <a:rPr lang="es-ES" sz="1800" dirty="0" smtClean="0"/>
            <a:t>Infraestructura</a:t>
          </a:r>
          <a:r>
            <a:rPr lang="es-ES" sz="1800" baseline="0" dirty="0" smtClean="0"/>
            <a:t> Básica</a:t>
          </a:r>
          <a:endParaRPr lang="es-ES" sz="1800" dirty="0"/>
        </a:p>
      </dgm:t>
    </dgm:pt>
    <dgm:pt modelId="{B0E4727C-DD49-4FB1-8455-09637B7F5AD6}" type="parTrans" cxnId="{F04F91C7-02B9-421F-849C-AF63C6BF4522}">
      <dgm:prSet/>
      <dgm:spPr/>
      <dgm:t>
        <a:bodyPr/>
        <a:lstStyle/>
        <a:p>
          <a:endParaRPr lang="es-ES"/>
        </a:p>
      </dgm:t>
    </dgm:pt>
    <dgm:pt modelId="{BFCA00E9-EF40-456B-A60A-FF01F183350C}" type="sibTrans" cxnId="{F04F91C7-02B9-421F-849C-AF63C6BF4522}">
      <dgm:prSet/>
      <dgm:spPr/>
      <dgm:t>
        <a:bodyPr/>
        <a:lstStyle/>
        <a:p>
          <a:endParaRPr lang="es-ES"/>
        </a:p>
      </dgm:t>
    </dgm:pt>
    <dgm:pt modelId="{8A397737-B844-4A05-8665-9029EC16F315}">
      <dgm:prSet phldrT="[Texto]" custT="1"/>
      <dgm:spPr/>
      <dgm:t>
        <a:bodyPr/>
        <a:lstStyle/>
        <a:p>
          <a:pPr algn="ctr"/>
          <a:r>
            <a:rPr lang="es-ES" sz="1800" dirty="0" smtClean="0"/>
            <a:t>Manejo de pastos</a:t>
          </a:r>
          <a:endParaRPr lang="es-ES" sz="1800" dirty="0"/>
        </a:p>
      </dgm:t>
    </dgm:pt>
    <dgm:pt modelId="{13ED01E4-4F9A-4706-97F4-85889311EB70}" type="parTrans" cxnId="{580E1134-011C-469A-B4FF-BECE36313774}">
      <dgm:prSet/>
      <dgm:spPr/>
      <dgm:t>
        <a:bodyPr/>
        <a:lstStyle/>
        <a:p>
          <a:endParaRPr lang="es-ES"/>
        </a:p>
      </dgm:t>
    </dgm:pt>
    <dgm:pt modelId="{3E10F59C-E621-4E3B-8FE9-2A57D6776DAC}" type="sibTrans" cxnId="{580E1134-011C-469A-B4FF-BECE36313774}">
      <dgm:prSet/>
      <dgm:spPr/>
      <dgm:t>
        <a:bodyPr/>
        <a:lstStyle/>
        <a:p>
          <a:endParaRPr lang="es-ES"/>
        </a:p>
      </dgm:t>
    </dgm:pt>
    <dgm:pt modelId="{4165841D-76F4-4286-8CA1-2A9D437CBB14}">
      <dgm:prSet phldrT="[Texto]" custT="1"/>
      <dgm:spPr/>
      <dgm:t>
        <a:bodyPr/>
        <a:lstStyle/>
        <a:p>
          <a:pPr algn="ctr"/>
          <a:r>
            <a:rPr lang="es-ES" sz="1800" dirty="0" smtClean="0"/>
            <a:t>    Manejo</a:t>
          </a:r>
          <a:r>
            <a:rPr lang="es-ES" sz="1800" baseline="0" dirty="0" smtClean="0"/>
            <a:t> de ganado</a:t>
          </a:r>
          <a:endParaRPr lang="es-ES" sz="1800" dirty="0"/>
        </a:p>
      </dgm:t>
    </dgm:pt>
    <dgm:pt modelId="{7A548ED6-7B9C-4B02-A473-B41BFCC5F1A4}" type="parTrans" cxnId="{146804F2-1686-4EC5-8349-DA40A2D93BD6}">
      <dgm:prSet/>
      <dgm:spPr/>
      <dgm:t>
        <a:bodyPr/>
        <a:lstStyle/>
        <a:p>
          <a:endParaRPr lang="es-ES"/>
        </a:p>
      </dgm:t>
    </dgm:pt>
    <dgm:pt modelId="{26C8F9EF-BA60-4F6C-8343-CB8716F0B922}" type="sibTrans" cxnId="{146804F2-1686-4EC5-8349-DA40A2D93BD6}">
      <dgm:prSet/>
      <dgm:spPr/>
      <dgm:t>
        <a:bodyPr/>
        <a:lstStyle/>
        <a:p>
          <a:endParaRPr lang="es-ES"/>
        </a:p>
      </dgm:t>
    </dgm:pt>
    <dgm:pt modelId="{349EC8A0-F5EF-45D0-B261-A2BDFE576E57}" type="pres">
      <dgm:prSet presAssocID="{887FF7B0-C162-40CE-A77D-801C396C1680}" presName="Name0" presStyleCnt="0">
        <dgm:presLayoutVars>
          <dgm:dir/>
          <dgm:resizeHandles val="exact"/>
        </dgm:presLayoutVars>
      </dgm:prSet>
      <dgm:spPr/>
      <dgm:t>
        <a:bodyPr/>
        <a:lstStyle/>
        <a:p>
          <a:endParaRPr lang="es-ES"/>
        </a:p>
      </dgm:t>
    </dgm:pt>
    <dgm:pt modelId="{4DDEB011-F3B9-4E28-8810-C1C6C3CF75C6}" type="pres">
      <dgm:prSet presAssocID="{9DED0853-AA97-49FF-A8CF-115628931608}" presName="composite" presStyleCnt="0"/>
      <dgm:spPr/>
    </dgm:pt>
    <dgm:pt modelId="{1F81545D-498A-41DF-9A38-8F6A5E8DADE0}" type="pres">
      <dgm:prSet presAssocID="{9DED0853-AA97-49FF-A8CF-115628931608}" presName="rect1" presStyleLbl="trAlignAcc1" presStyleIdx="0" presStyleCnt="5" custScaleX="86565">
        <dgm:presLayoutVars>
          <dgm:bulletEnabled val="1"/>
        </dgm:presLayoutVars>
      </dgm:prSet>
      <dgm:spPr/>
      <dgm:t>
        <a:bodyPr/>
        <a:lstStyle/>
        <a:p>
          <a:endParaRPr lang="es-ES"/>
        </a:p>
      </dgm:t>
    </dgm:pt>
    <dgm:pt modelId="{2C2BEB09-7C3D-496F-B5E3-A78BE269A26E}" type="pres">
      <dgm:prSet presAssocID="{9DED0853-AA97-49FF-A8CF-115628931608}" presName="rect2" presStyleLbl="fgImgPlace1" presStyleIdx="0" presStyleCnt="5" custScaleX="187680"/>
      <dgm:spPr>
        <a:blipFill rotWithShape="1">
          <a:blip xmlns:r="http://schemas.openxmlformats.org/officeDocument/2006/relationships" r:embed="rId1"/>
          <a:stretch>
            <a:fillRect/>
          </a:stretch>
        </a:blipFill>
      </dgm:spPr>
      <dgm:t>
        <a:bodyPr/>
        <a:lstStyle/>
        <a:p>
          <a:endParaRPr lang="es-EC"/>
        </a:p>
      </dgm:t>
    </dgm:pt>
    <dgm:pt modelId="{5FCF457A-9ACC-480C-838C-839352E063CA}" type="pres">
      <dgm:prSet presAssocID="{0D9EA979-3CAA-4D9A-BA07-A741DF1DC150}" presName="sibTrans" presStyleCnt="0"/>
      <dgm:spPr/>
    </dgm:pt>
    <dgm:pt modelId="{1FFCFB72-ED9A-4647-B80F-D3090FC02E28}" type="pres">
      <dgm:prSet presAssocID="{E17F61EE-8B67-45BE-9E5B-94835F79CF4D}" presName="composite" presStyleCnt="0"/>
      <dgm:spPr/>
    </dgm:pt>
    <dgm:pt modelId="{D16B8EED-1F83-4D41-BC97-8CD4E0961A52}" type="pres">
      <dgm:prSet presAssocID="{E17F61EE-8B67-45BE-9E5B-94835F79CF4D}" presName="rect1" presStyleLbl="trAlignAcc1" presStyleIdx="1" presStyleCnt="5" custScaleX="72605">
        <dgm:presLayoutVars>
          <dgm:bulletEnabled val="1"/>
        </dgm:presLayoutVars>
      </dgm:prSet>
      <dgm:spPr/>
      <dgm:t>
        <a:bodyPr/>
        <a:lstStyle/>
        <a:p>
          <a:endParaRPr lang="es-ES"/>
        </a:p>
      </dgm:t>
    </dgm:pt>
    <dgm:pt modelId="{36664E9F-7601-471C-98B1-541E9F60CE94}" type="pres">
      <dgm:prSet presAssocID="{E17F61EE-8B67-45BE-9E5B-94835F79CF4D}" presName="rect2" presStyleLbl="fgImgPlace1" presStyleIdx="1" presStyleCnt="5" custScaleX="248422" custScaleY="101348"/>
      <dgm:spPr>
        <a:blipFill rotWithShape="1">
          <a:blip xmlns:r="http://schemas.openxmlformats.org/officeDocument/2006/relationships" r:embed="rId2"/>
          <a:stretch>
            <a:fillRect/>
          </a:stretch>
        </a:blipFill>
      </dgm:spPr>
      <dgm:t>
        <a:bodyPr/>
        <a:lstStyle/>
        <a:p>
          <a:endParaRPr lang="es-EC"/>
        </a:p>
      </dgm:t>
    </dgm:pt>
    <dgm:pt modelId="{E283CAC2-3A83-4377-902E-A8C38797A0B0}" type="pres">
      <dgm:prSet presAssocID="{6F5BF326-E896-497F-8118-061F0BE0D7AA}" presName="sibTrans" presStyleCnt="0"/>
      <dgm:spPr/>
    </dgm:pt>
    <dgm:pt modelId="{6C71671D-BBF0-4304-BE6B-B7586AE5A39D}" type="pres">
      <dgm:prSet presAssocID="{DC32805F-0BCF-4D06-AD0F-ECEC18EE0A8E}" presName="composite" presStyleCnt="0"/>
      <dgm:spPr/>
    </dgm:pt>
    <dgm:pt modelId="{91E0C4FD-6A9C-41CA-9984-27C04A5E1659}" type="pres">
      <dgm:prSet presAssocID="{DC32805F-0BCF-4D06-AD0F-ECEC18EE0A8E}" presName="rect1" presStyleLbl="trAlignAcc1" presStyleIdx="2" presStyleCnt="5" custScaleX="81271" custLinFactNeighborX="-3690">
        <dgm:presLayoutVars>
          <dgm:bulletEnabled val="1"/>
        </dgm:presLayoutVars>
      </dgm:prSet>
      <dgm:spPr/>
      <dgm:t>
        <a:bodyPr/>
        <a:lstStyle/>
        <a:p>
          <a:endParaRPr lang="es-ES"/>
        </a:p>
      </dgm:t>
    </dgm:pt>
    <dgm:pt modelId="{A5CDAEB4-053A-4051-AB65-B5FBA999C93F}" type="pres">
      <dgm:prSet presAssocID="{DC32805F-0BCF-4D06-AD0F-ECEC18EE0A8E}" presName="rect2" presStyleLbl="fgImgPlace1" presStyleIdx="2" presStyleCnt="5" custScaleX="212349" custLinFactNeighborX="-16875"/>
      <dgm:spPr>
        <a:blipFill rotWithShape="1">
          <a:blip xmlns:r="http://schemas.openxmlformats.org/officeDocument/2006/relationships" r:embed="rId3"/>
          <a:stretch>
            <a:fillRect/>
          </a:stretch>
        </a:blipFill>
      </dgm:spPr>
      <dgm:t>
        <a:bodyPr/>
        <a:lstStyle/>
        <a:p>
          <a:endParaRPr lang="es-EC"/>
        </a:p>
      </dgm:t>
    </dgm:pt>
    <dgm:pt modelId="{05797A53-7888-47E6-AE78-6767D84AD5A4}" type="pres">
      <dgm:prSet presAssocID="{BFCA00E9-EF40-456B-A60A-FF01F183350C}" presName="sibTrans" presStyleCnt="0"/>
      <dgm:spPr/>
    </dgm:pt>
    <dgm:pt modelId="{BACEF20F-4701-4B67-9A54-C09EA7D1D140}" type="pres">
      <dgm:prSet presAssocID="{8A397737-B844-4A05-8665-9029EC16F315}" presName="composite" presStyleCnt="0"/>
      <dgm:spPr/>
    </dgm:pt>
    <dgm:pt modelId="{69075623-A548-478C-A1D6-593DD8CFF55D}" type="pres">
      <dgm:prSet presAssocID="{8A397737-B844-4A05-8665-9029EC16F315}" presName="rect1" presStyleLbl="trAlignAcc1" presStyleIdx="3" presStyleCnt="5" custScaleX="67974">
        <dgm:presLayoutVars>
          <dgm:bulletEnabled val="1"/>
        </dgm:presLayoutVars>
      </dgm:prSet>
      <dgm:spPr/>
      <dgm:t>
        <a:bodyPr/>
        <a:lstStyle/>
        <a:p>
          <a:endParaRPr lang="es-ES"/>
        </a:p>
      </dgm:t>
    </dgm:pt>
    <dgm:pt modelId="{5BC8CC92-FB22-4428-AC6C-B87A0CC7E488}" type="pres">
      <dgm:prSet presAssocID="{8A397737-B844-4A05-8665-9029EC16F315}" presName="rect2" presStyleLbl="fgImgPlace1" presStyleIdx="3" presStyleCnt="5" custScaleX="250059"/>
      <dgm:spPr>
        <a:blipFill rotWithShape="1">
          <a:blip xmlns:r="http://schemas.openxmlformats.org/officeDocument/2006/relationships" r:embed="rId4"/>
          <a:stretch>
            <a:fillRect/>
          </a:stretch>
        </a:blipFill>
      </dgm:spPr>
      <dgm:t>
        <a:bodyPr/>
        <a:lstStyle/>
        <a:p>
          <a:endParaRPr lang="es-EC"/>
        </a:p>
      </dgm:t>
    </dgm:pt>
    <dgm:pt modelId="{146CC62D-CA26-4254-ABFA-28BB68B8DC06}" type="pres">
      <dgm:prSet presAssocID="{3E10F59C-E621-4E3B-8FE9-2A57D6776DAC}" presName="sibTrans" presStyleCnt="0"/>
      <dgm:spPr/>
    </dgm:pt>
    <dgm:pt modelId="{5AB98546-C4A9-46E3-BA99-17DB8C82982D}" type="pres">
      <dgm:prSet presAssocID="{4165841D-76F4-4286-8CA1-2A9D437CBB14}" presName="composite" presStyleCnt="0"/>
      <dgm:spPr/>
    </dgm:pt>
    <dgm:pt modelId="{B2F6D975-21C4-4697-B323-80E37523E938}" type="pres">
      <dgm:prSet presAssocID="{4165841D-76F4-4286-8CA1-2A9D437CBB14}" presName="rect1" presStyleLbl="trAlignAcc1" presStyleIdx="4" presStyleCnt="5" custScaleX="88896">
        <dgm:presLayoutVars>
          <dgm:bulletEnabled val="1"/>
        </dgm:presLayoutVars>
      </dgm:prSet>
      <dgm:spPr/>
      <dgm:t>
        <a:bodyPr/>
        <a:lstStyle/>
        <a:p>
          <a:endParaRPr lang="es-ES"/>
        </a:p>
      </dgm:t>
    </dgm:pt>
    <dgm:pt modelId="{5499E433-E8DB-4EDB-9579-54536AA36759}" type="pres">
      <dgm:prSet presAssocID="{4165841D-76F4-4286-8CA1-2A9D437CBB14}" presName="rect2" presStyleLbl="fgImgPlace1" presStyleIdx="4" presStyleCnt="5" custScaleX="239965"/>
      <dgm:spPr>
        <a:blipFill rotWithShape="1">
          <a:blip xmlns:r="http://schemas.openxmlformats.org/officeDocument/2006/relationships" r:embed="rId5"/>
          <a:stretch>
            <a:fillRect/>
          </a:stretch>
        </a:blipFill>
      </dgm:spPr>
      <dgm:t>
        <a:bodyPr/>
        <a:lstStyle/>
        <a:p>
          <a:endParaRPr lang="es-EC"/>
        </a:p>
      </dgm:t>
    </dgm:pt>
  </dgm:ptLst>
  <dgm:cxnLst>
    <dgm:cxn modelId="{93E14C55-FDD3-435C-BF52-3052F559E207}" type="presOf" srcId="{887FF7B0-C162-40CE-A77D-801C396C1680}" destId="{349EC8A0-F5EF-45D0-B261-A2BDFE576E57}" srcOrd="0" destOrd="0" presId="urn:microsoft.com/office/officeart/2008/layout/PictureStrips"/>
    <dgm:cxn modelId="{9F217B61-5CDB-4B7A-A9D2-D53BCE1C0443}" type="presOf" srcId="{9DED0853-AA97-49FF-A8CF-115628931608}" destId="{1F81545D-498A-41DF-9A38-8F6A5E8DADE0}" srcOrd="0" destOrd="0" presId="urn:microsoft.com/office/officeart/2008/layout/PictureStrips"/>
    <dgm:cxn modelId="{69738F48-14D4-45C7-93E6-FFBF11FB819A}" type="presOf" srcId="{E17F61EE-8B67-45BE-9E5B-94835F79CF4D}" destId="{D16B8EED-1F83-4D41-BC97-8CD4E0961A52}" srcOrd="0" destOrd="0" presId="urn:microsoft.com/office/officeart/2008/layout/PictureStrips"/>
    <dgm:cxn modelId="{580E1134-011C-469A-B4FF-BECE36313774}" srcId="{887FF7B0-C162-40CE-A77D-801C396C1680}" destId="{8A397737-B844-4A05-8665-9029EC16F315}" srcOrd="3" destOrd="0" parTransId="{13ED01E4-4F9A-4706-97F4-85889311EB70}" sibTransId="{3E10F59C-E621-4E3B-8FE9-2A57D6776DAC}"/>
    <dgm:cxn modelId="{146804F2-1686-4EC5-8349-DA40A2D93BD6}" srcId="{887FF7B0-C162-40CE-A77D-801C396C1680}" destId="{4165841D-76F4-4286-8CA1-2A9D437CBB14}" srcOrd="4" destOrd="0" parTransId="{7A548ED6-7B9C-4B02-A473-B41BFCC5F1A4}" sibTransId="{26C8F9EF-BA60-4F6C-8343-CB8716F0B922}"/>
    <dgm:cxn modelId="{A66F4C40-B745-4305-B3B5-56BAA2042224}" type="presOf" srcId="{DC32805F-0BCF-4D06-AD0F-ECEC18EE0A8E}" destId="{91E0C4FD-6A9C-41CA-9984-27C04A5E1659}" srcOrd="0" destOrd="0" presId="urn:microsoft.com/office/officeart/2008/layout/PictureStrips"/>
    <dgm:cxn modelId="{B4D1CCD5-C035-4C30-9777-4B0ADD21355D}" type="presOf" srcId="{8A397737-B844-4A05-8665-9029EC16F315}" destId="{69075623-A548-478C-A1D6-593DD8CFF55D}" srcOrd="0" destOrd="0" presId="urn:microsoft.com/office/officeart/2008/layout/PictureStrips"/>
    <dgm:cxn modelId="{92A5DE70-1E20-4404-8045-0A692002B1A6}" type="presOf" srcId="{4165841D-76F4-4286-8CA1-2A9D437CBB14}" destId="{B2F6D975-21C4-4697-B323-80E37523E938}" srcOrd="0" destOrd="0" presId="urn:microsoft.com/office/officeart/2008/layout/PictureStrips"/>
    <dgm:cxn modelId="{A6A31081-4097-4501-A4FF-00D9DFD8BFE6}" srcId="{887FF7B0-C162-40CE-A77D-801C396C1680}" destId="{9DED0853-AA97-49FF-A8CF-115628931608}" srcOrd="0" destOrd="0" parTransId="{A2B8F43F-A285-478A-8FF2-F3B401D263E0}" sibTransId="{0D9EA979-3CAA-4D9A-BA07-A741DF1DC150}"/>
    <dgm:cxn modelId="{F04F91C7-02B9-421F-849C-AF63C6BF4522}" srcId="{887FF7B0-C162-40CE-A77D-801C396C1680}" destId="{DC32805F-0BCF-4D06-AD0F-ECEC18EE0A8E}" srcOrd="2" destOrd="0" parTransId="{B0E4727C-DD49-4FB1-8455-09637B7F5AD6}" sibTransId="{BFCA00E9-EF40-456B-A60A-FF01F183350C}"/>
    <dgm:cxn modelId="{EE6A79CC-16DC-48C8-81AC-55607A011FB0}" srcId="{887FF7B0-C162-40CE-A77D-801C396C1680}" destId="{E17F61EE-8B67-45BE-9E5B-94835F79CF4D}" srcOrd="1" destOrd="0" parTransId="{BDECDC80-55DA-4996-A765-BE878F409A46}" sibTransId="{6F5BF326-E896-497F-8118-061F0BE0D7AA}"/>
    <dgm:cxn modelId="{C2B460C0-04EC-45D1-8472-E85A9102E5D3}" type="presParOf" srcId="{349EC8A0-F5EF-45D0-B261-A2BDFE576E57}" destId="{4DDEB011-F3B9-4E28-8810-C1C6C3CF75C6}" srcOrd="0" destOrd="0" presId="urn:microsoft.com/office/officeart/2008/layout/PictureStrips"/>
    <dgm:cxn modelId="{7F53233C-EB66-4657-9A42-A2EE76DF497F}" type="presParOf" srcId="{4DDEB011-F3B9-4E28-8810-C1C6C3CF75C6}" destId="{1F81545D-498A-41DF-9A38-8F6A5E8DADE0}" srcOrd="0" destOrd="0" presId="urn:microsoft.com/office/officeart/2008/layout/PictureStrips"/>
    <dgm:cxn modelId="{E92FA73F-4252-4A1C-8EC0-B2B63ABD92CA}" type="presParOf" srcId="{4DDEB011-F3B9-4E28-8810-C1C6C3CF75C6}" destId="{2C2BEB09-7C3D-496F-B5E3-A78BE269A26E}" srcOrd="1" destOrd="0" presId="urn:microsoft.com/office/officeart/2008/layout/PictureStrips"/>
    <dgm:cxn modelId="{AF65D7A6-A534-405B-B6DC-243567A3D3E7}" type="presParOf" srcId="{349EC8A0-F5EF-45D0-B261-A2BDFE576E57}" destId="{5FCF457A-9ACC-480C-838C-839352E063CA}" srcOrd="1" destOrd="0" presId="urn:microsoft.com/office/officeart/2008/layout/PictureStrips"/>
    <dgm:cxn modelId="{B3FCF971-EF25-4790-A3A8-47B43822994E}" type="presParOf" srcId="{349EC8A0-F5EF-45D0-B261-A2BDFE576E57}" destId="{1FFCFB72-ED9A-4647-B80F-D3090FC02E28}" srcOrd="2" destOrd="0" presId="urn:microsoft.com/office/officeart/2008/layout/PictureStrips"/>
    <dgm:cxn modelId="{9B0C7C29-E0EF-49F2-A1AD-5138E92FBBA5}" type="presParOf" srcId="{1FFCFB72-ED9A-4647-B80F-D3090FC02E28}" destId="{D16B8EED-1F83-4D41-BC97-8CD4E0961A52}" srcOrd="0" destOrd="0" presId="urn:microsoft.com/office/officeart/2008/layout/PictureStrips"/>
    <dgm:cxn modelId="{4350F462-6EE8-4F6D-B37C-3A4E457BB0B7}" type="presParOf" srcId="{1FFCFB72-ED9A-4647-B80F-D3090FC02E28}" destId="{36664E9F-7601-471C-98B1-541E9F60CE94}" srcOrd="1" destOrd="0" presId="urn:microsoft.com/office/officeart/2008/layout/PictureStrips"/>
    <dgm:cxn modelId="{672A4EE7-A433-4987-BA5C-3A4ADA8A2894}" type="presParOf" srcId="{349EC8A0-F5EF-45D0-B261-A2BDFE576E57}" destId="{E283CAC2-3A83-4377-902E-A8C38797A0B0}" srcOrd="3" destOrd="0" presId="urn:microsoft.com/office/officeart/2008/layout/PictureStrips"/>
    <dgm:cxn modelId="{E93EDB00-D87C-4F6B-9BE7-456DD61DA675}" type="presParOf" srcId="{349EC8A0-F5EF-45D0-B261-A2BDFE576E57}" destId="{6C71671D-BBF0-4304-BE6B-B7586AE5A39D}" srcOrd="4" destOrd="0" presId="urn:microsoft.com/office/officeart/2008/layout/PictureStrips"/>
    <dgm:cxn modelId="{A8F85EB7-776F-4F69-9D75-FF703AEE0CBB}" type="presParOf" srcId="{6C71671D-BBF0-4304-BE6B-B7586AE5A39D}" destId="{91E0C4FD-6A9C-41CA-9984-27C04A5E1659}" srcOrd="0" destOrd="0" presId="urn:microsoft.com/office/officeart/2008/layout/PictureStrips"/>
    <dgm:cxn modelId="{D1D65A66-DF98-4177-BBAF-F67FBACE9D5E}" type="presParOf" srcId="{6C71671D-BBF0-4304-BE6B-B7586AE5A39D}" destId="{A5CDAEB4-053A-4051-AB65-B5FBA999C93F}" srcOrd="1" destOrd="0" presId="urn:microsoft.com/office/officeart/2008/layout/PictureStrips"/>
    <dgm:cxn modelId="{FBC01216-5398-4D1E-8554-DF36E87C827F}" type="presParOf" srcId="{349EC8A0-F5EF-45D0-B261-A2BDFE576E57}" destId="{05797A53-7888-47E6-AE78-6767D84AD5A4}" srcOrd="5" destOrd="0" presId="urn:microsoft.com/office/officeart/2008/layout/PictureStrips"/>
    <dgm:cxn modelId="{D1E05EA3-0BC7-4A54-83C4-147697821726}" type="presParOf" srcId="{349EC8A0-F5EF-45D0-B261-A2BDFE576E57}" destId="{BACEF20F-4701-4B67-9A54-C09EA7D1D140}" srcOrd="6" destOrd="0" presId="urn:microsoft.com/office/officeart/2008/layout/PictureStrips"/>
    <dgm:cxn modelId="{8EAECEAC-AB03-42F7-A35A-DB8B41FA02F9}" type="presParOf" srcId="{BACEF20F-4701-4B67-9A54-C09EA7D1D140}" destId="{69075623-A548-478C-A1D6-593DD8CFF55D}" srcOrd="0" destOrd="0" presId="urn:microsoft.com/office/officeart/2008/layout/PictureStrips"/>
    <dgm:cxn modelId="{F6DB483A-78E2-4FD9-880D-425194D142DB}" type="presParOf" srcId="{BACEF20F-4701-4B67-9A54-C09EA7D1D140}" destId="{5BC8CC92-FB22-4428-AC6C-B87A0CC7E488}" srcOrd="1" destOrd="0" presId="urn:microsoft.com/office/officeart/2008/layout/PictureStrips"/>
    <dgm:cxn modelId="{0AEEF262-5D96-4558-B159-F941F387E073}" type="presParOf" srcId="{349EC8A0-F5EF-45D0-B261-A2BDFE576E57}" destId="{146CC62D-CA26-4254-ABFA-28BB68B8DC06}" srcOrd="7" destOrd="0" presId="urn:microsoft.com/office/officeart/2008/layout/PictureStrips"/>
    <dgm:cxn modelId="{67F4AC63-5C38-4264-8B56-5B04EC6995CA}" type="presParOf" srcId="{349EC8A0-F5EF-45D0-B261-A2BDFE576E57}" destId="{5AB98546-C4A9-46E3-BA99-17DB8C82982D}" srcOrd="8" destOrd="0" presId="urn:microsoft.com/office/officeart/2008/layout/PictureStrips"/>
    <dgm:cxn modelId="{67646418-29A7-433A-97B6-410494E17314}" type="presParOf" srcId="{5AB98546-C4A9-46E3-BA99-17DB8C82982D}" destId="{B2F6D975-21C4-4697-B323-80E37523E938}" srcOrd="0" destOrd="0" presId="urn:microsoft.com/office/officeart/2008/layout/PictureStrips"/>
    <dgm:cxn modelId="{432CCE5A-C569-450A-9CF4-D19F351EB416}" type="presParOf" srcId="{5AB98546-C4A9-46E3-BA99-17DB8C82982D}" destId="{5499E433-E8DB-4EDB-9579-54536AA36759}"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3D794C-2127-48FA-9EE3-7A65A07E0487}"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s-EC"/>
        </a:p>
      </dgm:t>
    </dgm:pt>
    <dgm:pt modelId="{CD56D365-BA4E-4CE2-B1DE-3C1CFA4DAEE6}">
      <dgm:prSet phldrT="[Texto]"/>
      <dgm:spPr>
        <a:solidFill>
          <a:srgbClr val="7030A0"/>
        </a:solidFill>
      </dgm:spPr>
      <dgm:t>
        <a:bodyPr/>
        <a:lstStyle/>
        <a:p>
          <a:r>
            <a:rPr lang="es-EC" dirty="0" smtClean="0"/>
            <a:t>Conservación del ecosistema de páramo</a:t>
          </a:r>
          <a:endParaRPr lang="es-EC" dirty="0"/>
        </a:p>
      </dgm:t>
    </dgm:pt>
    <dgm:pt modelId="{8AA293B0-1BC8-47AB-A372-A10FECDE3147}" type="parTrans" cxnId="{6A6DFFB4-935D-49D8-9E17-F05675550874}">
      <dgm:prSet/>
      <dgm:spPr/>
      <dgm:t>
        <a:bodyPr/>
        <a:lstStyle/>
        <a:p>
          <a:endParaRPr lang="es-EC"/>
        </a:p>
      </dgm:t>
    </dgm:pt>
    <dgm:pt modelId="{019F91C2-7D34-44A1-A229-BE751EC36F53}" type="sibTrans" cxnId="{6A6DFFB4-935D-49D8-9E17-F05675550874}">
      <dgm:prSet/>
      <dgm:spPr/>
      <dgm:t>
        <a:bodyPr/>
        <a:lstStyle/>
        <a:p>
          <a:endParaRPr lang="es-EC"/>
        </a:p>
      </dgm:t>
    </dgm:pt>
    <dgm:pt modelId="{9551A0ED-774C-4FB0-A764-D7C523974964}">
      <dgm:prSet phldrT="[Texto]"/>
      <dgm:spPr>
        <a:solidFill>
          <a:schemeClr val="accent6">
            <a:lumMod val="75000"/>
          </a:schemeClr>
        </a:solidFill>
      </dgm:spPr>
      <dgm:t>
        <a:bodyPr/>
        <a:lstStyle/>
        <a:p>
          <a:r>
            <a:rPr lang="es-EC" dirty="0" smtClean="0"/>
            <a:t>Disminuir</a:t>
          </a:r>
          <a:r>
            <a:rPr lang="es-EC" baseline="0" dirty="0" smtClean="0"/>
            <a:t> la ganadería de altura</a:t>
          </a:r>
          <a:endParaRPr lang="es-EC" dirty="0"/>
        </a:p>
      </dgm:t>
    </dgm:pt>
    <dgm:pt modelId="{897D52FF-E081-4BAE-B349-41FE69500C29}" type="parTrans" cxnId="{B5537AA5-F27F-446F-A3BA-D76BE80C02CB}">
      <dgm:prSet/>
      <dgm:spPr/>
      <dgm:t>
        <a:bodyPr/>
        <a:lstStyle/>
        <a:p>
          <a:endParaRPr lang="es-EC"/>
        </a:p>
      </dgm:t>
    </dgm:pt>
    <dgm:pt modelId="{383E6437-B56D-422D-9386-2596BC8D7DDB}" type="sibTrans" cxnId="{B5537AA5-F27F-446F-A3BA-D76BE80C02CB}">
      <dgm:prSet/>
      <dgm:spPr/>
      <dgm:t>
        <a:bodyPr/>
        <a:lstStyle/>
        <a:p>
          <a:endParaRPr lang="es-EC"/>
        </a:p>
      </dgm:t>
    </dgm:pt>
    <dgm:pt modelId="{69F9537D-130D-4DAD-B791-0CCFAB413B21}">
      <dgm:prSet phldrT="[Texto]"/>
      <dgm:spPr>
        <a:solidFill>
          <a:srgbClr val="00B0F0"/>
        </a:solidFill>
      </dgm:spPr>
      <dgm:t>
        <a:bodyPr/>
        <a:lstStyle/>
        <a:p>
          <a:r>
            <a:rPr lang="es-EC" dirty="0" smtClean="0"/>
            <a:t>Disminuir la presión social hacia el páramo</a:t>
          </a:r>
          <a:endParaRPr lang="es-EC" dirty="0"/>
        </a:p>
      </dgm:t>
    </dgm:pt>
    <dgm:pt modelId="{8981ABA0-95A4-4507-B12D-F5578F3DA37C}" type="parTrans" cxnId="{0DAD91B9-C32A-45C0-AAC0-FF3931A6303A}">
      <dgm:prSet/>
      <dgm:spPr/>
      <dgm:t>
        <a:bodyPr/>
        <a:lstStyle/>
        <a:p>
          <a:endParaRPr lang="es-EC"/>
        </a:p>
      </dgm:t>
    </dgm:pt>
    <dgm:pt modelId="{5D4E74E6-9C20-4948-B73B-33013314B32E}" type="sibTrans" cxnId="{0DAD91B9-C32A-45C0-AAC0-FF3931A6303A}">
      <dgm:prSet/>
      <dgm:spPr/>
      <dgm:t>
        <a:bodyPr/>
        <a:lstStyle/>
        <a:p>
          <a:endParaRPr lang="es-EC"/>
        </a:p>
      </dgm:t>
    </dgm:pt>
    <dgm:pt modelId="{EF4A7DD3-DAC1-4DC8-9738-F0F43F3C673D}">
      <dgm:prSet phldrT="[Texto]"/>
      <dgm:spPr>
        <a:solidFill>
          <a:srgbClr val="A71F50"/>
        </a:solidFill>
      </dgm:spPr>
      <dgm:t>
        <a:bodyPr/>
        <a:lstStyle/>
        <a:p>
          <a:r>
            <a:rPr lang="es-EC" dirty="0" smtClean="0"/>
            <a:t>Reducir la vulnerabilidad en medio de vida</a:t>
          </a:r>
          <a:endParaRPr lang="es-EC" dirty="0"/>
        </a:p>
      </dgm:t>
    </dgm:pt>
    <dgm:pt modelId="{7A6F5ABC-EDA3-43E5-A391-A8B126FC8ED6}" type="parTrans" cxnId="{34F8873C-6613-4786-8E6B-8315885CB2F1}">
      <dgm:prSet/>
      <dgm:spPr/>
      <dgm:t>
        <a:bodyPr/>
        <a:lstStyle/>
        <a:p>
          <a:endParaRPr lang="es-EC"/>
        </a:p>
      </dgm:t>
    </dgm:pt>
    <dgm:pt modelId="{A5E33E30-661A-45DA-86FA-75EFEDF9B8B7}" type="sibTrans" cxnId="{34F8873C-6613-4786-8E6B-8315885CB2F1}">
      <dgm:prSet/>
      <dgm:spPr/>
      <dgm:t>
        <a:bodyPr/>
        <a:lstStyle/>
        <a:p>
          <a:endParaRPr lang="es-EC"/>
        </a:p>
      </dgm:t>
    </dgm:pt>
    <dgm:pt modelId="{B84AB79F-6C6F-4AB1-8A03-23F5C33FF689}">
      <dgm:prSet phldrT="[Texto]"/>
      <dgm:spPr/>
      <dgm:t>
        <a:bodyPr/>
        <a:lstStyle/>
        <a:p>
          <a:r>
            <a:rPr lang="es-EC" dirty="0" smtClean="0"/>
            <a:t>Rentabilidad económica para usuarios</a:t>
          </a:r>
          <a:endParaRPr lang="es-EC" dirty="0"/>
        </a:p>
      </dgm:t>
    </dgm:pt>
    <dgm:pt modelId="{D3836537-7B95-4424-99D2-0CCB11E80116}" type="parTrans" cxnId="{98BB65BA-F94D-41FE-B833-7552CE082CC0}">
      <dgm:prSet/>
      <dgm:spPr/>
      <dgm:t>
        <a:bodyPr/>
        <a:lstStyle/>
        <a:p>
          <a:endParaRPr lang="es-EC"/>
        </a:p>
      </dgm:t>
    </dgm:pt>
    <dgm:pt modelId="{7177C6A0-DB12-41E3-B39B-D998614D263E}" type="sibTrans" cxnId="{98BB65BA-F94D-41FE-B833-7552CE082CC0}">
      <dgm:prSet/>
      <dgm:spPr/>
      <dgm:t>
        <a:bodyPr/>
        <a:lstStyle/>
        <a:p>
          <a:endParaRPr lang="es-EC"/>
        </a:p>
      </dgm:t>
    </dgm:pt>
    <dgm:pt modelId="{8ED14E0B-51DC-4456-B995-905CEF49F6B3}" type="pres">
      <dgm:prSet presAssocID="{7B3D794C-2127-48FA-9EE3-7A65A07E0487}" presName="cycle" presStyleCnt="0">
        <dgm:presLayoutVars>
          <dgm:dir/>
          <dgm:resizeHandles val="exact"/>
        </dgm:presLayoutVars>
      </dgm:prSet>
      <dgm:spPr/>
      <dgm:t>
        <a:bodyPr/>
        <a:lstStyle/>
        <a:p>
          <a:endParaRPr lang="es-ES"/>
        </a:p>
      </dgm:t>
    </dgm:pt>
    <dgm:pt modelId="{58FAF2F5-B502-48A5-9ED6-734CDE794E02}" type="pres">
      <dgm:prSet presAssocID="{CD56D365-BA4E-4CE2-B1DE-3C1CFA4DAEE6}" presName="node" presStyleLbl="node1" presStyleIdx="0" presStyleCnt="5">
        <dgm:presLayoutVars>
          <dgm:bulletEnabled val="1"/>
        </dgm:presLayoutVars>
      </dgm:prSet>
      <dgm:spPr/>
      <dgm:t>
        <a:bodyPr/>
        <a:lstStyle/>
        <a:p>
          <a:endParaRPr lang="es-EC"/>
        </a:p>
      </dgm:t>
    </dgm:pt>
    <dgm:pt modelId="{0F7CA271-8A18-468A-A83B-ECBEC80A6391}" type="pres">
      <dgm:prSet presAssocID="{CD56D365-BA4E-4CE2-B1DE-3C1CFA4DAEE6}" presName="spNode" presStyleCnt="0"/>
      <dgm:spPr/>
    </dgm:pt>
    <dgm:pt modelId="{BD7CF433-2322-4628-9D69-EE99FDAD4E42}" type="pres">
      <dgm:prSet presAssocID="{019F91C2-7D34-44A1-A229-BE751EC36F53}" presName="sibTrans" presStyleLbl="sibTrans1D1" presStyleIdx="0" presStyleCnt="5"/>
      <dgm:spPr/>
      <dgm:t>
        <a:bodyPr/>
        <a:lstStyle/>
        <a:p>
          <a:endParaRPr lang="es-ES"/>
        </a:p>
      </dgm:t>
    </dgm:pt>
    <dgm:pt modelId="{7AFEDDE8-62AF-46F3-8769-9254E916614F}" type="pres">
      <dgm:prSet presAssocID="{9551A0ED-774C-4FB0-A764-D7C523974964}" presName="node" presStyleLbl="node1" presStyleIdx="1" presStyleCnt="5">
        <dgm:presLayoutVars>
          <dgm:bulletEnabled val="1"/>
        </dgm:presLayoutVars>
      </dgm:prSet>
      <dgm:spPr/>
      <dgm:t>
        <a:bodyPr/>
        <a:lstStyle/>
        <a:p>
          <a:endParaRPr lang="es-EC"/>
        </a:p>
      </dgm:t>
    </dgm:pt>
    <dgm:pt modelId="{C5A0DAF0-45FE-47BE-BC01-5DE6CC05B5FE}" type="pres">
      <dgm:prSet presAssocID="{9551A0ED-774C-4FB0-A764-D7C523974964}" presName="spNode" presStyleCnt="0"/>
      <dgm:spPr/>
    </dgm:pt>
    <dgm:pt modelId="{C302D1A4-5258-49CC-9DE1-C2CF2B029696}" type="pres">
      <dgm:prSet presAssocID="{383E6437-B56D-422D-9386-2596BC8D7DDB}" presName="sibTrans" presStyleLbl="sibTrans1D1" presStyleIdx="1" presStyleCnt="5"/>
      <dgm:spPr/>
      <dgm:t>
        <a:bodyPr/>
        <a:lstStyle/>
        <a:p>
          <a:endParaRPr lang="es-ES"/>
        </a:p>
      </dgm:t>
    </dgm:pt>
    <dgm:pt modelId="{7FADC52B-B1CF-4F5E-A775-36D54836114C}" type="pres">
      <dgm:prSet presAssocID="{69F9537D-130D-4DAD-B791-0CCFAB413B21}" presName="node" presStyleLbl="node1" presStyleIdx="2" presStyleCnt="5">
        <dgm:presLayoutVars>
          <dgm:bulletEnabled val="1"/>
        </dgm:presLayoutVars>
      </dgm:prSet>
      <dgm:spPr/>
      <dgm:t>
        <a:bodyPr/>
        <a:lstStyle/>
        <a:p>
          <a:endParaRPr lang="es-ES"/>
        </a:p>
      </dgm:t>
    </dgm:pt>
    <dgm:pt modelId="{3F6F6F3A-7818-4375-A799-4C68052302D2}" type="pres">
      <dgm:prSet presAssocID="{69F9537D-130D-4DAD-B791-0CCFAB413B21}" presName="spNode" presStyleCnt="0"/>
      <dgm:spPr/>
    </dgm:pt>
    <dgm:pt modelId="{BD7EF84C-4F55-4103-BA87-416F125C17CD}" type="pres">
      <dgm:prSet presAssocID="{5D4E74E6-9C20-4948-B73B-33013314B32E}" presName="sibTrans" presStyleLbl="sibTrans1D1" presStyleIdx="2" presStyleCnt="5"/>
      <dgm:spPr/>
      <dgm:t>
        <a:bodyPr/>
        <a:lstStyle/>
        <a:p>
          <a:endParaRPr lang="es-ES"/>
        </a:p>
      </dgm:t>
    </dgm:pt>
    <dgm:pt modelId="{DE5084EB-6F5A-4FE9-9651-110B6A88FDD1}" type="pres">
      <dgm:prSet presAssocID="{EF4A7DD3-DAC1-4DC8-9738-F0F43F3C673D}" presName="node" presStyleLbl="node1" presStyleIdx="3" presStyleCnt="5">
        <dgm:presLayoutVars>
          <dgm:bulletEnabled val="1"/>
        </dgm:presLayoutVars>
      </dgm:prSet>
      <dgm:spPr/>
      <dgm:t>
        <a:bodyPr/>
        <a:lstStyle/>
        <a:p>
          <a:endParaRPr lang="es-ES"/>
        </a:p>
      </dgm:t>
    </dgm:pt>
    <dgm:pt modelId="{A84E25AC-0577-41E7-BF88-35D06EFA0295}" type="pres">
      <dgm:prSet presAssocID="{EF4A7DD3-DAC1-4DC8-9738-F0F43F3C673D}" presName="spNode" presStyleCnt="0"/>
      <dgm:spPr/>
    </dgm:pt>
    <dgm:pt modelId="{19F966D1-B58C-41BA-B66A-4CC26825BF14}" type="pres">
      <dgm:prSet presAssocID="{A5E33E30-661A-45DA-86FA-75EFEDF9B8B7}" presName="sibTrans" presStyleLbl="sibTrans1D1" presStyleIdx="3" presStyleCnt="5"/>
      <dgm:spPr/>
      <dgm:t>
        <a:bodyPr/>
        <a:lstStyle/>
        <a:p>
          <a:endParaRPr lang="es-ES"/>
        </a:p>
      </dgm:t>
    </dgm:pt>
    <dgm:pt modelId="{77AF8B9F-C041-44CD-937D-789DBF0D4C5A}" type="pres">
      <dgm:prSet presAssocID="{B84AB79F-6C6F-4AB1-8A03-23F5C33FF689}" presName="node" presStyleLbl="node1" presStyleIdx="4" presStyleCnt="5">
        <dgm:presLayoutVars>
          <dgm:bulletEnabled val="1"/>
        </dgm:presLayoutVars>
      </dgm:prSet>
      <dgm:spPr/>
      <dgm:t>
        <a:bodyPr/>
        <a:lstStyle/>
        <a:p>
          <a:endParaRPr lang="es-EC"/>
        </a:p>
      </dgm:t>
    </dgm:pt>
    <dgm:pt modelId="{AF1028B5-9AC7-470A-8195-AE82695DB28E}" type="pres">
      <dgm:prSet presAssocID="{B84AB79F-6C6F-4AB1-8A03-23F5C33FF689}" presName="spNode" presStyleCnt="0"/>
      <dgm:spPr/>
    </dgm:pt>
    <dgm:pt modelId="{015FA665-E891-4AC0-8A22-3A2DDEF2BC20}" type="pres">
      <dgm:prSet presAssocID="{7177C6A0-DB12-41E3-B39B-D998614D263E}" presName="sibTrans" presStyleLbl="sibTrans1D1" presStyleIdx="4" presStyleCnt="5"/>
      <dgm:spPr/>
      <dgm:t>
        <a:bodyPr/>
        <a:lstStyle/>
        <a:p>
          <a:endParaRPr lang="es-ES"/>
        </a:p>
      </dgm:t>
    </dgm:pt>
  </dgm:ptLst>
  <dgm:cxnLst>
    <dgm:cxn modelId="{D3CEF7F3-8C0A-4DC6-94DC-7FA27806C5D9}" type="presOf" srcId="{B84AB79F-6C6F-4AB1-8A03-23F5C33FF689}" destId="{77AF8B9F-C041-44CD-937D-789DBF0D4C5A}" srcOrd="0" destOrd="0" presId="urn:microsoft.com/office/officeart/2005/8/layout/cycle6"/>
    <dgm:cxn modelId="{99A4BDB0-470D-4501-93D1-119F0AF38209}" type="presOf" srcId="{CD56D365-BA4E-4CE2-B1DE-3C1CFA4DAEE6}" destId="{58FAF2F5-B502-48A5-9ED6-734CDE794E02}" srcOrd="0" destOrd="0" presId="urn:microsoft.com/office/officeart/2005/8/layout/cycle6"/>
    <dgm:cxn modelId="{7F008C0A-8102-4F6E-A543-3F57C8A4FAF3}" type="presOf" srcId="{A5E33E30-661A-45DA-86FA-75EFEDF9B8B7}" destId="{19F966D1-B58C-41BA-B66A-4CC26825BF14}" srcOrd="0" destOrd="0" presId="urn:microsoft.com/office/officeart/2005/8/layout/cycle6"/>
    <dgm:cxn modelId="{B5537AA5-F27F-446F-A3BA-D76BE80C02CB}" srcId="{7B3D794C-2127-48FA-9EE3-7A65A07E0487}" destId="{9551A0ED-774C-4FB0-A764-D7C523974964}" srcOrd="1" destOrd="0" parTransId="{897D52FF-E081-4BAE-B349-41FE69500C29}" sibTransId="{383E6437-B56D-422D-9386-2596BC8D7DDB}"/>
    <dgm:cxn modelId="{0DAD91B9-C32A-45C0-AAC0-FF3931A6303A}" srcId="{7B3D794C-2127-48FA-9EE3-7A65A07E0487}" destId="{69F9537D-130D-4DAD-B791-0CCFAB413B21}" srcOrd="2" destOrd="0" parTransId="{8981ABA0-95A4-4507-B12D-F5578F3DA37C}" sibTransId="{5D4E74E6-9C20-4948-B73B-33013314B32E}"/>
    <dgm:cxn modelId="{EEBCA6F8-B91C-4ABF-8321-8EF51A8E5C5A}" type="presOf" srcId="{7177C6A0-DB12-41E3-B39B-D998614D263E}" destId="{015FA665-E891-4AC0-8A22-3A2DDEF2BC20}" srcOrd="0" destOrd="0" presId="urn:microsoft.com/office/officeart/2005/8/layout/cycle6"/>
    <dgm:cxn modelId="{200F9B58-1D05-4775-AA75-19DB9A89E66F}" type="presOf" srcId="{9551A0ED-774C-4FB0-A764-D7C523974964}" destId="{7AFEDDE8-62AF-46F3-8769-9254E916614F}" srcOrd="0" destOrd="0" presId="urn:microsoft.com/office/officeart/2005/8/layout/cycle6"/>
    <dgm:cxn modelId="{20A45659-BBCA-489E-830E-CC2F958E64B6}" type="presOf" srcId="{019F91C2-7D34-44A1-A229-BE751EC36F53}" destId="{BD7CF433-2322-4628-9D69-EE99FDAD4E42}" srcOrd="0" destOrd="0" presId="urn:microsoft.com/office/officeart/2005/8/layout/cycle6"/>
    <dgm:cxn modelId="{EF05940C-2040-4094-B1F3-8CE922ED8CF0}" type="presOf" srcId="{383E6437-B56D-422D-9386-2596BC8D7DDB}" destId="{C302D1A4-5258-49CC-9DE1-C2CF2B029696}" srcOrd="0" destOrd="0" presId="urn:microsoft.com/office/officeart/2005/8/layout/cycle6"/>
    <dgm:cxn modelId="{7EF086D0-9F6A-402F-8134-1BB0FDA61F75}" type="presOf" srcId="{7B3D794C-2127-48FA-9EE3-7A65A07E0487}" destId="{8ED14E0B-51DC-4456-B995-905CEF49F6B3}" srcOrd="0" destOrd="0" presId="urn:microsoft.com/office/officeart/2005/8/layout/cycle6"/>
    <dgm:cxn modelId="{34F8873C-6613-4786-8E6B-8315885CB2F1}" srcId="{7B3D794C-2127-48FA-9EE3-7A65A07E0487}" destId="{EF4A7DD3-DAC1-4DC8-9738-F0F43F3C673D}" srcOrd="3" destOrd="0" parTransId="{7A6F5ABC-EDA3-43E5-A391-A8B126FC8ED6}" sibTransId="{A5E33E30-661A-45DA-86FA-75EFEDF9B8B7}"/>
    <dgm:cxn modelId="{7DFAF5D8-2C09-4A5F-9CC5-907E870523BD}" type="presOf" srcId="{69F9537D-130D-4DAD-B791-0CCFAB413B21}" destId="{7FADC52B-B1CF-4F5E-A775-36D54836114C}" srcOrd="0" destOrd="0" presId="urn:microsoft.com/office/officeart/2005/8/layout/cycle6"/>
    <dgm:cxn modelId="{89B88054-77D0-4425-9999-BDDA2C13E7D8}" type="presOf" srcId="{EF4A7DD3-DAC1-4DC8-9738-F0F43F3C673D}" destId="{DE5084EB-6F5A-4FE9-9651-110B6A88FDD1}" srcOrd="0" destOrd="0" presId="urn:microsoft.com/office/officeart/2005/8/layout/cycle6"/>
    <dgm:cxn modelId="{98BB65BA-F94D-41FE-B833-7552CE082CC0}" srcId="{7B3D794C-2127-48FA-9EE3-7A65A07E0487}" destId="{B84AB79F-6C6F-4AB1-8A03-23F5C33FF689}" srcOrd="4" destOrd="0" parTransId="{D3836537-7B95-4424-99D2-0CCB11E80116}" sibTransId="{7177C6A0-DB12-41E3-B39B-D998614D263E}"/>
    <dgm:cxn modelId="{6A6DFFB4-935D-49D8-9E17-F05675550874}" srcId="{7B3D794C-2127-48FA-9EE3-7A65A07E0487}" destId="{CD56D365-BA4E-4CE2-B1DE-3C1CFA4DAEE6}" srcOrd="0" destOrd="0" parTransId="{8AA293B0-1BC8-47AB-A372-A10FECDE3147}" sibTransId="{019F91C2-7D34-44A1-A229-BE751EC36F53}"/>
    <dgm:cxn modelId="{4961B3F4-F423-452C-A88F-551B00375B24}" type="presOf" srcId="{5D4E74E6-9C20-4948-B73B-33013314B32E}" destId="{BD7EF84C-4F55-4103-BA87-416F125C17CD}" srcOrd="0" destOrd="0" presId="urn:microsoft.com/office/officeart/2005/8/layout/cycle6"/>
    <dgm:cxn modelId="{096E1836-2601-4D52-B758-B00CB4A64056}" type="presParOf" srcId="{8ED14E0B-51DC-4456-B995-905CEF49F6B3}" destId="{58FAF2F5-B502-48A5-9ED6-734CDE794E02}" srcOrd="0" destOrd="0" presId="urn:microsoft.com/office/officeart/2005/8/layout/cycle6"/>
    <dgm:cxn modelId="{3660DD2A-2D91-4F13-BA39-4ED922B23940}" type="presParOf" srcId="{8ED14E0B-51DC-4456-B995-905CEF49F6B3}" destId="{0F7CA271-8A18-468A-A83B-ECBEC80A6391}" srcOrd="1" destOrd="0" presId="urn:microsoft.com/office/officeart/2005/8/layout/cycle6"/>
    <dgm:cxn modelId="{F5DA30EF-B751-48E5-A957-EF5D3C90D315}" type="presParOf" srcId="{8ED14E0B-51DC-4456-B995-905CEF49F6B3}" destId="{BD7CF433-2322-4628-9D69-EE99FDAD4E42}" srcOrd="2" destOrd="0" presId="urn:microsoft.com/office/officeart/2005/8/layout/cycle6"/>
    <dgm:cxn modelId="{BA62F7EC-DDE9-4D29-8CC7-FFC099F35010}" type="presParOf" srcId="{8ED14E0B-51DC-4456-B995-905CEF49F6B3}" destId="{7AFEDDE8-62AF-46F3-8769-9254E916614F}" srcOrd="3" destOrd="0" presId="urn:microsoft.com/office/officeart/2005/8/layout/cycle6"/>
    <dgm:cxn modelId="{9347E4F3-A22D-49C7-AD96-D63960EEBAC2}" type="presParOf" srcId="{8ED14E0B-51DC-4456-B995-905CEF49F6B3}" destId="{C5A0DAF0-45FE-47BE-BC01-5DE6CC05B5FE}" srcOrd="4" destOrd="0" presId="urn:microsoft.com/office/officeart/2005/8/layout/cycle6"/>
    <dgm:cxn modelId="{EF73010A-D67F-464C-A0BA-4CEF70453324}" type="presParOf" srcId="{8ED14E0B-51DC-4456-B995-905CEF49F6B3}" destId="{C302D1A4-5258-49CC-9DE1-C2CF2B029696}" srcOrd="5" destOrd="0" presId="urn:microsoft.com/office/officeart/2005/8/layout/cycle6"/>
    <dgm:cxn modelId="{DC305323-7B1E-4C2A-B3E4-F79963105A75}" type="presParOf" srcId="{8ED14E0B-51DC-4456-B995-905CEF49F6B3}" destId="{7FADC52B-B1CF-4F5E-A775-36D54836114C}" srcOrd="6" destOrd="0" presId="urn:microsoft.com/office/officeart/2005/8/layout/cycle6"/>
    <dgm:cxn modelId="{4C34A14C-F8B6-400F-A40B-134BB6761514}" type="presParOf" srcId="{8ED14E0B-51DC-4456-B995-905CEF49F6B3}" destId="{3F6F6F3A-7818-4375-A799-4C68052302D2}" srcOrd="7" destOrd="0" presId="urn:microsoft.com/office/officeart/2005/8/layout/cycle6"/>
    <dgm:cxn modelId="{7B92D22A-AD84-4096-BED3-DFE36A6D72A9}" type="presParOf" srcId="{8ED14E0B-51DC-4456-B995-905CEF49F6B3}" destId="{BD7EF84C-4F55-4103-BA87-416F125C17CD}" srcOrd="8" destOrd="0" presId="urn:microsoft.com/office/officeart/2005/8/layout/cycle6"/>
    <dgm:cxn modelId="{D4B429E1-A70B-467B-85DB-5F02336936F3}" type="presParOf" srcId="{8ED14E0B-51DC-4456-B995-905CEF49F6B3}" destId="{DE5084EB-6F5A-4FE9-9651-110B6A88FDD1}" srcOrd="9" destOrd="0" presId="urn:microsoft.com/office/officeart/2005/8/layout/cycle6"/>
    <dgm:cxn modelId="{3976A2E9-46BB-41F1-A4BC-9DF795C848A8}" type="presParOf" srcId="{8ED14E0B-51DC-4456-B995-905CEF49F6B3}" destId="{A84E25AC-0577-41E7-BF88-35D06EFA0295}" srcOrd="10" destOrd="0" presId="urn:microsoft.com/office/officeart/2005/8/layout/cycle6"/>
    <dgm:cxn modelId="{1CF9BC89-0CD5-41CB-A29A-F9DDFD2C2948}" type="presParOf" srcId="{8ED14E0B-51DC-4456-B995-905CEF49F6B3}" destId="{19F966D1-B58C-41BA-B66A-4CC26825BF14}" srcOrd="11" destOrd="0" presId="urn:microsoft.com/office/officeart/2005/8/layout/cycle6"/>
    <dgm:cxn modelId="{C0263640-6C98-4FA3-BFE6-F70E634CEEAB}" type="presParOf" srcId="{8ED14E0B-51DC-4456-B995-905CEF49F6B3}" destId="{77AF8B9F-C041-44CD-937D-789DBF0D4C5A}" srcOrd="12" destOrd="0" presId="urn:microsoft.com/office/officeart/2005/8/layout/cycle6"/>
    <dgm:cxn modelId="{C9BDDC89-3085-479C-94C9-1EC18EAEC1BF}" type="presParOf" srcId="{8ED14E0B-51DC-4456-B995-905CEF49F6B3}" destId="{AF1028B5-9AC7-470A-8195-AE82695DB28E}" srcOrd="13" destOrd="0" presId="urn:microsoft.com/office/officeart/2005/8/layout/cycle6"/>
    <dgm:cxn modelId="{9CF35005-50A8-4A9E-BBB7-AEBA207B9A26}" type="presParOf" srcId="{8ED14E0B-51DC-4456-B995-905CEF49F6B3}" destId="{015FA665-E891-4AC0-8A22-3A2DDEF2BC20}"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BF34E6A6-085A-49FC-BB49-C39461787EFD}"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s-EC"/>
        </a:p>
      </dgm:t>
    </dgm:pt>
    <dgm:pt modelId="{93E48C10-EF6A-4570-AA38-FAB4BBE4B7DB}">
      <dgm:prSet phldrT="[Texto]"/>
      <dgm:spPr>
        <a:gradFill flip="none" rotWithShape="1">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path path="circle">
            <a:fillToRect l="50000" t="50000" r="50000" b="50000"/>
          </a:path>
          <a:tileRect/>
        </a:gradFill>
      </dgm:spPr>
      <dgm:t>
        <a:bodyPr/>
        <a:lstStyle/>
        <a:p>
          <a:r>
            <a:rPr lang="es-EC" b="1" dirty="0" smtClean="0"/>
            <a:t>LÍNEA BASE</a:t>
          </a:r>
        </a:p>
        <a:p>
          <a:r>
            <a:rPr lang="es-EC" b="1" dirty="0" smtClean="0"/>
            <a:t>AMBIENTAL</a:t>
          </a:r>
          <a:endParaRPr lang="es-EC" b="1" dirty="0"/>
        </a:p>
      </dgm:t>
    </dgm:pt>
    <dgm:pt modelId="{00D86100-7BED-4244-8F44-80D7BF383E4B}" type="parTrans" cxnId="{E7C185EA-195E-4646-8BC3-DCEF3F443E94}">
      <dgm:prSet/>
      <dgm:spPr/>
      <dgm:t>
        <a:bodyPr/>
        <a:lstStyle/>
        <a:p>
          <a:endParaRPr lang="es-EC"/>
        </a:p>
      </dgm:t>
    </dgm:pt>
    <dgm:pt modelId="{84B75098-2FFF-431E-9414-AC0DBE284699}" type="sibTrans" cxnId="{E7C185EA-195E-4646-8BC3-DCEF3F443E94}">
      <dgm:prSet/>
      <dgm:spPr/>
      <dgm:t>
        <a:bodyPr/>
        <a:lstStyle/>
        <a:p>
          <a:endParaRPr lang="es-EC"/>
        </a:p>
      </dgm:t>
    </dgm:pt>
    <dgm:pt modelId="{4C3AAC96-4814-4574-9606-ACC5B2724B4F}">
      <dgm:prSet phldrT="[Texto]"/>
      <dgm:spPr/>
      <dgm:t>
        <a:bodyPr/>
        <a:lstStyle/>
        <a:p>
          <a:r>
            <a:rPr lang="es-EC" dirty="0" smtClean="0"/>
            <a:t>Factor ambiental físico</a:t>
          </a:r>
          <a:endParaRPr lang="es-EC" dirty="0"/>
        </a:p>
      </dgm:t>
    </dgm:pt>
    <dgm:pt modelId="{A379A365-BA1B-469D-B46B-803487739D5A}" type="parTrans" cxnId="{B8E1F5AF-ADCD-463C-82D3-0FD44E45D2C1}">
      <dgm:prSet/>
      <dgm:spPr/>
      <dgm:t>
        <a:bodyPr/>
        <a:lstStyle/>
        <a:p>
          <a:endParaRPr lang="es-EC"/>
        </a:p>
      </dgm:t>
    </dgm:pt>
    <dgm:pt modelId="{82395C9F-DB93-49C0-969E-3C033899D4ED}" type="sibTrans" cxnId="{B8E1F5AF-ADCD-463C-82D3-0FD44E45D2C1}">
      <dgm:prSet/>
      <dgm:spPr/>
      <dgm:t>
        <a:bodyPr/>
        <a:lstStyle/>
        <a:p>
          <a:endParaRPr lang="es-EC"/>
        </a:p>
      </dgm:t>
    </dgm:pt>
    <dgm:pt modelId="{3B498287-9736-46A5-AE3E-77F3E1A14A31}">
      <dgm:prSet phldrT="[Texto]"/>
      <dgm:spPr/>
      <dgm:t>
        <a:bodyPr/>
        <a:lstStyle/>
        <a:p>
          <a:r>
            <a:rPr lang="es-EC" dirty="0" smtClean="0"/>
            <a:t>Factor ambiental socioeconómico</a:t>
          </a:r>
          <a:endParaRPr lang="es-EC" dirty="0"/>
        </a:p>
      </dgm:t>
    </dgm:pt>
    <dgm:pt modelId="{36F2F862-5C1A-496B-9423-C534FF2AED44}" type="parTrans" cxnId="{4353D3B1-B15A-45CA-9D49-A0C3AE691924}">
      <dgm:prSet/>
      <dgm:spPr/>
      <dgm:t>
        <a:bodyPr/>
        <a:lstStyle/>
        <a:p>
          <a:endParaRPr lang="es-EC"/>
        </a:p>
      </dgm:t>
    </dgm:pt>
    <dgm:pt modelId="{5415680D-4671-4544-82C8-6CD59D654BF3}" type="sibTrans" cxnId="{4353D3B1-B15A-45CA-9D49-A0C3AE691924}">
      <dgm:prSet/>
      <dgm:spPr/>
      <dgm:t>
        <a:bodyPr/>
        <a:lstStyle/>
        <a:p>
          <a:endParaRPr lang="es-EC"/>
        </a:p>
      </dgm:t>
    </dgm:pt>
    <dgm:pt modelId="{E8626923-E9DC-4174-B474-622B34EF9B6D}">
      <dgm:prSet phldrT="[Texto]"/>
      <dgm:spPr/>
      <dgm:t>
        <a:bodyPr/>
        <a:lstStyle/>
        <a:p>
          <a:r>
            <a:rPr lang="es-EC" dirty="0" smtClean="0"/>
            <a:t> MEDIDA ADAPTATIVA HUERTOS AGROECOLÓGICOS</a:t>
          </a:r>
          <a:endParaRPr lang="es-EC" dirty="0"/>
        </a:p>
      </dgm:t>
    </dgm:pt>
    <dgm:pt modelId="{91EFC850-2387-4830-A87D-20AF0A17F453}" type="parTrans" cxnId="{A388932C-FDF3-4243-8D07-A28E1586B3F2}">
      <dgm:prSet/>
      <dgm:spPr/>
      <dgm:t>
        <a:bodyPr/>
        <a:lstStyle/>
        <a:p>
          <a:endParaRPr lang="es-EC"/>
        </a:p>
      </dgm:t>
    </dgm:pt>
    <dgm:pt modelId="{A723D917-ECD9-4C5B-9B22-0D882B9E2CCF}" type="sibTrans" cxnId="{A388932C-FDF3-4243-8D07-A28E1586B3F2}">
      <dgm:prSet/>
      <dgm:spPr/>
      <dgm:t>
        <a:bodyPr/>
        <a:lstStyle/>
        <a:p>
          <a:endParaRPr lang="es-EC"/>
        </a:p>
      </dgm:t>
    </dgm:pt>
    <dgm:pt modelId="{E398CBA1-55DE-49C1-86EE-ED17D1015B6D}" type="pres">
      <dgm:prSet presAssocID="{BF34E6A6-085A-49FC-BB49-C39461787EFD}" presName="Name0" presStyleCnt="0">
        <dgm:presLayoutVars>
          <dgm:chMax val="1"/>
          <dgm:chPref val="1"/>
          <dgm:dir/>
          <dgm:resizeHandles/>
        </dgm:presLayoutVars>
      </dgm:prSet>
      <dgm:spPr/>
      <dgm:t>
        <a:bodyPr/>
        <a:lstStyle/>
        <a:p>
          <a:endParaRPr lang="es-ES"/>
        </a:p>
      </dgm:t>
    </dgm:pt>
    <dgm:pt modelId="{F527E888-4C3C-45E0-8FBF-7F95A60BB222}" type="pres">
      <dgm:prSet presAssocID="{93E48C10-EF6A-4570-AA38-FAB4BBE4B7DB}" presName="Parent" presStyleLbl="node1" presStyleIdx="0" presStyleCnt="2">
        <dgm:presLayoutVars>
          <dgm:chMax val="4"/>
          <dgm:chPref val="3"/>
        </dgm:presLayoutVars>
      </dgm:prSet>
      <dgm:spPr/>
      <dgm:t>
        <a:bodyPr/>
        <a:lstStyle/>
        <a:p>
          <a:endParaRPr lang="es-EC"/>
        </a:p>
      </dgm:t>
    </dgm:pt>
    <dgm:pt modelId="{C9FB2E99-D67B-49AA-9F3B-A07C2CC917C1}" type="pres">
      <dgm:prSet presAssocID="{4C3AAC96-4814-4574-9606-ACC5B2724B4F}" presName="Accent" presStyleLbl="node1" presStyleIdx="1" presStyleCnt="2"/>
      <dgm:spPr/>
    </dgm:pt>
    <dgm:pt modelId="{C161852F-1F35-42D6-830C-BAD62B1B25EC}" type="pres">
      <dgm:prSet presAssocID="{4C3AAC96-4814-4574-9606-ACC5B2724B4F}" presName="Image1" presStyleLbl="fgImgPlace1" presStyleIdx="0" presStyleCnt="3"/>
      <dgm:spPr>
        <a:blipFill rotWithShape="1">
          <a:blip xmlns:r="http://schemas.openxmlformats.org/officeDocument/2006/relationships" r:embed="rId1"/>
          <a:stretch>
            <a:fillRect/>
          </a:stretch>
        </a:blipFill>
      </dgm:spPr>
    </dgm:pt>
    <dgm:pt modelId="{D58F081D-CFD1-4896-A8F4-AAAAF1BA890F}" type="pres">
      <dgm:prSet presAssocID="{4C3AAC96-4814-4574-9606-ACC5B2724B4F}" presName="Child1" presStyleLbl="revTx" presStyleIdx="0" presStyleCnt="3" custScaleX="126163" custLinFactNeighborX="24986">
        <dgm:presLayoutVars>
          <dgm:chMax val="0"/>
          <dgm:chPref val="0"/>
          <dgm:bulletEnabled val="1"/>
        </dgm:presLayoutVars>
      </dgm:prSet>
      <dgm:spPr/>
      <dgm:t>
        <a:bodyPr/>
        <a:lstStyle/>
        <a:p>
          <a:endParaRPr lang="es-EC"/>
        </a:p>
      </dgm:t>
    </dgm:pt>
    <dgm:pt modelId="{7FAEDA83-34A6-4793-927D-AC41E02A0BFD}" type="pres">
      <dgm:prSet presAssocID="{3B498287-9736-46A5-AE3E-77F3E1A14A31}" presName="Image2" presStyleCnt="0"/>
      <dgm:spPr/>
    </dgm:pt>
    <dgm:pt modelId="{FA75990C-315D-4482-AE10-EF150CDE12E3}" type="pres">
      <dgm:prSet presAssocID="{3B498287-9736-46A5-AE3E-77F3E1A14A31}" presName="Image" presStyleLbl="fgImgPlace1" presStyleIdx="1" presStyleCnt="3"/>
      <dgm:spPr>
        <a:blipFill rotWithShape="1">
          <a:blip xmlns:r="http://schemas.openxmlformats.org/officeDocument/2006/relationships" r:embed="rId2"/>
          <a:stretch>
            <a:fillRect/>
          </a:stretch>
        </a:blipFill>
      </dgm:spPr>
    </dgm:pt>
    <dgm:pt modelId="{EF9BB209-7281-44B3-BC99-310BB335F74A}" type="pres">
      <dgm:prSet presAssocID="{3B498287-9736-46A5-AE3E-77F3E1A14A31}" presName="Child2" presStyleLbl="revTx" presStyleIdx="1" presStyleCnt="3">
        <dgm:presLayoutVars>
          <dgm:chMax val="0"/>
          <dgm:chPref val="0"/>
          <dgm:bulletEnabled val="1"/>
        </dgm:presLayoutVars>
      </dgm:prSet>
      <dgm:spPr/>
      <dgm:t>
        <a:bodyPr/>
        <a:lstStyle/>
        <a:p>
          <a:endParaRPr lang="es-EC"/>
        </a:p>
      </dgm:t>
    </dgm:pt>
    <dgm:pt modelId="{F99507BB-7694-4F67-83C4-42C582D0B4F2}" type="pres">
      <dgm:prSet presAssocID="{E8626923-E9DC-4174-B474-622B34EF9B6D}" presName="Image3" presStyleCnt="0"/>
      <dgm:spPr/>
    </dgm:pt>
    <dgm:pt modelId="{5822AF06-AE0B-431B-90DD-862001367B51}" type="pres">
      <dgm:prSet presAssocID="{E8626923-E9DC-4174-B474-622B34EF9B6D}" presName="Image" presStyleLbl="fgImgPlace1" presStyleIdx="2" presStyleCnt="3"/>
      <dgm:spPr>
        <a:blipFill rotWithShape="1">
          <a:blip xmlns:r="http://schemas.openxmlformats.org/officeDocument/2006/relationships" r:embed="rId3"/>
          <a:stretch>
            <a:fillRect/>
          </a:stretch>
        </a:blipFill>
      </dgm:spPr>
    </dgm:pt>
    <dgm:pt modelId="{07FCFD06-D248-40B3-93DB-1EBE965F0F36}" type="pres">
      <dgm:prSet presAssocID="{E8626923-E9DC-4174-B474-622B34EF9B6D}" presName="Child3" presStyleLbl="revTx" presStyleIdx="2" presStyleCnt="3" custScaleX="131304" custLinFactNeighborX="18542">
        <dgm:presLayoutVars>
          <dgm:chMax val="0"/>
          <dgm:chPref val="0"/>
          <dgm:bulletEnabled val="1"/>
        </dgm:presLayoutVars>
      </dgm:prSet>
      <dgm:spPr/>
      <dgm:t>
        <a:bodyPr/>
        <a:lstStyle/>
        <a:p>
          <a:endParaRPr lang="es-EC"/>
        </a:p>
      </dgm:t>
    </dgm:pt>
  </dgm:ptLst>
  <dgm:cxnLst>
    <dgm:cxn modelId="{108AC0AA-96A5-4105-8A86-EACE9158A9AB}" type="presOf" srcId="{E8626923-E9DC-4174-B474-622B34EF9B6D}" destId="{07FCFD06-D248-40B3-93DB-1EBE965F0F36}" srcOrd="0" destOrd="0" presId="urn:microsoft.com/office/officeart/2011/layout/RadialPictureList"/>
    <dgm:cxn modelId="{E7C185EA-195E-4646-8BC3-DCEF3F443E94}" srcId="{BF34E6A6-085A-49FC-BB49-C39461787EFD}" destId="{93E48C10-EF6A-4570-AA38-FAB4BBE4B7DB}" srcOrd="0" destOrd="0" parTransId="{00D86100-7BED-4244-8F44-80D7BF383E4B}" sibTransId="{84B75098-2FFF-431E-9414-AC0DBE284699}"/>
    <dgm:cxn modelId="{2FC5DD82-DE5A-4E3B-8D9D-50B75F3E73A6}" type="presOf" srcId="{4C3AAC96-4814-4574-9606-ACC5B2724B4F}" destId="{D58F081D-CFD1-4896-A8F4-AAAAF1BA890F}" srcOrd="0" destOrd="0" presId="urn:microsoft.com/office/officeart/2011/layout/RadialPictureList"/>
    <dgm:cxn modelId="{D6EDB026-3851-45FF-B900-D5AE1E581E30}" type="presOf" srcId="{93E48C10-EF6A-4570-AA38-FAB4BBE4B7DB}" destId="{F527E888-4C3C-45E0-8FBF-7F95A60BB222}" srcOrd="0" destOrd="0" presId="urn:microsoft.com/office/officeart/2011/layout/RadialPictureList"/>
    <dgm:cxn modelId="{DB7A4992-46A6-4527-A85B-2B97793AB6CC}" type="presOf" srcId="{3B498287-9736-46A5-AE3E-77F3E1A14A31}" destId="{EF9BB209-7281-44B3-BC99-310BB335F74A}" srcOrd="0" destOrd="0" presId="urn:microsoft.com/office/officeart/2011/layout/RadialPictureList"/>
    <dgm:cxn modelId="{B8E1F5AF-ADCD-463C-82D3-0FD44E45D2C1}" srcId="{93E48C10-EF6A-4570-AA38-FAB4BBE4B7DB}" destId="{4C3AAC96-4814-4574-9606-ACC5B2724B4F}" srcOrd="0" destOrd="0" parTransId="{A379A365-BA1B-469D-B46B-803487739D5A}" sibTransId="{82395C9F-DB93-49C0-969E-3C033899D4ED}"/>
    <dgm:cxn modelId="{A388932C-FDF3-4243-8D07-A28E1586B3F2}" srcId="{93E48C10-EF6A-4570-AA38-FAB4BBE4B7DB}" destId="{E8626923-E9DC-4174-B474-622B34EF9B6D}" srcOrd="2" destOrd="0" parTransId="{91EFC850-2387-4830-A87D-20AF0A17F453}" sibTransId="{A723D917-ECD9-4C5B-9B22-0D882B9E2CCF}"/>
    <dgm:cxn modelId="{4353D3B1-B15A-45CA-9D49-A0C3AE691924}" srcId="{93E48C10-EF6A-4570-AA38-FAB4BBE4B7DB}" destId="{3B498287-9736-46A5-AE3E-77F3E1A14A31}" srcOrd="1" destOrd="0" parTransId="{36F2F862-5C1A-496B-9423-C534FF2AED44}" sibTransId="{5415680D-4671-4544-82C8-6CD59D654BF3}"/>
    <dgm:cxn modelId="{16F85320-863D-4614-86C5-7EE10C037ECC}" type="presOf" srcId="{BF34E6A6-085A-49FC-BB49-C39461787EFD}" destId="{E398CBA1-55DE-49C1-86EE-ED17D1015B6D}" srcOrd="0" destOrd="0" presId="urn:microsoft.com/office/officeart/2011/layout/RadialPictureList"/>
    <dgm:cxn modelId="{219F9F2F-3DDE-440F-BCC5-D98E63598058}" type="presParOf" srcId="{E398CBA1-55DE-49C1-86EE-ED17D1015B6D}" destId="{F527E888-4C3C-45E0-8FBF-7F95A60BB222}" srcOrd="0" destOrd="0" presId="urn:microsoft.com/office/officeart/2011/layout/RadialPictureList"/>
    <dgm:cxn modelId="{6EE7F439-D408-41F1-AB4E-12135B3ACFAB}" type="presParOf" srcId="{E398CBA1-55DE-49C1-86EE-ED17D1015B6D}" destId="{C9FB2E99-D67B-49AA-9F3B-A07C2CC917C1}" srcOrd="1" destOrd="0" presId="urn:microsoft.com/office/officeart/2011/layout/RadialPictureList"/>
    <dgm:cxn modelId="{4260FC03-46F6-469E-BD37-813613CB82EC}" type="presParOf" srcId="{E398CBA1-55DE-49C1-86EE-ED17D1015B6D}" destId="{C161852F-1F35-42D6-830C-BAD62B1B25EC}" srcOrd="2" destOrd="0" presId="urn:microsoft.com/office/officeart/2011/layout/RadialPictureList"/>
    <dgm:cxn modelId="{2F677C14-DF59-460D-9BB2-59B619E72943}" type="presParOf" srcId="{E398CBA1-55DE-49C1-86EE-ED17D1015B6D}" destId="{D58F081D-CFD1-4896-A8F4-AAAAF1BA890F}" srcOrd="3" destOrd="0" presId="urn:microsoft.com/office/officeart/2011/layout/RadialPictureList"/>
    <dgm:cxn modelId="{2CA74648-1D82-4938-A4CA-3501A3C65376}" type="presParOf" srcId="{E398CBA1-55DE-49C1-86EE-ED17D1015B6D}" destId="{7FAEDA83-34A6-4793-927D-AC41E02A0BFD}" srcOrd="4" destOrd="0" presId="urn:microsoft.com/office/officeart/2011/layout/RadialPictureList"/>
    <dgm:cxn modelId="{C691C93A-F872-4FFA-A816-32480BA5370C}" type="presParOf" srcId="{7FAEDA83-34A6-4793-927D-AC41E02A0BFD}" destId="{FA75990C-315D-4482-AE10-EF150CDE12E3}" srcOrd="0" destOrd="0" presId="urn:microsoft.com/office/officeart/2011/layout/RadialPictureList"/>
    <dgm:cxn modelId="{3C6ED3D1-F5C4-4C70-AB9B-03D90444A511}" type="presParOf" srcId="{E398CBA1-55DE-49C1-86EE-ED17D1015B6D}" destId="{EF9BB209-7281-44B3-BC99-310BB335F74A}" srcOrd="5" destOrd="0" presId="urn:microsoft.com/office/officeart/2011/layout/RadialPictureList"/>
    <dgm:cxn modelId="{530B7416-DB1E-498F-8CD2-FF0452580A07}" type="presParOf" srcId="{E398CBA1-55DE-49C1-86EE-ED17D1015B6D}" destId="{F99507BB-7694-4F67-83C4-42C582D0B4F2}" srcOrd="6" destOrd="0" presId="urn:microsoft.com/office/officeart/2011/layout/RadialPictureList"/>
    <dgm:cxn modelId="{21E17B78-4451-4514-9FC5-F9BF82D3BFF4}" type="presParOf" srcId="{F99507BB-7694-4F67-83C4-42C582D0B4F2}" destId="{5822AF06-AE0B-431B-90DD-862001367B51}" srcOrd="0" destOrd="0" presId="urn:microsoft.com/office/officeart/2011/layout/RadialPictureList"/>
    <dgm:cxn modelId="{F883FC9D-560E-4184-B38C-52DD85F23BEE}" type="presParOf" srcId="{E398CBA1-55DE-49C1-86EE-ED17D1015B6D}" destId="{07FCFD06-D248-40B3-93DB-1EBE965F0F36}" srcOrd="7"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34E6A6-085A-49FC-BB49-C39461787EFD}"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s-EC"/>
        </a:p>
      </dgm:t>
    </dgm:pt>
    <dgm:pt modelId="{93E48C10-EF6A-4570-AA38-FAB4BBE4B7DB}">
      <dgm:prSet phldrT="[Texto]"/>
      <dgm:spPr>
        <a:gradFill flip="none" rotWithShape="1">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path path="circle">
            <a:fillToRect l="50000" t="50000" r="50000" b="50000"/>
          </a:path>
          <a:tileRect/>
        </a:gradFill>
      </dgm:spPr>
      <dgm:t>
        <a:bodyPr/>
        <a:lstStyle/>
        <a:p>
          <a:r>
            <a:rPr lang="es-EC" b="1" dirty="0" smtClean="0"/>
            <a:t>AUDITORÍA DE CUMPLIMIENTO</a:t>
          </a:r>
          <a:endParaRPr lang="es-EC" b="1" dirty="0"/>
        </a:p>
      </dgm:t>
    </dgm:pt>
    <dgm:pt modelId="{00D86100-7BED-4244-8F44-80D7BF383E4B}" type="parTrans" cxnId="{E7C185EA-195E-4646-8BC3-DCEF3F443E94}">
      <dgm:prSet/>
      <dgm:spPr/>
      <dgm:t>
        <a:bodyPr/>
        <a:lstStyle/>
        <a:p>
          <a:endParaRPr lang="es-EC"/>
        </a:p>
      </dgm:t>
    </dgm:pt>
    <dgm:pt modelId="{84B75098-2FFF-431E-9414-AC0DBE284699}" type="sibTrans" cxnId="{E7C185EA-195E-4646-8BC3-DCEF3F443E94}">
      <dgm:prSet/>
      <dgm:spPr/>
      <dgm:t>
        <a:bodyPr/>
        <a:lstStyle/>
        <a:p>
          <a:endParaRPr lang="es-EC"/>
        </a:p>
      </dgm:t>
    </dgm:pt>
    <dgm:pt modelId="{4C3AAC96-4814-4574-9606-ACC5B2724B4F}">
      <dgm:prSet phldrT="[Texto]"/>
      <dgm:spPr/>
      <dgm:t>
        <a:bodyPr/>
        <a:lstStyle/>
        <a:p>
          <a:r>
            <a:rPr lang="es-EC" b="1" dirty="0" smtClean="0"/>
            <a:t>Indicadores de cumplimiento</a:t>
          </a:r>
          <a:endParaRPr lang="es-EC" b="1" dirty="0"/>
        </a:p>
      </dgm:t>
    </dgm:pt>
    <dgm:pt modelId="{A379A365-BA1B-469D-B46B-803487739D5A}" type="parTrans" cxnId="{B8E1F5AF-ADCD-463C-82D3-0FD44E45D2C1}">
      <dgm:prSet/>
      <dgm:spPr/>
      <dgm:t>
        <a:bodyPr/>
        <a:lstStyle/>
        <a:p>
          <a:endParaRPr lang="es-EC"/>
        </a:p>
      </dgm:t>
    </dgm:pt>
    <dgm:pt modelId="{82395C9F-DB93-49C0-969E-3C033899D4ED}" type="sibTrans" cxnId="{B8E1F5AF-ADCD-463C-82D3-0FD44E45D2C1}">
      <dgm:prSet/>
      <dgm:spPr/>
      <dgm:t>
        <a:bodyPr/>
        <a:lstStyle/>
        <a:p>
          <a:endParaRPr lang="es-EC"/>
        </a:p>
      </dgm:t>
    </dgm:pt>
    <dgm:pt modelId="{3B498287-9736-46A5-AE3E-77F3E1A14A31}">
      <dgm:prSet phldrT="[Texto]"/>
      <dgm:spPr/>
      <dgm:t>
        <a:bodyPr/>
        <a:lstStyle/>
        <a:p>
          <a:r>
            <a:rPr lang="es-EC" b="1" dirty="0" smtClean="0"/>
            <a:t>Implementación de las prácticas en UDP</a:t>
          </a:r>
          <a:endParaRPr lang="es-EC" b="1" dirty="0"/>
        </a:p>
      </dgm:t>
    </dgm:pt>
    <dgm:pt modelId="{36F2F862-5C1A-496B-9423-C534FF2AED44}" type="parTrans" cxnId="{4353D3B1-B15A-45CA-9D49-A0C3AE691924}">
      <dgm:prSet/>
      <dgm:spPr/>
      <dgm:t>
        <a:bodyPr/>
        <a:lstStyle/>
        <a:p>
          <a:endParaRPr lang="es-EC"/>
        </a:p>
      </dgm:t>
    </dgm:pt>
    <dgm:pt modelId="{5415680D-4671-4544-82C8-6CD59D654BF3}" type="sibTrans" cxnId="{4353D3B1-B15A-45CA-9D49-A0C3AE691924}">
      <dgm:prSet/>
      <dgm:spPr/>
      <dgm:t>
        <a:bodyPr/>
        <a:lstStyle/>
        <a:p>
          <a:endParaRPr lang="es-EC"/>
        </a:p>
      </dgm:t>
    </dgm:pt>
    <dgm:pt modelId="{E8626923-E9DC-4174-B474-622B34EF9B6D}">
      <dgm:prSet phldrT="[Texto]"/>
      <dgm:spPr/>
      <dgm:t>
        <a:bodyPr/>
        <a:lstStyle/>
        <a:p>
          <a:r>
            <a:rPr lang="es-EC" b="1" dirty="0" smtClean="0"/>
            <a:t> Implementación de la línea estratégica 4 del PDOT </a:t>
          </a:r>
          <a:endParaRPr lang="es-EC" b="1" dirty="0"/>
        </a:p>
      </dgm:t>
    </dgm:pt>
    <dgm:pt modelId="{91EFC850-2387-4830-A87D-20AF0A17F453}" type="parTrans" cxnId="{A388932C-FDF3-4243-8D07-A28E1586B3F2}">
      <dgm:prSet/>
      <dgm:spPr/>
      <dgm:t>
        <a:bodyPr/>
        <a:lstStyle/>
        <a:p>
          <a:endParaRPr lang="es-EC"/>
        </a:p>
      </dgm:t>
    </dgm:pt>
    <dgm:pt modelId="{A723D917-ECD9-4C5B-9B22-0D882B9E2CCF}" type="sibTrans" cxnId="{A388932C-FDF3-4243-8D07-A28E1586B3F2}">
      <dgm:prSet/>
      <dgm:spPr/>
      <dgm:t>
        <a:bodyPr/>
        <a:lstStyle/>
        <a:p>
          <a:endParaRPr lang="es-EC"/>
        </a:p>
      </dgm:t>
    </dgm:pt>
    <dgm:pt modelId="{33EE9EE6-1BED-42B7-BAE7-0D10D1AE400B}">
      <dgm:prSet phldrT="[Texto]"/>
      <dgm:spPr/>
      <dgm:t>
        <a:bodyPr/>
        <a:lstStyle/>
        <a:p>
          <a:r>
            <a:rPr lang="es-EC" b="1" dirty="0" smtClean="0"/>
            <a:t>Evaluación de eficacia de ECA</a:t>
          </a:r>
          <a:endParaRPr lang="es-EC" b="1" dirty="0"/>
        </a:p>
      </dgm:t>
    </dgm:pt>
    <dgm:pt modelId="{48724349-F6B7-4468-8083-FC9F597EF9E3}" type="parTrans" cxnId="{9D2E192C-451E-44D0-B8B4-B36491432A1A}">
      <dgm:prSet/>
      <dgm:spPr/>
      <dgm:t>
        <a:bodyPr/>
        <a:lstStyle/>
        <a:p>
          <a:endParaRPr lang="es-EC"/>
        </a:p>
      </dgm:t>
    </dgm:pt>
    <dgm:pt modelId="{5B0A237F-0E35-4AC6-971F-0CD4C1ACB80D}" type="sibTrans" cxnId="{9D2E192C-451E-44D0-B8B4-B36491432A1A}">
      <dgm:prSet/>
      <dgm:spPr/>
      <dgm:t>
        <a:bodyPr/>
        <a:lstStyle/>
        <a:p>
          <a:endParaRPr lang="es-EC"/>
        </a:p>
      </dgm:t>
    </dgm:pt>
    <dgm:pt modelId="{E398CBA1-55DE-49C1-86EE-ED17D1015B6D}" type="pres">
      <dgm:prSet presAssocID="{BF34E6A6-085A-49FC-BB49-C39461787EFD}" presName="Name0" presStyleCnt="0">
        <dgm:presLayoutVars>
          <dgm:chMax val="1"/>
          <dgm:chPref val="1"/>
          <dgm:dir/>
          <dgm:resizeHandles/>
        </dgm:presLayoutVars>
      </dgm:prSet>
      <dgm:spPr/>
      <dgm:t>
        <a:bodyPr/>
        <a:lstStyle/>
        <a:p>
          <a:endParaRPr lang="es-ES"/>
        </a:p>
      </dgm:t>
    </dgm:pt>
    <dgm:pt modelId="{F527E888-4C3C-45E0-8FBF-7F95A60BB222}" type="pres">
      <dgm:prSet presAssocID="{93E48C10-EF6A-4570-AA38-FAB4BBE4B7DB}" presName="Parent" presStyleLbl="node1" presStyleIdx="0" presStyleCnt="2">
        <dgm:presLayoutVars>
          <dgm:chMax val="4"/>
          <dgm:chPref val="3"/>
        </dgm:presLayoutVars>
      </dgm:prSet>
      <dgm:spPr/>
      <dgm:t>
        <a:bodyPr/>
        <a:lstStyle/>
        <a:p>
          <a:endParaRPr lang="es-EC"/>
        </a:p>
      </dgm:t>
    </dgm:pt>
    <dgm:pt modelId="{C9FB2E99-D67B-49AA-9F3B-A07C2CC917C1}" type="pres">
      <dgm:prSet presAssocID="{4C3AAC96-4814-4574-9606-ACC5B2724B4F}" presName="Accent" presStyleLbl="node1" presStyleIdx="1" presStyleCnt="2"/>
      <dgm:spPr/>
    </dgm:pt>
    <dgm:pt modelId="{C161852F-1F35-42D6-830C-BAD62B1B25EC}" type="pres">
      <dgm:prSet presAssocID="{4C3AAC96-4814-4574-9606-ACC5B2724B4F}" presName="Image1" presStyleLbl="fgImgPlace1" presStyleIdx="0" presStyleCnt="4" custScaleX="104521" custScaleY="10117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s-EC"/>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D58F081D-CFD1-4896-A8F4-AAAAF1BA890F}" type="pres">
      <dgm:prSet presAssocID="{4C3AAC96-4814-4574-9606-ACC5B2724B4F}" presName="Child1" presStyleLbl="revTx" presStyleIdx="0" presStyleCnt="4" custScaleX="126163" custLinFactNeighborX="24986">
        <dgm:presLayoutVars>
          <dgm:chMax val="0"/>
          <dgm:chPref val="0"/>
          <dgm:bulletEnabled val="1"/>
        </dgm:presLayoutVars>
      </dgm:prSet>
      <dgm:spPr/>
      <dgm:t>
        <a:bodyPr/>
        <a:lstStyle/>
        <a:p>
          <a:endParaRPr lang="es-EC"/>
        </a:p>
      </dgm:t>
    </dgm:pt>
    <dgm:pt modelId="{7FAEDA83-34A6-4793-927D-AC41E02A0BFD}" type="pres">
      <dgm:prSet presAssocID="{3B498287-9736-46A5-AE3E-77F3E1A14A31}" presName="Image2" presStyleCnt="0"/>
      <dgm:spPr/>
    </dgm:pt>
    <dgm:pt modelId="{FA75990C-315D-4482-AE10-EF150CDE12E3}" type="pres">
      <dgm:prSet presAssocID="{3B498287-9736-46A5-AE3E-77F3E1A14A31}" presName="Image" presStyleLbl="fgImgPlace1" presStyleIdx="1" presStyleCnt="4"/>
      <dgm:spPr>
        <a:blipFill rotWithShape="1">
          <a:blip xmlns:r="http://schemas.openxmlformats.org/officeDocument/2006/relationships" r:embed="rId3"/>
          <a:stretch>
            <a:fillRect/>
          </a:stretch>
        </a:blipFill>
      </dgm:spPr>
      <dgm:t>
        <a:bodyPr/>
        <a:lstStyle/>
        <a:p>
          <a:endParaRPr lang="es-EC"/>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EF9BB209-7281-44B3-BC99-310BB335F74A}" type="pres">
      <dgm:prSet presAssocID="{3B498287-9736-46A5-AE3E-77F3E1A14A31}" presName="Child2" presStyleLbl="revTx" presStyleIdx="1" presStyleCnt="4">
        <dgm:presLayoutVars>
          <dgm:chMax val="0"/>
          <dgm:chPref val="0"/>
          <dgm:bulletEnabled val="1"/>
        </dgm:presLayoutVars>
      </dgm:prSet>
      <dgm:spPr/>
      <dgm:t>
        <a:bodyPr/>
        <a:lstStyle/>
        <a:p>
          <a:endParaRPr lang="es-EC"/>
        </a:p>
      </dgm:t>
    </dgm:pt>
    <dgm:pt modelId="{F99507BB-7694-4F67-83C4-42C582D0B4F2}" type="pres">
      <dgm:prSet presAssocID="{E8626923-E9DC-4174-B474-622B34EF9B6D}" presName="Image3" presStyleCnt="0"/>
      <dgm:spPr/>
    </dgm:pt>
    <dgm:pt modelId="{5822AF06-AE0B-431B-90DD-862001367B51}" type="pres">
      <dgm:prSet presAssocID="{E8626923-E9DC-4174-B474-622B34EF9B6D}" presName="Image" presStyleLbl="fgImgPlace1" presStyleIdx="2" presStyleCnt="4"/>
      <dgm:spPr>
        <a:blipFill rotWithShape="1">
          <a:blip xmlns:r="http://schemas.openxmlformats.org/officeDocument/2006/relationships" r:embed="rId5"/>
          <a:stretch>
            <a:fillRect/>
          </a:stretch>
        </a:blipFill>
      </dgm:spPr>
      <dgm:t>
        <a:bodyPr/>
        <a:lstStyle/>
        <a:p>
          <a:endParaRPr lang="es-EC"/>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07FCFD06-D248-40B3-93DB-1EBE965F0F36}" type="pres">
      <dgm:prSet presAssocID="{E8626923-E9DC-4174-B474-622B34EF9B6D}" presName="Child3" presStyleLbl="revTx" presStyleIdx="2" presStyleCnt="4" custScaleX="131304" custLinFactNeighborX="18542">
        <dgm:presLayoutVars>
          <dgm:chMax val="0"/>
          <dgm:chPref val="0"/>
          <dgm:bulletEnabled val="1"/>
        </dgm:presLayoutVars>
      </dgm:prSet>
      <dgm:spPr/>
      <dgm:t>
        <a:bodyPr/>
        <a:lstStyle/>
        <a:p>
          <a:endParaRPr lang="es-EC"/>
        </a:p>
      </dgm:t>
    </dgm:pt>
    <dgm:pt modelId="{8E6C36BE-A0D8-4D83-8DDD-E51F9E0BBE99}" type="pres">
      <dgm:prSet presAssocID="{33EE9EE6-1BED-42B7-BAE7-0D10D1AE400B}" presName="Image4" presStyleCnt="0"/>
      <dgm:spPr/>
    </dgm:pt>
    <dgm:pt modelId="{24E947FB-B23E-4A02-8A75-C8C153BE0A1A}" type="pres">
      <dgm:prSet presAssocID="{33EE9EE6-1BED-42B7-BAE7-0D10D1AE400B}" presName="Image"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Lst>
          </a:blip>
          <a:srcRect/>
          <a:stretch>
            <a:fillRect l="-12000" r="-12000"/>
          </a:stretch>
        </a:blipFill>
      </dgm:spPr>
      <dgm:t>
        <a:bodyPr/>
        <a:lstStyle/>
        <a:p>
          <a:endParaRPr lang="es-EC"/>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21AE2284-B51E-41F5-AADB-3DC18F02D310}" type="pres">
      <dgm:prSet presAssocID="{33EE9EE6-1BED-42B7-BAE7-0D10D1AE400B}" presName="Child4" presStyleLbl="revTx" presStyleIdx="3" presStyleCnt="4">
        <dgm:presLayoutVars>
          <dgm:chMax val="0"/>
          <dgm:chPref val="0"/>
          <dgm:bulletEnabled val="1"/>
        </dgm:presLayoutVars>
      </dgm:prSet>
      <dgm:spPr/>
      <dgm:t>
        <a:bodyPr/>
        <a:lstStyle/>
        <a:p>
          <a:endParaRPr lang="es-EC"/>
        </a:p>
      </dgm:t>
    </dgm:pt>
  </dgm:ptLst>
  <dgm:cxnLst>
    <dgm:cxn modelId="{4ED87FE5-394A-4AD6-8370-8189B34C6C1A}" type="presOf" srcId="{E8626923-E9DC-4174-B474-622B34EF9B6D}" destId="{07FCFD06-D248-40B3-93DB-1EBE965F0F36}" srcOrd="0" destOrd="0" presId="urn:microsoft.com/office/officeart/2011/layout/RadialPictureList"/>
    <dgm:cxn modelId="{98F0DA69-C497-45AD-8DC1-ABF28BF43F9C}" type="presOf" srcId="{BF34E6A6-085A-49FC-BB49-C39461787EFD}" destId="{E398CBA1-55DE-49C1-86EE-ED17D1015B6D}" srcOrd="0" destOrd="0" presId="urn:microsoft.com/office/officeart/2011/layout/RadialPictureList"/>
    <dgm:cxn modelId="{289E508A-8B1A-4E1D-B9DD-4AE7A922FF85}" type="presOf" srcId="{33EE9EE6-1BED-42B7-BAE7-0D10D1AE400B}" destId="{21AE2284-B51E-41F5-AADB-3DC18F02D310}" srcOrd="0" destOrd="0" presId="urn:microsoft.com/office/officeart/2011/layout/RadialPictureList"/>
    <dgm:cxn modelId="{9D2E192C-451E-44D0-B8B4-B36491432A1A}" srcId="{93E48C10-EF6A-4570-AA38-FAB4BBE4B7DB}" destId="{33EE9EE6-1BED-42B7-BAE7-0D10D1AE400B}" srcOrd="3" destOrd="0" parTransId="{48724349-F6B7-4468-8083-FC9F597EF9E3}" sibTransId="{5B0A237F-0E35-4AC6-971F-0CD4C1ACB80D}"/>
    <dgm:cxn modelId="{E7C185EA-195E-4646-8BC3-DCEF3F443E94}" srcId="{BF34E6A6-085A-49FC-BB49-C39461787EFD}" destId="{93E48C10-EF6A-4570-AA38-FAB4BBE4B7DB}" srcOrd="0" destOrd="0" parTransId="{00D86100-7BED-4244-8F44-80D7BF383E4B}" sibTransId="{84B75098-2FFF-431E-9414-AC0DBE284699}"/>
    <dgm:cxn modelId="{B8E1F5AF-ADCD-463C-82D3-0FD44E45D2C1}" srcId="{93E48C10-EF6A-4570-AA38-FAB4BBE4B7DB}" destId="{4C3AAC96-4814-4574-9606-ACC5B2724B4F}" srcOrd="0" destOrd="0" parTransId="{A379A365-BA1B-469D-B46B-803487739D5A}" sibTransId="{82395C9F-DB93-49C0-969E-3C033899D4ED}"/>
    <dgm:cxn modelId="{A388932C-FDF3-4243-8D07-A28E1586B3F2}" srcId="{93E48C10-EF6A-4570-AA38-FAB4BBE4B7DB}" destId="{E8626923-E9DC-4174-B474-622B34EF9B6D}" srcOrd="2" destOrd="0" parTransId="{91EFC850-2387-4830-A87D-20AF0A17F453}" sibTransId="{A723D917-ECD9-4C5B-9B22-0D882B9E2CCF}"/>
    <dgm:cxn modelId="{4353D3B1-B15A-45CA-9D49-A0C3AE691924}" srcId="{93E48C10-EF6A-4570-AA38-FAB4BBE4B7DB}" destId="{3B498287-9736-46A5-AE3E-77F3E1A14A31}" srcOrd="1" destOrd="0" parTransId="{36F2F862-5C1A-496B-9423-C534FF2AED44}" sibTransId="{5415680D-4671-4544-82C8-6CD59D654BF3}"/>
    <dgm:cxn modelId="{025ED1DB-A9DD-4C05-B00B-A845775C525E}" type="presOf" srcId="{93E48C10-EF6A-4570-AA38-FAB4BBE4B7DB}" destId="{F527E888-4C3C-45E0-8FBF-7F95A60BB222}" srcOrd="0" destOrd="0" presId="urn:microsoft.com/office/officeart/2011/layout/RadialPictureList"/>
    <dgm:cxn modelId="{3C8803FE-D1A4-427C-8BDA-4E259F261DE1}" type="presOf" srcId="{3B498287-9736-46A5-AE3E-77F3E1A14A31}" destId="{EF9BB209-7281-44B3-BC99-310BB335F74A}" srcOrd="0" destOrd="0" presId="urn:microsoft.com/office/officeart/2011/layout/RadialPictureList"/>
    <dgm:cxn modelId="{61B42334-BC28-46E7-B8C6-3E8826650764}" type="presOf" srcId="{4C3AAC96-4814-4574-9606-ACC5B2724B4F}" destId="{D58F081D-CFD1-4896-A8F4-AAAAF1BA890F}" srcOrd="0" destOrd="0" presId="urn:microsoft.com/office/officeart/2011/layout/RadialPictureList"/>
    <dgm:cxn modelId="{C679840A-AFB6-4562-AAAB-23BE29447593}" type="presParOf" srcId="{E398CBA1-55DE-49C1-86EE-ED17D1015B6D}" destId="{F527E888-4C3C-45E0-8FBF-7F95A60BB222}" srcOrd="0" destOrd="0" presId="urn:microsoft.com/office/officeart/2011/layout/RadialPictureList"/>
    <dgm:cxn modelId="{5459D29F-D86C-4088-98C3-BA2373EBD4EF}" type="presParOf" srcId="{E398CBA1-55DE-49C1-86EE-ED17D1015B6D}" destId="{C9FB2E99-D67B-49AA-9F3B-A07C2CC917C1}" srcOrd="1" destOrd="0" presId="urn:microsoft.com/office/officeart/2011/layout/RadialPictureList"/>
    <dgm:cxn modelId="{95CF4DFB-7556-4218-93B7-4485C2DEC77F}" type="presParOf" srcId="{E398CBA1-55DE-49C1-86EE-ED17D1015B6D}" destId="{C161852F-1F35-42D6-830C-BAD62B1B25EC}" srcOrd="2" destOrd="0" presId="urn:microsoft.com/office/officeart/2011/layout/RadialPictureList"/>
    <dgm:cxn modelId="{EE6EF5E7-9B10-4C3D-8963-5DAEB84EA777}" type="presParOf" srcId="{E398CBA1-55DE-49C1-86EE-ED17D1015B6D}" destId="{D58F081D-CFD1-4896-A8F4-AAAAF1BA890F}" srcOrd="3" destOrd="0" presId="urn:microsoft.com/office/officeart/2011/layout/RadialPictureList"/>
    <dgm:cxn modelId="{F7F296EB-613D-4F74-9A96-5BC6E0F1F7D2}" type="presParOf" srcId="{E398CBA1-55DE-49C1-86EE-ED17D1015B6D}" destId="{7FAEDA83-34A6-4793-927D-AC41E02A0BFD}" srcOrd="4" destOrd="0" presId="urn:microsoft.com/office/officeart/2011/layout/RadialPictureList"/>
    <dgm:cxn modelId="{B4C83B12-1B4F-4838-954E-6C474B2CB415}" type="presParOf" srcId="{7FAEDA83-34A6-4793-927D-AC41E02A0BFD}" destId="{FA75990C-315D-4482-AE10-EF150CDE12E3}" srcOrd="0" destOrd="0" presId="urn:microsoft.com/office/officeart/2011/layout/RadialPictureList"/>
    <dgm:cxn modelId="{FB44CB35-387D-4515-9EBE-A95BA500B1F0}" type="presParOf" srcId="{E398CBA1-55DE-49C1-86EE-ED17D1015B6D}" destId="{EF9BB209-7281-44B3-BC99-310BB335F74A}" srcOrd="5" destOrd="0" presId="urn:microsoft.com/office/officeart/2011/layout/RadialPictureList"/>
    <dgm:cxn modelId="{0F2EA60A-1B9F-4B07-8CC0-AA236460FD89}" type="presParOf" srcId="{E398CBA1-55DE-49C1-86EE-ED17D1015B6D}" destId="{F99507BB-7694-4F67-83C4-42C582D0B4F2}" srcOrd="6" destOrd="0" presId="urn:microsoft.com/office/officeart/2011/layout/RadialPictureList"/>
    <dgm:cxn modelId="{11ED8C0E-3C13-4CD0-8E6D-2B3CACE27F03}" type="presParOf" srcId="{F99507BB-7694-4F67-83C4-42C582D0B4F2}" destId="{5822AF06-AE0B-431B-90DD-862001367B51}" srcOrd="0" destOrd="0" presId="urn:microsoft.com/office/officeart/2011/layout/RadialPictureList"/>
    <dgm:cxn modelId="{E80ACDCB-A07D-4CB1-9BEA-E3AE26742471}" type="presParOf" srcId="{E398CBA1-55DE-49C1-86EE-ED17D1015B6D}" destId="{07FCFD06-D248-40B3-93DB-1EBE965F0F36}" srcOrd="7" destOrd="0" presId="urn:microsoft.com/office/officeart/2011/layout/RadialPictureList"/>
    <dgm:cxn modelId="{28529F85-5C1A-427B-A549-E6A4834F7BDC}" type="presParOf" srcId="{E398CBA1-55DE-49C1-86EE-ED17D1015B6D}" destId="{8E6C36BE-A0D8-4D83-8DDD-E51F9E0BBE99}" srcOrd="8" destOrd="0" presId="urn:microsoft.com/office/officeart/2011/layout/RadialPictureList"/>
    <dgm:cxn modelId="{8147972E-E343-4545-888F-4A061D33F8B9}" type="presParOf" srcId="{8E6C36BE-A0D8-4D83-8DDD-E51F9E0BBE99}" destId="{24E947FB-B23E-4A02-8A75-C8C153BE0A1A}" srcOrd="0" destOrd="0" presId="urn:microsoft.com/office/officeart/2011/layout/RadialPictureList"/>
    <dgm:cxn modelId="{1C0D5E6B-AB79-4038-A5A7-6F99651D9788}" type="presParOf" srcId="{E398CBA1-55DE-49C1-86EE-ED17D1015B6D}" destId="{21AE2284-B51E-41F5-AADB-3DC18F02D310}" srcOrd="9"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635030-7F54-4ED7-B638-D0624980F87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C"/>
        </a:p>
      </dgm:t>
    </dgm:pt>
    <dgm:pt modelId="{EE98B7EF-5A09-4407-94B3-0DB675DB41B6}">
      <dgm:prSet phldrT="[Texto]"/>
      <dgm:spPr>
        <a:solidFill>
          <a:srgbClr val="B6CDFC"/>
        </a:solidFill>
      </dgm:spPr>
      <dgm:t>
        <a:bodyPr/>
        <a:lstStyle/>
        <a:p>
          <a:r>
            <a:rPr lang="es-EC" dirty="0" smtClean="0">
              <a:solidFill>
                <a:srgbClr val="002060"/>
              </a:solidFill>
            </a:rPr>
            <a:t>1 Promover la adaptación de prácticas ambientales sostenibles y replicables a nivel de Unidades Productivas Pecuarias, en los sistemas ganaderos de la Parroquia Papallacta, como medidas de adaptación al cambio climático.</a:t>
          </a:r>
        </a:p>
        <a:p>
          <a:endParaRPr lang="es-EC" dirty="0">
            <a:solidFill>
              <a:srgbClr val="002060"/>
            </a:solidFill>
          </a:endParaRPr>
        </a:p>
      </dgm:t>
    </dgm:pt>
    <dgm:pt modelId="{4F926370-633D-40FD-8150-ADB7505CD081}" type="parTrans" cxnId="{B0D621FD-A942-4821-8EE4-70FC32ADCDDE}">
      <dgm:prSet/>
      <dgm:spPr/>
      <dgm:t>
        <a:bodyPr/>
        <a:lstStyle/>
        <a:p>
          <a:endParaRPr lang="es-EC"/>
        </a:p>
      </dgm:t>
    </dgm:pt>
    <dgm:pt modelId="{7F885E95-6C2A-4BA9-8542-809BDBFD0049}" type="sibTrans" cxnId="{B0D621FD-A942-4821-8EE4-70FC32ADCDDE}">
      <dgm:prSet/>
      <dgm:spPr/>
      <dgm:t>
        <a:bodyPr/>
        <a:lstStyle/>
        <a:p>
          <a:endParaRPr lang="es-EC"/>
        </a:p>
      </dgm:t>
    </dgm:pt>
    <dgm:pt modelId="{9F915EBE-D14A-4667-8AB0-8ED3DA6E7F89}">
      <dgm:prSet phldrT="[Texto]"/>
      <dgm:spPr>
        <a:solidFill>
          <a:srgbClr val="BB9EBC"/>
        </a:solidFill>
      </dgm:spPr>
      <dgm:t>
        <a:bodyPr/>
        <a:lstStyle/>
        <a:p>
          <a:r>
            <a:rPr lang="es-EC" dirty="0" smtClean="0">
              <a:solidFill>
                <a:srgbClr val="002060"/>
              </a:solidFill>
            </a:rPr>
            <a:t>2. Diseñar e implementar participativamente 21 unidades de aprendizaje pecuario a través de la metodología de las Escuelas de Campo con Agricultores/as, considerando el ciclo de una unidad pecuaria, las medidas de adaptación al cambio climático y los principios de sostenibilidad de las mismas.</a:t>
          </a:r>
          <a:endParaRPr lang="es-EC" dirty="0">
            <a:solidFill>
              <a:srgbClr val="002060"/>
            </a:solidFill>
          </a:endParaRPr>
        </a:p>
      </dgm:t>
    </dgm:pt>
    <dgm:pt modelId="{779F2E59-9C10-49AE-8876-21724B8AD336}" type="parTrans" cxnId="{E41E4175-3D75-459A-88EC-A5F61685D22C}">
      <dgm:prSet/>
      <dgm:spPr/>
      <dgm:t>
        <a:bodyPr/>
        <a:lstStyle/>
        <a:p>
          <a:endParaRPr lang="es-EC"/>
        </a:p>
      </dgm:t>
    </dgm:pt>
    <dgm:pt modelId="{1F47CF54-1463-4DBC-8245-F071BE41128F}" type="sibTrans" cxnId="{E41E4175-3D75-459A-88EC-A5F61685D22C}">
      <dgm:prSet/>
      <dgm:spPr/>
      <dgm:t>
        <a:bodyPr/>
        <a:lstStyle/>
        <a:p>
          <a:endParaRPr lang="es-EC"/>
        </a:p>
      </dgm:t>
    </dgm:pt>
    <dgm:pt modelId="{EA4A566C-4CCE-4085-BE63-580B18662648}">
      <dgm:prSet phldrT="[Texto]"/>
      <dgm:spPr>
        <a:solidFill>
          <a:srgbClr val="C2FBFE"/>
        </a:solidFill>
      </dgm:spPr>
      <dgm:t>
        <a:bodyPr/>
        <a:lstStyle/>
        <a:p>
          <a:r>
            <a:rPr lang="es-EC" b="1" dirty="0" smtClean="0">
              <a:solidFill>
                <a:srgbClr val="002060"/>
              </a:solidFill>
            </a:rPr>
            <a:t>3. Fortalecer las capacidades de los ganaderos de la Parroquia Papallacta para adaptarse a la variación del cambio climático a través de medidas a implementarse en las unidades pecuarias de aprendizaje.</a:t>
          </a:r>
          <a:endParaRPr lang="es-EC" b="1" dirty="0">
            <a:solidFill>
              <a:srgbClr val="002060"/>
            </a:solidFill>
          </a:endParaRPr>
        </a:p>
      </dgm:t>
    </dgm:pt>
    <dgm:pt modelId="{28944F99-D21F-49F5-8C3E-0ED857068699}" type="parTrans" cxnId="{34C07FC8-7935-4763-BF49-11BF47399DDA}">
      <dgm:prSet/>
      <dgm:spPr/>
      <dgm:t>
        <a:bodyPr/>
        <a:lstStyle/>
        <a:p>
          <a:endParaRPr lang="es-EC"/>
        </a:p>
      </dgm:t>
    </dgm:pt>
    <dgm:pt modelId="{8468E6F2-4A72-4FC4-B3D0-3D94CF6A45B9}" type="sibTrans" cxnId="{34C07FC8-7935-4763-BF49-11BF47399DDA}">
      <dgm:prSet/>
      <dgm:spPr/>
      <dgm:t>
        <a:bodyPr/>
        <a:lstStyle/>
        <a:p>
          <a:endParaRPr lang="es-EC"/>
        </a:p>
      </dgm:t>
    </dgm:pt>
    <dgm:pt modelId="{DCAA59BC-0304-4B00-8457-D325C752C4F8}" type="pres">
      <dgm:prSet presAssocID="{C9635030-7F54-4ED7-B638-D0624980F877}" presName="diagram" presStyleCnt="0">
        <dgm:presLayoutVars>
          <dgm:dir/>
          <dgm:resizeHandles val="exact"/>
        </dgm:presLayoutVars>
      </dgm:prSet>
      <dgm:spPr/>
      <dgm:t>
        <a:bodyPr/>
        <a:lstStyle/>
        <a:p>
          <a:endParaRPr lang="es-EC"/>
        </a:p>
      </dgm:t>
    </dgm:pt>
    <dgm:pt modelId="{26290370-8B63-4594-A981-02B375859620}" type="pres">
      <dgm:prSet presAssocID="{EE98B7EF-5A09-4407-94B3-0DB675DB41B6}" presName="node" presStyleLbl="node1" presStyleIdx="0" presStyleCnt="3">
        <dgm:presLayoutVars>
          <dgm:bulletEnabled val="1"/>
        </dgm:presLayoutVars>
      </dgm:prSet>
      <dgm:spPr/>
      <dgm:t>
        <a:bodyPr/>
        <a:lstStyle/>
        <a:p>
          <a:endParaRPr lang="es-EC"/>
        </a:p>
      </dgm:t>
    </dgm:pt>
    <dgm:pt modelId="{BBF77D33-8F83-4311-9B54-9543D250D9E1}" type="pres">
      <dgm:prSet presAssocID="{7F885E95-6C2A-4BA9-8542-809BDBFD0049}" presName="sibTrans" presStyleCnt="0"/>
      <dgm:spPr/>
    </dgm:pt>
    <dgm:pt modelId="{B207F385-DF95-4FED-B1C9-052F8F84358D}" type="pres">
      <dgm:prSet presAssocID="{9F915EBE-D14A-4667-8AB0-8ED3DA6E7F89}" presName="node" presStyleLbl="node1" presStyleIdx="1" presStyleCnt="3">
        <dgm:presLayoutVars>
          <dgm:bulletEnabled val="1"/>
        </dgm:presLayoutVars>
      </dgm:prSet>
      <dgm:spPr/>
      <dgm:t>
        <a:bodyPr/>
        <a:lstStyle/>
        <a:p>
          <a:endParaRPr lang="es-EC"/>
        </a:p>
      </dgm:t>
    </dgm:pt>
    <dgm:pt modelId="{296E8FD5-C7E3-4402-ADDF-105C6E8E99EB}" type="pres">
      <dgm:prSet presAssocID="{1F47CF54-1463-4DBC-8245-F071BE41128F}" presName="sibTrans" presStyleCnt="0"/>
      <dgm:spPr/>
    </dgm:pt>
    <dgm:pt modelId="{4804EE6C-9000-4AAA-9419-7C92F340C445}" type="pres">
      <dgm:prSet presAssocID="{EA4A566C-4CCE-4085-BE63-580B18662648}" presName="node" presStyleLbl="node1" presStyleIdx="2" presStyleCnt="3">
        <dgm:presLayoutVars>
          <dgm:bulletEnabled val="1"/>
        </dgm:presLayoutVars>
      </dgm:prSet>
      <dgm:spPr/>
      <dgm:t>
        <a:bodyPr/>
        <a:lstStyle/>
        <a:p>
          <a:endParaRPr lang="es-EC"/>
        </a:p>
      </dgm:t>
    </dgm:pt>
  </dgm:ptLst>
  <dgm:cxnLst>
    <dgm:cxn modelId="{0D089AE4-99D2-49C7-8D19-83322AC07173}" type="presOf" srcId="{C9635030-7F54-4ED7-B638-D0624980F877}" destId="{DCAA59BC-0304-4B00-8457-D325C752C4F8}" srcOrd="0" destOrd="0" presId="urn:microsoft.com/office/officeart/2005/8/layout/default"/>
    <dgm:cxn modelId="{34C07FC8-7935-4763-BF49-11BF47399DDA}" srcId="{C9635030-7F54-4ED7-B638-D0624980F877}" destId="{EA4A566C-4CCE-4085-BE63-580B18662648}" srcOrd="2" destOrd="0" parTransId="{28944F99-D21F-49F5-8C3E-0ED857068699}" sibTransId="{8468E6F2-4A72-4FC4-B3D0-3D94CF6A45B9}"/>
    <dgm:cxn modelId="{2520B54A-33E2-4D17-9156-C9A797B4C72A}" type="presOf" srcId="{9F915EBE-D14A-4667-8AB0-8ED3DA6E7F89}" destId="{B207F385-DF95-4FED-B1C9-052F8F84358D}" srcOrd="0" destOrd="0" presId="urn:microsoft.com/office/officeart/2005/8/layout/default"/>
    <dgm:cxn modelId="{76F93FB7-BB95-4BDE-BD81-AE3F442DD60E}" type="presOf" srcId="{EA4A566C-4CCE-4085-BE63-580B18662648}" destId="{4804EE6C-9000-4AAA-9419-7C92F340C445}" srcOrd="0" destOrd="0" presId="urn:microsoft.com/office/officeart/2005/8/layout/default"/>
    <dgm:cxn modelId="{B120F3E7-C18E-4023-8F5B-F8897106165B}" type="presOf" srcId="{EE98B7EF-5A09-4407-94B3-0DB675DB41B6}" destId="{26290370-8B63-4594-A981-02B375859620}" srcOrd="0" destOrd="0" presId="urn:microsoft.com/office/officeart/2005/8/layout/default"/>
    <dgm:cxn modelId="{B0D621FD-A942-4821-8EE4-70FC32ADCDDE}" srcId="{C9635030-7F54-4ED7-B638-D0624980F877}" destId="{EE98B7EF-5A09-4407-94B3-0DB675DB41B6}" srcOrd="0" destOrd="0" parTransId="{4F926370-633D-40FD-8150-ADB7505CD081}" sibTransId="{7F885E95-6C2A-4BA9-8542-809BDBFD0049}"/>
    <dgm:cxn modelId="{E41E4175-3D75-459A-88EC-A5F61685D22C}" srcId="{C9635030-7F54-4ED7-B638-D0624980F877}" destId="{9F915EBE-D14A-4667-8AB0-8ED3DA6E7F89}" srcOrd="1" destOrd="0" parTransId="{779F2E59-9C10-49AE-8876-21724B8AD336}" sibTransId="{1F47CF54-1463-4DBC-8245-F071BE41128F}"/>
    <dgm:cxn modelId="{427461B6-AD21-42DD-BD0B-6EC17845D5F3}" type="presParOf" srcId="{DCAA59BC-0304-4B00-8457-D325C752C4F8}" destId="{26290370-8B63-4594-A981-02B375859620}" srcOrd="0" destOrd="0" presId="urn:microsoft.com/office/officeart/2005/8/layout/default"/>
    <dgm:cxn modelId="{0DD6BB7F-2C8D-4839-9AD0-046A217EB90C}" type="presParOf" srcId="{DCAA59BC-0304-4B00-8457-D325C752C4F8}" destId="{BBF77D33-8F83-4311-9B54-9543D250D9E1}" srcOrd="1" destOrd="0" presId="urn:microsoft.com/office/officeart/2005/8/layout/default"/>
    <dgm:cxn modelId="{9138896F-8548-4C98-8E36-F437ABCD1DFB}" type="presParOf" srcId="{DCAA59BC-0304-4B00-8457-D325C752C4F8}" destId="{B207F385-DF95-4FED-B1C9-052F8F84358D}" srcOrd="2" destOrd="0" presId="urn:microsoft.com/office/officeart/2005/8/layout/default"/>
    <dgm:cxn modelId="{1A11480C-B14D-487E-87B8-7D3B9A7ACC17}" type="presParOf" srcId="{DCAA59BC-0304-4B00-8457-D325C752C4F8}" destId="{296E8FD5-C7E3-4402-ADDF-105C6E8E99EB}" srcOrd="3" destOrd="0" presId="urn:microsoft.com/office/officeart/2005/8/layout/default"/>
    <dgm:cxn modelId="{373B837F-849E-43FC-AB82-C095727525C5}" type="presParOf" srcId="{DCAA59BC-0304-4B00-8457-D325C752C4F8}" destId="{4804EE6C-9000-4AAA-9419-7C92F340C445}"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FA8D948A-B0EB-46D2-B354-F6CBB73F544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C"/>
        </a:p>
      </dgm:t>
    </dgm:pt>
    <dgm:pt modelId="{4D4D3096-C64C-4745-9988-BD8B826B33CE}">
      <dgm:prSet phldrT="[Texto]"/>
      <dgm:spPr/>
      <dgm:t>
        <a:bodyPr/>
        <a:lstStyle/>
        <a:p>
          <a:r>
            <a:rPr lang="es-EC" b="1" dirty="0" smtClean="0"/>
            <a:t>EVALUACIÓN DE CUMPLIMIENTO</a:t>
          </a:r>
          <a:endParaRPr lang="es-EC" b="1" dirty="0"/>
        </a:p>
      </dgm:t>
    </dgm:pt>
    <dgm:pt modelId="{FD6029A0-2604-418A-A632-91DA4E066ABC}" type="parTrans" cxnId="{DF43D207-64AD-4038-BCC7-D9C9FD5FA580}">
      <dgm:prSet/>
      <dgm:spPr/>
      <dgm:t>
        <a:bodyPr/>
        <a:lstStyle/>
        <a:p>
          <a:endParaRPr lang="es-EC"/>
        </a:p>
      </dgm:t>
    </dgm:pt>
    <dgm:pt modelId="{DC92CC8C-94C0-453C-A073-2BEAAF08FF7B}" type="sibTrans" cxnId="{DF43D207-64AD-4038-BCC7-D9C9FD5FA580}">
      <dgm:prSet/>
      <dgm:spPr/>
      <dgm:t>
        <a:bodyPr/>
        <a:lstStyle/>
        <a:p>
          <a:endParaRPr lang="es-EC"/>
        </a:p>
      </dgm:t>
    </dgm:pt>
    <dgm:pt modelId="{A32B4CC5-FC92-483B-B936-C25421494598}">
      <dgm:prSet phldrT="[Texto]"/>
      <dgm:spPr/>
      <dgm:t>
        <a:bodyPr/>
        <a:lstStyle/>
        <a:p>
          <a:r>
            <a:rPr lang="es-EC" b="1" dirty="0" smtClean="0"/>
            <a:t>EVALUACIÓN DE IMPLEMENTACIÓN DE PRÁCTICAS EN UDP</a:t>
          </a:r>
          <a:endParaRPr lang="es-EC" b="1" dirty="0"/>
        </a:p>
      </dgm:t>
    </dgm:pt>
    <dgm:pt modelId="{B5C29A86-374B-476C-9336-181597185649}" type="parTrans" cxnId="{0591F62B-3DDB-4AF5-8393-104740CC9DC6}">
      <dgm:prSet/>
      <dgm:spPr/>
      <dgm:t>
        <a:bodyPr/>
        <a:lstStyle/>
        <a:p>
          <a:endParaRPr lang="es-EC"/>
        </a:p>
      </dgm:t>
    </dgm:pt>
    <dgm:pt modelId="{225556EB-2B41-486E-8AF0-A9E1EF981FE3}" type="sibTrans" cxnId="{0591F62B-3DDB-4AF5-8393-104740CC9DC6}">
      <dgm:prSet/>
      <dgm:spPr/>
      <dgm:t>
        <a:bodyPr/>
        <a:lstStyle/>
        <a:p>
          <a:endParaRPr lang="es-EC"/>
        </a:p>
      </dgm:t>
    </dgm:pt>
    <dgm:pt modelId="{13721AD0-0C90-4EFC-8F67-1CE68A655C64}">
      <dgm:prSet phldrT="[Texto]"/>
      <dgm:spPr/>
      <dgm:t>
        <a:bodyPr/>
        <a:lstStyle/>
        <a:p>
          <a:r>
            <a:rPr lang="es-EC" dirty="0" smtClean="0"/>
            <a:t>Criterios del plan de finca y PDOT</a:t>
          </a:r>
          <a:endParaRPr lang="es-EC" dirty="0"/>
        </a:p>
      </dgm:t>
    </dgm:pt>
    <dgm:pt modelId="{7FBF9472-5273-43BC-B94E-885C55EAB2C3}" type="parTrans" cxnId="{CF3A992A-9831-479B-A988-3B19D63D45FA}">
      <dgm:prSet/>
      <dgm:spPr/>
      <dgm:t>
        <a:bodyPr/>
        <a:lstStyle/>
        <a:p>
          <a:endParaRPr lang="es-EC"/>
        </a:p>
      </dgm:t>
    </dgm:pt>
    <dgm:pt modelId="{9AF54A2D-BFDE-4C0E-AA87-DF1A6054DE77}" type="sibTrans" cxnId="{CF3A992A-9831-479B-A988-3B19D63D45FA}">
      <dgm:prSet/>
      <dgm:spPr/>
      <dgm:t>
        <a:bodyPr/>
        <a:lstStyle/>
        <a:p>
          <a:endParaRPr lang="es-EC"/>
        </a:p>
      </dgm:t>
    </dgm:pt>
    <dgm:pt modelId="{476376ED-0741-46E8-9554-DDD1A26D21EC}">
      <dgm:prSet phldrT="[Texto]"/>
      <dgm:spPr/>
      <dgm:t>
        <a:bodyPr/>
        <a:lstStyle/>
        <a:p>
          <a:r>
            <a:rPr lang="es-EC" dirty="0" smtClean="0"/>
            <a:t>NA</a:t>
          </a:r>
          <a:endParaRPr lang="es-EC" dirty="0"/>
        </a:p>
      </dgm:t>
    </dgm:pt>
    <dgm:pt modelId="{93FFD50D-F440-4FB9-94D5-BAB8D8BBE749}" type="parTrans" cxnId="{FF4E7E22-1750-4A6F-9DB5-F089D2AF89B6}">
      <dgm:prSet/>
      <dgm:spPr/>
      <dgm:t>
        <a:bodyPr/>
        <a:lstStyle/>
        <a:p>
          <a:endParaRPr lang="es-EC"/>
        </a:p>
      </dgm:t>
    </dgm:pt>
    <dgm:pt modelId="{56926E14-B1C8-4299-89CA-353EF63E3676}" type="sibTrans" cxnId="{FF4E7E22-1750-4A6F-9DB5-F089D2AF89B6}">
      <dgm:prSet/>
      <dgm:spPr/>
      <dgm:t>
        <a:bodyPr/>
        <a:lstStyle/>
        <a:p>
          <a:endParaRPr lang="es-EC"/>
        </a:p>
      </dgm:t>
    </dgm:pt>
    <dgm:pt modelId="{2DE8225C-8CAF-4E34-841C-D3C084852453}">
      <dgm:prSet phldrT="[Texto]"/>
      <dgm:spPr/>
      <dgm:t>
        <a:bodyPr/>
        <a:lstStyle/>
        <a:p>
          <a:r>
            <a:rPr lang="es-EC" b="1" dirty="0" smtClean="0"/>
            <a:t>INDICADORES DE CUMPLIMIENTO</a:t>
          </a:r>
          <a:endParaRPr lang="es-EC" b="1" dirty="0"/>
        </a:p>
      </dgm:t>
    </dgm:pt>
    <dgm:pt modelId="{44D774BD-3716-4F02-A0F5-7DB3E6582BA8}" type="parTrans" cxnId="{3386D0B1-33F6-4B2F-BF41-51C9A122CF99}">
      <dgm:prSet/>
      <dgm:spPr/>
      <dgm:t>
        <a:bodyPr/>
        <a:lstStyle/>
        <a:p>
          <a:endParaRPr lang="es-EC"/>
        </a:p>
      </dgm:t>
    </dgm:pt>
    <dgm:pt modelId="{194531F7-3F62-47B1-80F1-64703B3A3D90}" type="sibTrans" cxnId="{3386D0B1-33F6-4B2F-BF41-51C9A122CF99}">
      <dgm:prSet/>
      <dgm:spPr/>
      <dgm:t>
        <a:bodyPr/>
        <a:lstStyle/>
        <a:p>
          <a:endParaRPr lang="es-EC"/>
        </a:p>
      </dgm:t>
    </dgm:pt>
    <dgm:pt modelId="{78D7E2B6-C28A-4C00-98EF-A8FC71F90691}">
      <dgm:prSet phldrT="[Texto]"/>
      <dgm:spPr/>
      <dgm:t>
        <a:bodyPr/>
        <a:lstStyle/>
        <a:p>
          <a:r>
            <a:rPr lang="es-EC" b="1" dirty="0" smtClean="0"/>
            <a:t>EVALUACIÓN DE EFICACIA DE “ECA”</a:t>
          </a:r>
          <a:endParaRPr lang="es-EC" b="1" dirty="0"/>
        </a:p>
      </dgm:t>
    </dgm:pt>
    <dgm:pt modelId="{7E6995D2-A68A-430D-98C3-CC7CB3ECF04B}" type="parTrans" cxnId="{7759AE6A-2F4A-4C93-91B6-AC5EA50E0C3E}">
      <dgm:prSet/>
      <dgm:spPr/>
      <dgm:t>
        <a:bodyPr/>
        <a:lstStyle/>
        <a:p>
          <a:endParaRPr lang="es-EC"/>
        </a:p>
      </dgm:t>
    </dgm:pt>
    <dgm:pt modelId="{8EDF19EB-EE5F-4F80-9AC1-84D550BEE312}" type="sibTrans" cxnId="{7759AE6A-2F4A-4C93-91B6-AC5EA50E0C3E}">
      <dgm:prSet/>
      <dgm:spPr/>
      <dgm:t>
        <a:bodyPr/>
        <a:lstStyle/>
        <a:p>
          <a:endParaRPr lang="es-EC"/>
        </a:p>
      </dgm:t>
    </dgm:pt>
    <dgm:pt modelId="{630542E4-FBFF-4AF4-A4A7-24A6E6DF6DB4}">
      <dgm:prSet phldrT="[Texto]"/>
      <dgm:spPr/>
      <dgm:t>
        <a:bodyPr/>
        <a:lstStyle/>
        <a:p>
          <a:r>
            <a:rPr lang="es-EC" dirty="0" smtClean="0"/>
            <a:t>Evaluar cumplimiento de objetivos del plan de finca</a:t>
          </a:r>
          <a:endParaRPr lang="es-EC" dirty="0"/>
        </a:p>
      </dgm:t>
    </dgm:pt>
    <dgm:pt modelId="{B7701B29-7D9C-4644-BCCD-CD705EE1BF2F}" type="parTrans" cxnId="{52C2DE5F-0957-49E7-B5BD-0C815CA4383D}">
      <dgm:prSet/>
      <dgm:spPr/>
      <dgm:t>
        <a:bodyPr/>
        <a:lstStyle/>
        <a:p>
          <a:endParaRPr lang="es-EC"/>
        </a:p>
      </dgm:t>
    </dgm:pt>
    <dgm:pt modelId="{A33F4327-63FE-4EDC-9B14-7163EDF6C5AA}" type="sibTrans" cxnId="{52C2DE5F-0957-49E7-B5BD-0C815CA4383D}">
      <dgm:prSet/>
      <dgm:spPr/>
      <dgm:t>
        <a:bodyPr/>
        <a:lstStyle/>
        <a:p>
          <a:endParaRPr lang="es-EC"/>
        </a:p>
      </dgm:t>
    </dgm:pt>
    <dgm:pt modelId="{A3432DB4-DAF6-42E2-943A-0C131339B9AA}">
      <dgm:prSet phldrT="[Texto]"/>
      <dgm:spPr/>
      <dgm:t>
        <a:bodyPr/>
        <a:lstStyle/>
        <a:p>
          <a:r>
            <a:rPr lang="es-EC" dirty="0" smtClean="0"/>
            <a:t>% de actividades  i/p</a:t>
          </a:r>
          <a:endParaRPr lang="es-EC" dirty="0"/>
        </a:p>
      </dgm:t>
    </dgm:pt>
    <dgm:pt modelId="{2DA5E9B9-42CC-4E86-9797-4992D61C15D8}" type="parTrans" cxnId="{48B108A0-0BAB-4E6B-9323-E800533D1862}">
      <dgm:prSet/>
      <dgm:spPr/>
      <dgm:t>
        <a:bodyPr/>
        <a:lstStyle/>
        <a:p>
          <a:endParaRPr lang="es-EC"/>
        </a:p>
      </dgm:t>
    </dgm:pt>
    <dgm:pt modelId="{C0CDECEF-FD0E-4D3A-9C14-4D0B03A98DB2}" type="sibTrans" cxnId="{48B108A0-0BAB-4E6B-9323-E800533D1862}">
      <dgm:prSet/>
      <dgm:spPr/>
      <dgm:t>
        <a:bodyPr/>
        <a:lstStyle/>
        <a:p>
          <a:endParaRPr lang="es-EC"/>
        </a:p>
      </dgm:t>
    </dgm:pt>
    <dgm:pt modelId="{96AFF428-6B81-49E2-BA37-AF55B718A285}">
      <dgm:prSet phldrT="[Texto]"/>
      <dgm:spPr/>
      <dgm:t>
        <a:bodyPr/>
        <a:lstStyle/>
        <a:p>
          <a:r>
            <a:rPr lang="es-EC" dirty="0" smtClean="0"/>
            <a:t>NC-</a:t>
          </a:r>
          <a:endParaRPr lang="es-EC" dirty="0"/>
        </a:p>
      </dgm:t>
    </dgm:pt>
    <dgm:pt modelId="{914A9AA4-C4D3-45BA-9751-2D6615717209}" type="parTrans" cxnId="{8673FBF0-8295-4561-BC9A-BA8B439D8D74}">
      <dgm:prSet/>
      <dgm:spPr/>
      <dgm:t>
        <a:bodyPr/>
        <a:lstStyle/>
        <a:p>
          <a:endParaRPr lang="es-EC"/>
        </a:p>
      </dgm:t>
    </dgm:pt>
    <dgm:pt modelId="{C28FBBFA-A059-4276-8712-CEE2D5A4FBBE}" type="sibTrans" cxnId="{8673FBF0-8295-4561-BC9A-BA8B439D8D74}">
      <dgm:prSet/>
      <dgm:spPr/>
      <dgm:t>
        <a:bodyPr/>
        <a:lstStyle/>
        <a:p>
          <a:endParaRPr lang="es-EC"/>
        </a:p>
      </dgm:t>
    </dgm:pt>
    <dgm:pt modelId="{FB8B2B8A-0F2E-4437-BA4C-3BAB67CB0451}">
      <dgm:prSet phldrT="[Texto]"/>
      <dgm:spPr/>
      <dgm:t>
        <a:bodyPr/>
        <a:lstStyle/>
        <a:p>
          <a:r>
            <a:rPr lang="es-EC" dirty="0" smtClean="0"/>
            <a:t>NC+</a:t>
          </a:r>
          <a:endParaRPr lang="es-EC" dirty="0"/>
        </a:p>
      </dgm:t>
    </dgm:pt>
    <dgm:pt modelId="{6A5920D0-C347-419D-8518-C3929A1D0216}" type="parTrans" cxnId="{22B2FF1F-CB2B-49E3-9624-E0CBD8266D51}">
      <dgm:prSet/>
      <dgm:spPr/>
      <dgm:t>
        <a:bodyPr/>
        <a:lstStyle/>
        <a:p>
          <a:endParaRPr lang="es-EC"/>
        </a:p>
      </dgm:t>
    </dgm:pt>
    <dgm:pt modelId="{C5B5DE73-45D4-410E-815E-2E7B84A665B7}" type="sibTrans" cxnId="{22B2FF1F-CB2B-49E3-9624-E0CBD8266D51}">
      <dgm:prSet/>
      <dgm:spPr/>
      <dgm:t>
        <a:bodyPr/>
        <a:lstStyle/>
        <a:p>
          <a:endParaRPr lang="es-EC"/>
        </a:p>
      </dgm:t>
    </dgm:pt>
    <dgm:pt modelId="{317DE4AA-71DF-456F-9DD7-A72BA4A1696B}">
      <dgm:prSet phldrT="[Texto]"/>
      <dgm:spPr/>
      <dgm:t>
        <a:bodyPr/>
        <a:lstStyle/>
        <a:p>
          <a:r>
            <a:rPr lang="es-EC" dirty="0" smtClean="0"/>
            <a:t>C</a:t>
          </a:r>
          <a:endParaRPr lang="es-EC" dirty="0"/>
        </a:p>
      </dgm:t>
    </dgm:pt>
    <dgm:pt modelId="{3A506E2A-CB80-4CF5-9BCD-6D46F69B3E4F}" type="parTrans" cxnId="{720BB46D-B345-4813-939D-31CE1FDF78F9}">
      <dgm:prSet/>
      <dgm:spPr/>
      <dgm:t>
        <a:bodyPr/>
        <a:lstStyle/>
        <a:p>
          <a:endParaRPr lang="es-EC"/>
        </a:p>
      </dgm:t>
    </dgm:pt>
    <dgm:pt modelId="{F70B6F91-4B6A-4951-8764-B9FDD326CDEB}" type="sibTrans" cxnId="{720BB46D-B345-4813-939D-31CE1FDF78F9}">
      <dgm:prSet/>
      <dgm:spPr/>
      <dgm:t>
        <a:bodyPr/>
        <a:lstStyle/>
        <a:p>
          <a:endParaRPr lang="es-EC"/>
        </a:p>
      </dgm:t>
    </dgm:pt>
    <dgm:pt modelId="{845876C9-9892-419F-9081-AC9C05C8B654}">
      <dgm:prSet phldrT="[Texto]"/>
      <dgm:spPr/>
      <dgm:t>
        <a:bodyPr/>
        <a:lstStyle/>
        <a:p>
          <a:r>
            <a:rPr lang="es-EC" dirty="0" smtClean="0"/>
            <a:t>Resultados</a:t>
          </a:r>
          <a:endParaRPr lang="es-EC" dirty="0"/>
        </a:p>
      </dgm:t>
    </dgm:pt>
    <dgm:pt modelId="{8B19BF62-EF2E-4DE5-B42C-14B2A39B9DB6}" type="parTrans" cxnId="{295E1886-3DE5-4B1D-A395-2420DC1F9D30}">
      <dgm:prSet/>
      <dgm:spPr/>
      <dgm:t>
        <a:bodyPr/>
        <a:lstStyle/>
        <a:p>
          <a:endParaRPr lang="es-EC"/>
        </a:p>
      </dgm:t>
    </dgm:pt>
    <dgm:pt modelId="{7C99EFEB-16A4-4ABC-8625-EA43163FC2EC}" type="sibTrans" cxnId="{295E1886-3DE5-4B1D-A395-2420DC1F9D30}">
      <dgm:prSet/>
      <dgm:spPr/>
      <dgm:t>
        <a:bodyPr/>
        <a:lstStyle/>
        <a:p>
          <a:endParaRPr lang="es-EC"/>
        </a:p>
      </dgm:t>
    </dgm:pt>
    <dgm:pt modelId="{125446E8-04AB-4ADF-AEB8-3E0271878659}">
      <dgm:prSet phldrT="[Texto]"/>
      <dgm:spPr/>
      <dgm:t>
        <a:bodyPr/>
        <a:lstStyle/>
        <a:p>
          <a:r>
            <a:rPr lang="es-EC" dirty="0" smtClean="0"/>
            <a:t>Compara línea base con resultados post implementación</a:t>
          </a:r>
          <a:endParaRPr lang="es-EC" dirty="0"/>
        </a:p>
      </dgm:t>
    </dgm:pt>
    <dgm:pt modelId="{03549671-12CA-4AE0-AFE8-1B04B858DDE4}" type="parTrans" cxnId="{A0A5D9B8-621B-41F4-AD32-4CBEC67CD698}">
      <dgm:prSet/>
      <dgm:spPr/>
      <dgm:t>
        <a:bodyPr/>
        <a:lstStyle/>
        <a:p>
          <a:endParaRPr lang="es-EC"/>
        </a:p>
      </dgm:t>
    </dgm:pt>
    <dgm:pt modelId="{585D6098-E288-4568-81BC-5B5D91B2BCDA}" type="sibTrans" cxnId="{A0A5D9B8-621B-41F4-AD32-4CBEC67CD698}">
      <dgm:prSet/>
      <dgm:spPr/>
      <dgm:t>
        <a:bodyPr/>
        <a:lstStyle/>
        <a:p>
          <a:endParaRPr lang="es-EC"/>
        </a:p>
      </dgm:t>
    </dgm:pt>
    <dgm:pt modelId="{53632090-3757-48EB-BBB0-24D88F627824}" type="pres">
      <dgm:prSet presAssocID="{FA8D948A-B0EB-46D2-B354-F6CBB73F5444}" presName="hierChild1" presStyleCnt="0">
        <dgm:presLayoutVars>
          <dgm:chPref val="1"/>
          <dgm:dir val="rev"/>
          <dgm:animOne val="branch"/>
          <dgm:animLvl val="lvl"/>
          <dgm:resizeHandles/>
        </dgm:presLayoutVars>
      </dgm:prSet>
      <dgm:spPr/>
      <dgm:t>
        <a:bodyPr/>
        <a:lstStyle/>
        <a:p>
          <a:endParaRPr lang="es-EC"/>
        </a:p>
      </dgm:t>
    </dgm:pt>
    <dgm:pt modelId="{A3FC4E36-227F-4FD1-A178-3BC2DA449BA4}" type="pres">
      <dgm:prSet presAssocID="{4D4D3096-C64C-4745-9988-BD8B826B33CE}" presName="hierRoot1" presStyleCnt="0"/>
      <dgm:spPr/>
    </dgm:pt>
    <dgm:pt modelId="{16710C62-BA9B-45CE-A9BC-9A822CF6AE2A}" type="pres">
      <dgm:prSet presAssocID="{4D4D3096-C64C-4745-9988-BD8B826B33CE}" presName="composite" presStyleCnt="0"/>
      <dgm:spPr/>
    </dgm:pt>
    <dgm:pt modelId="{75BF42DC-35DC-4E76-881D-699BECA54D71}" type="pres">
      <dgm:prSet presAssocID="{4D4D3096-C64C-4745-9988-BD8B826B33CE}" presName="background" presStyleLbl="node0" presStyleIdx="0" presStyleCnt="1"/>
      <dgm:spPr/>
    </dgm:pt>
    <dgm:pt modelId="{9186A595-4ADD-4E16-8CF8-AD9E0A5E8FBE}" type="pres">
      <dgm:prSet presAssocID="{4D4D3096-C64C-4745-9988-BD8B826B33CE}" presName="text" presStyleLbl="fgAcc0" presStyleIdx="0" presStyleCnt="1" custScaleX="117889" custScaleY="136370">
        <dgm:presLayoutVars>
          <dgm:chPref val="3"/>
        </dgm:presLayoutVars>
      </dgm:prSet>
      <dgm:spPr/>
      <dgm:t>
        <a:bodyPr/>
        <a:lstStyle/>
        <a:p>
          <a:endParaRPr lang="es-EC"/>
        </a:p>
      </dgm:t>
    </dgm:pt>
    <dgm:pt modelId="{CCF188BF-2DB1-4C57-AAC5-1E39F445C0BF}" type="pres">
      <dgm:prSet presAssocID="{4D4D3096-C64C-4745-9988-BD8B826B33CE}" presName="hierChild2" presStyleCnt="0"/>
      <dgm:spPr/>
    </dgm:pt>
    <dgm:pt modelId="{0BA27959-7F1D-474C-A846-DE8EFD034384}" type="pres">
      <dgm:prSet presAssocID="{7E6995D2-A68A-430D-98C3-CC7CB3ECF04B}" presName="Name10" presStyleLbl="parChTrans1D2" presStyleIdx="0" presStyleCnt="3"/>
      <dgm:spPr/>
      <dgm:t>
        <a:bodyPr/>
        <a:lstStyle/>
        <a:p>
          <a:endParaRPr lang="es-EC"/>
        </a:p>
      </dgm:t>
    </dgm:pt>
    <dgm:pt modelId="{A2792444-A1CC-463D-B25B-F31FBC1525CE}" type="pres">
      <dgm:prSet presAssocID="{78D7E2B6-C28A-4C00-98EF-A8FC71F90691}" presName="hierRoot2" presStyleCnt="0"/>
      <dgm:spPr/>
    </dgm:pt>
    <dgm:pt modelId="{DDCE76DC-4211-4C46-B7F8-B9835347FD7F}" type="pres">
      <dgm:prSet presAssocID="{78D7E2B6-C28A-4C00-98EF-A8FC71F90691}" presName="composite2" presStyleCnt="0"/>
      <dgm:spPr/>
    </dgm:pt>
    <dgm:pt modelId="{139A5104-20BD-4DD4-A6ED-B51753050A32}" type="pres">
      <dgm:prSet presAssocID="{78D7E2B6-C28A-4C00-98EF-A8FC71F90691}" presName="background2" presStyleLbl="node2" presStyleIdx="0" presStyleCnt="3"/>
      <dgm:spPr>
        <a:solidFill>
          <a:srgbClr val="A71F50"/>
        </a:solidFill>
      </dgm:spPr>
    </dgm:pt>
    <dgm:pt modelId="{189BCB0C-8AC2-4E2F-9F68-0E43C60C54E6}" type="pres">
      <dgm:prSet presAssocID="{78D7E2B6-C28A-4C00-98EF-A8FC71F90691}" presName="text2" presStyleLbl="fgAcc2" presStyleIdx="0" presStyleCnt="3">
        <dgm:presLayoutVars>
          <dgm:chPref val="3"/>
        </dgm:presLayoutVars>
      </dgm:prSet>
      <dgm:spPr/>
      <dgm:t>
        <a:bodyPr/>
        <a:lstStyle/>
        <a:p>
          <a:endParaRPr lang="es-EC"/>
        </a:p>
      </dgm:t>
    </dgm:pt>
    <dgm:pt modelId="{958875AA-8780-404E-9401-96CDFBEA23DB}" type="pres">
      <dgm:prSet presAssocID="{78D7E2B6-C28A-4C00-98EF-A8FC71F90691}" presName="hierChild3" presStyleCnt="0"/>
      <dgm:spPr/>
    </dgm:pt>
    <dgm:pt modelId="{DAB231FC-D373-4798-8557-8644D41B1E5A}" type="pres">
      <dgm:prSet presAssocID="{B7701B29-7D9C-4644-BCCD-CD705EE1BF2F}" presName="Name17" presStyleLbl="parChTrans1D3" presStyleIdx="0" presStyleCnt="3"/>
      <dgm:spPr/>
      <dgm:t>
        <a:bodyPr/>
        <a:lstStyle/>
        <a:p>
          <a:endParaRPr lang="es-EC"/>
        </a:p>
      </dgm:t>
    </dgm:pt>
    <dgm:pt modelId="{724DD399-55FC-48BE-9A87-5A2F220B23BE}" type="pres">
      <dgm:prSet presAssocID="{630542E4-FBFF-4AF4-A4A7-24A6E6DF6DB4}" presName="hierRoot3" presStyleCnt="0"/>
      <dgm:spPr/>
    </dgm:pt>
    <dgm:pt modelId="{C0C3BFFC-0962-440E-BDF6-07BD5A42C0B5}" type="pres">
      <dgm:prSet presAssocID="{630542E4-FBFF-4AF4-A4A7-24A6E6DF6DB4}" presName="composite3" presStyleCnt="0"/>
      <dgm:spPr/>
    </dgm:pt>
    <dgm:pt modelId="{6B528536-15EE-4230-8871-DB4D24764346}" type="pres">
      <dgm:prSet presAssocID="{630542E4-FBFF-4AF4-A4A7-24A6E6DF6DB4}" presName="background3" presStyleLbl="node3" presStyleIdx="0" presStyleCnt="3"/>
      <dgm:spPr>
        <a:solidFill>
          <a:srgbClr val="A71F50"/>
        </a:solidFill>
      </dgm:spPr>
    </dgm:pt>
    <dgm:pt modelId="{FC0B1E86-83C2-47FB-B3D0-D0A7ACC23EFC}" type="pres">
      <dgm:prSet presAssocID="{630542E4-FBFF-4AF4-A4A7-24A6E6DF6DB4}" presName="text3" presStyleLbl="fgAcc3" presStyleIdx="0" presStyleCnt="3">
        <dgm:presLayoutVars>
          <dgm:chPref val="3"/>
        </dgm:presLayoutVars>
      </dgm:prSet>
      <dgm:spPr/>
      <dgm:t>
        <a:bodyPr/>
        <a:lstStyle/>
        <a:p>
          <a:endParaRPr lang="es-EC"/>
        </a:p>
      </dgm:t>
    </dgm:pt>
    <dgm:pt modelId="{0865A89F-0F43-45FC-B45F-708A128CCC51}" type="pres">
      <dgm:prSet presAssocID="{630542E4-FBFF-4AF4-A4A7-24A6E6DF6DB4}" presName="hierChild4" presStyleCnt="0"/>
      <dgm:spPr/>
    </dgm:pt>
    <dgm:pt modelId="{7B8C40FA-B755-46D5-8CA9-B9C8E680A09C}" type="pres">
      <dgm:prSet presAssocID="{03549671-12CA-4AE0-AFE8-1B04B858DDE4}" presName="Name23" presStyleLbl="parChTrans1D4" presStyleIdx="0" presStyleCnt="6"/>
      <dgm:spPr/>
      <dgm:t>
        <a:bodyPr/>
        <a:lstStyle/>
        <a:p>
          <a:endParaRPr lang="es-EC"/>
        </a:p>
      </dgm:t>
    </dgm:pt>
    <dgm:pt modelId="{7CC8614A-9F90-46F0-8373-F6AFCA09ED47}" type="pres">
      <dgm:prSet presAssocID="{125446E8-04AB-4ADF-AEB8-3E0271878659}" presName="hierRoot4" presStyleCnt="0"/>
      <dgm:spPr/>
    </dgm:pt>
    <dgm:pt modelId="{784BE16F-DD24-4901-B0A8-D62F18A7330B}" type="pres">
      <dgm:prSet presAssocID="{125446E8-04AB-4ADF-AEB8-3E0271878659}" presName="composite4" presStyleCnt="0"/>
      <dgm:spPr/>
    </dgm:pt>
    <dgm:pt modelId="{D22B6DC8-F058-4140-9AEA-567C747DDD00}" type="pres">
      <dgm:prSet presAssocID="{125446E8-04AB-4ADF-AEB8-3E0271878659}" presName="background4" presStyleLbl="node4" presStyleIdx="0" presStyleCnt="6"/>
      <dgm:spPr>
        <a:solidFill>
          <a:srgbClr val="A71F50"/>
        </a:solidFill>
      </dgm:spPr>
    </dgm:pt>
    <dgm:pt modelId="{19E04DE8-4398-4B85-81D1-5C027D588DC8}" type="pres">
      <dgm:prSet presAssocID="{125446E8-04AB-4ADF-AEB8-3E0271878659}" presName="text4" presStyleLbl="fgAcc4" presStyleIdx="0" presStyleCnt="6">
        <dgm:presLayoutVars>
          <dgm:chPref val="3"/>
        </dgm:presLayoutVars>
      </dgm:prSet>
      <dgm:spPr/>
      <dgm:t>
        <a:bodyPr/>
        <a:lstStyle/>
        <a:p>
          <a:endParaRPr lang="es-EC"/>
        </a:p>
      </dgm:t>
    </dgm:pt>
    <dgm:pt modelId="{3C2F5F29-B2E8-4E87-A043-34EC244CA5AF}" type="pres">
      <dgm:prSet presAssocID="{125446E8-04AB-4ADF-AEB8-3E0271878659}" presName="hierChild5" presStyleCnt="0"/>
      <dgm:spPr/>
    </dgm:pt>
    <dgm:pt modelId="{B17F66BC-57D6-467D-8E34-468C2675FC2B}" type="pres">
      <dgm:prSet presAssocID="{B5C29A86-374B-476C-9336-181597185649}" presName="Name10" presStyleLbl="parChTrans1D2" presStyleIdx="1" presStyleCnt="3"/>
      <dgm:spPr/>
      <dgm:t>
        <a:bodyPr/>
        <a:lstStyle/>
        <a:p>
          <a:endParaRPr lang="es-EC"/>
        </a:p>
      </dgm:t>
    </dgm:pt>
    <dgm:pt modelId="{1DB54F2B-7E30-4B81-AD5B-0331D9CF9867}" type="pres">
      <dgm:prSet presAssocID="{A32B4CC5-FC92-483B-B936-C25421494598}" presName="hierRoot2" presStyleCnt="0"/>
      <dgm:spPr/>
    </dgm:pt>
    <dgm:pt modelId="{E81D7BFD-9153-4181-8F50-E7483C6DDF3C}" type="pres">
      <dgm:prSet presAssocID="{A32B4CC5-FC92-483B-B936-C25421494598}" presName="composite2" presStyleCnt="0"/>
      <dgm:spPr/>
    </dgm:pt>
    <dgm:pt modelId="{AA8AC2BB-9D77-4948-9924-BECBC877CBCB}" type="pres">
      <dgm:prSet presAssocID="{A32B4CC5-FC92-483B-B936-C25421494598}" presName="background2" presStyleLbl="node2" presStyleIdx="1" presStyleCnt="3"/>
      <dgm:spPr>
        <a:solidFill>
          <a:srgbClr val="7030A0"/>
        </a:solidFill>
      </dgm:spPr>
    </dgm:pt>
    <dgm:pt modelId="{4DC0980E-04EB-4D4E-96F8-4CA7832A8659}" type="pres">
      <dgm:prSet presAssocID="{A32B4CC5-FC92-483B-B936-C25421494598}" presName="text2" presStyleLbl="fgAcc2" presStyleIdx="1" presStyleCnt="3">
        <dgm:presLayoutVars>
          <dgm:chPref val="3"/>
        </dgm:presLayoutVars>
      </dgm:prSet>
      <dgm:spPr/>
      <dgm:t>
        <a:bodyPr/>
        <a:lstStyle/>
        <a:p>
          <a:endParaRPr lang="es-EC"/>
        </a:p>
      </dgm:t>
    </dgm:pt>
    <dgm:pt modelId="{B47B1C45-B46A-402A-9B08-CFFBCEE12D74}" type="pres">
      <dgm:prSet presAssocID="{A32B4CC5-FC92-483B-B936-C25421494598}" presName="hierChild3" presStyleCnt="0"/>
      <dgm:spPr/>
    </dgm:pt>
    <dgm:pt modelId="{4AD72C40-70DE-45E3-8E09-AA507D99B8BA}" type="pres">
      <dgm:prSet presAssocID="{7FBF9472-5273-43BC-B94E-885C55EAB2C3}" presName="Name17" presStyleLbl="parChTrans1D3" presStyleIdx="1" presStyleCnt="3"/>
      <dgm:spPr/>
      <dgm:t>
        <a:bodyPr/>
        <a:lstStyle/>
        <a:p>
          <a:endParaRPr lang="es-EC"/>
        </a:p>
      </dgm:t>
    </dgm:pt>
    <dgm:pt modelId="{E409B6C9-848D-4D83-82D6-499865CD0A4C}" type="pres">
      <dgm:prSet presAssocID="{13721AD0-0C90-4EFC-8F67-1CE68A655C64}" presName="hierRoot3" presStyleCnt="0"/>
      <dgm:spPr/>
    </dgm:pt>
    <dgm:pt modelId="{7BB7B893-91E8-4898-B030-B7A4794AC113}" type="pres">
      <dgm:prSet presAssocID="{13721AD0-0C90-4EFC-8F67-1CE68A655C64}" presName="composite3" presStyleCnt="0"/>
      <dgm:spPr/>
    </dgm:pt>
    <dgm:pt modelId="{326ED617-2D03-4CC5-B54F-8AD79B93EB6D}" type="pres">
      <dgm:prSet presAssocID="{13721AD0-0C90-4EFC-8F67-1CE68A655C64}" presName="background3" presStyleLbl="node3" presStyleIdx="1" presStyleCnt="3"/>
      <dgm:spPr>
        <a:solidFill>
          <a:srgbClr val="7030A0"/>
        </a:solidFill>
      </dgm:spPr>
    </dgm:pt>
    <dgm:pt modelId="{234CE305-37F2-40F4-8E42-16C38515EDCC}" type="pres">
      <dgm:prSet presAssocID="{13721AD0-0C90-4EFC-8F67-1CE68A655C64}" presName="text3" presStyleLbl="fgAcc3" presStyleIdx="1" presStyleCnt="3">
        <dgm:presLayoutVars>
          <dgm:chPref val="3"/>
        </dgm:presLayoutVars>
      </dgm:prSet>
      <dgm:spPr/>
      <dgm:t>
        <a:bodyPr/>
        <a:lstStyle/>
        <a:p>
          <a:endParaRPr lang="es-EC"/>
        </a:p>
      </dgm:t>
    </dgm:pt>
    <dgm:pt modelId="{DFD765F1-CB44-4881-8851-E1926DC81742}" type="pres">
      <dgm:prSet presAssocID="{13721AD0-0C90-4EFC-8F67-1CE68A655C64}" presName="hierChild4" presStyleCnt="0"/>
      <dgm:spPr/>
    </dgm:pt>
    <dgm:pt modelId="{D0678A6D-2812-4624-B5CA-0D0D5558C1D2}" type="pres">
      <dgm:prSet presAssocID="{93FFD50D-F440-4FB9-94D5-BAB8D8BBE749}" presName="Name23" presStyleLbl="parChTrans1D4" presStyleIdx="1" presStyleCnt="6"/>
      <dgm:spPr/>
      <dgm:t>
        <a:bodyPr/>
        <a:lstStyle/>
        <a:p>
          <a:endParaRPr lang="es-EC"/>
        </a:p>
      </dgm:t>
    </dgm:pt>
    <dgm:pt modelId="{C37C1BF6-3164-46B6-8A58-22EB4CCB71BF}" type="pres">
      <dgm:prSet presAssocID="{476376ED-0741-46E8-9554-DDD1A26D21EC}" presName="hierRoot4" presStyleCnt="0"/>
      <dgm:spPr/>
    </dgm:pt>
    <dgm:pt modelId="{6EDA0376-B10D-452E-BD6D-BE067F9B54C7}" type="pres">
      <dgm:prSet presAssocID="{476376ED-0741-46E8-9554-DDD1A26D21EC}" presName="composite4" presStyleCnt="0"/>
      <dgm:spPr/>
    </dgm:pt>
    <dgm:pt modelId="{DE1A5F74-4E55-4BB3-9A2A-319B0D83F64D}" type="pres">
      <dgm:prSet presAssocID="{476376ED-0741-46E8-9554-DDD1A26D21EC}" presName="background4" presStyleLbl="node4" presStyleIdx="1" presStyleCnt="6"/>
      <dgm:spPr>
        <a:solidFill>
          <a:srgbClr val="7030A0"/>
        </a:solidFill>
      </dgm:spPr>
    </dgm:pt>
    <dgm:pt modelId="{FBA0B61F-399C-4A88-8508-8B0191D37720}" type="pres">
      <dgm:prSet presAssocID="{476376ED-0741-46E8-9554-DDD1A26D21EC}" presName="text4" presStyleLbl="fgAcc4" presStyleIdx="1" presStyleCnt="6">
        <dgm:presLayoutVars>
          <dgm:chPref val="3"/>
        </dgm:presLayoutVars>
      </dgm:prSet>
      <dgm:spPr/>
      <dgm:t>
        <a:bodyPr/>
        <a:lstStyle/>
        <a:p>
          <a:endParaRPr lang="es-EC"/>
        </a:p>
      </dgm:t>
    </dgm:pt>
    <dgm:pt modelId="{BBF8C5D4-B049-4078-BFB4-9EE681C9E9E3}" type="pres">
      <dgm:prSet presAssocID="{476376ED-0741-46E8-9554-DDD1A26D21EC}" presName="hierChild5" presStyleCnt="0"/>
      <dgm:spPr/>
    </dgm:pt>
    <dgm:pt modelId="{B726A923-A907-4DCA-B555-4F7EE0161A23}" type="pres">
      <dgm:prSet presAssocID="{914A9AA4-C4D3-45BA-9751-2D6615717209}" presName="Name23" presStyleLbl="parChTrans1D4" presStyleIdx="2" presStyleCnt="6"/>
      <dgm:spPr/>
      <dgm:t>
        <a:bodyPr/>
        <a:lstStyle/>
        <a:p>
          <a:endParaRPr lang="es-EC"/>
        </a:p>
      </dgm:t>
    </dgm:pt>
    <dgm:pt modelId="{FF4E111F-3C66-4F26-840D-22D8A7FD7831}" type="pres">
      <dgm:prSet presAssocID="{96AFF428-6B81-49E2-BA37-AF55B718A285}" presName="hierRoot4" presStyleCnt="0"/>
      <dgm:spPr/>
    </dgm:pt>
    <dgm:pt modelId="{2B0FDBAE-7EF5-41DE-9542-C25FF472EF4D}" type="pres">
      <dgm:prSet presAssocID="{96AFF428-6B81-49E2-BA37-AF55B718A285}" presName="composite4" presStyleCnt="0"/>
      <dgm:spPr/>
    </dgm:pt>
    <dgm:pt modelId="{0471DB1C-4A03-4563-A575-D16F5A74C353}" type="pres">
      <dgm:prSet presAssocID="{96AFF428-6B81-49E2-BA37-AF55B718A285}" presName="background4" presStyleLbl="node4" presStyleIdx="2" presStyleCnt="6"/>
      <dgm:spPr>
        <a:solidFill>
          <a:srgbClr val="7030A0"/>
        </a:solidFill>
      </dgm:spPr>
    </dgm:pt>
    <dgm:pt modelId="{6D5E05BA-8128-4177-941E-E65C3696913B}" type="pres">
      <dgm:prSet presAssocID="{96AFF428-6B81-49E2-BA37-AF55B718A285}" presName="text4" presStyleLbl="fgAcc4" presStyleIdx="2" presStyleCnt="6">
        <dgm:presLayoutVars>
          <dgm:chPref val="3"/>
        </dgm:presLayoutVars>
      </dgm:prSet>
      <dgm:spPr/>
      <dgm:t>
        <a:bodyPr/>
        <a:lstStyle/>
        <a:p>
          <a:endParaRPr lang="es-EC"/>
        </a:p>
      </dgm:t>
    </dgm:pt>
    <dgm:pt modelId="{112FBA82-92F7-4C7A-A01F-71217B887507}" type="pres">
      <dgm:prSet presAssocID="{96AFF428-6B81-49E2-BA37-AF55B718A285}" presName="hierChild5" presStyleCnt="0"/>
      <dgm:spPr/>
    </dgm:pt>
    <dgm:pt modelId="{D6C5C85A-5C7A-47F6-9699-E77FD4F98879}" type="pres">
      <dgm:prSet presAssocID="{6A5920D0-C347-419D-8518-C3929A1D0216}" presName="Name23" presStyleLbl="parChTrans1D4" presStyleIdx="3" presStyleCnt="6"/>
      <dgm:spPr/>
      <dgm:t>
        <a:bodyPr/>
        <a:lstStyle/>
        <a:p>
          <a:endParaRPr lang="es-EC"/>
        </a:p>
      </dgm:t>
    </dgm:pt>
    <dgm:pt modelId="{ABB0BED9-37EE-4801-A23B-28E804D2B78A}" type="pres">
      <dgm:prSet presAssocID="{FB8B2B8A-0F2E-4437-BA4C-3BAB67CB0451}" presName="hierRoot4" presStyleCnt="0"/>
      <dgm:spPr/>
    </dgm:pt>
    <dgm:pt modelId="{3E85CC80-F098-443C-B76B-D401E7F96F3F}" type="pres">
      <dgm:prSet presAssocID="{FB8B2B8A-0F2E-4437-BA4C-3BAB67CB0451}" presName="composite4" presStyleCnt="0"/>
      <dgm:spPr/>
    </dgm:pt>
    <dgm:pt modelId="{37B22A76-DCAA-4D4D-B789-01B73D56E580}" type="pres">
      <dgm:prSet presAssocID="{FB8B2B8A-0F2E-4437-BA4C-3BAB67CB0451}" presName="background4" presStyleLbl="node4" presStyleIdx="3" presStyleCnt="6"/>
      <dgm:spPr>
        <a:solidFill>
          <a:srgbClr val="7030A0"/>
        </a:solidFill>
      </dgm:spPr>
    </dgm:pt>
    <dgm:pt modelId="{A916B671-049D-4074-925B-6782489F7C56}" type="pres">
      <dgm:prSet presAssocID="{FB8B2B8A-0F2E-4437-BA4C-3BAB67CB0451}" presName="text4" presStyleLbl="fgAcc4" presStyleIdx="3" presStyleCnt="6">
        <dgm:presLayoutVars>
          <dgm:chPref val="3"/>
        </dgm:presLayoutVars>
      </dgm:prSet>
      <dgm:spPr/>
      <dgm:t>
        <a:bodyPr/>
        <a:lstStyle/>
        <a:p>
          <a:endParaRPr lang="es-EC"/>
        </a:p>
      </dgm:t>
    </dgm:pt>
    <dgm:pt modelId="{4E22A5DF-C35D-46FF-B596-993720D3CDDE}" type="pres">
      <dgm:prSet presAssocID="{FB8B2B8A-0F2E-4437-BA4C-3BAB67CB0451}" presName="hierChild5" presStyleCnt="0"/>
      <dgm:spPr/>
    </dgm:pt>
    <dgm:pt modelId="{3954649A-6B77-45DE-8A1E-1850964F6552}" type="pres">
      <dgm:prSet presAssocID="{3A506E2A-CB80-4CF5-9BCD-6D46F69B3E4F}" presName="Name23" presStyleLbl="parChTrans1D4" presStyleIdx="4" presStyleCnt="6"/>
      <dgm:spPr/>
      <dgm:t>
        <a:bodyPr/>
        <a:lstStyle/>
        <a:p>
          <a:endParaRPr lang="es-EC"/>
        </a:p>
      </dgm:t>
    </dgm:pt>
    <dgm:pt modelId="{BD9EF13D-2F91-4DB1-8689-7DC19260F696}" type="pres">
      <dgm:prSet presAssocID="{317DE4AA-71DF-456F-9DD7-A72BA4A1696B}" presName="hierRoot4" presStyleCnt="0"/>
      <dgm:spPr/>
    </dgm:pt>
    <dgm:pt modelId="{5C46453A-3BF5-4878-9377-DB9757F19F8A}" type="pres">
      <dgm:prSet presAssocID="{317DE4AA-71DF-456F-9DD7-A72BA4A1696B}" presName="composite4" presStyleCnt="0"/>
      <dgm:spPr/>
    </dgm:pt>
    <dgm:pt modelId="{6B757E14-FA84-41AB-99EE-577A5000326D}" type="pres">
      <dgm:prSet presAssocID="{317DE4AA-71DF-456F-9DD7-A72BA4A1696B}" presName="background4" presStyleLbl="node4" presStyleIdx="4" presStyleCnt="6"/>
      <dgm:spPr>
        <a:solidFill>
          <a:srgbClr val="7030A0"/>
        </a:solidFill>
      </dgm:spPr>
    </dgm:pt>
    <dgm:pt modelId="{046C5F9A-C66D-4FCB-832D-0956D2C32FB6}" type="pres">
      <dgm:prSet presAssocID="{317DE4AA-71DF-456F-9DD7-A72BA4A1696B}" presName="text4" presStyleLbl="fgAcc4" presStyleIdx="4" presStyleCnt="6">
        <dgm:presLayoutVars>
          <dgm:chPref val="3"/>
        </dgm:presLayoutVars>
      </dgm:prSet>
      <dgm:spPr/>
      <dgm:t>
        <a:bodyPr/>
        <a:lstStyle/>
        <a:p>
          <a:endParaRPr lang="es-EC"/>
        </a:p>
      </dgm:t>
    </dgm:pt>
    <dgm:pt modelId="{18C0D9A7-C809-4E5F-B121-C5C6CC1C80BA}" type="pres">
      <dgm:prSet presAssocID="{317DE4AA-71DF-456F-9DD7-A72BA4A1696B}" presName="hierChild5" presStyleCnt="0"/>
      <dgm:spPr/>
    </dgm:pt>
    <dgm:pt modelId="{EEE2EDA2-91BF-45BB-A12E-9FCBBC49B88C}" type="pres">
      <dgm:prSet presAssocID="{44D774BD-3716-4F02-A0F5-7DB3E6582BA8}" presName="Name10" presStyleLbl="parChTrans1D2" presStyleIdx="2" presStyleCnt="3"/>
      <dgm:spPr/>
      <dgm:t>
        <a:bodyPr/>
        <a:lstStyle/>
        <a:p>
          <a:endParaRPr lang="es-EC"/>
        </a:p>
      </dgm:t>
    </dgm:pt>
    <dgm:pt modelId="{424EE2D3-C2D6-4E23-B4DC-8AFAC0AAB865}" type="pres">
      <dgm:prSet presAssocID="{2DE8225C-8CAF-4E34-841C-D3C084852453}" presName="hierRoot2" presStyleCnt="0"/>
      <dgm:spPr/>
    </dgm:pt>
    <dgm:pt modelId="{6924C3B1-85D4-498D-A8ED-58DAF533C206}" type="pres">
      <dgm:prSet presAssocID="{2DE8225C-8CAF-4E34-841C-D3C084852453}" presName="composite2" presStyleCnt="0"/>
      <dgm:spPr/>
    </dgm:pt>
    <dgm:pt modelId="{C50A8027-1895-4CC9-8641-3F3EBE181D61}" type="pres">
      <dgm:prSet presAssocID="{2DE8225C-8CAF-4E34-841C-D3C084852453}" presName="background2" presStyleLbl="node2" presStyleIdx="2" presStyleCnt="3"/>
      <dgm:spPr>
        <a:solidFill>
          <a:srgbClr val="0070C0"/>
        </a:solidFill>
      </dgm:spPr>
    </dgm:pt>
    <dgm:pt modelId="{CE94587D-30F4-410F-B55D-EA7F59CE587F}" type="pres">
      <dgm:prSet presAssocID="{2DE8225C-8CAF-4E34-841C-D3C084852453}" presName="text2" presStyleLbl="fgAcc2" presStyleIdx="2" presStyleCnt="3">
        <dgm:presLayoutVars>
          <dgm:chPref val="3"/>
        </dgm:presLayoutVars>
      </dgm:prSet>
      <dgm:spPr/>
      <dgm:t>
        <a:bodyPr/>
        <a:lstStyle/>
        <a:p>
          <a:endParaRPr lang="es-EC"/>
        </a:p>
      </dgm:t>
    </dgm:pt>
    <dgm:pt modelId="{80AE4FCE-D62D-4C15-A8C0-703A20F6CBDC}" type="pres">
      <dgm:prSet presAssocID="{2DE8225C-8CAF-4E34-841C-D3C084852453}" presName="hierChild3" presStyleCnt="0"/>
      <dgm:spPr/>
    </dgm:pt>
    <dgm:pt modelId="{D41BE5C5-F8DB-4489-A709-2D89FD3371F6}" type="pres">
      <dgm:prSet presAssocID="{2DA5E9B9-42CC-4E86-9797-4992D61C15D8}" presName="Name17" presStyleLbl="parChTrans1D3" presStyleIdx="2" presStyleCnt="3"/>
      <dgm:spPr/>
      <dgm:t>
        <a:bodyPr/>
        <a:lstStyle/>
        <a:p>
          <a:endParaRPr lang="es-EC"/>
        </a:p>
      </dgm:t>
    </dgm:pt>
    <dgm:pt modelId="{754D5EA8-9B38-4FB7-86D9-CD168AAA7B21}" type="pres">
      <dgm:prSet presAssocID="{A3432DB4-DAF6-42E2-943A-0C131339B9AA}" presName="hierRoot3" presStyleCnt="0"/>
      <dgm:spPr/>
    </dgm:pt>
    <dgm:pt modelId="{1B23CF04-77CF-480F-8354-9E0C75DED8F8}" type="pres">
      <dgm:prSet presAssocID="{A3432DB4-DAF6-42E2-943A-0C131339B9AA}" presName="composite3" presStyleCnt="0"/>
      <dgm:spPr/>
    </dgm:pt>
    <dgm:pt modelId="{3AC64133-C932-4F9F-82AF-890265815D93}" type="pres">
      <dgm:prSet presAssocID="{A3432DB4-DAF6-42E2-943A-0C131339B9AA}" presName="background3" presStyleLbl="node3" presStyleIdx="2" presStyleCnt="3"/>
      <dgm:spPr>
        <a:solidFill>
          <a:srgbClr val="0070C0"/>
        </a:solidFill>
      </dgm:spPr>
    </dgm:pt>
    <dgm:pt modelId="{185B8676-B0AC-4CC0-B257-1A5251CEF84B}" type="pres">
      <dgm:prSet presAssocID="{A3432DB4-DAF6-42E2-943A-0C131339B9AA}" presName="text3" presStyleLbl="fgAcc3" presStyleIdx="2" presStyleCnt="3">
        <dgm:presLayoutVars>
          <dgm:chPref val="3"/>
        </dgm:presLayoutVars>
      </dgm:prSet>
      <dgm:spPr/>
      <dgm:t>
        <a:bodyPr/>
        <a:lstStyle/>
        <a:p>
          <a:endParaRPr lang="es-EC"/>
        </a:p>
      </dgm:t>
    </dgm:pt>
    <dgm:pt modelId="{5C3E5978-6B48-4E52-83F4-1C46DAB529F5}" type="pres">
      <dgm:prSet presAssocID="{A3432DB4-DAF6-42E2-943A-0C131339B9AA}" presName="hierChild4" presStyleCnt="0"/>
      <dgm:spPr/>
    </dgm:pt>
    <dgm:pt modelId="{9F4E6179-091E-41CB-AAD0-875FDE672B9D}" type="pres">
      <dgm:prSet presAssocID="{8B19BF62-EF2E-4DE5-B42C-14B2A39B9DB6}" presName="Name23" presStyleLbl="parChTrans1D4" presStyleIdx="5" presStyleCnt="6"/>
      <dgm:spPr/>
      <dgm:t>
        <a:bodyPr/>
        <a:lstStyle/>
        <a:p>
          <a:endParaRPr lang="es-EC"/>
        </a:p>
      </dgm:t>
    </dgm:pt>
    <dgm:pt modelId="{19B508EE-7DFB-4597-85A9-E0F3E9B78E87}" type="pres">
      <dgm:prSet presAssocID="{845876C9-9892-419F-9081-AC9C05C8B654}" presName="hierRoot4" presStyleCnt="0"/>
      <dgm:spPr/>
    </dgm:pt>
    <dgm:pt modelId="{33FF403D-6BD5-404F-AB5D-794004B0DF2B}" type="pres">
      <dgm:prSet presAssocID="{845876C9-9892-419F-9081-AC9C05C8B654}" presName="composite4" presStyleCnt="0"/>
      <dgm:spPr/>
    </dgm:pt>
    <dgm:pt modelId="{23C1AD29-3662-4D8A-AC03-86957E57309D}" type="pres">
      <dgm:prSet presAssocID="{845876C9-9892-419F-9081-AC9C05C8B654}" presName="background4" presStyleLbl="node4" presStyleIdx="5" presStyleCnt="6"/>
      <dgm:spPr>
        <a:solidFill>
          <a:srgbClr val="0070C0"/>
        </a:solidFill>
      </dgm:spPr>
    </dgm:pt>
    <dgm:pt modelId="{4B8EA8E8-C117-4961-AC76-EDCA3532D9C6}" type="pres">
      <dgm:prSet presAssocID="{845876C9-9892-419F-9081-AC9C05C8B654}" presName="text4" presStyleLbl="fgAcc4" presStyleIdx="5" presStyleCnt="6">
        <dgm:presLayoutVars>
          <dgm:chPref val="3"/>
        </dgm:presLayoutVars>
      </dgm:prSet>
      <dgm:spPr/>
      <dgm:t>
        <a:bodyPr/>
        <a:lstStyle/>
        <a:p>
          <a:endParaRPr lang="es-EC"/>
        </a:p>
      </dgm:t>
    </dgm:pt>
    <dgm:pt modelId="{3991A9D0-170B-4FC6-9721-CFF8F0C1BB69}" type="pres">
      <dgm:prSet presAssocID="{845876C9-9892-419F-9081-AC9C05C8B654}" presName="hierChild5" presStyleCnt="0"/>
      <dgm:spPr/>
    </dgm:pt>
  </dgm:ptLst>
  <dgm:cxnLst>
    <dgm:cxn modelId="{5EEDD88D-67EF-4704-8EC9-FB254012F84C}" type="presOf" srcId="{125446E8-04AB-4ADF-AEB8-3E0271878659}" destId="{19E04DE8-4398-4B85-81D1-5C027D588DC8}" srcOrd="0" destOrd="0" presId="urn:microsoft.com/office/officeart/2005/8/layout/hierarchy1"/>
    <dgm:cxn modelId="{8673FBF0-8295-4561-BC9A-BA8B439D8D74}" srcId="{13721AD0-0C90-4EFC-8F67-1CE68A655C64}" destId="{96AFF428-6B81-49E2-BA37-AF55B718A285}" srcOrd="1" destOrd="0" parTransId="{914A9AA4-C4D3-45BA-9751-2D6615717209}" sibTransId="{C28FBBFA-A059-4276-8712-CEE2D5A4FBBE}"/>
    <dgm:cxn modelId="{9C1C5A1A-3DDF-4092-AAFE-B429239604D0}" type="presOf" srcId="{B7701B29-7D9C-4644-BCCD-CD705EE1BF2F}" destId="{DAB231FC-D373-4798-8557-8644D41B1E5A}" srcOrd="0" destOrd="0" presId="urn:microsoft.com/office/officeart/2005/8/layout/hierarchy1"/>
    <dgm:cxn modelId="{8FE894BA-313F-48C1-B22D-8E4BA5773F7B}" type="presOf" srcId="{914A9AA4-C4D3-45BA-9751-2D6615717209}" destId="{B726A923-A907-4DCA-B555-4F7EE0161A23}" srcOrd="0" destOrd="0" presId="urn:microsoft.com/office/officeart/2005/8/layout/hierarchy1"/>
    <dgm:cxn modelId="{DF43D207-64AD-4038-BCC7-D9C9FD5FA580}" srcId="{FA8D948A-B0EB-46D2-B354-F6CBB73F5444}" destId="{4D4D3096-C64C-4745-9988-BD8B826B33CE}" srcOrd="0" destOrd="0" parTransId="{FD6029A0-2604-418A-A632-91DA4E066ABC}" sibTransId="{DC92CC8C-94C0-453C-A073-2BEAAF08FF7B}"/>
    <dgm:cxn modelId="{48B108A0-0BAB-4E6B-9323-E800533D1862}" srcId="{2DE8225C-8CAF-4E34-841C-D3C084852453}" destId="{A3432DB4-DAF6-42E2-943A-0C131339B9AA}" srcOrd="0" destOrd="0" parTransId="{2DA5E9B9-42CC-4E86-9797-4992D61C15D8}" sibTransId="{C0CDECEF-FD0E-4D3A-9C14-4D0B03A98DB2}"/>
    <dgm:cxn modelId="{D4ABBB93-AD8B-41C8-B386-B6FCB3FF3515}" type="presOf" srcId="{03549671-12CA-4AE0-AFE8-1B04B858DDE4}" destId="{7B8C40FA-B755-46D5-8CA9-B9C8E680A09C}" srcOrd="0" destOrd="0" presId="urn:microsoft.com/office/officeart/2005/8/layout/hierarchy1"/>
    <dgm:cxn modelId="{66B9807B-9C05-40A3-8201-A13B78D336E6}" type="presOf" srcId="{8B19BF62-EF2E-4DE5-B42C-14B2A39B9DB6}" destId="{9F4E6179-091E-41CB-AAD0-875FDE672B9D}" srcOrd="0" destOrd="0" presId="urn:microsoft.com/office/officeart/2005/8/layout/hierarchy1"/>
    <dgm:cxn modelId="{54343AC6-22C8-46FB-A7F0-3634B8FE6F9D}" type="presOf" srcId="{6A5920D0-C347-419D-8518-C3929A1D0216}" destId="{D6C5C85A-5C7A-47F6-9699-E77FD4F98879}" srcOrd="0" destOrd="0" presId="urn:microsoft.com/office/officeart/2005/8/layout/hierarchy1"/>
    <dgm:cxn modelId="{22B2FF1F-CB2B-49E3-9624-E0CBD8266D51}" srcId="{13721AD0-0C90-4EFC-8F67-1CE68A655C64}" destId="{FB8B2B8A-0F2E-4437-BA4C-3BAB67CB0451}" srcOrd="2" destOrd="0" parTransId="{6A5920D0-C347-419D-8518-C3929A1D0216}" sibTransId="{C5B5DE73-45D4-410E-815E-2E7B84A665B7}"/>
    <dgm:cxn modelId="{0591F62B-3DDB-4AF5-8393-104740CC9DC6}" srcId="{4D4D3096-C64C-4745-9988-BD8B826B33CE}" destId="{A32B4CC5-FC92-483B-B936-C25421494598}" srcOrd="1" destOrd="0" parTransId="{B5C29A86-374B-476C-9336-181597185649}" sibTransId="{225556EB-2B41-486E-8AF0-A9E1EF981FE3}"/>
    <dgm:cxn modelId="{E9B7F084-DFCC-4B97-9667-EC8D821DEF4E}" type="presOf" srcId="{476376ED-0741-46E8-9554-DDD1A26D21EC}" destId="{FBA0B61F-399C-4A88-8508-8B0191D37720}" srcOrd="0" destOrd="0" presId="urn:microsoft.com/office/officeart/2005/8/layout/hierarchy1"/>
    <dgm:cxn modelId="{8EA03D28-3322-40FC-97FC-DBD3E8B07F98}" type="presOf" srcId="{44D774BD-3716-4F02-A0F5-7DB3E6582BA8}" destId="{EEE2EDA2-91BF-45BB-A12E-9FCBBC49B88C}" srcOrd="0" destOrd="0" presId="urn:microsoft.com/office/officeart/2005/8/layout/hierarchy1"/>
    <dgm:cxn modelId="{CF3A992A-9831-479B-A988-3B19D63D45FA}" srcId="{A32B4CC5-FC92-483B-B936-C25421494598}" destId="{13721AD0-0C90-4EFC-8F67-1CE68A655C64}" srcOrd="0" destOrd="0" parTransId="{7FBF9472-5273-43BC-B94E-885C55EAB2C3}" sibTransId="{9AF54A2D-BFDE-4C0E-AA87-DF1A6054DE77}"/>
    <dgm:cxn modelId="{698B6BA5-BA0C-44C0-9F08-72C6538E5F4D}" type="presOf" srcId="{FB8B2B8A-0F2E-4437-BA4C-3BAB67CB0451}" destId="{A916B671-049D-4074-925B-6782489F7C56}" srcOrd="0" destOrd="0" presId="urn:microsoft.com/office/officeart/2005/8/layout/hierarchy1"/>
    <dgm:cxn modelId="{7759AE6A-2F4A-4C93-91B6-AC5EA50E0C3E}" srcId="{4D4D3096-C64C-4745-9988-BD8B826B33CE}" destId="{78D7E2B6-C28A-4C00-98EF-A8FC71F90691}" srcOrd="0" destOrd="0" parTransId="{7E6995D2-A68A-430D-98C3-CC7CB3ECF04B}" sibTransId="{8EDF19EB-EE5F-4F80-9AC1-84D550BEE312}"/>
    <dgm:cxn modelId="{232AE58C-0D16-4E65-981A-C2E57626FDF5}" type="presOf" srcId="{78D7E2B6-C28A-4C00-98EF-A8FC71F90691}" destId="{189BCB0C-8AC2-4E2F-9F68-0E43C60C54E6}" srcOrd="0" destOrd="0" presId="urn:microsoft.com/office/officeart/2005/8/layout/hierarchy1"/>
    <dgm:cxn modelId="{FCEEF2ED-48FC-4694-8FF6-2C4C052B6B43}" type="presOf" srcId="{317DE4AA-71DF-456F-9DD7-A72BA4A1696B}" destId="{046C5F9A-C66D-4FCB-832D-0956D2C32FB6}" srcOrd="0" destOrd="0" presId="urn:microsoft.com/office/officeart/2005/8/layout/hierarchy1"/>
    <dgm:cxn modelId="{3386D0B1-33F6-4B2F-BF41-51C9A122CF99}" srcId="{4D4D3096-C64C-4745-9988-BD8B826B33CE}" destId="{2DE8225C-8CAF-4E34-841C-D3C084852453}" srcOrd="2" destOrd="0" parTransId="{44D774BD-3716-4F02-A0F5-7DB3E6582BA8}" sibTransId="{194531F7-3F62-47B1-80F1-64703B3A3D90}"/>
    <dgm:cxn modelId="{FF4E7E22-1750-4A6F-9DB5-F089D2AF89B6}" srcId="{13721AD0-0C90-4EFC-8F67-1CE68A655C64}" destId="{476376ED-0741-46E8-9554-DDD1A26D21EC}" srcOrd="0" destOrd="0" parTransId="{93FFD50D-F440-4FB9-94D5-BAB8D8BBE749}" sibTransId="{56926E14-B1C8-4299-89CA-353EF63E3676}"/>
    <dgm:cxn modelId="{D33B69C5-B19D-423E-9D62-6493970A5A4E}" type="presOf" srcId="{3A506E2A-CB80-4CF5-9BCD-6D46F69B3E4F}" destId="{3954649A-6B77-45DE-8A1E-1850964F6552}" srcOrd="0" destOrd="0" presId="urn:microsoft.com/office/officeart/2005/8/layout/hierarchy1"/>
    <dgm:cxn modelId="{720BB46D-B345-4813-939D-31CE1FDF78F9}" srcId="{13721AD0-0C90-4EFC-8F67-1CE68A655C64}" destId="{317DE4AA-71DF-456F-9DD7-A72BA4A1696B}" srcOrd="3" destOrd="0" parTransId="{3A506E2A-CB80-4CF5-9BCD-6D46F69B3E4F}" sibTransId="{F70B6F91-4B6A-4951-8764-B9FDD326CDEB}"/>
    <dgm:cxn modelId="{52C2DE5F-0957-49E7-B5BD-0C815CA4383D}" srcId="{78D7E2B6-C28A-4C00-98EF-A8FC71F90691}" destId="{630542E4-FBFF-4AF4-A4A7-24A6E6DF6DB4}" srcOrd="0" destOrd="0" parTransId="{B7701B29-7D9C-4644-BCCD-CD705EE1BF2F}" sibTransId="{A33F4327-63FE-4EDC-9B14-7163EDF6C5AA}"/>
    <dgm:cxn modelId="{03D1F07F-28B3-4741-84AA-94B1964482AE}" type="presOf" srcId="{2DA5E9B9-42CC-4E86-9797-4992D61C15D8}" destId="{D41BE5C5-F8DB-4489-A709-2D89FD3371F6}" srcOrd="0" destOrd="0" presId="urn:microsoft.com/office/officeart/2005/8/layout/hierarchy1"/>
    <dgm:cxn modelId="{9124FC33-B56E-4BEC-A067-7D2753136F9A}" type="presOf" srcId="{13721AD0-0C90-4EFC-8F67-1CE68A655C64}" destId="{234CE305-37F2-40F4-8E42-16C38515EDCC}" srcOrd="0" destOrd="0" presId="urn:microsoft.com/office/officeart/2005/8/layout/hierarchy1"/>
    <dgm:cxn modelId="{98C60103-BC6A-4D6D-9AE4-8B40995B4F42}" type="presOf" srcId="{4D4D3096-C64C-4745-9988-BD8B826B33CE}" destId="{9186A595-4ADD-4E16-8CF8-AD9E0A5E8FBE}" srcOrd="0" destOrd="0" presId="urn:microsoft.com/office/officeart/2005/8/layout/hierarchy1"/>
    <dgm:cxn modelId="{8BBB9B19-13F5-41F8-B4AB-DBDC584F41E0}" type="presOf" srcId="{845876C9-9892-419F-9081-AC9C05C8B654}" destId="{4B8EA8E8-C117-4961-AC76-EDCA3532D9C6}" srcOrd="0" destOrd="0" presId="urn:microsoft.com/office/officeart/2005/8/layout/hierarchy1"/>
    <dgm:cxn modelId="{7E92CAAD-AD73-4EE1-AE2C-E36FEFC4D7C9}" type="presOf" srcId="{96AFF428-6B81-49E2-BA37-AF55B718A285}" destId="{6D5E05BA-8128-4177-941E-E65C3696913B}" srcOrd="0" destOrd="0" presId="urn:microsoft.com/office/officeart/2005/8/layout/hierarchy1"/>
    <dgm:cxn modelId="{7A3D3B2A-A1EB-4A0A-9810-33D003E0E2C0}" type="presOf" srcId="{B5C29A86-374B-476C-9336-181597185649}" destId="{B17F66BC-57D6-467D-8E34-468C2675FC2B}" srcOrd="0" destOrd="0" presId="urn:microsoft.com/office/officeart/2005/8/layout/hierarchy1"/>
    <dgm:cxn modelId="{B2A42661-C455-43EE-9DB5-A983B1056725}" type="presOf" srcId="{630542E4-FBFF-4AF4-A4A7-24A6E6DF6DB4}" destId="{FC0B1E86-83C2-47FB-B3D0-D0A7ACC23EFC}" srcOrd="0" destOrd="0" presId="urn:microsoft.com/office/officeart/2005/8/layout/hierarchy1"/>
    <dgm:cxn modelId="{F3E060AB-684E-404D-969B-09FF9C5A3C1B}" type="presOf" srcId="{A32B4CC5-FC92-483B-B936-C25421494598}" destId="{4DC0980E-04EB-4D4E-96F8-4CA7832A8659}" srcOrd="0" destOrd="0" presId="urn:microsoft.com/office/officeart/2005/8/layout/hierarchy1"/>
    <dgm:cxn modelId="{E045495D-2B39-4058-95BA-1CEEAAA259F5}" type="presOf" srcId="{7E6995D2-A68A-430D-98C3-CC7CB3ECF04B}" destId="{0BA27959-7F1D-474C-A846-DE8EFD034384}" srcOrd="0" destOrd="0" presId="urn:microsoft.com/office/officeart/2005/8/layout/hierarchy1"/>
    <dgm:cxn modelId="{A0A5D9B8-621B-41F4-AD32-4CBEC67CD698}" srcId="{630542E4-FBFF-4AF4-A4A7-24A6E6DF6DB4}" destId="{125446E8-04AB-4ADF-AEB8-3E0271878659}" srcOrd="0" destOrd="0" parTransId="{03549671-12CA-4AE0-AFE8-1B04B858DDE4}" sibTransId="{585D6098-E288-4568-81BC-5B5D91B2BCDA}"/>
    <dgm:cxn modelId="{295E1886-3DE5-4B1D-A395-2420DC1F9D30}" srcId="{A3432DB4-DAF6-42E2-943A-0C131339B9AA}" destId="{845876C9-9892-419F-9081-AC9C05C8B654}" srcOrd="0" destOrd="0" parTransId="{8B19BF62-EF2E-4DE5-B42C-14B2A39B9DB6}" sibTransId="{7C99EFEB-16A4-4ABC-8625-EA43163FC2EC}"/>
    <dgm:cxn modelId="{EB59D280-0200-41CD-B206-B26C35231CDB}" type="presOf" srcId="{93FFD50D-F440-4FB9-94D5-BAB8D8BBE749}" destId="{D0678A6D-2812-4624-B5CA-0D0D5558C1D2}" srcOrd="0" destOrd="0" presId="urn:microsoft.com/office/officeart/2005/8/layout/hierarchy1"/>
    <dgm:cxn modelId="{109B5253-B270-4BCC-AD07-D2478E291DAF}" type="presOf" srcId="{7FBF9472-5273-43BC-B94E-885C55EAB2C3}" destId="{4AD72C40-70DE-45E3-8E09-AA507D99B8BA}" srcOrd="0" destOrd="0" presId="urn:microsoft.com/office/officeart/2005/8/layout/hierarchy1"/>
    <dgm:cxn modelId="{B9787272-5805-47B9-9CA0-827A0C3DBAF4}" type="presOf" srcId="{FA8D948A-B0EB-46D2-B354-F6CBB73F5444}" destId="{53632090-3757-48EB-BBB0-24D88F627824}" srcOrd="0" destOrd="0" presId="urn:microsoft.com/office/officeart/2005/8/layout/hierarchy1"/>
    <dgm:cxn modelId="{EE553B76-B6C8-4E02-871C-83462A93DAB8}" type="presOf" srcId="{A3432DB4-DAF6-42E2-943A-0C131339B9AA}" destId="{185B8676-B0AC-4CC0-B257-1A5251CEF84B}" srcOrd="0" destOrd="0" presId="urn:microsoft.com/office/officeart/2005/8/layout/hierarchy1"/>
    <dgm:cxn modelId="{0C75EE27-6BDF-4CFF-80D3-101C1EB68C10}" type="presOf" srcId="{2DE8225C-8CAF-4E34-841C-D3C084852453}" destId="{CE94587D-30F4-410F-B55D-EA7F59CE587F}" srcOrd="0" destOrd="0" presId="urn:microsoft.com/office/officeart/2005/8/layout/hierarchy1"/>
    <dgm:cxn modelId="{C2592D9F-E70F-4D60-B9CF-0504A61493F9}" type="presParOf" srcId="{53632090-3757-48EB-BBB0-24D88F627824}" destId="{A3FC4E36-227F-4FD1-A178-3BC2DA449BA4}" srcOrd="0" destOrd="0" presId="urn:microsoft.com/office/officeart/2005/8/layout/hierarchy1"/>
    <dgm:cxn modelId="{C90A6B8C-1440-4352-B45F-3A3E766EE1A7}" type="presParOf" srcId="{A3FC4E36-227F-4FD1-A178-3BC2DA449BA4}" destId="{16710C62-BA9B-45CE-A9BC-9A822CF6AE2A}" srcOrd="0" destOrd="0" presId="urn:microsoft.com/office/officeart/2005/8/layout/hierarchy1"/>
    <dgm:cxn modelId="{BFA1DA4B-9005-40A9-99A5-B32C1D1A0527}" type="presParOf" srcId="{16710C62-BA9B-45CE-A9BC-9A822CF6AE2A}" destId="{75BF42DC-35DC-4E76-881D-699BECA54D71}" srcOrd="0" destOrd="0" presId="urn:microsoft.com/office/officeart/2005/8/layout/hierarchy1"/>
    <dgm:cxn modelId="{74E59C3B-228E-42E6-A41E-40F6494D7947}" type="presParOf" srcId="{16710C62-BA9B-45CE-A9BC-9A822CF6AE2A}" destId="{9186A595-4ADD-4E16-8CF8-AD9E0A5E8FBE}" srcOrd="1" destOrd="0" presId="urn:microsoft.com/office/officeart/2005/8/layout/hierarchy1"/>
    <dgm:cxn modelId="{267BC80F-64CD-491A-A027-136D4AB28CD8}" type="presParOf" srcId="{A3FC4E36-227F-4FD1-A178-3BC2DA449BA4}" destId="{CCF188BF-2DB1-4C57-AAC5-1E39F445C0BF}" srcOrd="1" destOrd="0" presId="urn:microsoft.com/office/officeart/2005/8/layout/hierarchy1"/>
    <dgm:cxn modelId="{C784081F-2460-4C2F-81BB-9A37218D665C}" type="presParOf" srcId="{CCF188BF-2DB1-4C57-AAC5-1E39F445C0BF}" destId="{0BA27959-7F1D-474C-A846-DE8EFD034384}" srcOrd="0" destOrd="0" presId="urn:microsoft.com/office/officeart/2005/8/layout/hierarchy1"/>
    <dgm:cxn modelId="{500C6DAB-EBEE-428E-8518-606532903F70}" type="presParOf" srcId="{CCF188BF-2DB1-4C57-AAC5-1E39F445C0BF}" destId="{A2792444-A1CC-463D-B25B-F31FBC1525CE}" srcOrd="1" destOrd="0" presId="urn:microsoft.com/office/officeart/2005/8/layout/hierarchy1"/>
    <dgm:cxn modelId="{6730FE70-A141-4B91-97EA-A2CF20CB4E30}" type="presParOf" srcId="{A2792444-A1CC-463D-B25B-F31FBC1525CE}" destId="{DDCE76DC-4211-4C46-B7F8-B9835347FD7F}" srcOrd="0" destOrd="0" presId="urn:microsoft.com/office/officeart/2005/8/layout/hierarchy1"/>
    <dgm:cxn modelId="{D83E52F6-7E6B-49C4-9118-8A89433B1445}" type="presParOf" srcId="{DDCE76DC-4211-4C46-B7F8-B9835347FD7F}" destId="{139A5104-20BD-4DD4-A6ED-B51753050A32}" srcOrd="0" destOrd="0" presId="urn:microsoft.com/office/officeart/2005/8/layout/hierarchy1"/>
    <dgm:cxn modelId="{A4DAAFEC-C252-422F-B922-10F2CAD15F68}" type="presParOf" srcId="{DDCE76DC-4211-4C46-B7F8-B9835347FD7F}" destId="{189BCB0C-8AC2-4E2F-9F68-0E43C60C54E6}" srcOrd="1" destOrd="0" presId="urn:microsoft.com/office/officeart/2005/8/layout/hierarchy1"/>
    <dgm:cxn modelId="{96C9B970-3687-4A3B-8114-914FD80097E3}" type="presParOf" srcId="{A2792444-A1CC-463D-B25B-F31FBC1525CE}" destId="{958875AA-8780-404E-9401-96CDFBEA23DB}" srcOrd="1" destOrd="0" presId="urn:microsoft.com/office/officeart/2005/8/layout/hierarchy1"/>
    <dgm:cxn modelId="{20060370-2556-4EDD-B614-ED69772AD78E}" type="presParOf" srcId="{958875AA-8780-404E-9401-96CDFBEA23DB}" destId="{DAB231FC-D373-4798-8557-8644D41B1E5A}" srcOrd="0" destOrd="0" presId="urn:microsoft.com/office/officeart/2005/8/layout/hierarchy1"/>
    <dgm:cxn modelId="{1A6E3FE3-4062-4B15-B336-C310E5DF27E4}" type="presParOf" srcId="{958875AA-8780-404E-9401-96CDFBEA23DB}" destId="{724DD399-55FC-48BE-9A87-5A2F220B23BE}" srcOrd="1" destOrd="0" presId="urn:microsoft.com/office/officeart/2005/8/layout/hierarchy1"/>
    <dgm:cxn modelId="{5F7C81A9-A12D-4FB4-97C4-29B9122EBA4B}" type="presParOf" srcId="{724DD399-55FC-48BE-9A87-5A2F220B23BE}" destId="{C0C3BFFC-0962-440E-BDF6-07BD5A42C0B5}" srcOrd="0" destOrd="0" presId="urn:microsoft.com/office/officeart/2005/8/layout/hierarchy1"/>
    <dgm:cxn modelId="{9A4ED1B7-0D8C-41C4-96E5-DBF0311740A1}" type="presParOf" srcId="{C0C3BFFC-0962-440E-BDF6-07BD5A42C0B5}" destId="{6B528536-15EE-4230-8871-DB4D24764346}" srcOrd="0" destOrd="0" presId="urn:microsoft.com/office/officeart/2005/8/layout/hierarchy1"/>
    <dgm:cxn modelId="{51BEE7F6-EE3D-4169-B509-3FA9D35127B9}" type="presParOf" srcId="{C0C3BFFC-0962-440E-BDF6-07BD5A42C0B5}" destId="{FC0B1E86-83C2-47FB-B3D0-D0A7ACC23EFC}" srcOrd="1" destOrd="0" presId="urn:microsoft.com/office/officeart/2005/8/layout/hierarchy1"/>
    <dgm:cxn modelId="{0C9C3303-D5C6-4368-A7F6-E13A97924C5D}" type="presParOf" srcId="{724DD399-55FC-48BE-9A87-5A2F220B23BE}" destId="{0865A89F-0F43-45FC-B45F-708A128CCC51}" srcOrd="1" destOrd="0" presId="urn:microsoft.com/office/officeart/2005/8/layout/hierarchy1"/>
    <dgm:cxn modelId="{73BCF810-1D64-4EC5-BA86-64DE40A065CD}" type="presParOf" srcId="{0865A89F-0F43-45FC-B45F-708A128CCC51}" destId="{7B8C40FA-B755-46D5-8CA9-B9C8E680A09C}" srcOrd="0" destOrd="0" presId="urn:microsoft.com/office/officeart/2005/8/layout/hierarchy1"/>
    <dgm:cxn modelId="{41FFDFFF-FA3A-4850-8875-A6263F74CF93}" type="presParOf" srcId="{0865A89F-0F43-45FC-B45F-708A128CCC51}" destId="{7CC8614A-9F90-46F0-8373-F6AFCA09ED47}" srcOrd="1" destOrd="0" presId="urn:microsoft.com/office/officeart/2005/8/layout/hierarchy1"/>
    <dgm:cxn modelId="{20119902-E517-4A2A-929A-24803AEBE42E}" type="presParOf" srcId="{7CC8614A-9F90-46F0-8373-F6AFCA09ED47}" destId="{784BE16F-DD24-4901-B0A8-D62F18A7330B}" srcOrd="0" destOrd="0" presId="urn:microsoft.com/office/officeart/2005/8/layout/hierarchy1"/>
    <dgm:cxn modelId="{7110C501-33D5-4289-A402-6C893E4BC2CA}" type="presParOf" srcId="{784BE16F-DD24-4901-B0A8-D62F18A7330B}" destId="{D22B6DC8-F058-4140-9AEA-567C747DDD00}" srcOrd="0" destOrd="0" presId="urn:microsoft.com/office/officeart/2005/8/layout/hierarchy1"/>
    <dgm:cxn modelId="{726C3A23-156F-48F6-8CFF-E5461EB1925F}" type="presParOf" srcId="{784BE16F-DD24-4901-B0A8-D62F18A7330B}" destId="{19E04DE8-4398-4B85-81D1-5C027D588DC8}" srcOrd="1" destOrd="0" presId="urn:microsoft.com/office/officeart/2005/8/layout/hierarchy1"/>
    <dgm:cxn modelId="{9E88F888-77F9-4975-85A5-AEB2B2FA1578}" type="presParOf" srcId="{7CC8614A-9F90-46F0-8373-F6AFCA09ED47}" destId="{3C2F5F29-B2E8-4E87-A043-34EC244CA5AF}" srcOrd="1" destOrd="0" presId="urn:microsoft.com/office/officeart/2005/8/layout/hierarchy1"/>
    <dgm:cxn modelId="{1B45E412-72BD-4A63-973C-D522CB48FCC4}" type="presParOf" srcId="{CCF188BF-2DB1-4C57-AAC5-1E39F445C0BF}" destId="{B17F66BC-57D6-467D-8E34-468C2675FC2B}" srcOrd="2" destOrd="0" presId="urn:microsoft.com/office/officeart/2005/8/layout/hierarchy1"/>
    <dgm:cxn modelId="{C3EB6ED1-46B7-493B-AE17-46011685C963}" type="presParOf" srcId="{CCF188BF-2DB1-4C57-AAC5-1E39F445C0BF}" destId="{1DB54F2B-7E30-4B81-AD5B-0331D9CF9867}" srcOrd="3" destOrd="0" presId="urn:microsoft.com/office/officeart/2005/8/layout/hierarchy1"/>
    <dgm:cxn modelId="{D67E61B9-FB4A-468F-9CE8-2616362F5DED}" type="presParOf" srcId="{1DB54F2B-7E30-4B81-AD5B-0331D9CF9867}" destId="{E81D7BFD-9153-4181-8F50-E7483C6DDF3C}" srcOrd="0" destOrd="0" presId="urn:microsoft.com/office/officeart/2005/8/layout/hierarchy1"/>
    <dgm:cxn modelId="{4B4D4DFB-2AF9-45C6-91CB-949BAC819F65}" type="presParOf" srcId="{E81D7BFD-9153-4181-8F50-E7483C6DDF3C}" destId="{AA8AC2BB-9D77-4948-9924-BECBC877CBCB}" srcOrd="0" destOrd="0" presId="urn:microsoft.com/office/officeart/2005/8/layout/hierarchy1"/>
    <dgm:cxn modelId="{4A9AA42E-C155-4028-A7B7-D939C2BC3784}" type="presParOf" srcId="{E81D7BFD-9153-4181-8F50-E7483C6DDF3C}" destId="{4DC0980E-04EB-4D4E-96F8-4CA7832A8659}" srcOrd="1" destOrd="0" presId="urn:microsoft.com/office/officeart/2005/8/layout/hierarchy1"/>
    <dgm:cxn modelId="{8684D1DC-2E86-4B72-8558-BD7BFF2BD719}" type="presParOf" srcId="{1DB54F2B-7E30-4B81-AD5B-0331D9CF9867}" destId="{B47B1C45-B46A-402A-9B08-CFFBCEE12D74}" srcOrd="1" destOrd="0" presId="urn:microsoft.com/office/officeart/2005/8/layout/hierarchy1"/>
    <dgm:cxn modelId="{523E827A-AC6E-44F8-9644-18F9D9A1C236}" type="presParOf" srcId="{B47B1C45-B46A-402A-9B08-CFFBCEE12D74}" destId="{4AD72C40-70DE-45E3-8E09-AA507D99B8BA}" srcOrd="0" destOrd="0" presId="urn:microsoft.com/office/officeart/2005/8/layout/hierarchy1"/>
    <dgm:cxn modelId="{7EC34F98-B2BD-4F64-9212-D5C0725E1B5B}" type="presParOf" srcId="{B47B1C45-B46A-402A-9B08-CFFBCEE12D74}" destId="{E409B6C9-848D-4D83-82D6-499865CD0A4C}" srcOrd="1" destOrd="0" presId="urn:microsoft.com/office/officeart/2005/8/layout/hierarchy1"/>
    <dgm:cxn modelId="{B74DC5CC-FBF4-45B3-9A16-25E3C4D7B56D}" type="presParOf" srcId="{E409B6C9-848D-4D83-82D6-499865CD0A4C}" destId="{7BB7B893-91E8-4898-B030-B7A4794AC113}" srcOrd="0" destOrd="0" presId="urn:microsoft.com/office/officeart/2005/8/layout/hierarchy1"/>
    <dgm:cxn modelId="{3D7105F0-DE09-4917-A146-418934381F1D}" type="presParOf" srcId="{7BB7B893-91E8-4898-B030-B7A4794AC113}" destId="{326ED617-2D03-4CC5-B54F-8AD79B93EB6D}" srcOrd="0" destOrd="0" presId="urn:microsoft.com/office/officeart/2005/8/layout/hierarchy1"/>
    <dgm:cxn modelId="{1715D197-6FEA-4B85-908F-8B3D5AF31F36}" type="presParOf" srcId="{7BB7B893-91E8-4898-B030-B7A4794AC113}" destId="{234CE305-37F2-40F4-8E42-16C38515EDCC}" srcOrd="1" destOrd="0" presId="urn:microsoft.com/office/officeart/2005/8/layout/hierarchy1"/>
    <dgm:cxn modelId="{107F6D31-6C47-414A-AE7B-5632F8729F12}" type="presParOf" srcId="{E409B6C9-848D-4D83-82D6-499865CD0A4C}" destId="{DFD765F1-CB44-4881-8851-E1926DC81742}" srcOrd="1" destOrd="0" presId="urn:microsoft.com/office/officeart/2005/8/layout/hierarchy1"/>
    <dgm:cxn modelId="{BD91CC97-09D8-4434-89A6-92428C73B250}" type="presParOf" srcId="{DFD765F1-CB44-4881-8851-E1926DC81742}" destId="{D0678A6D-2812-4624-B5CA-0D0D5558C1D2}" srcOrd="0" destOrd="0" presId="urn:microsoft.com/office/officeart/2005/8/layout/hierarchy1"/>
    <dgm:cxn modelId="{0DC7C466-601C-46E4-A3AD-FC96491A29E4}" type="presParOf" srcId="{DFD765F1-CB44-4881-8851-E1926DC81742}" destId="{C37C1BF6-3164-46B6-8A58-22EB4CCB71BF}" srcOrd="1" destOrd="0" presId="urn:microsoft.com/office/officeart/2005/8/layout/hierarchy1"/>
    <dgm:cxn modelId="{FB0BE4B2-383A-4E6C-8D91-D1D6A874CD10}" type="presParOf" srcId="{C37C1BF6-3164-46B6-8A58-22EB4CCB71BF}" destId="{6EDA0376-B10D-452E-BD6D-BE067F9B54C7}" srcOrd="0" destOrd="0" presId="urn:microsoft.com/office/officeart/2005/8/layout/hierarchy1"/>
    <dgm:cxn modelId="{5C061E5D-1E63-46D7-A858-5121B8358404}" type="presParOf" srcId="{6EDA0376-B10D-452E-BD6D-BE067F9B54C7}" destId="{DE1A5F74-4E55-4BB3-9A2A-319B0D83F64D}" srcOrd="0" destOrd="0" presId="urn:microsoft.com/office/officeart/2005/8/layout/hierarchy1"/>
    <dgm:cxn modelId="{FB7DD953-1E31-45F7-ABB3-C82A70D50FE3}" type="presParOf" srcId="{6EDA0376-B10D-452E-BD6D-BE067F9B54C7}" destId="{FBA0B61F-399C-4A88-8508-8B0191D37720}" srcOrd="1" destOrd="0" presId="urn:microsoft.com/office/officeart/2005/8/layout/hierarchy1"/>
    <dgm:cxn modelId="{8552438E-CB67-4CD9-AAB7-FBB1C78990F5}" type="presParOf" srcId="{C37C1BF6-3164-46B6-8A58-22EB4CCB71BF}" destId="{BBF8C5D4-B049-4078-BFB4-9EE681C9E9E3}" srcOrd="1" destOrd="0" presId="urn:microsoft.com/office/officeart/2005/8/layout/hierarchy1"/>
    <dgm:cxn modelId="{FC6B27CA-45F7-4014-8DA1-A50B7621C6F0}" type="presParOf" srcId="{DFD765F1-CB44-4881-8851-E1926DC81742}" destId="{B726A923-A907-4DCA-B555-4F7EE0161A23}" srcOrd="2" destOrd="0" presId="urn:microsoft.com/office/officeart/2005/8/layout/hierarchy1"/>
    <dgm:cxn modelId="{08BBE161-BFE9-41C0-8E9D-36BC61D1C035}" type="presParOf" srcId="{DFD765F1-CB44-4881-8851-E1926DC81742}" destId="{FF4E111F-3C66-4F26-840D-22D8A7FD7831}" srcOrd="3" destOrd="0" presId="urn:microsoft.com/office/officeart/2005/8/layout/hierarchy1"/>
    <dgm:cxn modelId="{ECB80400-9194-45BC-AB3D-ACBD9C9F7F46}" type="presParOf" srcId="{FF4E111F-3C66-4F26-840D-22D8A7FD7831}" destId="{2B0FDBAE-7EF5-41DE-9542-C25FF472EF4D}" srcOrd="0" destOrd="0" presId="urn:microsoft.com/office/officeart/2005/8/layout/hierarchy1"/>
    <dgm:cxn modelId="{50D91DE4-2FD1-4638-836B-81F0388031E3}" type="presParOf" srcId="{2B0FDBAE-7EF5-41DE-9542-C25FF472EF4D}" destId="{0471DB1C-4A03-4563-A575-D16F5A74C353}" srcOrd="0" destOrd="0" presId="urn:microsoft.com/office/officeart/2005/8/layout/hierarchy1"/>
    <dgm:cxn modelId="{54E31794-8A45-4175-A450-500728BE915A}" type="presParOf" srcId="{2B0FDBAE-7EF5-41DE-9542-C25FF472EF4D}" destId="{6D5E05BA-8128-4177-941E-E65C3696913B}" srcOrd="1" destOrd="0" presId="urn:microsoft.com/office/officeart/2005/8/layout/hierarchy1"/>
    <dgm:cxn modelId="{B7B7973C-F737-46B5-8044-9F6FEE301E7C}" type="presParOf" srcId="{FF4E111F-3C66-4F26-840D-22D8A7FD7831}" destId="{112FBA82-92F7-4C7A-A01F-71217B887507}" srcOrd="1" destOrd="0" presId="urn:microsoft.com/office/officeart/2005/8/layout/hierarchy1"/>
    <dgm:cxn modelId="{9D8D657D-94E0-446D-A870-3B5713F3D78B}" type="presParOf" srcId="{DFD765F1-CB44-4881-8851-E1926DC81742}" destId="{D6C5C85A-5C7A-47F6-9699-E77FD4F98879}" srcOrd="4" destOrd="0" presId="urn:microsoft.com/office/officeart/2005/8/layout/hierarchy1"/>
    <dgm:cxn modelId="{ADAFA0B3-1718-438F-A8FE-4B23F5BB8861}" type="presParOf" srcId="{DFD765F1-CB44-4881-8851-E1926DC81742}" destId="{ABB0BED9-37EE-4801-A23B-28E804D2B78A}" srcOrd="5" destOrd="0" presId="urn:microsoft.com/office/officeart/2005/8/layout/hierarchy1"/>
    <dgm:cxn modelId="{9299FFDF-9CF8-40C6-AE2E-D787FD9A8F7F}" type="presParOf" srcId="{ABB0BED9-37EE-4801-A23B-28E804D2B78A}" destId="{3E85CC80-F098-443C-B76B-D401E7F96F3F}" srcOrd="0" destOrd="0" presId="urn:microsoft.com/office/officeart/2005/8/layout/hierarchy1"/>
    <dgm:cxn modelId="{BC5B5227-6687-4C19-A2D1-F1C3F9DB307F}" type="presParOf" srcId="{3E85CC80-F098-443C-B76B-D401E7F96F3F}" destId="{37B22A76-DCAA-4D4D-B789-01B73D56E580}" srcOrd="0" destOrd="0" presId="urn:microsoft.com/office/officeart/2005/8/layout/hierarchy1"/>
    <dgm:cxn modelId="{27C5E0BA-3B34-4600-8527-F2F4CD2262BA}" type="presParOf" srcId="{3E85CC80-F098-443C-B76B-D401E7F96F3F}" destId="{A916B671-049D-4074-925B-6782489F7C56}" srcOrd="1" destOrd="0" presId="urn:microsoft.com/office/officeart/2005/8/layout/hierarchy1"/>
    <dgm:cxn modelId="{672DD668-FDD1-4C22-B799-056920BBE3F6}" type="presParOf" srcId="{ABB0BED9-37EE-4801-A23B-28E804D2B78A}" destId="{4E22A5DF-C35D-46FF-B596-993720D3CDDE}" srcOrd="1" destOrd="0" presId="urn:microsoft.com/office/officeart/2005/8/layout/hierarchy1"/>
    <dgm:cxn modelId="{315907CE-CD3D-48CA-A2A3-F46CFC040D20}" type="presParOf" srcId="{DFD765F1-CB44-4881-8851-E1926DC81742}" destId="{3954649A-6B77-45DE-8A1E-1850964F6552}" srcOrd="6" destOrd="0" presId="urn:microsoft.com/office/officeart/2005/8/layout/hierarchy1"/>
    <dgm:cxn modelId="{4836CD2D-D005-43E9-BFA6-C79D4D748238}" type="presParOf" srcId="{DFD765F1-CB44-4881-8851-E1926DC81742}" destId="{BD9EF13D-2F91-4DB1-8689-7DC19260F696}" srcOrd="7" destOrd="0" presId="urn:microsoft.com/office/officeart/2005/8/layout/hierarchy1"/>
    <dgm:cxn modelId="{FBF28524-DA19-4397-82A9-73AFA6CC4521}" type="presParOf" srcId="{BD9EF13D-2F91-4DB1-8689-7DC19260F696}" destId="{5C46453A-3BF5-4878-9377-DB9757F19F8A}" srcOrd="0" destOrd="0" presId="urn:microsoft.com/office/officeart/2005/8/layout/hierarchy1"/>
    <dgm:cxn modelId="{2BDECE23-FB00-4A49-A3B7-ABC025F0039A}" type="presParOf" srcId="{5C46453A-3BF5-4878-9377-DB9757F19F8A}" destId="{6B757E14-FA84-41AB-99EE-577A5000326D}" srcOrd="0" destOrd="0" presId="urn:microsoft.com/office/officeart/2005/8/layout/hierarchy1"/>
    <dgm:cxn modelId="{601B0621-B051-406E-B3DE-32114636C3B3}" type="presParOf" srcId="{5C46453A-3BF5-4878-9377-DB9757F19F8A}" destId="{046C5F9A-C66D-4FCB-832D-0956D2C32FB6}" srcOrd="1" destOrd="0" presId="urn:microsoft.com/office/officeart/2005/8/layout/hierarchy1"/>
    <dgm:cxn modelId="{99CB2E38-BA88-46E5-880D-753D29F71581}" type="presParOf" srcId="{BD9EF13D-2F91-4DB1-8689-7DC19260F696}" destId="{18C0D9A7-C809-4E5F-B121-C5C6CC1C80BA}" srcOrd="1" destOrd="0" presId="urn:microsoft.com/office/officeart/2005/8/layout/hierarchy1"/>
    <dgm:cxn modelId="{7BBCA62D-907A-4192-9151-01D3B0E78E7C}" type="presParOf" srcId="{CCF188BF-2DB1-4C57-AAC5-1E39F445C0BF}" destId="{EEE2EDA2-91BF-45BB-A12E-9FCBBC49B88C}" srcOrd="4" destOrd="0" presId="urn:microsoft.com/office/officeart/2005/8/layout/hierarchy1"/>
    <dgm:cxn modelId="{09C3B1D6-3900-401C-9FE7-25D5BAAA6B52}" type="presParOf" srcId="{CCF188BF-2DB1-4C57-AAC5-1E39F445C0BF}" destId="{424EE2D3-C2D6-4E23-B4DC-8AFAC0AAB865}" srcOrd="5" destOrd="0" presId="urn:microsoft.com/office/officeart/2005/8/layout/hierarchy1"/>
    <dgm:cxn modelId="{ED73543F-8D00-415A-B6F4-87B287A5A0ED}" type="presParOf" srcId="{424EE2D3-C2D6-4E23-B4DC-8AFAC0AAB865}" destId="{6924C3B1-85D4-498D-A8ED-58DAF533C206}" srcOrd="0" destOrd="0" presId="urn:microsoft.com/office/officeart/2005/8/layout/hierarchy1"/>
    <dgm:cxn modelId="{CB535013-610D-429F-AD46-B177A26A0BB8}" type="presParOf" srcId="{6924C3B1-85D4-498D-A8ED-58DAF533C206}" destId="{C50A8027-1895-4CC9-8641-3F3EBE181D61}" srcOrd="0" destOrd="0" presId="urn:microsoft.com/office/officeart/2005/8/layout/hierarchy1"/>
    <dgm:cxn modelId="{A8D70C50-158D-4F6D-A8BF-010AC4E72C3F}" type="presParOf" srcId="{6924C3B1-85D4-498D-A8ED-58DAF533C206}" destId="{CE94587D-30F4-410F-B55D-EA7F59CE587F}" srcOrd="1" destOrd="0" presId="urn:microsoft.com/office/officeart/2005/8/layout/hierarchy1"/>
    <dgm:cxn modelId="{2038E7B1-1A1C-4335-A5A5-D080BE4FA451}" type="presParOf" srcId="{424EE2D3-C2D6-4E23-B4DC-8AFAC0AAB865}" destId="{80AE4FCE-D62D-4C15-A8C0-703A20F6CBDC}" srcOrd="1" destOrd="0" presId="urn:microsoft.com/office/officeart/2005/8/layout/hierarchy1"/>
    <dgm:cxn modelId="{223A2032-AB94-4CEF-A1CD-29263BA8D1C0}" type="presParOf" srcId="{80AE4FCE-D62D-4C15-A8C0-703A20F6CBDC}" destId="{D41BE5C5-F8DB-4489-A709-2D89FD3371F6}" srcOrd="0" destOrd="0" presId="urn:microsoft.com/office/officeart/2005/8/layout/hierarchy1"/>
    <dgm:cxn modelId="{F4A46DF5-D62D-4DC7-80E8-D991172E0372}" type="presParOf" srcId="{80AE4FCE-D62D-4C15-A8C0-703A20F6CBDC}" destId="{754D5EA8-9B38-4FB7-86D9-CD168AAA7B21}" srcOrd="1" destOrd="0" presId="urn:microsoft.com/office/officeart/2005/8/layout/hierarchy1"/>
    <dgm:cxn modelId="{47A8BEDF-2397-425F-AF81-98B6A57197CC}" type="presParOf" srcId="{754D5EA8-9B38-4FB7-86D9-CD168AAA7B21}" destId="{1B23CF04-77CF-480F-8354-9E0C75DED8F8}" srcOrd="0" destOrd="0" presId="urn:microsoft.com/office/officeart/2005/8/layout/hierarchy1"/>
    <dgm:cxn modelId="{24701ECD-E589-436D-A537-7F2793ABEA48}" type="presParOf" srcId="{1B23CF04-77CF-480F-8354-9E0C75DED8F8}" destId="{3AC64133-C932-4F9F-82AF-890265815D93}" srcOrd="0" destOrd="0" presId="urn:microsoft.com/office/officeart/2005/8/layout/hierarchy1"/>
    <dgm:cxn modelId="{29744E6B-C774-4187-9A64-EAA2B7E0208B}" type="presParOf" srcId="{1B23CF04-77CF-480F-8354-9E0C75DED8F8}" destId="{185B8676-B0AC-4CC0-B257-1A5251CEF84B}" srcOrd="1" destOrd="0" presId="urn:microsoft.com/office/officeart/2005/8/layout/hierarchy1"/>
    <dgm:cxn modelId="{CD79C028-12F1-4182-8177-5EA6D6CECA2A}" type="presParOf" srcId="{754D5EA8-9B38-4FB7-86D9-CD168AAA7B21}" destId="{5C3E5978-6B48-4E52-83F4-1C46DAB529F5}" srcOrd="1" destOrd="0" presId="urn:microsoft.com/office/officeart/2005/8/layout/hierarchy1"/>
    <dgm:cxn modelId="{0E190B27-0C02-4AF5-91DA-9384E2396B8E}" type="presParOf" srcId="{5C3E5978-6B48-4E52-83F4-1C46DAB529F5}" destId="{9F4E6179-091E-41CB-AAD0-875FDE672B9D}" srcOrd="0" destOrd="0" presId="urn:microsoft.com/office/officeart/2005/8/layout/hierarchy1"/>
    <dgm:cxn modelId="{B34FD446-6EC4-43AE-87A6-770DF9B069EF}" type="presParOf" srcId="{5C3E5978-6B48-4E52-83F4-1C46DAB529F5}" destId="{19B508EE-7DFB-4597-85A9-E0F3E9B78E87}" srcOrd="1" destOrd="0" presId="urn:microsoft.com/office/officeart/2005/8/layout/hierarchy1"/>
    <dgm:cxn modelId="{C1F39A37-1FB3-4B5E-8736-E066AF0D7CF9}" type="presParOf" srcId="{19B508EE-7DFB-4597-85A9-E0F3E9B78E87}" destId="{33FF403D-6BD5-404F-AB5D-794004B0DF2B}" srcOrd="0" destOrd="0" presId="urn:microsoft.com/office/officeart/2005/8/layout/hierarchy1"/>
    <dgm:cxn modelId="{198A9E13-25BC-4650-9A61-720A8D3544AD}" type="presParOf" srcId="{33FF403D-6BD5-404F-AB5D-794004B0DF2B}" destId="{23C1AD29-3662-4D8A-AC03-86957E57309D}" srcOrd="0" destOrd="0" presId="urn:microsoft.com/office/officeart/2005/8/layout/hierarchy1"/>
    <dgm:cxn modelId="{95AB6B56-6F65-45DE-A4B3-A3AE60129C2E}" type="presParOf" srcId="{33FF403D-6BD5-404F-AB5D-794004B0DF2B}" destId="{4B8EA8E8-C117-4961-AC76-EDCA3532D9C6}" srcOrd="1" destOrd="0" presId="urn:microsoft.com/office/officeart/2005/8/layout/hierarchy1"/>
    <dgm:cxn modelId="{5EB1B6FA-1405-48E9-B7D5-8753F862EA67}" type="presParOf" srcId="{19B508EE-7DFB-4597-85A9-E0F3E9B78E87}" destId="{3991A9D0-170B-4FC6-9721-CFF8F0C1BB6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A14A9-A72A-4BAC-B0EE-A4856DA43B8A}">
      <dsp:nvSpPr>
        <dsp:cNvPr id="0" name=""/>
        <dsp:cNvSpPr/>
      </dsp:nvSpPr>
      <dsp:spPr>
        <a:xfrm>
          <a:off x="7240303" y="938483"/>
          <a:ext cx="176520" cy="326701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5C8E18-EF50-4700-952F-989C07AAD7A9}">
      <dsp:nvSpPr>
        <dsp:cNvPr id="0" name=""/>
        <dsp:cNvSpPr/>
      </dsp:nvSpPr>
      <dsp:spPr>
        <a:xfrm>
          <a:off x="176520" y="938483"/>
          <a:ext cx="4591014" cy="3267017"/>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1972BA-815E-4AC4-89B1-3781775F133D}">
      <dsp:nvSpPr>
        <dsp:cNvPr id="0" name=""/>
        <dsp:cNvSpPr/>
      </dsp:nvSpPr>
      <dsp:spPr>
        <a:xfrm>
          <a:off x="0" y="547027"/>
          <a:ext cx="4414493" cy="309031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D961F5-BDE3-4F58-9C38-69C8C4A4ECAB}">
      <dsp:nvSpPr>
        <dsp:cNvPr id="0" name=""/>
        <dsp:cNvSpPr/>
      </dsp:nvSpPr>
      <dsp:spPr>
        <a:xfrm>
          <a:off x="356007" y="3638437"/>
          <a:ext cx="4235006" cy="387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20" tIns="64770" rIns="172720" bIns="64770" numCol="1" spcCol="1270" anchor="ctr" anchorCtr="0">
          <a:noAutofit/>
        </a:bodyPr>
        <a:lstStyle/>
        <a:p>
          <a:pPr lvl="0" algn="l" defTabSz="755650">
            <a:lnSpc>
              <a:spcPct val="90000"/>
            </a:lnSpc>
            <a:spcBef>
              <a:spcPct val="0"/>
            </a:spcBef>
            <a:spcAft>
              <a:spcPct val="35000"/>
            </a:spcAft>
          </a:pPr>
          <a:r>
            <a:rPr lang="es-EC" sz="1700" b="1" kern="1200" dirty="0" smtClean="0">
              <a:latin typeface="Garamond" pitchFamily="18" charset="0"/>
            </a:rPr>
            <a:t>(IPCC,2007)</a:t>
          </a:r>
          <a:endParaRPr lang="es-EC" sz="1700" kern="1200" dirty="0"/>
        </a:p>
      </dsp:txBody>
      <dsp:txXfrm>
        <a:off x="356007" y="3638437"/>
        <a:ext cx="4235006" cy="387798"/>
      </dsp:txXfrm>
    </dsp:sp>
    <dsp:sp modelId="{48FC7528-213F-4A53-9F46-AF98EF28FF29}">
      <dsp:nvSpPr>
        <dsp:cNvPr id="0" name=""/>
        <dsp:cNvSpPr/>
      </dsp:nvSpPr>
      <dsp:spPr>
        <a:xfrm>
          <a:off x="4954438" y="938483"/>
          <a:ext cx="2098961" cy="3267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755650">
            <a:lnSpc>
              <a:spcPct val="90000"/>
            </a:lnSpc>
            <a:spcBef>
              <a:spcPct val="0"/>
            </a:spcBef>
            <a:spcAft>
              <a:spcPct val="35000"/>
            </a:spcAft>
          </a:pPr>
          <a:endParaRPr lang="es-EC" sz="1700" kern="1200" dirty="0" smtClean="0"/>
        </a:p>
        <a:p>
          <a:pPr lvl="0" algn="l" defTabSz="755650">
            <a:lnSpc>
              <a:spcPct val="90000"/>
            </a:lnSpc>
            <a:spcBef>
              <a:spcPct val="0"/>
            </a:spcBef>
            <a:spcAft>
              <a:spcPct val="35000"/>
            </a:spcAft>
          </a:pPr>
          <a:endParaRPr lang="es-EC" sz="1700" kern="1200" dirty="0" smtClean="0"/>
        </a:p>
        <a:p>
          <a:pPr lvl="0" algn="l" defTabSz="755650">
            <a:lnSpc>
              <a:spcPct val="90000"/>
            </a:lnSpc>
            <a:spcBef>
              <a:spcPct val="0"/>
            </a:spcBef>
            <a:spcAft>
              <a:spcPct val="35000"/>
            </a:spcAft>
          </a:pPr>
          <a:r>
            <a:rPr lang="es-EC" sz="1700" kern="1200" dirty="0" smtClean="0"/>
            <a:t>"</a:t>
          </a:r>
          <a:r>
            <a:rPr lang="es-EC" sz="1700" kern="1200" dirty="0" smtClean="0">
              <a:latin typeface="Garamond" pitchFamily="18" charset="0"/>
            </a:rPr>
            <a:t>cualquier ajuste en los sistemas naturales o humanos en respuesta a estímulos climáticos reales o previstos y sus efectos”</a:t>
          </a:r>
          <a:endParaRPr lang="es-EC" sz="1700" kern="1200" dirty="0"/>
        </a:p>
      </dsp:txBody>
      <dsp:txXfrm>
        <a:off x="4954438" y="938483"/>
        <a:ext cx="2098961" cy="32670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EE894-57F4-4D73-A88A-FD6B2992D052}">
      <dsp:nvSpPr>
        <dsp:cNvPr id="0" name=""/>
        <dsp:cNvSpPr/>
      </dsp:nvSpPr>
      <dsp:spPr>
        <a:xfrm rot="2562598">
          <a:off x="2708216" y="4074887"/>
          <a:ext cx="890251" cy="58886"/>
        </a:xfrm>
        <a:custGeom>
          <a:avLst/>
          <a:gdLst/>
          <a:ahLst/>
          <a:cxnLst/>
          <a:rect l="0" t="0" r="0" b="0"/>
          <a:pathLst>
            <a:path>
              <a:moveTo>
                <a:pt x="0" y="29443"/>
              </a:moveTo>
              <a:lnTo>
                <a:pt x="890251" y="2944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8E43F4-500A-412D-B0E2-2B3B94B8EF01}">
      <dsp:nvSpPr>
        <dsp:cNvPr id="0" name=""/>
        <dsp:cNvSpPr/>
      </dsp:nvSpPr>
      <dsp:spPr>
        <a:xfrm>
          <a:off x="2826265" y="2858438"/>
          <a:ext cx="990130" cy="58886"/>
        </a:xfrm>
        <a:custGeom>
          <a:avLst/>
          <a:gdLst/>
          <a:ahLst/>
          <a:cxnLst/>
          <a:rect l="0" t="0" r="0" b="0"/>
          <a:pathLst>
            <a:path>
              <a:moveTo>
                <a:pt x="0" y="29443"/>
              </a:moveTo>
              <a:lnTo>
                <a:pt x="990130" y="2944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B0B42F-6433-4C51-A699-F402E940ACA1}">
      <dsp:nvSpPr>
        <dsp:cNvPr id="0" name=""/>
        <dsp:cNvSpPr/>
      </dsp:nvSpPr>
      <dsp:spPr>
        <a:xfrm rot="19104669">
          <a:off x="2695402" y="1634585"/>
          <a:ext cx="1038289" cy="58886"/>
        </a:xfrm>
        <a:custGeom>
          <a:avLst/>
          <a:gdLst/>
          <a:ahLst/>
          <a:cxnLst/>
          <a:rect l="0" t="0" r="0" b="0"/>
          <a:pathLst>
            <a:path>
              <a:moveTo>
                <a:pt x="0" y="29443"/>
              </a:moveTo>
              <a:lnTo>
                <a:pt x="1038289" y="2944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0C6720-F3C5-450D-9949-FF531AE20C68}">
      <dsp:nvSpPr>
        <dsp:cNvPr id="0" name=""/>
        <dsp:cNvSpPr/>
      </dsp:nvSpPr>
      <dsp:spPr>
        <a:xfrm>
          <a:off x="420238" y="1472572"/>
          <a:ext cx="2830619" cy="283061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D1D822-0293-43BC-B844-4DB4718FE67E}">
      <dsp:nvSpPr>
        <dsp:cNvPr id="0" name=""/>
        <dsp:cNvSpPr/>
      </dsp:nvSpPr>
      <dsp:spPr>
        <a:xfrm>
          <a:off x="3403112" y="1215"/>
          <a:ext cx="1584602" cy="1584602"/>
        </a:xfrm>
        <a:prstGeom prst="ellipse">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latin typeface="Garamond" pitchFamily="18" charset="0"/>
            </a:rPr>
            <a:t>Aumentar la resiliencia al clima actual</a:t>
          </a:r>
          <a:endParaRPr lang="es-EC" sz="1500" kern="1200" dirty="0"/>
        </a:p>
      </dsp:txBody>
      <dsp:txXfrm>
        <a:off x="3635172" y="233275"/>
        <a:ext cx="1120482" cy="1120482"/>
      </dsp:txXfrm>
    </dsp:sp>
    <dsp:sp modelId="{F0A96235-DF3F-4227-9642-33CC5B860E8E}">
      <dsp:nvSpPr>
        <dsp:cNvPr id="0" name=""/>
        <dsp:cNvSpPr/>
      </dsp:nvSpPr>
      <dsp:spPr>
        <a:xfrm>
          <a:off x="3816395" y="2038695"/>
          <a:ext cx="1698371" cy="169837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latin typeface="Garamond" pitchFamily="18" charset="0"/>
            </a:rPr>
            <a:t>Menor susceptibilidad a los impactos del CC</a:t>
          </a:r>
          <a:endParaRPr lang="es-EC" sz="1500" kern="1200" dirty="0"/>
        </a:p>
      </dsp:txBody>
      <dsp:txXfrm>
        <a:off x="4065116" y="2287416"/>
        <a:ext cx="1200929" cy="1200929"/>
      </dsp:txXfrm>
    </dsp:sp>
    <dsp:sp modelId="{53A5A3F1-3731-497B-8226-F3819CD14827}">
      <dsp:nvSpPr>
        <dsp:cNvPr id="0" name=""/>
        <dsp:cNvSpPr/>
      </dsp:nvSpPr>
      <dsp:spPr>
        <a:xfrm>
          <a:off x="3255211" y="4133060"/>
          <a:ext cx="1698371" cy="1698371"/>
        </a:xfrm>
        <a:prstGeom prst="ellipse">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latin typeface="Garamond" pitchFamily="18" charset="0"/>
            </a:rPr>
            <a:t>Aprovechar las oportunidades</a:t>
          </a:r>
          <a:endParaRPr lang="es-EC" sz="1500" kern="1200" dirty="0"/>
        </a:p>
      </dsp:txBody>
      <dsp:txXfrm>
        <a:off x="3503932" y="4381781"/>
        <a:ext cx="1200929" cy="12009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FBBB2-714A-8542-8BB5-58A9E6874510}">
      <dsp:nvSpPr>
        <dsp:cNvPr id="0" name=""/>
        <dsp:cNvSpPr/>
      </dsp:nvSpPr>
      <dsp:spPr>
        <a:xfrm>
          <a:off x="0" y="72017"/>
          <a:ext cx="8439877" cy="3095658"/>
        </a:xfrm>
        <a:prstGeom prst="roundRect">
          <a:avLst>
            <a:gd name="adj" fmla="val 10000"/>
          </a:avLst>
        </a:prstGeom>
        <a:solidFill>
          <a:schemeClr val="bg1">
            <a:lumMod val="8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0874D14-7A2A-7A4B-975F-179A4CA3D0EA}">
      <dsp:nvSpPr>
        <dsp:cNvPr id="0" name=""/>
        <dsp:cNvSpPr/>
      </dsp:nvSpPr>
      <dsp:spPr>
        <a:xfrm>
          <a:off x="255520" y="1088965"/>
          <a:ext cx="1843915" cy="1613192"/>
        </a:xfrm>
        <a:prstGeom prst="roundRect">
          <a:avLst>
            <a:gd name="adj" fmla="val 10000"/>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1">
          <a:scrgbClr r="0" g="0" b="0"/>
        </a:fillRef>
        <a:effectRef idx="2">
          <a:scrgbClr r="0" g="0" b="0"/>
        </a:effectRef>
        <a:fontRef idx="minor"/>
      </dsp:style>
    </dsp:sp>
    <dsp:sp modelId="{02BCBBDA-8156-1643-9635-AC87757F4F2D}">
      <dsp:nvSpPr>
        <dsp:cNvPr id="0" name=""/>
        <dsp:cNvSpPr/>
      </dsp:nvSpPr>
      <dsp:spPr>
        <a:xfrm rot="10800000" flipV="1">
          <a:off x="262416" y="2831780"/>
          <a:ext cx="1843915" cy="594999"/>
        </a:xfrm>
        <a:prstGeom prst="round2SameRect">
          <a:avLst>
            <a:gd name="adj1" fmla="val 10500"/>
            <a:gd name="adj2" fmla="val 0"/>
          </a:avLst>
        </a:prstGeom>
        <a:solidFill>
          <a:schemeClr val="bg1">
            <a:lumMod val="50000"/>
          </a:schemeClr>
        </a:soli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kern="1200" dirty="0" smtClean="0"/>
            <a:t>Sector Agrícola</a:t>
          </a:r>
          <a:endParaRPr lang="es-ES" sz="1600" kern="1200" dirty="0"/>
        </a:p>
      </dsp:txBody>
      <dsp:txXfrm rot="10800000">
        <a:off x="280714" y="2850078"/>
        <a:ext cx="1807319" cy="576701"/>
      </dsp:txXfrm>
    </dsp:sp>
    <dsp:sp modelId="{E1748C5F-D357-D34C-9790-C298D5C6D11F}">
      <dsp:nvSpPr>
        <dsp:cNvPr id="0" name=""/>
        <dsp:cNvSpPr/>
      </dsp:nvSpPr>
      <dsp:spPr>
        <a:xfrm>
          <a:off x="2283827" y="1088965"/>
          <a:ext cx="1843915" cy="1613192"/>
        </a:xfrm>
        <a:prstGeom prst="roundRect">
          <a:avLst>
            <a:gd name="adj" fmla="val 10000"/>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1">
          <a:scrgbClr r="0" g="0" b="0"/>
        </a:fillRef>
        <a:effectRef idx="2">
          <a:scrgbClr r="0" g="0" b="0"/>
        </a:effectRef>
        <a:fontRef idx="minor"/>
      </dsp:style>
    </dsp:sp>
    <dsp:sp modelId="{997892D7-8DE1-294A-9146-5B06FC132DC5}">
      <dsp:nvSpPr>
        <dsp:cNvPr id="0" name=""/>
        <dsp:cNvSpPr/>
      </dsp:nvSpPr>
      <dsp:spPr>
        <a:xfrm rot="10800000" flipV="1">
          <a:off x="2290723" y="2831780"/>
          <a:ext cx="1843915" cy="594999"/>
        </a:xfrm>
        <a:prstGeom prst="round2SameRect">
          <a:avLst>
            <a:gd name="adj1" fmla="val 10500"/>
            <a:gd name="adj2" fmla="val 0"/>
          </a:avLst>
        </a:prstGeom>
        <a:solidFill>
          <a:schemeClr val="bg1">
            <a:lumMod val="50000"/>
          </a:schemeClr>
        </a:soli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kern="1200" dirty="0" smtClean="0"/>
            <a:t>Sector Hídrico </a:t>
          </a:r>
          <a:endParaRPr lang="es-ES" sz="1600" kern="1200" dirty="0"/>
        </a:p>
      </dsp:txBody>
      <dsp:txXfrm rot="10800000">
        <a:off x="2309021" y="2850078"/>
        <a:ext cx="1807319" cy="576701"/>
      </dsp:txXfrm>
    </dsp:sp>
    <dsp:sp modelId="{74956CF8-2B29-1546-86C3-B3477A503FE1}">
      <dsp:nvSpPr>
        <dsp:cNvPr id="0" name=""/>
        <dsp:cNvSpPr/>
      </dsp:nvSpPr>
      <dsp:spPr>
        <a:xfrm>
          <a:off x="4312134" y="1088965"/>
          <a:ext cx="1843915" cy="1613192"/>
        </a:xfrm>
        <a:prstGeom prst="roundRect">
          <a:avLst>
            <a:gd name="adj" fmla="val 10000"/>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1">
          <a:scrgbClr r="0" g="0" b="0"/>
        </a:fillRef>
        <a:effectRef idx="2">
          <a:scrgbClr r="0" g="0" b="0"/>
        </a:effectRef>
        <a:fontRef idx="minor"/>
      </dsp:style>
    </dsp:sp>
    <dsp:sp modelId="{75E4C0AE-170B-A64E-8A28-12EEB0C57235}">
      <dsp:nvSpPr>
        <dsp:cNvPr id="0" name=""/>
        <dsp:cNvSpPr/>
      </dsp:nvSpPr>
      <dsp:spPr>
        <a:xfrm rot="10800000" flipV="1">
          <a:off x="4319030" y="2831780"/>
          <a:ext cx="1843915" cy="594999"/>
        </a:xfrm>
        <a:prstGeom prst="round2SameRect">
          <a:avLst>
            <a:gd name="adj1" fmla="val 10500"/>
            <a:gd name="adj2" fmla="val 0"/>
          </a:avLst>
        </a:prstGeom>
        <a:solidFill>
          <a:schemeClr val="bg1">
            <a:lumMod val="50000"/>
          </a:schemeClr>
        </a:soli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kern="1200" dirty="0" smtClean="0"/>
            <a:t>Seguridad alimentaria</a:t>
          </a:r>
          <a:endParaRPr lang="es-ES" sz="1600" kern="1200" dirty="0"/>
        </a:p>
      </dsp:txBody>
      <dsp:txXfrm rot="10800000">
        <a:off x="4337328" y="2850078"/>
        <a:ext cx="1807319" cy="576701"/>
      </dsp:txXfrm>
    </dsp:sp>
    <dsp:sp modelId="{7C71AF88-9C01-8C4F-8E55-0F8D3D8B5981}">
      <dsp:nvSpPr>
        <dsp:cNvPr id="0" name=""/>
        <dsp:cNvSpPr/>
      </dsp:nvSpPr>
      <dsp:spPr>
        <a:xfrm>
          <a:off x="6340441" y="1088965"/>
          <a:ext cx="1843915" cy="1613192"/>
        </a:xfrm>
        <a:prstGeom prst="roundRect">
          <a:avLst>
            <a:gd name="adj" fmla="val 10000"/>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1">
          <a:scrgbClr r="0" g="0" b="0"/>
        </a:fillRef>
        <a:effectRef idx="2">
          <a:scrgbClr r="0" g="0" b="0"/>
        </a:effectRef>
        <a:fontRef idx="minor"/>
      </dsp:style>
    </dsp:sp>
    <dsp:sp modelId="{EC06A1D8-9A4B-E34E-BF2B-480A3F762624}">
      <dsp:nvSpPr>
        <dsp:cNvPr id="0" name=""/>
        <dsp:cNvSpPr/>
      </dsp:nvSpPr>
      <dsp:spPr>
        <a:xfrm rot="10800000" flipV="1">
          <a:off x="6347337" y="2831780"/>
          <a:ext cx="1843915" cy="594999"/>
        </a:xfrm>
        <a:prstGeom prst="round2SameRect">
          <a:avLst>
            <a:gd name="adj1" fmla="val 10500"/>
            <a:gd name="adj2" fmla="val 0"/>
          </a:avLst>
        </a:prstGeom>
        <a:solidFill>
          <a:schemeClr val="bg1">
            <a:lumMod val="50000"/>
          </a:schemeClr>
        </a:soli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kern="1200" dirty="0" smtClean="0"/>
            <a:t>Glaciares </a:t>
          </a:r>
          <a:endParaRPr lang="es-ES" sz="1600" kern="1200" dirty="0"/>
        </a:p>
      </dsp:txBody>
      <dsp:txXfrm rot="10800000">
        <a:off x="6365635" y="2850078"/>
        <a:ext cx="1807319" cy="5767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1545D-498A-41DF-9A38-8F6A5E8DADE0}">
      <dsp:nvSpPr>
        <dsp:cNvPr id="0" name=""/>
        <dsp:cNvSpPr/>
      </dsp:nvSpPr>
      <dsp:spPr>
        <a:xfrm>
          <a:off x="765269" y="523535"/>
          <a:ext cx="3227698" cy="116520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9229"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Planificación del Currículum de ECA</a:t>
          </a:r>
          <a:endParaRPr lang="es-ES" sz="1800" kern="1200" dirty="0"/>
        </a:p>
      </dsp:txBody>
      <dsp:txXfrm>
        <a:off x="765269" y="523535"/>
        <a:ext cx="3227698" cy="1165200"/>
      </dsp:txXfrm>
    </dsp:sp>
    <dsp:sp modelId="{2C2BEB09-7C3D-496F-B5E3-A78BE269A26E}">
      <dsp:nvSpPr>
        <dsp:cNvPr id="0" name=""/>
        <dsp:cNvSpPr/>
      </dsp:nvSpPr>
      <dsp:spPr>
        <a:xfrm>
          <a:off x="1861" y="355228"/>
          <a:ext cx="1530793" cy="1223460"/>
        </a:xfrm>
        <a:prstGeom prst="rect">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6B8EED-1F83-4D41-BC97-8CD4E0961A52}">
      <dsp:nvSpPr>
        <dsp:cNvPr id="0" name=""/>
        <dsp:cNvSpPr/>
      </dsp:nvSpPr>
      <dsp:spPr>
        <a:xfrm>
          <a:off x="5499870" y="527658"/>
          <a:ext cx="2707180" cy="116520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9229"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    Ordenamiento de la UDP</a:t>
          </a:r>
          <a:endParaRPr lang="es-ES" sz="1800" kern="1200" dirty="0"/>
        </a:p>
      </dsp:txBody>
      <dsp:txXfrm>
        <a:off x="5499870" y="527658"/>
        <a:ext cx="2707180" cy="1165200"/>
      </dsp:txXfrm>
    </dsp:sp>
    <dsp:sp modelId="{36664E9F-7601-471C-98B1-541E9F60CE94}">
      <dsp:nvSpPr>
        <dsp:cNvPr id="0" name=""/>
        <dsp:cNvSpPr/>
      </dsp:nvSpPr>
      <dsp:spPr>
        <a:xfrm>
          <a:off x="4228484" y="351105"/>
          <a:ext cx="2026230" cy="1239952"/>
        </a:xfrm>
        <a:prstGeom prst="rect">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E0C4FD-6A9C-41CA-9984-27C04A5E1659}">
      <dsp:nvSpPr>
        <dsp:cNvPr id="0" name=""/>
        <dsp:cNvSpPr/>
      </dsp:nvSpPr>
      <dsp:spPr>
        <a:xfrm>
          <a:off x="865861" y="1994516"/>
          <a:ext cx="3030304" cy="116520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9229"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Infraestructura</a:t>
          </a:r>
          <a:r>
            <a:rPr lang="es-ES" sz="1800" kern="1200" baseline="0" dirty="0" smtClean="0"/>
            <a:t> Básica</a:t>
          </a:r>
          <a:endParaRPr lang="es-ES" sz="1800" kern="1200" dirty="0"/>
        </a:p>
      </dsp:txBody>
      <dsp:txXfrm>
        <a:off x="865861" y="1994516"/>
        <a:ext cx="3030304" cy="1165200"/>
      </dsp:txXfrm>
    </dsp:sp>
    <dsp:sp modelId="{A5CDAEB4-053A-4051-AB65-B5FBA999C93F}">
      <dsp:nvSpPr>
        <dsp:cNvPr id="0" name=""/>
        <dsp:cNvSpPr/>
      </dsp:nvSpPr>
      <dsp:spPr>
        <a:xfrm>
          <a:off x="0" y="1826209"/>
          <a:ext cx="1732004" cy="1223460"/>
        </a:xfrm>
        <a:prstGeom prst="rect">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075623-A548-478C-A1D6-593DD8CFF55D}">
      <dsp:nvSpPr>
        <dsp:cNvPr id="0" name=""/>
        <dsp:cNvSpPr/>
      </dsp:nvSpPr>
      <dsp:spPr>
        <a:xfrm>
          <a:off x="5633667" y="1994516"/>
          <a:ext cx="2534506" cy="116520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9229"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Manejo de pastos</a:t>
          </a:r>
          <a:endParaRPr lang="es-ES" sz="1800" kern="1200" dirty="0"/>
        </a:p>
      </dsp:txBody>
      <dsp:txXfrm>
        <a:off x="5633667" y="1994516"/>
        <a:ext cx="2534506" cy="1165200"/>
      </dsp:txXfrm>
    </dsp:sp>
    <dsp:sp modelId="{5BC8CC92-FB22-4428-AC6C-B87A0CC7E488}">
      <dsp:nvSpPr>
        <dsp:cNvPr id="0" name=""/>
        <dsp:cNvSpPr/>
      </dsp:nvSpPr>
      <dsp:spPr>
        <a:xfrm>
          <a:off x="4269268" y="1826209"/>
          <a:ext cx="2039582" cy="1223460"/>
        </a:xfrm>
        <a:prstGeom prst="rect">
          <a:avLst/>
        </a:prstGeom>
        <a:blipFill rotWithShape="1">
          <a:blip xmlns:r="http://schemas.openxmlformats.org/officeDocument/2006/relationships" r:embed="rId4"/>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F6D975-21C4-4697-B323-80E37523E938}">
      <dsp:nvSpPr>
        <dsp:cNvPr id="0" name=""/>
        <dsp:cNvSpPr/>
      </dsp:nvSpPr>
      <dsp:spPr>
        <a:xfrm>
          <a:off x="2913739" y="3461374"/>
          <a:ext cx="3314613" cy="116520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9229"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    Manejo</a:t>
          </a:r>
          <a:r>
            <a:rPr lang="es-ES" sz="1800" kern="1200" baseline="0" dirty="0" smtClean="0"/>
            <a:t> de ganado</a:t>
          </a:r>
          <a:endParaRPr lang="es-ES" sz="1800" kern="1200" dirty="0"/>
        </a:p>
      </dsp:txBody>
      <dsp:txXfrm>
        <a:off x="2913739" y="3461374"/>
        <a:ext cx="3314613" cy="1165200"/>
      </dsp:txXfrm>
    </dsp:sp>
    <dsp:sp modelId="{5499E433-E8DB-4EDB-9579-54536AA36759}">
      <dsp:nvSpPr>
        <dsp:cNvPr id="0" name=""/>
        <dsp:cNvSpPr/>
      </dsp:nvSpPr>
      <dsp:spPr>
        <a:xfrm>
          <a:off x="1980559" y="3293067"/>
          <a:ext cx="1957251" cy="1223460"/>
        </a:xfrm>
        <a:prstGeom prst="rect">
          <a:avLst/>
        </a:prstGeom>
        <a:blipFill rotWithShape="1">
          <a:blip xmlns:r="http://schemas.openxmlformats.org/officeDocument/2006/relationships" r:embed="rId5"/>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AF2F5-B502-48A5-9ED6-734CDE794E02}">
      <dsp:nvSpPr>
        <dsp:cNvPr id="0" name=""/>
        <dsp:cNvSpPr/>
      </dsp:nvSpPr>
      <dsp:spPr>
        <a:xfrm>
          <a:off x="3086121" y="2477"/>
          <a:ext cx="1820645" cy="1183419"/>
        </a:xfrm>
        <a:prstGeom prst="roundRect">
          <a:avLst/>
        </a:prstGeom>
        <a:solidFill>
          <a:srgbClr val="7030A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Conservación del ecosistema de páramo</a:t>
          </a:r>
          <a:endParaRPr lang="es-EC" sz="1600" kern="1200" dirty="0"/>
        </a:p>
      </dsp:txBody>
      <dsp:txXfrm>
        <a:off x="3143891" y="60247"/>
        <a:ext cx="1705105" cy="1067879"/>
      </dsp:txXfrm>
    </dsp:sp>
    <dsp:sp modelId="{BD7CF433-2322-4628-9D69-EE99FDAD4E42}">
      <dsp:nvSpPr>
        <dsp:cNvPr id="0" name=""/>
        <dsp:cNvSpPr/>
      </dsp:nvSpPr>
      <dsp:spPr>
        <a:xfrm>
          <a:off x="1631706" y="594186"/>
          <a:ext cx="4729474" cy="4729474"/>
        </a:xfrm>
        <a:custGeom>
          <a:avLst/>
          <a:gdLst/>
          <a:ahLst/>
          <a:cxnLst/>
          <a:rect l="0" t="0" r="0" b="0"/>
          <a:pathLst>
            <a:path>
              <a:moveTo>
                <a:pt x="3287572" y="187500"/>
              </a:moveTo>
              <a:arcTo wR="2364737" hR="2364737" stAng="17578197" swAng="196187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AFEDDE8-62AF-46F3-8769-9254E916614F}">
      <dsp:nvSpPr>
        <dsp:cNvPr id="0" name=""/>
        <dsp:cNvSpPr/>
      </dsp:nvSpPr>
      <dsp:spPr>
        <a:xfrm>
          <a:off x="5335119" y="1636470"/>
          <a:ext cx="1820645" cy="1183419"/>
        </a:xfrm>
        <a:prstGeom prst="round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Disminuir</a:t>
          </a:r>
          <a:r>
            <a:rPr lang="es-EC" sz="1600" kern="1200" baseline="0" dirty="0" smtClean="0"/>
            <a:t> la ganadería de altura</a:t>
          </a:r>
          <a:endParaRPr lang="es-EC" sz="1600" kern="1200" dirty="0"/>
        </a:p>
      </dsp:txBody>
      <dsp:txXfrm>
        <a:off x="5392889" y="1694240"/>
        <a:ext cx="1705105" cy="1067879"/>
      </dsp:txXfrm>
    </dsp:sp>
    <dsp:sp modelId="{C302D1A4-5258-49CC-9DE1-C2CF2B029696}">
      <dsp:nvSpPr>
        <dsp:cNvPr id="0" name=""/>
        <dsp:cNvSpPr/>
      </dsp:nvSpPr>
      <dsp:spPr>
        <a:xfrm>
          <a:off x="1631706" y="594186"/>
          <a:ext cx="4729474" cy="4729474"/>
        </a:xfrm>
        <a:custGeom>
          <a:avLst/>
          <a:gdLst/>
          <a:ahLst/>
          <a:cxnLst/>
          <a:rect l="0" t="0" r="0" b="0"/>
          <a:pathLst>
            <a:path>
              <a:moveTo>
                <a:pt x="4726225" y="2240820"/>
              </a:moveTo>
              <a:arcTo wR="2364737" hR="2364737" stAng="21419773" swAng="219656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FADC52B-B1CF-4F5E-A775-36D54836114C}">
      <dsp:nvSpPr>
        <dsp:cNvPr id="0" name=""/>
        <dsp:cNvSpPr/>
      </dsp:nvSpPr>
      <dsp:spPr>
        <a:xfrm>
          <a:off x="4476078" y="4280326"/>
          <a:ext cx="1820645" cy="1183419"/>
        </a:xfrm>
        <a:prstGeom prst="roundRect">
          <a:avLst/>
        </a:prstGeom>
        <a:solidFill>
          <a:srgbClr val="00B0F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Disminuir la presión social hacia el páramo</a:t>
          </a:r>
          <a:endParaRPr lang="es-EC" sz="1600" kern="1200" dirty="0"/>
        </a:p>
      </dsp:txBody>
      <dsp:txXfrm>
        <a:off x="4533848" y="4338096"/>
        <a:ext cx="1705105" cy="1067879"/>
      </dsp:txXfrm>
    </dsp:sp>
    <dsp:sp modelId="{BD7EF84C-4F55-4103-BA87-416F125C17CD}">
      <dsp:nvSpPr>
        <dsp:cNvPr id="0" name=""/>
        <dsp:cNvSpPr/>
      </dsp:nvSpPr>
      <dsp:spPr>
        <a:xfrm>
          <a:off x="1631706" y="594186"/>
          <a:ext cx="4729474" cy="4729474"/>
        </a:xfrm>
        <a:custGeom>
          <a:avLst/>
          <a:gdLst/>
          <a:ahLst/>
          <a:cxnLst/>
          <a:rect l="0" t="0" r="0" b="0"/>
          <a:pathLst>
            <a:path>
              <a:moveTo>
                <a:pt x="2834974" y="4682248"/>
              </a:moveTo>
              <a:arcTo wR="2364737" hR="2364737" stAng="4711803" swAng="137639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E5084EB-6F5A-4FE9-9651-110B6A88FDD1}">
      <dsp:nvSpPr>
        <dsp:cNvPr id="0" name=""/>
        <dsp:cNvSpPr/>
      </dsp:nvSpPr>
      <dsp:spPr>
        <a:xfrm>
          <a:off x="1696163" y="4280326"/>
          <a:ext cx="1820645" cy="1183419"/>
        </a:xfrm>
        <a:prstGeom prst="roundRect">
          <a:avLst/>
        </a:prstGeom>
        <a:solidFill>
          <a:srgbClr val="A71F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Reducir la vulnerabilidad en medio de vida</a:t>
          </a:r>
          <a:endParaRPr lang="es-EC" sz="1600" kern="1200" dirty="0"/>
        </a:p>
      </dsp:txBody>
      <dsp:txXfrm>
        <a:off x="1753933" y="4338096"/>
        <a:ext cx="1705105" cy="1067879"/>
      </dsp:txXfrm>
    </dsp:sp>
    <dsp:sp modelId="{19F966D1-B58C-41BA-B66A-4CC26825BF14}">
      <dsp:nvSpPr>
        <dsp:cNvPr id="0" name=""/>
        <dsp:cNvSpPr/>
      </dsp:nvSpPr>
      <dsp:spPr>
        <a:xfrm>
          <a:off x="1631706" y="594186"/>
          <a:ext cx="4729474" cy="4729474"/>
        </a:xfrm>
        <a:custGeom>
          <a:avLst/>
          <a:gdLst/>
          <a:ahLst/>
          <a:cxnLst/>
          <a:rect l="0" t="0" r="0" b="0"/>
          <a:pathLst>
            <a:path>
              <a:moveTo>
                <a:pt x="395225" y="3673556"/>
              </a:moveTo>
              <a:arcTo wR="2364737" hR="2364737" stAng="8783662" swAng="219656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7AF8B9F-C041-44CD-937D-789DBF0D4C5A}">
      <dsp:nvSpPr>
        <dsp:cNvPr id="0" name=""/>
        <dsp:cNvSpPr/>
      </dsp:nvSpPr>
      <dsp:spPr>
        <a:xfrm>
          <a:off x="837122" y="1636470"/>
          <a:ext cx="1820645" cy="118341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Rentabilidad económica para usuarios</a:t>
          </a:r>
          <a:endParaRPr lang="es-EC" sz="1600" kern="1200" dirty="0"/>
        </a:p>
      </dsp:txBody>
      <dsp:txXfrm>
        <a:off x="894892" y="1694240"/>
        <a:ext cx="1705105" cy="1067879"/>
      </dsp:txXfrm>
    </dsp:sp>
    <dsp:sp modelId="{015FA665-E891-4AC0-8A22-3A2DDEF2BC20}">
      <dsp:nvSpPr>
        <dsp:cNvPr id="0" name=""/>
        <dsp:cNvSpPr/>
      </dsp:nvSpPr>
      <dsp:spPr>
        <a:xfrm>
          <a:off x="1631706" y="594186"/>
          <a:ext cx="4729474" cy="4729474"/>
        </a:xfrm>
        <a:custGeom>
          <a:avLst/>
          <a:gdLst/>
          <a:ahLst/>
          <a:cxnLst/>
          <a:rect l="0" t="0" r="0" b="0"/>
          <a:pathLst>
            <a:path>
              <a:moveTo>
                <a:pt x="411977" y="1031053"/>
              </a:moveTo>
              <a:arcTo wR="2364737" hR="2364737" stAng="12859924" swAng="196187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7E888-4C3C-45E0-8FBF-7F95A60BB222}">
      <dsp:nvSpPr>
        <dsp:cNvPr id="0" name=""/>
        <dsp:cNvSpPr/>
      </dsp:nvSpPr>
      <dsp:spPr>
        <a:xfrm>
          <a:off x="1409317" y="1204533"/>
          <a:ext cx="2166322" cy="2166430"/>
        </a:xfrm>
        <a:prstGeom prst="ellipse">
          <a:avLst/>
        </a:prstGeom>
        <a:gradFill flip="none" rotWithShape="1">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path path="circle">
            <a:fillToRect l="50000" t="50000" r="50000" b="50000"/>
          </a:path>
          <a:tileRect/>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EC" sz="2100" b="1" kern="1200" dirty="0" smtClean="0"/>
            <a:t>LÍNEA BASE</a:t>
          </a:r>
        </a:p>
        <a:p>
          <a:pPr lvl="0" algn="ctr" defTabSz="933450">
            <a:lnSpc>
              <a:spcPct val="90000"/>
            </a:lnSpc>
            <a:spcBef>
              <a:spcPct val="0"/>
            </a:spcBef>
            <a:spcAft>
              <a:spcPct val="35000"/>
            </a:spcAft>
          </a:pPr>
          <a:r>
            <a:rPr lang="es-EC" sz="2100" b="1" kern="1200" dirty="0" smtClean="0"/>
            <a:t>AMBIENTAL</a:t>
          </a:r>
          <a:endParaRPr lang="es-EC" sz="2100" b="1" kern="1200" dirty="0"/>
        </a:p>
      </dsp:txBody>
      <dsp:txXfrm>
        <a:off x="1726568" y="1521799"/>
        <a:ext cx="1531820" cy="1531898"/>
      </dsp:txXfrm>
    </dsp:sp>
    <dsp:sp modelId="{C9FB2E99-D67B-49AA-9F3B-A07C2CC917C1}">
      <dsp:nvSpPr>
        <dsp:cNvPr id="0" name=""/>
        <dsp:cNvSpPr/>
      </dsp:nvSpPr>
      <dsp:spPr>
        <a:xfrm>
          <a:off x="292176" y="0"/>
          <a:ext cx="4366949" cy="4552280"/>
        </a:xfrm>
        <a:prstGeom prst="blockArc">
          <a:avLst>
            <a:gd name="adj1" fmla="val 17527788"/>
            <a:gd name="adj2" fmla="val 4119114"/>
            <a:gd name="adj3" fmla="val 575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61852F-1F35-42D6-830C-BAD62B1B25EC}">
      <dsp:nvSpPr>
        <dsp:cNvPr id="0" name=""/>
        <dsp:cNvSpPr/>
      </dsp:nvSpPr>
      <dsp:spPr>
        <a:xfrm>
          <a:off x="3507680" y="383757"/>
          <a:ext cx="1160507" cy="1160831"/>
        </a:xfrm>
        <a:prstGeom prst="ellipse">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8F081D-CFD1-4896-A8F4-AAAAF1BA890F}">
      <dsp:nvSpPr>
        <dsp:cNvPr id="0" name=""/>
        <dsp:cNvSpPr/>
      </dsp:nvSpPr>
      <dsp:spPr>
        <a:xfrm>
          <a:off x="4941134" y="402421"/>
          <a:ext cx="1959795" cy="1123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l" defTabSz="577850">
            <a:lnSpc>
              <a:spcPct val="90000"/>
            </a:lnSpc>
            <a:spcBef>
              <a:spcPct val="0"/>
            </a:spcBef>
            <a:spcAft>
              <a:spcPct val="10000"/>
            </a:spcAft>
          </a:pPr>
          <a:r>
            <a:rPr lang="es-EC" sz="1300" kern="1200" dirty="0" smtClean="0"/>
            <a:t>Factor ambiental físico</a:t>
          </a:r>
          <a:endParaRPr lang="es-EC" sz="1300" kern="1200" dirty="0"/>
        </a:p>
      </dsp:txBody>
      <dsp:txXfrm>
        <a:off x="4941134" y="402421"/>
        <a:ext cx="1959795" cy="1123502"/>
      </dsp:txXfrm>
    </dsp:sp>
    <dsp:sp modelId="{FA75990C-315D-4482-AE10-EF150CDE12E3}">
      <dsp:nvSpPr>
        <dsp:cNvPr id="0" name=""/>
        <dsp:cNvSpPr/>
      </dsp:nvSpPr>
      <dsp:spPr>
        <a:xfrm>
          <a:off x="3956219" y="1704373"/>
          <a:ext cx="1160507" cy="1160831"/>
        </a:xfrm>
        <a:prstGeom prst="ellipse">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9BB209-7281-44B3-BC99-310BB335F74A}">
      <dsp:nvSpPr>
        <dsp:cNvPr id="0" name=""/>
        <dsp:cNvSpPr/>
      </dsp:nvSpPr>
      <dsp:spPr>
        <a:xfrm>
          <a:off x="5211224" y="1720761"/>
          <a:ext cx="1553383" cy="1123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l" defTabSz="577850">
            <a:lnSpc>
              <a:spcPct val="90000"/>
            </a:lnSpc>
            <a:spcBef>
              <a:spcPct val="0"/>
            </a:spcBef>
            <a:spcAft>
              <a:spcPct val="10000"/>
            </a:spcAft>
          </a:pPr>
          <a:r>
            <a:rPr lang="es-EC" sz="1300" kern="1200" dirty="0" smtClean="0"/>
            <a:t>Factor ambiental socioeconómico</a:t>
          </a:r>
          <a:endParaRPr lang="es-EC" sz="1300" kern="1200" dirty="0"/>
        </a:p>
      </dsp:txBody>
      <dsp:txXfrm>
        <a:off x="5211224" y="1720761"/>
        <a:ext cx="1553383" cy="1123502"/>
      </dsp:txXfrm>
    </dsp:sp>
    <dsp:sp modelId="{5822AF06-AE0B-431B-90DD-862001367B51}">
      <dsp:nvSpPr>
        <dsp:cNvPr id="0" name=""/>
        <dsp:cNvSpPr/>
      </dsp:nvSpPr>
      <dsp:spPr>
        <a:xfrm>
          <a:off x="3507680" y="3043654"/>
          <a:ext cx="1160507" cy="1160831"/>
        </a:xfrm>
        <a:prstGeom prst="ellipse">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FCFD06-D248-40B3-93DB-1EBE965F0F36}">
      <dsp:nvSpPr>
        <dsp:cNvPr id="0" name=""/>
        <dsp:cNvSpPr/>
      </dsp:nvSpPr>
      <dsp:spPr>
        <a:xfrm>
          <a:off x="4801105" y="3067326"/>
          <a:ext cx="2039654" cy="1123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l" defTabSz="577850">
            <a:lnSpc>
              <a:spcPct val="90000"/>
            </a:lnSpc>
            <a:spcBef>
              <a:spcPct val="0"/>
            </a:spcBef>
            <a:spcAft>
              <a:spcPct val="10000"/>
            </a:spcAft>
          </a:pPr>
          <a:r>
            <a:rPr lang="es-EC" sz="1300" kern="1200" dirty="0" smtClean="0"/>
            <a:t> MEDIDA ADAPTATIVA HUERTOS AGROECOLÓGICOS</a:t>
          </a:r>
          <a:endParaRPr lang="es-EC" sz="1300" kern="1200" dirty="0"/>
        </a:p>
      </dsp:txBody>
      <dsp:txXfrm>
        <a:off x="4801105" y="3067326"/>
        <a:ext cx="2039654" cy="11235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7E888-4C3C-45E0-8FBF-7F95A60BB222}">
      <dsp:nvSpPr>
        <dsp:cNvPr id="0" name=""/>
        <dsp:cNvSpPr/>
      </dsp:nvSpPr>
      <dsp:spPr>
        <a:xfrm>
          <a:off x="1366797" y="1394675"/>
          <a:ext cx="2178925" cy="2178730"/>
        </a:xfrm>
        <a:prstGeom prst="ellipse">
          <a:avLst/>
        </a:prstGeom>
        <a:gradFill flip="none" rotWithShape="1">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path path="circle">
            <a:fillToRect l="50000" t="50000" r="50000" b="50000"/>
          </a:path>
          <a:tileRect/>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dirty="0" smtClean="0"/>
            <a:t>AUDITORÍA DE CUMPLIMIENTO</a:t>
          </a:r>
          <a:endParaRPr lang="es-EC" sz="1600" b="1" kern="1200" dirty="0"/>
        </a:p>
      </dsp:txBody>
      <dsp:txXfrm>
        <a:off x="1685893" y="1713743"/>
        <a:ext cx="1540733" cy="1540594"/>
      </dsp:txXfrm>
    </dsp:sp>
    <dsp:sp modelId="{C9FB2E99-D67B-49AA-9F3B-A07C2CC917C1}">
      <dsp:nvSpPr>
        <dsp:cNvPr id="0" name=""/>
        <dsp:cNvSpPr/>
      </dsp:nvSpPr>
      <dsp:spPr>
        <a:xfrm>
          <a:off x="243429" y="183108"/>
          <a:ext cx="4391756" cy="4577972"/>
        </a:xfrm>
        <a:prstGeom prst="blockArc">
          <a:avLst>
            <a:gd name="adj1" fmla="val 16509444"/>
            <a:gd name="adj2" fmla="val 5088054"/>
            <a:gd name="adj3" fmla="val 524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61852F-1F35-42D6-830C-BAD62B1B25EC}">
      <dsp:nvSpPr>
        <dsp:cNvPr id="0" name=""/>
        <dsp:cNvSpPr/>
      </dsp:nvSpPr>
      <dsp:spPr>
        <a:xfrm>
          <a:off x="2935896" y="-3414"/>
          <a:ext cx="1220292" cy="118092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8F081D-CFD1-4896-A8F4-AAAAF1BA890F}">
      <dsp:nvSpPr>
        <dsp:cNvPr id="0" name=""/>
        <dsp:cNvSpPr/>
      </dsp:nvSpPr>
      <dsp:spPr>
        <a:xfrm>
          <a:off x="4404771" y="18347"/>
          <a:ext cx="1971755" cy="1129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es-EC" sz="1400" b="1" kern="1200" dirty="0" smtClean="0"/>
            <a:t>Indicadores de cumplimiento</a:t>
          </a:r>
          <a:endParaRPr lang="es-EC" sz="1400" b="1" kern="1200" dirty="0"/>
        </a:p>
      </dsp:txBody>
      <dsp:txXfrm>
        <a:off x="4404771" y="18347"/>
        <a:ext cx="1971755" cy="1129933"/>
      </dsp:txXfrm>
    </dsp:sp>
    <dsp:sp modelId="{FA75990C-315D-4482-AE10-EF150CDE12E3}">
      <dsp:nvSpPr>
        <dsp:cNvPr id="0" name=""/>
        <dsp:cNvSpPr/>
      </dsp:nvSpPr>
      <dsp:spPr>
        <a:xfrm>
          <a:off x="3824645" y="1090539"/>
          <a:ext cx="1167509" cy="1167265"/>
        </a:xfrm>
        <a:prstGeom prst="ellipse">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9BB209-7281-44B3-BC99-310BB335F74A}">
      <dsp:nvSpPr>
        <dsp:cNvPr id="0" name=""/>
        <dsp:cNvSpPr/>
      </dsp:nvSpPr>
      <dsp:spPr>
        <a:xfrm>
          <a:off x="5077879" y="1110948"/>
          <a:ext cx="1562863" cy="1129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es-EC" sz="1400" b="1" kern="1200" dirty="0" smtClean="0"/>
            <a:t>Implementación de las prácticas en UDP</a:t>
          </a:r>
          <a:endParaRPr lang="es-EC" sz="1400" b="1" kern="1200" dirty="0"/>
        </a:p>
      </dsp:txBody>
      <dsp:txXfrm>
        <a:off x="5077879" y="1110948"/>
        <a:ext cx="1562863" cy="1129933"/>
      </dsp:txXfrm>
    </dsp:sp>
    <dsp:sp modelId="{5822AF06-AE0B-431B-90DD-862001367B51}">
      <dsp:nvSpPr>
        <dsp:cNvPr id="0" name=""/>
        <dsp:cNvSpPr/>
      </dsp:nvSpPr>
      <dsp:spPr>
        <a:xfrm>
          <a:off x="3820167" y="2688872"/>
          <a:ext cx="1167509" cy="1167265"/>
        </a:xfrm>
        <a:prstGeom prst="ellipse">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FCFD06-D248-40B3-93DB-1EBE965F0F36}">
      <dsp:nvSpPr>
        <dsp:cNvPr id="0" name=""/>
        <dsp:cNvSpPr/>
      </dsp:nvSpPr>
      <dsp:spPr>
        <a:xfrm>
          <a:off x="5076689" y="2707787"/>
          <a:ext cx="2052102" cy="1129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es-EC" sz="1400" b="1" kern="1200" dirty="0" smtClean="0"/>
            <a:t> Implementación de la línea estratégica 4 del PDOT </a:t>
          </a:r>
          <a:endParaRPr lang="es-EC" sz="1400" b="1" kern="1200" dirty="0"/>
        </a:p>
      </dsp:txBody>
      <dsp:txXfrm>
        <a:off x="5076689" y="2707787"/>
        <a:ext cx="2052102" cy="1129933"/>
      </dsp:txXfrm>
    </dsp:sp>
    <dsp:sp modelId="{24E947FB-B23E-4A02-8A75-C8C153BE0A1A}">
      <dsp:nvSpPr>
        <dsp:cNvPr id="0" name=""/>
        <dsp:cNvSpPr/>
      </dsp:nvSpPr>
      <dsp:spPr>
        <a:xfrm>
          <a:off x="2962287" y="3813828"/>
          <a:ext cx="1167509" cy="116726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2000" r="-1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AE2284-B51E-41F5-AADB-3DC18F02D310}">
      <dsp:nvSpPr>
        <dsp:cNvPr id="0" name=""/>
        <dsp:cNvSpPr/>
      </dsp:nvSpPr>
      <dsp:spPr>
        <a:xfrm>
          <a:off x="4218720" y="3837721"/>
          <a:ext cx="1562863" cy="1129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es-EC" sz="1400" b="1" kern="1200" dirty="0" smtClean="0"/>
            <a:t>Evaluación de eficacia de ECA</a:t>
          </a:r>
          <a:endParaRPr lang="es-EC" sz="1400" b="1" kern="1200" dirty="0"/>
        </a:p>
      </dsp:txBody>
      <dsp:txXfrm>
        <a:off x="4218720" y="3837721"/>
        <a:ext cx="1562863" cy="11299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90370-8B63-4594-A981-02B375859620}">
      <dsp:nvSpPr>
        <dsp:cNvPr id="0" name=""/>
        <dsp:cNvSpPr/>
      </dsp:nvSpPr>
      <dsp:spPr>
        <a:xfrm>
          <a:off x="485713" y="843"/>
          <a:ext cx="2898084" cy="1738850"/>
        </a:xfrm>
        <a:prstGeom prst="rect">
          <a:avLst/>
        </a:prstGeom>
        <a:solidFill>
          <a:srgbClr val="B6CDF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dirty="0" smtClean="0">
              <a:solidFill>
                <a:srgbClr val="002060"/>
              </a:solidFill>
            </a:rPr>
            <a:t>1 Promover la adaptación de prácticas ambientales sostenibles y replicables a nivel de Unidades Productivas Pecuarias, en los sistemas ganaderos de la Parroquia Papallacta, como medidas de adaptación al cambio climático.</a:t>
          </a:r>
        </a:p>
        <a:p>
          <a:pPr lvl="0" algn="ctr" defTabSz="488950">
            <a:lnSpc>
              <a:spcPct val="90000"/>
            </a:lnSpc>
            <a:spcBef>
              <a:spcPct val="0"/>
            </a:spcBef>
            <a:spcAft>
              <a:spcPct val="35000"/>
            </a:spcAft>
          </a:pPr>
          <a:endParaRPr lang="es-EC" sz="1100" kern="1200" dirty="0">
            <a:solidFill>
              <a:srgbClr val="002060"/>
            </a:solidFill>
          </a:endParaRPr>
        </a:p>
      </dsp:txBody>
      <dsp:txXfrm>
        <a:off x="485713" y="843"/>
        <a:ext cx="2898084" cy="1738850"/>
      </dsp:txXfrm>
    </dsp:sp>
    <dsp:sp modelId="{B207F385-DF95-4FED-B1C9-052F8F84358D}">
      <dsp:nvSpPr>
        <dsp:cNvPr id="0" name=""/>
        <dsp:cNvSpPr/>
      </dsp:nvSpPr>
      <dsp:spPr>
        <a:xfrm>
          <a:off x="3673606" y="843"/>
          <a:ext cx="2898084" cy="1738850"/>
        </a:xfrm>
        <a:prstGeom prst="rect">
          <a:avLst/>
        </a:prstGeom>
        <a:solidFill>
          <a:srgbClr val="BB9EB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dirty="0" smtClean="0">
              <a:solidFill>
                <a:srgbClr val="002060"/>
              </a:solidFill>
            </a:rPr>
            <a:t>2. Diseñar e implementar participativamente 21 unidades de aprendizaje pecuario a través de la metodología de las Escuelas de Campo con Agricultores/as, considerando el ciclo de una unidad pecuaria, las medidas de adaptación al cambio climático y los principios de sostenibilidad de las mismas.</a:t>
          </a:r>
          <a:endParaRPr lang="es-EC" sz="1100" kern="1200" dirty="0">
            <a:solidFill>
              <a:srgbClr val="002060"/>
            </a:solidFill>
          </a:endParaRPr>
        </a:p>
      </dsp:txBody>
      <dsp:txXfrm>
        <a:off x="3673606" y="843"/>
        <a:ext cx="2898084" cy="1738850"/>
      </dsp:txXfrm>
    </dsp:sp>
    <dsp:sp modelId="{4804EE6C-9000-4AAA-9419-7C92F340C445}">
      <dsp:nvSpPr>
        <dsp:cNvPr id="0" name=""/>
        <dsp:cNvSpPr/>
      </dsp:nvSpPr>
      <dsp:spPr>
        <a:xfrm>
          <a:off x="2079659" y="2029502"/>
          <a:ext cx="2898084" cy="1738850"/>
        </a:xfrm>
        <a:prstGeom prst="rect">
          <a:avLst/>
        </a:prstGeom>
        <a:solidFill>
          <a:srgbClr val="C2FBFE"/>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dirty="0" smtClean="0">
              <a:solidFill>
                <a:srgbClr val="002060"/>
              </a:solidFill>
            </a:rPr>
            <a:t>3. Fortalecer las capacidades de los ganaderos de la Parroquia Papallacta para adaptarse a la variación del cambio climático a través de medidas a implementarse en las unidades pecuarias de aprendizaje.</a:t>
          </a:r>
          <a:endParaRPr lang="es-EC" sz="1100" b="1" kern="1200" dirty="0">
            <a:solidFill>
              <a:srgbClr val="002060"/>
            </a:solidFill>
          </a:endParaRPr>
        </a:p>
      </dsp:txBody>
      <dsp:txXfrm>
        <a:off x="2079659" y="2029502"/>
        <a:ext cx="2898084" cy="17388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E6179-091E-41CB-AAD0-875FDE672B9D}">
      <dsp:nvSpPr>
        <dsp:cNvPr id="0" name=""/>
        <dsp:cNvSpPr/>
      </dsp:nvSpPr>
      <dsp:spPr>
        <a:xfrm>
          <a:off x="513467" y="4037600"/>
          <a:ext cx="91440" cy="324687"/>
        </a:xfrm>
        <a:custGeom>
          <a:avLst/>
          <a:gdLst/>
          <a:ahLst/>
          <a:cxnLst/>
          <a:rect l="0" t="0" r="0" b="0"/>
          <a:pathLst>
            <a:path>
              <a:moveTo>
                <a:pt x="45720" y="0"/>
              </a:moveTo>
              <a:lnTo>
                <a:pt x="45720" y="324687"/>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1BE5C5-F8DB-4489-A709-2D89FD3371F6}">
      <dsp:nvSpPr>
        <dsp:cNvPr id="0" name=""/>
        <dsp:cNvSpPr/>
      </dsp:nvSpPr>
      <dsp:spPr>
        <a:xfrm>
          <a:off x="513467" y="3003995"/>
          <a:ext cx="91440" cy="324687"/>
        </a:xfrm>
        <a:custGeom>
          <a:avLst/>
          <a:gdLst/>
          <a:ahLst/>
          <a:cxnLst/>
          <a:rect l="0" t="0" r="0" b="0"/>
          <a:pathLst>
            <a:path>
              <a:moveTo>
                <a:pt x="45720" y="0"/>
              </a:moveTo>
              <a:lnTo>
                <a:pt x="45720" y="324687"/>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E2EDA2-91BF-45BB-A12E-9FCBBC49B88C}">
      <dsp:nvSpPr>
        <dsp:cNvPr id="0" name=""/>
        <dsp:cNvSpPr/>
      </dsp:nvSpPr>
      <dsp:spPr>
        <a:xfrm>
          <a:off x="559187" y="1970390"/>
          <a:ext cx="3411238" cy="324687"/>
        </a:xfrm>
        <a:custGeom>
          <a:avLst/>
          <a:gdLst/>
          <a:ahLst/>
          <a:cxnLst/>
          <a:rect l="0" t="0" r="0" b="0"/>
          <a:pathLst>
            <a:path>
              <a:moveTo>
                <a:pt x="3411238" y="0"/>
              </a:moveTo>
              <a:lnTo>
                <a:pt x="3411238" y="221265"/>
              </a:lnTo>
              <a:lnTo>
                <a:pt x="0" y="221265"/>
              </a:lnTo>
              <a:lnTo>
                <a:pt x="0" y="3246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54649A-6B77-45DE-8A1E-1850964F6552}">
      <dsp:nvSpPr>
        <dsp:cNvPr id="0" name=""/>
        <dsp:cNvSpPr/>
      </dsp:nvSpPr>
      <dsp:spPr>
        <a:xfrm>
          <a:off x="1923682" y="4037600"/>
          <a:ext cx="2046743" cy="324687"/>
        </a:xfrm>
        <a:custGeom>
          <a:avLst/>
          <a:gdLst/>
          <a:ahLst/>
          <a:cxnLst/>
          <a:rect l="0" t="0" r="0" b="0"/>
          <a:pathLst>
            <a:path>
              <a:moveTo>
                <a:pt x="2046743" y="0"/>
              </a:moveTo>
              <a:lnTo>
                <a:pt x="2046743" y="221265"/>
              </a:lnTo>
              <a:lnTo>
                <a:pt x="0" y="221265"/>
              </a:lnTo>
              <a:lnTo>
                <a:pt x="0" y="324687"/>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C5C85A-5C7A-47F6-9699-E77FD4F98879}">
      <dsp:nvSpPr>
        <dsp:cNvPr id="0" name=""/>
        <dsp:cNvSpPr/>
      </dsp:nvSpPr>
      <dsp:spPr>
        <a:xfrm>
          <a:off x="3288177" y="4037600"/>
          <a:ext cx="682247" cy="324687"/>
        </a:xfrm>
        <a:custGeom>
          <a:avLst/>
          <a:gdLst/>
          <a:ahLst/>
          <a:cxnLst/>
          <a:rect l="0" t="0" r="0" b="0"/>
          <a:pathLst>
            <a:path>
              <a:moveTo>
                <a:pt x="682247" y="0"/>
              </a:moveTo>
              <a:lnTo>
                <a:pt x="682247" y="221265"/>
              </a:lnTo>
              <a:lnTo>
                <a:pt x="0" y="221265"/>
              </a:lnTo>
              <a:lnTo>
                <a:pt x="0" y="324687"/>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26A923-A907-4DCA-B555-4F7EE0161A23}">
      <dsp:nvSpPr>
        <dsp:cNvPr id="0" name=""/>
        <dsp:cNvSpPr/>
      </dsp:nvSpPr>
      <dsp:spPr>
        <a:xfrm>
          <a:off x="3970425" y="4037600"/>
          <a:ext cx="682247" cy="324687"/>
        </a:xfrm>
        <a:custGeom>
          <a:avLst/>
          <a:gdLst/>
          <a:ahLst/>
          <a:cxnLst/>
          <a:rect l="0" t="0" r="0" b="0"/>
          <a:pathLst>
            <a:path>
              <a:moveTo>
                <a:pt x="0" y="0"/>
              </a:moveTo>
              <a:lnTo>
                <a:pt x="0" y="221265"/>
              </a:lnTo>
              <a:lnTo>
                <a:pt x="682247" y="221265"/>
              </a:lnTo>
              <a:lnTo>
                <a:pt x="682247" y="324687"/>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678A6D-2812-4624-B5CA-0D0D5558C1D2}">
      <dsp:nvSpPr>
        <dsp:cNvPr id="0" name=""/>
        <dsp:cNvSpPr/>
      </dsp:nvSpPr>
      <dsp:spPr>
        <a:xfrm>
          <a:off x="3970425" y="4037600"/>
          <a:ext cx="2046743" cy="324687"/>
        </a:xfrm>
        <a:custGeom>
          <a:avLst/>
          <a:gdLst/>
          <a:ahLst/>
          <a:cxnLst/>
          <a:rect l="0" t="0" r="0" b="0"/>
          <a:pathLst>
            <a:path>
              <a:moveTo>
                <a:pt x="0" y="0"/>
              </a:moveTo>
              <a:lnTo>
                <a:pt x="0" y="221265"/>
              </a:lnTo>
              <a:lnTo>
                <a:pt x="2046743" y="221265"/>
              </a:lnTo>
              <a:lnTo>
                <a:pt x="2046743" y="324687"/>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D72C40-70DE-45E3-8E09-AA507D99B8BA}">
      <dsp:nvSpPr>
        <dsp:cNvPr id="0" name=""/>
        <dsp:cNvSpPr/>
      </dsp:nvSpPr>
      <dsp:spPr>
        <a:xfrm>
          <a:off x="3924705" y="3003995"/>
          <a:ext cx="91440" cy="324687"/>
        </a:xfrm>
        <a:custGeom>
          <a:avLst/>
          <a:gdLst/>
          <a:ahLst/>
          <a:cxnLst/>
          <a:rect l="0" t="0" r="0" b="0"/>
          <a:pathLst>
            <a:path>
              <a:moveTo>
                <a:pt x="45720" y="0"/>
              </a:moveTo>
              <a:lnTo>
                <a:pt x="45720" y="324687"/>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7F66BC-57D6-467D-8E34-468C2675FC2B}">
      <dsp:nvSpPr>
        <dsp:cNvPr id="0" name=""/>
        <dsp:cNvSpPr/>
      </dsp:nvSpPr>
      <dsp:spPr>
        <a:xfrm>
          <a:off x="3924705" y="1970390"/>
          <a:ext cx="91440" cy="324687"/>
        </a:xfrm>
        <a:custGeom>
          <a:avLst/>
          <a:gdLst/>
          <a:ahLst/>
          <a:cxnLst/>
          <a:rect l="0" t="0" r="0" b="0"/>
          <a:pathLst>
            <a:path>
              <a:moveTo>
                <a:pt x="45720" y="0"/>
              </a:moveTo>
              <a:lnTo>
                <a:pt x="45720" y="3246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8C40FA-B755-46D5-8CA9-B9C8E680A09C}">
      <dsp:nvSpPr>
        <dsp:cNvPr id="0" name=""/>
        <dsp:cNvSpPr/>
      </dsp:nvSpPr>
      <dsp:spPr>
        <a:xfrm>
          <a:off x="7335943" y="4037600"/>
          <a:ext cx="91440" cy="324687"/>
        </a:xfrm>
        <a:custGeom>
          <a:avLst/>
          <a:gdLst/>
          <a:ahLst/>
          <a:cxnLst/>
          <a:rect l="0" t="0" r="0" b="0"/>
          <a:pathLst>
            <a:path>
              <a:moveTo>
                <a:pt x="45720" y="0"/>
              </a:moveTo>
              <a:lnTo>
                <a:pt x="45720" y="324687"/>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B231FC-D373-4798-8557-8644D41B1E5A}">
      <dsp:nvSpPr>
        <dsp:cNvPr id="0" name=""/>
        <dsp:cNvSpPr/>
      </dsp:nvSpPr>
      <dsp:spPr>
        <a:xfrm>
          <a:off x="7335943" y="3003995"/>
          <a:ext cx="91440" cy="324687"/>
        </a:xfrm>
        <a:custGeom>
          <a:avLst/>
          <a:gdLst/>
          <a:ahLst/>
          <a:cxnLst/>
          <a:rect l="0" t="0" r="0" b="0"/>
          <a:pathLst>
            <a:path>
              <a:moveTo>
                <a:pt x="45720" y="0"/>
              </a:moveTo>
              <a:lnTo>
                <a:pt x="45720" y="324687"/>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A27959-7F1D-474C-A846-DE8EFD034384}">
      <dsp:nvSpPr>
        <dsp:cNvPr id="0" name=""/>
        <dsp:cNvSpPr/>
      </dsp:nvSpPr>
      <dsp:spPr>
        <a:xfrm>
          <a:off x="3970425" y="1970390"/>
          <a:ext cx="3411238" cy="324687"/>
        </a:xfrm>
        <a:custGeom>
          <a:avLst/>
          <a:gdLst/>
          <a:ahLst/>
          <a:cxnLst/>
          <a:rect l="0" t="0" r="0" b="0"/>
          <a:pathLst>
            <a:path>
              <a:moveTo>
                <a:pt x="0" y="0"/>
              </a:moveTo>
              <a:lnTo>
                <a:pt x="0" y="221265"/>
              </a:lnTo>
              <a:lnTo>
                <a:pt x="3411238" y="221265"/>
              </a:lnTo>
              <a:lnTo>
                <a:pt x="3411238" y="3246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BF42DC-35DC-4E76-881D-699BECA54D71}">
      <dsp:nvSpPr>
        <dsp:cNvPr id="0" name=""/>
        <dsp:cNvSpPr/>
      </dsp:nvSpPr>
      <dsp:spPr>
        <a:xfrm>
          <a:off x="3312365" y="1003639"/>
          <a:ext cx="1316119" cy="96675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86A595-4ADD-4E16-8CF8-AD9E0A5E8FBE}">
      <dsp:nvSpPr>
        <dsp:cNvPr id="0" name=""/>
        <dsp:cNvSpPr/>
      </dsp:nvSpPr>
      <dsp:spPr>
        <a:xfrm>
          <a:off x="3436411" y="1121482"/>
          <a:ext cx="1316119" cy="96675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b="1" kern="1200" dirty="0" smtClean="0"/>
            <a:t>EVALUACIÓN DE CUMPLIMIENTO</a:t>
          </a:r>
          <a:endParaRPr lang="es-EC" sz="900" b="1" kern="1200" dirty="0"/>
        </a:p>
      </dsp:txBody>
      <dsp:txXfrm>
        <a:off x="3464726" y="1149797"/>
        <a:ext cx="1259489" cy="910120"/>
      </dsp:txXfrm>
    </dsp:sp>
    <dsp:sp modelId="{139A5104-20BD-4DD4-A6ED-B51753050A32}">
      <dsp:nvSpPr>
        <dsp:cNvPr id="0" name=""/>
        <dsp:cNvSpPr/>
      </dsp:nvSpPr>
      <dsp:spPr>
        <a:xfrm>
          <a:off x="6823461" y="2295077"/>
          <a:ext cx="1116405" cy="708917"/>
        </a:xfrm>
        <a:prstGeom prst="roundRect">
          <a:avLst>
            <a:gd name="adj" fmla="val 10000"/>
          </a:avLst>
        </a:prstGeom>
        <a:solidFill>
          <a:srgbClr val="A71F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9BCB0C-8AC2-4E2F-9F68-0E43C60C54E6}">
      <dsp:nvSpPr>
        <dsp:cNvPr id="0" name=""/>
        <dsp:cNvSpPr/>
      </dsp:nvSpPr>
      <dsp:spPr>
        <a:xfrm>
          <a:off x="6947506" y="2412920"/>
          <a:ext cx="1116405" cy="70891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b="1" kern="1200" dirty="0" smtClean="0"/>
            <a:t>EVALUACIÓN DE EFICACIA DE “ECA”</a:t>
          </a:r>
          <a:endParaRPr lang="es-EC" sz="900" b="1" kern="1200" dirty="0"/>
        </a:p>
      </dsp:txBody>
      <dsp:txXfrm>
        <a:off x="6968269" y="2433683"/>
        <a:ext cx="1074879" cy="667391"/>
      </dsp:txXfrm>
    </dsp:sp>
    <dsp:sp modelId="{6B528536-15EE-4230-8871-DB4D24764346}">
      <dsp:nvSpPr>
        <dsp:cNvPr id="0" name=""/>
        <dsp:cNvSpPr/>
      </dsp:nvSpPr>
      <dsp:spPr>
        <a:xfrm>
          <a:off x="6823461" y="3328683"/>
          <a:ext cx="1116405" cy="708917"/>
        </a:xfrm>
        <a:prstGeom prst="roundRect">
          <a:avLst>
            <a:gd name="adj" fmla="val 10000"/>
          </a:avLst>
        </a:prstGeom>
        <a:solidFill>
          <a:srgbClr val="A71F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0B1E86-83C2-47FB-B3D0-D0A7ACC23EFC}">
      <dsp:nvSpPr>
        <dsp:cNvPr id="0" name=""/>
        <dsp:cNvSpPr/>
      </dsp:nvSpPr>
      <dsp:spPr>
        <a:xfrm>
          <a:off x="6947506" y="3446525"/>
          <a:ext cx="1116405" cy="70891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kern="1200" dirty="0" smtClean="0"/>
            <a:t>Evaluar cumplimiento de objetivos del plan de finca</a:t>
          </a:r>
          <a:endParaRPr lang="es-EC" sz="900" kern="1200" dirty="0"/>
        </a:p>
      </dsp:txBody>
      <dsp:txXfrm>
        <a:off x="6968269" y="3467288"/>
        <a:ext cx="1074879" cy="667391"/>
      </dsp:txXfrm>
    </dsp:sp>
    <dsp:sp modelId="{D22B6DC8-F058-4140-9AEA-567C747DDD00}">
      <dsp:nvSpPr>
        <dsp:cNvPr id="0" name=""/>
        <dsp:cNvSpPr/>
      </dsp:nvSpPr>
      <dsp:spPr>
        <a:xfrm>
          <a:off x="6823461" y="4362288"/>
          <a:ext cx="1116405" cy="708917"/>
        </a:xfrm>
        <a:prstGeom prst="roundRect">
          <a:avLst>
            <a:gd name="adj" fmla="val 10000"/>
          </a:avLst>
        </a:prstGeom>
        <a:solidFill>
          <a:srgbClr val="A71F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E04DE8-4398-4B85-81D1-5C027D588DC8}">
      <dsp:nvSpPr>
        <dsp:cNvPr id="0" name=""/>
        <dsp:cNvSpPr/>
      </dsp:nvSpPr>
      <dsp:spPr>
        <a:xfrm>
          <a:off x="6947506" y="4480131"/>
          <a:ext cx="1116405" cy="70891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kern="1200" dirty="0" smtClean="0"/>
            <a:t>Compara línea base con resultados post implementación</a:t>
          </a:r>
          <a:endParaRPr lang="es-EC" sz="900" kern="1200" dirty="0"/>
        </a:p>
      </dsp:txBody>
      <dsp:txXfrm>
        <a:off x="6968269" y="4500894"/>
        <a:ext cx="1074879" cy="667391"/>
      </dsp:txXfrm>
    </dsp:sp>
    <dsp:sp modelId="{AA8AC2BB-9D77-4948-9924-BECBC877CBCB}">
      <dsp:nvSpPr>
        <dsp:cNvPr id="0" name=""/>
        <dsp:cNvSpPr/>
      </dsp:nvSpPr>
      <dsp:spPr>
        <a:xfrm>
          <a:off x="3412222" y="2295077"/>
          <a:ext cx="1116405" cy="708917"/>
        </a:xfrm>
        <a:prstGeom prst="roundRect">
          <a:avLst>
            <a:gd name="adj" fmla="val 10000"/>
          </a:avLst>
        </a:prstGeom>
        <a:solidFill>
          <a:srgbClr val="7030A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C0980E-04EB-4D4E-96F8-4CA7832A8659}">
      <dsp:nvSpPr>
        <dsp:cNvPr id="0" name=""/>
        <dsp:cNvSpPr/>
      </dsp:nvSpPr>
      <dsp:spPr>
        <a:xfrm>
          <a:off x="3536267" y="2412920"/>
          <a:ext cx="1116405" cy="70891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b="1" kern="1200" dirty="0" smtClean="0"/>
            <a:t>EVALUACIÓN DE IMPLEMENTACIÓN DE PRÁCTICAS EN UDP</a:t>
          </a:r>
          <a:endParaRPr lang="es-EC" sz="900" b="1" kern="1200" dirty="0"/>
        </a:p>
      </dsp:txBody>
      <dsp:txXfrm>
        <a:off x="3557030" y="2433683"/>
        <a:ext cx="1074879" cy="667391"/>
      </dsp:txXfrm>
    </dsp:sp>
    <dsp:sp modelId="{326ED617-2D03-4CC5-B54F-8AD79B93EB6D}">
      <dsp:nvSpPr>
        <dsp:cNvPr id="0" name=""/>
        <dsp:cNvSpPr/>
      </dsp:nvSpPr>
      <dsp:spPr>
        <a:xfrm>
          <a:off x="3412222" y="3328683"/>
          <a:ext cx="1116405" cy="708917"/>
        </a:xfrm>
        <a:prstGeom prst="roundRect">
          <a:avLst>
            <a:gd name="adj" fmla="val 10000"/>
          </a:avLst>
        </a:prstGeom>
        <a:solidFill>
          <a:srgbClr val="7030A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4CE305-37F2-40F4-8E42-16C38515EDCC}">
      <dsp:nvSpPr>
        <dsp:cNvPr id="0" name=""/>
        <dsp:cNvSpPr/>
      </dsp:nvSpPr>
      <dsp:spPr>
        <a:xfrm>
          <a:off x="3536267" y="3446525"/>
          <a:ext cx="1116405" cy="70891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kern="1200" dirty="0" smtClean="0"/>
            <a:t>Criterios del plan de finca y PDOT</a:t>
          </a:r>
          <a:endParaRPr lang="es-EC" sz="900" kern="1200" dirty="0"/>
        </a:p>
      </dsp:txBody>
      <dsp:txXfrm>
        <a:off x="3557030" y="3467288"/>
        <a:ext cx="1074879" cy="667391"/>
      </dsp:txXfrm>
    </dsp:sp>
    <dsp:sp modelId="{DE1A5F74-4E55-4BB3-9A2A-319B0D83F64D}">
      <dsp:nvSpPr>
        <dsp:cNvPr id="0" name=""/>
        <dsp:cNvSpPr/>
      </dsp:nvSpPr>
      <dsp:spPr>
        <a:xfrm>
          <a:off x="5458965" y="4362288"/>
          <a:ext cx="1116405" cy="708917"/>
        </a:xfrm>
        <a:prstGeom prst="roundRect">
          <a:avLst>
            <a:gd name="adj" fmla="val 10000"/>
          </a:avLst>
        </a:prstGeom>
        <a:solidFill>
          <a:srgbClr val="7030A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A0B61F-399C-4A88-8508-8B0191D37720}">
      <dsp:nvSpPr>
        <dsp:cNvPr id="0" name=""/>
        <dsp:cNvSpPr/>
      </dsp:nvSpPr>
      <dsp:spPr>
        <a:xfrm>
          <a:off x="5583010" y="4480131"/>
          <a:ext cx="1116405" cy="70891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kern="1200" dirty="0" smtClean="0"/>
            <a:t>NA</a:t>
          </a:r>
          <a:endParaRPr lang="es-EC" sz="900" kern="1200" dirty="0"/>
        </a:p>
      </dsp:txBody>
      <dsp:txXfrm>
        <a:off x="5603773" y="4500894"/>
        <a:ext cx="1074879" cy="667391"/>
      </dsp:txXfrm>
    </dsp:sp>
    <dsp:sp modelId="{0471DB1C-4A03-4563-A575-D16F5A74C353}">
      <dsp:nvSpPr>
        <dsp:cNvPr id="0" name=""/>
        <dsp:cNvSpPr/>
      </dsp:nvSpPr>
      <dsp:spPr>
        <a:xfrm>
          <a:off x="4094470" y="4362288"/>
          <a:ext cx="1116405" cy="708917"/>
        </a:xfrm>
        <a:prstGeom prst="roundRect">
          <a:avLst>
            <a:gd name="adj" fmla="val 10000"/>
          </a:avLst>
        </a:prstGeom>
        <a:solidFill>
          <a:srgbClr val="7030A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5E05BA-8128-4177-941E-E65C3696913B}">
      <dsp:nvSpPr>
        <dsp:cNvPr id="0" name=""/>
        <dsp:cNvSpPr/>
      </dsp:nvSpPr>
      <dsp:spPr>
        <a:xfrm>
          <a:off x="4218515" y="4480131"/>
          <a:ext cx="1116405" cy="70891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kern="1200" dirty="0" smtClean="0"/>
            <a:t>NC-</a:t>
          </a:r>
          <a:endParaRPr lang="es-EC" sz="900" kern="1200" dirty="0"/>
        </a:p>
      </dsp:txBody>
      <dsp:txXfrm>
        <a:off x="4239278" y="4500894"/>
        <a:ext cx="1074879" cy="667391"/>
      </dsp:txXfrm>
    </dsp:sp>
    <dsp:sp modelId="{37B22A76-DCAA-4D4D-B789-01B73D56E580}">
      <dsp:nvSpPr>
        <dsp:cNvPr id="0" name=""/>
        <dsp:cNvSpPr/>
      </dsp:nvSpPr>
      <dsp:spPr>
        <a:xfrm>
          <a:off x="2729975" y="4362288"/>
          <a:ext cx="1116405" cy="708917"/>
        </a:xfrm>
        <a:prstGeom prst="roundRect">
          <a:avLst>
            <a:gd name="adj" fmla="val 10000"/>
          </a:avLst>
        </a:prstGeom>
        <a:solidFill>
          <a:srgbClr val="7030A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16B671-049D-4074-925B-6782489F7C56}">
      <dsp:nvSpPr>
        <dsp:cNvPr id="0" name=""/>
        <dsp:cNvSpPr/>
      </dsp:nvSpPr>
      <dsp:spPr>
        <a:xfrm>
          <a:off x="2854020" y="4480131"/>
          <a:ext cx="1116405" cy="70891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kern="1200" dirty="0" smtClean="0"/>
            <a:t>NC+</a:t>
          </a:r>
          <a:endParaRPr lang="es-EC" sz="900" kern="1200" dirty="0"/>
        </a:p>
      </dsp:txBody>
      <dsp:txXfrm>
        <a:off x="2874783" y="4500894"/>
        <a:ext cx="1074879" cy="667391"/>
      </dsp:txXfrm>
    </dsp:sp>
    <dsp:sp modelId="{6B757E14-FA84-41AB-99EE-577A5000326D}">
      <dsp:nvSpPr>
        <dsp:cNvPr id="0" name=""/>
        <dsp:cNvSpPr/>
      </dsp:nvSpPr>
      <dsp:spPr>
        <a:xfrm>
          <a:off x="1365479" y="4362288"/>
          <a:ext cx="1116405" cy="708917"/>
        </a:xfrm>
        <a:prstGeom prst="roundRect">
          <a:avLst>
            <a:gd name="adj" fmla="val 10000"/>
          </a:avLst>
        </a:prstGeom>
        <a:solidFill>
          <a:srgbClr val="7030A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6C5F9A-C66D-4FCB-832D-0956D2C32FB6}">
      <dsp:nvSpPr>
        <dsp:cNvPr id="0" name=""/>
        <dsp:cNvSpPr/>
      </dsp:nvSpPr>
      <dsp:spPr>
        <a:xfrm>
          <a:off x="1489524" y="4480131"/>
          <a:ext cx="1116405" cy="70891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kern="1200" dirty="0" smtClean="0"/>
            <a:t>C</a:t>
          </a:r>
          <a:endParaRPr lang="es-EC" sz="900" kern="1200" dirty="0"/>
        </a:p>
      </dsp:txBody>
      <dsp:txXfrm>
        <a:off x="1510287" y="4500894"/>
        <a:ext cx="1074879" cy="667391"/>
      </dsp:txXfrm>
    </dsp:sp>
    <dsp:sp modelId="{C50A8027-1895-4CC9-8641-3F3EBE181D61}">
      <dsp:nvSpPr>
        <dsp:cNvPr id="0" name=""/>
        <dsp:cNvSpPr/>
      </dsp:nvSpPr>
      <dsp:spPr>
        <a:xfrm>
          <a:off x="984" y="2295077"/>
          <a:ext cx="1116405" cy="708917"/>
        </a:xfrm>
        <a:prstGeom prst="roundRect">
          <a:avLst>
            <a:gd name="adj" fmla="val 10000"/>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94587D-30F4-410F-B55D-EA7F59CE587F}">
      <dsp:nvSpPr>
        <dsp:cNvPr id="0" name=""/>
        <dsp:cNvSpPr/>
      </dsp:nvSpPr>
      <dsp:spPr>
        <a:xfrm>
          <a:off x="125029" y="2412920"/>
          <a:ext cx="1116405" cy="70891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b="1" kern="1200" dirty="0" smtClean="0"/>
            <a:t>INDICADORES DE CUMPLIMIENTO</a:t>
          </a:r>
          <a:endParaRPr lang="es-EC" sz="900" b="1" kern="1200" dirty="0"/>
        </a:p>
      </dsp:txBody>
      <dsp:txXfrm>
        <a:off x="145792" y="2433683"/>
        <a:ext cx="1074879" cy="667391"/>
      </dsp:txXfrm>
    </dsp:sp>
    <dsp:sp modelId="{3AC64133-C932-4F9F-82AF-890265815D93}">
      <dsp:nvSpPr>
        <dsp:cNvPr id="0" name=""/>
        <dsp:cNvSpPr/>
      </dsp:nvSpPr>
      <dsp:spPr>
        <a:xfrm>
          <a:off x="984" y="3328683"/>
          <a:ext cx="1116405" cy="708917"/>
        </a:xfrm>
        <a:prstGeom prst="roundRect">
          <a:avLst>
            <a:gd name="adj" fmla="val 10000"/>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5B8676-B0AC-4CC0-B257-1A5251CEF84B}">
      <dsp:nvSpPr>
        <dsp:cNvPr id="0" name=""/>
        <dsp:cNvSpPr/>
      </dsp:nvSpPr>
      <dsp:spPr>
        <a:xfrm>
          <a:off x="125029" y="3446525"/>
          <a:ext cx="1116405" cy="70891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kern="1200" dirty="0" smtClean="0"/>
            <a:t>% de actividades  i/p</a:t>
          </a:r>
          <a:endParaRPr lang="es-EC" sz="900" kern="1200" dirty="0"/>
        </a:p>
      </dsp:txBody>
      <dsp:txXfrm>
        <a:off x="145792" y="3467288"/>
        <a:ext cx="1074879" cy="667391"/>
      </dsp:txXfrm>
    </dsp:sp>
    <dsp:sp modelId="{23C1AD29-3662-4D8A-AC03-86957E57309D}">
      <dsp:nvSpPr>
        <dsp:cNvPr id="0" name=""/>
        <dsp:cNvSpPr/>
      </dsp:nvSpPr>
      <dsp:spPr>
        <a:xfrm>
          <a:off x="984" y="4362288"/>
          <a:ext cx="1116405" cy="708917"/>
        </a:xfrm>
        <a:prstGeom prst="roundRect">
          <a:avLst>
            <a:gd name="adj" fmla="val 10000"/>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8EA8E8-C117-4961-AC76-EDCA3532D9C6}">
      <dsp:nvSpPr>
        <dsp:cNvPr id="0" name=""/>
        <dsp:cNvSpPr/>
      </dsp:nvSpPr>
      <dsp:spPr>
        <a:xfrm>
          <a:off x="125029" y="4480131"/>
          <a:ext cx="1116405" cy="70891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kern="1200" dirty="0" smtClean="0"/>
            <a:t>Resultados</a:t>
          </a:r>
          <a:endParaRPr lang="es-EC" sz="900" kern="1200" dirty="0"/>
        </a:p>
      </dsp:txBody>
      <dsp:txXfrm>
        <a:off x="145792" y="4500894"/>
        <a:ext cx="1074879" cy="667391"/>
      </dsp:txXfrm>
    </dsp:sp>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11/layout/RadialPictureList">
  <dgm:title val="Lista de imágenes radial"/>
  <dgm:desc val="Se usa para mostrar relaciones con una idea central. La forma de Nivel 1 contiene texto y todas las formas de Nivel 2 contienen una imagen con su texto correspondiente. Limitado a cuatro imágenes de Nivel 2.  Las imágenes no usadas no aparecen, pero siguen disponibles si se cambia de diseño. Funciona mejor con una cantidad pequeña de texto de Nivel 2."/>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11/layout/RadialPictureList">
  <dgm:title val="Lista de imágenes radial"/>
  <dgm:desc val="Se usa para mostrar relaciones con una idea central. La forma de Nivel 1 contiene texto y todas las formas de Nivel 2 contienen una imagen con su texto correspondiente. Limitado a cuatro imágenes de Nivel 2.  Las imágenes no usadas no aparecen, pero siguen disponibles si se cambia de diseño. Funciona mejor con una cantidad pequeña de texto de Nivel 2."/>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832A77-E448-4D1B-BB26-7A125D003D17}" type="datetimeFigureOut">
              <a:rPr lang="es-EC" smtClean="0"/>
              <a:t>15/06/2015</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36C54D-BB1D-4FCA-98DD-662DAAA5EB4E}" type="slidenum">
              <a:rPr lang="es-EC" smtClean="0"/>
              <a:t>‹Nº›</a:t>
            </a:fld>
            <a:endParaRPr lang="es-EC"/>
          </a:p>
        </p:txBody>
      </p:sp>
    </p:spTree>
    <p:extLst>
      <p:ext uri="{BB962C8B-B14F-4D97-AF65-F5344CB8AC3E}">
        <p14:creationId xmlns:p14="http://schemas.microsoft.com/office/powerpoint/2010/main" val="2277543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36C54D-BB1D-4FCA-98DD-662DAAA5EB4E}" type="slidenum">
              <a:rPr lang="es-EC" smtClean="0"/>
              <a:t>2</a:t>
            </a:fld>
            <a:endParaRPr lang="es-EC"/>
          </a:p>
        </p:txBody>
      </p:sp>
    </p:spTree>
    <p:extLst>
      <p:ext uri="{BB962C8B-B14F-4D97-AF65-F5344CB8AC3E}">
        <p14:creationId xmlns:p14="http://schemas.microsoft.com/office/powerpoint/2010/main" val="257768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A la Tierra llega una cantidad de radiación solar, de la cual parte es reflejada al espacio (aproximadamente 1/3) y el resto es absorbida por los componentes del sistema climático: atmósfera, hidrosfera, </a:t>
            </a:r>
            <a:r>
              <a:rPr lang="es-EC" sz="1200" b="0" i="0" u="none" strike="noStrike" kern="1200" baseline="0" dirty="0" err="1" smtClean="0">
                <a:solidFill>
                  <a:schemeClr val="tx1"/>
                </a:solidFill>
                <a:latin typeface="+mn-lt"/>
                <a:ea typeface="+mn-ea"/>
                <a:cs typeface="+mn-cs"/>
              </a:rPr>
              <a:t>criosfera</a:t>
            </a:r>
            <a:r>
              <a:rPr lang="es-EC" sz="1200" b="0" i="0" u="none" strike="noStrike" kern="1200" baseline="0" dirty="0" smtClean="0">
                <a:solidFill>
                  <a:schemeClr val="tx1"/>
                </a:solidFill>
                <a:latin typeface="+mn-lt"/>
                <a:ea typeface="+mn-ea"/>
                <a:cs typeface="+mn-cs"/>
              </a:rPr>
              <a:t>, litosfera y biosfera.     Parte de las radiaciones absorbidas y emitidas por la Tierra quedan retenidas de forma similar a como sucedería en un invernadero, cuyo funcionamiento se basa en que el cristal que recubre las plantas deja pasar la radiación del Sol, y en cambio retiene la radiación emitida por el suelo y las plantas, creando un ambiente más cálido en el interior que en el exterior.</a:t>
            </a:r>
          </a:p>
          <a:p>
            <a:r>
              <a:rPr lang="es-EC" sz="1200" b="0" i="0" u="none" strike="noStrike" kern="1200" baseline="0" dirty="0" smtClean="0">
                <a:solidFill>
                  <a:schemeClr val="tx1"/>
                </a:solidFill>
                <a:latin typeface="+mn-lt"/>
                <a:ea typeface="+mn-ea"/>
                <a:cs typeface="+mn-cs"/>
              </a:rPr>
              <a:t>Así pues, como se muestra en el cuadro 1.3 la atmósfera es prácticamente transparente para la radiación procedente del Sol (principalmente en la parte visible de onda corta del espectro), pero no ocurre lo mismo para la radiación de onda larga que proviene del planeta. Esta última es Estos gases son conocidos como </a:t>
            </a:r>
            <a:r>
              <a:rPr lang="es-EC" sz="1200" b="1" i="0" u="none" strike="noStrike" kern="1200" baseline="0" dirty="0" smtClean="0">
                <a:solidFill>
                  <a:schemeClr val="tx1"/>
                </a:solidFill>
                <a:latin typeface="+mn-lt"/>
                <a:ea typeface="+mn-ea"/>
                <a:cs typeface="+mn-cs"/>
              </a:rPr>
              <a:t>gases de efecto invernadero</a:t>
            </a:r>
            <a:r>
              <a:rPr lang="es-EC" sz="1200" b="0" i="0" u="none" strike="noStrike" kern="1200" baseline="0" dirty="0" smtClean="0">
                <a:solidFill>
                  <a:schemeClr val="tx1"/>
                </a:solidFill>
                <a:latin typeface="+mn-lt"/>
                <a:ea typeface="+mn-ea"/>
                <a:cs typeface="+mn-cs"/>
              </a:rPr>
              <a:t>, y desempeñan un importante papel en el calentamiento de la atmósfera, ya que gracias a su existencia, la temperatura de la Tierra tiene un valor medio</a:t>
            </a:r>
          </a:p>
          <a:p>
            <a:r>
              <a:rPr lang="es-EC" sz="1200" b="0" i="0" u="none" strike="noStrike" kern="1200" baseline="0" dirty="0" smtClean="0">
                <a:solidFill>
                  <a:schemeClr val="tx1"/>
                </a:solidFill>
                <a:latin typeface="+mn-lt"/>
                <a:ea typeface="+mn-ea"/>
                <a:cs typeface="+mn-cs"/>
              </a:rPr>
              <a:t>global de unos 15ºC, esencial para la vida, en lugar de los -18ºC que tendría si estos gases no estuviesen presentes en la atmósfera.  La energía procedente del Sol que penetra en la atmósfera, es absorbida y posteriormente emitida por los gases de efecto invernadero. De igual manera sucede con la superficie de la Tierra, pues ésta absorbe la energía calorífica que le llega del Sol remitiéndola posteriormente. La consecuencia de ambos fenómenos es su contribución al calentamiento global de la</a:t>
            </a:r>
          </a:p>
          <a:p>
            <a:r>
              <a:rPr lang="es-EC" sz="1200" b="0" i="0" u="none" strike="noStrike" kern="1200" baseline="0" dirty="0" smtClean="0">
                <a:solidFill>
                  <a:schemeClr val="tx1"/>
                </a:solidFill>
                <a:latin typeface="+mn-lt"/>
                <a:ea typeface="+mn-ea"/>
                <a:cs typeface="+mn-cs"/>
              </a:rPr>
              <a:t>atmósfera inferior absorbida por determinados gases presentes en la atmósfera</a:t>
            </a:r>
            <a:endParaRPr lang="es-EC" dirty="0"/>
          </a:p>
        </p:txBody>
      </p:sp>
      <p:sp>
        <p:nvSpPr>
          <p:cNvPr id="4" name="3 Marcador de número de diapositiva"/>
          <p:cNvSpPr>
            <a:spLocks noGrp="1"/>
          </p:cNvSpPr>
          <p:nvPr>
            <p:ph type="sldNum" sz="quarter" idx="10"/>
          </p:nvPr>
        </p:nvSpPr>
        <p:spPr/>
        <p:txBody>
          <a:bodyPr/>
          <a:lstStyle/>
          <a:p>
            <a:fld id="{C536C54D-BB1D-4FCA-98DD-662DAAA5EB4E}" type="slidenum">
              <a:rPr lang="es-EC" smtClean="0"/>
              <a:t>3</a:t>
            </a:fld>
            <a:endParaRPr lang="es-EC"/>
          </a:p>
        </p:txBody>
      </p:sp>
    </p:spTree>
    <p:extLst>
      <p:ext uri="{BB962C8B-B14F-4D97-AF65-F5344CB8AC3E}">
        <p14:creationId xmlns:p14="http://schemas.microsoft.com/office/powerpoint/2010/main" val="2092407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sym typeface="Wingdings" pitchFamily="2" charset="2"/>
              </a:rPr>
              <a:t>Aumento</a:t>
            </a:r>
            <a:r>
              <a:rPr lang="es-EC" baseline="0" dirty="0" smtClean="0">
                <a:sym typeface="Wingdings" pitchFamily="2" charset="2"/>
              </a:rPr>
              <a:t> de la temperatura en casi todo el país. Las provincias de la Sierra central y el oriente norte son las que tienen un incremento mayor casi de 1°C. y llega hasta los 2°C. Esmeraldas, Manabí y el Golfo de Guayaquil  y El centro de la </a:t>
            </a:r>
            <a:r>
              <a:rPr lang="es-EC" baseline="0" dirty="0" err="1" smtClean="0">
                <a:sym typeface="Wingdings" pitchFamily="2" charset="2"/>
              </a:rPr>
              <a:t>Amazoní</a:t>
            </a:r>
            <a:r>
              <a:rPr lang="es-EC" baseline="0" dirty="0" smtClean="0">
                <a:sym typeface="Wingdings" pitchFamily="2" charset="2"/>
              </a:rPr>
              <a:t> han tenido un incremento de 0,4 -0,6. Al sur del país no se han registrado incrementos Loja</a:t>
            </a:r>
          </a:p>
          <a:p>
            <a:r>
              <a:rPr lang="es-EC" baseline="0" dirty="0" smtClean="0">
                <a:sym typeface="Wingdings" pitchFamily="2" charset="2"/>
              </a:rPr>
              <a:t>Desde 1960 hasta hoy  las lluvias han aumentado en especial en la costa sur de Manabí, Guayas, Santa Elena y el Oro, mientras hay una reducción en Chimborazo y Azuay</a:t>
            </a:r>
            <a:endParaRPr lang="es-EC" dirty="0">
              <a:sym typeface="Wingdings" pitchFamily="2" charset="2"/>
            </a:endParaRPr>
          </a:p>
          <a:p>
            <a:endParaRPr lang="es-ES" dirty="0"/>
          </a:p>
        </p:txBody>
      </p:sp>
      <p:sp>
        <p:nvSpPr>
          <p:cNvPr id="4" name="Marcador de número de diapositiva 3"/>
          <p:cNvSpPr>
            <a:spLocks noGrp="1"/>
          </p:cNvSpPr>
          <p:nvPr>
            <p:ph type="sldNum" sz="quarter" idx="10"/>
          </p:nvPr>
        </p:nvSpPr>
        <p:spPr/>
        <p:txBody>
          <a:bodyPr/>
          <a:lstStyle/>
          <a:p>
            <a:pPr>
              <a:defRPr/>
            </a:pPr>
            <a:fld id="{729CBB6C-AC46-4A86-9FC8-8D9EC3E388CF}" type="slidenum">
              <a:rPr lang="es-ES" smtClean="0"/>
              <a:pPr>
                <a:defRPr/>
              </a:pPr>
              <a:t>7</a:t>
            </a:fld>
            <a:endParaRPr lang="es-ES"/>
          </a:p>
        </p:txBody>
      </p:sp>
    </p:spTree>
    <p:extLst>
      <p:ext uri="{BB962C8B-B14F-4D97-AF65-F5344CB8AC3E}">
        <p14:creationId xmlns:p14="http://schemas.microsoft.com/office/powerpoint/2010/main" val="4068765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MX" sz="1200" b="1" dirty="0" smtClean="0">
                <a:solidFill>
                  <a:schemeClr val="tx1"/>
                </a:solidFill>
                <a:latin typeface="+mn-lt"/>
                <a:cs typeface="Calibri"/>
              </a:rPr>
              <a:t>Antisana: </a:t>
            </a:r>
            <a:r>
              <a:rPr lang="es-MX" sz="1200" dirty="0" smtClean="0">
                <a:solidFill>
                  <a:schemeClr val="tx1"/>
                </a:solidFill>
                <a:latin typeface="+mn-lt"/>
                <a:cs typeface="Calibri"/>
              </a:rPr>
              <a:t>Reducción de 30% de su </a:t>
            </a:r>
            <a:r>
              <a:rPr lang="es-MX" sz="1200" dirty="0" err="1" smtClean="0">
                <a:solidFill>
                  <a:schemeClr val="tx1"/>
                </a:solidFill>
                <a:latin typeface="+mn-lt"/>
                <a:cs typeface="Calibri"/>
              </a:rPr>
              <a:t>cobertUra</a:t>
            </a:r>
            <a:r>
              <a:rPr lang="es-MX" sz="1200" dirty="0" smtClean="0">
                <a:solidFill>
                  <a:schemeClr val="tx1"/>
                </a:solidFill>
                <a:latin typeface="+mn-lt"/>
                <a:cs typeface="Calibri"/>
              </a:rPr>
              <a:t> de hielo en 30 años.  </a:t>
            </a:r>
          </a:p>
          <a:p>
            <a:pPr algn="just">
              <a:defRPr/>
            </a:pPr>
            <a:r>
              <a:rPr lang="es-MX" sz="1200" dirty="0" smtClean="0">
                <a:solidFill>
                  <a:schemeClr val="tx1"/>
                </a:solidFill>
                <a:latin typeface="+mn-lt"/>
                <a:cs typeface="Calibri"/>
              </a:rPr>
              <a:t>Su </a:t>
            </a:r>
            <a:r>
              <a:rPr lang="es-ES_tradnl" sz="1200" dirty="0" smtClean="0">
                <a:latin typeface="+mn-lt"/>
                <a:cs typeface="Calibri"/>
              </a:rPr>
              <a:t>zona terminal ha retrocedido aproximadamente 320 metros en 15 años (1994-2011) .</a:t>
            </a:r>
          </a:p>
          <a:p>
            <a:endParaRPr lang="es-EC" dirty="0"/>
          </a:p>
        </p:txBody>
      </p:sp>
      <p:sp>
        <p:nvSpPr>
          <p:cNvPr id="4" name="Marcador de número de diapositiva 3"/>
          <p:cNvSpPr>
            <a:spLocks noGrp="1"/>
          </p:cNvSpPr>
          <p:nvPr>
            <p:ph type="sldNum" sz="quarter" idx="10"/>
          </p:nvPr>
        </p:nvSpPr>
        <p:spPr/>
        <p:txBody>
          <a:bodyPr/>
          <a:lstStyle/>
          <a:p>
            <a:fld id="{C536C54D-BB1D-4FCA-98DD-662DAAA5EB4E}" type="slidenum">
              <a:rPr lang="es-EC" smtClean="0"/>
              <a:t>8</a:t>
            </a:fld>
            <a:endParaRPr lang="es-EC"/>
          </a:p>
        </p:txBody>
      </p:sp>
    </p:spTree>
    <p:extLst>
      <p:ext uri="{BB962C8B-B14F-4D97-AF65-F5344CB8AC3E}">
        <p14:creationId xmlns:p14="http://schemas.microsoft.com/office/powerpoint/2010/main" val="2155003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1" u="none" strike="noStrike" kern="1200" baseline="0" dirty="0" smtClean="0">
                <a:solidFill>
                  <a:schemeClr val="tx1"/>
                </a:solidFill>
                <a:latin typeface="+mn-lt"/>
                <a:ea typeface="+mn-ea"/>
                <a:cs typeface="+mn-cs"/>
              </a:rPr>
              <a:t>Marco esquemático representativo de los </a:t>
            </a:r>
            <a:r>
              <a:rPr lang="es-EC" sz="1200" b="0" i="1" u="none" strike="noStrike" kern="1200" baseline="0" dirty="0" err="1" smtClean="0">
                <a:solidFill>
                  <a:schemeClr val="tx1"/>
                </a:solidFill>
                <a:latin typeface="+mn-lt"/>
                <a:ea typeface="+mn-ea"/>
                <a:cs typeface="+mn-cs"/>
              </a:rPr>
              <a:t>originantes</a:t>
            </a:r>
            <a:r>
              <a:rPr lang="es-EC" sz="1200" b="0" i="1" u="none" strike="noStrike" kern="1200" baseline="0" dirty="0" smtClean="0">
                <a:solidFill>
                  <a:schemeClr val="tx1"/>
                </a:solidFill>
                <a:latin typeface="+mn-lt"/>
                <a:ea typeface="+mn-ea"/>
                <a:cs typeface="+mn-cs"/>
              </a:rPr>
              <a:t> e impactos </a:t>
            </a:r>
            <a:r>
              <a:rPr lang="es-EC" sz="1200" b="0" i="1" u="none" strike="noStrike" kern="1200" baseline="0" dirty="0" err="1" smtClean="0">
                <a:solidFill>
                  <a:schemeClr val="tx1"/>
                </a:solidFill>
                <a:latin typeface="+mn-lt"/>
                <a:ea typeface="+mn-ea"/>
                <a:cs typeface="+mn-cs"/>
              </a:rPr>
              <a:t>antropógenos</a:t>
            </a:r>
            <a:r>
              <a:rPr lang="es-EC" sz="1200" b="0" i="1" u="none" strike="noStrike" kern="1200" baseline="0" dirty="0" smtClean="0">
                <a:solidFill>
                  <a:schemeClr val="tx1"/>
                </a:solidFill>
                <a:latin typeface="+mn-lt"/>
                <a:ea typeface="+mn-ea"/>
                <a:cs typeface="+mn-cs"/>
              </a:rPr>
              <a:t> del cambio climático y de las respuestas a él, así como</a:t>
            </a:r>
          </a:p>
          <a:p>
            <a:r>
              <a:rPr lang="es-EC" sz="1200" b="0" i="1" u="none" strike="noStrike" kern="1200" baseline="0" dirty="0" smtClean="0">
                <a:solidFill>
                  <a:schemeClr val="tx1"/>
                </a:solidFill>
                <a:latin typeface="+mn-lt"/>
                <a:ea typeface="+mn-ea"/>
                <a:cs typeface="+mn-cs"/>
              </a:rPr>
              <a:t>de sus vínculos.</a:t>
            </a:r>
          </a:p>
          <a:p>
            <a:r>
              <a:rPr lang="es-EC" dirty="0" smtClean="0"/>
              <a:t>formular estrategias de respuesta realistas</a:t>
            </a:r>
            <a:endParaRPr lang="es-EC" dirty="0"/>
          </a:p>
        </p:txBody>
      </p:sp>
      <p:sp>
        <p:nvSpPr>
          <p:cNvPr id="4" name="3 Marcador de número de diapositiva"/>
          <p:cNvSpPr>
            <a:spLocks noGrp="1"/>
          </p:cNvSpPr>
          <p:nvPr>
            <p:ph type="sldNum" sz="quarter" idx="10"/>
          </p:nvPr>
        </p:nvSpPr>
        <p:spPr/>
        <p:txBody>
          <a:bodyPr/>
          <a:lstStyle/>
          <a:p>
            <a:fld id="{C536C54D-BB1D-4FCA-98DD-662DAAA5EB4E}" type="slidenum">
              <a:rPr lang="es-EC" smtClean="0"/>
              <a:t>9</a:t>
            </a:fld>
            <a:endParaRPr lang="es-EC"/>
          </a:p>
        </p:txBody>
      </p:sp>
    </p:spTree>
    <p:extLst>
      <p:ext uri="{BB962C8B-B14F-4D97-AF65-F5344CB8AC3E}">
        <p14:creationId xmlns:p14="http://schemas.microsoft.com/office/powerpoint/2010/main" val="588454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kern="1200" dirty="0" smtClean="0">
                <a:solidFill>
                  <a:schemeClr val="tx1"/>
                </a:solidFill>
                <a:effectLst/>
                <a:latin typeface="+mn-lt"/>
                <a:ea typeface="+mn-ea"/>
                <a:cs typeface="+mn-cs"/>
              </a:rPr>
              <a:t>El Ministerio del Ambiente a través de la ejecución de varios proyectos promueve la importancia de l</a:t>
            </a:r>
            <a:r>
              <a:rPr lang="es-EC" sz="1200" kern="1200" dirty="0" smtClean="0">
                <a:solidFill>
                  <a:schemeClr val="tx1"/>
                </a:solidFill>
                <a:effectLst/>
                <a:latin typeface="+mn-lt"/>
                <a:ea typeface="+mn-ea"/>
                <a:cs typeface="+mn-cs"/>
              </a:rPr>
              <a:t>as medidas de adaptación a la variabilidad climática, dicho ente institucional considera a dichas medidas como política de estado, las cuales se enfocan a “Garantizar los derechos de la naturaleza y promover un ambiente sano y sustentable, además tienen como objetivo “Reducir la vulnerabilidad social y ambiental ante los efectos producidos por procesos naturales y antrópicos generadores de riesgos</a:t>
            </a:r>
            <a:r>
              <a:rPr lang="es-EC" dirty="0" smtClean="0">
                <a:sym typeface="Wingdings" pitchFamily="2" charset="2"/>
              </a:rPr>
              <a:t> .</a:t>
            </a:r>
          </a:p>
          <a:p>
            <a:r>
              <a:rPr lang="es-EC" sz="1200" kern="1200" dirty="0" smtClean="0">
                <a:solidFill>
                  <a:schemeClr val="tx1"/>
                </a:solidFill>
                <a:effectLst/>
                <a:latin typeface="+mn-lt"/>
                <a:ea typeface="+mn-ea"/>
                <a:cs typeface="+mn-cs"/>
              </a:rPr>
              <a:t>En el Ecuador se destacan algunos sectores prioritarios para la adaptación al cambio climático, pero se recalca que el sector prioritario es la agricultura</a:t>
            </a:r>
            <a:r>
              <a:rPr lang="es-EC" sz="1200" b="1" kern="1200" dirty="0" smtClean="0">
                <a:solidFill>
                  <a:schemeClr val="tx1"/>
                </a:solidFill>
                <a:effectLst/>
                <a:latin typeface="+mn-lt"/>
                <a:ea typeface="+mn-ea"/>
                <a:cs typeface="+mn-cs"/>
              </a:rPr>
              <a:t>, ganadería </a:t>
            </a:r>
            <a:r>
              <a:rPr lang="es-EC" sz="1200" kern="1200" dirty="0" smtClean="0">
                <a:solidFill>
                  <a:schemeClr val="tx1"/>
                </a:solidFill>
                <a:effectLst/>
                <a:latin typeface="+mn-lt"/>
                <a:ea typeface="+mn-ea"/>
                <a:cs typeface="+mn-cs"/>
              </a:rPr>
              <a:t>y soberanía alimentaria</a:t>
            </a:r>
            <a:endParaRPr lang="es-EC" dirty="0">
              <a:sym typeface="Wingdings" pitchFamily="2" charset="2"/>
            </a:endParaRPr>
          </a:p>
          <a:p>
            <a:endParaRPr lang="es-ES" dirty="0"/>
          </a:p>
        </p:txBody>
      </p:sp>
      <p:sp>
        <p:nvSpPr>
          <p:cNvPr id="4" name="Marcador de número de diapositiva 3"/>
          <p:cNvSpPr>
            <a:spLocks noGrp="1"/>
          </p:cNvSpPr>
          <p:nvPr>
            <p:ph type="sldNum" sz="quarter" idx="10"/>
          </p:nvPr>
        </p:nvSpPr>
        <p:spPr/>
        <p:txBody>
          <a:bodyPr/>
          <a:lstStyle/>
          <a:p>
            <a:pPr>
              <a:defRPr/>
            </a:pPr>
            <a:fld id="{729CBB6C-AC46-4A86-9FC8-8D9EC3E388CF}" type="slidenum">
              <a:rPr lang="es-ES" smtClean="0"/>
              <a:pPr>
                <a:defRPr/>
              </a:pPr>
              <a:t>12</a:t>
            </a:fld>
            <a:endParaRPr lang="es-ES"/>
          </a:p>
        </p:txBody>
      </p:sp>
    </p:spTree>
    <p:extLst>
      <p:ext uri="{BB962C8B-B14F-4D97-AF65-F5344CB8AC3E}">
        <p14:creationId xmlns:p14="http://schemas.microsoft.com/office/powerpoint/2010/main" val="2937622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20"/>
          <p:cNvSpPr>
            <a:spLocks noGrp="1" noChangeArrowheads="1"/>
          </p:cNvSpPr>
          <p:nvPr>
            <p:ph type="sldNum" sz="quarter" idx="5"/>
          </p:nvPr>
        </p:nvSpPr>
        <p:spPr bwMode="auto">
          <a:noFill/>
          <a:ln>
            <a:miter lim="800000"/>
            <a:headEnd/>
            <a:tailEnd/>
          </a:ln>
        </p:spPr>
        <p:txBody>
          <a:bodyPr/>
          <a:lstStyle/>
          <a:p>
            <a:pPr defTabSz="928914">
              <a:tabLst>
                <a:tab pos="400615" algn="l"/>
                <a:tab pos="801228" algn="l"/>
                <a:tab pos="1201843" algn="l"/>
                <a:tab pos="1604053" algn="l"/>
                <a:tab pos="2004667" algn="l"/>
                <a:tab pos="2406877" algn="l"/>
                <a:tab pos="2807492" algn="l"/>
              </a:tabLst>
            </a:pPr>
            <a:fld id="{C332E51E-9D46-4E93-8A3C-22DCE524391A}" type="slidenum">
              <a:rPr lang="en-GB" smtClean="0">
                <a:latin typeface="Times New Roman" pitchFamily="18" charset="0"/>
                <a:ea typeface="Microsoft YaHei" pitchFamily="34" charset="-122"/>
                <a:cs typeface="Segoe UI" pitchFamily="34" charset="0"/>
              </a:rPr>
              <a:pPr defTabSz="928914">
                <a:tabLst>
                  <a:tab pos="400615" algn="l"/>
                  <a:tab pos="801228" algn="l"/>
                  <a:tab pos="1201843" algn="l"/>
                  <a:tab pos="1604053" algn="l"/>
                  <a:tab pos="2004667" algn="l"/>
                  <a:tab pos="2406877" algn="l"/>
                  <a:tab pos="2807492" algn="l"/>
                </a:tabLst>
              </a:pPr>
              <a:t>34</a:t>
            </a:fld>
            <a:endParaRPr lang="en-GB" smtClean="0">
              <a:latin typeface="Times New Roman" pitchFamily="18" charset="0"/>
              <a:ea typeface="Microsoft YaHei" pitchFamily="34" charset="-122"/>
              <a:cs typeface="Segoe UI" pitchFamily="34" charset="0"/>
            </a:endParaRPr>
          </a:p>
        </p:txBody>
      </p:sp>
      <p:sp>
        <p:nvSpPr>
          <p:cNvPr id="46083" name="Rectangle 1"/>
          <p:cNvSpPr>
            <a:spLocks noGrp="1" noRot="1" noChangeAspect="1" noChangeArrowheads="1" noTextEdit="1"/>
          </p:cNvSpPr>
          <p:nvPr>
            <p:ph type="sldImg"/>
          </p:nvPr>
        </p:nvSpPr>
        <p:spPr>
          <a:xfrm>
            <a:off x="1182688" y="706438"/>
            <a:ext cx="4645025" cy="3484562"/>
          </a:xfrm>
          <a:solidFill>
            <a:srgbClr val="FFFFFF"/>
          </a:solidFill>
          <a:ln/>
        </p:spPr>
      </p:sp>
      <p:sp>
        <p:nvSpPr>
          <p:cNvPr id="46084" name="Rectangle 2"/>
          <p:cNvSpPr txBox="1">
            <a:spLocks noGrp="1" noChangeArrowheads="1"/>
          </p:cNvSpPr>
          <p:nvPr>
            <p:ph type="body" idx="1"/>
          </p:nvPr>
        </p:nvSpPr>
        <p:spPr bwMode="auto">
          <a:xfrm>
            <a:off x="701681" y="4415790"/>
            <a:ext cx="5607038" cy="4184972"/>
          </a:xfrm>
          <a:noFill/>
        </p:spPr>
        <p:txBody>
          <a:bodyPr wrap="none" lIns="81681" tIns="40839" rIns="81681" bIns="40839" numCol="1" anchor="ctr">
            <a:prstTxWarp prst="textNoShape">
              <a:avLst/>
            </a:prstTxWarp>
          </a:bodyPr>
          <a:lstStyle/>
          <a:p>
            <a:endParaRPr lang="es-EC" smtClean="0">
              <a:latin typeface="Times New Roman" pitchFamily="18" charset="0"/>
            </a:endParaRPr>
          </a:p>
        </p:txBody>
      </p:sp>
    </p:spTree>
    <p:extLst>
      <p:ext uri="{BB962C8B-B14F-4D97-AF65-F5344CB8AC3E}">
        <p14:creationId xmlns:p14="http://schemas.microsoft.com/office/powerpoint/2010/main" val="2451547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BD5287B6-4442-4DB6-9BD5-81A7C8BB4A56}" type="datetimeFigureOut">
              <a:rPr lang="es-EC" smtClean="0"/>
              <a:t>15/06/2015</a:t>
            </a:fld>
            <a:endParaRPr lang="es-EC"/>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s-EC"/>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C611B9A9-9055-4F0D-842A-1364A319D805}" type="slidenum">
              <a:rPr lang="es-EC" smtClean="0"/>
              <a:t>‹Nº›</a:t>
            </a:fld>
            <a:endParaRPr lang="es-EC"/>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BD5287B6-4442-4DB6-9BD5-81A7C8BB4A56}" type="datetimeFigureOut">
              <a:rPr lang="es-EC" smtClean="0"/>
              <a:t>15/06/2015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611B9A9-9055-4F0D-842A-1364A319D805}"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BD5287B6-4442-4DB6-9BD5-81A7C8BB4A56}" type="datetimeFigureOut">
              <a:rPr lang="es-EC" smtClean="0"/>
              <a:t>15/06/2015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611B9A9-9055-4F0D-842A-1364A319D805}"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5287B6-4442-4DB6-9BD5-81A7C8BB4A56}" type="datetimeFigureOut">
              <a:rPr lang="es-EC" smtClean="0"/>
              <a:t>15/06/2015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611B9A9-9055-4F0D-842A-1364A319D805}"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D5287B6-4442-4DB6-9BD5-81A7C8BB4A56}" type="datetimeFigureOut">
              <a:rPr lang="es-EC" smtClean="0"/>
              <a:t>15/06/2015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611B9A9-9055-4F0D-842A-1364A319D805}" type="slidenum">
              <a:rPr lang="es-EC" smtClean="0"/>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BD5287B6-4442-4DB6-9BD5-81A7C8BB4A56}" type="datetimeFigureOut">
              <a:rPr lang="es-EC" smtClean="0"/>
              <a:t>15/06/2015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C611B9A9-9055-4F0D-842A-1364A319D805}" type="slidenum">
              <a:rPr lang="es-EC" smtClean="0"/>
              <a:t>‹Nº›</a:t>
            </a:fld>
            <a:endParaRPr lang="es-EC"/>
          </a:p>
        </p:txBody>
      </p:sp>
      <p:sp>
        <p:nvSpPr>
          <p:cNvPr id="9" name="Content Placeholder 8"/>
          <p:cNvSpPr>
            <a:spLocks noGrp="1"/>
          </p:cNvSpPr>
          <p:nvPr>
            <p:ph sz="quarter" idx="13"/>
          </p:nvPr>
        </p:nvSpPr>
        <p:spPr>
          <a:xfrm>
            <a:off x="1042416" y="2313432"/>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D5287B6-4442-4DB6-9BD5-81A7C8BB4A56}" type="datetimeFigureOut">
              <a:rPr lang="es-EC" smtClean="0"/>
              <a:t>15/06/2015</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C611B9A9-9055-4F0D-842A-1364A319D805}"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BD5287B6-4442-4DB6-9BD5-81A7C8BB4A56}" type="datetimeFigureOut">
              <a:rPr lang="es-EC" smtClean="0"/>
              <a:t>15/06/2015</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C611B9A9-9055-4F0D-842A-1364A319D805}"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5287B6-4442-4DB6-9BD5-81A7C8BB4A56}" type="datetimeFigureOut">
              <a:rPr lang="es-EC" smtClean="0"/>
              <a:t>15/06/2015</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C611B9A9-9055-4F0D-842A-1364A319D805}"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D5287B6-4442-4DB6-9BD5-81A7C8BB4A56}" type="datetimeFigureOut">
              <a:rPr lang="es-EC" smtClean="0"/>
              <a:t>15/06/2015</a:t>
            </a:fld>
            <a:endParaRPr lang="es-EC"/>
          </a:p>
        </p:txBody>
      </p:sp>
      <p:sp>
        <p:nvSpPr>
          <p:cNvPr id="7" name="Slide Number Placeholder 6"/>
          <p:cNvSpPr>
            <a:spLocks noGrp="1"/>
          </p:cNvSpPr>
          <p:nvPr>
            <p:ph type="sldNum" sz="quarter" idx="12"/>
          </p:nvPr>
        </p:nvSpPr>
        <p:spPr/>
        <p:txBody>
          <a:bodyPr/>
          <a:lstStyle/>
          <a:p>
            <a:fld id="{C611B9A9-9055-4F0D-842A-1364A319D805}" type="slidenum">
              <a:rPr lang="es-EC" smtClean="0"/>
              <a:t>‹Nº›</a:t>
            </a:fld>
            <a:endParaRPr lang="es-EC"/>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EC"/>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s-ES" smtClean="0"/>
              <a:t>Haga clic para modificar el estilo de título del patrón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5287B6-4442-4DB6-9BD5-81A7C8BB4A56}" type="datetimeFigureOut">
              <a:rPr lang="es-EC" smtClean="0"/>
              <a:t>15/06/2015</a:t>
            </a:fld>
            <a:endParaRPr lang="es-EC"/>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EC"/>
          </a:p>
        </p:txBody>
      </p:sp>
      <p:sp>
        <p:nvSpPr>
          <p:cNvPr id="7" name="Slide Number Placeholder 6"/>
          <p:cNvSpPr>
            <a:spLocks noGrp="1"/>
          </p:cNvSpPr>
          <p:nvPr>
            <p:ph type="sldNum" sz="quarter" idx="12"/>
          </p:nvPr>
        </p:nvSpPr>
        <p:spPr/>
        <p:txBody>
          <a:bodyPr/>
          <a:lstStyle/>
          <a:p>
            <a:fld id="{C611B9A9-9055-4F0D-842A-1364A319D805}" type="slidenum">
              <a:rPr lang="es-EC" smtClean="0"/>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BD5287B6-4442-4DB6-9BD5-81A7C8BB4A56}" type="datetimeFigureOut">
              <a:rPr lang="es-EC" smtClean="0"/>
              <a:t>15/06/2015</a:t>
            </a:fld>
            <a:endParaRPr lang="es-EC"/>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s-EC"/>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C611B9A9-9055-4F0D-842A-1364A319D805}" type="slidenum">
              <a:rPr lang="es-EC" smtClean="0"/>
              <a:t>‹Nº›</a:t>
            </a:fld>
            <a:endParaRPr lang="es-EC"/>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slide" Target="slide3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slide" Target="slide3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slide" Target="slide18.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716016" y="4364660"/>
            <a:ext cx="3367027" cy="2232692"/>
          </a:xfrm>
        </p:spPr>
        <p:txBody>
          <a:bodyPr>
            <a:noAutofit/>
          </a:bodyPr>
          <a:lstStyle/>
          <a:p>
            <a:pPr algn="ctr"/>
            <a:r>
              <a:rPr lang="es-EC" sz="2000" dirty="0">
                <a:solidFill>
                  <a:srgbClr val="002060"/>
                </a:solidFill>
                <a:latin typeface="Bodoni MT Black" panose="02070A03080606020203" pitchFamily="18" charset="0"/>
              </a:rPr>
              <a:t>AUDITORÍA AMBIENTAL  DE CUMPLIMIENTO A LAS BUENAS PRÁCTICAS ADAPTATIVAS REALIZADAS EN LAS UNIDADES DEMOSTRATIVAS PECUARIAS EN LA PARROQUIA DE PAPALLACTA</a:t>
            </a:r>
            <a:br>
              <a:rPr lang="es-EC" sz="2000" dirty="0">
                <a:solidFill>
                  <a:srgbClr val="002060"/>
                </a:solidFill>
                <a:latin typeface="Bodoni MT Black" panose="02070A03080606020203" pitchFamily="18" charset="0"/>
              </a:rPr>
            </a:br>
            <a:r>
              <a:rPr lang="es-EC" sz="2000" dirty="0">
                <a:solidFill>
                  <a:srgbClr val="002060"/>
                </a:solidFill>
                <a:latin typeface="Bodoni MT Black" panose="02070A03080606020203" pitchFamily="18" charset="0"/>
              </a:rPr>
              <a:t/>
            </a:r>
            <a:br>
              <a:rPr lang="es-EC" sz="2000" dirty="0">
                <a:solidFill>
                  <a:srgbClr val="002060"/>
                </a:solidFill>
                <a:latin typeface="Bodoni MT Black" panose="02070A03080606020203" pitchFamily="18" charset="0"/>
              </a:rPr>
            </a:br>
            <a:endParaRPr lang="es-EC" sz="2000" dirty="0">
              <a:solidFill>
                <a:srgbClr val="002060"/>
              </a:solidFill>
              <a:latin typeface="Bodoni MT Black" panose="02070A03080606020203" pitchFamily="18" charset="0"/>
            </a:endParaRPr>
          </a:p>
        </p:txBody>
      </p:sp>
      <p:sp>
        <p:nvSpPr>
          <p:cNvPr id="3" name="2 Subtítulo"/>
          <p:cNvSpPr>
            <a:spLocks noGrp="1"/>
          </p:cNvSpPr>
          <p:nvPr>
            <p:ph type="subTitle" idx="1"/>
          </p:nvPr>
        </p:nvSpPr>
        <p:spPr>
          <a:xfrm>
            <a:off x="611560" y="6237312"/>
            <a:ext cx="3309803" cy="596525"/>
          </a:xfrm>
        </p:spPr>
        <p:txBody>
          <a:bodyPr>
            <a:normAutofit fontScale="92500" lnSpcReduction="20000"/>
          </a:bodyPr>
          <a:lstStyle/>
          <a:p>
            <a:pPr algn="r"/>
            <a:r>
              <a:rPr lang="es-EC" b="1" i="1" dirty="0" smtClean="0"/>
              <a:t>Ing. Tatiana Paredes V.</a:t>
            </a:r>
          </a:p>
          <a:p>
            <a:pPr algn="r"/>
            <a:r>
              <a:rPr lang="es-EC" b="1" i="1" dirty="0" smtClean="0"/>
              <a:t>2015</a:t>
            </a:r>
            <a:endParaRPr lang="es-EC" b="1" i="1" dirty="0"/>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783877" y="620688"/>
            <a:ext cx="2555776" cy="1071652"/>
          </a:xfrm>
          <a:prstGeom prst="rect">
            <a:avLst/>
          </a:prstGeom>
          <a:noFill/>
          <a:ln>
            <a:noFill/>
          </a:ln>
        </p:spPr>
      </p:pic>
      <p:pic>
        <p:nvPicPr>
          <p:cNvPr id="1030" name="Picture 6" descr="http://www.aseanpeat.net/aeimages/Image/GE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877" y="4322500"/>
            <a:ext cx="2555776" cy="76268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4"/>
          <a:stretch>
            <a:fillRect/>
          </a:stretch>
        </p:blipFill>
        <p:spPr>
          <a:xfrm>
            <a:off x="783877" y="3191065"/>
            <a:ext cx="2555776" cy="813999"/>
          </a:xfrm>
          <a:prstGeom prst="rect">
            <a:avLst/>
          </a:prstGeom>
        </p:spPr>
      </p:pic>
      <p:pic>
        <p:nvPicPr>
          <p:cNvPr id="6" name="Imagen 5"/>
          <p:cNvPicPr>
            <a:picLocks noChangeAspect="1"/>
          </p:cNvPicPr>
          <p:nvPr/>
        </p:nvPicPr>
        <p:blipFill>
          <a:blip r:embed="rId5"/>
          <a:stretch>
            <a:fillRect/>
          </a:stretch>
        </p:blipFill>
        <p:spPr>
          <a:xfrm>
            <a:off x="783878" y="2030469"/>
            <a:ext cx="2555776" cy="822467"/>
          </a:xfrm>
          <a:prstGeom prst="rect">
            <a:avLst/>
          </a:prstGeom>
        </p:spPr>
      </p:pic>
    </p:spTree>
    <p:extLst>
      <p:ext uri="{BB962C8B-B14F-4D97-AF65-F5344CB8AC3E}">
        <p14:creationId xmlns:p14="http://schemas.microsoft.com/office/powerpoint/2010/main" val="589814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p:cNvGraphicFramePr>
            <a:graphicFrameLocks noGrp="1"/>
          </p:cNvGraphicFramePr>
          <p:nvPr>
            <p:ph idx="1"/>
            <p:extLst>
              <p:ext uri="{D42A27DB-BD31-4B8C-83A1-F6EECF244321}">
                <p14:modId xmlns:p14="http://schemas.microsoft.com/office/powerpoint/2010/main" val="74550364"/>
              </p:ext>
            </p:extLst>
          </p:nvPr>
        </p:nvGraphicFramePr>
        <p:xfrm>
          <a:off x="755576" y="1556792"/>
          <a:ext cx="7416824"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1 Título"/>
          <p:cNvSpPr>
            <a:spLocks noGrp="1"/>
          </p:cNvSpPr>
          <p:nvPr>
            <p:ph type="title"/>
          </p:nvPr>
        </p:nvSpPr>
        <p:spPr>
          <a:xfrm>
            <a:off x="971600" y="476672"/>
            <a:ext cx="7024744" cy="1143000"/>
          </a:xfrm>
        </p:spPr>
        <p:txBody>
          <a:bodyPr>
            <a:normAutofit/>
          </a:bodyPr>
          <a:lstStyle/>
          <a:p>
            <a:r>
              <a:rPr lang="es-EC" sz="3600" b="1" dirty="0">
                <a:solidFill>
                  <a:srgbClr val="002060"/>
                </a:solidFill>
                <a:latin typeface="Bodoni MT Black" panose="02070A03080606020203" pitchFamily="18" charset="0"/>
              </a:rPr>
              <a:t>Adaptación</a:t>
            </a:r>
          </a:p>
        </p:txBody>
      </p:sp>
    </p:spTree>
    <p:extLst>
      <p:ext uri="{BB962C8B-B14F-4D97-AF65-F5344CB8AC3E}">
        <p14:creationId xmlns:p14="http://schemas.microsoft.com/office/powerpoint/2010/main" val="9369457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p:cNvGraphicFramePr>
            <a:graphicFrameLocks noGrp="1"/>
          </p:cNvGraphicFramePr>
          <p:nvPr>
            <p:ph idx="1"/>
            <p:extLst>
              <p:ext uri="{D42A27DB-BD31-4B8C-83A1-F6EECF244321}">
                <p14:modId xmlns:p14="http://schemas.microsoft.com/office/powerpoint/2010/main" val="2434218440"/>
              </p:ext>
            </p:extLst>
          </p:nvPr>
        </p:nvGraphicFramePr>
        <p:xfrm>
          <a:off x="1403648" y="692696"/>
          <a:ext cx="8652400"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4 CuadroTexto"/>
          <p:cNvSpPr txBox="1"/>
          <p:nvPr/>
        </p:nvSpPr>
        <p:spPr>
          <a:xfrm>
            <a:off x="4283968" y="116632"/>
            <a:ext cx="4176464" cy="353943"/>
          </a:xfrm>
          <a:prstGeom prst="rect">
            <a:avLst/>
          </a:prstGeom>
          <a:noFill/>
        </p:spPr>
        <p:txBody>
          <a:bodyPr wrap="square" rtlCol="0">
            <a:spAutoFit/>
          </a:bodyPr>
          <a:lstStyle/>
          <a:p>
            <a:pPr algn="ctr"/>
            <a:r>
              <a:rPr lang="es-EC" sz="1700" b="1" dirty="0" smtClean="0">
                <a:solidFill>
                  <a:schemeClr val="bg1"/>
                </a:solidFill>
              </a:rPr>
              <a:t>Beneficios de la Adaptación</a:t>
            </a:r>
            <a:endParaRPr lang="es-EC" sz="1700" b="1" dirty="0">
              <a:solidFill>
                <a:schemeClr val="bg1"/>
              </a:solidFill>
            </a:endParaRPr>
          </a:p>
        </p:txBody>
      </p:sp>
    </p:spTree>
    <p:extLst>
      <p:ext uri="{BB962C8B-B14F-4D97-AF65-F5344CB8AC3E}">
        <p14:creationId xmlns:p14="http://schemas.microsoft.com/office/powerpoint/2010/main" val="34155464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836712"/>
            <a:ext cx="8352928" cy="648073"/>
          </a:xfrm>
        </p:spPr>
        <p:txBody>
          <a:bodyPr>
            <a:noAutofit/>
          </a:bodyPr>
          <a:lstStyle/>
          <a:p>
            <a:r>
              <a:rPr lang="es-EC" sz="3200" b="1" dirty="0">
                <a:solidFill>
                  <a:srgbClr val="002060"/>
                </a:solidFill>
                <a:latin typeface="Bodoni MT Black" panose="02070A03080606020203" pitchFamily="18" charset="0"/>
              </a:rPr>
              <a:t>Proyectos de adaptación en el Ecuador</a:t>
            </a:r>
          </a:p>
        </p:txBody>
      </p:sp>
      <p:graphicFrame>
        <p:nvGraphicFramePr>
          <p:cNvPr id="29" name="Diagrama 28"/>
          <p:cNvGraphicFramePr/>
          <p:nvPr>
            <p:extLst>
              <p:ext uri="{D42A27DB-BD31-4B8C-83A1-F6EECF244321}">
                <p14:modId xmlns:p14="http://schemas.microsoft.com/office/powerpoint/2010/main" val="823736606"/>
              </p:ext>
            </p:extLst>
          </p:nvPr>
        </p:nvGraphicFramePr>
        <p:xfrm>
          <a:off x="539551" y="1700807"/>
          <a:ext cx="8439877" cy="4888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p:cNvSpPr txBox="1"/>
          <p:nvPr/>
        </p:nvSpPr>
        <p:spPr>
          <a:xfrm>
            <a:off x="1143472" y="1988840"/>
            <a:ext cx="7056784" cy="584775"/>
          </a:xfrm>
          <a:prstGeom prst="rect">
            <a:avLst/>
          </a:prstGeom>
          <a:noFill/>
        </p:spPr>
        <p:txBody>
          <a:bodyPr wrap="square" rtlCol="0">
            <a:spAutoFit/>
          </a:bodyPr>
          <a:lstStyle/>
          <a:p>
            <a:pPr algn="ctr"/>
            <a:r>
              <a:rPr lang="es-ES" sz="1600" dirty="0" smtClean="0"/>
              <a:t>En respuesta a los impactos del cambio climático, cuatro proyectos emblemáticos de adaptación:</a:t>
            </a:r>
            <a:endParaRPr lang="es-ES" sz="1600" dirty="0"/>
          </a:p>
        </p:txBody>
      </p:sp>
      <p:sp>
        <p:nvSpPr>
          <p:cNvPr id="7" name="Rectángulo redondeado 6"/>
          <p:cNvSpPr/>
          <p:nvPr/>
        </p:nvSpPr>
        <p:spPr>
          <a:xfrm>
            <a:off x="539552" y="5692469"/>
            <a:ext cx="1872208" cy="712879"/>
          </a:xfrm>
          <a:prstGeom prst="round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solidFill>
                  <a:srgbClr val="376092"/>
                </a:solidFill>
              </a:rPr>
              <a:t>Proyecto GIDDACC</a:t>
            </a:r>
            <a:endParaRPr lang="es-ES" dirty="0">
              <a:solidFill>
                <a:srgbClr val="376092"/>
              </a:solidFill>
            </a:endParaRPr>
          </a:p>
        </p:txBody>
      </p:sp>
      <p:sp>
        <p:nvSpPr>
          <p:cNvPr id="39" name="Rectángulo redondeado 38"/>
          <p:cNvSpPr/>
          <p:nvPr/>
        </p:nvSpPr>
        <p:spPr>
          <a:xfrm>
            <a:off x="2627784" y="5692469"/>
            <a:ext cx="1872208" cy="712879"/>
          </a:xfrm>
          <a:prstGeom prst="round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solidFill>
                  <a:srgbClr val="376092"/>
                </a:solidFill>
              </a:rPr>
              <a:t>Proyecto PACC</a:t>
            </a:r>
            <a:endParaRPr lang="es-ES" dirty="0">
              <a:solidFill>
                <a:srgbClr val="376092"/>
              </a:solidFill>
            </a:endParaRPr>
          </a:p>
        </p:txBody>
      </p:sp>
      <p:sp>
        <p:nvSpPr>
          <p:cNvPr id="40" name="Rectángulo redondeado 39"/>
          <p:cNvSpPr/>
          <p:nvPr/>
        </p:nvSpPr>
        <p:spPr>
          <a:xfrm>
            <a:off x="4716016" y="5692469"/>
            <a:ext cx="1872208" cy="712879"/>
          </a:xfrm>
          <a:prstGeom prst="round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solidFill>
                  <a:srgbClr val="376092"/>
                </a:solidFill>
              </a:rPr>
              <a:t>Proyecto FORECCSA </a:t>
            </a:r>
            <a:endParaRPr lang="es-ES" dirty="0">
              <a:solidFill>
                <a:srgbClr val="376092"/>
              </a:solidFill>
            </a:endParaRPr>
          </a:p>
        </p:txBody>
      </p:sp>
      <p:sp>
        <p:nvSpPr>
          <p:cNvPr id="41" name="Rectángulo redondeado 40"/>
          <p:cNvSpPr/>
          <p:nvPr/>
        </p:nvSpPr>
        <p:spPr>
          <a:xfrm>
            <a:off x="6804248" y="5692469"/>
            <a:ext cx="1872208" cy="712879"/>
          </a:xfrm>
          <a:prstGeom prst="round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solidFill>
                  <a:srgbClr val="376092"/>
                </a:solidFill>
              </a:rPr>
              <a:t>Proyecto PRAA</a:t>
            </a:r>
            <a:endParaRPr lang="es-ES" dirty="0">
              <a:solidFill>
                <a:srgbClr val="376092"/>
              </a:solidFill>
            </a:endParaRPr>
          </a:p>
        </p:txBody>
      </p:sp>
      <p:sp>
        <p:nvSpPr>
          <p:cNvPr id="8" name="Flecha abajo 7"/>
          <p:cNvSpPr/>
          <p:nvPr/>
        </p:nvSpPr>
        <p:spPr>
          <a:xfrm>
            <a:off x="1259632" y="5199214"/>
            <a:ext cx="648072" cy="475253"/>
          </a:xfrm>
          <a:prstGeom prst="downArrow">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2" name="Flecha abajo 41"/>
          <p:cNvSpPr/>
          <p:nvPr/>
        </p:nvSpPr>
        <p:spPr>
          <a:xfrm>
            <a:off x="3347864" y="5199214"/>
            <a:ext cx="648072" cy="475253"/>
          </a:xfrm>
          <a:prstGeom prst="downArrow">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3" name="Flecha abajo 42"/>
          <p:cNvSpPr/>
          <p:nvPr/>
        </p:nvSpPr>
        <p:spPr>
          <a:xfrm>
            <a:off x="5292080" y="5199214"/>
            <a:ext cx="648072" cy="475253"/>
          </a:xfrm>
          <a:prstGeom prst="downArrow">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4" name="Flecha abajo 43"/>
          <p:cNvSpPr/>
          <p:nvPr/>
        </p:nvSpPr>
        <p:spPr>
          <a:xfrm>
            <a:off x="7452320" y="5199214"/>
            <a:ext cx="648072" cy="475253"/>
          </a:xfrm>
          <a:prstGeom prst="downArrow">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Rectángulo 2"/>
          <p:cNvSpPr/>
          <p:nvPr/>
        </p:nvSpPr>
        <p:spPr>
          <a:xfrm>
            <a:off x="6732240" y="2420888"/>
            <a:ext cx="2088232" cy="41044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773466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764704"/>
            <a:ext cx="7024744" cy="566936"/>
          </a:xfrm>
        </p:spPr>
        <p:txBody>
          <a:bodyPr>
            <a:normAutofit fontScale="90000"/>
          </a:bodyPr>
          <a:lstStyle/>
          <a:p>
            <a:pPr algn="ctr"/>
            <a:r>
              <a:rPr lang="es-ES_tradnl" sz="3200" b="1" dirty="0">
                <a:solidFill>
                  <a:srgbClr val="002060"/>
                </a:solidFill>
                <a:latin typeface="Bodoni MT Black" panose="02070A03080606020203" pitchFamily="18" charset="0"/>
              </a:rPr>
              <a:t>Prácticas adaptativas </a:t>
            </a:r>
            <a:r>
              <a:rPr lang="es-ES_tradnl" sz="3200" b="1" dirty="0" smtClean="0">
                <a:solidFill>
                  <a:srgbClr val="002060"/>
                </a:solidFill>
                <a:latin typeface="Bodoni MT Black" panose="02070A03080606020203" pitchFamily="18" charset="0"/>
              </a:rPr>
              <a:t>pecuarias</a:t>
            </a:r>
            <a:endParaRPr lang="es-ES" sz="3200" b="1" dirty="0">
              <a:solidFill>
                <a:srgbClr val="002060"/>
              </a:solidFill>
              <a:latin typeface="Bodoni MT Black" panose="02070A03080606020203" pitchFamily="18" charset="0"/>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954817632"/>
              </p:ext>
            </p:extLst>
          </p:nvPr>
        </p:nvGraphicFramePr>
        <p:xfrm>
          <a:off x="467544" y="1547664"/>
          <a:ext cx="8208912" cy="4977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89317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173914424"/>
              </p:ext>
            </p:extLst>
          </p:nvPr>
        </p:nvGraphicFramePr>
        <p:xfrm>
          <a:off x="323528" y="764704"/>
          <a:ext cx="7992888"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1 Título"/>
          <p:cNvSpPr>
            <a:spLocks noGrp="1"/>
          </p:cNvSpPr>
          <p:nvPr>
            <p:ph type="title"/>
          </p:nvPr>
        </p:nvSpPr>
        <p:spPr>
          <a:xfrm>
            <a:off x="5148064" y="0"/>
            <a:ext cx="2344106" cy="566936"/>
          </a:xfrm>
        </p:spPr>
        <p:txBody>
          <a:bodyPr>
            <a:normAutofit fontScale="90000"/>
          </a:bodyPr>
          <a:lstStyle/>
          <a:p>
            <a:pPr algn="ctr"/>
            <a:r>
              <a:rPr lang="es-EC" b="1" dirty="0" smtClean="0">
                <a:solidFill>
                  <a:schemeClr val="bg1"/>
                </a:solidFill>
                <a:latin typeface="Garamond" pitchFamily="18" charset="0"/>
              </a:rPr>
              <a:t> Beneficios</a:t>
            </a:r>
            <a:endParaRPr lang="es-EC" b="1" dirty="0">
              <a:solidFill>
                <a:schemeClr val="bg1"/>
              </a:solidFill>
              <a:latin typeface="Garamond" pitchFamily="18" charset="0"/>
            </a:endParaRPr>
          </a:p>
        </p:txBody>
      </p:sp>
    </p:spTree>
    <p:extLst>
      <p:ext uri="{BB962C8B-B14F-4D97-AF65-F5344CB8AC3E}">
        <p14:creationId xmlns:p14="http://schemas.microsoft.com/office/powerpoint/2010/main" val="32200946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4048" y="0"/>
            <a:ext cx="2592406" cy="566936"/>
          </a:xfrm>
        </p:spPr>
        <p:txBody>
          <a:bodyPr>
            <a:normAutofit/>
          </a:bodyPr>
          <a:lstStyle/>
          <a:p>
            <a:r>
              <a:rPr lang="es-EC" sz="2900" b="1" dirty="0">
                <a:solidFill>
                  <a:schemeClr val="bg1"/>
                </a:solidFill>
                <a:latin typeface="Bodoni MT Black" panose="02070A03080606020203" pitchFamily="18" charset="0"/>
              </a:rPr>
              <a:t>OBJETIVOS</a:t>
            </a:r>
          </a:p>
        </p:txBody>
      </p:sp>
      <p:sp>
        <p:nvSpPr>
          <p:cNvPr id="3" name="2 Marcador de contenido"/>
          <p:cNvSpPr>
            <a:spLocks noGrp="1"/>
          </p:cNvSpPr>
          <p:nvPr>
            <p:ph idx="1"/>
          </p:nvPr>
        </p:nvSpPr>
        <p:spPr>
          <a:xfrm>
            <a:off x="467544" y="332656"/>
            <a:ext cx="8208912" cy="6408712"/>
          </a:xfrm>
        </p:spPr>
        <p:txBody>
          <a:bodyPr>
            <a:normAutofit fontScale="85000" lnSpcReduction="20000"/>
          </a:bodyPr>
          <a:lstStyle/>
          <a:p>
            <a:pPr marL="685800" lvl="2" indent="0" algn="just">
              <a:buNone/>
            </a:pPr>
            <a:endParaRPr lang="es-EC" b="1" dirty="0">
              <a:latin typeface="Garamond" panose="02020502050306020203" pitchFamily="18" charset="0"/>
            </a:endParaRPr>
          </a:p>
          <a:p>
            <a:pPr marL="68580" indent="0" algn="just">
              <a:buNone/>
            </a:pPr>
            <a:r>
              <a:rPr lang="es-EC" b="1" u="sng" dirty="0" smtClean="0">
                <a:solidFill>
                  <a:srgbClr val="0070C0"/>
                </a:solidFill>
                <a:latin typeface="Garamond" pitchFamily="18" charset="0"/>
              </a:rPr>
              <a:t>OBJETIVO GENERAL</a:t>
            </a:r>
          </a:p>
          <a:p>
            <a:pPr marL="68580" indent="0" algn="just">
              <a:buNone/>
            </a:pPr>
            <a:endParaRPr lang="es-EC" b="1" u="sng" dirty="0">
              <a:solidFill>
                <a:srgbClr val="0070C0"/>
              </a:solidFill>
              <a:latin typeface="Garamond" pitchFamily="18" charset="0"/>
            </a:endParaRPr>
          </a:p>
          <a:p>
            <a:pPr algn="just"/>
            <a:r>
              <a:rPr lang="es-EC" dirty="0">
                <a:latin typeface="Garamond" panose="02020502050306020203" pitchFamily="18" charset="0"/>
              </a:rPr>
              <a:t>Realizar una auditoría ambiental de cumplimiento a las buenas prácticas adaptativas implementadas en las </a:t>
            </a:r>
            <a:r>
              <a:rPr lang="es-EC" dirty="0" smtClean="0">
                <a:latin typeface="Garamond" panose="02020502050306020203" pitchFamily="18" charset="0"/>
              </a:rPr>
              <a:t>Unidades </a:t>
            </a:r>
            <a:r>
              <a:rPr lang="es-EC" dirty="0">
                <a:latin typeface="Garamond" panose="02020502050306020203" pitchFamily="18" charset="0"/>
              </a:rPr>
              <a:t>D</a:t>
            </a:r>
            <a:r>
              <a:rPr lang="es-EC" dirty="0" smtClean="0">
                <a:latin typeface="Garamond" panose="02020502050306020203" pitchFamily="18" charset="0"/>
              </a:rPr>
              <a:t>emostrativas </a:t>
            </a:r>
            <a:r>
              <a:rPr lang="es-EC" dirty="0">
                <a:latin typeface="Garamond" panose="02020502050306020203" pitchFamily="18" charset="0"/>
              </a:rPr>
              <a:t>P</a:t>
            </a:r>
            <a:r>
              <a:rPr lang="es-EC" dirty="0" smtClean="0">
                <a:latin typeface="Garamond" panose="02020502050306020203" pitchFamily="18" charset="0"/>
              </a:rPr>
              <a:t>ecuarias (UDP) para </a:t>
            </a:r>
            <a:r>
              <a:rPr lang="es-EC" dirty="0">
                <a:latin typeface="Garamond" panose="02020502050306020203" pitchFamily="18" charset="0"/>
              </a:rPr>
              <a:t>la reducción de la vulnerabilidad del páramo y el incremento de la resiliencia del sistema pecuario en la Parroquia de Papallacta.</a:t>
            </a:r>
          </a:p>
          <a:p>
            <a:pPr marL="68580" indent="0" algn="just">
              <a:buNone/>
            </a:pPr>
            <a:endParaRPr lang="es-EC" dirty="0" smtClean="0">
              <a:latin typeface="Garamond" pitchFamily="18" charset="0"/>
            </a:endParaRPr>
          </a:p>
          <a:p>
            <a:pPr marL="68580" indent="0" algn="just">
              <a:buNone/>
            </a:pPr>
            <a:r>
              <a:rPr lang="es-EC" b="1" u="sng" dirty="0" smtClean="0">
                <a:solidFill>
                  <a:srgbClr val="0070C0"/>
                </a:solidFill>
                <a:latin typeface="Garamond" pitchFamily="18" charset="0"/>
              </a:rPr>
              <a:t>OBJETIVOS ESPECÍFICOS</a:t>
            </a:r>
            <a:endParaRPr lang="es-EC" b="1" u="sng" dirty="0">
              <a:solidFill>
                <a:srgbClr val="0070C0"/>
              </a:solidFill>
              <a:latin typeface="Garamond" pitchFamily="18" charset="0"/>
            </a:endParaRPr>
          </a:p>
          <a:p>
            <a:pPr marL="68580" indent="0" algn="just">
              <a:buNone/>
            </a:pPr>
            <a:r>
              <a:rPr lang="es-EC" dirty="0">
                <a:latin typeface="Garamond" pitchFamily="18" charset="0"/>
              </a:rPr>
              <a:t> </a:t>
            </a:r>
          </a:p>
          <a:p>
            <a:pPr lvl="0"/>
            <a:r>
              <a:rPr lang="es-EC" dirty="0">
                <a:latin typeface="Garamond" pitchFamily="18" charset="0"/>
              </a:rPr>
              <a:t>Verificar la implementación de buenas prácticas adaptativas en </a:t>
            </a:r>
            <a:r>
              <a:rPr lang="es-EC" dirty="0" smtClean="0">
                <a:latin typeface="Garamond" panose="02020502050306020203" pitchFamily="18" charset="0"/>
              </a:rPr>
              <a:t>UDP en </a:t>
            </a:r>
            <a:r>
              <a:rPr lang="es-EC" dirty="0">
                <a:latin typeface="Garamond" panose="02020502050306020203" pitchFamily="18" charset="0"/>
              </a:rPr>
              <a:t>la Parroquia de Papallacta</a:t>
            </a:r>
            <a:r>
              <a:rPr lang="es-EC" dirty="0" smtClean="0">
                <a:latin typeface="Garamond" panose="02020502050306020203" pitchFamily="18" charset="0"/>
              </a:rPr>
              <a:t>.</a:t>
            </a:r>
          </a:p>
          <a:p>
            <a:pPr lvl="0"/>
            <a:endParaRPr lang="es-EC" dirty="0">
              <a:latin typeface="Garamond" panose="02020502050306020203" pitchFamily="18" charset="0"/>
            </a:endParaRPr>
          </a:p>
          <a:p>
            <a:pPr lvl="0"/>
            <a:r>
              <a:rPr lang="es-EC" dirty="0">
                <a:latin typeface="Garamond" panose="02020502050306020203" pitchFamily="18" charset="0"/>
              </a:rPr>
              <a:t>Comprobar si las actividades de cada práctica adaptativa, cumplieron con las regulaciones establecidas en el plan de finca</a:t>
            </a:r>
            <a:r>
              <a:rPr lang="es-EC" dirty="0" smtClean="0">
                <a:latin typeface="Garamond" panose="02020502050306020203" pitchFamily="18" charset="0"/>
              </a:rPr>
              <a:t>.</a:t>
            </a:r>
          </a:p>
          <a:p>
            <a:pPr lvl="0"/>
            <a:endParaRPr lang="es-EC" dirty="0">
              <a:latin typeface="Garamond" panose="02020502050306020203" pitchFamily="18" charset="0"/>
            </a:endParaRPr>
          </a:p>
          <a:p>
            <a:pPr lvl="0"/>
            <a:r>
              <a:rPr lang="es-EC" dirty="0">
                <a:latin typeface="Garamond" panose="02020502050306020203" pitchFamily="18" charset="0"/>
              </a:rPr>
              <a:t>Determinar indicadores de cumplimiento para cada práctica adaptativa pecuaria</a:t>
            </a:r>
            <a:r>
              <a:rPr lang="es-EC" dirty="0" smtClean="0">
                <a:latin typeface="Garamond" panose="02020502050306020203" pitchFamily="18" charset="0"/>
              </a:rPr>
              <a:t>.</a:t>
            </a:r>
          </a:p>
          <a:p>
            <a:pPr marL="68580" lvl="0" indent="0">
              <a:buNone/>
            </a:pPr>
            <a:endParaRPr lang="es-EC" dirty="0">
              <a:latin typeface="Garamond" panose="02020502050306020203" pitchFamily="18" charset="0"/>
            </a:endParaRPr>
          </a:p>
          <a:p>
            <a:pPr lvl="0"/>
            <a:r>
              <a:rPr lang="es-EC" dirty="0">
                <a:latin typeface="Garamond" panose="02020502050306020203" pitchFamily="18" charset="0"/>
              </a:rPr>
              <a:t>Examinar si la metodología de Escuela de Campo pecuaria (ECA) fue eficaz en la implementación </a:t>
            </a:r>
            <a:r>
              <a:rPr lang="es-EC" dirty="0" smtClean="0">
                <a:latin typeface="Garamond" panose="02020502050306020203" pitchFamily="18" charset="0"/>
              </a:rPr>
              <a:t>de UDP.</a:t>
            </a:r>
            <a:endParaRPr lang="es-EC" dirty="0">
              <a:latin typeface="Garamond" panose="02020502050306020203" pitchFamily="18" charset="0"/>
            </a:endParaRPr>
          </a:p>
          <a:p>
            <a:pPr marL="0" lvl="1" indent="0" algn="just">
              <a:buNone/>
            </a:pPr>
            <a:endParaRPr lang="es-EC" dirty="0">
              <a:latin typeface="Garamond" panose="02020502050306020203" pitchFamily="18" charset="0"/>
            </a:endParaRPr>
          </a:p>
        </p:txBody>
      </p:sp>
    </p:spTree>
    <p:extLst>
      <p:ext uri="{BB962C8B-B14F-4D97-AF65-F5344CB8AC3E}">
        <p14:creationId xmlns:p14="http://schemas.microsoft.com/office/powerpoint/2010/main" val="19654426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287" y="908720"/>
            <a:ext cx="8205932" cy="532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Título"/>
          <p:cNvSpPr>
            <a:spLocks noGrp="1"/>
          </p:cNvSpPr>
          <p:nvPr>
            <p:ph type="title"/>
          </p:nvPr>
        </p:nvSpPr>
        <p:spPr>
          <a:xfrm>
            <a:off x="4860032" y="0"/>
            <a:ext cx="3096344" cy="566936"/>
          </a:xfrm>
        </p:spPr>
        <p:txBody>
          <a:bodyPr>
            <a:normAutofit fontScale="90000"/>
          </a:bodyPr>
          <a:lstStyle/>
          <a:p>
            <a:r>
              <a:rPr lang="es-EC" sz="2900" b="1" dirty="0" smtClean="0">
                <a:solidFill>
                  <a:schemeClr val="bg1"/>
                </a:solidFill>
                <a:latin typeface="Bodoni MT Black" panose="02070A03080606020203" pitchFamily="18" charset="0"/>
              </a:rPr>
              <a:t>METODOLOGÍA</a:t>
            </a:r>
            <a:endParaRPr lang="es-EC" sz="2900" b="1" dirty="0">
              <a:solidFill>
                <a:schemeClr val="bg1"/>
              </a:solidFill>
              <a:latin typeface="Bodoni MT Black" panose="02070A03080606020203" pitchFamily="18" charset="0"/>
            </a:endParaRPr>
          </a:p>
        </p:txBody>
      </p:sp>
    </p:spTree>
    <p:extLst>
      <p:ext uri="{BB962C8B-B14F-4D97-AF65-F5344CB8AC3E}">
        <p14:creationId xmlns:p14="http://schemas.microsoft.com/office/powerpoint/2010/main" val="28232604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417272" y="1247460"/>
            <a:ext cx="2375566" cy="2012802"/>
          </a:xfrm>
          <a:prstGeom prst="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Forma libre 14"/>
          <p:cNvSpPr/>
          <p:nvPr/>
        </p:nvSpPr>
        <p:spPr>
          <a:xfrm>
            <a:off x="3623536" y="1529128"/>
            <a:ext cx="1126458" cy="1172421"/>
          </a:xfrm>
          <a:custGeom>
            <a:avLst/>
            <a:gdLst>
              <a:gd name="connsiteX0" fmla="*/ 0 w 1126458"/>
              <a:gd name="connsiteY0" fmla="*/ 112646 h 1172421"/>
              <a:gd name="connsiteX1" fmla="*/ 112646 w 1126458"/>
              <a:gd name="connsiteY1" fmla="*/ 0 h 1172421"/>
              <a:gd name="connsiteX2" fmla="*/ 1013812 w 1126458"/>
              <a:gd name="connsiteY2" fmla="*/ 0 h 1172421"/>
              <a:gd name="connsiteX3" fmla="*/ 1126458 w 1126458"/>
              <a:gd name="connsiteY3" fmla="*/ 112646 h 1172421"/>
              <a:gd name="connsiteX4" fmla="*/ 1126458 w 1126458"/>
              <a:gd name="connsiteY4" fmla="*/ 1059775 h 1172421"/>
              <a:gd name="connsiteX5" fmla="*/ 1013812 w 1126458"/>
              <a:gd name="connsiteY5" fmla="*/ 1172421 h 1172421"/>
              <a:gd name="connsiteX6" fmla="*/ 112646 w 1126458"/>
              <a:gd name="connsiteY6" fmla="*/ 1172421 h 1172421"/>
              <a:gd name="connsiteX7" fmla="*/ 0 w 1126458"/>
              <a:gd name="connsiteY7" fmla="*/ 1059775 h 1172421"/>
              <a:gd name="connsiteX8" fmla="*/ 0 w 1126458"/>
              <a:gd name="connsiteY8" fmla="*/ 112646 h 117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458" h="1172421">
                <a:moveTo>
                  <a:pt x="0" y="112646"/>
                </a:moveTo>
                <a:cubicBezTo>
                  <a:pt x="0" y="50433"/>
                  <a:pt x="50433" y="0"/>
                  <a:pt x="112646" y="0"/>
                </a:cubicBezTo>
                <a:lnTo>
                  <a:pt x="1013812" y="0"/>
                </a:lnTo>
                <a:cubicBezTo>
                  <a:pt x="1076025" y="0"/>
                  <a:pt x="1126458" y="50433"/>
                  <a:pt x="1126458" y="112646"/>
                </a:cubicBezTo>
                <a:lnTo>
                  <a:pt x="1126458" y="1059775"/>
                </a:lnTo>
                <a:cubicBezTo>
                  <a:pt x="1126458" y="1121988"/>
                  <a:pt x="1076025" y="1172421"/>
                  <a:pt x="1013812" y="1172421"/>
                </a:cubicBezTo>
                <a:lnTo>
                  <a:pt x="112646" y="1172421"/>
                </a:lnTo>
                <a:cubicBezTo>
                  <a:pt x="50433" y="1172421"/>
                  <a:pt x="0" y="1121988"/>
                  <a:pt x="0" y="1059775"/>
                </a:cubicBezTo>
                <a:lnTo>
                  <a:pt x="0" y="11264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333" tIns="86333" rIns="86333" bIns="86333" numCol="1" spcCol="1270" anchor="ctr" anchorCtr="0">
            <a:noAutofit/>
          </a:bodyPr>
          <a:lstStyle/>
          <a:p>
            <a:pPr lvl="0" algn="ctr" defTabSz="622300">
              <a:lnSpc>
                <a:spcPct val="90000"/>
              </a:lnSpc>
              <a:spcBef>
                <a:spcPct val="0"/>
              </a:spcBef>
              <a:spcAft>
                <a:spcPct val="35000"/>
              </a:spcAft>
            </a:pPr>
            <a:r>
              <a:rPr lang="es-ES" sz="1200" kern="1200" dirty="0" smtClean="0"/>
              <a:t>Aplicación ECA</a:t>
            </a:r>
            <a:endParaRPr lang="es-ES" sz="1200" kern="1200" dirty="0"/>
          </a:p>
        </p:txBody>
      </p:sp>
      <p:sp>
        <p:nvSpPr>
          <p:cNvPr id="16" name="Forma libre 15"/>
          <p:cNvSpPr/>
          <p:nvPr/>
        </p:nvSpPr>
        <p:spPr>
          <a:xfrm>
            <a:off x="1417272" y="863662"/>
            <a:ext cx="2375566" cy="346596"/>
          </a:xfrm>
          <a:custGeom>
            <a:avLst/>
            <a:gdLst>
              <a:gd name="connsiteX0" fmla="*/ 0 w 2375566"/>
              <a:gd name="connsiteY0" fmla="*/ 0 h 346596"/>
              <a:gd name="connsiteX1" fmla="*/ 2375566 w 2375566"/>
              <a:gd name="connsiteY1" fmla="*/ 0 h 346596"/>
              <a:gd name="connsiteX2" fmla="*/ 2375566 w 2375566"/>
              <a:gd name="connsiteY2" fmla="*/ 346596 h 346596"/>
              <a:gd name="connsiteX3" fmla="*/ 0 w 2375566"/>
              <a:gd name="connsiteY3" fmla="*/ 346596 h 346596"/>
              <a:gd name="connsiteX4" fmla="*/ 0 w 2375566"/>
              <a:gd name="connsiteY4" fmla="*/ 0 h 34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566" h="346596">
                <a:moveTo>
                  <a:pt x="0" y="0"/>
                </a:moveTo>
                <a:lnTo>
                  <a:pt x="2375566" y="0"/>
                </a:lnTo>
                <a:lnTo>
                  <a:pt x="2375566" y="346596"/>
                </a:lnTo>
                <a:lnTo>
                  <a:pt x="0" y="34659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Visita experimental a fincas</a:t>
            </a:r>
            <a:endParaRPr lang="es-ES" sz="1300" kern="1200" dirty="0"/>
          </a:p>
        </p:txBody>
      </p:sp>
      <p:sp>
        <p:nvSpPr>
          <p:cNvPr id="17" name="Rectángulo 16"/>
          <p:cNvSpPr/>
          <p:nvPr/>
        </p:nvSpPr>
        <p:spPr>
          <a:xfrm>
            <a:off x="4973089" y="1247460"/>
            <a:ext cx="2375566" cy="2012802"/>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Forma libre 17"/>
          <p:cNvSpPr/>
          <p:nvPr/>
        </p:nvSpPr>
        <p:spPr>
          <a:xfrm>
            <a:off x="7104579" y="1529128"/>
            <a:ext cx="1126458" cy="1172421"/>
          </a:xfrm>
          <a:custGeom>
            <a:avLst/>
            <a:gdLst>
              <a:gd name="connsiteX0" fmla="*/ 0 w 1126458"/>
              <a:gd name="connsiteY0" fmla="*/ 112646 h 1172421"/>
              <a:gd name="connsiteX1" fmla="*/ 112646 w 1126458"/>
              <a:gd name="connsiteY1" fmla="*/ 0 h 1172421"/>
              <a:gd name="connsiteX2" fmla="*/ 1013812 w 1126458"/>
              <a:gd name="connsiteY2" fmla="*/ 0 h 1172421"/>
              <a:gd name="connsiteX3" fmla="*/ 1126458 w 1126458"/>
              <a:gd name="connsiteY3" fmla="*/ 112646 h 1172421"/>
              <a:gd name="connsiteX4" fmla="*/ 1126458 w 1126458"/>
              <a:gd name="connsiteY4" fmla="*/ 1059775 h 1172421"/>
              <a:gd name="connsiteX5" fmla="*/ 1013812 w 1126458"/>
              <a:gd name="connsiteY5" fmla="*/ 1172421 h 1172421"/>
              <a:gd name="connsiteX6" fmla="*/ 112646 w 1126458"/>
              <a:gd name="connsiteY6" fmla="*/ 1172421 h 1172421"/>
              <a:gd name="connsiteX7" fmla="*/ 0 w 1126458"/>
              <a:gd name="connsiteY7" fmla="*/ 1059775 h 1172421"/>
              <a:gd name="connsiteX8" fmla="*/ 0 w 1126458"/>
              <a:gd name="connsiteY8" fmla="*/ 112646 h 117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458" h="1172421">
                <a:moveTo>
                  <a:pt x="0" y="112646"/>
                </a:moveTo>
                <a:cubicBezTo>
                  <a:pt x="0" y="50433"/>
                  <a:pt x="50433" y="0"/>
                  <a:pt x="112646" y="0"/>
                </a:cubicBezTo>
                <a:lnTo>
                  <a:pt x="1013812" y="0"/>
                </a:lnTo>
                <a:cubicBezTo>
                  <a:pt x="1076025" y="0"/>
                  <a:pt x="1126458" y="50433"/>
                  <a:pt x="1126458" y="112646"/>
                </a:cubicBezTo>
                <a:lnTo>
                  <a:pt x="1126458" y="1059775"/>
                </a:lnTo>
                <a:cubicBezTo>
                  <a:pt x="1126458" y="1121988"/>
                  <a:pt x="1076025" y="1172421"/>
                  <a:pt x="1013812" y="1172421"/>
                </a:cubicBezTo>
                <a:lnTo>
                  <a:pt x="112646" y="1172421"/>
                </a:lnTo>
                <a:cubicBezTo>
                  <a:pt x="50433" y="1172421"/>
                  <a:pt x="0" y="1121988"/>
                  <a:pt x="0" y="1059775"/>
                </a:cubicBezTo>
                <a:lnTo>
                  <a:pt x="0" y="11264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333" tIns="86333" rIns="86333" bIns="86333" numCol="1" spcCol="1270" anchor="ctr" anchorCtr="0">
            <a:noAutofit/>
          </a:bodyPr>
          <a:lstStyle/>
          <a:p>
            <a:pPr lvl="0" algn="ctr" defTabSz="622300">
              <a:lnSpc>
                <a:spcPct val="90000"/>
              </a:lnSpc>
              <a:spcBef>
                <a:spcPct val="0"/>
              </a:spcBef>
              <a:spcAft>
                <a:spcPct val="35000"/>
              </a:spcAft>
            </a:pPr>
            <a:r>
              <a:rPr lang="es-ES" sz="1200" dirty="0" smtClean="0"/>
              <a:t>Aplicación ECA</a:t>
            </a:r>
            <a:endParaRPr lang="es-ES" sz="1200" kern="1200" dirty="0"/>
          </a:p>
        </p:txBody>
      </p:sp>
      <p:sp>
        <p:nvSpPr>
          <p:cNvPr id="19" name="Forma libre 18"/>
          <p:cNvSpPr/>
          <p:nvPr/>
        </p:nvSpPr>
        <p:spPr>
          <a:xfrm>
            <a:off x="4973089" y="863662"/>
            <a:ext cx="2375566" cy="346596"/>
          </a:xfrm>
          <a:custGeom>
            <a:avLst/>
            <a:gdLst>
              <a:gd name="connsiteX0" fmla="*/ 0 w 2375566"/>
              <a:gd name="connsiteY0" fmla="*/ 0 h 346596"/>
              <a:gd name="connsiteX1" fmla="*/ 2375566 w 2375566"/>
              <a:gd name="connsiteY1" fmla="*/ 0 h 346596"/>
              <a:gd name="connsiteX2" fmla="*/ 2375566 w 2375566"/>
              <a:gd name="connsiteY2" fmla="*/ 346596 h 346596"/>
              <a:gd name="connsiteX3" fmla="*/ 0 w 2375566"/>
              <a:gd name="connsiteY3" fmla="*/ 346596 h 346596"/>
              <a:gd name="connsiteX4" fmla="*/ 0 w 2375566"/>
              <a:gd name="connsiteY4" fmla="*/ 0 h 34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566" h="346596">
                <a:moveTo>
                  <a:pt x="0" y="0"/>
                </a:moveTo>
                <a:lnTo>
                  <a:pt x="2375566" y="0"/>
                </a:lnTo>
                <a:lnTo>
                  <a:pt x="2375566" y="346596"/>
                </a:lnTo>
                <a:lnTo>
                  <a:pt x="0" y="34659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Aplicación del conocimiento teórico</a:t>
            </a:r>
            <a:endParaRPr lang="es-ES" sz="1300" kern="1200" dirty="0"/>
          </a:p>
        </p:txBody>
      </p:sp>
      <p:sp>
        <p:nvSpPr>
          <p:cNvPr id="21" name="Forma libre 20"/>
          <p:cNvSpPr/>
          <p:nvPr/>
        </p:nvSpPr>
        <p:spPr>
          <a:xfrm>
            <a:off x="1417272" y="3840712"/>
            <a:ext cx="2375566" cy="346596"/>
          </a:xfrm>
          <a:custGeom>
            <a:avLst/>
            <a:gdLst>
              <a:gd name="connsiteX0" fmla="*/ 0 w 2375566"/>
              <a:gd name="connsiteY0" fmla="*/ 0 h 346596"/>
              <a:gd name="connsiteX1" fmla="*/ 2375566 w 2375566"/>
              <a:gd name="connsiteY1" fmla="*/ 0 h 346596"/>
              <a:gd name="connsiteX2" fmla="*/ 2375566 w 2375566"/>
              <a:gd name="connsiteY2" fmla="*/ 346596 h 346596"/>
              <a:gd name="connsiteX3" fmla="*/ 0 w 2375566"/>
              <a:gd name="connsiteY3" fmla="*/ 346596 h 346596"/>
              <a:gd name="connsiteX4" fmla="*/ 0 w 2375566"/>
              <a:gd name="connsiteY4" fmla="*/ 0 h 34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566" h="346596">
                <a:moveTo>
                  <a:pt x="0" y="0"/>
                </a:moveTo>
                <a:lnTo>
                  <a:pt x="2375566" y="0"/>
                </a:lnTo>
                <a:lnTo>
                  <a:pt x="2375566" y="346596"/>
                </a:lnTo>
                <a:lnTo>
                  <a:pt x="0" y="34659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dirty="0" smtClean="0"/>
              <a:t>Previo al ordenamiento de UDP</a:t>
            </a:r>
            <a:endParaRPr lang="es-ES" sz="1400" kern="1200" dirty="0"/>
          </a:p>
        </p:txBody>
      </p:sp>
      <p:sp>
        <p:nvSpPr>
          <p:cNvPr id="24" name="Forma libre 23"/>
          <p:cNvSpPr/>
          <p:nvPr/>
        </p:nvSpPr>
        <p:spPr>
          <a:xfrm>
            <a:off x="4973089" y="3840712"/>
            <a:ext cx="2375566" cy="346596"/>
          </a:xfrm>
          <a:custGeom>
            <a:avLst/>
            <a:gdLst>
              <a:gd name="connsiteX0" fmla="*/ 0 w 2375566"/>
              <a:gd name="connsiteY0" fmla="*/ 0 h 346596"/>
              <a:gd name="connsiteX1" fmla="*/ 2375566 w 2375566"/>
              <a:gd name="connsiteY1" fmla="*/ 0 h 346596"/>
              <a:gd name="connsiteX2" fmla="*/ 2375566 w 2375566"/>
              <a:gd name="connsiteY2" fmla="*/ 346596 h 346596"/>
              <a:gd name="connsiteX3" fmla="*/ 0 w 2375566"/>
              <a:gd name="connsiteY3" fmla="*/ 346596 h 346596"/>
              <a:gd name="connsiteX4" fmla="*/ 0 w 2375566"/>
              <a:gd name="connsiteY4" fmla="*/ 0 h 34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566" h="346596">
                <a:moveTo>
                  <a:pt x="0" y="0"/>
                </a:moveTo>
                <a:lnTo>
                  <a:pt x="2375566" y="0"/>
                </a:lnTo>
                <a:lnTo>
                  <a:pt x="2375566" y="346596"/>
                </a:lnTo>
                <a:lnTo>
                  <a:pt x="0" y="34659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dirty="0" smtClean="0"/>
              <a:t>Mejoramiento de finca</a:t>
            </a:r>
            <a:endParaRPr lang="es-ES" sz="1400" kern="1200" dirty="0"/>
          </a:p>
        </p:txBody>
      </p:sp>
      <p:sp>
        <p:nvSpPr>
          <p:cNvPr id="10" name="9 CuadroTexto"/>
          <p:cNvSpPr txBox="1"/>
          <p:nvPr/>
        </p:nvSpPr>
        <p:spPr>
          <a:xfrm>
            <a:off x="1359764" y="3193812"/>
            <a:ext cx="2564164" cy="523220"/>
          </a:xfrm>
          <a:prstGeom prst="rect">
            <a:avLst/>
          </a:prstGeom>
          <a:noFill/>
        </p:spPr>
        <p:txBody>
          <a:bodyPr wrap="square" rtlCol="0">
            <a:spAutoFit/>
          </a:bodyPr>
          <a:lstStyle/>
          <a:p>
            <a:pPr algn="ctr"/>
            <a:r>
              <a:rPr lang="es-ES_tradnl" sz="1400" dirty="0" smtClean="0"/>
              <a:t>Sra. María Elena </a:t>
            </a:r>
            <a:r>
              <a:rPr lang="es-ES_tradnl" sz="1400" dirty="0" err="1" smtClean="0"/>
              <a:t>Quilumba</a:t>
            </a:r>
            <a:r>
              <a:rPr lang="es-ES_tradnl" sz="1400" dirty="0" smtClean="0"/>
              <a:t> </a:t>
            </a:r>
          </a:p>
          <a:p>
            <a:pPr algn="ctr"/>
            <a:endParaRPr lang="es-ES" sz="1400" dirty="0"/>
          </a:p>
        </p:txBody>
      </p:sp>
      <p:sp>
        <p:nvSpPr>
          <p:cNvPr id="6" name="5 CuadroTexto"/>
          <p:cNvSpPr txBox="1"/>
          <p:nvPr/>
        </p:nvSpPr>
        <p:spPr>
          <a:xfrm>
            <a:off x="5004048" y="3229525"/>
            <a:ext cx="2160240" cy="307777"/>
          </a:xfrm>
          <a:prstGeom prst="rect">
            <a:avLst/>
          </a:prstGeom>
          <a:noFill/>
        </p:spPr>
        <p:txBody>
          <a:bodyPr wrap="square" rtlCol="0">
            <a:spAutoFit/>
          </a:bodyPr>
          <a:lstStyle/>
          <a:p>
            <a:pPr algn="ctr"/>
            <a:r>
              <a:rPr lang="es-ES_tradnl" sz="1400" dirty="0" smtClean="0"/>
              <a:t>Sra. Gladys Muriel </a:t>
            </a:r>
            <a:endParaRPr lang="es-ES" sz="1400" dirty="0"/>
          </a:p>
        </p:txBody>
      </p:sp>
      <p:sp>
        <p:nvSpPr>
          <p:cNvPr id="13" name="12 CuadroTexto"/>
          <p:cNvSpPr txBox="1"/>
          <p:nvPr/>
        </p:nvSpPr>
        <p:spPr>
          <a:xfrm>
            <a:off x="1475656" y="6237312"/>
            <a:ext cx="2160240" cy="523220"/>
          </a:xfrm>
          <a:prstGeom prst="rect">
            <a:avLst/>
          </a:prstGeom>
          <a:noFill/>
        </p:spPr>
        <p:txBody>
          <a:bodyPr wrap="square" rtlCol="0">
            <a:spAutoFit/>
          </a:bodyPr>
          <a:lstStyle/>
          <a:p>
            <a:pPr algn="ctr"/>
            <a:r>
              <a:rPr lang="es-ES_tradnl" sz="1400" dirty="0" smtClean="0"/>
              <a:t>Sra. María </a:t>
            </a:r>
            <a:r>
              <a:rPr lang="es-ES_tradnl" sz="1400" dirty="0" err="1" smtClean="0"/>
              <a:t>Cachago</a:t>
            </a:r>
            <a:r>
              <a:rPr lang="es-ES_tradnl" sz="1400" dirty="0" smtClean="0"/>
              <a:t> </a:t>
            </a:r>
          </a:p>
          <a:p>
            <a:pPr algn="ctr"/>
            <a:endParaRPr lang="es-ES" sz="1400" dirty="0"/>
          </a:p>
        </p:txBody>
      </p:sp>
      <p:sp>
        <p:nvSpPr>
          <p:cNvPr id="14" name="Título 1"/>
          <p:cNvSpPr txBox="1">
            <a:spLocks/>
          </p:cNvSpPr>
          <p:nvPr/>
        </p:nvSpPr>
        <p:spPr>
          <a:xfrm>
            <a:off x="4572000" y="116632"/>
            <a:ext cx="3672408" cy="529128"/>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smtClean="0">
                <a:solidFill>
                  <a:schemeClr val="bg1"/>
                </a:solidFill>
                <a:latin typeface="Bodoni MT Black" panose="02070A03080606020203" pitchFamily="18" charset="0"/>
              </a:rPr>
              <a:t>Unidades Demostrativas Pecuarias</a:t>
            </a:r>
            <a:endParaRPr lang="es-EC" sz="2000" b="1" dirty="0">
              <a:solidFill>
                <a:schemeClr val="bg1"/>
              </a:solidFill>
              <a:latin typeface="Bodoni MT Black" panose="02070A03080606020203" pitchFamily="18" charset="0"/>
            </a:endParaRPr>
          </a:p>
        </p:txBody>
      </p:sp>
      <p:sp>
        <p:nvSpPr>
          <p:cNvPr id="25" name="Rectángulo 24"/>
          <p:cNvSpPr/>
          <p:nvPr/>
        </p:nvSpPr>
        <p:spPr>
          <a:xfrm>
            <a:off x="1405441" y="4297482"/>
            <a:ext cx="2387398" cy="1939830"/>
          </a:xfrm>
          <a:prstGeom prst="rect">
            <a:avLst/>
          </a:prstGeom>
          <a:blipFill>
            <a:blip r:embed="rId4" cstate="print">
              <a:extLst>
                <a:ext uri="{28A0092B-C50C-407E-A947-70E740481C1C}">
                  <a14:useLocalDpi xmlns:a14="http://schemas.microsoft.com/office/drawing/2010/main" val="0"/>
                </a:ext>
              </a:extLst>
            </a:blip>
            <a:srcRect/>
            <a:stretch>
              <a:fillRect t="-11000" b="-11000"/>
            </a:stretch>
          </a:blipFill>
          <a:ln w="25400" cap="flat" cmpd="sng" algn="ctr">
            <a:solidFill>
              <a:sysClr val="window" lastClr="FFFFFF">
                <a:hueOff val="0"/>
                <a:satOff val="0"/>
                <a:lumOff val="0"/>
                <a:alphaOff val="0"/>
              </a:sysClr>
            </a:solidFill>
            <a:prstDash val="solid"/>
          </a:ln>
          <a:effectLst/>
        </p:spPr>
      </p:sp>
      <p:sp>
        <p:nvSpPr>
          <p:cNvPr id="23" name="Forma libre 22"/>
          <p:cNvSpPr/>
          <p:nvPr/>
        </p:nvSpPr>
        <p:spPr>
          <a:xfrm>
            <a:off x="3372712" y="4363693"/>
            <a:ext cx="1199288" cy="1172421"/>
          </a:xfrm>
          <a:custGeom>
            <a:avLst/>
            <a:gdLst>
              <a:gd name="connsiteX0" fmla="*/ 0 w 1126458"/>
              <a:gd name="connsiteY0" fmla="*/ 112646 h 1172421"/>
              <a:gd name="connsiteX1" fmla="*/ 112646 w 1126458"/>
              <a:gd name="connsiteY1" fmla="*/ 0 h 1172421"/>
              <a:gd name="connsiteX2" fmla="*/ 1013812 w 1126458"/>
              <a:gd name="connsiteY2" fmla="*/ 0 h 1172421"/>
              <a:gd name="connsiteX3" fmla="*/ 1126458 w 1126458"/>
              <a:gd name="connsiteY3" fmla="*/ 112646 h 1172421"/>
              <a:gd name="connsiteX4" fmla="*/ 1126458 w 1126458"/>
              <a:gd name="connsiteY4" fmla="*/ 1059775 h 1172421"/>
              <a:gd name="connsiteX5" fmla="*/ 1013812 w 1126458"/>
              <a:gd name="connsiteY5" fmla="*/ 1172421 h 1172421"/>
              <a:gd name="connsiteX6" fmla="*/ 112646 w 1126458"/>
              <a:gd name="connsiteY6" fmla="*/ 1172421 h 1172421"/>
              <a:gd name="connsiteX7" fmla="*/ 0 w 1126458"/>
              <a:gd name="connsiteY7" fmla="*/ 1059775 h 1172421"/>
              <a:gd name="connsiteX8" fmla="*/ 0 w 1126458"/>
              <a:gd name="connsiteY8" fmla="*/ 112646 h 117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458" h="1172421">
                <a:moveTo>
                  <a:pt x="0" y="112646"/>
                </a:moveTo>
                <a:cubicBezTo>
                  <a:pt x="0" y="50433"/>
                  <a:pt x="50433" y="0"/>
                  <a:pt x="112646" y="0"/>
                </a:cubicBezTo>
                <a:lnTo>
                  <a:pt x="1013812" y="0"/>
                </a:lnTo>
                <a:cubicBezTo>
                  <a:pt x="1076025" y="0"/>
                  <a:pt x="1126458" y="50433"/>
                  <a:pt x="1126458" y="112646"/>
                </a:cubicBezTo>
                <a:lnTo>
                  <a:pt x="1126458" y="1059775"/>
                </a:lnTo>
                <a:cubicBezTo>
                  <a:pt x="1126458" y="1121988"/>
                  <a:pt x="1076025" y="1172421"/>
                  <a:pt x="1013812" y="1172421"/>
                </a:cubicBezTo>
                <a:lnTo>
                  <a:pt x="112646" y="1172421"/>
                </a:lnTo>
                <a:cubicBezTo>
                  <a:pt x="50433" y="1172421"/>
                  <a:pt x="0" y="1121988"/>
                  <a:pt x="0" y="1059775"/>
                </a:cubicBezTo>
                <a:lnTo>
                  <a:pt x="0" y="11264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333" tIns="86333" rIns="86333" bIns="86333" numCol="1" spcCol="1270" anchor="ctr" anchorCtr="0">
            <a:noAutofit/>
          </a:bodyPr>
          <a:lstStyle/>
          <a:p>
            <a:pPr lvl="0" algn="ctr" defTabSz="622300">
              <a:lnSpc>
                <a:spcPct val="90000"/>
              </a:lnSpc>
              <a:spcBef>
                <a:spcPct val="0"/>
              </a:spcBef>
              <a:spcAft>
                <a:spcPct val="35000"/>
              </a:spcAft>
            </a:pPr>
            <a:r>
              <a:rPr lang="es-ES" sz="1200" kern="1200" dirty="0" smtClean="0"/>
              <a:t>Identificación Problemas</a:t>
            </a:r>
            <a:endParaRPr lang="es-ES" sz="1200" kern="1200" dirty="0"/>
          </a:p>
        </p:txBody>
      </p:sp>
      <p:sp>
        <p:nvSpPr>
          <p:cNvPr id="26" name="12 CuadroTexto"/>
          <p:cNvSpPr txBox="1"/>
          <p:nvPr/>
        </p:nvSpPr>
        <p:spPr>
          <a:xfrm>
            <a:off x="5004048" y="6186339"/>
            <a:ext cx="2160240" cy="523220"/>
          </a:xfrm>
          <a:prstGeom prst="rect">
            <a:avLst/>
          </a:prstGeom>
          <a:noFill/>
        </p:spPr>
        <p:txBody>
          <a:bodyPr wrap="square" rtlCol="0">
            <a:spAutoFit/>
          </a:bodyPr>
          <a:lstStyle/>
          <a:p>
            <a:pPr algn="ctr"/>
            <a:r>
              <a:rPr lang="es-ES_tradnl" sz="1400" dirty="0" smtClean="0"/>
              <a:t>Sr. Fausto </a:t>
            </a:r>
            <a:r>
              <a:rPr lang="es-ES_tradnl" sz="1400" dirty="0" err="1" smtClean="0"/>
              <a:t>Manitio</a:t>
            </a:r>
            <a:r>
              <a:rPr lang="es-ES_tradnl" sz="1400" dirty="0" smtClean="0"/>
              <a:t> </a:t>
            </a:r>
          </a:p>
          <a:p>
            <a:pPr algn="ctr"/>
            <a:endParaRPr lang="es-ES" sz="1400" dirty="0"/>
          </a:p>
        </p:txBody>
      </p:sp>
      <p:sp>
        <p:nvSpPr>
          <p:cNvPr id="27" name="Rectángulo 26"/>
          <p:cNvSpPr/>
          <p:nvPr/>
        </p:nvSpPr>
        <p:spPr>
          <a:xfrm>
            <a:off x="4946928" y="4231128"/>
            <a:ext cx="2401727" cy="1955212"/>
          </a:xfrm>
          <a:prstGeom prst="rect">
            <a:avLst/>
          </a:prstGeom>
          <a:blipFill>
            <a:blip r:embed="rId5" cstate="print">
              <a:extLst>
                <a:ext uri="{28A0092B-C50C-407E-A947-70E740481C1C}">
                  <a14:useLocalDpi xmlns:a14="http://schemas.microsoft.com/office/drawing/2010/main" val="0"/>
                </a:ext>
              </a:extLst>
            </a:blip>
            <a:srcRect/>
            <a:stretch>
              <a:fillRect t="-55000" b="-55000"/>
            </a:stretch>
          </a:blipFill>
          <a:ln w="25400" cap="flat" cmpd="sng" algn="ctr">
            <a:noFill/>
            <a:prstDash val="solid"/>
          </a:ln>
          <a:effectLst/>
        </p:spPr>
      </p:sp>
      <p:grpSp>
        <p:nvGrpSpPr>
          <p:cNvPr id="8" name="7 Grupo"/>
          <p:cNvGrpSpPr/>
          <p:nvPr/>
        </p:nvGrpSpPr>
        <p:grpSpPr>
          <a:xfrm>
            <a:off x="6894819" y="4792563"/>
            <a:ext cx="1171103" cy="1218887"/>
            <a:chOff x="2410403" y="698954"/>
            <a:chExt cx="1171103" cy="1218887"/>
          </a:xfrm>
        </p:grpSpPr>
        <p:sp>
          <p:nvSpPr>
            <p:cNvPr id="9" name="8 Rectángulo redondeado"/>
            <p:cNvSpPr/>
            <p:nvPr/>
          </p:nvSpPr>
          <p:spPr>
            <a:xfrm>
              <a:off x="2410403" y="698954"/>
              <a:ext cx="1171103" cy="1218887"/>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10 Rectángulo"/>
            <p:cNvSpPr/>
            <p:nvPr/>
          </p:nvSpPr>
          <p:spPr>
            <a:xfrm>
              <a:off x="2444703" y="733254"/>
              <a:ext cx="1102503" cy="115028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200" kern="1200" dirty="0" smtClean="0"/>
                <a:t>Aplicación ECA</a:t>
              </a:r>
              <a:endParaRPr lang="es-ES" sz="1200" kern="1200" dirty="0"/>
            </a:p>
          </p:txBody>
        </p:sp>
      </p:grpSp>
    </p:spTree>
    <p:extLst>
      <p:ext uri="{BB962C8B-B14F-4D97-AF65-F5344CB8AC3E}">
        <p14:creationId xmlns:p14="http://schemas.microsoft.com/office/powerpoint/2010/main" val="30715709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28 Grupo"/>
          <p:cNvGrpSpPr/>
          <p:nvPr/>
        </p:nvGrpSpPr>
        <p:grpSpPr>
          <a:xfrm>
            <a:off x="1889019" y="1556792"/>
            <a:ext cx="5441680" cy="4765674"/>
            <a:chOff x="2267744" y="1399631"/>
            <a:chExt cx="5009632" cy="4547834"/>
          </a:xfrm>
        </p:grpSpPr>
        <p:sp>
          <p:nvSpPr>
            <p:cNvPr id="30" name="29 Forma libre">
              <a:hlinkClick r:id="rId2" action="ppaction://hlinksldjump"/>
            </p:cNvPr>
            <p:cNvSpPr/>
            <p:nvPr/>
          </p:nvSpPr>
          <p:spPr>
            <a:xfrm rot="21600000">
              <a:off x="2904076" y="1498518"/>
              <a:ext cx="4373300" cy="741178"/>
            </a:xfrm>
            <a:custGeom>
              <a:avLst/>
              <a:gdLst>
                <a:gd name="connsiteX0" fmla="*/ 0 w 4373300"/>
                <a:gd name="connsiteY0" fmla="*/ 0 h 741176"/>
                <a:gd name="connsiteX1" fmla="*/ 4002712 w 4373300"/>
                <a:gd name="connsiteY1" fmla="*/ 0 h 741176"/>
                <a:gd name="connsiteX2" fmla="*/ 4373300 w 4373300"/>
                <a:gd name="connsiteY2" fmla="*/ 370588 h 741176"/>
                <a:gd name="connsiteX3" fmla="*/ 4002712 w 4373300"/>
                <a:gd name="connsiteY3" fmla="*/ 741176 h 741176"/>
                <a:gd name="connsiteX4" fmla="*/ 0 w 4373300"/>
                <a:gd name="connsiteY4" fmla="*/ 741176 h 741176"/>
                <a:gd name="connsiteX5" fmla="*/ 0 w 4373300"/>
                <a:gd name="connsiteY5" fmla="*/ 0 h 7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300" h="741176">
                  <a:moveTo>
                    <a:pt x="4373300" y="741175"/>
                  </a:moveTo>
                  <a:lnTo>
                    <a:pt x="370588" y="741175"/>
                  </a:lnTo>
                  <a:lnTo>
                    <a:pt x="0" y="370588"/>
                  </a:lnTo>
                  <a:lnTo>
                    <a:pt x="370588" y="1"/>
                  </a:lnTo>
                  <a:lnTo>
                    <a:pt x="4373300" y="1"/>
                  </a:lnTo>
                  <a:lnTo>
                    <a:pt x="4373300" y="741175"/>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12132" tIns="76201" rIns="142240" bIns="76201" numCol="1" spcCol="1270" anchor="ctr" anchorCtr="0">
              <a:noAutofit/>
            </a:bodyPr>
            <a:lstStyle/>
            <a:p>
              <a:pPr lvl="0" algn="ctr" defTabSz="889000">
                <a:lnSpc>
                  <a:spcPct val="90000"/>
                </a:lnSpc>
                <a:spcBef>
                  <a:spcPct val="0"/>
                </a:spcBef>
                <a:spcAft>
                  <a:spcPct val="35000"/>
                </a:spcAft>
              </a:pPr>
              <a:r>
                <a:rPr lang="es-EC" sz="2000" kern="1200" dirty="0" smtClean="0"/>
                <a:t>1. Fase de </a:t>
              </a:r>
              <a:r>
                <a:rPr lang="es-EC" sz="2000" dirty="0" smtClean="0"/>
                <a:t>Preliminar</a:t>
              </a:r>
              <a:endParaRPr lang="es-EC" sz="2000" kern="1200" dirty="0"/>
            </a:p>
          </p:txBody>
        </p:sp>
        <p:sp>
          <p:nvSpPr>
            <p:cNvPr id="31" name="30 Elipse"/>
            <p:cNvSpPr/>
            <p:nvPr/>
          </p:nvSpPr>
          <p:spPr>
            <a:xfrm>
              <a:off x="2347015" y="1399631"/>
              <a:ext cx="1114122" cy="938952"/>
            </a:xfrm>
            <a:prstGeom prst="ellipse">
              <a:avLst/>
            </a:prstGeom>
            <a:blipFill rotWithShape="1">
              <a:blip r:embed="rId3"/>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32" name="31 Forma libre">
              <a:hlinkClick r:id="rId4" action="ppaction://hlinksldjump"/>
            </p:cNvPr>
            <p:cNvSpPr/>
            <p:nvPr/>
          </p:nvSpPr>
          <p:spPr>
            <a:xfrm rot="21600000">
              <a:off x="2887227" y="2705641"/>
              <a:ext cx="4373300" cy="741178"/>
            </a:xfrm>
            <a:custGeom>
              <a:avLst/>
              <a:gdLst>
                <a:gd name="connsiteX0" fmla="*/ 0 w 4373300"/>
                <a:gd name="connsiteY0" fmla="*/ 0 h 741176"/>
                <a:gd name="connsiteX1" fmla="*/ 4002712 w 4373300"/>
                <a:gd name="connsiteY1" fmla="*/ 0 h 741176"/>
                <a:gd name="connsiteX2" fmla="*/ 4373300 w 4373300"/>
                <a:gd name="connsiteY2" fmla="*/ 370588 h 741176"/>
                <a:gd name="connsiteX3" fmla="*/ 4002712 w 4373300"/>
                <a:gd name="connsiteY3" fmla="*/ 741176 h 741176"/>
                <a:gd name="connsiteX4" fmla="*/ 0 w 4373300"/>
                <a:gd name="connsiteY4" fmla="*/ 741176 h 741176"/>
                <a:gd name="connsiteX5" fmla="*/ 0 w 4373300"/>
                <a:gd name="connsiteY5" fmla="*/ 0 h 7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300" h="741176">
                  <a:moveTo>
                    <a:pt x="4373300" y="741175"/>
                  </a:moveTo>
                  <a:lnTo>
                    <a:pt x="370588" y="741175"/>
                  </a:lnTo>
                  <a:lnTo>
                    <a:pt x="0" y="370588"/>
                  </a:lnTo>
                  <a:lnTo>
                    <a:pt x="370588" y="1"/>
                  </a:lnTo>
                  <a:lnTo>
                    <a:pt x="4373300" y="1"/>
                  </a:lnTo>
                  <a:lnTo>
                    <a:pt x="4373300" y="741175"/>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12132" tIns="76201" rIns="142240" bIns="76201" numCol="1" spcCol="1270" anchor="ctr" anchorCtr="0">
              <a:noAutofit/>
            </a:bodyPr>
            <a:lstStyle/>
            <a:p>
              <a:pPr lvl="0" algn="ctr" defTabSz="889000">
                <a:lnSpc>
                  <a:spcPct val="90000"/>
                </a:lnSpc>
                <a:spcBef>
                  <a:spcPct val="0"/>
                </a:spcBef>
                <a:spcAft>
                  <a:spcPct val="35000"/>
                </a:spcAft>
              </a:pPr>
              <a:r>
                <a:rPr lang="es-EC" sz="2000" kern="1200" dirty="0" smtClean="0"/>
                <a:t>2. Fase de campo</a:t>
              </a:r>
              <a:endParaRPr lang="es-EC" sz="2000" kern="1200" dirty="0"/>
            </a:p>
          </p:txBody>
        </p:sp>
        <p:sp>
          <p:nvSpPr>
            <p:cNvPr id="34" name="33 Forma libre"/>
            <p:cNvSpPr/>
            <p:nvPr/>
          </p:nvSpPr>
          <p:spPr>
            <a:xfrm rot="21600000">
              <a:off x="2900772" y="3939116"/>
              <a:ext cx="4373300" cy="741177"/>
            </a:xfrm>
            <a:custGeom>
              <a:avLst/>
              <a:gdLst>
                <a:gd name="connsiteX0" fmla="*/ 0 w 4373300"/>
                <a:gd name="connsiteY0" fmla="*/ 0 h 741176"/>
                <a:gd name="connsiteX1" fmla="*/ 4002712 w 4373300"/>
                <a:gd name="connsiteY1" fmla="*/ 0 h 741176"/>
                <a:gd name="connsiteX2" fmla="*/ 4373300 w 4373300"/>
                <a:gd name="connsiteY2" fmla="*/ 370588 h 741176"/>
                <a:gd name="connsiteX3" fmla="*/ 4002712 w 4373300"/>
                <a:gd name="connsiteY3" fmla="*/ 741176 h 741176"/>
                <a:gd name="connsiteX4" fmla="*/ 0 w 4373300"/>
                <a:gd name="connsiteY4" fmla="*/ 741176 h 741176"/>
                <a:gd name="connsiteX5" fmla="*/ 0 w 4373300"/>
                <a:gd name="connsiteY5" fmla="*/ 0 h 7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300" h="741176">
                  <a:moveTo>
                    <a:pt x="4373300" y="741175"/>
                  </a:moveTo>
                  <a:lnTo>
                    <a:pt x="370588" y="741175"/>
                  </a:lnTo>
                  <a:lnTo>
                    <a:pt x="0" y="370588"/>
                  </a:lnTo>
                  <a:lnTo>
                    <a:pt x="370588" y="1"/>
                  </a:lnTo>
                  <a:lnTo>
                    <a:pt x="4373300" y="1"/>
                  </a:lnTo>
                  <a:lnTo>
                    <a:pt x="4373300" y="741175"/>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12132" tIns="76201" rIns="142240" bIns="76200" numCol="1" spcCol="1270" anchor="ctr" anchorCtr="0">
              <a:noAutofit/>
            </a:bodyPr>
            <a:lstStyle/>
            <a:p>
              <a:pPr lvl="0" algn="ctr" defTabSz="889000">
                <a:lnSpc>
                  <a:spcPct val="90000"/>
                </a:lnSpc>
                <a:spcBef>
                  <a:spcPct val="0"/>
                </a:spcBef>
                <a:spcAft>
                  <a:spcPct val="35000"/>
                </a:spcAft>
              </a:pPr>
              <a:r>
                <a:rPr lang="es-EC" sz="2000" kern="1200" dirty="0" smtClean="0"/>
                <a:t>3.Fase de auditoría de gabinete</a:t>
              </a:r>
              <a:endParaRPr lang="es-EC" sz="2000" kern="1200" dirty="0"/>
            </a:p>
          </p:txBody>
        </p:sp>
        <p:sp>
          <p:nvSpPr>
            <p:cNvPr id="36" name="35 Forma libre"/>
            <p:cNvSpPr/>
            <p:nvPr/>
          </p:nvSpPr>
          <p:spPr>
            <a:xfrm rot="21600000">
              <a:off x="2897236" y="5129326"/>
              <a:ext cx="4373300" cy="741177"/>
            </a:xfrm>
            <a:custGeom>
              <a:avLst/>
              <a:gdLst>
                <a:gd name="connsiteX0" fmla="*/ 0 w 4373300"/>
                <a:gd name="connsiteY0" fmla="*/ 0 h 741176"/>
                <a:gd name="connsiteX1" fmla="*/ 4002712 w 4373300"/>
                <a:gd name="connsiteY1" fmla="*/ 0 h 741176"/>
                <a:gd name="connsiteX2" fmla="*/ 4373300 w 4373300"/>
                <a:gd name="connsiteY2" fmla="*/ 370588 h 741176"/>
                <a:gd name="connsiteX3" fmla="*/ 4002712 w 4373300"/>
                <a:gd name="connsiteY3" fmla="*/ 741176 h 741176"/>
                <a:gd name="connsiteX4" fmla="*/ 0 w 4373300"/>
                <a:gd name="connsiteY4" fmla="*/ 741176 h 741176"/>
                <a:gd name="connsiteX5" fmla="*/ 0 w 4373300"/>
                <a:gd name="connsiteY5" fmla="*/ 0 h 7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3300" h="741176">
                  <a:moveTo>
                    <a:pt x="4373300" y="741175"/>
                  </a:moveTo>
                  <a:lnTo>
                    <a:pt x="370588" y="741175"/>
                  </a:lnTo>
                  <a:lnTo>
                    <a:pt x="0" y="370588"/>
                  </a:lnTo>
                  <a:lnTo>
                    <a:pt x="370588" y="1"/>
                  </a:lnTo>
                  <a:lnTo>
                    <a:pt x="4373300" y="1"/>
                  </a:lnTo>
                  <a:lnTo>
                    <a:pt x="4373300" y="741175"/>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12132" tIns="76201" rIns="142240" bIns="76200" numCol="1" spcCol="1270" anchor="ctr" anchorCtr="0">
              <a:noAutofit/>
            </a:bodyPr>
            <a:lstStyle/>
            <a:p>
              <a:pPr lvl="0" algn="ctr" defTabSz="889000">
                <a:lnSpc>
                  <a:spcPct val="90000"/>
                </a:lnSpc>
                <a:spcBef>
                  <a:spcPct val="0"/>
                </a:spcBef>
                <a:spcAft>
                  <a:spcPct val="35000"/>
                </a:spcAft>
              </a:pPr>
              <a:r>
                <a:rPr lang="es-EC" sz="2000" kern="1200" dirty="0" smtClean="0"/>
                <a:t>4.  Comunicación de resultados (informe final)</a:t>
              </a:r>
              <a:endParaRPr lang="es-EC" sz="2000" kern="1200" dirty="0"/>
            </a:p>
          </p:txBody>
        </p:sp>
        <p:sp>
          <p:nvSpPr>
            <p:cNvPr id="35" name="34 Elipse"/>
            <p:cNvSpPr/>
            <p:nvPr/>
          </p:nvSpPr>
          <p:spPr>
            <a:xfrm>
              <a:off x="2419352" y="5032149"/>
              <a:ext cx="1100906" cy="915316"/>
            </a:xfrm>
            <a:prstGeom prst="ellipse">
              <a:avLst/>
            </a:prstGeom>
            <a:blipFill rotWithShape="1">
              <a:blip r:embed="rId5"/>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37" name="36 Elipse"/>
            <p:cNvSpPr/>
            <p:nvPr/>
          </p:nvSpPr>
          <p:spPr>
            <a:xfrm>
              <a:off x="2267744" y="3789038"/>
              <a:ext cx="1086765" cy="996208"/>
            </a:xfrm>
            <a:prstGeom prst="ellipse">
              <a:avLst/>
            </a:prstGeom>
            <a:blipFill rotWithShape="1">
              <a:blip r:embed="rId6"/>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sp>
        <p:nvSpPr>
          <p:cNvPr id="19" name="1 Título"/>
          <p:cNvSpPr>
            <a:spLocks noGrp="1"/>
          </p:cNvSpPr>
          <p:nvPr>
            <p:ph type="title"/>
          </p:nvPr>
        </p:nvSpPr>
        <p:spPr>
          <a:xfrm>
            <a:off x="1043490" y="548680"/>
            <a:ext cx="7024744" cy="792088"/>
          </a:xfrm>
        </p:spPr>
        <p:txBody>
          <a:bodyPr>
            <a:normAutofit/>
          </a:bodyPr>
          <a:lstStyle/>
          <a:p>
            <a:r>
              <a:rPr lang="es-EC" b="1" dirty="0">
                <a:solidFill>
                  <a:srgbClr val="002060"/>
                </a:solidFill>
                <a:latin typeface="Bodoni MT Black" panose="02070A03080606020203" pitchFamily="18" charset="0"/>
              </a:rPr>
              <a:t>Metodología</a:t>
            </a:r>
          </a:p>
        </p:txBody>
      </p:sp>
      <p:sp>
        <p:nvSpPr>
          <p:cNvPr id="3" name="Elipse 2"/>
          <p:cNvSpPr/>
          <p:nvPr/>
        </p:nvSpPr>
        <p:spPr>
          <a:xfrm>
            <a:off x="1889019" y="2783683"/>
            <a:ext cx="1274427" cy="970677"/>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23917761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548680"/>
            <a:ext cx="7024744" cy="1143000"/>
          </a:xfrm>
        </p:spPr>
        <p:txBody>
          <a:bodyPr>
            <a:normAutofit/>
          </a:bodyPr>
          <a:lstStyle/>
          <a:p>
            <a:r>
              <a:rPr lang="es-EC" b="1" dirty="0">
                <a:solidFill>
                  <a:srgbClr val="002060"/>
                </a:solidFill>
                <a:latin typeface="Bodoni MT Black" panose="02070A03080606020203" pitchFamily="18" charset="0"/>
              </a:rPr>
              <a:t>RESULTADOS</a:t>
            </a:r>
          </a:p>
        </p:txBody>
      </p:sp>
      <p:graphicFrame>
        <p:nvGraphicFramePr>
          <p:cNvPr id="12" name="11 Diagrama"/>
          <p:cNvGraphicFramePr/>
          <p:nvPr>
            <p:extLst>
              <p:ext uri="{D42A27DB-BD31-4B8C-83A1-F6EECF244321}">
                <p14:modId xmlns:p14="http://schemas.microsoft.com/office/powerpoint/2010/main" val="701816614"/>
              </p:ext>
            </p:extLst>
          </p:nvPr>
        </p:nvGraphicFramePr>
        <p:xfrm>
          <a:off x="1043608" y="1757040"/>
          <a:ext cx="7056784" cy="4552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52697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043490" y="692696"/>
            <a:ext cx="7024744" cy="854968"/>
          </a:xfrm>
        </p:spPr>
        <p:txBody>
          <a:bodyPr>
            <a:normAutofit/>
          </a:bodyPr>
          <a:lstStyle/>
          <a:p>
            <a:pPr algn="ctr"/>
            <a:r>
              <a:rPr lang="es-EC" sz="3600" b="1" dirty="0" smtClean="0">
                <a:solidFill>
                  <a:srgbClr val="002060"/>
                </a:solidFill>
                <a:latin typeface="Bodoni MT Black" panose="02070A03080606020203" pitchFamily="18" charset="0"/>
              </a:rPr>
              <a:t>ANTECEDENTES</a:t>
            </a:r>
            <a:endParaRPr lang="es-EC" sz="3600" b="1" dirty="0">
              <a:solidFill>
                <a:srgbClr val="002060"/>
              </a:solidFill>
              <a:latin typeface="Bodoni MT Black" panose="02070A03080606020203" pitchFamily="18" charset="0"/>
            </a:endParaRPr>
          </a:p>
        </p:txBody>
      </p:sp>
      <p:sp>
        <p:nvSpPr>
          <p:cNvPr id="4" name="3 Marcador de contenido"/>
          <p:cNvSpPr>
            <a:spLocks noGrp="1"/>
          </p:cNvSpPr>
          <p:nvPr>
            <p:ph sz="quarter" idx="13"/>
          </p:nvPr>
        </p:nvSpPr>
        <p:spPr>
          <a:xfrm>
            <a:off x="971600" y="1916832"/>
            <a:ext cx="3528392" cy="3600400"/>
          </a:xfrm>
        </p:spPr>
        <p:txBody>
          <a:bodyPr>
            <a:normAutofit fontScale="92500" lnSpcReduction="20000"/>
          </a:bodyPr>
          <a:lstStyle/>
          <a:p>
            <a:pPr algn="just"/>
            <a:r>
              <a:rPr lang="es-EC" dirty="0">
                <a:latin typeface="Garamond" pitchFamily="18" charset="0"/>
              </a:rPr>
              <a:t>IPCC define el cambio climático como: </a:t>
            </a:r>
            <a:r>
              <a:rPr lang="es-EC" dirty="0" smtClean="0">
                <a:latin typeface="Garamond" pitchFamily="18" charset="0"/>
              </a:rPr>
              <a:t>“</a:t>
            </a:r>
            <a:r>
              <a:rPr lang="es-EC" dirty="0">
                <a:latin typeface="Garamond" pitchFamily="18" charset="0"/>
              </a:rPr>
              <a:t>la modificación de todos los componentes del sistema </a:t>
            </a:r>
            <a:r>
              <a:rPr lang="es-EC" dirty="0" smtClean="0">
                <a:latin typeface="Garamond" pitchFamily="18" charset="0"/>
              </a:rPr>
              <a:t>climático </a:t>
            </a:r>
            <a:r>
              <a:rPr lang="es-EC" dirty="0">
                <a:latin typeface="Garamond" pitchFamily="18" charset="0"/>
              </a:rPr>
              <a:t>en comparación con los cambios </a:t>
            </a:r>
            <a:r>
              <a:rPr lang="es-EC" dirty="0" smtClean="0">
                <a:latin typeface="Garamond" pitchFamily="18" charset="0"/>
              </a:rPr>
              <a:t>históricos, </a:t>
            </a:r>
            <a:r>
              <a:rPr lang="es-EC" dirty="0">
                <a:latin typeface="Garamond" pitchFamily="18" charset="0"/>
              </a:rPr>
              <a:t>atribuidos a causas antropogénicas y naturales que han generado un incremento de gases de efecto invernadero</a:t>
            </a:r>
            <a:r>
              <a:rPr lang="es-EC" dirty="0" smtClean="0">
                <a:latin typeface="Garamond" pitchFamily="18" charset="0"/>
              </a:rPr>
              <a:t>”. </a:t>
            </a:r>
            <a:endParaRPr lang="es-EC" dirty="0">
              <a:latin typeface="Garamond" pitchFamily="18" charset="0"/>
            </a:endParaRPr>
          </a:p>
        </p:txBody>
      </p:sp>
      <p:pic>
        <p:nvPicPr>
          <p:cNvPr id="1029" name="Picture 5"/>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5255964" y="1916832"/>
            <a:ext cx="2988444"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Elipse"/>
          <p:cNvSpPr/>
          <p:nvPr/>
        </p:nvSpPr>
        <p:spPr>
          <a:xfrm>
            <a:off x="7576322" y="1907704"/>
            <a:ext cx="720080" cy="504056"/>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5661248"/>
            <a:ext cx="7416824" cy="688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083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188640"/>
            <a:ext cx="7024744" cy="1143000"/>
          </a:xfrm>
        </p:spPr>
        <p:txBody>
          <a:bodyPr>
            <a:normAutofit/>
          </a:bodyPr>
          <a:lstStyle/>
          <a:p>
            <a:r>
              <a:rPr lang="es-EC" b="1" dirty="0">
                <a:solidFill>
                  <a:srgbClr val="002060"/>
                </a:solidFill>
                <a:latin typeface="Bodoni MT Black" panose="02070A03080606020203" pitchFamily="18" charset="0"/>
              </a:rPr>
              <a:t>RESULTADOS</a:t>
            </a:r>
          </a:p>
        </p:txBody>
      </p:sp>
      <p:graphicFrame>
        <p:nvGraphicFramePr>
          <p:cNvPr id="12" name="11 Diagrama"/>
          <p:cNvGraphicFramePr/>
          <p:nvPr>
            <p:extLst>
              <p:ext uri="{D42A27DB-BD31-4B8C-83A1-F6EECF244321}">
                <p14:modId xmlns:p14="http://schemas.microsoft.com/office/powerpoint/2010/main" val="3851248394"/>
              </p:ext>
            </p:extLst>
          </p:nvPr>
        </p:nvGraphicFramePr>
        <p:xfrm>
          <a:off x="971600" y="1331640"/>
          <a:ext cx="7128792" cy="4977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90893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683568" y="1700808"/>
            <a:ext cx="7732215" cy="4464496"/>
          </a:xfrm>
          <a:prstGeom prst="rect">
            <a:avLst/>
          </a:prstGeom>
        </p:spPr>
      </p:pic>
      <p:sp>
        <p:nvSpPr>
          <p:cNvPr id="5" name="1 Título"/>
          <p:cNvSpPr>
            <a:spLocks noGrp="1"/>
          </p:cNvSpPr>
          <p:nvPr>
            <p:ph type="title"/>
          </p:nvPr>
        </p:nvSpPr>
        <p:spPr>
          <a:xfrm>
            <a:off x="539551" y="773832"/>
            <a:ext cx="7876231" cy="638944"/>
          </a:xfrm>
        </p:spPr>
        <p:txBody>
          <a:bodyPr>
            <a:normAutofit/>
          </a:bodyPr>
          <a:lstStyle/>
          <a:p>
            <a:pPr algn="ctr"/>
            <a:r>
              <a:rPr lang="es-EC" sz="3200" b="1" dirty="0" smtClean="0">
                <a:solidFill>
                  <a:srgbClr val="002060"/>
                </a:solidFill>
                <a:latin typeface="Bodoni MT Black" panose="02070A03080606020203" pitchFamily="18" charset="0"/>
              </a:rPr>
              <a:t>Indicadores de cumplimiento</a:t>
            </a:r>
            <a:endParaRPr lang="es-EC" sz="3200" b="1" dirty="0">
              <a:solidFill>
                <a:srgbClr val="002060"/>
              </a:solidFill>
              <a:latin typeface="Bodoni MT Black" panose="02070A03080606020203" pitchFamily="18" charset="0"/>
            </a:endParaRPr>
          </a:p>
        </p:txBody>
      </p:sp>
      <p:sp>
        <p:nvSpPr>
          <p:cNvPr id="6" name="Elipse 5"/>
          <p:cNvSpPr/>
          <p:nvPr/>
        </p:nvSpPr>
        <p:spPr>
          <a:xfrm>
            <a:off x="5868144" y="2276872"/>
            <a:ext cx="720080" cy="43204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Elipse 6"/>
          <p:cNvSpPr/>
          <p:nvPr/>
        </p:nvSpPr>
        <p:spPr>
          <a:xfrm>
            <a:off x="1187624" y="3140968"/>
            <a:ext cx="720080" cy="43204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900" b="1" dirty="0" smtClean="0">
                <a:solidFill>
                  <a:srgbClr val="FF0000"/>
                </a:solidFill>
              </a:rPr>
              <a:t>72%</a:t>
            </a:r>
            <a:endParaRPr lang="es-EC" sz="900" b="1" dirty="0">
              <a:solidFill>
                <a:srgbClr val="FF0000"/>
              </a:solidFill>
            </a:endParaRPr>
          </a:p>
        </p:txBody>
      </p:sp>
      <p:sp>
        <p:nvSpPr>
          <p:cNvPr id="8" name="Elipse 7"/>
          <p:cNvSpPr/>
          <p:nvPr/>
        </p:nvSpPr>
        <p:spPr>
          <a:xfrm>
            <a:off x="4477666" y="5877272"/>
            <a:ext cx="720080" cy="432048"/>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900" b="1" dirty="0" smtClean="0">
                <a:solidFill>
                  <a:srgbClr val="00B050"/>
                </a:solidFill>
              </a:rPr>
              <a:t>96%</a:t>
            </a:r>
            <a:endParaRPr lang="es-EC" sz="900" b="1" dirty="0">
              <a:solidFill>
                <a:srgbClr val="00B050"/>
              </a:solidFill>
            </a:endParaRPr>
          </a:p>
        </p:txBody>
      </p:sp>
      <p:sp>
        <p:nvSpPr>
          <p:cNvPr id="10" name="Elipse 9"/>
          <p:cNvSpPr/>
          <p:nvPr/>
        </p:nvSpPr>
        <p:spPr>
          <a:xfrm>
            <a:off x="6444208" y="5877272"/>
            <a:ext cx="720080" cy="432048"/>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900" b="1" dirty="0" smtClean="0">
                <a:solidFill>
                  <a:srgbClr val="00B050"/>
                </a:solidFill>
              </a:rPr>
              <a:t>72%</a:t>
            </a:r>
            <a:endParaRPr lang="es-EC" sz="900" b="1" dirty="0">
              <a:solidFill>
                <a:srgbClr val="00B050"/>
              </a:solidFill>
            </a:endParaRPr>
          </a:p>
        </p:txBody>
      </p:sp>
      <p:sp>
        <p:nvSpPr>
          <p:cNvPr id="11" name="Botón de acción: Documento 10">
            <a:hlinkClick r:id="" action="ppaction://hlinkshowjump?jump=previousslide" highlightClick="1"/>
          </p:cNvPr>
          <p:cNvSpPr/>
          <p:nvPr/>
        </p:nvSpPr>
        <p:spPr>
          <a:xfrm>
            <a:off x="7596336" y="125760"/>
            <a:ext cx="288032" cy="360040"/>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58116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67544" y="836712"/>
            <a:ext cx="8532440" cy="1008112"/>
          </a:xfrm>
        </p:spPr>
        <p:txBody>
          <a:bodyPr>
            <a:normAutofit/>
          </a:bodyPr>
          <a:lstStyle/>
          <a:p>
            <a:pPr algn="ctr"/>
            <a:r>
              <a:rPr lang="es-EC" sz="2800" b="1" dirty="0">
                <a:solidFill>
                  <a:srgbClr val="002060"/>
                </a:solidFill>
                <a:latin typeface="Bodoni MT Black" panose="02070A03080606020203" pitchFamily="18" charset="0"/>
              </a:rPr>
              <a:t>C</a:t>
            </a:r>
            <a:r>
              <a:rPr lang="es-EC" sz="2800" b="1" dirty="0" smtClean="0">
                <a:solidFill>
                  <a:srgbClr val="002060"/>
                </a:solidFill>
                <a:latin typeface="Bodoni MT Black" panose="02070A03080606020203" pitchFamily="18" charset="0"/>
              </a:rPr>
              <a:t>umplimiento</a:t>
            </a:r>
            <a:r>
              <a:rPr lang="es-EC" sz="2800" b="1" dirty="0" smtClean="0"/>
              <a:t> </a:t>
            </a:r>
            <a:r>
              <a:rPr lang="es-EC" sz="2800" b="1" dirty="0">
                <a:solidFill>
                  <a:srgbClr val="002060"/>
                </a:solidFill>
                <a:latin typeface="Bodoni MT Black" panose="02070A03080606020203" pitchFamily="18" charset="0"/>
              </a:rPr>
              <a:t>de la implementación de </a:t>
            </a:r>
            <a:r>
              <a:rPr lang="es-EC" sz="2800" b="1" dirty="0" smtClean="0">
                <a:solidFill>
                  <a:srgbClr val="002060"/>
                </a:solidFill>
                <a:latin typeface="Bodoni MT Black" panose="02070A03080606020203" pitchFamily="18" charset="0"/>
              </a:rPr>
              <a:t>prácticas </a:t>
            </a:r>
            <a:r>
              <a:rPr lang="es-EC" sz="2800" b="1" dirty="0">
                <a:solidFill>
                  <a:srgbClr val="002060"/>
                </a:solidFill>
                <a:latin typeface="Bodoni MT Black" panose="02070A03080606020203" pitchFamily="18" charset="0"/>
              </a:rPr>
              <a:t>adaptativas </a:t>
            </a:r>
            <a:r>
              <a:rPr lang="es-EC" sz="2800" b="1" dirty="0" smtClean="0">
                <a:solidFill>
                  <a:srgbClr val="002060"/>
                </a:solidFill>
                <a:latin typeface="Bodoni MT Black" panose="02070A03080606020203" pitchFamily="18" charset="0"/>
              </a:rPr>
              <a:t>pecuarias en UDP</a:t>
            </a:r>
            <a:endParaRPr lang="es-EC" sz="2800" b="1" dirty="0">
              <a:solidFill>
                <a:srgbClr val="002060"/>
              </a:solidFill>
              <a:latin typeface="Bodoni MT Black" panose="02070A03080606020203" pitchFamily="18" charset="0"/>
            </a:endParaRPr>
          </a:p>
        </p:txBody>
      </p:sp>
      <p:pic>
        <p:nvPicPr>
          <p:cNvPr id="7" name="Marcador de contenido 6"/>
          <p:cNvPicPr>
            <a:picLocks noGrp="1" noChangeAspect="1"/>
          </p:cNvPicPr>
          <p:nvPr>
            <p:ph idx="1"/>
          </p:nvPr>
        </p:nvPicPr>
        <p:blipFill>
          <a:blip r:embed="rId2"/>
          <a:stretch>
            <a:fillRect/>
          </a:stretch>
        </p:blipFill>
        <p:spPr>
          <a:xfrm>
            <a:off x="611560" y="2060848"/>
            <a:ext cx="7953845" cy="4015533"/>
          </a:xfrm>
          <a:prstGeom prst="rect">
            <a:avLst/>
          </a:prstGeom>
        </p:spPr>
      </p:pic>
      <p:pic>
        <p:nvPicPr>
          <p:cNvPr id="8" name="Imagen 7"/>
          <p:cNvPicPr>
            <a:picLocks noChangeAspect="1"/>
          </p:cNvPicPr>
          <p:nvPr/>
        </p:nvPicPr>
        <p:blipFill>
          <a:blip r:embed="rId3"/>
          <a:stretch>
            <a:fillRect/>
          </a:stretch>
        </p:blipFill>
        <p:spPr>
          <a:xfrm>
            <a:off x="589245" y="2348880"/>
            <a:ext cx="7961664" cy="2431331"/>
          </a:xfrm>
          <a:prstGeom prst="rect">
            <a:avLst/>
          </a:prstGeom>
        </p:spPr>
      </p:pic>
      <p:sp>
        <p:nvSpPr>
          <p:cNvPr id="9" name="Rectángulo 8"/>
          <p:cNvSpPr/>
          <p:nvPr/>
        </p:nvSpPr>
        <p:spPr>
          <a:xfrm>
            <a:off x="2123728" y="4924227"/>
            <a:ext cx="590465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retraso de cumplimiento de actividades que  no afectó drásticamente la realización de las ECAS subsiguientes</a:t>
            </a:r>
            <a:endParaRPr lang="es-EC" sz="1400" dirty="0"/>
          </a:p>
        </p:txBody>
      </p:sp>
      <p:sp>
        <p:nvSpPr>
          <p:cNvPr id="10" name="Elipse 9"/>
          <p:cNvSpPr/>
          <p:nvPr/>
        </p:nvSpPr>
        <p:spPr>
          <a:xfrm>
            <a:off x="1043607" y="5373216"/>
            <a:ext cx="1697383" cy="5209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t>Primera visita</a:t>
            </a:r>
            <a:endParaRPr lang="es-EC" sz="1600" dirty="0"/>
          </a:p>
        </p:txBody>
      </p:sp>
      <p:sp>
        <p:nvSpPr>
          <p:cNvPr id="12" name="CuadroTexto 11"/>
          <p:cNvSpPr txBox="1"/>
          <p:nvPr/>
        </p:nvSpPr>
        <p:spPr>
          <a:xfrm>
            <a:off x="2894590" y="4952945"/>
            <a:ext cx="2373998" cy="1323439"/>
          </a:xfrm>
          <a:prstGeom prst="rect">
            <a:avLst/>
          </a:prstGeom>
          <a:noFill/>
        </p:spPr>
        <p:txBody>
          <a:bodyPr wrap="square" rtlCol="0">
            <a:spAutoFit/>
          </a:bodyPr>
          <a:lstStyle/>
          <a:p>
            <a:r>
              <a:rPr lang="es-ES" sz="1600" b="1" dirty="0" smtClean="0">
                <a:solidFill>
                  <a:srgbClr val="002060"/>
                </a:solidFill>
              </a:rPr>
              <a:t>     </a:t>
            </a:r>
            <a:r>
              <a:rPr lang="es-ES" sz="1600" b="1" u="sng" dirty="0" smtClean="0">
                <a:solidFill>
                  <a:srgbClr val="002060"/>
                </a:solidFill>
              </a:rPr>
              <a:t>PRÁCTICAS</a:t>
            </a:r>
          </a:p>
          <a:p>
            <a:r>
              <a:rPr lang="es-ES" sz="1600" dirty="0" smtClean="0">
                <a:solidFill>
                  <a:srgbClr val="002060"/>
                </a:solidFill>
              </a:rPr>
              <a:t>- Ordenamiento,</a:t>
            </a:r>
          </a:p>
          <a:p>
            <a:r>
              <a:rPr lang="es-ES" sz="1600" dirty="0" smtClean="0">
                <a:solidFill>
                  <a:srgbClr val="002060"/>
                </a:solidFill>
              </a:rPr>
              <a:t> - Infraestructura,</a:t>
            </a:r>
          </a:p>
          <a:p>
            <a:r>
              <a:rPr lang="es-ES" sz="1600" dirty="0" smtClean="0">
                <a:solidFill>
                  <a:srgbClr val="002060"/>
                </a:solidFill>
              </a:rPr>
              <a:t> - Manejo </a:t>
            </a:r>
            <a:r>
              <a:rPr lang="es-ES" sz="1600" dirty="0">
                <a:solidFill>
                  <a:srgbClr val="002060"/>
                </a:solidFill>
              </a:rPr>
              <a:t>de pastos </a:t>
            </a:r>
            <a:endParaRPr lang="es-ES" sz="1600" dirty="0" smtClean="0">
              <a:solidFill>
                <a:srgbClr val="002060"/>
              </a:solidFill>
            </a:endParaRPr>
          </a:p>
          <a:p>
            <a:r>
              <a:rPr lang="es-ES" sz="1600" dirty="0" smtClean="0">
                <a:solidFill>
                  <a:srgbClr val="002060"/>
                </a:solidFill>
              </a:rPr>
              <a:t> - Manejo de </a:t>
            </a:r>
            <a:r>
              <a:rPr lang="es-ES" sz="1600" dirty="0">
                <a:solidFill>
                  <a:srgbClr val="002060"/>
                </a:solidFill>
              </a:rPr>
              <a:t>ganado </a:t>
            </a:r>
            <a:endParaRPr lang="es-EC" sz="1600" dirty="0">
              <a:solidFill>
                <a:srgbClr val="002060"/>
              </a:solidFill>
            </a:endParaRPr>
          </a:p>
        </p:txBody>
      </p:sp>
      <p:sp>
        <p:nvSpPr>
          <p:cNvPr id="14" name="CuadroTexto 13"/>
          <p:cNvSpPr txBox="1"/>
          <p:nvPr/>
        </p:nvSpPr>
        <p:spPr>
          <a:xfrm>
            <a:off x="6206958" y="5334307"/>
            <a:ext cx="2541506" cy="830997"/>
          </a:xfrm>
          <a:prstGeom prst="rect">
            <a:avLst/>
          </a:prstGeom>
          <a:noFill/>
        </p:spPr>
        <p:txBody>
          <a:bodyPr wrap="square" rtlCol="0">
            <a:spAutoFit/>
          </a:bodyPr>
          <a:lstStyle/>
          <a:p>
            <a:r>
              <a:rPr lang="es-EC" sz="1600" dirty="0" smtClean="0">
                <a:solidFill>
                  <a:srgbClr val="002060"/>
                </a:solidFill>
              </a:rPr>
              <a:t>Óptimo deseado</a:t>
            </a:r>
          </a:p>
          <a:p>
            <a:r>
              <a:rPr lang="es-EC" sz="1600" dirty="0" smtClean="0">
                <a:solidFill>
                  <a:srgbClr val="002060"/>
                </a:solidFill>
              </a:rPr>
              <a:t>Funcionaban operativamente</a:t>
            </a:r>
            <a:endParaRPr lang="es-EC" sz="1600" dirty="0">
              <a:solidFill>
                <a:srgbClr val="002060"/>
              </a:solidFill>
            </a:endParaRPr>
          </a:p>
        </p:txBody>
      </p:sp>
      <p:pic>
        <p:nvPicPr>
          <p:cNvPr id="15" name="Imagen 14"/>
          <p:cNvPicPr>
            <a:picLocks noChangeAspect="1"/>
          </p:cNvPicPr>
          <p:nvPr/>
        </p:nvPicPr>
        <p:blipFill>
          <a:blip r:embed="rId4"/>
          <a:stretch>
            <a:fillRect/>
          </a:stretch>
        </p:blipFill>
        <p:spPr>
          <a:xfrm>
            <a:off x="5283084" y="5489390"/>
            <a:ext cx="613221" cy="401101"/>
          </a:xfrm>
          <a:prstGeom prst="rect">
            <a:avLst/>
          </a:prstGeom>
        </p:spPr>
      </p:pic>
      <p:sp>
        <p:nvSpPr>
          <p:cNvPr id="16" name="Elipse 15"/>
          <p:cNvSpPr/>
          <p:nvPr/>
        </p:nvSpPr>
        <p:spPr>
          <a:xfrm>
            <a:off x="1043607" y="5644307"/>
            <a:ext cx="1697383" cy="5209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t>Segunda visita</a:t>
            </a:r>
            <a:endParaRPr lang="es-EC" sz="1600" dirty="0"/>
          </a:p>
        </p:txBody>
      </p:sp>
      <p:pic>
        <p:nvPicPr>
          <p:cNvPr id="17" name="Imagen 16"/>
          <p:cNvPicPr>
            <a:picLocks noChangeAspect="1"/>
          </p:cNvPicPr>
          <p:nvPr/>
        </p:nvPicPr>
        <p:blipFill>
          <a:blip r:embed="rId5"/>
          <a:stretch>
            <a:fillRect/>
          </a:stretch>
        </p:blipFill>
        <p:spPr>
          <a:xfrm>
            <a:off x="5404352" y="5564076"/>
            <a:ext cx="538926" cy="616843"/>
          </a:xfrm>
          <a:prstGeom prst="rect">
            <a:avLst/>
          </a:prstGeom>
        </p:spPr>
      </p:pic>
      <p:sp>
        <p:nvSpPr>
          <p:cNvPr id="18" name="CuadroTexto 17"/>
          <p:cNvSpPr txBox="1"/>
          <p:nvPr/>
        </p:nvSpPr>
        <p:spPr>
          <a:xfrm>
            <a:off x="3046990" y="5105345"/>
            <a:ext cx="2373998" cy="1169551"/>
          </a:xfrm>
          <a:prstGeom prst="rect">
            <a:avLst/>
          </a:prstGeom>
          <a:noFill/>
        </p:spPr>
        <p:txBody>
          <a:bodyPr wrap="square" rtlCol="0">
            <a:spAutoFit/>
          </a:bodyPr>
          <a:lstStyle/>
          <a:p>
            <a:r>
              <a:rPr lang="es-ES" sz="1400" b="1" dirty="0" smtClean="0">
                <a:solidFill>
                  <a:srgbClr val="002060"/>
                </a:solidFill>
              </a:rPr>
              <a:t>     </a:t>
            </a:r>
            <a:r>
              <a:rPr lang="es-ES" sz="1400" b="1" u="sng" dirty="0" smtClean="0">
                <a:solidFill>
                  <a:srgbClr val="002060"/>
                </a:solidFill>
              </a:rPr>
              <a:t>PRÁCTICAS</a:t>
            </a:r>
          </a:p>
          <a:p>
            <a:r>
              <a:rPr lang="es-ES" sz="1400" dirty="0" smtClean="0">
                <a:solidFill>
                  <a:srgbClr val="002060"/>
                </a:solidFill>
              </a:rPr>
              <a:t>- Ordenamiento,</a:t>
            </a:r>
          </a:p>
          <a:p>
            <a:r>
              <a:rPr lang="es-ES" sz="1400" dirty="0" smtClean="0">
                <a:solidFill>
                  <a:srgbClr val="002060"/>
                </a:solidFill>
              </a:rPr>
              <a:t> - Infraestructura,</a:t>
            </a:r>
          </a:p>
          <a:p>
            <a:r>
              <a:rPr lang="es-ES" sz="1400" dirty="0" smtClean="0">
                <a:solidFill>
                  <a:srgbClr val="002060"/>
                </a:solidFill>
              </a:rPr>
              <a:t> - Manejo </a:t>
            </a:r>
            <a:r>
              <a:rPr lang="es-ES" sz="1400" dirty="0">
                <a:solidFill>
                  <a:srgbClr val="002060"/>
                </a:solidFill>
              </a:rPr>
              <a:t>de pastos </a:t>
            </a:r>
            <a:endParaRPr lang="es-ES" sz="1400" dirty="0" smtClean="0">
              <a:solidFill>
                <a:srgbClr val="002060"/>
              </a:solidFill>
            </a:endParaRPr>
          </a:p>
          <a:p>
            <a:r>
              <a:rPr lang="es-ES" sz="1400" dirty="0" smtClean="0">
                <a:solidFill>
                  <a:srgbClr val="002060"/>
                </a:solidFill>
              </a:rPr>
              <a:t> - Manejo de </a:t>
            </a:r>
            <a:r>
              <a:rPr lang="es-ES" sz="1400" dirty="0">
                <a:solidFill>
                  <a:srgbClr val="002060"/>
                </a:solidFill>
              </a:rPr>
              <a:t>ganado </a:t>
            </a:r>
            <a:endParaRPr lang="es-EC" sz="1400" dirty="0">
              <a:solidFill>
                <a:srgbClr val="002060"/>
              </a:solidFill>
            </a:endParaRPr>
          </a:p>
        </p:txBody>
      </p:sp>
      <p:sp>
        <p:nvSpPr>
          <p:cNvPr id="19" name="CuadroTexto 18"/>
          <p:cNvSpPr txBox="1"/>
          <p:nvPr/>
        </p:nvSpPr>
        <p:spPr>
          <a:xfrm>
            <a:off x="6145166" y="5220750"/>
            <a:ext cx="2654079" cy="738664"/>
          </a:xfrm>
          <a:prstGeom prst="rect">
            <a:avLst/>
          </a:prstGeom>
          <a:noFill/>
        </p:spPr>
        <p:txBody>
          <a:bodyPr wrap="square" rtlCol="0">
            <a:spAutoFit/>
          </a:bodyPr>
          <a:lstStyle/>
          <a:p>
            <a:r>
              <a:rPr lang="es-EC" sz="1400" dirty="0" smtClean="0">
                <a:solidFill>
                  <a:srgbClr val="002060"/>
                </a:solidFill>
              </a:rPr>
              <a:t>Correcciones respectivas</a:t>
            </a:r>
          </a:p>
          <a:p>
            <a:r>
              <a:rPr lang="es-EC" sz="1400" dirty="0" smtClean="0">
                <a:solidFill>
                  <a:srgbClr val="002060"/>
                </a:solidFill>
              </a:rPr>
              <a:t>Cumplió el criterio en todas las UDP</a:t>
            </a:r>
            <a:endParaRPr lang="es-EC" sz="1400" dirty="0">
              <a:solidFill>
                <a:srgbClr val="002060"/>
              </a:solidFill>
            </a:endParaRPr>
          </a:p>
        </p:txBody>
      </p:sp>
      <p:sp>
        <p:nvSpPr>
          <p:cNvPr id="20" name="Botón de acción: Documento 19">
            <a:hlinkClick r:id="rId6" action="ppaction://hlinksldjump" highlightClick="1"/>
          </p:cNvPr>
          <p:cNvSpPr/>
          <p:nvPr/>
        </p:nvSpPr>
        <p:spPr>
          <a:xfrm>
            <a:off x="7455446" y="116632"/>
            <a:ext cx="356914" cy="504056"/>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4030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2" grpId="0"/>
      <p:bldP spid="12" grpId="1"/>
      <p:bldP spid="14" grpId="0"/>
      <p:bldP spid="14" grpId="1"/>
      <p:bldP spid="16" grpId="0" animBg="1"/>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rma libre 19"/>
          <p:cNvSpPr/>
          <p:nvPr/>
        </p:nvSpPr>
        <p:spPr>
          <a:xfrm>
            <a:off x="539551" y="2022293"/>
            <a:ext cx="7876231" cy="1037769"/>
          </a:xfrm>
          <a:custGeom>
            <a:avLst/>
            <a:gdLst>
              <a:gd name="connsiteX0" fmla="*/ 0 w 7876231"/>
              <a:gd name="connsiteY0" fmla="*/ 103777 h 1037769"/>
              <a:gd name="connsiteX1" fmla="*/ 103777 w 7876231"/>
              <a:gd name="connsiteY1" fmla="*/ 0 h 1037769"/>
              <a:gd name="connsiteX2" fmla="*/ 7772454 w 7876231"/>
              <a:gd name="connsiteY2" fmla="*/ 0 h 1037769"/>
              <a:gd name="connsiteX3" fmla="*/ 7876231 w 7876231"/>
              <a:gd name="connsiteY3" fmla="*/ 103777 h 1037769"/>
              <a:gd name="connsiteX4" fmla="*/ 7876231 w 7876231"/>
              <a:gd name="connsiteY4" fmla="*/ 933992 h 1037769"/>
              <a:gd name="connsiteX5" fmla="*/ 7772454 w 7876231"/>
              <a:gd name="connsiteY5" fmla="*/ 1037769 h 1037769"/>
              <a:gd name="connsiteX6" fmla="*/ 103777 w 7876231"/>
              <a:gd name="connsiteY6" fmla="*/ 1037769 h 1037769"/>
              <a:gd name="connsiteX7" fmla="*/ 0 w 7876231"/>
              <a:gd name="connsiteY7" fmla="*/ 933992 h 1037769"/>
              <a:gd name="connsiteX8" fmla="*/ 0 w 7876231"/>
              <a:gd name="connsiteY8" fmla="*/ 103777 h 10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6231" h="1037769">
                <a:moveTo>
                  <a:pt x="0" y="103777"/>
                </a:moveTo>
                <a:cubicBezTo>
                  <a:pt x="0" y="46463"/>
                  <a:pt x="46463" y="0"/>
                  <a:pt x="103777" y="0"/>
                </a:cubicBezTo>
                <a:lnTo>
                  <a:pt x="7772454" y="0"/>
                </a:lnTo>
                <a:cubicBezTo>
                  <a:pt x="7829768" y="0"/>
                  <a:pt x="7876231" y="46463"/>
                  <a:pt x="7876231" y="103777"/>
                </a:cubicBezTo>
                <a:lnTo>
                  <a:pt x="7876231" y="933992"/>
                </a:lnTo>
                <a:cubicBezTo>
                  <a:pt x="7876231" y="991306"/>
                  <a:pt x="7829768" y="1037769"/>
                  <a:pt x="7772454" y="1037769"/>
                </a:cubicBezTo>
                <a:lnTo>
                  <a:pt x="103777" y="1037769"/>
                </a:lnTo>
                <a:cubicBezTo>
                  <a:pt x="46463" y="1037769"/>
                  <a:pt x="0" y="991306"/>
                  <a:pt x="0" y="933992"/>
                </a:cubicBezTo>
                <a:lnTo>
                  <a:pt x="0" y="103777"/>
                </a:lnTo>
                <a:close/>
              </a:path>
            </a:pathLst>
          </a:custGeom>
          <a:solidFill>
            <a:schemeClr val="bg2">
              <a:lumMod val="40000"/>
              <a:lumOff val="60000"/>
            </a:schemeClr>
          </a:solidFill>
        </p:spPr>
        <p:style>
          <a:lnRef idx="2">
            <a:schemeClr val="dk1"/>
          </a:lnRef>
          <a:fillRef idx="1">
            <a:schemeClr val="lt1"/>
          </a:fillRef>
          <a:effectRef idx="0">
            <a:schemeClr val="dk1"/>
          </a:effectRef>
          <a:fontRef idx="minor">
            <a:schemeClr val="dk1"/>
          </a:fontRef>
        </p:style>
        <p:txBody>
          <a:bodyPr spcFirstLastPara="0" vert="horz" wrap="square" lIns="1724743" tIns="45720" rIns="45721" bIns="45720" numCol="1" spcCol="1270" anchor="ctr" anchorCtr="0">
            <a:noAutofit/>
          </a:bodyPr>
          <a:lstStyle/>
          <a:p>
            <a:pPr lvl="0" algn="r" defTabSz="533400">
              <a:lnSpc>
                <a:spcPct val="90000"/>
              </a:lnSpc>
              <a:spcBef>
                <a:spcPct val="0"/>
              </a:spcBef>
              <a:spcAft>
                <a:spcPct val="35000"/>
              </a:spcAft>
            </a:pPr>
            <a:r>
              <a:rPr lang="es-EC" sz="1200" kern="1200" dirty="0" smtClean="0"/>
              <a:t> El objetivo estratégico: Fortalecer y vincular la producción pecuaria y agroecológica al sistema turístico, haciéndola además resiliente a los impactos del cambio climático.</a:t>
            </a:r>
            <a:endParaRPr lang="es-EC" sz="1200" kern="1200" dirty="0"/>
          </a:p>
        </p:txBody>
      </p:sp>
      <p:sp>
        <p:nvSpPr>
          <p:cNvPr id="21" name="Rectángulo redondeado 20"/>
          <p:cNvSpPr/>
          <p:nvPr/>
        </p:nvSpPr>
        <p:spPr>
          <a:xfrm>
            <a:off x="595818" y="1988840"/>
            <a:ext cx="1670265" cy="1104676"/>
          </a:xfrm>
          <a:prstGeom prst="roundRect">
            <a:avLst>
              <a:gd name="adj" fmla="val 10000"/>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Forma libre 21"/>
          <p:cNvSpPr/>
          <p:nvPr/>
        </p:nvSpPr>
        <p:spPr>
          <a:xfrm>
            <a:off x="539551" y="3197293"/>
            <a:ext cx="7876231" cy="1037769"/>
          </a:xfrm>
          <a:custGeom>
            <a:avLst/>
            <a:gdLst>
              <a:gd name="connsiteX0" fmla="*/ 0 w 7876231"/>
              <a:gd name="connsiteY0" fmla="*/ 103777 h 1037769"/>
              <a:gd name="connsiteX1" fmla="*/ 103777 w 7876231"/>
              <a:gd name="connsiteY1" fmla="*/ 0 h 1037769"/>
              <a:gd name="connsiteX2" fmla="*/ 7772454 w 7876231"/>
              <a:gd name="connsiteY2" fmla="*/ 0 h 1037769"/>
              <a:gd name="connsiteX3" fmla="*/ 7876231 w 7876231"/>
              <a:gd name="connsiteY3" fmla="*/ 103777 h 1037769"/>
              <a:gd name="connsiteX4" fmla="*/ 7876231 w 7876231"/>
              <a:gd name="connsiteY4" fmla="*/ 933992 h 1037769"/>
              <a:gd name="connsiteX5" fmla="*/ 7772454 w 7876231"/>
              <a:gd name="connsiteY5" fmla="*/ 1037769 h 1037769"/>
              <a:gd name="connsiteX6" fmla="*/ 103777 w 7876231"/>
              <a:gd name="connsiteY6" fmla="*/ 1037769 h 1037769"/>
              <a:gd name="connsiteX7" fmla="*/ 0 w 7876231"/>
              <a:gd name="connsiteY7" fmla="*/ 933992 h 1037769"/>
              <a:gd name="connsiteX8" fmla="*/ 0 w 7876231"/>
              <a:gd name="connsiteY8" fmla="*/ 103777 h 10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6231" h="1037769">
                <a:moveTo>
                  <a:pt x="0" y="103777"/>
                </a:moveTo>
                <a:cubicBezTo>
                  <a:pt x="0" y="46463"/>
                  <a:pt x="46463" y="0"/>
                  <a:pt x="103777" y="0"/>
                </a:cubicBezTo>
                <a:lnTo>
                  <a:pt x="7772454" y="0"/>
                </a:lnTo>
                <a:cubicBezTo>
                  <a:pt x="7829768" y="0"/>
                  <a:pt x="7876231" y="46463"/>
                  <a:pt x="7876231" y="103777"/>
                </a:cubicBezTo>
                <a:lnTo>
                  <a:pt x="7876231" y="933992"/>
                </a:lnTo>
                <a:cubicBezTo>
                  <a:pt x="7876231" y="991306"/>
                  <a:pt x="7829768" y="1037769"/>
                  <a:pt x="7772454" y="1037769"/>
                </a:cubicBezTo>
                <a:lnTo>
                  <a:pt x="103777" y="1037769"/>
                </a:lnTo>
                <a:cubicBezTo>
                  <a:pt x="46463" y="1037769"/>
                  <a:pt x="0" y="991306"/>
                  <a:pt x="0" y="933992"/>
                </a:cubicBezTo>
                <a:lnTo>
                  <a:pt x="0" y="103777"/>
                </a:lnTo>
                <a:close/>
              </a:path>
            </a:pathLst>
          </a:custGeom>
          <a:solidFill>
            <a:schemeClr val="bg2">
              <a:lumMod val="40000"/>
              <a:lumOff val="60000"/>
            </a:schemeClr>
          </a:solidFill>
        </p:spPr>
        <p:style>
          <a:lnRef idx="2">
            <a:schemeClr val="dk1"/>
          </a:lnRef>
          <a:fillRef idx="1">
            <a:schemeClr val="lt1"/>
          </a:fillRef>
          <a:effectRef idx="0">
            <a:schemeClr val="dk1"/>
          </a:effectRef>
          <a:fontRef idx="minor">
            <a:schemeClr val="dk1"/>
          </a:fontRef>
        </p:style>
        <p:txBody>
          <a:bodyPr spcFirstLastPara="0" vert="horz" wrap="square" lIns="1724743" tIns="45720" rIns="45721" bIns="45720" numCol="1" spcCol="1270" anchor="ctr" anchorCtr="0">
            <a:noAutofit/>
          </a:bodyPr>
          <a:lstStyle/>
          <a:p>
            <a:pPr lvl="0" algn="r" defTabSz="533400">
              <a:lnSpc>
                <a:spcPct val="90000"/>
              </a:lnSpc>
              <a:spcBef>
                <a:spcPct val="0"/>
              </a:spcBef>
              <a:spcAft>
                <a:spcPct val="35000"/>
              </a:spcAft>
            </a:pPr>
            <a:r>
              <a:rPr lang="es-EC" sz="1200" kern="1200" dirty="0" smtClean="0"/>
              <a:t>La política 4 Incentivar sinergias para la sostenibilidad, continuación y fortalecimiento de las acciones orientadas a la aplicación de prácticas y medidas adaptativas en huertos agroecológicos familiares y otras prácticas adaptativas en el sector agropecuario</a:t>
            </a:r>
            <a:endParaRPr lang="es-EC" sz="1200" kern="1200" dirty="0"/>
          </a:p>
        </p:txBody>
      </p:sp>
      <p:sp>
        <p:nvSpPr>
          <p:cNvPr id="23" name="Rectángulo redondeado 22"/>
          <p:cNvSpPr/>
          <p:nvPr/>
        </p:nvSpPr>
        <p:spPr>
          <a:xfrm>
            <a:off x="630158" y="3212976"/>
            <a:ext cx="1601584" cy="1006404"/>
          </a:xfrm>
          <a:prstGeom prst="roundRect">
            <a:avLst>
              <a:gd name="adj" fmla="val 10000"/>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Forma libre 23"/>
          <p:cNvSpPr/>
          <p:nvPr/>
        </p:nvSpPr>
        <p:spPr>
          <a:xfrm>
            <a:off x="539551" y="4338840"/>
            <a:ext cx="7876231" cy="1037769"/>
          </a:xfrm>
          <a:custGeom>
            <a:avLst/>
            <a:gdLst>
              <a:gd name="connsiteX0" fmla="*/ 0 w 7876231"/>
              <a:gd name="connsiteY0" fmla="*/ 103777 h 1037769"/>
              <a:gd name="connsiteX1" fmla="*/ 103777 w 7876231"/>
              <a:gd name="connsiteY1" fmla="*/ 0 h 1037769"/>
              <a:gd name="connsiteX2" fmla="*/ 7772454 w 7876231"/>
              <a:gd name="connsiteY2" fmla="*/ 0 h 1037769"/>
              <a:gd name="connsiteX3" fmla="*/ 7876231 w 7876231"/>
              <a:gd name="connsiteY3" fmla="*/ 103777 h 1037769"/>
              <a:gd name="connsiteX4" fmla="*/ 7876231 w 7876231"/>
              <a:gd name="connsiteY4" fmla="*/ 933992 h 1037769"/>
              <a:gd name="connsiteX5" fmla="*/ 7772454 w 7876231"/>
              <a:gd name="connsiteY5" fmla="*/ 1037769 h 1037769"/>
              <a:gd name="connsiteX6" fmla="*/ 103777 w 7876231"/>
              <a:gd name="connsiteY6" fmla="*/ 1037769 h 1037769"/>
              <a:gd name="connsiteX7" fmla="*/ 0 w 7876231"/>
              <a:gd name="connsiteY7" fmla="*/ 933992 h 1037769"/>
              <a:gd name="connsiteX8" fmla="*/ 0 w 7876231"/>
              <a:gd name="connsiteY8" fmla="*/ 103777 h 10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6231" h="1037769">
                <a:moveTo>
                  <a:pt x="0" y="103777"/>
                </a:moveTo>
                <a:cubicBezTo>
                  <a:pt x="0" y="46463"/>
                  <a:pt x="46463" y="0"/>
                  <a:pt x="103777" y="0"/>
                </a:cubicBezTo>
                <a:lnTo>
                  <a:pt x="7772454" y="0"/>
                </a:lnTo>
                <a:cubicBezTo>
                  <a:pt x="7829768" y="0"/>
                  <a:pt x="7876231" y="46463"/>
                  <a:pt x="7876231" y="103777"/>
                </a:cubicBezTo>
                <a:lnTo>
                  <a:pt x="7876231" y="933992"/>
                </a:lnTo>
                <a:cubicBezTo>
                  <a:pt x="7876231" y="991306"/>
                  <a:pt x="7829768" y="1037769"/>
                  <a:pt x="7772454" y="1037769"/>
                </a:cubicBezTo>
                <a:lnTo>
                  <a:pt x="103777" y="1037769"/>
                </a:lnTo>
                <a:cubicBezTo>
                  <a:pt x="46463" y="1037769"/>
                  <a:pt x="0" y="991306"/>
                  <a:pt x="0" y="933992"/>
                </a:cubicBezTo>
                <a:lnTo>
                  <a:pt x="0" y="103777"/>
                </a:lnTo>
                <a:close/>
              </a:path>
            </a:pathLst>
          </a:custGeom>
          <a:solidFill>
            <a:schemeClr val="bg2">
              <a:lumMod val="40000"/>
              <a:lumOff val="60000"/>
            </a:schemeClr>
          </a:solidFill>
        </p:spPr>
        <p:style>
          <a:lnRef idx="2">
            <a:schemeClr val="dk1"/>
          </a:lnRef>
          <a:fillRef idx="1">
            <a:schemeClr val="lt1"/>
          </a:fillRef>
          <a:effectRef idx="0">
            <a:schemeClr val="dk1"/>
          </a:effectRef>
          <a:fontRef idx="minor">
            <a:schemeClr val="dk1"/>
          </a:fontRef>
        </p:style>
        <p:txBody>
          <a:bodyPr spcFirstLastPara="0" vert="horz" wrap="square" lIns="1724743" tIns="45720" rIns="45721" bIns="45720" numCol="1" spcCol="1270" anchor="ctr" anchorCtr="0">
            <a:noAutofit/>
          </a:bodyPr>
          <a:lstStyle/>
          <a:p>
            <a:pPr lvl="0" algn="r" defTabSz="533400">
              <a:lnSpc>
                <a:spcPct val="90000"/>
              </a:lnSpc>
              <a:spcBef>
                <a:spcPct val="0"/>
              </a:spcBef>
              <a:spcAft>
                <a:spcPct val="35000"/>
              </a:spcAft>
            </a:pPr>
            <a:r>
              <a:rPr lang="es-EC" sz="1200" kern="1200" dirty="0" smtClean="0"/>
              <a:t>La estrategia 4 Brindar sostenibilidad a los procesos de adaptación del sector agropecuario iniciados previamente en la parroquia.</a:t>
            </a:r>
            <a:endParaRPr lang="es-EC" sz="1200" kern="1200" dirty="0"/>
          </a:p>
        </p:txBody>
      </p:sp>
      <p:sp>
        <p:nvSpPr>
          <p:cNvPr id="25" name="Rectángulo redondeado 24"/>
          <p:cNvSpPr/>
          <p:nvPr/>
        </p:nvSpPr>
        <p:spPr>
          <a:xfrm>
            <a:off x="594266" y="4345838"/>
            <a:ext cx="1673368" cy="1023772"/>
          </a:xfrm>
          <a:prstGeom prst="roundRect">
            <a:avLst>
              <a:gd name="adj" fmla="val 10000"/>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6" name="Forma libre 25"/>
          <p:cNvSpPr/>
          <p:nvPr/>
        </p:nvSpPr>
        <p:spPr>
          <a:xfrm>
            <a:off x="539551" y="5483296"/>
            <a:ext cx="7876231" cy="1037769"/>
          </a:xfrm>
          <a:custGeom>
            <a:avLst/>
            <a:gdLst>
              <a:gd name="connsiteX0" fmla="*/ 0 w 7876231"/>
              <a:gd name="connsiteY0" fmla="*/ 103777 h 1037769"/>
              <a:gd name="connsiteX1" fmla="*/ 103777 w 7876231"/>
              <a:gd name="connsiteY1" fmla="*/ 0 h 1037769"/>
              <a:gd name="connsiteX2" fmla="*/ 7772454 w 7876231"/>
              <a:gd name="connsiteY2" fmla="*/ 0 h 1037769"/>
              <a:gd name="connsiteX3" fmla="*/ 7876231 w 7876231"/>
              <a:gd name="connsiteY3" fmla="*/ 103777 h 1037769"/>
              <a:gd name="connsiteX4" fmla="*/ 7876231 w 7876231"/>
              <a:gd name="connsiteY4" fmla="*/ 933992 h 1037769"/>
              <a:gd name="connsiteX5" fmla="*/ 7772454 w 7876231"/>
              <a:gd name="connsiteY5" fmla="*/ 1037769 h 1037769"/>
              <a:gd name="connsiteX6" fmla="*/ 103777 w 7876231"/>
              <a:gd name="connsiteY6" fmla="*/ 1037769 h 1037769"/>
              <a:gd name="connsiteX7" fmla="*/ 0 w 7876231"/>
              <a:gd name="connsiteY7" fmla="*/ 933992 h 1037769"/>
              <a:gd name="connsiteX8" fmla="*/ 0 w 7876231"/>
              <a:gd name="connsiteY8" fmla="*/ 103777 h 10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6231" h="1037769">
                <a:moveTo>
                  <a:pt x="0" y="103777"/>
                </a:moveTo>
                <a:cubicBezTo>
                  <a:pt x="0" y="46463"/>
                  <a:pt x="46463" y="0"/>
                  <a:pt x="103777" y="0"/>
                </a:cubicBezTo>
                <a:lnTo>
                  <a:pt x="7772454" y="0"/>
                </a:lnTo>
                <a:cubicBezTo>
                  <a:pt x="7829768" y="0"/>
                  <a:pt x="7876231" y="46463"/>
                  <a:pt x="7876231" y="103777"/>
                </a:cubicBezTo>
                <a:lnTo>
                  <a:pt x="7876231" y="933992"/>
                </a:lnTo>
                <a:cubicBezTo>
                  <a:pt x="7876231" y="991306"/>
                  <a:pt x="7829768" y="1037769"/>
                  <a:pt x="7772454" y="1037769"/>
                </a:cubicBezTo>
                <a:lnTo>
                  <a:pt x="103777" y="1037769"/>
                </a:lnTo>
                <a:cubicBezTo>
                  <a:pt x="46463" y="1037769"/>
                  <a:pt x="0" y="991306"/>
                  <a:pt x="0" y="933992"/>
                </a:cubicBezTo>
                <a:lnTo>
                  <a:pt x="0" y="103777"/>
                </a:lnTo>
                <a:close/>
              </a:path>
            </a:pathLst>
          </a:custGeom>
          <a:solidFill>
            <a:schemeClr val="bg2">
              <a:lumMod val="40000"/>
              <a:lumOff val="60000"/>
            </a:schemeClr>
          </a:solidFill>
        </p:spPr>
        <p:style>
          <a:lnRef idx="2">
            <a:schemeClr val="dk1"/>
          </a:lnRef>
          <a:fillRef idx="1">
            <a:schemeClr val="lt1"/>
          </a:fillRef>
          <a:effectRef idx="0">
            <a:schemeClr val="dk1"/>
          </a:effectRef>
          <a:fontRef idx="minor">
            <a:schemeClr val="dk1"/>
          </a:fontRef>
        </p:style>
        <p:txBody>
          <a:bodyPr spcFirstLastPara="0" vert="horz" wrap="square" lIns="1724743" tIns="45720" rIns="45721" bIns="45720" numCol="1" spcCol="1270" anchor="ctr" anchorCtr="0">
            <a:noAutofit/>
          </a:bodyPr>
          <a:lstStyle/>
          <a:p>
            <a:pPr lvl="0" algn="r" defTabSz="533400">
              <a:lnSpc>
                <a:spcPct val="90000"/>
              </a:lnSpc>
              <a:spcBef>
                <a:spcPct val="0"/>
              </a:spcBef>
              <a:spcAft>
                <a:spcPct val="35000"/>
              </a:spcAft>
            </a:pPr>
            <a:r>
              <a:rPr lang="es-EC" sz="1200" kern="1200" dirty="0" smtClean="0"/>
              <a:t>La meta Al año 2013 al menos 75 huertos agroecológicos implementan prácticas resilientes ante los efectos de las heladas, y se desarrollan prácticas adaptativas al cambio climático en fincas demostrativas de la Parroquia (sector pecuario).</a:t>
            </a:r>
            <a:endParaRPr lang="es-EC" sz="1200" kern="1200" dirty="0"/>
          </a:p>
        </p:txBody>
      </p:sp>
      <p:sp>
        <p:nvSpPr>
          <p:cNvPr id="27" name="Rectángulo redondeado 26"/>
          <p:cNvSpPr/>
          <p:nvPr/>
        </p:nvSpPr>
        <p:spPr>
          <a:xfrm>
            <a:off x="594266" y="5480386"/>
            <a:ext cx="1673368" cy="1043589"/>
          </a:xfrm>
          <a:prstGeom prst="roundRect">
            <a:avLst>
              <a:gd name="adj" fmla="val 10000"/>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Título 16"/>
          <p:cNvSpPr>
            <a:spLocks noGrp="1"/>
          </p:cNvSpPr>
          <p:nvPr>
            <p:ph type="title"/>
          </p:nvPr>
        </p:nvSpPr>
        <p:spPr>
          <a:xfrm>
            <a:off x="827584" y="883648"/>
            <a:ext cx="7416824" cy="601136"/>
          </a:xfrm>
        </p:spPr>
        <p:txBody>
          <a:bodyPr>
            <a:noAutofit/>
          </a:bodyPr>
          <a:lstStyle/>
          <a:p>
            <a:pPr lvl="0" algn="ctr"/>
            <a:r>
              <a:rPr lang="es-EC" sz="2800" b="1" dirty="0">
                <a:solidFill>
                  <a:srgbClr val="002060"/>
                </a:solidFill>
                <a:latin typeface="Bodoni MT Black" panose="02070A03080606020203" pitchFamily="18" charset="0"/>
              </a:rPr>
              <a:t>Implementación de la línea estratégica 4 del PDOT </a:t>
            </a:r>
          </a:p>
        </p:txBody>
      </p:sp>
      <p:sp>
        <p:nvSpPr>
          <p:cNvPr id="18" name="CuadroTexto 17"/>
          <p:cNvSpPr txBox="1"/>
          <p:nvPr/>
        </p:nvSpPr>
        <p:spPr>
          <a:xfrm>
            <a:off x="683568" y="1484784"/>
            <a:ext cx="7848872" cy="584775"/>
          </a:xfrm>
          <a:prstGeom prst="rect">
            <a:avLst/>
          </a:prstGeom>
          <a:noFill/>
        </p:spPr>
        <p:txBody>
          <a:bodyPr wrap="square" rtlCol="0">
            <a:spAutoFit/>
          </a:bodyPr>
          <a:lstStyle/>
          <a:p>
            <a:pPr lvl="0"/>
            <a:r>
              <a:rPr lang="es-EC" sz="1600" dirty="0" smtClean="0">
                <a:solidFill>
                  <a:srgbClr val="002060"/>
                </a:solidFill>
              </a:rPr>
              <a:t>"Producción </a:t>
            </a:r>
            <a:r>
              <a:rPr lang="es-EC" sz="1600" dirty="0">
                <a:solidFill>
                  <a:srgbClr val="002060"/>
                </a:solidFill>
              </a:rPr>
              <a:t>agroecológica, pecuaria y soberanía/seguridad alimentaria.". </a:t>
            </a:r>
          </a:p>
          <a:p>
            <a:endParaRPr lang="es-EC" sz="1600" dirty="0">
              <a:solidFill>
                <a:srgbClr val="002060"/>
              </a:solidFill>
            </a:endParaRPr>
          </a:p>
        </p:txBody>
      </p:sp>
      <p:sp>
        <p:nvSpPr>
          <p:cNvPr id="28" name="Botón de acción: Documento 27">
            <a:hlinkClick r:id="rId6" action="ppaction://hlinksldjump" highlightClick="1"/>
          </p:cNvPr>
          <p:cNvSpPr/>
          <p:nvPr/>
        </p:nvSpPr>
        <p:spPr>
          <a:xfrm>
            <a:off x="7452320" y="0"/>
            <a:ext cx="360040" cy="332656"/>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312206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39552" y="2218556"/>
            <a:ext cx="8083398" cy="3082652"/>
          </a:xfrm>
          <a:prstGeom prst="rect">
            <a:avLst/>
          </a:prstGeom>
        </p:spPr>
      </p:pic>
      <p:sp>
        <p:nvSpPr>
          <p:cNvPr id="5" name="Título 16"/>
          <p:cNvSpPr>
            <a:spLocks noGrp="1"/>
          </p:cNvSpPr>
          <p:nvPr>
            <p:ph type="title"/>
          </p:nvPr>
        </p:nvSpPr>
        <p:spPr>
          <a:xfrm>
            <a:off x="827584" y="1171680"/>
            <a:ext cx="7416824" cy="601136"/>
          </a:xfrm>
        </p:spPr>
        <p:txBody>
          <a:bodyPr>
            <a:noAutofit/>
          </a:bodyPr>
          <a:lstStyle/>
          <a:p>
            <a:pPr algn="ctr"/>
            <a:r>
              <a:rPr lang="es-EC" sz="2800" b="1" dirty="0">
                <a:solidFill>
                  <a:srgbClr val="002060"/>
                </a:solidFill>
                <a:latin typeface="Bodoni MT Black" panose="02070A03080606020203" pitchFamily="18" charset="0"/>
              </a:rPr>
              <a:t>Evaluación de eficacia de </a:t>
            </a:r>
            <a:r>
              <a:rPr lang="es-EC" sz="2800" b="1" dirty="0" smtClean="0">
                <a:solidFill>
                  <a:srgbClr val="002060"/>
                </a:solidFill>
                <a:latin typeface="Bodoni MT Black" panose="02070A03080606020203" pitchFamily="18" charset="0"/>
              </a:rPr>
              <a:t>ECA</a:t>
            </a:r>
            <a:endParaRPr lang="es-EC" sz="2800" b="1" dirty="0">
              <a:solidFill>
                <a:srgbClr val="002060"/>
              </a:solidFill>
              <a:latin typeface="Bodoni MT Black" panose="02070A03080606020203" pitchFamily="18" charset="0"/>
            </a:endParaRPr>
          </a:p>
        </p:txBody>
      </p:sp>
    </p:spTree>
    <p:extLst>
      <p:ext uri="{BB962C8B-B14F-4D97-AF65-F5344CB8AC3E}">
        <p14:creationId xmlns:p14="http://schemas.microsoft.com/office/powerpoint/2010/main" val="17289447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3159116055"/>
              </p:ext>
            </p:extLst>
          </p:nvPr>
        </p:nvGraphicFramePr>
        <p:xfrm>
          <a:off x="1042988" y="2324100"/>
          <a:ext cx="7057404" cy="37691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16"/>
          <p:cNvSpPr>
            <a:spLocks noGrp="1"/>
          </p:cNvSpPr>
          <p:nvPr>
            <p:ph type="title"/>
          </p:nvPr>
        </p:nvSpPr>
        <p:spPr>
          <a:xfrm>
            <a:off x="827584" y="883648"/>
            <a:ext cx="7416824" cy="601136"/>
          </a:xfrm>
        </p:spPr>
        <p:txBody>
          <a:bodyPr>
            <a:noAutofit/>
          </a:bodyPr>
          <a:lstStyle/>
          <a:p>
            <a:pPr algn="ctr"/>
            <a:r>
              <a:rPr lang="es-EC" sz="2800" b="1" dirty="0">
                <a:solidFill>
                  <a:srgbClr val="002060"/>
                </a:solidFill>
                <a:latin typeface="Bodoni MT Black" panose="02070A03080606020203" pitchFamily="18" charset="0"/>
              </a:rPr>
              <a:t>Evaluación de eficacia de </a:t>
            </a:r>
            <a:r>
              <a:rPr lang="es-EC" sz="2800" b="1" dirty="0" smtClean="0">
                <a:solidFill>
                  <a:srgbClr val="002060"/>
                </a:solidFill>
                <a:latin typeface="Bodoni MT Black" panose="02070A03080606020203" pitchFamily="18" charset="0"/>
              </a:rPr>
              <a:t>ECA</a:t>
            </a:r>
            <a:endParaRPr lang="es-EC" sz="2800" b="1" dirty="0">
              <a:solidFill>
                <a:srgbClr val="002060"/>
              </a:solidFill>
              <a:latin typeface="Bodoni MT Black" panose="02070A03080606020203" pitchFamily="18" charset="0"/>
            </a:endParaRPr>
          </a:p>
        </p:txBody>
      </p:sp>
      <p:sp>
        <p:nvSpPr>
          <p:cNvPr id="6" name="Título 16"/>
          <p:cNvSpPr txBox="1">
            <a:spLocks/>
          </p:cNvSpPr>
          <p:nvPr/>
        </p:nvSpPr>
        <p:spPr>
          <a:xfrm>
            <a:off x="979984" y="1556792"/>
            <a:ext cx="7416824" cy="601136"/>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800" b="1" dirty="0" smtClean="0">
                <a:solidFill>
                  <a:srgbClr val="002060"/>
                </a:solidFill>
                <a:latin typeface="Bodoni MT Black" panose="02070A03080606020203" pitchFamily="18" charset="0"/>
              </a:rPr>
              <a:t>Objetivos del Plan de Finca</a:t>
            </a:r>
            <a:endParaRPr lang="es-EC" sz="2800" b="1" dirty="0">
              <a:solidFill>
                <a:srgbClr val="002060"/>
              </a:solidFill>
              <a:latin typeface="Bodoni MT Black" panose="02070A03080606020203" pitchFamily="18" charset="0"/>
            </a:endParaRPr>
          </a:p>
        </p:txBody>
      </p:sp>
    </p:spTree>
    <p:extLst>
      <p:ext uri="{BB962C8B-B14F-4D97-AF65-F5344CB8AC3E}">
        <p14:creationId xmlns:p14="http://schemas.microsoft.com/office/powerpoint/2010/main" val="856754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16016" y="13360"/>
            <a:ext cx="3312368" cy="541864"/>
          </a:xfrm>
        </p:spPr>
        <p:txBody>
          <a:bodyPr>
            <a:noAutofit/>
          </a:bodyPr>
          <a:lstStyle/>
          <a:p>
            <a:r>
              <a:rPr lang="es-ES_tradnl" sz="2800" b="1" dirty="0" smtClean="0">
                <a:solidFill>
                  <a:schemeClr val="bg1"/>
                </a:solidFill>
                <a:latin typeface="Bodoni MT Black" panose="02070A03080606020203" pitchFamily="18" charset="0"/>
              </a:rPr>
              <a:t>CONCLUSIONES</a:t>
            </a:r>
            <a:endParaRPr lang="es-ES" sz="2800" b="1" dirty="0">
              <a:solidFill>
                <a:schemeClr val="bg1"/>
              </a:solidFill>
              <a:latin typeface="Bodoni MT Black" panose="02070A03080606020203" pitchFamily="18" charset="0"/>
            </a:endParaRPr>
          </a:p>
        </p:txBody>
      </p:sp>
      <p:sp>
        <p:nvSpPr>
          <p:cNvPr id="3" name="2 Marcador de contenido"/>
          <p:cNvSpPr>
            <a:spLocks noGrp="1"/>
          </p:cNvSpPr>
          <p:nvPr>
            <p:ph idx="1"/>
          </p:nvPr>
        </p:nvSpPr>
        <p:spPr>
          <a:xfrm>
            <a:off x="539552" y="1052736"/>
            <a:ext cx="7920880" cy="4896544"/>
          </a:xfrm>
        </p:spPr>
        <p:txBody>
          <a:bodyPr>
            <a:normAutofit/>
          </a:bodyPr>
          <a:lstStyle/>
          <a:p>
            <a:pPr marL="68580" indent="0" algn="just">
              <a:buNone/>
            </a:pPr>
            <a:endParaRPr lang="es-EC" sz="2200" dirty="0">
              <a:latin typeface="Garamond" panose="02020502050306020203" pitchFamily="18" charset="0"/>
            </a:endParaRPr>
          </a:p>
          <a:p>
            <a:pPr algn="just"/>
            <a:r>
              <a:rPr lang="es-ES" sz="2200" dirty="0">
                <a:latin typeface="Garamond" panose="02020502050306020203" pitchFamily="18" charset="0"/>
              </a:rPr>
              <a:t>La auditoría constató que al implementar  buenas prácticas adaptativas en el sistema pecuario se conserva el ecosistema de páramo en la Parroquia de </a:t>
            </a:r>
            <a:r>
              <a:rPr lang="es-ES" sz="2200" dirty="0" smtClean="0">
                <a:latin typeface="Garamond" panose="02020502050306020203" pitchFamily="18" charset="0"/>
              </a:rPr>
              <a:t>Papallacta, </a:t>
            </a:r>
            <a:r>
              <a:rPr lang="es-ES" sz="2200" dirty="0">
                <a:latin typeface="Garamond" panose="02020502050306020203" pitchFamily="18" charset="0"/>
              </a:rPr>
              <a:t>debido a que dichas prácticas evitaron que los ganaderos dirijan el hato </a:t>
            </a:r>
            <a:r>
              <a:rPr lang="es-ES" sz="2200" dirty="0" smtClean="0">
                <a:latin typeface="Garamond" panose="02020502050306020203" pitchFamily="18" charset="0"/>
              </a:rPr>
              <a:t>a </a:t>
            </a:r>
            <a:r>
              <a:rPr lang="es-ES" sz="2200" dirty="0">
                <a:latin typeface="Garamond" panose="02020502050306020203" pitchFamily="18" charset="0"/>
              </a:rPr>
              <a:t>las zonas de altura del páramo,  disminuyendo así, la presión social hacia los </a:t>
            </a:r>
            <a:r>
              <a:rPr lang="es-ES" sz="2200" dirty="0" smtClean="0">
                <a:latin typeface="Garamond" panose="02020502050306020203" pitchFamily="18" charset="0"/>
              </a:rPr>
              <a:t>páramos. </a:t>
            </a:r>
          </a:p>
          <a:p>
            <a:pPr marL="68580" indent="0" algn="just">
              <a:buNone/>
            </a:pPr>
            <a:endParaRPr lang="es-ES" sz="2200" dirty="0" smtClean="0">
              <a:latin typeface="Garamond" panose="02020502050306020203" pitchFamily="18" charset="0"/>
            </a:endParaRPr>
          </a:p>
          <a:p>
            <a:pPr algn="just"/>
            <a:r>
              <a:rPr lang="es-ES" sz="2200" dirty="0" smtClean="0">
                <a:latin typeface="Garamond" panose="02020502050306020203" pitchFamily="18" charset="0"/>
              </a:rPr>
              <a:t>Se verificó que </a:t>
            </a:r>
            <a:r>
              <a:rPr lang="es-ES" sz="2200" dirty="0">
                <a:latin typeface="Garamond" panose="02020502050306020203" pitchFamily="18" charset="0"/>
              </a:rPr>
              <a:t>s</a:t>
            </a:r>
            <a:r>
              <a:rPr lang="es-ES" sz="2200" dirty="0" smtClean="0">
                <a:latin typeface="Garamond" panose="02020502050306020203" pitchFamily="18" charset="0"/>
              </a:rPr>
              <a:t>e implementó 5 prácticas adaptativas: </a:t>
            </a:r>
            <a:r>
              <a:rPr lang="es-ES" sz="2200" i="1" dirty="0" smtClean="0">
                <a:latin typeface="Garamond" panose="02020502050306020203" pitchFamily="18" charset="0"/>
              </a:rPr>
              <a:t>Planificación del currículum de la ECA, Ordenamiento de la UDP, Infraestructura básica, Manejo de pasto y Manejo de ganado</a:t>
            </a:r>
            <a:r>
              <a:rPr lang="es-ES" sz="2200" dirty="0" smtClean="0">
                <a:latin typeface="Garamond" panose="02020502050306020203" pitchFamily="18" charset="0"/>
              </a:rPr>
              <a:t>, en las UDP fuente de estudio.</a:t>
            </a:r>
          </a:p>
          <a:p>
            <a:pPr algn="just"/>
            <a:endParaRPr lang="es-EC" sz="2200" dirty="0">
              <a:latin typeface="Garamond" panose="02020502050306020203" pitchFamily="18" charset="0"/>
            </a:endParaRPr>
          </a:p>
          <a:p>
            <a:pPr algn="just"/>
            <a:endParaRPr lang="es-EC" sz="2200" dirty="0">
              <a:latin typeface="Garamond" panose="02020502050306020203" pitchFamily="18" charset="0"/>
            </a:endParaRPr>
          </a:p>
          <a:p>
            <a:pPr algn="just"/>
            <a:endParaRPr lang="es-EC" sz="2200" dirty="0">
              <a:latin typeface="Garamond" panose="02020502050306020203" pitchFamily="18" charset="0"/>
            </a:endParaRPr>
          </a:p>
          <a:p>
            <a:pPr algn="just"/>
            <a:endParaRPr lang="es-ES" sz="2200" dirty="0">
              <a:latin typeface="Garamond" pitchFamily="18" charset="0"/>
            </a:endParaRPr>
          </a:p>
          <a:p>
            <a:pPr algn="just"/>
            <a:endParaRPr lang="es-ES" sz="2200" dirty="0">
              <a:latin typeface="Garamond" pitchFamily="18" charset="0"/>
            </a:endParaRPr>
          </a:p>
        </p:txBody>
      </p:sp>
    </p:spTree>
    <p:extLst>
      <p:ext uri="{BB962C8B-B14F-4D97-AF65-F5344CB8AC3E}">
        <p14:creationId xmlns:p14="http://schemas.microsoft.com/office/powerpoint/2010/main" val="963329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16016" y="13360"/>
            <a:ext cx="3312368" cy="541864"/>
          </a:xfrm>
        </p:spPr>
        <p:txBody>
          <a:bodyPr>
            <a:noAutofit/>
          </a:bodyPr>
          <a:lstStyle/>
          <a:p>
            <a:r>
              <a:rPr lang="es-ES_tradnl" sz="2800" b="1" dirty="0" smtClean="0">
                <a:solidFill>
                  <a:schemeClr val="bg1"/>
                </a:solidFill>
                <a:latin typeface="Bodoni MT Black" panose="02070A03080606020203" pitchFamily="18" charset="0"/>
              </a:rPr>
              <a:t>CONCLUSIONES</a:t>
            </a:r>
            <a:endParaRPr lang="es-ES" sz="2800" b="1" dirty="0">
              <a:solidFill>
                <a:schemeClr val="bg1"/>
              </a:solidFill>
              <a:latin typeface="Bodoni MT Black" panose="02070A03080606020203" pitchFamily="18" charset="0"/>
            </a:endParaRPr>
          </a:p>
        </p:txBody>
      </p:sp>
      <p:sp>
        <p:nvSpPr>
          <p:cNvPr id="3" name="2 Marcador de contenido"/>
          <p:cNvSpPr>
            <a:spLocks noGrp="1"/>
          </p:cNvSpPr>
          <p:nvPr>
            <p:ph idx="1"/>
          </p:nvPr>
        </p:nvSpPr>
        <p:spPr>
          <a:xfrm>
            <a:off x="539552" y="908720"/>
            <a:ext cx="7920880" cy="5256584"/>
          </a:xfrm>
        </p:spPr>
        <p:txBody>
          <a:bodyPr>
            <a:normAutofit/>
          </a:bodyPr>
          <a:lstStyle/>
          <a:p>
            <a:pPr marL="68580" indent="0" algn="just">
              <a:buNone/>
            </a:pPr>
            <a:endParaRPr lang="es-EC" sz="2200" dirty="0">
              <a:latin typeface="Garamond" panose="02020502050306020203" pitchFamily="18" charset="0"/>
            </a:endParaRPr>
          </a:p>
          <a:p>
            <a:pPr algn="just"/>
            <a:r>
              <a:rPr lang="es-ES" sz="2200" dirty="0" smtClean="0">
                <a:latin typeface="Garamond" panose="02020502050306020203" pitchFamily="18" charset="0"/>
              </a:rPr>
              <a:t>Se comprobó que de 48 actividades auditadas, 29 cumplieron totalmente las regulaciones establecidas en el plan de fin, 18 cumplieron parcialmente y un aspecto no fue aplicable a la situación actual. Todas las actividades adaptativas disminuyeron </a:t>
            </a:r>
            <a:r>
              <a:rPr lang="es-ES" sz="2200" dirty="0">
                <a:latin typeface="Garamond" panose="02020502050306020203" pitchFamily="18" charset="0"/>
              </a:rPr>
              <a:t>el impacto de compactación del suelo y la contaminación por </a:t>
            </a:r>
            <a:r>
              <a:rPr lang="es-ES" sz="2200" dirty="0" smtClean="0">
                <a:latin typeface="Garamond" panose="02020502050306020203" pitchFamily="18" charset="0"/>
              </a:rPr>
              <a:t>metano, </a:t>
            </a:r>
            <a:r>
              <a:rPr lang="es-ES" sz="2200" dirty="0">
                <a:latin typeface="Garamond" panose="02020502050306020203" pitchFamily="18" charset="0"/>
              </a:rPr>
              <a:t>ocasionada por la ganadería de </a:t>
            </a:r>
            <a:r>
              <a:rPr lang="es-ES" sz="2200" dirty="0" smtClean="0">
                <a:latin typeface="Garamond" panose="02020502050306020203" pitchFamily="18" charset="0"/>
              </a:rPr>
              <a:t>altura.</a:t>
            </a:r>
          </a:p>
          <a:p>
            <a:pPr algn="just"/>
            <a:endParaRPr lang="es-ES" sz="2200" dirty="0">
              <a:latin typeface="Garamond" panose="02020502050306020203" pitchFamily="18" charset="0"/>
            </a:endParaRPr>
          </a:p>
          <a:p>
            <a:pPr algn="just"/>
            <a:r>
              <a:rPr lang="es-ES" sz="2200" dirty="0" smtClean="0">
                <a:latin typeface="Garamond" panose="02020502050306020203" pitchFamily="18" charset="0"/>
              </a:rPr>
              <a:t>Se determinó 5 indicadores de cumplimiento para cada una de las 5 prácticas adaptativas pecuarias implementadas en la parroquia de Papallacta.</a:t>
            </a:r>
            <a:endParaRPr lang="es-EC" sz="2200" dirty="0">
              <a:latin typeface="Garamond" panose="02020502050306020203" pitchFamily="18" charset="0"/>
            </a:endParaRPr>
          </a:p>
          <a:p>
            <a:pPr algn="just"/>
            <a:endParaRPr lang="es-EC" sz="2200" dirty="0">
              <a:latin typeface="Garamond" panose="02020502050306020203" pitchFamily="18" charset="0"/>
            </a:endParaRPr>
          </a:p>
          <a:p>
            <a:pPr algn="just"/>
            <a:endParaRPr lang="es-EC" sz="2200" dirty="0">
              <a:latin typeface="Garamond" panose="02020502050306020203" pitchFamily="18" charset="0"/>
            </a:endParaRPr>
          </a:p>
          <a:p>
            <a:pPr algn="just"/>
            <a:endParaRPr lang="es-ES" sz="2200" dirty="0">
              <a:latin typeface="Garamond" pitchFamily="18" charset="0"/>
            </a:endParaRPr>
          </a:p>
          <a:p>
            <a:pPr algn="just"/>
            <a:endParaRPr lang="es-ES" sz="2200" dirty="0">
              <a:latin typeface="Garamond" pitchFamily="18" charset="0"/>
            </a:endParaRPr>
          </a:p>
        </p:txBody>
      </p:sp>
    </p:spTree>
    <p:extLst>
      <p:ext uri="{BB962C8B-B14F-4D97-AF65-F5344CB8AC3E}">
        <p14:creationId xmlns:p14="http://schemas.microsoft.com/office/powerpoint/2010/main" val="20545351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16016" y="13360"/>
            <a:ext cx="3312368" cy="541864"/>
          </a:xfrm>
        </p:spPr>
        <p:txBody>
          <a:bodyPr>
            <a:noAutofit/>
          </a:bodyPr>
          <a:lstStyle/>
          <a:p>
            <a:r>
              <a:rPr lang="es-ES_tradnl" sz="2800" b="1" dirty="0" smtClean="0">
                <a:solidFill>
                  <a:schemeClr val="bg1"/>
                </a:solidFill>
                <a:latin typeface="Bodoni MT Black" panose="02070A03080606020203" pitchFamily="18" charset="0"/>
              </a:rPr>
              <a:t>CONCLUSIONES</a:t>
            </a:r>
            <a:endParaRPr lang="es-ES" sz="2800" b="1" dirty="0">
              <a:solidFill>
                <a:schemeClr val="bg1"/>
              </a:solidFill>
              <a:latin typeface="Bodoni MT Black" panose="02070A03080606020203" pitchFamily="18" charset="0"/>
            </a:endParaRPr>
          </a:p>
        </p:txBody>
      </p:sp>
      <p:sp>
        <p:nvSpPr>
          <p:cNvPr id="3" name="2 Marcador de contenido"/>
          <p:cNvSpPr>
            <a:spLocks noGrp="1"/>
          </p:cNvSpPr>
          <p:nvPr>
            <p:ph idx="1"/>
          </p:nvPr>
        </p:nvSpPr>
        <p:spPr>
          <a:xfrm>
            <a:off x="539552" y="908720"/>
            <a:ext cx="7920880" cy="5256584"/>
          </a:xfrm>
        </p:spPr>
        <p:txBody>
          <a:bodyPr>
            <a:normAutofit/>
          </a:bodyPr>
          <a:lstStyle/>
          <a:p>
            <a:pPr algn="just"/>
            <a:r>
              <a:rPr lang="es-EC" sz="2200" dirty="0">
                <a:latin typeface="Garamond" panose="02020502050306020203" pitchFamily="18" charset="0"/>
              </a:rPr>
              <a:t>Los resultados alcanzados posteriores a la implementación de las prácticas demostrativas pecuarias, demostraron  que la metodología utilizada, ECA fue eficaz debido a que todos los objetivos establecidos en el plan de finca se cumplieron al finalizar el </a:t>
            </a:r>
            <a:r>
              <a:rPr lang="es-EC" sz="2200" dirty="0" smtClean="0">
                <a:latin typeface="Garamond" panose="02020502050306020203" pitchFamily="18" charset="0"/>
              </a:rPr>
              <a:t>Proyecto.</a:t>
            </a:r>
          </a:p>
          <a:p>
            <a:pPr marL="68580" indent="0" algn="just">
              <a:buNone/>
            </a:pPr>
            <a:endParaRPr lang="es-EC" sz="2200" dirty="0" smtClean="0">
              <a:latin typeface="Garamond" panose="02020502050306020203" pitchFamily="18" charset="0"/>
            </a:endParaRPr>
          </a:p>
          <a:p>
            <a:pPr algn="just"/>
            <a:r>
              <a:rPr lang="es-EC" sz="2200" dirty="0">
                <a:latin typeface="Garamond" panose="02020502050306020203" pitchFamily="18" charset="0"/>
              </a:rPr>
              <a:t>Los propietarios de las UDP en </a:t>
            </a:r>
            <a:r>
              <a:rPr lang="es-EC" sz="2200" dirty="0" smtClean="0">
                <a:latin typeface="Garamond" panose="02020502050306020203" pitchFamily="18" charset="0"/>
              </a:rPr>
              <a:t>estudio, </a:t>
            </a:r>
            <a:r>
              <a:rPr lang="es-EC" sz="2200" dirty="0">
                <a:latin typeface="Garamond" panose="02020502050306020203" pitchFamily="18" charset="0"/>
              </a:rPr>
              <a:t>incrementaron su conocimiento sobre el cambio climático y sus impactos en los medios de vida pecuarios de la Parroquia de Papallacta</a:t>
            </a:r>
            <a:r>
              <a:rPr lang="es-EC" sz="2200" dirty="0" smtClean="0">
                <a:latin typeface="Garamond" panose="02020502050306020203" pitchFamily="18" charset="0"/>
              </a:rPr>
              <a:t>.</a:t>
            </a:r>
          </a:p>
          <a:p>
            <a:pPr marL="68580" indent="0" algn="just">
              <a:buNone/>
            </a:pPr>
            <a:endParaRPr lang="es-EC" sz="2200" dirty="0">
              <a:latin typeface="Garamond" panose="02020502050306020203" pitchFamily="18" charset="0"/>
            </a:endParaRPr>
          </a:p>
          <a:p>
            <a:pPr algn="just"/>
            <a:r>
              <a:rPr lang="es-EC" sz="2200" dirty="0">
                <a:latin typeface="Garamond" panose="02020502050306020203" pitchFamily="18" charset="0"/>
              </a:rPr>
              <a:t>En el PDOT de Papallacta se ha </a:t>
            </a:r>
            <a:r>
              <a:rPr lang="es-EC" sz="2200" dirty="0" err="1">
                <a:latin typeface="Garamond" panose="02020502050306020203" pitchFamily="18" charset="0"/>
              </a:rPr>
              <a:t>tranversalizado</a:t>
            </a:r>
            <a:r>
              <a:rPr lang="es-EC" sz="2200" dirty="0">
                <a:latin typeface="Garamond" panose="02020502050306020203" pitchFamily="18" charset="0"/>
              </a:rPr>
              <a:t> la variable climática permitiendo gestionar desde el gobierno local el apoyo a proyectos para enfrentar los impactos de cambio climático en la parroquia de Papallacta.</a:t>
            </a:r>
          </a:p>
          <a:p>
            <a:pPr algn="just"/>
            <a:endParaRPr lang="es-EC" sz="2200" dirty="0">
              <a:latin typeface="Garamond" panose="02020502050306020203" pitchFamily="18" charset="0"/>
            </a:endParaRPr>
          </a:p>
          <a:p>
            <a:pPr algn="just"/>
            <a:endParaRPr lang="es-EC" sz="2200" dirty="0">
              <a:latin typeface="Garamond" panose="02020502050306020203" pitchFamily="18" charset="0"/>
            </a:endParaRPr>
          </a:p>
          <a:p>
            <a:pPr algn="just"/>
            <a:endParaRPr lang="es-ES" sz="2200" dirty="0">
              <a:latin typeface="Garamond" pitchFamily="18" charset="0"/>
            </a:endParaRPr>
          </a:p>
          <a:p>
            <a:pPr algn="just"/>
            <a:endParaRPr lang="es-ES" sz="2200" dirty="0">
              <a:latin typeface="Garamond" pitchFamily="18" charset="0"/>
            </a:endParaRPr>
          </a:p>
        </p:txBody>
      </p:sp>
    </p:spTree>
    <p:extLst>
      <p:ext uri="{BB962C8B-B14F-4D97-AF65-F5344CB8AC3E}">
        <p14:creationId xmlns:p14="http://schemas.microsoft.com/office/powerpoint/2010/main" val="34530713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4716016" y="13360"/>
            <a:ext cx="3312368" cy="541864"/>
          </a:xfrm>
        </p:spPr>
        <p:txBody>
          <a:bodyPr>
            <a:noAutofit/>
          </a:bodyPr>
          <a:lstStyle/>
          <a:p>
            <a:r>
              <a:rPr lang="es-ES_tradnl" sz="2800" b="1" dirty="0" smtClean="0">
                <a:solidFill>
                  <a:schemeClr val="bg1"/>
                </a:solidFill>
                <a:latin typeface="Bodoni MT Black" panose="02070A03080606020203" pitchFamily="18" charset="0"/>
              </a:rPr>
              <a:t>CONCLUSIONES</a:t>
            </a:r>
            <a:endParaRPr lang="es-ES" sz="2800" b="1" dirty="0">
              <a:solidFill>
                <a:schemeClr val="bg1"/>
              </a:solidFill>
              <a:latin typeface="Bodoni MT Black" panose="02070A03080606020203" pitchFamily="18" charset="0"/>
            </a:endParaRPr>
          </a:p>
        </p:txBody>
      </p:sp>
      <p:sp>
        <p:nvSpPr>
          <p:cNvPr id="3" name="2 Marcador de contenido"/>
          <p:cNvSpPr>
            <a:spLocks noGrp="1"/>
          </p:cNvSpPr>
          <p:nvPr>
            <p:ph idx="1"/>
          </p:nvPr>
        </p:nvSpPr>
        <p:spPr>
          <a:xfrm>
            <a:off x="539552" y="908720"/>
            <a:ext cx="7920880" cy="5256584"/>
          </a:xfrm>
        </p:spPr>
        <p:txBody>
          <a:bodyPr>
            <a:normAutofit fontScale="92500" lnSpcReduction="10000"/>
          </a:bodyPr>
          <a:lstStyle/>
          <a:p>
            <a:pPr algn="just"/>
            <a:r>
              <a:rPr lang="es-ES" dirty="0" smtClean="0">
                <a:latin typeface="Garamond" panose="02020502050306020203" pitchFamily="18" charset="0"/>
              </a:rPr>
              <a:t>Se </a:t>
            </a:r>
            <a:r>
              <a:rPr lang="es-ES" dirty="0">
                <a:latin typeface="Garamond" panose="02020502050306020203" pitchFamily="18" charset="0"/>
              </a:rPr>
              <a:t>mejoró el aprovechamiento del pasto y disminuyó el desperdicio del mismo al ordenar operativamente sus UDP mediante el manejo de la cerca eléctrica, bebederos, saladeros y sistema </a:t>
            </a:r>
            <a:r>
              <a:rPr lang="es-ES" dirty="0" smtClean="0">
                <a:latin typeface="Garamond" panose="02020502050306020203" pitchFamily="18" charset="0"/>
              </a:rPr>
              <a:t>silvopastoril.</a:t>
            </a:r>
          </a:p>
          <a:p>
            <a:pPr marL="68580" indent="0" algn="just">
              <a:buNone/>
            </a:pPr>
            <a:endParaRPr lang="es-ES" dirty="0" smtClean="0">
              <a:latin typeface="Garamond" panose="02020502050306020203" pitchFamily="18" charset="0"/>
            </a:endParaRPr>
          </a:p>
          <a:p>
            <a:pPr algn="just"/>
            <a:r>
              <a:rPr lang="es-ES" dirty="0" smtClean="0">
                <a:latin typeface="Garamond" panose="02020502050306020203" pitchFamily="18" charset="0"/>
              </a:rPr>
              <a:t>La </a:t>
            </a:r>
            <a:r>
              <a:rPr lang="es-ES" dirty="0">
                <a:latin typeface="Garamond" panose="02020502050306020203" pitchFamily="18" charset="0"/>
              </a:rPr>
              <a:t>producción de leche aumentó toda vez que las UDP mantengan el ordenamiento de la finca. Todas las UDP tienen un promedio de leche superior a 4.5 litros por vaca día. Siendo el promedio menor 4.78 y el promedio mayor 11.39 litros por vaca día</a:t>
            </a:r>
            <a:r>
              <a:rPr lang="es-ES" dirty="0" smtClean="0">
                <a:latin typeface="Garamond" panose="02020502050306020203" pitchFamily="18" charset="0"/>
              </a:rPr>
              <a:t>.</a:t>
            </a:r>
          </a:p>
          <a:p>
            <a:pPr marL="68580" indent="0" algn="just">
              <a:buNone/>
            </a:pPr>
            <a:endParaRPr lang="es-ES" dirty="0" smtClean="0">
              <a:latin typeface="Garamond" panose="02020502050306020203" pitchFamily="18" charset="0"/>
            </a:endParaRPr>
          </a:p>
          <a:p>
            <a:pPr algn="just"/>
            <a:r>
              <a:rPr lang="es-ES" dirty="0" smtClean="0">
                <a:latin typeface="Garamond" panose="02020502050306020203" pitchFamily="18" charset="0"/>
              </a:rPr>
              <a:t>Se  </a:t>
            </a:r>
            <a:r>
              <a:rPr lang="es-ES" dirty="0">
                <a:latin typeface="Garamond" panose="02020502050306020203" pitchFamily="18" charset="0"/>
              </a:rPr>
              <a:t>descartó  machos improductivos, así como hembras con defectos e improductivas. El ganado descartado se reemplazó por vacas productoras de leche o vaconas de ganado lechero en las UDP en estudio.</a:t>
            </a:r>
            <a:endParaRPr lang="es-EC" dirty="0">
              <a:latin typeface="Garamond" panose="02020502050306020203" pitchFamily="18" charset="0"/>
            </a:endParaRPr>
          </a:p>
          <a:p>
            <a:pPr algn="just"/>
            <a:endParaRPr lang="es-EC" dirty="0">
              <a:latin typeface="Garamond" panose="02020502050306020203" pitchFamily="18" charset="0"/>
            </a:endParaRPr>
          </a:p>
          <a:p>
            <a:pPr algn="just"/>
            <a:endParaRPr lang="es-EC" dirty="0">
              <a:latin typeface="Garamond" panose="02020502050306020203" pitchFamily="18" charset="0"/>
            </a:endParaRPr>
          </a:p>
          <a:p>
            <a:pPr algn="just"/>
            <a:endParaRPr lang="es-ES" dirty="0">
              <a:latin typeface="Garamond" pitchFamily="18" charset="0"/>
            </a:endParaRPr>
          </a:p>
          <a:p>
            <a:pPr algn="just"/>
            <a:endParaRPr lang="es-ES" dirty="0">
              <a:latin typeface="Garamond" pitchFamily="18" charset="0"/>
            </a:endParaRPr>
          </a:p>
        </p:txBody>
      </p:sp>
    </p:spTree>
    <p:extLst>
      <p:ext uri="{BB962C8B-B14F-4D97-AF65-F5344CB8AC3E}">
        <p14:creationId xmlns:p14="http://schemas.microsoft.com/office/powerpoint/2010/main" val="3659751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5 CuadroTexto"/>
          <p:cNvSpPr txBox="1"/>
          <p:nvPr/>
        </p:nvSpPr>
        <p:spPr>
          <a:xfrm>
            <a:off x="6732240" y="6156012"/>
            <a:ext cx="1944216" cy="307777"/>
          </a:xfrm>
          <a:prstGeom prst="rect">
            <a:avLst/>
          </a:prstGeom>
          <a:noFill/>
        </p:spPr>
        <p:txBody>
          <a:bodyPr wrap="square" rtlCol="0">
            <a:spAutoFit/>
          </a:bodyPr>
          <a:lstStyle/>
          <a:p>
            <a:r>
              <a:rPr lang="es-EC" sz="1400" dirty="0" smtClean="0">
                <a:latin typeface="Baskerville Old Face" panose="02020602080505020303" pitchFamily="18" charset="0"/>
              </a:rPr>
              <a:t>Fuente: IPCC, 2007</a:t>
            </a:r>
            <a:endParaRPr lang="es-EC" sz="1400" dirty="0">
              <a:latin typeface="Baskerville Old Face" panose="02020602080505020303" pitchFamily="18" charset="0"/>
            </a:endParaRPr>
          </a:p>
        </p:txBody>
      </p:sp>
      <p:pic>
        <p:nvPicPr>
          <p:cNvPr id="9" name="Imagen 8"/>
          <p:cNvPicPr>
            <a:picLocks noChangeAspect="1"/>
          </p:cNvPicPr>
          <p:nvPr/>
        </p:nvPicPr>
        <p:blipFill>
          <a:blip r:embed="rId3"/>
          <a:stretch>
            <a:fillRect/>
          </a:stretch>
        </p:blipFill>
        <p:spPr>
          <a:xfrm>
            <a:off x="498878" y="757976"/>
            <a:ext cx="8177226" cy="5705813"/>
          </a:xfrm>
          <a:prstGeom prst="rect">
            <a:avLst/>
          </a:prstGeom>
        </p:spPr>
      </p:pic>
      <p:sp>
        <p:nvSpPr>
          <p:cNvPr id="7" name="6 Elipse"/>
          <p:cNvSpPr/>
          <p:nvPr/>
        </p:nvSpPr>
        <p:spPr>
          <a:xfrm>
            <a:off x="7704348" y="2564904"/>
            <a:ext cx="1152128"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CO</a:t>
            </a:r>
            <a:r>
              <a:rPr lang="es-EC" b="1" baseline="-25000" dirty="0" smtClean="0"/>
              <a:t>2</a:t>
            </a:r>
            <a:endParaRPr lang="es-EC" b="1" baseline="-25000" dirty="0"/>
          </a:p>
        </p:txBody>
      </p:sp>
      <p:sp>
        <p:nvSpPr>
          <p:cNvPr id="10" name="9 Elipse"/>
          <p:cNvSpPr/>
          <p:nvPr/>
        </p:nvSpPr>
        <p:spPr>
          <a:xfrm>
            <a:off x="7698588" y="3074680"/>
            <a:ext cx="1152128" cy="43204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CH</a:t>
            </a:r>
            <a:r>
              <a:rPr lang="es-EC" b="1" baseline="-25000" dirty="0" smtClean="0"/>
              <a:t>4</a:t>
            </a:r>
            <a:endParaRPr lang="es-EC" b="1" baseline="-25000" dirty="0"/>
          </a:p>
        </p:txBody>
      </p:sp>
      <p:sp>
        <p:nvSpPr>
          <p:cNvPr id="11" name="10 Elipse"/>
          <p:cNvSpPr/>
          <p:nvPr/>
        </p:nvSpPr>
        <p:spPr>
          <a:xfrm>
            <a:off x="7510968" y="4976460"/>
            <a:ext cx="1152128"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N</a:t>
            </a:r>
            <a:r>
              <a:rPr lang="es-EC" b="1" baseline="-25000" dirty="0" smtClean="0"/>
              <a:t>2</a:t>
            </a:r>
            <a:r>
              <a:rPr lang="es-EC" b="1" dirty="0" smtClean="0"/>
              <a:t>O</a:t>
            </a:r>
            <a:endParaRPr lang="es-EC" b="1" dirty="0"/>
          </a:p>
        </p:txBody>
      </p:sp>
      <p:sp>
        <p:nvSpPr>
          <p:cNvPr id="12" name="11 Elipse"/>
          <p:cNvSpPr/>
          <p:nvPr/>
        </p:nvSpPr>
        <p:spPr>
          <a:xfrm>
            <a:off x="7552848" y="5513660"/>
            <a:ext cx="1152128" cy="43204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Gases F</a:t>
            </a:r>
            <a:endParaRPr lang="es-EC" sz="1400" b="1" dirty="0"/>
          </a:p>
        </p:txBody>
      </p:sp>
    </p:spTree>
    <p:extLst>
      <p:ext uri="{BB962C8B-B14F-4D97-AF65-F5344CB8AC3E}">
        <p14:creationId xmlns:p14="http://schemas.microsoft.com/office/powerpoint/2010/main" val="1593714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59908" y="404664"/>
            <a:ext cx="7024744" cy="1143000"/>
          </a:xfrm>
        </p:spPr>
        <p:txBody>
          <a:bodyPr/>
          <a:lstStyle/>
          <a:p>
            <a:r>
              <a:rPr lang="es-ES_tradnl" dirty="0" smtClean="0"/>
              <a:t>Recomendaciones</a:t>
            </a:r>
            <a:endParaRPr lang="es-ES" dirty="0"/>
          </a:p>
        </p:txBody>
      </p:sp>
      <p:sp>
        <p:nvSpPr>
          <p:cNvPr id="3" name="2 Marcador de contenido"/>
          <p:cNvSpPr>
            <a:spLocks noGrp="1"/>
          </p:cNvSpPr>
          <p:nvPr>
            <p:ph idx="1"/>
          </p:nvPr>
        </p:nvSpPr>
        <p:spPr>
          <a:xfrm>
            <a:off x="1043492" y="1916832"/>
            <a:ext cx="6777317" cy="3915797"/>
          </a:xfrm>
        </p:spPr>
        <p:txBody>
          <a:bodyPr>
            <a:normAutofit fontScale="92500" lnSpcReduction="20000"/>
          </a:bodyPr>
          <a:lstStyle/>
          <a:p>
            <a:pPr algn="just"/>
            <a:r>
              <a:rPr lang="es-EC" dirty="0">
                <a:latin typeface="Garamond" panose="02020502050306020203" pitchFamily="18" charset="0"/>
              </a:rPr>
              <a:t>Para evitar retrasos en la planificación e implementación del Proyecto, se debe considerar </a:t>
            </a:r>
            <a:r>
              <a:rPr lang="es-EC" b="1" dirty="0">
                <a:latin typeface="Garamond" panose="02020502050306020203" pitchFamily="18" charset="0"/>
              </a:rPr>
              <a:t>óptimamente</a:t>
            </a:r>
            <a:r>
              <a:rPr lang="es-EC" dirty="0">
                <a:latin typeface="Garamond" panose="02020502050306020203" pitchFamily="18" charset="0"/>
              </a:rPr>
              <a:t>: el tiempo </a:t>
            </a:r>
            <a:r>
              <a:rPr lang="es-EC" dirty="0" smtClean="0">
                <a:latin typeface="Garamond" panose="02020502050306020203" pitchFamily="18" charset="0"/>
              </a:rPr>
              <a:t>de realización </a:t>
            </a:r>
            <a:r>
              <a:rPr lang="es-EC" dirty="0">
                <a:latin typeface="Garamond" panose="02020502050306020203" pitchFamily="18" charset="0"/>
              </a:rPr>
              <a:t>las actividades de campo, el contenido técnico, </a:t>
            </a:r>
            <a:r>
              <a:rPr lang="es-EC" dirty="0" smtClean="0">
                <a:latin typeface="Garamond" panose="02020502050306020203" pitchFamily="18" charset="0"/>
              </a:rPr>
              <a:t>la </a:t>
            </a:r>
            <a:r>
              <a:rPr lang="es-EC" dirty="0">
                <a:latin typeface="Garamond" panose="02020502050306020203" pitchFamily="18" charset="0"/>
              </a:rPr>
              <a:t>realidad parroquial y el tipo de participación de la </a:t>
            </a:r>
            <a:r>
              <a:rPr lang="es-EC" dirty="0" smtClean="0">
                <a:latin typeface="Garamond" panose="02020502050306020203" pitchFamily="18" charset="0"/>
              </a:rPr>
              <a:t>población.</a:t>
            </a:r>
          </a:p>
          <a:p>
            <a:pPr algn="just"/>
            <a:endParaRPr lang="es-EC" dirty="0">
              <a:latin typeface="Garamond" pitchFamily="18" charset="0"/>
            </a:endParaRPr>
          </a:p>
          <a:p>
            <a:pPr algn="just"/>
            <a:r>
              <a:rPr lang="es-EC" dirty="0">
                <a:latin typeface="Garamond" pitchFamily="18" charset="0"/>
              </a:rPr>
              <a:t>Cuando se entregue nueva infraestructura para fortalecer el ordenamiento de la UDP, se deberá </a:t>
            </a:r>
            <a:r>
              <a:rPr lang="es-EC" b="1" dirty="0" smtClean="0">
                <a:latin typeface="Garamond" pitchFamily="18" charset="0"/>
              </a:rPr>
              <a:t>reforzar </a:t>
            </a:r>
            <a:r>
              <a:rPr lang="es-EC" b="1" dirty="0">
                <a:latin typeface="Garamond" pitchFamily="18" charset="0"/>
              </a:rPr>
              <a:t>la asistencia técnica </a:t>
            </a:r>
            <a:r>
              <a:rPr lang="es-EC" dirty="0">
                <a:latin typeface="Garamond" pitchFamily="18" charset="0"/>
              </a:rPr>
              <a:t>de ECOPAR, MAE, MAGAP y otras instituciones  en territorio, con la finalidad de </a:t>
            </a:r>
            <a:r>
              <a:rPr lang="es-EC" dirty="0" smtClean="0">
                <a:latin typeface="Garamond" pitchFamily="18" charset="0"/>
              </a:rPr>
              <a:t>acelerar el tiempo de implementación y  </a:t>
            </a:r>
            <a:r>
              <a:rPr lang="es-EC" dirty="0">
                <a:latin typeface="Garamond" pitchFamily="18" charset="0"/>
              </a:rPr>
              <a:t>asesorar al propietario de la UDP sobre las particularidades del </a:t>
            </a:r>
            <a:r>
              <a:rPr lang="es-EC" dirty="0" smtClean="0">
                <a:latin typeface="Garamond" pitchFamily="18" charset="0"/>
              </a:rPr>
              <a:t>proceso.</a:t>
            </a:r>
            <a:endParaRPr lang="es-ES" dirty="0">
              <a:latin typeface="Garamond" pitchFamily="18" charset="0"/>
            </a:endParaRPr>
          </a:p>
          <a:p>
            <a:pPr algn="just"/>
            <a:endParaRPr lang="es-ES" dirty="0">
              <a:latin typeface="Garamond" pitchFamily="18" charset="0"/>
            </a:endParaRPr>
          </a:p>
          <a:p>
            <a:pPr marL="68580" indent="0" algn="just">
              <a:buNone/>
            </a:pPr>
            <a:endParaRPr lang="es-ES" dirty="0">
              <a:latin typeface="Garamond" pitchFamily="18" charset="0"/>
            </a:endParaRPr>
          </a:p>
        </p:txBody>
      </p:sp>
    </p:spTree>
    <p:extLst>
      <p:ext uri="{BB962C8B-B14F-4D97-AF65-F5344CB8AC3E}">
        <p14:creationId xmlns:p14="http://schemas.microsoft.com/office/powerpoint/2010/main" val="9534988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31308" y="548680"/>
            <a:ext cx="7024744" cy="1143000"/>
          </a:xfrm>
        </p:spPr>
        <p:txBody>
          <a:bodyPr/>
          <a:lstStyle/>
          <a:p>
            <a:r>
              <a:rPr lang="es-ES_tradnl" dirty="0"/>
              <a:t>Recomendaciones</a:t>
            </a:r>
            <a:endParaRPr lang="es-ES" dirty="0"/>
          </a:p>
        </p:txBody>
      </p:sp>
      <p:sp>
        <p:nvSpPr>
          <p:cNvPr id="3" name="2 Marcador de contenido"/>
          <p:cNvSpPr>
            <a:spLocks noGrp="1"/>
          </p:cNvSpPr>
          <p:nvPr>
            <p:ph idx="1"/>
          </p:nvPr>
        </p:nvSpPr>
        <p:spPr>
          <a:xfrm>
            <a:off x="1031308" y="2060848"/>
            <a:ext cx="6777317" cy="4104456"/>
          </a:xfrm>
        </p:spPr>
        <p:txBody>
          <a:bodyPr>
            <a:normAutofit fontScale="77500" lnSpcReduction="20000"/>
          </a:bodyPr>
          <a:lstStyle/>
          <a:p>
            <a:pPr algn="just"/>
            <a:r>
              <a:rPr lang="es-EC" dirty="0" smtClean="0">
                <a:latin typeface="Garamond" panose="02020502050306020203" pitchFamily="18" charset="0"/>
              </a:rPr>
              <a:t>Realizar </a:t>
            </a:r>
            <a:r>
              <a:rPr lang="es-EC" dirty="0">
                <a:latin typeface="Garamond" panose="02020502050306020203" pitchFamily="18" charset="0"/>
              </a:rPr>
              <a:t>seguimiento continuo a las actividades de todas las prácticas adaptativas pecuarias implementadas en las UDP, en especial en la actividad “</a:t>
            </a:r>
            <a:r>
              <a:rPr lang="es-EC" b="1" dirty="0">
                <a:latin typeface="Garamond" panose="02020502050306020203" pitchFamily="18" charset="0"/>
              </a:rPr>
              <a:t>cero pastoreo por 4 meses</a:t>
            </a:r>
            <a:r>
              <a:rPr lang="es-EC" dirty="0">
                <a:latin typeface="Garamond" panose="02020502050306020203" pitchFamily="18" charset="0"/>
              </a:rPr>
              <a:t>” que se realizó una vez sembrada la superficie de la finca con mezcla forrajera nueva</a:t>
            </a:r>
            <a:r>
              <a:rPr lang="es-EC" dirty="0" smtClean="0">
                <a:latin typeface="Garamond" panose="02020502050306020203" pitchFamily="18" charset="0"/>
              </a:rPr>
              <a:t>.</a:t>
            </a:r>
          </a:p>
          <a:p>
            <a:pPr marL="68580" indent="0" algn="just">
              <a:buNone/>
            </a:pPr>
            <a:endParaRPr lang="es-EC" dirty="0">
              <a:latin typeface="Garamond" pitchFamily="18" charset="0"/>
            </a:endParaRPr>
          </a:p>
          <a:p>
            <a:pPr algn="just"/>
            <a:r>
              <a:rPr lang="es-EC" dirty="0">
                <a:latin typeface="Garamond" pitchFamily="18" charset="0"/>
              </a:rPr>
              <a:t>Fortalecer la capacitación y supervisión técnica por parte de ECOPAR en el </a:t>
            </a:r>
            <a:r>
              <a:rPr lang="es-EC" b="1" dirty="0">
                <a:latin typeface="Garamond" pitchFamily="18" charset="0"/>
              </a:rPr>
              <a:t>correcto llenado de registros </a:t>
            </a:r>
            <a:r>
              <a:rPr lang="es-EC" dirty="0">
                <a:latin typeface="Garamond" pitchFamily="18" charset="0"/>
              </a:rPr>
              <a:t>y empleo de los mismo, recomendación que se extiende a todas las unidades demostrativas pecuarias</a:t>
            </a:r>
            <a:r>
              <a:rPr lang="es-EC" dirty="0" smtClean="0">
                <a:latin typeface="Garamond" pitchFamily="18" charset="0"/>
              </a:rPr>
              <a:t>.</a:t>
            </a:r>
          </a:p>
          <a:p>
            <a:pPr marL="68580" indent="0" algn="just">
              <a:buNone/>
            </a:pPr>
            <a:endParaRPr lang="es-EC" dirty="0" smtClean="0">
              <a:latin typeface="Garamond" pitchFamily="18" charset="0"/>
            </a:endParaRPr>
          </a:p>
          <a:p>
            <a:pPr algn="just"/>
            <a:r>
              <a:rPr lang="es-EC" dirty="0">
                <a:latin typeface="Garamond" panose="02020502050306020203" pitchFamily="18" charset="0"/>
              </a:rPr>
              <a:t>A los propietarios de las UDP se sugiere realizar un </a:t>
            </a:r>
            <a:r>
              <a:rPr lang="es-EC" b="1" dirty="0">
                <a:latin typeface="Garamond" panose="02020502050306020203" pitchFamily="18" charset="0"/>
              </a:rPr>
              <a:t>manejo de la pradera de forma periódica</a:t>
            </a:r>
            <a:r>
              <a:rPr lang="es-EC" dirty="0">
                <a:latin typeface="Garamond" panose="02020502050306020203" pitchFamily="18" charset="0"/>
              </a:rPr>
              <a:t>, realizando	cortes de igualación, esparcimiento de estiércol, resiembras de pasto y manejo adecuado del pastoreo. La finalidad es disponer una producción de pastos permanentes y en cantidades </a:t>
            </a:r>
            <a:r>
              <a:rPr lang="es-EC" dirty="0" smtClean="0">
                <a:latin typeface="Garamond" panose="02020502050306020203" pitchFamily="18" charset="0"/>
              </a:rPr>
              <a:t>ideales.</a:t>
            </a:r>
            <a:endParaRPr lang="es-ES" dirty="0">
              <a:latin typeface="Garamond" pitchFamily="18" charset="0"/>
            </a:endParaRPr>
          </a:p>
          <a:p>
            <a:endParaRPr lang="es-ES" dirty="0">
              <a:latin typeface="Garamond" pitchFamily="18" charset="0"/>
            </a:endParaRPr>
          </a:p>
        </p:txBody>
      </p:sp>
    </p:spTree>
    <p:extLst>
      <p:ext uri="{BB962C8B-B14F-4D97-AF65-F5344CB8AC3E}">
        <p14:creationId xmlns:p14="http://schemas.microsoft.com/office/powerpoint/2010/main" val="29495486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pPr algn="just"/>
            <a:r>
              <a:rPr lang="es-EC" dirty="0" smtClean="0">
                <a:latin typeface="Garamond" pitchFamily="18" charset="0"/>
              </a:rPr>
              <a:t>Desarrollar proyectos que evalúen el proceso adaptativo a mediano y largo plazo con el fin de comprobar cuantitativamente si las prácticas adaptativas son sostenibles o no.</a:t>
            </a:r>
          </a:p>
          <a:p>
            <a:pPr algn="just"/>
            <a:endParaRPr lang="es-EC" dirty="0">
              <a:latin typeface="Garamond" pitchFamily="18" charset="0"/>
            </a:endParaRPr>
          </a:p>
          <a:p>
            <a:pPr marL="68580" indent="0" algn="just">
              <a:buNone/>
            </a:pPr>
            <a:endParaRPr lang="es-EC" dirty="0">
              <a:latin typeface="Garamond" pitchFamily="18" charset="0"/>
            </a:endParaRPr>
          </a:p>
        </p:txBody>
      </p:sp>
      <p:sp>
        <p:nvSpPr>
          <p:cNvPr id="4" name="1 Título"/>
          <p:cNvSpPr>
            <a:spLocks noGrp="1"/>
          </p:cNvSpPr>
          <p:nvPr>
            <p:ph type="title"/>
          </p:nvPr>
        </p:nvSpPr>
        <p:spPr>
          <a:xfrm>
            <a:off x="467544" y="1000108"/>
            <a:ext cx="8190652" cy="785818"/>
          </a:xfrm>
        </p:spPr>
        <p:style>
          <a:lnRef idx="1">
            <a:schemeClr val="accent2"/>
          </a:lnRef>
          <a:fillRef idx="3">
            <a:schemeClr val="accent2"/>
          </a:fillRef>
          <a:effectRef idx="2">
            <a:schemeClr val="accent2"/>
          </a:effectRef>
          <a:fontRef idx="minor">
            <a:schemeClr val="lt1"/>
          </a:fontRef>
        </p:style>
        <p:txBody>
          <a:bodyPr>
            <a:noAutofit/>
          </a:bodyPr>
          <a:lstStyle/>
          <a:p>
            <a:r>
              <a:rPr lang="es-EC" sz="2800" dirty="0" smtClean="0">
                <a:latin typeface="Eras Bold ITC" pitchFamily="34" charset="0"/>
              </a:rPr>
              <a:t>PERSPECTIVAS FUTURAS</a:t>
            </a:r>
          </a:p>
        </p:txBody>
      </p:sp>
    </p:spTree>
    <p:extLst>
      <p:ext uri="{BB962C8B-B14F-4D97-AF65-F5344CB8AC3E}">
        <p14:creationId xmlns:p14="http://schemas.microsoft.com/office/powerpoint/2010/main" val="5520962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85720" y="2420888"/>
            <a:ext cx="8401080" cy="3744416"/>
          </a:xfrm>
        </p:spPr>
        <p:txBody>
          <a:bodyPr>
            <a:normAutofit/>
          </a:bodyPr>
          <a:lstStyle/>
          <a:p>
            <a:pPr algn="r">
              <a:lnSpc>
                <a:spcPct val="80000"/>
              </a:lnSpc>
              <a:buFont typeface="Wingdings" pitchFamily="2" charset="2"/>
              <a:buNone/>
            </a:pPr>
            <a:r>
              <a:rPr lang="es-EC" sz="2000" b="1" dirty="0">
                <a:latin typeface="Garamond" pitchFamily="18" charset="0"/>
              </a:rPr>
              <a:t>Ing. Jorge Núñez Jara, </a:t>
            </a:r>
            <a:r>
              <a:rPr lang="es-EC" sz="2000" dirty="0">
                <a:latin typeface="Garamond" pitchFamily="18" charset="0"/>
              </a:rPr>
              <a:t>Técnico Nacional  – </a:t>
            </a:r>
            <a:r>
              <a:rPr lang="es-EC" sz="2000" dirty="0" smtClean="0">
                <a:latin typeface="Garamond" pitchFamily="18" charset="0"/>
              </a:rPr>
              <a:t>PRAA.</a:t>
            </a:r>
          </a:p>
          <a:p>
            <a:pPr algn="r">
              <a:lnSpc>
                <a:spcPct val="80000"/>
              </a:lnSpc>
              <a:buFont typeface="Wingdings" pitchFamily="2" charset="2"/>
              <a:buNone/>
            </a:pPr>
            <a:endParaRPr lang="es-EC" sz="2000" dirty="0" smtClean="0">
              <a:latin typeface="Garamond" pitchFamily="18" charset="0"/>
            </a:endParaRPr>
          </a:p>
          <a:p>
            <a:pPr algn="r">
              <a:lnSpc>
                <a:spcPct val="80000"/>
              </a:lnSpc>
              <a:buFont typeface="Wingdings" pitchFamily="2" charset="2"/>
              <a:buNone/>
            </a:pPr>
            <a:endParaRPr lang="es-EC" sz="2000" dirty="0">
              <a:latin typeface="Garamond" pitchFamily="18" charset="0"/>
            </a:endParaRPr>
          </a:p>
          <a:p>
            <a:pPr algn="r">
              <a:lnSpc>
                <a:spcPct val="80000"/>
              </a:lnSpc>
              <a:buFont typeface="Wingdings" pitchFamily="2" charset="2"/>
              <a:buNone/>
            </a:pPr>
            <a:r>
              <a:rPr lang="es-EC" sz="2000" dirty="0">
                <a:latin typeface="Garamond" pitchFamily="18" charset="0"/>
              </a:rPr>
              <a:t>Ministerio del Ambiente del Ecuador, Subsecretaría de Cambio </a:t>
            </a:r>
            <a:r>
              <a:rPr lang="es-EC" sz="2000" dirty="0" smtClean="0">
                <a:latin typeface="Garamond" pitchFamily="18" charset="0"/>
              </a:rPr>
              <a:t>Climático.</a:t>
            </a:r>
          </a:p>
          <a:p>
            <a:pPr algn="r">
              <a:lnSpc>
                <a:spcPct val="80000"/>
              </a:lnSpc>
              <a:buFont typeface="Wingdings" pitchFamily="2" charset="2"/>
              <a:buNone/>
            </a:pPr>
            <a:endParaRPr lang="es-EC" sz="2000" dirty="0" smtClean="0">
              <a:latin typeface="Garamond" pitchFamily="18" charset="0"/>
            </a:endParaRPr>
          </a:p>
          <a:p>
            <a:pPr algn="r">
              <a:lnSpc>
                <a:spcPct val="80000"/>
              </a:lnSpc>
              <a:buFont typeface="Wingdings" pitchFamily="2" charset="2"/>
              <a:buNone/>
            </a:pPr>
            <a:endParaRPr lang="es-EC" sz="2000" dirty="0" smtClean="0">
              <a:latin typeface="Garamond" pitchFamily="18" charset="0"/>
            </a:endParaRPr>
          </a:p>
          <a:p>
            <a:pPr algn="r">
              <a:lnSpc>
                <a:spcPct val="80000"/>
              </a:lnSpc>
              <a:buNone/>
            </a:pPr>
            <a:r>
              <a:rPr lang="es-EC" sz="2000" b="1" dirty="0">
                <a:latin typeface="Garamond" pitchFamily="18" charset="0"/>
              </a:rPr>
              <a:t>Ing. </a:t>
            </a:r>
            <a:r>
              <a:rPr lang="es-EC" sz="2000" b="1" dirty="0" smtClean="0">
                <a:latin typeface="Garamond" pitchFamily="18" charset="0"/>
              </a:rPr>
              <a:t>Vinicio León, </a:t>
            </a:r>
            <a:r>
              <a:rPr lang="es-EC" sz="2000" dirty="0" smtClean="0">
                <a:latin typeface="Garamond" pitchFamily="18" charset="0"/>
              </a:rPr>
              <a:t>Técnico   </a:t>
            </a:r>
            <a:r>
              <a:rPr lang="es-EC" sz="2000" dirty="0">
                <a:latin typeface="Garamond" pitchFamily="18" charset="0"/>
              </a:rPr>
              <a:t>– </a:t>
            </a:r>
            <a:r>
              <a:rPr lang="es-EC" sz="2000" dirty="0" smtClean="0">
                <a:latin typeface="Garamond" pitchFamily="18" charset="0"/>
              </a:rPr>
              <a:t>ECOPAR.</a:t>
            </a:r>
          </a:p>
          <a:p>
            <a:pPr algn="r">
              <a:lnSpc>
                <a:spcPct val="80000"/>
              </a:lnSpc>
              <a:buNone/>
            </a:pPr>
            <a:endParaRPr lang="es-EC" sz="2000" dirty="0">
              <a:latin typeface="Garamond" pitchFamily="18" charset="0"/>
            </a:endParaRPr>
          </a:p>
          <a:p>
            <a:pPr algn="r">
              <a:lnSpc>
                <a:spcPct val="80000"/>
              </a:lnSpc>
              <a:buNone/>
            </a:pPr>
            <a:endParaRPr lang="es-EC" sz="2000" dirty="0" smtClean="0">
              <a:latin typeface="Garamond" pitchFamily="18" charset="0"/>
            </a:endParaRPr>
          </a:p>
          <a:p>
            <a:pPr algn="r">
              <a:lnSpc>
                <a:spcPct val="80000"/>
              </a:lnSpc>
              <a:buNone/>
            </a:pPr>
            <a:r>
              <a:rPr lang="es-EC" sz="2000" dirty="0" smtClean="0">
                <a:latin typeface="Garamond" pitchFamily="18" charset="0"/>
              </a:rPr>
              <a:t>Ganaderos de Papallacta</a:t>
            </a:r>
            <a:endParaRPr lang="es-EC" sz="2000" dirty="0">
              <a:latin typeface="Garamond" pitchFamily="18" charset="0"/>
            </a:endParaRPr>
          </a:p>
          <a:p>
            <a:pPr algn="r">
              <a:lnSpc>
                <a:spcPct val="80000"/>
              </a:lnSpc>
              <a:buFont typeface="Wingdings" pitchFamily="2" charset="2"/>
              <a:buNone/>
            </a:pPr>
            <a:endParaRPr lang="es-EC" sz="2000" dirty="0" smtClean="0">
              <a:latin typeface="Garamond" pitchFamily="18" charset="0"/>
            </a:endParaRPr>
          </a:p>
          <a:p>
            <a:pPr algn="r">
              <a:lnSpc>
                <a:spcPct val="80000"/>
              </a:lnSpc>
              <a:buFont typeface="Wingdings" pitchFamily="2" charset="2"/>
              <a:buNone/>
            </a:pPr>
            <a:endParaRPr lang="es-EC" sz="2000" dirty="0">
              <a:latin typeface="Garamond" pitchFamily="18" charset="0"/>
            </a:endParaRPr>
          </a:p>
          <a:p>
            <a:pPr algn="r">
              <a:lnSpc>
                <a:spcPct val="80000"/>
              </a:lnSpc>
              <a:buFont typeface="Wingdings" pitchFamily="2" charset="2"/>
              <a:buNone/>
            </a:pPr>
            <a:endParaRPr lang="es-EC" sz="2000" dirty="0" smtClean="0">
              <a:latin typeface="Garamond" pitchFamily="18" charset="0"/>
            </a:endParaRPr>
          </a:p>
        </p:txBody>
      </p:sp>
      <p:sp>
        <p:nvSpPr>
          <p:cNvPr id="4" name="1 Título"/>
          <p:cNvSpPr>
            <a:spLocks noGrp="1"/>
          </p:cNvSpPr>
          <p:nvPr>
            <p:ph type="title"/>
          </p:nvPr>
        </p:nvSpPr>
        <p:spPr>
          <a:xfrm>
            <a:off x="467544" y="928670"/>
            <a:ext cx="8190652" cy="785818"/>
          </a:xfrm>
        </p:spPr>
        <p:style>
          <a:lnRef idx="1">
            <a:schemeClr val="accent2"/>
          </a:lnRef>
          <a:fillRef idx="3">
            <a:schemeClr val="accent2"/>
          </a:fillRef>
          <a:effectRef idx="2">
            <a:schemeClr val="accent2"/>
          </a:effectRef>
          <a:fontRef idx="minor">
            <a:schemeClr val="lt1"/>
          </a:fontRef>
        </p:style>
        <p:txBody>
          <a:bodyPr>
            <a:noAutofit/>
          </a:bodyPr>
          <a:lstStyle/>
          <a:p>
            <a:r>
              <a:rPr lang="es-EC" sz="2800" dirty="0" smtClean="0">
                <a:latin typeface="Eras Bold ITC" pitchFamily="34" charset="0"/>
              </a:rPr>
              <a:t>AGRADECIMIENTOS</a:t>
            </a:r>
          </a:p>
        </p:txBody>
      </p:sp>
    </p:spTree>
    <p:extLst>
      <p:ext uri="{BB962C8B-B14F-4D97-AF65-F5344CB8AC3E}">
        <p14:creationId xmlns:p14="http://schemas.microsoft.com/office/powerpoint/2010/main" val="13627768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13" y="0"/>
            <a:ext cx="9205913" cy="6858000"/>
          </a:xfrm>
          <a:prstGeom prst="rect">
            <a:avLst/>
          </a:prstGeom>
          <a:noFill/>
          <a:ln w="9525">
            <a:noFill/>
            <a:round/>
            <a:headEnd/>
            <a:tailEnd/>
          </a:ln>
        </p:spPr>
      </p:pic>
      <p:sp>
        <p:nvSpPr>
          <p:cNvPr id="32771" name="Text Box 2"/>
          <p:cNvSpPr txBox="1">
            <a:spLocks noChangeArrowheads="1"/>
          </p:cNvSpPr>
          <p:nvPr/>
        </p:nvSpPr>
        <p:spPr bwMode="auto">
          <a:xfrm>
            <a:off x="722313" y="1439863"/>
            <a:ext cx="7772400" cy="1951037"/>
          </a:xfrm>
          <a:prstGeom prst="rect">
            <a:avLst/>
          </a:prstGeom>
          <a:noFill/>
          <a:ln w="9525">
            <a:noFill/>
            <a:round/>
            <a:headEnd/>
            <a:tailEnd/>
          </a:ln>
        </p:spPr>
        <p:txBody>
          <a:bodyPr lIns="90000" tIns="45000" rIns="90000" bIns="45000" anchorCtr="1"/>
          <a:lstStyle/>
          <a:p>
            <a:pPr algn="ctr" hangingPunct="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000" dirty="0">
                <a:solidFill>
                  <a:srgbClr val="FFFFFF"/>
                </a:solidFill>
              </a:rPr>
              <a:t>GRACIAS</a:t>
            </a:r>
          </a:p>
        </p:txBody>
      </p:sp>
      <p:pic>
        <p:nvPicPr>
          <p:cNvPr id="32772"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21063" y="5230813"/>
            <a:ext cx="2374900" cy="842962"/>
          </a:xfrm>
          <a:prstGeom prst="rect">
            <a:avLst/>
          </a:prstGeom>
          <a:noFill/>
          <a:ln w="9525">
            <a:noFill/>
            <a:round/>
            <a:headEnd/>
            <a:tailEnd/>
          </a:ln>
        </p:spPr>
      </p:pic>
      <p:sp>
        <p:nvSpPr>
          <p:cNvPr id="5" name="4 CuadroTexto"/>
          <p:cNvSpPr txBox="1"/>
          <p:nvPr/>
        </p:nvSpPr>
        <p:spPr>
          <a:xfrm>
            <a:off x="6732240" y="6597352"/>
            <a:ext cx="2411760" cy="246221"/>
          </a:xfrm>
          <a:prstGeom prst="rect">
            <a:avLst/>
          </a:prstGeom>
          <a:noFill/>
        </p:spPr>
        <p:txBody>
          <a:bodyPr wrap="square" rtlCol="0">
            <a:spAutoFit/>
          </a:bodyPr>
          <a:lstStyle/>
          <a:p>
            <a:pPr algn="r"/>
            <a:r>
              <a:rPr lang="es-EC" sz="1000" dirty="0" smtClean="0">
                <a:solidFill>
                  <a:schemeClr val="bg1">
                    <a:lumMod val="75000"/>
                  </a:schemeClr>
                </a:solidFill>
              </a:rPr>
              <a:t>ec.05.03.2014.11:00</a:t>
            </a:r>
            <a:endParaRPr lang="es-EC" sz="1000" dirty="0">
              <a:solidFill>
                <a:schemeClr val="bg1">
                  <a:lumMod val="75000"/>
                </a:schemeClr>
              </a:solidFill>
            </a:endParaRPr>
          </a:p>
        </p:txBody>
      </p:sp>
      <p:sp>
        <p:nvSpPr>
          <p:cNvPr id="2" name="Rectángulo 1"/>
          <p:cNvSpPr/>
          <p:nvPr/>
        </p:nvSpPr>
        <p:spPr>
          <a:xfrm>
            <a:off x="2605008" y="2424902"/>
            <a:ext cx="3922869" cy="369332"/>
          </a:xfrm>
          <a:prstGeom prst="rect">
            <a:avLst/>
          </a:prstGeom>
        </p:spPr>
        <p:txBody>
          <a:bodyPr wrap="none">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b="1" dirty="0">
                <a:solidFill>
                  <a:srgbClr val="002060"/>
                </a:solidFill>
                <a:cs typeface="Arial" charset="0"/>
              </a:rPr>
              <a:t>tatiana.paredes@ambiente.gob.ec</a:t>
            </a:r>
          </a:p>
        </p:txBody>
      </p:sp>
    </p:spTree>
    <p:extLst>
      <p:ext uri="{BB962C8B-B14F-4D97-AF65-F5344CB8AC3E}">
        <p14:creationId xmlns:p14="http://schemas.microsoft.com/office/powerpoint/2010/main" val="33020183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755576" y="1052736"/>
            <a:ext cx="7770653" cy="4964584"/>
          </a:xfrm>
          <a:prstGeom prst="rect">
            <a:avLst/>
          </a:prstGeom>
        </p:spPr>
      </p:pic>
      <p:sp>
        <p:nvSpPr>
          <p:cNvPr id="6" name="Botón de acción: Documento 5">
            <a:hlinkClick r:id="rId3" action="ppaction://hlinksldjump" highlightClick="1"/>
          </p:cNvPr>
          <p:cNvSpPr/>
          <p:nvPr/>
        </p:nvSpPr>
        <p:spPr>
          <a:xfrm>
            <a:off x="7740352" y="116632"/>
            <a:ext cx="288032" cy="364008"/>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256510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4108080487"/>
              </p:ext>
            </p:extLst>
          </p:nvPr>
        </p:nvGraphicFramePr>
        <p:xfrm>
          <a:off x="539552" y="-243408"/>
          <a:ext cx="8064896"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Rectángulo 22"/>
          <p:cNvSpPr/>
          <p:nvPr/>
        </p:nvSpPr>
        <p:spPr>
          <a:xfrm>
            <a:off x="2555776" y="5229200"/>
            <a:ext cx="4464496" cy="43204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t>HALLAZGOS</a:t>
            </a:r>
            <a:endParaRPr lang="es-EC" sz="1600" dirty="0"/>
          </a:p>
        </p:txBody>
      </p:sp>
      <p:sp>
        <p:nvSpPr>
          <p:cNvPr id="24" name="Rectángulo 23"/>
          <p:cNvSpPr/>
          <p:nvPr/>
        </p:nvSpPr>
        <p:spPr>
          <a:xfrm>
            <a:off x="3419872" y="5877272"/>
            <a:ext cx="2880320" cy="43204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t>PAPELES DE TRABAJO</a:t>
            </a:r>
            <a:endParaRPr lang="es-EC" sz="1600" dirty="0"/>
          </a:p>
        </p:txBody>
      </p:sp>
      <p:cxnSp>
        <p:nvCxnSpPr>
          <p:cNvPr id="26" name="Conector recto de flecha 25"/>
          <p:cNvCxnSpPr/>
          <p:nvPr/>
        </p:nvCxnSpPr>
        <p:spPr>
          <a:xfrm>
            <a:off x="3923928" y="4941168"/>
            <a:ext cx="0"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p:nvPr/>
        </p:nvCxnSpPr>
        <p:spPr>
          <a:xfrm>
            <a:off x="2699792" y="4941168"/>
            <a:ext cx="0"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a:off x="5364088" y="4941168"/>
            <a:ext cx="0"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p:nvPr/>
        </p:nvCxnSpPr>
        <p:spPr>
          <a:xfrm>
            <a:off x="6732240" y="4941168"/>
            <a:ext cx="0"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p:nvPr/>
        </p:nvCxnSpPr>
        <p:spPr>
          <a:xfrm>
            <a:off x="4860032" y="5661248"/>
            <a:ext cx="0" cy="216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7139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1517520" y="842824"/>
            <a:ext cx="1710773" cy="5406044"/>
          </a:xfrm>
          <a:prstGeom prst="rect">
            <a:avLst/>
          </a:prstGeom>
        </p:spPr>
      </p:pic>
      <p:pic>
        <p:nvPicPr>
          <p:cNvPr id="5" name="Imagen 4"/>
          <p:cNvPicPr>
            <a:picLocks noChangeAspect="1"/>
          </p:cNvPicPr>
          <p:nvPr/>
        </p:nvPicPr>
        <p:blipFill>
          <a:blip r:embed="rId3"/>
          <a:stretch>
            <a:fillRect/>
          </a:stretch>
        </p:blipFill>
        <p:spPr>
          <a:xfrm>
            <a:off x="3245712" y="842824"/>
            <a:ext cx="3826071" cy="5427950"/>
          </a:xfrm>
          <a:prstGeom prst="rect">
            <a:avLst/>
          </a:prstGeom>
        </p:spPr>
      </p:pic>
      <p:pic>
        <p:nvPicPr>
          <p:cNvPr id="6" name="Imagen 5"/>
          <p:cNvPicPr>
            <a:picLocks noChangeAspect="1"/>
          </p:cNvPicPr>
          <p:nvPr/>
        </p:nvPicPr>
        <p:blipFill>
          <a:blip r:embed="rId4"/>
          <a:stretch>
            <a:fillRect/>
          </a:stretch>
        </p:blipFill>
        <p:spPr>
          <a:xfrm>
            <a:off x="7062136" y="837230"/>
            <a:ext cx="1584176" cy="5469454"/>
          </a:xfrm>
          <a:prstGeom prst="rect">
            <a:avLst/>
          </a:prstGeom>
        </p:spPr>
      </p:pic>
      <p:pic>
        <p:nvPicPr>
          <p:cNvPr id="7" name="Imagen 6"/>
          <p:cNvPicPr>
            <a:picLocks noChangeAspect="1"/>
          </p:cNvPicPr>
          <p:nvPr/>
        </p:nvPicPr>
        <p:blipFill>
          <a:blip r:embed="rId5"/>
          <a:stretch>
            <a:fillRect/>
          </a:stretch>
        </p:blipFill>
        <p:spPr>
          <a:xfrm>
            <a:off x="487057" y="908720"/>
            <a:ext cx="1060607" cy="5328592"/>
          </a:xfrm>
          <a:prstGeom prst="rect">
            <a:avLst/>
          </a:prstGeom>
        </p:spPr>
      </p:pic>
    </p:spTree>
    <p:extLst>
      <p:ext uri="{BB962C8B-B14F-4D97-AF65-F5344CB8AC3E}">
        <p14:creationId xmlns:p14="http://schemas.microsoft.com/office/powerpoint/2010/main" val="90285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1619672" y="809533"/>
            <a:ext cx="6654169" cy="5462206"/>
          </a:xfrm>
          <a:prstGeom prst="rect">
            <a:avLst/>
          </a:prstGeom>
        </p:spPr>
      </p:pic>
      <p:pic>
        <p:nvPicPr>
          <p:cNvPr id="5" name="Imagen 4"/>
          <p:cNvPicPr>
            <a:picLocks noChangeAspect="1"/>
          </p:cNvPicPr>
          <p:nvPr/>
        </p:nvPicPr>
        <p:blipFill>
          <a:blip r:embed="rId3"/>
          <a:stretch>
            <a:fillRect/>
          </a:stretch>
        </p:blipFill>
        <p:spPr>
          <a:xfrm>
            <a:off x="251520" y="802285"/>
            <a:ext cx="1351974" cy="5469454"/>
          </a:xfrm>
          <a:prstGeom prst="rect">
            <a:avLst/>
          </a:prstGeom>
        </p:spPr>
      </p:pic>
      <p:pic>
        <p:nvPicPr>
          <p:cNvPr id="6" name="Imagen 5"/>
          <p:cNvPicPr>
            <a:picLocks noChangeAspect="1"/>
          </p:cNvPicPr>
          <p:nvPr/>
        </p:nvPicPr>
        <p:blipFill>
          <a:blip r:embed="rId4"/>
          <a:stretch>
            <a:fillRect/>
          </a:stretch>
        </p:blipFill>
        <p:spPr>
          <a:xfrm>
            <a:off x="8273840" y="809533"/>
            <a:ext cx="810073" cy="5462206"/>
          </a:xfrm>
          <a:prstGeom prst="rect">
            <a:avLst/>
          </a:prstGeom>
        </p:spPr>
      </p:pic>
      <p:cxnSp>
        <p:nvCxnSpPr>
          <p:cNvPr id="3" name="Conector recto 2"/>
          <p:cNvCxnSpPr/>
          <p:nvPr/>
        </p:nvCxnSpPr>
        <p:spPr>
          <a:xfrm>
            <a:off x="6300192" y="4293096"/>
            <a:ext cx="1973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a:off x="1619672" y="4437112"/>
            <a:ext cx="4320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Elipse 8"/>
          <p:cNvSpPr/>
          <p:nvPr/>
        </p:nvSpPr>
        <p:spPr>
          <a:xfrm>
            <a:off x="6156176" y="4005064"/>
            <a:ext cx="2117664" cy="144016"/>
          </a:xfrm>
          <a:prstGeom prst="ellipse">
            <a:avLst/>
          </a:prstGeom>
          <a:noFill/>
          <a:ln>
            <a:solidFill>
              <a:srgbClr val="653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Elipse 9"/>
          <p:cNvSpPr/>
          <p:nvPr/>
        </p:nvSpPr>
        <p:spPr>
          <a:xfrm>
            <a:off x="1603494" y="4149080"/>
            <a:ext cx="1672362" cy="144016"/>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2" name="Conector recto 11"/>
          <p:cNvCxnSpPr/>
          <p:nvPr/>
        </p:nvCxnSpPr>
        <p:spPr>
          <a:xfrm>
            <a:off x="1619672" y="4725144"/>
            <a:ext cx="309634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a:off x="5004048" y="5373216"/>
            <a:ext cx="32697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1619672" y="5517232"/>
            <a:ext cx="136815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ector recto 19"/>
          <p:cNvCxnSpPr/>
          <p:nvPr/>
        </p:nvCxnSpPr>
        <p:spPr>
          <a:xfrm>
            <a:off x="2555776" y="5661248"/>
            <a:ext cx="5256584" cy="0"/>
          </a:xfrm>
          <a:prstGeom prst="line">
            <a:avLst/>
          </a:prstGeom>
          <a:ln w="19050">
            <a:solidFill>
              <a:srgbClr val="32943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44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467544" y="1196752"/>
            <a:ext cx="8222933" cy="4752528"/>
          </a:xfrm>
          <a:prstGeom prst="rect">
            <a:avLst/>
          </a:prstGeom>
        </p:spPr>
      </p:pic>
    </p:spTree>
    <p:extLst>
      <p:ext uri="{BB962C8B-B14F-4D97-AF65-F5344CB8AC3E}">
        <p14:creationId xmlns:p14="http://schemas.microsoft.com/office/powerpoint/2010/main" val="14000536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701824"/>
            <a:ext cx="7024744" cy="1143000"/>
          </a:xfrm>
        </p:spPr>
        <p:txBody>
          <a:bodyPr>
            <a:normAutofit fontScale="90000"/>
          </a:bodyPr>
          <a:lstStyle/>
          <a:p>
            <a:pPr algn="ctr"/>
            <a:r>
              <a:rPr lang="es-EC" b="1" dirty="0" smtClean="0">
                <a:solidFill>
                  <a:srgbClr val="002060"/>
                </a:solidFill>
                <a:latin typeface="Bodoni MT Black" panose="02070A03080606020203" pitchFamily="18" charset="0"/>
              </a:rPr>
              <a:t>Potenciales Impactos de CC</a:t>
            </a:r>
            <a:endParaRPr lang="es-EC" b="1" dirty="0">
              <a:solidFill>
                <a:srgbClr val="002060"/>
              </a:solidFill>
              <a:latin typeface="Bodoni MT Black" panose="02070A03080606020203"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202" y="2603178"/>
            <a:ext cx="7340206" cy="2626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17 CuadroTexto"/>
          <p:cNvSpPr txBox="1"/>
          <p:nvPr/>
        </p:nvSpPr>
        <p:spPr>
          <a:xfrm>
            <a:off x="6732240" y="6156012"/>
            <a:ext cx="1944216" cy="307777"/>
          </a:xfrm>
          <a:prstGeom prst="rect">
            <a:avLst/>
          </a:prstGeom>
          <a:noFill/>
        </p:spPr>
        <p:txBody>
          <a:bodyPr wrap="square" rtlCol="0">
            <a:spAutoFit/>
          </a:bodyPr>
          <a:lstStyle/>
          <a:p>
            <a:r>
              <a:rPr lang="es-EC" sz="1400" dirty="0" smtClean="0">
                <a:latin typeface="Baskerville Old Face" panose="02020602080505020303" pitchFamily="18" charset="0"/>
              </a:rPr>
              <a:t>Fuente: Cáceres, 2001</a:t>
            </a:r>
            <a:endParaRPr lang="es-EC" sz="1400" dirty="0">
              <a:latin typeface="Baskerville Old Face" panose="02020602080505020303" pitchFamily="18" charset="0"/>
            </a:endParaRPr>
          </a:p>
        </p:txBody>
      </p:sp>
    </p:spTree>
    <p:extLst>
      <p:ext uri="{BB962C8B-B14F-4D97-AF65-F5344CB8AC3E}">
        <p14:creationId xmlns:p14="http://schemas.microsoft.com/office/powerpoint/2010/main" val="1459292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539552" y="764704"/>
            <a:ext cx="8178654" cy="5617555"/>
          </a:xfrm>
          <a:prstGeom prst="rect">
            <a:avLst/>
          </a:prstGeom>
        </p:spPr>
      </p:pic>
    </p:spTree>
    <p:extLst>
      <p:ext uri="{BB962C8B-B14F-4D97-AF65-F5344CB8AC3E}">
        <p14:creationId xmlns:p14="http://schemas.microsoft.com/office/powerpoint/2010/main" val="25076572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467544" y="764704"/>
            <a:ext cx="8219267" cy="5737372"/>
          </a:xfrm>
          <a:prstGeom prst="rect">
            <a:avLst/>
          </a:prstGeom>
        </p:spPr>
      </p:pic>
    </p:spTree>
    <p:extLst>
      <p:ext uri="{BB962C8B-B14F-4D97-AF65-F5344CB8AC3E}">
        <p14:creationId xmlns:p14="http://schemas.microsoft.com/office/powerpoint/2010/main" val="12303590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611560" y="1412776"/>
            <a:ext cx="7953508" cy="4269778"/>
          </a:xfrm>
          <a:prstGeom prst="rect">
            <a:avLst/>
          </a:prstGeom>
        </p:spPr>
      </p:pic>
      <p:pic>
        <p:nvPicPr>
          <p:cNvPr id="5" name="Imagen 4"/>
          <p:cNvPicPr>
            <a:picLocks noChangeAspect="1"/>
          </p:cNvPicPr>
          <p:nvPr/>
        </p:nvPicPr>
        <p:blipFill>
          <a:blip r:embed="rId3"/>
          <a:stretch>
            <a:fillRect/>
          </a:stretch>
        </p:blipFill>
        <p:spPr>
          <a:xfrm>
            <a:off x="611560" y="508397"/>
            <a:ext cx="7953508" cy="5943535"/>
          </a:xfrm>
          <a:prstGeom prst="rect">
            <a:avLst/>
          </a:prstGeom>
        </p:spPr>
      </p:pic>
    </p:spTree>
    <p:extLst>
      <p:ext uri="{BB962C8B-B14F-4D97-AF65-F5344CB8AC3E}">
        <p14:creationId xmlns:p14="http://schemas.microsoft.com/office/powerpoint/2010/main" val="19777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043608" y="4293096"/>
            <a:ext cx="1944215"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50" dirty="0" smtClean="0"/>
              <a:t>Ordenamiento de la cerca con alambre de púa</a:t>
            </a:r>
            <a:endParaRPr lang="es-EC" sz="1050" dirty="0"/>
          </a:p>
        </p:txBody>
      </p:sp>
      <p:sp>
        <p:nvSpPr>
          <p:cNvPr id="8" name="Rectángulo 7"/>
          <p:cNvSpPr/>
          <p:nvPr/>
        </p:nvSpPr>
        <p:spPr>
          <a:xfrm>
            <a:off x="1043609" y="4726011"/>
            <a:ext cx="1944216" cy="351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50" dirty="0" smtClean="0"/>
              <a:t>Ordenamiento de pastos y leguminosas</a:t>
            </a:r>
            <a:endParaRPr lang="es-EC" sz="1050" dirty="0"/>
          </a:p>
        </p:txBody>
      </p:sp>
      <p:sp>
        <p:nvSpPr>
          <p:cNvPr id="9" name="Rectángulo 8"/>
          <p:cNvSpPr/>
          <p:nvPr/>
        </p:nvSpPr>
        <p:spPr>
          <a:xfrm>
            <a:off x="1043609" y="5149240"/>
            <a:ext cx="1944215" cy="333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50" dirty="0" smtClean="0"/>
              <a:t>Ordenamiento </a:t>
            </a:r>
            <a:r>
              <a:rPr lang="es-EC" sz="1050" dirty="0" err="1" smtClean="0"/>
              <a:t>delsistema</a:t>
            </a:r>
            <a:r>
              <a:rPr lang="es-EC" sz="1050" dirty="0" smtClean="0"/>
              <a:t> silvopastoril</a:t>
            </a:r>
            <a:endParaRPr lang="es-EC" sz="1050" dirty="0"/>
          </a:p>
        </p:txBody>
      </p:sp>
      <p:sp>
        <p:nvSpPr>
          <p:cNvPr id="11" name="Rectángulo 10"/>
          <p:cNvSpPr/>
          <p:nvPr/>
        </p:nvSpPr>
        <p:spPr>
          <a:xfrm>
            <a:off x="1043608" y="5626702"/>
            <a:ext cx="1944215" cy="333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50" dirty="0" smtClean="0"/>
              <a:t>Ordenamiento de bebederos móviles</a:t>
            </a:r>
            <a:endParaRPr lang="es-EC" sz="1050" dirty="0"/>
          </a:p>
        </p:txBody>
      </p:sp>
      <p:sp>
        <p:nvSpPr>
          <p:cNvPr id="12" name="Rectángulo 11"/>
          <p:cNvSpPr/>
          <p:nvPr/>
        </p:nvSpPr>
        <p:spPr>
          <a:xfrm>
            <a:off x="1051790" y="6096183"/>
            <a:ext cx="1936033" cy="333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50" dirty="0" smtClean="0"/>
              <a:t>Ordenamiento de saladeros móviles</a:t>
            </a:r>
            <a:endParaRPr lang="es-EC" sz="1050" dirty="0"/>
          </a:p>
        </p:txBody>
      </p:sp>
      <p:sp>
        <p:nvSpPr>
          <p:cNvPr id="13" name="CuadroTexto 12"/>
          <p:cNvSpPr txBox="1"/>
          <p:nvPr/>
        </p:nvSpPr>
        <p:spPr>
          <a:xfrm>
            <a:off x="3491880" y="4293096"/>
            <a:ext cx="576064" cy="261610"/>
          </a:xfrm>
          <a:prstGeom prst="rect">
            <a:avLst/>
          </a:prstGeom>
          <a:noFill/>
        </p:spPr>
        <p:txBody>
          <a:bodyPr wrap="square" rtlCol="0">
            <a:spAutoFit/>
          </a:bodyPr>
          <a:lstStyle/>
          <a:p>
            <a:r>
              <a:rPr lang="es-EC" sz="1050" dirty="0" smtClean="0"/>
              <a:t>X</a:t>
            </a:r>
            <a:endParaRPr lang="es-EC" sz="1050" dirty="0"/>
          </a:p>
        </p:txBody>
      </p:sp>
      <p:sp>
        <p:nvSpPr>
          <p:cNvPr id="14" name="CuadroTexto 13"/>
          <p:cNvSpPr txBox="1"/>
          <p:nvPr/>
        </p:nvSpPr>
        <p:spPr>
          <a:xfrm>
            <a:off x="3491880" y="4815622"/>
            <a:ext cx="576064" cy="261610"/>
          </a:xfrm>
          <a:prstGeom prst="rect">
            <a:avLst/>
          </a:prstGeom>
          <a:noFill/>
        </p:spPr>
        <p:txBody>
          <a:bodyPr wrap="square" rtlCol="0">
            <a:spAutoFit/>
          </a:bodyPr>
          <a:lstStyle/>
          <a:p>
            <a:r>
              <a:rPr lang="es-EC" sz="1050" dirty="0" smtClean="0"/>
              <a:t>X</a:t>
            </a:r>
            <a:endParaRPr lang="es-EC" sz="1050" dirty="0"/>
          </a:p>
        </p:txBody>
      </p:sp>
      <p:sp>
        <p:nvSpPr>
          <p:cNvPr id="15" name="CuadroTexto 14"/>
          <p:cNvSpPr txBox="1"/>
          <p:nvPr/>
        </p:nvSpPr>
        <p:spPr>
          <a:xfrm>
            <a:off x="3491880" y="5607710"/>
            <a:ext cx="576064" cy="261610"/>
          </a:xfrm>
          <a:prstGeom prst="rect">
            <a:avLst/>
          </a:prstGeom>
          <a:noFill/>
        </p:spPr>
        <p:txBody>
          <a:bodyPr wrap="square" rtlCol="0">
            <a:spAutoFit/>
          </a:bodyPr>
          <a:lstStyle/>
          <a:p>
            <a:r>
              <a:rPr lang="es-EC" sz="1050" dirty="0" smtClean="0"/>
              <a:t>X</a:t>
            </a:r>
            <a:endParaRPr lang="es-EC" sz="1050" dirty="0"/>
          </a:p>
        </p:txBody>
      </p:sp>
      <p:sp>
        <p:nvSpPr>
          <p:cNvPr id="16" name="CuadroTexto 15"/>
          <p:cNvSpPr txBox="1"/>
          <p:nvPr/>
        </p:nvSpPr>
        <p:spPr>
          <a:xfrm>
            <a:off x="3491880" y="6111766"/>
            <a:ext cx="576064" cy="261610"/>
          </a:xfrm>
          <a:prstGeom prst="rect">
            <a:avLst/>
          </a:prstGeom>
          <a:noFill/>
        </p:spPr>
        <p:txBody>
          <a:bodyPr wrap="square" rtlCol="0">
            <a:spAutoFit/>
          </a:bodyPr>
          <a:lstStyle/>
          <a:p>
            <a:r>
              <a:rPr lang="es-EC" sz="1050" dirty="0" smtClean="0"/>
              <a:t>X</a:t>
            </a:r>
            <a:endParaRPr lang="es-EC" sz="1050" dirty="0"/>
          </a:p>
        </p:txBody>
      </p:sp>
      <p:sp>
        <p:nvSpPr>
          <p:cNvPr id="17" name="CuadroTexto 16"/>
          <p:cNvSpPr txBox="1"/>
          <p:nvPr/>
        </p:nvSpPr>
        <p:spPr>
          <a:xfrm>
            <a:off x="2987824" y="5149240"/>
            <a:ext cx="576064" cy="261610"/>
          </a:xfrm>
          <a:prstGeom prst="rect">
            <a:avLst/>
          </a:prstGeom>
          <a:noFill/>
        </p:spPr>
        <p:txBody>
          <a:bodyPr wrap="square" rtlCol="0">
            <a:spAutoFit/>
          </a:bodyPr>
          <a:lstStyle/>
          <a:p>
            <a:r>
              <a:rPr lang="es-EC" sz="1050" dirty="0" smtClean="0"/>
              <a:t>X</a:t>
            </a:r>
            <a:endParaRPr lang="es-EC" sz="1050" dirty="0"/>
          </a:p>
        </p:txBody>
      </p:sp>
      <p:pic>
        <p:nvPicPr>
          <p:cNvPr id="20" name="Imagen 19"/>
          <p:cNvPicPr>
            <a:picLocks noChangeAspect="1"/>
          </p:cNvPicPr>
          <p:nvPr/>
        </p:nvPicPr>
        <p:blipFill>
          <a:blip r:embed="rId2"/>
          <a:stretch>
            <a:fillRect/>
          </a:stretch>
        </p:blipFill>
        <p:spPr>
          <a:xfrm>
            <a:off x="683568" y="791123"/>
            <a:ext cx="7620000" cy="3429000"/>
          </a:xfrm>
          <a:prstGeom prst="rect">
            <a:avLst/>
          </a:prstGeom>
        </p:spPr>
      </p:pic>
      <p:pic>
        <p:nvPicPr>
          <p:cNvPr id="21" name="Imagen 20"/>
          <p:cNvPicPr>
            <a:picLocks noChangeAspect="1"/>
          </p:cNvPicPr>
          <p:nvPr/>
        </p:nvPicPr>
        <p:blipFill>
          <a:blip r:embed="rId3"/>
          <a:stretch>
            <a:fillRect/>
          </a:stretch>
        </p:blipFill>
        <p:spPr>
          <a:xfrm>
            <a:off x="3923928" y="1113375"/>
            <a:ext cx="4822236" cy="2963697"/>
          </a:xfrm>
          <a:prstGeom prst="rect">
            <a:avLst/>
          </a:prstGeom>
        </p:spPr>
      </p:pic>
      <p:sp>
        <p:nvSpPr>
          <p:cNvPr id="22" name="Botón de acción: Documento 21">
            <a:hlinkClick r:id="rId4" action="ppaction://hlinksldjump" highlightClick="1"/>
          </p:cNvPr>
          <p:cNvSpPr/>
          <p:nvPr/>
        </p:nvSpPr>
        <p:spPr>
          <a:xfrm>
            <a:off x="7452320" y="116632"/>
            <a:ext cx="288032" cy="360040"/>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73716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p:bldP spid="14" grpId="0"/>
      <p:bldP spid="15" grpId="0"/>
      <p:bldP spid="16"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683568" y="908720"/>
            <a:ext cx="7751966" cy="5328592"/>
          </a:xfrm>
          <a:prstGeom prst="rect">
            <a:avLst/>
          </a:prstGeom>
        </p:spPr>
      </p:pic>
    </p:spTree>
    <p:extLst>
      <p:ext uri="{BB962C8B-B14F-4D97-AF65-F5344CB8AC3E}">
        <p14:creationId xmlns:p14="http://schemas.microsoft.com/office/powerpoint/2010/main" val="3825586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C" b="1" dirty="0" smtClean="0">
                <a:solidFill>
                  <a:srgbClr val="002060"/>
                </a:solidFill>
                <a:latin typeface="Bodoni MT Black" panose="02070A03080606020203" pitchFamily="18" charset="0"/>
              </a:rPr>
              <a:t>Situación Ecuatoriana ante el CC</a:t>
            </a:r>
            <a:endParaRPr lang="es-EC" b="1" dirty="0">
              <a:solidFill>
                <a:srgbClr val="002060"/>
              </a:solidFill>
              <a:latin typeface="Bodoni MT Black" panose="02070A03080606020203"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708920"/>
            <a:ext cx="7920880" cy="2932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732240" y="6156012"/>
            <a:ext cx="1944216" cy="307777"/>
          </a:xfrm>
          <a:prstGeom prst="rect">
            <a:avLst/>
          </a:prstGeom>
          <a:noFill/>
        </p:spPr>
        <p:txBody>
          <a:bodyPr wrap="square" rtlCol="0">
            <a:spAutoFit/>
          </a:bodyPr>
          <a:lstStyle/>
          <a:p>
            <a:r>
              <a:rPr lang="es-EC" sz="1400" dirty="0" smtClean="0">
                <a:latin typeface="Baskerville Old Face" panose="02020602080505020303" pitchFamily="18" charset="0"/>
              </a:rPr>
              <a:t>Fuente: CAN, 2008</a:t>
            </a:r>
            <a:endParaRPr lang="es-EC" sz="1400" dirty="0">
              <a:latin typeface="Baskerville Old Face" panose="02020602080505020303" pitchFamily="18" charset="0"/>
            </a:endParaRPr>
          </a:p>
        </p:txBody>
      </p:sp>
      <p:sp>
        <p:nvSpPr>
          <p:cNvPr id="6" name="5 Elipse"/>
          <p:cNvSpPr/>
          <p:nvPr/>
        </p:nvSpPr>
        <p:spPr>
          <a:xfrm>
            <a:off x="2267744" y="2924944"/>
            <a:ext cx="1944216" cy="720080"/>
          </a:xfrm>
          <a:prstGeom prst="ellipse">
            <a:avLst/>
          </a:prstGeom>
          <a:no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1776497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620688"/>
            <a:ext cx="7848872" cy="1143000"/>
          </a:xfrm>
        </p:spPr>
        <p:txBody>
          <a:bodyPr>
            <a:normAutofit fontScale="90000"/>
          </a:bodyPr>
          <a:lstStyle/>
          <a:p>
            <a:pPr algn="ctr"/>
            <a:r>
              <a:rPr lang="es-EC" b="1" dirty="0">
                <a:solidFill>
                  <a:srgbClr val="002060"/>
                </a:solidFill>
                <a:latin typeface="Bodoni MT Black" panose="02070A03080606020203" pitchFamily="18" charset="0"/>
              </a:rPr>
              <a:t>Situación Ecuatoriana ante el CC</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115" y="2060848"/>
            <a:ext cx="6334221" cy="3846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851921" y="6156012"/>
            <a:ext cx="4824536" cy="276999"/>
          </a:xfrm>
          <a:prstGeom prst="rect">
            <a:avLst/>
          </a:prstGeom>
          <a:noFill/>
        </p:spPr>
        <p:txBody>
          <a:bodyPr wrap="square" rtlCol="0">
            <a:spAutoFit/>
          </a:bodyPr>
          <a:lstStyle/>
          <a:p>
            <a:r>
              <a:rPr lang="es-EC" sz="1200" dirty="0" smtClean="0">
                <a:latin typeface="Baskerville Old Face" panose="02020602080505020303" pitchFamily="18" charset="0"/>
              </a:rPr>
              <a:t>Fuente: Segunda Comunicación Nacional  sobre CC, 2010</a:t>
            </a:r>
            <a:endParaRPr lang="es-EC" sz="1200" dirty="0">
              <a:latin typeface="Baskerville Old Face" panose="02020602080505020303" pitchFamily="18" charset="0"/>
            </a:endParaRPr>
          </a:p>
        </p:txBody>
      </p:sp>
    </p:spTree>
    <p:extLst>
      <p:ext uri="{BB962C8B-B14F-4D97-AF65-F5344CB8AC3E}">
        <p14:creationId xmlns:p14="http://schemas.microsoft.com/office/powerpoint/2010/main" val="3628730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ángulo 15"/>
          <p:cNvSpPr/>
          <p:nvPr/>
        </p:nvSpPr>
        <p:spPr>
          <a:xfrm>
            <a:off x="251520" y="1638320"/>
            <a:ext cx="8712968" cy="37444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4" name="6 Rectángulo redondeado"/>
          <p:cNvSpPr/>
          <p:nvPr/>
        </p:nvSpPr>
        <p:spPr>
          <a:xfrm>
            <a:off x="251520" y="1134264"/>
            <a:ext cx="4152400" cy="434162"/>
          </a:xfrm>
          <a:prstGeom prst="roundRect">
            <a:avLst/>
          </a:prstGeom>
          <a:solidFill>
            <a:srgbClr val="EEECE1"/>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s-EC" sz="1600" b="1" dirty="0">
                <a:solidFill>
                  <a:schemeClr val="tx1"/>
                </a:solidFill>
              </a:rPr>
              <a:t>Aumento de la temperatura media entre 1960-2006</a:t>
            </a:r>
          </a:p>
        </p:txBody>
      </p:sp>
      <p:sp>
        <p:nvSpPr>
          <p:cNvPr id="27" name="9 Rectángulo redondeado"/>
          <p:cNvSpPr/>
          <p:nvPr/>
        </p:nvSpPr>
        <p:spPr>
          <a:xfrm>
            <a:off x="4716016" y="1062256"/>
            <a:ext cx="4155016" cy="506169"/>
          </a:xfrm>
          <a:prstGeom prst="roundRect">
            <a:avLst/>
          </a:prstGeom>
          <a:solidFill>
            <a:srgbClr val="EEECE1"/>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s-EC" sz="1600" b="1" dirty="0" smtClean="0">
                <a:solidFill>
                  <a:schemeClr val="tx1"/>
                </a:solidFill>
              </a:rPr>
              <a:t>Variación </a:t>
            </a:r>
            <a:r>
              <a:rPr lang="es-EC" sz="1600" b="1" dirty="0">
                <a:solidFill>
                  <a:schemeClr val="tx1"/>
                </a:solidFill>
              </a:rPr>
              <a:t>de la Precipitación Anual entre 1960-2006</a:t>
            </a:r>
          </a:p>
        </p:txBody>
      </p:sp>
      <p:sp>
        <p:nvSpPr>
          <p:cNvPr id="29" name="6 Rectángulo"/>
          <p:cNvSpPr/>
          <p:nvPr/>
        </p:nvSpPr>
        <p:spPr>
          <a:xfrm>
            <a:off x="611560" y="5173031"/>
            <a:ext cx="3744416" cy="1138773"/>
          </a:xfrm>
          <a:prstGeom prst="rect">
            <a:avLst/>
          </a:prstGeom>
          <a:solidFill>
            <a:srgbClr val="EEECE1"/>
          </a:solidFill>
        </p:spPr>
        <p:txBody>
          <a:bodyPr wrap="square">
            <a:spAutoFit/>
          </a:bodyPr>
          <a:lstStyle/>
          <a:p>
            <a:pPr algn="just"/>
            <a:r>
              <a:rPr lang="es-EC" sz="1600" b="1" dirty="0"/>
              <a:t>Temperatura anual:</a:t>
            </a:r>
          </a:p>
          <a:p>
            <a:pPr algn="just"/>
            <a:endParaRPr lang="es-EC" sz="1600" b="1" dirty="0"/>
          </a:p>
          <a:p>
            <a:pPr algn="just"/>
            <a:r>
              <a:rPr lang="es-EC" sz="1200" dirty="0"/>
              <a:t>Aumento de la temperatura media anual en 0,8 °C de la temperatura máxima en 1.0 °C Provincias afectadas: Sur Cotopaxi, Tungurahia, Cañar, Azuay </a:t>
            </a:r>
          </a:p>
        </p:txBody>
      </p:sp>
      <p:sp>
        <p:nvSpPr>
          <p:cNvPr id="30" name="6 Rectángulo"/>
          <p:cNvSpPr/>
          <p:nvPr/>
        </p:nvSpPr>
        <p:spPr>
          <a:xfrm>
            <a:off x="4716016" y="5080697"/>
            <a:ext cx="3888432" cy="1323439"/>
          </a:xfrm>
          <a:prstGeom prst="rect">
            <a:avLst/>
          </a:prstGeom>
          <a:solidFill>
            <a:srgbClr val="EEECE1"/>
          </a:solidFill>
        </p:spPr>
        <p:txBody>
          <a:bodyPr wrap="square">
            <a:spAutoFit/>
          </a:bodyPr>
          <a:lstStyle/>
          <a:p>
            <a:pPr algn="just"/>
            <a:r>
              <a:rPr lang="es-EC" sz="1600" dirty="0" smtClean="0"/>
              <a:t>La </a:t>
            </a:r>
            <a:r>
              <a:rPr lang="es-EC" sz="1600" b="1" dirty="0"/>
              <a:t>precipitación anual:</a:t>
            </a:r>
          </a:p>
          <a:p>
            <a:pPr algn="just"/>
            <a:endParaRPr lang="es-EC" sz="1600" dirty="0"/>
          </a:p>
          <a:p>
            <a:pPr algn="just"/>
            <a:r>
              <a:rPr lang="es-EC" sz="1200" dirty="0"/>
              <a:t>En promedio Ia precipitación anual  se incrementó en un 33% en la Región Litoral y en un 8% Región Interandina </a:t>
            </a:r>
          </a:p>
          <a:p>
            <a:pPr algn="just"/>
            <a:endParaRPr lang="es-EC" sz="1200" dirty="0" smtClean="0"/>
          </a:p>
        </p:txBody>
      </p:sp>
      <p:pic>
        <p:nvPicPr>
          <p:cNvPr id="14" name="Imagen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584" y="1638320"/>
            <a:ext cx="7776864" cy="3215749"/>
          </a:xfrm>
          <a:prstGeom prst="rect">
            <a:avLst/>
          </a:prstGeom>
        </p:spPr>
      </p:pic>
      <p:sp>
        <p:nvSpPr>
          <p:cNvPr id="23" name="4 CuadroTexto"/>
          <p:cNvSpPr txBox="1">
            <a:spLocks noChangeArrowheads="1"/>
          </p:cNvSpPr>
          <p:nvPr/>
        </p:nvSpPr>
        <p:spPr bwMode="auto">
          <a:xfrm>
            <a:off x="3563888" y="4734664"/>
            <a:ext cx="1938954" cy="230832"/>
          </a:xfrm>
          <a:prstGeom prst="rect">
            <a:avLst/>
          </a:prstGeom>
          <a:noFill/>
          <a:ln w="9525">
            <a:noFill/>
            <a:miter lim="800000"/>
            <a:headEnd/>
            <a:tailEnd/>
          </a:ln>
        </p:spPr>
        <p:txBody>
          <a:bodyPr wrap="square">
            <a:spAutoFit/>
          </a:bodyPr>
          <a:lstStyle/>
          <a:p>
            <a:pPr algn="ctr"/>
            <a:r>
              <a:rPr lang="es-EC" sz="900" b="1" i="1" dirty="0"/>
              <a:t>Fuente: INAMHI  </a:t>
            </a:r>
            <a:r>
              <a:rPr lang="es-EC" sz="900" b="1" i="1" dirty="0" smtClean="0"/>
              <a:t>2008</a:t>
            </a:r>
            <a:endParaRPr lang="es-EC" sz="900" b="1" i="1" dirty="0"/>
          </a:p>
        </p:txBody>
      </p:sp>
      <p:sp>
        <p:nvSpPr>
          <p:cNvPr id="11" name="TextBox 10"/>
          <p:cNvSpPr txBox="1"/>
          <p:nvPr/>
        </p:nvSpPr>
        <p:spPr>
          <a:xfrm>
            <a:off x="4716016" y="54144"/>
            <a:ext cx="3456384" cy="461665"/>
          </a:xfrm>
          <a:prstGeom prst="rect">
            <a:avLst/>
          </a:prstGeom>
          <a:noFill/>
        </p:spPr>
        <p:txBody>
          <a:bodyPr wrap="square" rtlCol="0">
            <a:spAutoFit/>
          </a:bodyPr>
          <a:lstStyle/>
          <a:p>
            <a:pPr algn="ctr"/>
            <a:r>
              <a:rPr lang="es-EC" sz="2400" b="1" cap="all" dirty="0">
                <a:solidFill>
                  <a:schemeClr val="bg1"/>
                </a:solidFill>
                <a:latin typeface="Bodoni MT Black" panose="02070A03080606020203" pitchFamily="18" charset="0"/>
              </a:rPr>
              <a:t>Evidencias de </a:t>
            </a:r>
            <a:r>
              <a:rPr lang="es-EC" sz="2400" b="1" cap="all" dirty="0" smtClean="0">
                <a:solidFill>
                  <a:schemeClr val="bg1"/>
                </a:solidFill>
                <a:latin typeface="Bodoni MT Black" panose="02070A03080606020203" pitchFamily="18" charset="0"/>
              </a:rPr>
              <a:t>cc </a:t>
            </a:r>
            <a:endParaRPr lang="es-EC" sz="2400" b="1" cap="all" dirty="0">
              <a:solidFill>
                <a:schemeClr val="bg1"/>
              </a:solidFill>
              <a:latin typeface="Bodoni MT Black" panose="02070A03080606020203" pitchFamily="18" charset="0"/>
            </a:endParaRPr>
          </a:p>
        </p:txBody>
      </p:sp>
    </p:spTree>
    <p:extLst>
      <p:ext uri="{BB962C8B-B14F-4D97-AF65-F5344CB8AC3E}">
        <p14:creationId xmlns:p14="http://schemas.microsoft.com/office/powerpoint/2010/main" val="3706958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539552" y="879103"/>
            <a:ext cx="4176464" cy="461665"/>
          </a:xfrm>
          <a:prstGeom prst="rect">
            <a:avLst/>
          </a:prstGeom>
          <a:noFill/>
        </p:spPr>
        <p:txBody>
          <a:bodyPr wrap="square" rtlCol="0">
            <a:spAutoFit/>
          </a:bodyPr>
          <a:lstStyle/>
          <a:p>
            <a:pPr algn="ctr"/>
            <a:r>
              <a:rPr lang="es-EC" sz="2400" b="1" dirty="0" smtClean="0">
                <a:solidFill>
                  <a:srgbClr val="002060"/>
                </a:solidFill>
                <a:latin typeface="Bodoni MT Black" panose="02070A03080606020203" pitchFamily="18" charset="0"/>
              </a:rPr>
              <a:t>Reducción de Glaciares</a:t>
            </a:r>
            <a:endParaRPr lang="es-EC" sz="2400" b="1" dirty="0">
              <a:solidFill>
                <a:srgbClr val="002060"/>
              </a:solidFill>
              <a:latin typeface="Bodoni MT Black" panose="02070A03080606020203"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490663"/>
            <a:ext cx="6265009" cy="4602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4283968" y="6145559"/>
            <a:ext cx="4032449" cy="307777"/>
          </a:xfrm>
          <a:prstGeom prst="rect">
            <a:avLst/>
          </a:prstGeom>
          <a:noFill/>
        </p:spPr>
        <p:txBody>
          <a:bodyPr wrap="square" rtlCol="0">
            <a:spAutoFit/>
          </a:bodyPr>
          <a:lstStyle/>
          <a:p>
            <a:pPr algn="r"/>
            <a:r>
              <a:rPr lang="es-EC" sz="1400" dirty="0" smtClean="0">
                <a:latin typeface="Baskerville Old Face" panose="02020602080505020303" pitchFamily="18" charset="0"/>
              </a:rPr>
              <a:t>Fuente: Segunda Comunicación Nacional, 2010</a:t>
            </a:r>
            <a:endParaRPr lang="es-EC" sz="1400" dirty="0">
              <a:latin typeface="Baskerville Old Face" panose="02020602080505020303" pitchFamily="18" charset="0"/>
            </a:endParaRPr>
          </a:p>
        </p:txBody>
      </p:sp>
      <p:sp>
        <p:nvSpPr>
          <p:cNvPr id="6" name="TextBox 10"/>
          <p:cNvSpPr txBox="1"/>
          <p:nvPr/>
        </p:nvSpPr>
        <p:spPr>
          <a:xfrm>
            <a:off x="4716016" y="54144"/>
            <a:ext cx="3456384" cy="461665"/>
          </a:xfrm>
          <a:prstGeom prst="rect">
            <a:avLst/>
          </a:prstGeom>
          <a:noFill/>
        </p:spPr>
        <p:txBody>
          <a:bodyPr wrap="square" rtlCol="0">
            <a:spAutoFit/>
          </a:bodyPr>
          <a:lstStyle/>
          <a:p>
            <a:pPr algn="ctr"/>
            <a:r>
              <a:rPr lang="es-EC" sz="2400" b="1" cap="all" dirty="0" smtClean="0">
                <a:solidFill>
                  <a:schemeClr val="bg1"/>
                </a:solidFill>
                <a:latin typeface="Bodoni MT Black" panose="02070A03080606020203" pitchFamily="18" charset="0"/>
              </a:rPr>
              <a:t> impactos de cc </a:t>
            </a:r>
            <a:endParaRPr lang="es-EC" sz="2400" b="1" cap="all" dirty="0">
              <a:solidFill>
                <a:schemeClr val="bg1"/>
              </a:solidFill>
              <a:latin typeface="Bodoni MT Black" panose="02070A03080606020203" pitchFamily="18" charset="0"/>
            </a:endParaRPr>
          </a:p>
        </p:txBody>
      </p:sp>
    </p:spTree>
    <p:extLst>
      <p:ext uri="{BB962C8B-B14F-4D97-AF65-F5344CB8AC3E}">
        <p14:creationId xmlns:p14="http://schemas.microsoft.com/office/powerpoint/2010/main" val="16015372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548680"/>
            <a:ext cx="7024744" cy="648072"/>
          </a:xfrm>
        </p:spPr>
        <p:txBody>
          <a:bodyPr>
            <a:normAutofit/>
          </a:bodyPr>
          <a:lstStyle/>
          <a:p>
            <a:pPr algn="ctr"/>
            <a:r>
              <a:rPr lang="es-EC" sz="3200" b="1" dirty="0">
                <a:solidFill>
                  <a:srgbClr val="002060"/>
                </a:solidFill>
                <a:latin typeface="Bodoni MT Black" panose="02070A03080606020203" pitchFamily="18" charset="0"/>
              </a:rPr>
              <a:t>I</a:t>
            </a:r>
            <a:r>
              <a:rPr lang="es-EC" sz="3200" b="1" dirty="0" smtClean="0">
                <a:solidFill>
                  <a:srgbClr val="002060"/>
                </a:solidFill>
                <a:latin typeface="Bodoni MT Black" panose="02070A03080606020203" pitchFamily="18" charset="0"/>
              </a:rPr>
              <a:t>mpactos y respuestas del CC</a:t>
            </a:r>
            <a:endParaRPr lang="es-EC" sz="3200" b="1" dirty="0">
              <a:solidFill>
                <a:srgbClr val="002060"/>
              </a:solidFill>
              <a:latin typeface="Bodoni MT Black" panose="02070A03080606020203" pitchFamily="18" charset="0"/>
            </a:endParaRPr>
          </a:p>
        </p:txBody>
      </p:sp>
      <p:sp>
        <p:nvSpPr>
          <p:cNvPr id="5" name="4 CuadroTexto"/>
          <p:cNvSpPr txBox="1"/>
          <p:nvPr/>
        </p:nvSpPr>
        <p:spPr>
          <a:xfrm>
            <a:off x="6732240" y="6156012"/>
            <a:ext cx="1944216" cy="307777"/>
          </a:xfrm>
          <a:prstGeom prst="rect">
            <a:avLst/>
          </a:prstGeom>
          <a:noFill/>
        </p:spPr>
        <p:txBody>
          <a:bodyPr wrap="square" rtlCol="0">
            <a:spAutoFit/>
          </a:bodyPr>
          <a:lstStyle/>
          <a:p>
            <a:r>
              <a:rPr lang="es-EC" sz="1400" dirty="0" smtClean="0">
                <a:latin typeface="Baskerville Old Face" panose="02020602080505020303" pitchFamily="18" charset="0"/>
              </a:rPr>
              <a:t>Fuente: IPCC, 2007</a:t>
            </a:r>
            <a:endParaRPr lang="es-EC" sz="1400" dirty="0">
              <a:latin typeface="Baskerville Old Face" panose="02020602080505020303"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377648"/>
            <a:ext cx="6067003" cy="468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riángulo isósceles 3"/>
          <p:cNvSpPr/>
          <p:nvPr/>
        </p:nvSpPr>
        <p:spPr>
          <a:xfrm>
            <a:off x="4788024" y="4488427"/>
            <a:ext cx="1800200" cy="1666637"/>
          </a:xfrm>
          <a:prstGeom prst="triangl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25041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4083</TotalTime>
  <Words>2189</Words>
  <Application>Microsoft Office PowerPoint</Application>
  <PresentationFormat>Presentación en pantalla (4:3)</PresentationFormat>
  <Paragraphs>245</Paragraphs>
  <Slides>44</Slides>
  <Notes>7</Notes>
  <HiddenSlides>7</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44</vt:i4>
      </vt:variant>
    </vt:vector>
  </HeadingPairs>
  <TitlesOfParts>
    <vt:vector size="57" baseType="lpstr">
      <vt:lpstr>Microsoft YaHei</vt:lpstr>
      <vt:lpstr>Arial</vt:lpstr>
      <vt:lpstr>Baskerville Old Face</vt:lpstr>
      <vt:lpstr>Bodoni MT Black</vt:lpstr>
      <vt:lpstr>Calibri</vt:lpstr>
      <vt:lpstr>Century Gothic</vt:lpstr>
      <vt:lpstr>Eras Bold ITC</vt:lpstr>
      <vt:lpstr>Garamond</vt:lpstr>
      <vt:lpstr>Segoe UI</vt:lpstr>
      <vt:lpstr>Times New Roman</vt:lpstr>
      <vt:lpstr>Wingdings</vt:lpstr>
      <vt:lpstr>Wingdings 2</vt:lpstr>
      <vt:lpstr>Austin</vt:lpstr>
      <vt:lpstr>AUDITORÍA AMBIENTAL  DE CUMPLIMIENTO A LAS BUENAS PRÁCTICAS ADAPTATIVAS REALIZADAS EN LAS UNIDADES DEMOSTRATIVAS PECUARIAS EN LA PARROQUIA DE PAPALLACTA  </vt:lpstr>
      <vt:lpstr>ANTECEDENTES</vt:lpstr>
      <vt:lpstr>Presentación de PowerPoint</vt:lpstr>
      <vt:lpstr>Potenciales Impactos de CC</vt:lpstr>
      <vt:lpstr>Situación Ecuatoriana ante el CC</vt:lpstr>
      <vt:lpstr>Situación Ecuatoriana ante el CC</vt:lpstr>
      <vt:lpstr>Presentación de PowerPoint</vt:lpstr>
      <vt:lpstr>Presentación de PowerPoint</vt:lpstr>
      <vt:lpstr>Impactos y respuestas del CC</vt:lpstr>
      <vt:lpstr>Adaptación</vt:lpstr>
      <vt:lpstr>Presentación de PowerPoint</vt:lpstr>
      <vt:lpstr>Proyectos de adaptación en el Ecuador</vt:lpstr>
      <vt:lpstr>Prácticas adaptativas pecuarias</vt:lpstr>
      <vt:lpstr> Beneficios</vt:lpstr>
      <vt:lpstr>OBJETIVOS</vt:lpstr>
      <vt:lpstr>METODOLOGÍA</vt:lpstr>
      <vt:lpstr>Presentación de PowerPoint</vt:lpstr>
      <vt:lpstr>Metodología</vt:lpstr>
      <vt:lpstr>RESULTADOS</vt:lpstr>
      <vt:lpstr>RESULTADOS</vt:lpstr>
      <vt:lpstr>Indicadores de cumplimiento</vt:lpstr>
      <vt:lpstr>Cumplimiento de la implementación de prácticas adaptativas pecuarias en UDP</vt:lpstr>
      <vt:lpstr>Implementación de la línea estratégica 4 del PDOT </vt:lpstr>
      <vt:lpstr>Evaluación de eficacia de ECA</vt:lpstr>
      <vt:lpstr>Evaluación de eficacia de ECA</vt:lpstr>
      <vt:lpstr>CONCLUSIONES</vt:lpstr>
      <vt:lpstr>CONCLUSIONES</vt:lpstr>
      <vt:lpstr>CONCLUSIONES</vt:lpstr>
      <vt:lpstr>CONCLUSIONES</vt:lpstr>
      <vt:lpstr>Recomendaciones</vt:lpstr>
      <vt:lpstr>Recomendaciones</vt:lpstr>
      <vt:lpstr>PERSPECTIVAS FUTURAS</vt:lpstr>
      <vt:lpstr>AGRADECIMIENTOS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LEVANTAMIENTO DE LÍNEA BASE PREVIA A LA AUDITORÍA AMBIENTAL PARA DETERMINAR LA EFICACIA DE LAS PRÁCTICAS ADAPTATIVAS APLICADAS EN LOS HUERTOS AGROECOLÓGICOS IMPLEMENTADOS COMO RESPUESTA DE ADAPTACIÓN A LOS IMPACTOS DEL CAMBIO CLIMÁTICO EN LA PARROQUIA PAPALLACTA</dc:title>
  <dc:creator>PC</dc:creator>
  <cp:lastModifiedBy>paredes valdivieso tatiana paola</cp:lastModifiedBy>
  <cp:revision>204</cp:revision>
  <dcterms:created xsi:type="dcterms:W3CDTF">2013-09-28T17:25:58Z</dcterms:created>
  <dcterms:modified xsi:type="dcterms:W3CDTF">2015-06-15T12:11:36Z</dcterms:modified>
</cp:coreProperties>
</file>