
<file path=[Content_Types].xml><?xml version="1.0" encoding="utf-8"?>
<Types xmlns="http://schemas.openxmlformats.org/package/2006/content-types">
  <Default Extension="tmp" ContentType="image/png"/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56" r:id="rId2"/>
    <p:sldId id="258" r:id="rId3"/>
    <p:sldId id="260" r:id="rId4"/>
    <p:sldId id="259" r:id="rId5"/>
    <p:sldId id="261" r:id="rId6"/>
    <p:sldId id="262" r:id="rId7"/>
    <p:sldId id="328" r:id="rId8"/>
    <p:sldId id="330" r:id="rId9"/>
    <p:sldId id="269" r:id="rId10"/>
    <p:sldId id="270" r:id="rId11"/>
    <p:sldId id="271" r:id="rId12"/>
    <p:sldId id="272" r:id="rId13"/>
    <p:sldId id="273" r:id="rId14"/>
    <p:sldId id="283" r:id="rId15"/>
    <p:sldId id="302" r:id="rId16"/>
    <p:sldId id="313" r:id="rId17"/>
    <p:sldId id="314" r:id="rId18"/>
    <p:sldId id="319" r:id="rId19"/>
    <p:sldId id="320" r:id="rId20"/>
    <p:sldId id="322" r:id="rId21"/>
    <p:sldId id="323" r:id="rId22"/>
    <p:sldId id="324" r:id="rId23"/>
    <p:sldId id="325" r:id="rId24"/>
    <p:sldId id="326" r:id="rId25"/>
    <p:sldId id="334" r:id="rId26"/>
    <p:sldId id="331" r:id="rId27"/>
    <p:sldId id="332" r:id="rId28"/>
    <p:sldId id="333" r:id="rId29"/>
    <p:sldId id="327" r:id="rId30"/>
  </p:sldIdLst>
  <p:sldSz cx="9144000" cy="6858000" type="screen4x3"/>
  <p:notesSz cx="6858000" cy="9945688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33CC"/>
    <a:srgbClr val="99FF66"/>
    <a:srgbClr val="FFFF66"/>
    <a:srgbClr val="CC99FF"/>
    <a:srgbClr val="EBF587"/>
    <a:srgbClr val="BAA1ED"/>
    <a:srgbClr val="F187E2"/>
    <a:srgbClr val="B6F0FC"/>
    <a:srgbClr val="F5FA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53" autoAdjust="0"/>
    <p:restoredTop sz="94660"/>
  </p:normalViewPr>
  <p:slideViewPr>
    <p:cSldViewPr>
      <p:cViewPr varScale="1">
        <p:scale>
          <a:sx n="73" d="100"/>
          <a:sy n="73" d="100"/>
        </p:scale>
        <p:origin x="-98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2.bin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3.bin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4.bin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5.bin"/><Relationship Id="rId1" Type="http://schemas.openxmlformats.org/officeDocument/2006/relationships/themeOverride" Target="../theme/themeOverrid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200"/>
            </a:pPr>
            <a:r>
              <a:rPr lang="es-ES" sz="1200" dirty="0"/>
              <a:t>Describe</a:t>
            </a:r>
            <a:r>
              <a:rPr lang="es-ES" sz="1200" baseline="0" dirty="0"/>
              <a:t> el objeto presentado</a:t>
            </a:r>
            <a:endParaRPr lang="es-ES" sz="1200" dirty="0"/>
          </a:p>
        </c:rich>
      </c:tx>
      <c:layout>
        <c:manualLayout>
          <c:xMode val="edge"/>
          <c:yMode val="edge"/>
          <c:x val="0.22180317413594328"/>
          <c:y val="2.691825683951668E-3"/>
        </c:manualLayout>
      </c:layout>
      <c:overlay val="1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/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'1'!$B$4:$B$6</c:f>
              <c:strCache>
                <c:ptCount val="3"/>
                <c:pt idx="0">
                  <c:v>ADQUIRIDO</c:v>
                </c:pt>
                <c:pt idx="1">
                  <c:v>EN PROCESO</c:v>
                </c:pt>
                <c:pt idx="2">
                  <c:v>NO ADQUIRIDO</c:v>
                </c:pt>
              </c:strCache>
            </c:strRef>
          </c:cat>
          <c:val>
            <c:numRef>
              <c:f>'1'!$C$4:$C$6</c:f>
              <c:numCache>
                <c:formatCode>0%</c:formatCode>
                <c:ptCount val="3"/>
                <c:pt idx="0">
                  <c:v>0.95</c:v>
                </c:pt>
                <c:pt idx="1">
                  <c:v>0.03</c:v>
                </c:pt>
                <c:pt idx="2">
                  <c:v>0.02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75038387367110104"/>
          <c:y val="0.28718917852664894"/>
          <c:w val="0.23655173430661339"/>
          <c:h val="0.31044141353908522"/>
        </c:manualLayout>
      </c:layout>
      <c:overlay val="0"/>
      <c:txPr>
        <a:bodyPr/>
        <a:lstStyle/>
        <a:p>
          <a:pPr>
            <a:defRPr sz="1200"/>
          </a:pPr>
          <a:endParaRPr lang="es-E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/>
            </a:pPr>
            <a:r>
              <a:rPr lang="es-ES" sz="1600" dirty="0"/>
              <a:t>Compara atributos no </a:t>
            </a:r>
            <a:r>
              <a:rPr lang="es-ES" sz="1600" baseline="0" dirty="0"/>
              <a:t>convencionales de los objetos</a:t>
            </a:r>
            <a:endParaRPr lang="es-ES" sz="1600" dirty="0"/>
          </a:p>
        </c:rich>
      </c:tx>
      <c:layout>
        <c:manualLayout>
          <c:xMode val="edge"/>
          <c:yMode val="edge"/>
          <c:x val="7.3047222984526386E-2"/>
          <c:y val="5.6374578494857587E-2"/>
        </c:manualLayout>
      </c:layout>
      <c:overlay val="1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246423620639913E-2"/>
          <c:y val="0.11324686049428485"/>
          <c:w val="0.52536784108420764"/>
          <c:h val="0.75095200779631899"/>
        </c:manualLayout>
      </c:layout>
      <c:pie3D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/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'11'!$B$4:$B$6</c:f>
              <c:strCache>
                <c:ptCount val="3"/>
                <c:pt idx="0">
                  <c:v>ADQUIRIDO</c:v>
                </c:pt>
                <c:pt idx="1">
                  <c:v>EN PROCESO</c:v>
                </c:pt>
                <c:pt idx="2">
                  <c:v>NO ADQUIRIDO</c:v>
                </c:pt>
              </c:strCache>
            </c:strRef>
          </c:cat>
          <c:val>
            <c:numRef>
              <c:f>'11'!$C$4:$C$6</c:f>
              <c:numCache>
                <c:formatCode>0%</c:formatCode>
                <c:ptCount val="3"/>
                <c:pt idx="0">
                  <c:v>0.11</c:v>
                </c:pt>
                <c:pt idx="1">
                  <c:v>0.1</c:v>
                </c:pt>
                <c:pt idx="2">
                  <c:v>0.79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es-E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/>
            </a:pPr>
            <a:r>
              <a:rPr lang="es-ES" sz="1400" b="1" i="0" u="none" strike="noStrike" baseline="0" dirty="0">
                <a:effectLst/>
              </a:rPr>
              <a:t>¿Cree usted que la ciencia se puede introducir en educación infantil por medio de una metodología dinámica?</a:t>
            </a:r>
            <a:endParaRPr lang="es-ES" sz="1400" dirty="0"/>
          </a:p>
        </c:rich>
      </c:tx>
      <c:layout>
        <c:manualLayout>
          <c:xMode val="edge"/>
          <c:yMode val="edge"/>
          <c:x val="0.11342141126589944"/>
          <c:y val="3.1434191159484377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es-E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'1'!$B$4:$B$5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'1'!$C$4:$C$5</c:f>
              <c:numCache>
                <c:formatCode>0%</c:formatCode>
                <c:ptCount val="2"/>
                <c:pt idx="0">
                  <c:v>1</c:v>
                </c:pt>
                <c:pt idx="1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>
            <a:defRPr sz="2000"/>
          </a:pPr>
          <a:endParaRPr lang="es-E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/>
            </a:pPr>
            <a:r>
              <a:rPr lang="es-ES" sz="1400" b="1" i="0" u="none" strike="noStrike" baseline="0" dirty="0">
                <a:effectLst/>
              </a:rPr>
              <a:t>¿Considera usted necesario la elaboración de una propuesta de experimentos científicos para desarrollar las habilidades básicas de pensamiento en los niños?</a:t>
            </a:r>
            <a:endParaRPr lang="es-ES" sz="1400" dirty="0">
              <a:effectLst/>
            </a:endParaRPr>
          </a:p>
        </c:rich>
      </c:tx>
      <c:layout>
        <c:manualLayout>
          <c:xMode val="edge"/>
          <c:yMode val="edge"/>
          <c:x val="0.12068390036151141"/>
          <c:y val="1.6528148340678168E-3"/>
        </c:manualLayout>
      </c:layout>
      <c:overlay val="1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568846117992"/>
          <c:y val="0.24338962337518052"/>
          <c:w val="0.62142329013251396"/>
          <c:h val="0.70369958893456286"/>
        </c:manualLayout>
      </c:layout>
      <c:pie3D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/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'12'!$B$4:$B$5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'12'!$C$4:$C$5</c:f>
              <c:numCache>
                <c:formatCode>0%</c:formatCode>
                <c:ptCount val="2"/>
                <c:pt idx="0">
                  <c:v>0.67</c:v>
                </c:pt>
                <c:pt idx="1">
                  <c:v>0.33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>
            <a:defRPr sz="2400"/>
          </a:pPr>
          <a:endParaRPr lang="es-E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/>
            </a:pPr>
            <a:r>
              <a:rPr lang="es-ES" sz="1600" b="1" i="0" u="none" strike="noStrike" baseline="0" dirty="0">
                <a:effectLst/>
              </a:rPr>
              <a:t>¿Cree usted como educadora es importante la utilización del rincón de ciencia en clase?</a:t>
            </a:r>
            <a:endParaRPr lang="es-ES" sz="1600" dirty="0">
              <a:effectLst/>
            </a:endParaRPr>
          </a:p>
        </c:rich>
      </c:tx>
      <c:layout>
        <c:manualLayout>
          <c:xMode val="edge"/>
          <c:yMode val="edge"/>
          <c:x val="0.12068390036151141"/>
          <c:y val="2.0171340103288169E-2"/>
        </c:manualLayout>
      </c:layout>
      <c:overlay val="1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820495122291376"/>
          <c:y val="0.11191047162270183"/>
          <c:w val="0.65218285438733758"/>
          <c:h val="0.75059952038369304"/>
        </c:manualLayout>
      </c:layout>
      <c:pie3D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/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'13'!$B$4:$B$5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'13'!$C$4:$C$5</c:f>
              <c:numCache>
                <c:formatCode>0%</c:formatCode>
                <c:ptCount val="2"/>
                <c:pt idx="0">
                  <c:v>1</c:v>
                </c:pt>
                <c:pt idx="1">
                  <c:v>0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>
            <a:defRPr sz="2800"/>
          </a:pPr>
          <a:endParaRPr lang="es-ES"/>
        </a:p>
      </c:txPr>
    </c:legend>
    <c:plotVisOnly val="1"/>
    <c:dispBlanksAs val="gap"/>
    <c:showDLblsOverMax val="0"/>
  </c:chart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6662AF1-CF95-4512-8272-07DAEE2702CB}" type="doc">
      <dgm:prSet loTypeId="urn:microsoft.com/office/officeart/2005/8/layout/radial1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C7833DD1-8909-4A8E-B3B3-8AB1D4230FE5}">
      <dgm:prSet phldrT="[Texto]" custT="1"/>
      <dgm:spPr/>
      <dgm:t>
        <a:bodyPr/>
        <a:lstStyle/>
        <a:p>
          <a:pPr algn="ctr"/>
          <a:r>
            <a:rPr lang="es-ES" sz="1600" b="1" dirty="0" smtClean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Habilidad  de pensar  en la experimentación de los niños  de 4 a 5 años    </a:t>
          </a:r>
          <a:endParaRPr lang="es-ES" sz="1600" b="1" dirty="0">
            <a:solidFill>
              <a:schemeClr val="tx1">
                <a:lumMod val="1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599C780-61A1-47A5-A520-0FCB26F27227}" type="parTrans" cxnId="{734F7DD4-F8EE-4CE3-8003-911DAA808FFB}">
      <dgm:prSet/>
      <dgm:spPr/>
      <dgm:t>
        <a:bodyPr/>
        <a:lstStyle/>
        <a:p>
          <a:endParaRPr lang="es-ES"/>
        </a:p>
      </dgm:t>
    </dgm:pt>
    <dgm:pt modelId="{1E14DB03-CBA4-4BC7-8CBF-DD131B91DA8F}" type="sibTrans" cxnId="{734F7DD4-F8EE-4CE3-8003-911DAA808FFB}">
      <dgm:prSet/>
      <dgm:spPr/>
      <dgm:t>
        <a:bodyPr/>
        <a:lstStyle/>
        <a:p>
          <a:endParaRPr lang="es-ES"/>
        </a:p>
      </dgm:t>
    </dgm:pt>
    <dgm:pt modelId="{CF7E1F28-4880-4CE6-A432-596338677C7B}">
      <dgm:prSet phldrT="[Texto]" custT="1"/>
      <dgm:spPr/>
      <dgm:t>
        <a:bodyPr/>
        <a:lstStyle/>
        <a:p>
          <a:r>
            <a:rPr lang="es-ES" sz="2000" dirty="0" smtClean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La experimentación en el aula de E.I. como una herramienta para desarrollar las habilidades básicas del pensamiento </a:t>
          </a:r>
          <a:endParaRPr lang="es-ES" sz="2000" dirty="0">
            <a:solidFill>
              <a:schemeClr val="tx1">
                <a:lumMod val="1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61311FD-572C-4DAF-94A0-C67B723788C4}" type="parTrans" cxnId="{1CCFE5DB-69E7-4278-ABC9-B3ECF77CBBAC}">
      <dgm:prSet/>
      <dgm:spPr/>
      <dgm:t>
        <a:bodyPr/>
        <a:lstStyle/>
        <a:p>
          <a:endParaRPr lang="es-ES" dirty="0"/>
        </a:p>
      </dgm:t>
    </dgm:pt>
    <dgm:pt modelId="{35F67FFD-8215-4323-86A8-A1C4D7EFAAA5}" type="sibTrans" cxnId="{1CCFE5DB-69E7-4278-ABC9-B3ECF77CBBAC}">
      <dgm:prSet/>
      <dgm:spPr/>
      <dgm:t>
        <a:bodyPr/>
        <a:lstStyle/>
        <a:p>
          <a:endParaRPr lang="es-ES"/>
        </a:p>
      </dgm:t>
    </dgm:pt>
    <dgm:pt modelId="{1F80978A-9E58-4BBA-9411-0347277F97C0}">
      <dgm:prSet phldrT="[Texto]" custT="1"/>
      <dgm:spPr/>
      <dgm:t>
        <a:bodyPr/>
        <a:lstStyle/>
        <a:p>
          <a:r>
            <a:rPr lang="es-ES" sz="1200" dirty="0" smtClean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La observación y los experimentos en los niños de  4 a 5 años</a:t>
          </a:r>
          <a:endParaRPr lang="es-ES" sz="1200" dirty="0">
            <a:solidFill>
              <a:schemeClr val="tx1">
                <a:lumMod val="1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C1CAA1E-146F-4869-AB9D-21B8995541B2}" type="parTrans" cxnId="{8B64161B-16C1-4223-AEF9-1189EF864F2E}">
      <dgm:prSet/>
      <dgm:spPr/>
      <dgm:t>
        <a:bodyPr/>
        <a:lstStyle/>
        <a:p>
          <a:endParaRPr lang="es-ES" dirty="0"/>
        </a:p>
      </dgm:t>
    </dgm:pt>
    <dgm:pt modelId="{A3409C13-8D91-4376-857F-B147A216C94C}" type="sibTrans" cxnId="{8B64161B-16C1-4223-AEF9-1189EF864F2E}">
      <dgm:prSet/>
      <dgm:spPr/>
      <dgm:t>
        <a:bodyPr/>
        <a:lstStyle/>
        <a:p>
          <a:endParaRPr lang="es-ES"/>
        </a:p>
      </dgm:t>
    </dgm:pt>
    <dgm:pt modelId="{2D259919-6926-429E-9D81-0ACADC48EA16}">
      <dgm:prSet phldrT="[Texto]"/>
      <dgm:spPr/>
      <dgm:t>
        <a:bodyPr/>
        <a:lstStyle/>
        <a:p>
          <a:r>
            <a:rPr lang="es-ES" dirty="0" smtClean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La comparación y los experimentos en los niños de  4 a 5 años</a:t>
          </a:r>
          <a:endParaRPr lang="es-ES" dirty="0"/>
        </a:p>
      </dgm:t>
    </dgm:pt>
    <dgm:pt modelId="{C56A435B-7785-4466-B85B-18260C5FBBEF}" type="parTrans" cxnId="{D321DFD1-6E41-4A8A-9CA0-04EC6ADDEBED}">
      <dgm:prSet/>
      <dgm:spPr/>
      <dgm:t>
        <a:bodyPr/>
        <a:lstStyle/>
        <a:p>
          <a:endParaRPr lang="es-ES" dirty="0"/>
        </a:p>
      </dgm:t>
    </dgm:pt>
    <dgm:pt modelId="{9416E64B-12CC-444E-A7A4-BDE9205AD1C3}" type="sibTrans" cxnId="{D321DFD1-6E41-4A8A-9CA0-04EC6ADDEBED}">
      <dgm:prSet/>
      <dgm:spPr/>
      <dgm:t>
        <a:bodyPr/>
        <a:lstStyle/>
        <a:p>
          <a:endParaRPr lang="es-ES"/>
        </a:p>
      </dgm:t>
    </dgm:pt>
    <dgm:pt modelId="{BC84FA0E-581A-4B45-A978-C6CA65E465FA}">
      <dgm:prSet phldrT="[Texto]"/>
      <dgm:spPr/>
      <dgm:t>
        <a:bodyPr/>
        <a:lstStyle/>
        <a:p>
          <a:r>
            <a:rPr lang="es-ES" dirty="0" smtClean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La relación y los experimentos en los niños de  4 a 5 años</a:t>
          </a:r>
          <a:endParaRPr lang="es-ES" dirty="0"/>
        </a:p>
      </dgm:t>
    </dgm:pt>
    <dgm:pt modelId="{970A309D-E600-4D90-AFF7-62B29D7F6569}" type="parTrans" cxnId="{CC5B7575-8BB3-4E4D-8FFB-EC5DEE982545}">
      <dgm:prSet/>
      <dgm:spPr/>
      <dgm:t>
        <a:bodyPr/>
        <a:lstStyle/>
        <a:p>
          <a:endParaRPr lang="es-ES" dirty="0"/>
        </a:p>
      </dgm:t>
    </dgm:pt>
    <dgm:pt modelId="{DA49CE8C-EB5D-4293-BE94-AACE0203951F}" type="sibTrans" cxnId="{CC5B7575-8BB3-4E4D-8FFB-EC5DEE982545}">
      <dgm:prSet/>
      <dgm:spPr/>
      <dgm:t>
        <a:bodyPr/>
        <a:lstStyle/>
        <a:p>
          <a:endParaRPr lang="es-ES"/>
        </a:p>
      </dgm:t>
    </dgm:pt>
    <dgm:pt modelId="{6A30D5AC-B11C-4A8A-ADF7-FE7E9D159CDB}">
      <dgm:prSet phldrT="[Texto]"/>
      <dgm:spPr/>
      <dgm:t>
        <a:bodyPr/>
        <a:lstStyle/>
        <a:p>
          <a:r>
            <a:rPr lang="es-ES" dirty="0" smtClean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La Clasificación y los experimentos en los niños de  4 a 5 años</a:t>
          </a:r>
          <a:endParaRPr lang="es-ES" dirty="0"/>
        </a:p>
      </dgm:t>
    </dgm:pt>
    <dgm:pt modelId="{B127B405-F235-4BC5-9C09-1508B6F17C3E}" type="parTrans" cxnId="{FC571B44-B19A-40B2-B074-AE6805BB887E}">
      <dgm:prSet/>
      <dgm:spPr/>
      <dgm:t>
        <a:bodyPr/>
        <a:lstStyle/>
        <a:p>
          <a:endParaRPr lang="es-ES" dirty="0"/>
        </a:p>
      </dgm:t>
    </dgm:pt>
    <dgm:pt modelId="{4E0CA31D-522C-4463-ABA5-91BE5C01102F}" type="sibTrans" cxnId="{FC571B44-B19A-40B2-B074-AE6805BB887E}">
      <dgm:prSet/>
      <dgm:spPr/>
      <dgm:t>
        <a:bodyPr/>
        <a:lstStyle/>
        <a:p>
          <a:endParaRPr lang="es-ES"/>
        </a:p>
      </dgm:t>
    </dgm:pt>
    <dgm:pt modelId="{5D46E719-8DB3-45B3-858B-A4EB8D80787A}">
      <dgm:prSet phldrT="[Texto]"/>
      <dgm:spPr/>
      <dgm:t>
        <a:bodyPr/>
        <a:lstStyle/>
        <a:p>
          <a:r>
            <a:rPr lang="es-ES" dirty="0" smtClean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La descripción y los experimentos en los niños de  4 a 5 años</a:t>
          </a:r>
          <a:endParaRPr lang="es-ES" dirty="0"/>
        </a:p>
      </dgm:t>
    </dgm:pt>
    <dgm:pt modelId="{84213C6D-DBD8-49E8-9710-E92A19254B8E}" type="parTrans" cxnId="{9F8152C9-BC4D-4107-A4FA-275E61910A76}">
      <dgm:prSet/>
      <dgm:spPr/>
      <dgm:t>
        <a:bodyPr/>
        <a:lstStyle/>
        <a:p>
          <a:endParaRPr lang="es-ES" dirty="0"/>
        </a:p>
      </dgm:t>
    </dgm:pt>
    <dgm:pt modelId="{C9EB52BF-D5CF-4459-85B8-BD3B58E863DE}" type="sibTrans" cxnId="{9F8152C9-BC4D-4107-A4FA-275E61910A76}">
      <dgm:prSet/>
      <dgm:spPr/>
      <dgm:t>
        <a:bodyPr/>
        <a:lstStyle/>
        <a:p>
          <a:endParaRPr lang="es-ES"/>
        </a:p>
      </dgm:t>
    </dgm:pt>
    <dgm:pt modelId="{586DE8D7-1B2C-4933-8F3E-1EA6F19587B0}" type="pres">
      <dgm:prSet presAssocID="{66662AF1-CF95-4512-8272-07DAEE2702CB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A9F809D-D514-4A37-A8C0-1EAC807FDEB9}" type="pres">
      <dgm:prSet presAssocID="{C7833DD1-8909-4A8E-B3B3-8AB1D4230FE5}" presName="centerShape" presStyleLbl="node0" presStyleIdx="0" presStyleCnt="1" custScaleX="139573" custScaleY="143609"/>
      <dgm:spPr/>
      <dgm:t>
        <a:bodyPr/>
        <a:lstStyle/>
        <a:p>
          <a:endParaRPr lang="es-ES"/>
        </a:p>
      </dgm:t>
    </dgm:pt>
    <dgm:pt modelId="{F27FFFDF-7E53-4F3F-B2B1-5290DFD0B96C}" type="pres">
      <dgm:prSet presAssocID="{A61311FD-572C-4DAF-94A0-C67B723788C4}" presName="Name9" presStyleLbl="parChTrans1D2" presStyleIdx="0" presStyleCnt="6"/>
      <dgm:spPr/>
      <dgm:t>
        <a:bodyPr/>
        <a:lstStyle/>
        <a:p>
          <a:endParaRPr lang="es-ES"/>
        </a:p>
      </dgm:t>
    </dgm:pt>
    <dgm:pt modelId="{55ED2A92-7484-4CE2-A5BE-D98BBA888689}" type="pres">
      <dgm:prSet presAssocID="{A61311FD-572C-4DAF-94A0-C67B723788C4}" presName="connTx" presStyleLbl="parChTrans1D2" presStyleIdx="0" presStyleCnt="6"/>
      <dgm:spPr/>
      <dgm:t>
        <a:bodyPr/>
        <a:lstStyle/>
        <a:p>
          <a:endParaRPr lang="es-ES"/>
        </a:p>
      </dgm:t>
    </dgm:pt>
    <dgm:pt modelId="{EAFF510A-3518-479D-9825-E739515F6200}" type="pres">
      <dgm:prSet presAssocID="{CF7E1F28-4880-4CE6-A432-596338677C7B}" presName="node" presStyleLbl="node1" presStyleIdx="0" presStyleCnt="6" custScaleX="502005" custRadScaleRad="108172" custRadScaleInc="-444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D91F945-5107-4851-8833-67A368756A8C}" type="pres">
      <dgm:prSet presAssocID="{1C1CAA1E-146F-4869-AB9D-21B8995541B2}" presName="Name9" presStyleLbl="parChTrans1D2" presStyleIdx="1" presStyleCnt="6"/>
      <dgm:spPr/>
      <dgm:t>
        <a:bodyPr/>
        <a:lstStyle/>
        <a:p>
          <a:endParaRPr lang="es-ES"/>
        </a:p>
      </dgm:t>
    </dgm:pt>
    <dgm:pt modelId="{0056C3F3-110C-4D6D-9A18-884654B9C7DE}" type="pres">
      <dgm:prSet presAssocID="{1C1CAA1E-146F-4869-AB9D-21B8995541B2}" presName="connTx" presStyleLbl="parChTrans1D2" presStyleIdx="1" presStyleCnt="6"/>
      <dgm:spPr/>
      <dgm:t>
        <a:bodyPr/>
        <a:lstStyle/>
        <a:p>
          <a:endParaRPr lang="es-ES"/>
        </a:p>
      </dgm:t>
    </dgm:pt>
    <dgm:pt modelId="{AAC7FBB9-7E0D-4AFF-ACEC-39351A40CB04}" type="pres">
      <dgm:prSet presAssocID="{1F80978A-9E58-4BBA-9411-0347277F97C0}" presName="node" presStyleLbl="node1" presStyleIdx="1" presStyleCnt="6" custScaleX="151312" custScaleY="102869" custRadScaleRad="139703" custRadScaleInc="4452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A359522-C0CD-4195-9834-8892EFE090D0}" type="pres">
      <dgm:prSet presAssocID="{C56A435B-7785-4466-B85B-18260C5FBBEF}" presName="Name9" presStyleLbl="parChTrans1D2" presStyleIdx="2" presStyleCnt="6"/>
      <dgm:spPr/>
      <dgm:t>
        <a:bodyPr/>
        <a:lstStyle/>
        <a:p>
          <a:endParaRPr lang="es-ES"/>
        </a:p>
      </dgm:t>
    </dgm:pt>
    <dgm:pt modelId="{EA6D17D4-933C-4040-9A90-16F2129B6324}" type="pres">
      <dgm:prSet presAssocID="{C56A435B-7785-4466-B85B-18260C5FBBEF}" presName="connTx" presStyleLbl="parChTrans1D2" presStyleIdx="2" presStyleCnt="6"/>
      <dgm:spPr/>
      <dgm:t>
        <a:bodyPr/>
        <a:lstStyle/>
        <a:p>
          <a:endParaRPr lang="es-ES"/>
        </a:p>
      </dgm:t>
    </dgm:pt>
    <dgm:pt modelId="{5444DAB2-5154-4A41-84F9-14F6B67CE343}" type="pres">
      <dgm:prSet presAssocID="{2D259919-6926-429E-9D81-0ACADC48EA16}" presName="node" presStyleLbl="node1" presStyleIdx="2" presStyleCnt="6" custScaleX="167244" custRadScaleRad="140642" custRadScaleInc="-1971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C0AAAB5-2693-48D1-8C4F-44A81CF79E13}" type="pres">
      <dgm:prSet presAssocID="{970A309D-E600-4D90-AFF7-62B29D7F6569}" presName="Name9" presStyleLbl="parChTrans1D2" presStyleIdx="3" presStyleCnt="6"/>
      <dgm:spPr/>
      <dgm:t>
        <a:bodyPr/>
        <a:lstStyle/>
        <a:p>
          <a:endParaRPr lang="es-ES"/>
        </a:p>
      </dgm:t>
    </dgm:pt>
    <dgm:pt modelId="{6CEDDFCF-2DDA-42E7-8DC5-8E1F06203FE2}" type="pres">
      <dgm:prSet presAssocID="{970A309D-E600-4D90-AFF7-62B29D7F6569}" presName="connTx" presStyleLbl="parChTrans1D2" presStyleIdx="3" presStyleCnt="6"/>
      <dgm:spPr/>
      <dgm:t>
        <a:bodyPr/>
        <a:lstStyle/>
        <a:p>
          <a:endParaRPr lang="es-ES"/>
        </a:p>
      </dgm:t>
    </dgm:pt>
    <dgm:pt modelId="{BE89E7DE-479A-4807-AA58-6F9B8FBA3CB2}" type="pres">
      <dgm:prSet presAssocID="{BC84FA0E-581A-4B45-A978-C6CA65E465FA}" presName="node" presStyleLbl="node1" presStyleIdx="3" presStyleCnt="6" custScaleX="168599" custScaleY="71983" custRadScaleRad="79894" custRadScaleInc="833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9C66AA1-99B6-4D19-995B-3C05265E48FD}" type="pres">
      <dgm:prSet presAssocID="{B127B405-F235-4BC5-9C09-1508B6F17C3E}" presName="Name9" presStyleLbl="parChTrans1D2" presStyleIdx="4" presStyleCnt="6"/>
      <dgm:spPr/>
      <dgm:t>
        <a:bodyPr/>
        <a:lstStyle/>
        <a:p>
          <a:endParaRPr lang="es-ES"/>
        </a:p>
      </dgm:t>
    </dgm:pt>
    <dgm:pt modelId="{05795F13-9240-4957-B9B5-60E58392FD56}" type="pres">
      <dgm:prSet presAssocID="{B127B405-F235-4BC5-9C09-1508B6F17C3E}" presName="connTx" presStyleLbl="parChTrans1D2" presStyleIdx="4" presStyleCnt="6"/>
      <dgm:spPr/>
      <dgm:t>
        <a:bodyPr/>
        <a:lstStyle/>
        <a:p>
          <a:endParaRPr lang="es-ES"/>
        </a:p>
      </dgm:t>
    </dgm:pt>
    <dgm:pt modelId="{9CFC9B0C-A542-411C-8025-59B39B4C39AB}" type="pres">
      <dgm:prSet presAssocID="{6A30D5AC-B11C-4A8A-ADF7-FE7E9D159CDB}" presName="node" presStyleLbl="node1" presStyleIdx="4" presStyleCnt="6" custScaleX="145839" custRadScaleRad="158127" custRadScaleInc="2427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2BE1EB3-2F2E-40BA-B4C5-087EA9FDEF98}" type="pres">
      <dgm:prSet presAssocID="{84213C6D-DBD8-49E8-9710-E92A19254B8E}" presName="Name9" presStyleLbl="parChTrans1D2" presStyleIdx="5" presStyleCnt="6"/>
      <dgm:spPr/>
      <dgm:t>
        <a:bodyPr/>
        <a:lstStyle/>
        <a:p>
          <a:endParaRPr lang="es-ES"/>
        </a:p>
      </dgm:t>
    </dgm:pt>
    <dgm:pt modelId="{9E908F8B-1F98-4772-8A99-C383FF8BE7A4}" type="pres">
      <dgm:prSet presAssocID="{84213C6D-DBD8-49E8-9710-E92A19254B8E}" presName="connTx" presStyleLbl="parChTrans1D2" presStyleIdx="5" presStyleCnt="6"/>
      <dgm:spPr/>
      <dgm:t>
        <a:bodyPr/>
        <a:lstStyle/>
        <a:p>
          <a:endParaRPr lang="es-ES"/>
        </a:p>
      </dgm:t>
    </dgm:pt>
    <dgm:pt modelId="{E349CC3C-7E66-40F4-B33D-3BCF0791314E}" type="pres">
      <dgm:prSet presAssocID="{5D46E719-8DB3-45B3-858B-A4EB8D80787A}" presName="node" presStyleLbl="node1" presStyleIdx="5" presStyleCnt="6" custScaleX="147783" custRadScaleRad="171890" custRadScaleInc="-4660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D4EE2EA-E2E9-4301-B4D4-F98ED82011D1}" type="presOf" srcId="{970A309D-E600-4D90-AFF7-62B29D7F6569}" destId="{9C0AAAB5-2693-48D1-8C4F-44A81CF79E13}" srcOrd="0" destOrd="0" presId="urn:microsoft.com/office/officeart/2005/8/layout/radial1"/>
    <dgm:cxn modelId="{CC5B7575-8BB3-4E4D-8FFB-EC5DEE982545}" srcId="{C7833DD1-8909-4A8E-B3B3-8AB1D4230FE5}" destId="{BC84FA0E-581A-4B45-A978-C6CA65E465FA}" srcOrd="3" destOrd="0" parTransId="{970A309D-E600-4D90-AFF7-62B29D7F6569}" sibTransId="{DA49CE8C-EB5D-4293-BE94-AACE0203951F}"/>
    <dgm:cxn modelId="{D1DEEA14-84FB-4252-9F47-D4211927D0C4}" type="presOf" srcId="{A61311FD-572C-4DAF-94A0-C67B723788C4}" destId="{55ED2A92-7484-4CE2-A5BE-D98BBA888689}" srcOrd="1" destOrd="0" presId="urn:microsoft.com/office/officeart/2005/8/layout/radial1"/>
    <dgm:cxn modelId="{2F930AF7-F3DA-43EF-8F47-31F341E97AB2}" type="presOf" srcId="{84213C6D-DBD8-49E8-9710-E92A19254B8E}" destId="{9E908F8B-1F98-4772-8A99-C383FF8BE7A4}" srcOrd="1" destOrd="0" presId="urn:microsoft.com/office/officeart/2005/8/layout/radial1"/>
    <dgm:cxn modelId="{8DDCEAD2-0ECD-4AB0-877B-B0EBD2A1FDBA}" type="presOf" srcId="{5D46E719-8DB3-45B3-858B-A4EB8D80787A}" destId="{E349CC3C-7E66-40F4-B33D-3BCF0791314E}" srcOrd="0" destOrd="0" presId="urn:microsoft.com/office/officeart/2005/8/layout/radial1"/>
    <dgm:cxn modelId="{86E8015E-77C5-44AB-B01D-FA0A64531469}" type="presOf" srcId="{CF7E1F28-4880-4CE6-A432-596338677C7B}" destId="{EAFF510A-3518-479D-9825-E739515F6200}" srcOrd="0" destOrd="0" presId="urn:microsoft.com/office/officeart/2005/8/layout/radial1"/>
    <dgm:cxn modelId="{B5AA59EF-7519-47FB-84B4-3133B6282CC9}" type="presOf" srcId="{970A309D-E600-4D90-AFF7-62B29D7F6569}" destId="{6CEDDFCF-2DDA-42E7-8DC5-8E1F06203FE2}" srcOrd="1" destOrd="0" presId="urn:microsoft.com/office/officeart/2005/8/layout/radial1"/>
    <dgm:cxn modelId="{5BF53E06-01D0-40B7-AA68-C2B75A63BB11}" type="presOf" srcId="{66662AF1-CF95-4512-8272-07DAEE2702CB}" destId="{586DE8D7-1B2C-4933-8F3E-1EA6F19587B0}" srcOrd="0" destOrd="0" presId="urn:microsoft.com/office/officeart/2005/8/layout/radial1"/>
    <dgm:cxn modelId="{980922E4-4064-4048-8C96-5943E11F23C4}" type="presOf" srcId="{6A30D5AC-B11C-4A8A-ADF7-FE7E9D159CDB}" destId="{9CFC9B0C-A542-411C-8025-59B39B4C39AB}" srcOrd="0" destOrd="0" presId="urn:microsoft.com/office/officeart/2005/8/layout/radial1"/>
    <dgm:cxn modelId="{E5F7B483-5ED0-4F00-9579-59B95EB512F3}" type="presOf" srcId="{1F80978A-9E58-4BBA-9411-0347277F97C0}" destId="{AAC7FBB9-7E0D-4AFF-ACEC-39351A40CB04}" srcOrd="0" destOrd="0" presId="urn:microsoft.com/office/officeart/2005/8/layout/radial1"/>
    <dgm:cxn modelId="{1CCFE5DB-69E7-4278-ABC9-B3ECF77CBBAC}" srcId="{C7833DD1-8909-4A8E-B3B3-8AB1D4230FE5}" destId="{CF7E1F28-4880-4CE6-A432-596338677C7B}" srcOrd="0" destOrd="0" parTransId="{A61311FD-572C-4DAF-94A0-C67B723788C4}" sibTransId="{35F67FFD-8215-4323-86A8-A1C4D7EFAAA5}"/>
    <dgm:cxn modelId="{8B64161B-16C1-4223-AEF9-1189EF864F2E}" srcId="{C7833DD1-8909-4A8E-B3B3-8AB1D4230FE5}" destId="{1F80978A-9E58-4BBA-9411-0347277F97C0}" srcOrd="1" destOrd="0" parTransId="{1C1CAA1E-146F-4869-AB9D-21B8995541B2}" sibTransId="{A3409C13-8D91-4376-857F-B147A216C94C}"/>
    <dgm:cxn modelId="{A8565FDA-D401-4CDE-8E94-3D33C372DC6C}" type="presOf" srcId="{B127B405-F235-4BC5-9C09-1508B6F17C3E}" destId="{19C66AA1-99B6-4D19-995B-3C05265E48FD}" srcOrd="0" destOrd="0" presId="urn:microsoft.com/office/officeart/2005/8/layout/radial1"/>
    <dgm:cxn modelId="{056985F4-F7FD-44B6-B483-6DB73E40E39D}" type="presOf" srcId="{C7833DD1-8909-4A8E-B3B3-8AB1D4230FE5}" destId="{7A9F809D-D514-4A37-A8C0-1EAC807FDEB9}" srcOrd="0" destOrd="0" presId="urn:microsoft.com/office/officeart/2005/8/layout/radial1"/>
    <dgm:cxn modelId="{D533E6E4-9EEF-4B17-B8C3-66EA02BCBAF3}" type="presOf" srcId="{1C1CAA1E-146F-4869-AB9D-21B8995541B2}" destId="{0056C3F3-110C-4D6D-9A18-884654B9C7DE}" srcOrd="1" destOrd="0" presId="urn:microsoft.com/office/officeart/2005/8/layout/radial1"/>
    <dgm:cxn modelId="{0325DCAE-001E-4BF1-B908-552B197F82F7}" type="presOf" srcId="{2D259919-6926-429E-9D81-0ACADC48EA16}" destId="{5444DAB2-5154-4A41-84F9-14F6B67CE343}" srcOrd="0" destOrd="0" presId="urn:microsoft.com/office/officeart/2005/8/layout/radial1"/>
    <dgm:cxn modelId="{84BA1824-5ABE-4C15-BBFF-8B14EE9B5B92}" type="presOf" srcId="{C56A435B-7785-4466-B85B-18260C5FBBEF}" destId="{AA359522-C0CD-4195-9834-8892EFE090D0}" srcOrd="0" destOrd="0" presId="urn:microsoft.com/office/officeart/2005/8/layout/radial1"/>
    <dgm:cxn modelId="{C1775D35-60AE-4CE6-BC3C-9954F9DA2CC3}" type="presOf" srcId="{84213C6D-DBD8-49E8-9710-E92A19254B8E}" destId="{42BE1EB3-2F2E-40BA-B4C5-087EA9FDEF98}" srcOrd="0" destOrd="0" presId="urn:microsoft.com/office/officeart/2005/8/layout/radial1"/>
    <dgm:cxn modelId="{D321DFD1-6E41-4A8A-9CA0-04EC6ADDEBED}" srcId="{C7833DD1-8909-4A8E-B3B3-8AB1D4230FE5}" destId="{2D259919-6926-429E-9D81-0ACADC48EA16}" srcOrd="2" destOrd="0" parTransId="{C56A435B-7785-4466-B85B-18260C5FBBEF}" sibTransId="{9416E64B-12CC-444E-A7A4-BDE9205AD1C3}"/>
    <dgm:cxn modelId="{2025BD74-46F1-4639-8825-5C1AFA103579}" type="presOf" srcId="{B127B405-F235-4BC5-9C09-1508B6F17C3E}" destId="{05795F13-9240-4957-B9B5-60E58392FD56}" srcOrd="1" destOrd="0" presId="urn:microsoft.com/office/officeart/2005/8/layout/radial1"/>
    <dgm:cxn modelId="{9F8152C9-BC4D-4107-A4FA-275E61910A76}" srcId="{C7833DD1-8909-4A8E-B3B3-8AB1D4230FE5}" destId="{5D46E719-8DB3-45B3-858B-A4EB8D80787A}" srcOrd="5" destOrd="0" parTransId="{84213C6D-DBD8-49E8-9710-E92A19254B8E}" sibTransId="{C9EB52BF-D5CF-4459-85B8-BD3B58E863DE}"/>
    <dgm:cxn modelId="{FC571B44-B19A-40B2-B074-AE6805BB887E}" srcId="{C7833DD1-8909-4A8E-B3B3-8AB1D4230FE5}" destId="{6A30D5AC-B11C-4A8A-ADF7-FE7E9D159CDB}" srcOrd="4" destOrd="0" parTransId="{B127B405-F235-4BC5-9C09-1508B6F17C3E}" sibTransId="{4E0CA31D-522C-4463-ABA5-91BE5C01102F}"/>
    <dgm:cxn modelId="{6B7C7BC3-315F-4BAA-A578-1950A50FDE2B}" type="presOf" srcId="{BC84FA0E-581A-4B45-A978-C6CA65E465FA}" destId="{BE89E7DE-479A-4807-AA58-6F9B8FBA3CB2}" srcOrd="0" destOrd="0" presId="urn:microsoft.com/office/officeart/2005/8/layout/radial1"/>
    <dgm:cxn modelId="{1920793F-D971-492B-A3E8-716250AECBB2}" type="presOf" srcId="{A61311FD-572C-4DAF-94A0-C67B723788C4}" destId="{F27FFFDF-7E53-4F3F-B2B1-5290DFD0B96C}" srcOrd="0" destOrd="0" presId="urn:microsoft.com/office/officeart/2005/8/layout/radial1"/>
    <dgm:cxn modelId="{734F7DD4-F8EE-4CE3-8003-911DAA808FFB}" srcId="{66662AF1-CF95-4512-8272-07DAEE2702CB}" destId="{C7833DD1-8909-4A8E-B3B3-8AB1D4230FE5}" srcOrd="0" destOrd="0" parTransId="{9599C780-61A1-47A5-A520-0FCB26F27227}" sibTransId="{1E14DB03-CBA4-4BC7-8CBF-DD131B91DA8F}"/>
    <dgm:cxn modelId="{4D95D7FD-2544-43D9-B97C-A6879605B3AC}" type="presOf" srcId="{C56A435B-7785-4466-B85B-18260C5FBBEF}" destId="{EA6D17D4-933C-4040-9A90-16F2129B6324}" srcOrd="1" destOrd="0" presId="urn:microsoft.com/office/officeart/2005/8/layout/radial1"/>
    <dgm:cxn modelId="{8561A93F-DAF4-4D6C-A246-7017239FB38F}" type="presOf" srcId="{1C1CAA1E-146F-4869-AB9D-21B8995541B2}" destId="{9D91F945-5107-4851-8833-67A368756A8C}" srcOrd="0" destOrd="0" presId="urn:microsoft.com/office/officeart/2005/8/layout/radial1"/>
    <dgm:cxn modelId="{2046147D-7FB4-4002-A935-620AC4722BC0}" type="presParOf" srcId="{586DE8D7-1B2C-4933-8F3E-1EA6F19587B0}" destId="{7A9F809D-D514-4A37-A8C0-1EAC807FDEB9}" srcOrd="0" destOrd="0" presId="urn:microsoft.com/office/officeart/2005/8/layout/radial1"/>
    <dgm:cxn modelId="{0A61BDFF-B388-41AD-BD64-1E927427397F}" type="presParOf" srcId="{586DE8D7-1B2C-4933-8F3E-1EA6F19587B0}" destId="{F27FFFDF-7E53-4F3F-B2B1-5290DFD0B96C}" srcOrd="1" destOrd="0" presId="urn:microsoft.com/office/officeart/2005/8/layout/radial1"/>
    <dgm:cxn modelId="{727210C3-2EE4-4D00-990C-71EBA4F5FCCF}" type="presParOf" srcId="{F27FFFDF-7E53-4F3F-B2B1-5290DFD0B96C}" destId="{55ED2A92-7484-4CE2-A5BE-D98BBA888689}" srcOrd="0" destOrd="0" presId="urn:microsoft.com/office/officeart/2005/8/layout/radial1"/>
    <dgm:cxn modelId="{3B62BD1A-7FC0-4895-A320-5C526B41E637}" type="presParOf" srcId="{586DE8D7-1B2C-4933-8F3E-1EA6F19587B0}" destId="{EAFF510A-3518-479D-9825-E739515F6200}" srcOrd="2" destOrd="0" presId="urn:microsoft.com/office/officeart/2005/8/layout/radial1"/>
    <dgm:cxn modelId="{450625AA-2C6B-497C-BD6C-B3F10573D6B8}" type="presParOf" srcId="{586DE8D7-1B2C-4933-8F3E-1EA6F19587B0}" destId="{9D91F945-5107-4851-8833-67A368756A8C}" srcOrd="3" destOrd="0" presId="urn:microsoft.com/office/officeart/2005/8/layout/radial1"/>
    <dgm:cxn modelId="{C859D5BD-8F73-468F-A99E-7B65CF53982D}" type="presParOf" srcId="{9D91F945-5107-4851-8833-67A368756A8C}" destId="{0056C3F3-110C-4D6D-9A18-884654B9C7DE}" srcOrd="0" destOrd="0" presId="urn:microsoft.com/office/officeart/2005/8/layout/radial1"/>
    <dgm:cxn modelId="{0E1E7BB6-04E9-487D-B513-B50D42428BD0}" type="presParOf" srcId="{586DE8D7-1B2C-4933-8F3E-1EA6F19587B0}" destId="{AAC7FBB9-7E0D-4AFF-ACEC-39351A40CB04}" srcOrd="4" destOrd="0" presId="urn:microsoft.com/office/officeart/2005/8/layout/radial1"/>
    <dgm:cxn modelId="{A6F1B7EB-D117-4114-945F-2098B0C08BFC}" type="presParOf" srcId="{586DE8D7-1B2C-4933-8F3E-1EA6F19587B0}" destId="{AA359522-C0CD-4195-9834-8892EFE090D0}" srcOrd="5" destOrd="0" presId="urn:microsoft.com/office/officeart/2005/8/layout/radial1"/>
    <dgm:cxn modelId="{5A77DDF4-25E9-45C8-8F2C-AFA68AEF8C4C}" type="presParOf" srcId="{AA359522-C0CD-4195-9834-8892EFE090D0}" destId="{EA6D17D4-933C-4040-9A90-16F2129B6324}" srcOrd="0" destOrd="0" presId="urn:microsoft.com/office/officeart/2005/8/layout/radial1"/>
    <dgm:cxn modelId="{93FF4009-357F-4AF5-9C26-4059F7D44024}" type="presParOf" srcId="{586DE8D7-1B2C-4933-8F3E-1EA6F19587B0}" destId="{5444DAB2-5154-4A41-84F9-14F6B67CE343}" srcOrd="6" destOrd="0" presId="urn:microsoft.com/office/officeart/2005/8/layout/radial1"/>
    <dgm:cxn modelId="{862CEC49-887F-4C61-977C-C5B80F783436}" type="presParOf" srcId="{586DE8D7-1B2C-4933-8F3E-1EA6F19587B0}" destId="{9C0AAAB5-2693-48D1-8C4F-44A81CF79E13}" srcOrd="7" destOrd="0" presId="urn:microsoft.com/office/officeart/2005/8/layout/radial1"/>
    <dgm:cxn modelId="{8EBBE377-3123-4B77-8E2E-5E2BA01EC536}" type="presParOf" srcId="{9C0AAAB5-2693-48D1-8C4F-44A81CF79E13}" destId="{6CEDDFCF-2DDA-42E7-8DC5-8E1F06203FE2}" srcOrd="0" destOrd="0" presId="urn:microsoft.com/office/officeart/2005/8/layout/radial1"/>
    <dgm:cxn modelId="{3C4B319D-E712-410D-BFB3-69C75383CA6B}" type="presParOf" srcId="{586DE8D7-1B2C-4933-8F3E-1EA6F19587B0}" destId="{BE89E7DE-479A-4807-AA58-6F9B8FBA3CB2}" srcOrd="8" destOrd="0" presId="urn:microsoft.com/office/officeart/2005/8/layout/radial1"/>
    <dgm:cxn modelId="{CEF7744A-4D29-436E-ABEF-FD30E2B1E6D2}" type="presParOf" srcId="{586DE8D7-1B2C-4933-8F3E-1EA6F19587B0}" destId="{19C66AA1-99B6-4D19-995B-3C05265E48FD}" srcOrd="9" destOrd="0" presId="urn:microsoft.com/office/officeart/2005/8/layout/radial1"/>
    <dgm:cxn modelId="{7B8C7DD0-CD5D-4342-BD08-739D1EA441EE}" type="presParOf" srcId="{19C66AA1-99B6-4D19-995B-3C05265E48FD}" destId="{05795F13-9240-4957-B9B5-60E58392FD56}" srcOrd="0" destOrd="0" presId="urn:microsoft.com/office/officeart/2005/8/layout/radial1"/>
    <dgm:cxn modelId="{003E860E-CE55-4025-87E2-FE0522D3F115}" type="presParOf" srcId="{586DE8D7-1B2C-4933-8F3E-1EA6F19587B0}" destId="{9CFC9B0C-A542-411C-8025-59B39B4C39AB}" srcOrd="10" destOrd="0" presId="urn:microsoft.com/office/officeart/2005/8/layout/radial1"/>
    <dgm:cxn modelId="{792B9BD3-075A-4E31-BF5A-7591E154B948}" type="presParOf" srcId="{586DE8D7-1B2C-4933-8F3E-1EA6F19587B0}" destId="{42BE1EB3-2F2E-40BA-B4C5-087EA9FDEF98}" srcOrd="11" destOrd="0" presId="urn:microsoft.com/office/officeart/2005/8/layout/radial1"/>
    <dgm:cxn modelId="{2302818C-A484-45B5-924C-734FD1F11FD9}" type="presParOf" srcId="{42BE1EB3-2F2E-40BA-B4C5-087EA9FDEF98}" destId="{9E908F8B-1F98-4772-8A99-C383FF8BE7A4}" srcOrd="0" destOrd="0" presId="urn:microsoft.com/office/officeart/2005/8/layout/radial1"/>
    <dgm:cxn modelId="{709F9105-D54C-4F52-8156-D7024A977750}" type="presParOf" srcId="{586DE8D7-1B2C-4933-8F3E-1EA6F19587B0}" destId="{E349CC3C-7E66-40F4-B33D-3BCF0791314E}" srcOrd="12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B4B65D4-2254-41DB-8F25-81F7D06B8A5D}" type="doc">
      <dgm:prSet loTypeId="urn:microsoft.com/office/officeart/2005/8/layout/hProcess4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18CD96EE-7D87-4660-9729-CA3005273079}">
      <dgm:prSet phldrT="[Texto]"/>
      <dgm:spPr>
        <a:solidFill>
          <a:schemeClr val="tx1">
            <a:lumMod val="75000"/>
          </a:schemeClr>
        </a:solidFill>
        <a:ln>
          <a:solidFill>
            <a:schemeClr val="tx1">
              <a:lumMod val="75000"/>
            </a:schemeClr>
          </a:solidFill>
        </a:ln>
      </dgm:spPr>
      <dgm:t>
        <a:bodyPr/>
        <a:lstStyle/>
        <a:p>
          <a:r>
            <a:rPr lang="es-ES" b="1" dirty="0" smtClean="0">
              <a:solidFill>
                <a:schemeClr val="tx1">
                  <a:lumMod val="10000"/>
                </a:schemeClr>
              </a:solidFill>
            </a:rPr>
            <a:t>TIPO DE INVESTIGACIÓN</a:t>
          </a:r>
          <a:endParaRPr lang="es-ES" b="1" dirty="0">
            <a:solidFill>
              <a:schemeClr val="tx1">
                <a:lumMod val="10000"/>
              </a:schemeClr>
            </a:solidFill>
          </a:endParaRPr>
        </a:p>
      </dgm:t>
    </dgm:pt>
    <dgm:pt modelId="{AB24914F-1C62-43A7-B4F3-F95A7A8769DB}" type="parTrans" cxnId="{6E4F9394-ED58-4A25-B0D4-DEFFBA22FF14}">
      <dgm:prSet/>
      <dgm:spPr/>
      <dgm:t>
        <a:bodyPr/>
        <a:lstStyle/>
        <a:p>
          <a:endParaRPr lang="es-ES"/>
        </a:p>
      </dgm:t>
    </dgm:pt>
    <dgm:pt modelId="{8D3EA0FC-D83A-4CCF-B83D-FAFE63F64113}" type="sibTrans" cxnId="{6E4F9394-ED58-4A25-B0D4-DEFFBA22FF14}">
      <dgm:prSet/>
      <dgm:spPr>
        <a:solidFill>
          <a:schemeClr val="tx2">
            <a:lumMod val="50000"/>
          </a:schemeClr>
        </a:solidFill>
      </dgm:spPr>
      <dgm:t>
        <a:bodyPr/>
        <a:lstStyle/>
        <a:p>
          <a:endParaRPr lang="es-ES"/>
        </a:p>
      </dgm:t>
    </dgm:pt>
    <dgm:pt modelId="{00D25CB7-A0E8-42A3-BE48-8B11D4ACE085}">
      <dgm:prSet phldrT="[Texto]"/>
      <dgm:spPr>
        <a:solidFill>
          <a:srgbClr val="CC99FF"/>
        </a:solidFill>
      </dgm:spPr>
      <dgm:t>
        <a:bodyPr/>
        <a:lstStyle/>
        <a:p>
          <a:r>
            <a:rPr lang="es-ES" dirty="0" smtClean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Descriptiva </a:t>
          </a:r>
          <a:endParaRPr lang="es-ES" dirty="0">
            <a:solidFill>
              <a:schemeClr val="tx1">
                <a:lumMod val="1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70B7A0-8FF7-478F-9784-D7996E087678}" type="parTrans" cxnId="{D587333C-AA00-4D3C-8918-86F56271DBE8}">
      <dgm:prSet/>
      <dgm:spPr/>
      <dgm:t>
        <a:bodyPr/>
        <a:lstStyle/>
        <a:p>
          <a:endParaRPr lang="es-ES"/>
        </a:p>
      </dgm:t>
    </dgm:pt>
    <dgm:pt modelId="{58C336F8-EE1B-4DF0-9134-0580786D8EBB}" type="sibTrans" cxnId="{D587333C-AA00-4D3C-8918-86F56271DBE8}">
      <dgm:prSet/>
      <dgm:spPr/>
      <dgm:t>
        <a:bodyPr/>
        <a:lstStyle/>
        <a:p>
          <a:endParaRPr lang="es-ES"/>
        </a:p>
      </dgm:t>
    </dgm:pt>
    <dgm:pt modelId="{E4A55F74-6A1A-4039-BF64-0F60234B8E21}">
      <dgm:prSet phldrT="[Texto]"/>
      <dgm:spPr>
        <a:solidFill>
          <a:srgbClr val="767CF2"/>
        </a:solidFill>
        <a:ln>
          <a:solidFill>
            <a:schemeClr val="bg1">
              <a:lumMod val="60000"/>
              <a:lumOff val="40000"/>
            </a:schemeClr>
          </a:solidFill>
        </a:ln>
      </dgm:spPr>
      <dgm:t>
        <a:bodyPr/>
        <a:lstStyle/>
        <a:p>
          <a:r>
            <a:rPr lang="es-ES" b="1" dirty="0" smtClean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POBLACIÓN</a:t>
          </a:r>
          <a:endParaRPr lang="es-ES" b="1" dirty="0">
            <a:solidFill>
              <a:schemeClr val="tx1">
                <a:lumMod val="1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CB167E8-C8D0-4C71-B60B-7F530F32B207}" type="parTrans" cxnId="{CE1B623A-47C4-4888-9A26-9D3B5B4DFFF4}">
      <dgm:prSet/>
      <dgm:spPr/>
      <dgm:t>
        <a:bodyPr/>
        <a:lstStyle/>
        <a:p>
          <a:endParaRPr lang="es-ES"/>
        </a:p>
      </dgm:t>
    </dgm:pt>
    <dgm:pt modelId="{2ACFEEDE-A4C9-4A4F-A59C-A3CF4142539C}" type="sibTrans" cxnId="{CE1B623A-47C4-4888-9A26-9D3B5B4DFFF4}">
      <dgm:prSet/>
      <dgm:spPr>
        <a:solidFill>
          <a:srgbClr val="7030A0"/>
        </a:solidFill>
      </dgm:spPr>
      <dgm:t>
        <a:bodyPr/>
        <a:lstStyle/>
        <a:p>
          <a:endParaRPr lang="es-ES"/>
        </a:p>
      </dgm:t>
    </dgm:pt>
    <dgm:pt modelId="{1A2CC4E0-80F1-4F2E-A541-314F5019F8D0}">
      <dgm:prSet phldrT="[Texto]"/>
      <dgm:spPr>
        <a:solidFill>
          <a:srgbClr val="FFFF66"/>
        </a:solidFill>
      </dgm:spPr>
      <dgm:t>
        <a:bodyPr/>
        <a:lstStyle/>
        <a:p>
          <a:r>
            <a:rPr lang="es-ES" dirty="0" smtClean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Niños y niñas de 4 a 5 años del Centro de Desarrollo Infantil ”FAE N 2 “</a:t>
          </a:r>
          <a:endParaRPr lang="es-ES" dirty="0">
            <a:solidFill>
              <a:schemeClr val="tx1">
                <a:lumMod val="1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A9C562B-A212-4EAF-A788-308CE996A81A}" type="parTrans" cxnId="{EF70C627-2078-49A9-94A3-1DFA3B6288B9}">
      <dgm:prSet/>
      <dgm:spPr/>
      <dgm:t>
        <a:bodyPr/>
        <a:lstStyle/>
        <a:p>
          <a:endParaRPr lang="es-ES"/>
        </a:p>
      </dgm:t>
    </dgm:pt>
    <dgm:pt modelId="{A6271FFB-2E42-4455-AEC5-6F06B2EBA7E7}" type="sibTrans" cxnId="{EF70C627-2078-49A9-94A3-1DFA3B6288B9}">
      <dgm:prSet/>
      <dgm:spPr/>
      <dgm:t>
        <a:bodyPr/>
        <a:lstStyle/>
        <a:p>
          <a:endParaRPr lang="es-ES"/>
        </a:p>
      </dgm:t>
    </dgm:pt>
    <dgm:pt modelId="{A66037FE-5D1C-4792-BB29-C72DB2417CCD}">
      <dgm:prSet phldrT="[Texto]"/>
      <dgm:spPr>
        <a:solidFill>
          <a:srgbClr val="F292E4"/>
        </a:solidFill>
      </dgm:spPr>
      <dgm:t>
        <a:bodyPr/>
        <a:lstStyle/>
        <a:p>
          <a:r>
            <a:rPr lang="es-ES" b="1" dirty="0" smtClean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MUESTRA</a:t>
          </a:r>
          <a:endParaRPr lang="es-ES" b="1" dirty="0">
            <a:solidFill>
              <a:schemeClr val="tx1">
                <a:lumMod val="1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7050008-C785-4423-91B7-30A1E0098889}" type="parTrans" cxnId="{D0199F70-9004-4057-A86A-AD333C777778}">
      <dgm:prSet/>
      <dgm:spPr/>
      <dgm:t>
        <a:bodyPr/>
        <a:lstStyle/>
        <a:p>
          <a:endParaRPr lang="es-ES"/>
        </a:p>
      </dgm:t>
    </dgm:pt>
    <dgm:pt modelId="{F1283384-E37C-4417-A454-2FC44F6B9EBC}" type="sibTrans" cxnId="{D0199F70-9004-4057-A86A-AD333C777778}">
      <dgm:prSet/>
      <dgm:spPr/>
      <dgm:t>
        <a:bodyPr/>
        <a:lstStyle/>
        <a:p>
          <a:endParaRPr lang="es-ES"/>
        </a:p>
      </dgm:t>
    </dgm:pt>
    <dgm:pt modelId="{474ACF5F-8066-47D6-BCB9-FACA62503791}">
      <dgm:prSet phldrT="[Texto]"/>
      <dgm:spPr>
        <a:solidFill>
          <a:srgbClr val="99FF66"/>
        </a:solidFill>
      </dgm:spPr>
      <dgm:t>
        <a:bodyPr/>
        <a:lstStyle/>
        <a:p>
          <a:r>
            <a:rPr lang="es-ES" dirty="0" smtClean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N=n</a:t>
          </a:r>
          <a:endParaRPr lang="es-ES" dirty="0">
            <a:solidFill>
              <a:schemeClr val="tx1">
                <a:lumMod val="1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5B9911B-FB64-4F60-876A-98AAE20F6FB2}" type="parTrans" cxnId="{3E4F39E6-872C-457D-BB83-A2BE514CEB75}">
      <dgm:prSet/>
      <dgm:spPr/>
      <dgm:t>
        <a:bodyPr/>
        <a:lstStyle/>
        <a:p>
          <a:endParaRPr lang="es-ES"/>
        </a:p>
      </dgm:t>
    </dgm:pt>
    <dgm:pt modelId="{B762A8CB-2A70-4247-B42B-B05D3BDBE3DA}" type="sibTrans" cxnId="{3E4F39E6-872C-457D-BB83-A2BE514CEB75}">
      <dgm:prSet/>
      <dgm:spPr/>
      <dgm:t>
        <a:bodyPr/>
        <a:lstStyle/>
        <a:p>
          <a:endParaRPr lang="es-ES"/>
        </a:p>
      </dgm:t>
    </dgm:pt>
    <dgm:pt modelId="{E7457821-3383-4F4B-B9CC-AD61EC88172F}">
      <dgm:prSet phldrT="[Texto]"/>
      <dgm:spPr>
        <a:solidFill>
          <a:srgbClr val="99FF66"/>
        </a:solidFill>
      </dgm:spPr>
      <dgm:t>
        <a:bodyPr/>
        <a:lstStyle/>
        <a:p>
          <a:r>
            <a:rPr lang="es-ES" dirty="0" smtClean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70=70</a:t>
          </a:r>
          <a:endParaRPr lang="es-ES" dirty="0">
            <a:solidFill>
              <a:schemeClr val="tx1">
                <a:lumMod val="1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C96179-C4FD-4B82-ACC9-5A9D37660686}" type="parTrans" cxnId="{EBBBDF2E-DAB1-4379-A446-28DA2FE05D54}">
      <dgm:prSet/>
      <dgm:spPr/>
      <dgm:t>
        <a:bodyPr/>
        <a:lstStyle/>
        <a:p>
          <a:endParaRPr lang="es-ES"/>
        </a:p>
      </dgm:t>
    </dgm:pt>
    <dgm:pt modelId="{ADAC35E7-7407-4712-BB80-48D5EF033CA0}" type="sibTrans" cxnId="{EBBBDF2E-DAB1-4379-A446-28DA2FE05D54}">
      <dgm:prSet/>
      <dgm:spPr/>
      <dgm:t>
        <a:bodyPr/>
        <a:lstStyle/>
        <a:p>
          <a:endParaRPr lang="es-ES"/>
        </a:p>
      </dgm:t>
    </dgm:pt>
    <dgm:pt modelId="{260E4F1D-99C6-48FA-9A87-4322E6AEA047}" type="pres">
      <dgm:prSet presAssocID="{0B4B65D4-2254-41DB-8F25-81F7D06B8A5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79BACC7-DDBC-4DF0-B04E-321BBDD50252}" type="pres">
      <dgm:prSet presAssocID="{0B4B65D4-2254-41DB-8F25-81F7D06B8A5D}" presName="tSp" presStyleCnt="0"/>
      <dgm:spPr/>
    </dgm:pt>
    <dgm:pt modelId="{2BD554B5-AD0C-452B-B1E7-E963A7E5EFDE}" type="pres">
      <dgm:prSet presAssocID="{0B4B65D4-2254-41DB-8F25-81F7D06B8A5D}" presName="bSp" presStyleCnt="0"/>
      <dgm:spPr/>
    </dgm:pt>
    <dgm:pt modelId="{90894169-BF3C-4AD8-9F1D-5FAED86F1CB8}" type="pres">
      <dgm:prSet presAssocID="{0B4B65D4-2254-41DB-8F25-81F7D06B8A5D}" presName="process" presStyleCnt="0"/>
      <dgm:spPr/>
    </dgm:pt>
    <dgm:pt modelId="{899F3495-EC3B-4832-87FB-AA8D4AD351EC}" type="pres">
      <dgm:prSet presAssocID="{18CD96EE-7D87-4660-9729-CA3005273079}" presName="composite1" presStyleCnt="0"/>
      <dgm:spPr/>
    </dgm:pt>
    <dgm:pt modelId="{C01DD05F-260D-4CA8-A87B-9E61C107A6EC}" type="pres">
      <dgm:prSet presAssocID="{18CD96EE-7D87-4660-9729-CA3005273079}" presName="dummyNode1" presStyleLbl="node1" presStyleIdx="0" presStyleCnt="3"/>
      <dgm:spPr/>
    </dgm:pt>
    <dgm:pt modelId="{6B455A05-4F74-4EB4-9026-F3969DD24AEF}" type="pres">
      <dgm:prSet presAssocID="{18CD96EE-7D87-4660-9729-CA3005273079}" presName="childNode1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69F65FD-50D6-465C-8315-817319DBB37B}" type="pres">
      <dgm:prSet presAssocID="{18CD96EE-7D87-4660-9729-CA3005273079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840D7BA-14C8-48E4-890F-4DC503B7A824}" type="pres">
      <dgm:prSet presAssocID="{18CD96EE-7D87-4660-9729-CA3005273079}" presName="parentNode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D4B80D1-6448-43BB-B1F8-A488936AA551}" type="pres">
      <dgm:prSet presAssocID="{18CD96EE-7D87-4660-9729-CA3005273079}" presName="connSite1" presStyleCnt="0"/>
      <dgm:spPr/>
    </dgm:pt>
    <dgm:pt modelId="{448F1CB1-A15C-491B-A380-0021C83D05FE}" type="pres">
      <dgm:prSet presAssocID="{8D3EA0FC-D83A-4CCF-B83D-FAFE63F64113}" presName="Name9" presStyleLbl="sibTrans2D1" presStyleIdx="0" presStyleCnt="2"/>
      <dgm:spPr/>
      <dgm:t>
        <a:bodyPr/>
        <a:lstStyle/>
        <a:p>
          <a:endParaRPr lang="es-ES"/>
        </a:p>
      </dgm:t>
    </dgm:pt>
    <dgm:pt modelId="{6C299755-515C-4A92-8831-C06247A81458}" type="pres">
      <dgm:prSet presAssocID="{E4A55F74-6A1A-4039-BF64-0F60234B8E21}" presName="composite2" presStyleCnt="0"/>
      <dgm:spPr/>
    </dgm:pt>
    <dgm:pt modelId="{7AD47C6F-D990-4678-81E9-8E0C251ED5E8}" type="pres">
      <dgm:prSet presAssocID="{E4A55F74-6A1A-4039-BF64-0F60234B8E21}" presName="dummyNode2" presStyleLbl="node1" presStyleIdx="0" presStyleCnt="3"/>
      <dgm:spPr/>
    </dgm:pt>
    <dgm:pt modelId="{A0148493-F0FB-4BDA-8712-09731774A7CA}" type="pres">
      <dgm:prSet presAssocID="{E4A55F74-6A1A-4039-BF64-0F60234B8E21}" presName="childNode2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1E430B5-F0BA-4069-B997-0D9C77614B96}" type="pres">
      <dgm:prSet presAssocID="{E4A55F74-6A1A-4039-BF64-0F60234B8E21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2ED9864-B600-4220-843C-213DD4E265E6}" type="pres">
      <dgm:prSet presAssocID="{E4A55F74-6A1A-4039-BF64-0F60234B8E21}" presName="parentNode2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E5DABB4-F352-48C5-89E8-2AEF807245AC}" type="pres">
      <dgm:prSet presAssocID="{E4A55F74-6A1A-4039-BF64-0F60234B8E21}" presName="connSite2" presStyleCnt="0"/>
      <dgm:spPr/>
    </dgm:pt>
    <dgm:pt modelId="{E2EBEB61-203F-4955-A475-A0855553A364}" type="pres">
      <dgm:prSet presAssocID="{2ACFEEDE-A4C9-4A4F-A59C-A3CF4142539C}" presName="Name18" presStyleLbl="sibTrans2D1" presStyleIdx="1" presStyleCnt="2"/>
      <dgm:spPr/>
      <dgm:t>
        <a:bodyPr/>
        <a:lstStyle/>
        <a:p>
          <a:endParaRPr lang="es-ES"/>
        </a:p>
      </dgm:t>
    </dgm:pt>
    <dgm:pt modelId="{63232A34-74D4-44F8-9EDD-F3DE5FA60CF8}" type="pres">
      <dgm:prSet presAssocID="{A66037FE-5D1C-4792-BB29-C72DB2417CCD}" presName="composite1" presStyleCnt="0"/>
      <dgm:spPr/>
    </dgm:pt>
    <dgm:pt modelId="{2F068CA6-66C3-4EEC-9729-F241C9847CEB}" type="pres">
      <dgm:prSet presAssocID="{A66037FE-5D1C-4792-BB29-C72DB2417CCD}" presName="dummyNode1" presStyleLbl="node1" presStyleIdx="1" presStyleCnt="3"/>
      <dgm:spPr/>
    </dgm:pt>
    <dgm:pt modelId="{57520B3F-B9D5-4052-A3AA-3B3C30F73255}" type="pres">
      <dgm:prSet presAssocID="{A66037FE-5D1C-4792-BB29-C72DB2417CCD}" presName="childNode1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471CDEA-BD42-4B91-A613-23CE7C46C72A}" type="pres">
      <dgm:prSet presAssocID="{A66037FE-5D1C-4792-BB29-C72DB2417CCD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2185874-0E92-4EF5-B72B-E0C2B0B56255}" type="pres">
      <dgm:prSet presAssocID="{A66037FE-5D1C-4792-BB29-C72DB2417CCD}" presName="parentNode1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39E8E8B-EFCD-49FE-A96E-F0336D67B7C0}" type="pres">
      <dgm:prSet presAssocID="{A66037FE-5D1C-4792-BB29-C72DB2417CCD}" presName="connSite1" presStyleCnt="0"/>
      <dgm:spPr/>
    </dgm:pt>
  </dgm:ptLst>
  <dgm:cxnLst>
    <dgm:cxn modelId="{9206ACED-3D74-4761-94FE-8501B47A5959}" type="presOf" srcId="{A66037FE-5D1C-4792-BB29-C72DB2417CCD}" destId="{E2185874-0E92-4EF5-B72B-E0C2B0B56255}" srcOrd="0" destOrd="0" presId="urn:microsoft.com/office/officeart/2005/8/layout/hProcess4"/>
    <dgm:cxn modelId="{92099D17-127A-4051-A607-AA20741959C3}" type="presOf" srcId="{2ACFEEDE-A4C9-4A4F-A59C-A3CF4142539C}" destId="{E2EBEB61-203F-4955-A475-A0855553A364}" srcOrd="0" destOrd="0" presId="urn:microsoft.com/office/officeart/2005/8/layout/hProcess4"/>
    <dgm:cxn modelId="{FBBFE322-086F-47AD-B579-EAC4179975CF}" type="presOf" srcId="{1A2CC4E0-80F1-4F2E-A541-314F5019F8D0}" destId="{01E430B5-F0BA-4069-B997-0D9C77614B96}" srcOrd="1" destOrd="0" presId="urn:microsoft.com/office/officeart/2005/8/layout/hProcess4"/>
    <dgm:cxn modelId="{5E4A0BB2-5810-42B1-A84B-3A53893C8B7B}" type="presOf" srcId="{1A2CC4E0-80F1-4F2E-A541-314F5019F8D0}" destId="{A0148493-F0FB-4BDA-8712-09731774A7CA}" srcOrd="0" destOrd="0" presId="urn:microsoft.com/office/officeart/2005/8/layout/hProcess4"/>
    <dgm:cxn modelId="{731C1367-520E-4F10-8E8E-44CC91905332}" type="presOf" srcId="{0B4B65D4-2254-41DB-8F25-81F7D06B8A5D}" destId="{260E4F1D-99C6-48FA-9A87-4322E6AEA047}" srcOrd="0" destOrd="0" presId="urn:microsoft.com/office/officeart/2005/8/layout/hProcess4"/>
    <dgm:cxn modelId="{0FFFEF5E-0B83-4FE5-8F90-F711D1899946}" type="presOf" srcId="{8D3EA0FC-D83A-4CCF-B83D-FAFE63F64113}" destId="{448F1CB1-A15C-491B-A380-0021C83D05FE}" srcOrd="0" destOrd="0" presId="urn:microsoft.com/office/officeart/2005/8/layout/hProcess4"/>
    <dgm:cxn modelId="{6E4F9394-ED58-4A25-B0D4-DEFFBA22FF14}" srcId="{0B4B65D4-2254-41DB-8F25-81F7D06B8A5D}" destId="{18CD96EE-7D87-4660-9729-CA3005273079}" srcOrd="0" destOrd="0" parTransId="{AB24914F-1C62-43A7-B4F3-F95A7A8769DB}" sibTransId="{8D3EA0FC-D83A-4CCF-B83D-FAFE63F64113}"/>
    <dgm:cxn modelId="{D587333C-AA00-4D3C-8918-86F56271DBE8}" srcId="{18CD96EE-7D87-4660-9729-CA3005273079}" destId="{00D25CB7-A0E8-42A3-BE48-8B11D4ACE085}" srcOrd="0" destOrd="0" parTransId="{2E70B7A0-8FF7-478F-9784-D7996E087678}" sibTransId="{58C336F8-EE1B-4DF0-9134-0580786D8EBB}"/>
    <dgm:cxn modelId="{EF70C627-2078-49A9-94A3-1DFA3B6288B9}" srcId="{E4A55F74-6A1A-4039-BF64-0F60234B8E21}" destId="{1A2CC4E0-80F1-4F2E-A541-314F5019F8D0}" srcOrd="0" destOrd="0" parTransId="{BA9C562B-A212-4EAF-A788-308CE996A81A}" sibTransId="{A6271FFB-2E42-4455-AEC5-6F06B2EBA7E7}"/>
    <dgm:cxn modelId="{1EAFCC49-21BA-44A0-96FF-CBED0684FE26}" type="presOf" srcId="{E7457821-3383-4F4B-B9CC-AD61EC88172F}" destId="{57520B3F-B9D5-4052-A3AA-3B3C30F73255}" srcOrd="0" destOrd="1" presId="urn:microsoft.com/office/officeart/2005/8/layout/hProcess4"/>
    <dgm:cxn modelId="{002091EE-A648-4035-AB73-14C1EEB7A497}" type="presOf" srcId="{474ACF5F-8066-47D6-BCB9-FACA62503791}" destId="{A471CDEA-BD42-4B91-A613-23CE7C46C72A}" srcOrd="1" destOrd="0" presId="urn:microsoft.com/office/officeart/2005/8/layout/hProcess4"/>
    <dgm:cxn modelId="{1BC39928-A10F-4330-9B00-64D549F7684D}" type="presOf" srcId="{18CD96EE-7D87-4660-9729-CA3005273079}" destId="{F840D7BA-14C8-48E4-890F-4DC503B7A824}" srcOrd="0" destOrd="0" presId="urn:microsoft.com/office/officeart/2005/8/layout/hProcess4"/>
    <dgm:cxn modelId="{EBBBDF2E-DAB1-4379-A446-28DA2FE05D54}" srcId="{A66037FE-5D1C-4792-BB29-C72DB2417CCD}" destId="{E7457821-3383-4F4B-B9CC-AD61EC88172F}" srcOrd="1" destOrd="0" parTransId="{FAC96179-C4FD-4B82-ACC9-5A9D37660686}" sibTransId="{ADAC35E7-7407-4712-BB80-48D5EF033CA0}"/>
    <dgm:cxn modelId="{6A8B6F87-653D-45EA-B005-7D350C8C2210}" type="presOf" srcId="{474ACF5F-8066-47D6-BCB9-FACA62503791}" destId="{57520B3F-B9D5-4052-A3AA-3B3C30F73255}" srcOrd="0" destOrd="0" presId="urn:microsoft.com/office/officeart/2005/8/layout/hProcess4"/>
    <dgm:cxn modelId="{CE1B623A-47C4-4888-9A26-9D3B5B4DFFF4}" srcId="{0B4B65D4-2254-41DB-8F25-81F7D06B8A5D}" destId="{E4A55F74-6A1A-4039-BF64-0F60234B8E21}" srcOrd="1" destOrd="0" parTransId="{1CB167E8-C8D0-4C71-B60B-7F530F32B207}" sibTransId="{2ACFEEDE-A4C9-4A4F-A59C-A3CF4142539C}"/>
    <dgm:cxn modelId="{05C482FA-5FDA-4BCB-BD8C-FB8AB4DD6547}" type="presOf" srcId="{E4A55F74-6A1A-4039-BF64-0F60234B8E21}" destId="{32ED9864-B600-4220-843C-213DD4E265E6}" srcOrd="0" destOrd="0" presId="urn:microsoft.com/office/officeart/2005/8/layout/hProcess4"/>
    <dgm:cxn modelId="{CE3206BE-CA81-465C-877E-B584AFB5A604}" type="presOf" srcId="{E7457821-3383-4F4B-B9CC-AD61EC88172F}" destId="{A471CDEA-BD42-4B91-A613-23CE7C46C72A}" srcOrd="1" destOrd="1" presId="urn:microsoft.com/office/officeart/2005/8/layout/hProcess4"/>
    <dgm:cxn modelId="{3E4F39E6-872C-457D-BB83-A2BE514CEB75}" srcId="{A66037FE-5D1C-4792-BB29-C72DB2417CCD}" destId="{474ACF5F-8066-47D6-BCB9-FACA62503791}" srcOrd="0" destOrd="0" parTransId="{F5B9911B-FB64-4F60-876A-98AAE20F6FB2}" sibTransId="{B762A8CB-2A70-4247-B42B-B05D3BDBE3DA}"/>
    <dgm:cxn modelId="{8FD7CF6B-922B-471E-A102-0D44C025DAF0}" type="presOf" srcId="{00D25CB7-A0E8-42A3-BE48-8B11D4ACE085}" destId="{6B455A05-4F74-4EB4-9026-F3969DD24AEF}" srcOrd="0" destOrd="0" presId="urn:microsoft.com/office/officeart/2005/8/layout/hProcess4"/>
    <dgm:cxn modelId="{5B26DDD5-2DFC-490A-905E-9E8A0F1836A2}" type="presOf" srcId="{00D25CB7-A0E8-42A3-BE48-8B11D4ACE085}" destId="{769F65FD-50D6-465C-8315-817319DBB37B}" srcOrd="1" destOrd="0" presId="urn:microsoft.com/office/officeart/2005/8/layout/hProcess4"/>
    <dgm:cxn modelId="{D0199F70-9004-4057-A86A-AD333C777778}" srcId="{0B4B65D4-2254-41DB-8F25-81F7D06B8A5D}" destId="{A66037FE-5D1C-4792-BB29-C72DB2417CCD}" srcOrd="2" destOrd="0" parTransId="{C7050008-C785-4423-91B7-30A1E0098889}" sibTransId="{F1283384-E37C-4417-A454-2FC44F6B9EBC}"/>
    <dgm:cxn modelId="{16777686-4488-4E35-9441-ECEF422C8849}" type="presParOf" srcId="{260E4F1D-99C6-48FA-9A87-4322E6AEA047}" destId="{E79BACC7-DDBC-4DF0-B04E-321BBDD50252}" srcOrd="0" destOrd="0" presId="urn:microsoft.com/office/officeart/2005/8/layout/hProcess4"/>
    <dgm:cxn modelId="{403F0DC1-8E6F-4ADF-BDAE-EF055F2E97FC}" type="presParOf" srcId="{260E4F1D-99C6-48FA-9A87-4322E6AEA047}" destId="{2BD554B5-AD0C-452B-B1E7-E963A7E5EFDE}" srcOrd="1" destOrd="0" presId="urn:microsoft.com/office/officeart/2005/8/layout/hProcess4"/>
    <dgm:cxn modelId="{AB5D0FD4-D1CF-4DF2-BFE3-92293F80EB1E}" type="presParOf" srcId="{260E4F1D-99C6-48FA-9A87-4322E6AEA047}" destId="{90894169-BF3C-4AD8-9F1D-5FAED86F1CB8}" srcOrd="2" destOrd="0" presId="urn:microsoft.com/office/officeart/2005/8/layout/hProcess4"/>
    <dgm:cxn modelId="{05918ADA-E346-490D-8B10-262FD3B2945B}" type="presParOf" srcId="{90894169-BF3C-4AD8-9F1D-5FAED86F1CB8}" destId="{899F3495-EC3B-4832-87FB-AA8D4AD351EC}" srcOrd="0" destOrd="0" presId="urn:microsoft.com/office/officeart/2005/8/layout/hProcess4"/>
    <dgm:cxn modelId="{5B47D51A-7176-4882-B7E3-A24184AF9398}" type="presParOf" srcId="{899F3495-EC3B-4832-87FB-AA8D4AD351EC}" destId="{C01DD05F-260D-4CA8-A87B-9E61C107A6EC}" srcOrd="0" destOrd="0" presId="urn:microsoft.com/office/officeart/2005/8/layout/hProcess4"/>
    <dgm:cxn modelId="{6509C2E0-B3E9-47C7-9B77-D3D7DA7CBF38}" type="presParOf" srcId="{899F3495-EC3B-4832-87FB-AA8D4AD351EC}" destId="{6B455A05-4F74-4EB4-9026-F3969DD24AEF}" srcOrd="1" destOrd="0" presId="urn:microsoft.com/office/officeart/2005/8/layout/hProcess4"/>
    <dgm:cxn modelId="{E8394D04-5842-4991-A66C-82E9708EA179}" type="presParOf" srcId="{899F3495-EC3B-4832-87FB-AA8D4AD351EC}" destId="{769F65FD-50D6-465C-8315-817319DBB37B}" srcOrd="2" destOrd="0" presId="urn:microsoft.com/office/officeart/2005/8/layout/hProcess4"/>
    <dgm:cxn modelId="{EE34B214-D365-49BB-A790-65400DF3E5BE}" type="presParOf" srcId="{899F3495-EC3B-4832-87FB-AA8D4AD351EC}" destId="{F840D7BA-14C8-48E4-890F-4DC503B7A824}" srcOrd="3" destOrd="0" presId="urn:microsoft.com/office/officeart/2005/8/layout/hProcess4"/>
    <dgm:cxn modelId="{7131D8B3-DEE1-46B8-9E82-9B095B88202A}" type="presParOf" srcId="{899F3495-EC3B-4832-87FB-AA8D4AD351EC}" destId="{7D4B80D1-6448-43BB-B1F8-A488936AA551}" srcOrd="4" destOrd="0" presId="urn:microsoft.com/office/officeart/2005/8/layout/hProcess4"/>
    <dgm:cxn modelId="{43CE21B8-4948-4606-9D86-97566A00F1EF}" type="presParOf" srcId="{90894169-BF3C-4AD8-9F1D-5FAED86F1CB8}" destId="{448F1CB1-A15C-491B-A380-0021C83D05FE}" srcOrd="1" destOrd="0" presId="urn:microsoft.com/office/officeart/2005/8/layout/hProcess4"/>
    <dgm:cxn modelId="{571FE9BA-AAFA-4EB3-A339-D5A122282544}" type="presParOf" srcId="{90894169-BF3C-4AD8-9F1D-5FAED86F1CB8}" destId="{6C299755-515C-4A92-8831-C06247A81458}" srcOrd="2" destOrd="0" presId="urn:microsoft.com/office/officeart/2005/8/layout/hProcess4"/>
    <dgm:cxn modelId="{F37FCA75-7263-4A07-A278-F5E7C7F3DC0D}" type="presParOf" srcId="{6C299755-515C-4A92-8831-C06247A81458}" destId="{7AD47C6F-D990-4678-81E9-8E0C251ED5E8}" srcOrd="0" destOrd="0" presId="urn:microsoft.com/office/officeart/2005/8/layout/hProcess4"/>
    <dgm:cxn modelId="{068ACF52-591E-44B7-A44C-430262F6B852}" type="presParOf" srcId="{6C299755-515C-4A92-8831-C06247A81458}" destId="{A0148493-F0FB-4BDA-8712-09731774A7CA}" srcOrd="1" destOrd="0" presId="urn:microsoft.com/office/officeart/2005/8/layout/hProcess4"/>
    <dgm:cxn modelId="{8AFCA7EE-7CD0-4E58-9DD5-C712E1AC29D9}" type="presParOf" srcId="{6C299755-515C-4A92-8831-C06247A81458}" destId="{01E430B5-F0BA-4069-B997-0D9C77614B96}" srcOrd="2" destOrd="0" presId="urn:microsoft.com/office/officeart/2005/8/layout/hProcess4"/>
    <dgm:cxn modelId="{C4D18FD4-D0CF-419C-AB07-327FAA6D0740}" type="presParOf" srcId="{6C299755-515C-4A92-8831-C06247A81458}" destId="{32ED9864-B600-4220-843C-213DD4E265E6}" srcOrd="3" destOrd="0" presId="urn:microsoft.com/office/officeart/2005/8/layout/hProcess4"/>
    <dgm:cxn modelId="{76C4715E-E8D7-4B85-8B9D-08A5D9353D84}" type="presParOf" srcId="{6C299755-515C-4A92-8831-C06247A81458}" destId="{2E5DABB4-F352-48C5-89E8-2AEF807245AC}" srcOrd="4" destOrd="0" presId="urn:microsoft.com/office/officeart/2005/8/layout/hProcess4"/>
    <dgm:cxn modelId="{5C306BD3-2A39-40CB-B39F-DEE86620F839}" type="presParOf" srcId="{90894169-BF3C-4AD8-9F1D-5FAED86F1CB8}" destId="{E2EBEB61-203F-4955-A475-A0855553A364}" srcOrd="3" destOrd="0" presId="urn:microsoft.com/office/officeart/2005/8/layout/hProcess4"/>
    <dgm:cxn modelId="{DD366792-B0D9-48ED-8B17-28943F5FA077}" type="presParOf" srcId="{90894169-BF3C-4AD8-9F1D-5FAED86F1CB8}" destId="{63232A34-74D4-44F8-9EDD-F3DE5FA60CF8}" srcOrd="4" destOrd="0" presId="urn:microsoft.com/office/officeart/2005/8/layout/hProcess4"/>
    <dgm:cxn modelId="{60A207EB-5BAB-4B9D-94C3-76710C3D7BA2}" type="presParOf" srcId="{63232A34-74D4-44F8-9EDD-F3DE5FA60CF8}" destId="{2F068CA6-66C3-4EEC-9729-F241C9847CEB}" srcOrd="0" destOrd="0" presId="urn:microsoft.com/office/officeart/2005/8/layout/hProcess4"/>
    <dgm:cxn modelId="{46100959-BE69-49AA-900F-357EDC44BC60}" type="presParOf" srcId="{63232A34-74D4-44F8-9EDD-F3DE5FA60CF8}" destId="{57520B3F-B9D5-4052-A3AA-3B3C30F73255}" srcOrd="1" destOrd="0" presId="urn:microsoft.com/office/officeart/2005/8/layout/hProcess4"/>
    <dgm:cxn modelId="{A0413C29-8D2F-4D6D-B409-9B6F0C972AA4}" type="presParOf" srcId="{63232A34-74D4-44F8-9EDD-F3DE5FA60CF8}" destId="{A471CDEA-BD42-4B91-A613-23CE7C46C72A}" srcOrd="2" destOrd="0" presId="urn:microsoft.com/office/officeart/2005/8/layout/hProcess4"/>
    <dgm:cxn modelId="{1B31B0F1-AAD1-4417-8E96-A428C33623AD}" type="presParOf" srcId="{63232A34-74D4-44F8-9EDD-F3DE5FA60CF8}" destId="{E2185874-0E92-4EF5-B72B-E0C2B0B56255}" srcOrd="3" destOrd="0" presId="urn:microsoft.com/office/officeart/2005/8/layout/hProcess4"/>
    <dgm:cxn modelId="{240D4ED5-08E1-4319-BE5D-EDD9310094A2}" type="presParOf" srcId="{63232A34-74D4-44F8-9EDD-F3DE5FA60CF8}" destId="{739E8E8B-EFCD-49FE-A96E-F0336D67B7C0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B4D3364-A28E-4DA6-8C70-4EA452FBF3BE}" type="doc">
      <dgm:prSet loTypeId="urn:microsoft.com/office/officeart/2005/8/layout/hProcess9" loCatId="process" qsTypeId="urn:microsoft.com/office/officeart/2005/8/quickstyle/simple1" qsCatId="simple" csTypeId="urn:microsoft.com/office/officeart/2005/8/colors/colorful3" csCatId="colorful" phldr="1"/>
      <dgm:spPr/>
    </dgm:pt>
    <dgm:pt modelId="{5CB47732-DD19-43CB-9924-2543F356DAD6}">
      <dgm:prSet phldrT="[Texto]" custT="1"/>
      <dgm:spPr>
        <a:solidFill>
          <a:srgbClr val="767CF2"/>
        </a:solidFill>
      </dgm:spPr>
      <dgm:t>
        <a:bodyPr/>
        <a:lstStyle/>
        <a:p>
          <a:r>
            <a:rPr lang="es-ES" sz="2400" dirty="0" smtClean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OBSERVACIÓN</a:t>
          </a:r>
        </a:p>
        <a:p>
          <a:r>
            <a:rPr lang="es-ES" sz="2400" dirty="0" smtClean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-Guía de observación</a:t>
          </a:r>
          <a:r>
            <a:rPr lang="es-ES" sz="2400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                 </a:t>
          </a:r>
          <a:endParaRPr lang="es-E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F37FB81-C3E5-4E4C-BE0C-ACA1DCDBCFAC}" type="parTrans" cxnId="{01C56A77-E026-4F29-BC7A-9F0C605934ED}">
      <dgm:prSet/>
      <dgm:spPr/>
      <dgm:t>
        <a:bodyPr/>
        <a:lstStyle/>
        <a:p>
          <a:endParaRPr lang="es-ES"/>
        </a:p>
      </dgm:t>
    </dgm:pt>
    <dgm:pt modelId="{3775F5B0-3F4D-49B4-910D-8040BF461C71}" type="sibTrans" cxnId="{01C56A77-E026-4F29-BC7A-9F0C605934ED}">
      <dgm:prSet/>
      <dgm:spPr/>
      <dgm:t>
        <a:bodyPr/>
        <a:lstStyle/>
        <a:p>
          <a:endParaRPr lang="es-ES"/>
        </a:p>
      </dgm:t>
    </dgm:pt>
    <dgm:pt modelId="{422EDF65-E3A8-4AB2-AAB1-FDAAE59AF86D}">
      <dgm:prSet phldrT="[Texto]" custT="1"/>
      <dgm:spPr>
        <a:solidFill>
          <a:srgbClr val="99FF66"/>
        </a:solidFill>
      </dgm:spPr>
      <dgm:t>
        <a:bodyPr/>
        <a:lstStyle/>
        <a:p>
          <a:r>
            <a:rPr lang="es-ES" sz="2400" dirty="0" smtClean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ENCUESTA</a:t>
          </a:r>
        </a:p>
        <a:p>
          <a:r>
            <a:rPr lang="es-ES" sz="2400" dirty="0" smtClean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-Cuestionario</a:t>
          </a:r>
          <a:endParaRPr lang="es-ES" sz="2400" dirty="0">
            <a:solidFill>
              <a:schemeClr val="tx1">
                <a:lumMod val="1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EAE1287-EB0B-4107-A35B-A78530FC27D8}" type="parTrans" cxnId="{385EE4BB-8E35-4BE3-9EBF-1EB7138E606F}">
      <dgm:prSet/>
      <dgm:spPr/>
      <dgm:t>
        <a:bodyPr/>
        <a:lstStyle/>
        <a:p>
          <a:endParaRPr lang="es-ES"/>
        </a:p>
      </dgm:t>
    </dgm:pt>
    <dgm:pt modelId="{1C55906A-6901-4324-BABB-EEB9E52FCB40}" type="sibTrans" cxnId="{385EE4BB-8E35-4BE3-9EBF-1EB7138E606F}">
      <dgm:prSet/>
      <dgm:spPr/>
      <dgm:t>
        <a:bodyPr/>
        <a:lstStyle/>
        <a:p>
          <a:endParaRPr lang="es-ES"/>
        </a:p>
      </dgm:t>
    </dgm:pt>
    <dgm:pt modelId="{F5F80A7F-D200-4E9D-82CD-A806231C5157}" type="pres">
      <dgm:prSet presAssocID="{3B4D3364-A28E-4DA6-8C70-4EA452FBF3BE}" presName="CompostProcess" presStyleCnt="0">
        <dgm:presLayoutVars>
          <dgm:dir/>
          <dgm:resizeHandles val="exact"/>
        </dgm:presLayoutVars>
      </dgm:prSet>
      <dgm:spPr/>
    </dgm:pt>
    <dgm:pt modelId="{30267366-01AF-4576-9430-A27DE4F81F7B}" type="pres">
      <dgm:prSet presAssocID="{3B4D3364-A28E-4DA6-8C70-4EA452FBF3BE}" presName="arrow" presStyleLbl="bgShp" presStyleIdx="0" presStyleCnt="1"/>
      <dgm:spPr>
        <a:solidFill>
          <a:srgbClr val="FF66CC"/>
        </a:solidFill>
        <a:ln>
          <a:solidFill>
            <a:schemeClr val="tx1">
              <a:lumMod val="10000"/>
            </a:schemeClr>
          </a:solidFill>
        </a:ln>
      </dgm:spPr>
    </dgm:pt>
    <dgm:pt modelId="{E181A889-8FAE-4D43-99F3-86BDA6D73867}" type="pres">
      <dgm:prSet presAssocID="{3B4D3364-A28E-4DA6-8C70-4EA452FBF3BE}" presName="linearProcess" presStyleCnt="0"/>
      <dgm:spPr/>
    </dgm:pt>
    <dgm:pt modelId="{304EBA5D-D1AA-4A60-BB2B-CF0AF3B3CA4C}" type="pres">
      <dgm:prSet presAssocID="{5CB47732-DD19-43CB-9924-2543F356DAD6}" presName="textNode" presStyleLbl="node1" presStyleIdx="0" presStyleCnt="2" custScaleX="113675" custScaleY="11517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F7E6CEC-BC78-40D8-BFDF-3E3092FE1BBA}" type="pres">
      <dgm:prSet presAssocID="{3775F5B0-3F4D-49B4-910D-8040BF461C71}" presName="sibTrans" presStyleCnt="0"/>
      <dgm:spPr/>
    </dgm:pt>
    <dgm:pt modelId="{FA98FB19-8857-4DBF-9695-695F813F7F1C}" type="pres">
      <dgm:prSet presAssocID="{422EDF65-E3A8-4AB2-AAB1-FDAAE59AF86D}" presName="textNode" presStyleLbl="node1" presStyleIdx="1" presStyleCnt="2" custScaleX="105262" custScaleY="11517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01C56A77-E026-4F29-BC7A-9F0C605934ED}" srcId="{3B4D3364-A28E-4DA6-8C70-4EA452FBF3BE}" destId="{5CB47732-DD19-43CB-9924-2543F356DAD6}" srcOrd="0" destOrd="0" parTransId="{9F37FB81-C3E5-4E4C-BE0C-ACA1DCDBCFAC}" sibTransId="{3775F5B0-3F4D-49B4-910D-8040BF461C71}"/>
    <dgm:cxn modelId="{55EF71FD-23DC-40A4-BD24-467BEF406456}" type="presOf" srcId="{422EDF65-E3A8-4AB2-AAB1-FDAAE59AF86D}" destId="{FA98FB19-8857-4DBF-9695-695F813F7F1C}" srcOrd="0" destOrd="0" presId="urn:microsoft.com/office/officeart/2005/8/layout/hProcess9"/>
    <dgm:cxn modelId="{99872A84-5F45-4A6A-9DCD-DB2356015322}" type="presOf" srcId="{3B4D3364-A28E-4DA6-8C70-4EA452FBF3BE}" destId="{F5F80A7F-D200-4E9D-82CD-A806231C5157}" srcOrd="0" destOrd="0" presId="urn:microsoft.com/office/officeart/2005/8/layout/hProcess9"/>
    <dgm:cxn modelId="{89EEE562-96CE-48BD-8D62-5E7B81459B84}" type="presOf" srcId="{5CB47732-DD19-43CB-9924-2543F356DAD6}" destId="{304EBA5D-D1AA-4A60-BB2B-CF0AF3B3CA4C}" srcOrd="0" destOrd="0" presId="urn:microsoft.com/office/officeart/2005/8/layout/hProcess9"/>
    <dgm:cxn modelId="{385EE4BB-8E35-4BE3-9EBF-1EB7138E606F}" srcId="{3B4D3364-A28E-4DA6-8C70-4EA452FBF3BE}" destId="{422EDF65-E3A8-4AB2-AAB1-FDAAE59AF86D}" srcOrd="1" destOrd="0" parTransId="{5EAE1287-EB0B-4107-A35B-A78530FC27D8}" sibTransId="{1C55906A-6901-4324-BABB-EEB9E52FCB40}"/>
    <dgm:cxn modelId="{C5A54027-70CE-41D5-8624-BC3D96D12DF1}" type="presParOf" srcId="{F5F80A7F-D200-4E9D-82CD-A806231C5157}" destId="{30267366-01AF-4576-9430-A27DE4F81F7B}" srcOrd="0" destOrd="0" presId="urn:microsoft.com/office/officeart/2005/8/layout/hProcess9"/>
    <dgm:cxn modelId="{8ABE93F2-F7D9-4263-9A7F-76020CB1CDFE}" type="presParOf" srcId="{F5F80A7F-D200-4E9D-82CD-A806231C5157}" destId="{E181A889-8FAE-4D43-99F3-86BDA6D73867}" srcOrd="1" destOrd="0" presId="urn:microsoft.com/office/officeart/2005/8/layout/hProcess9"/>
    <dgm:cxn modelId="{3B948FC9-8017-441F-A3D6-100439D74876}" type="presParOf" srcId="{E181A889-8FAE-4D43-99F3-86BDA6D73867}" destId="{304EBA5D-D1AA-4A60-BB2B-CF0AF3B3CA4C}" srcOrd="0" destOrd="0" presId="urn:microsoft.com/office/officeart/2005/8/layout/hProcess9"/>
    <dgm:cxn modelId="{22528A9C-4B89-4693-8CC7-524B19AE1450}" type="presParOf" srcId="{E181A889-8FAE-4D43-99F3-86BDA6D73867}" destId="{CF7E6CEC-BC78-40D8-BFDF-3E3092FE1BBA}" srcOrd="1" destOrd="0" presId="urn:microsoft.com/office/officeart/2005/8/layout/hProcess9"/>
    <dgm:cxn modelId="{B62A137E-88D6-411B-903C-51DF6859B8BB}" type="presParOf" srcId="{E181A889-8FAE-4D43-99F3-86BDA6D73867}" destId="{FA98FB19-8857-4DBF-9695-695F813F7F1C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B17E1CB-D504-44E4-923C-02B1ECD51BEF}" type="doc">
      <dgm:prSet loTypeId="urn:microsoft.com/office/officeart/2005/8/layout/process4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4244EFF8-D759-4B36-BDF2-ED939EE2FFF8}">
      <dgm:prSet phldrT="[Texto]" custT="1"/>
      <dgm:spPr/>
      <dgm:t>
        <a:bodyPr/>
        <a:lstStyle/>
        <a:p>
          <a:r>
            <a:rPr lang="es-ES" sz="1600" dirty="0" smtClean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No cuentan con rincones ni materiales en cada uno de ellos.</a:t>
          </a:r>
          <a:endParaRPr lang="es-ES" sz="1600" dirty="0">
            <a:solidFill>
              <a:schemeClr val="tx1">
                <a:lumMod val="1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5C0D212-C676-4CA4-8723-411C44F8D6B2}" type="parTrans" cxnId="{0351E228-4140-47A6-B7D8-823E62336F84}">
      <dgm:prSet/>
      <dgm:spPr/>
      <dgm:t>
        <a:bodyPr/>
        <a:lstStyle/>
        <a:p>
          <a:endParaRPr lang="es-ES"/>
        </a:p>
      </dgm:t>
    </dgm:pt>
    <dgm:pt modelId="{782668A6-FF4F-4F74-85FF-335EF4B73492}" type="sibTrans" cxnId="{0351E228-4140-47A6-B7D8-823E62336F84}">
      <dgm:prSet/>
      <dgm:spPr/>
      <dgm:t>
        <a:bodyPr/>
        <a:lstStyle/>
        <a:p>
          <a:endParaRPr lang="es-ES"/>
        </a:p>
      </dgm:t>
    </dgm:pt>
    <dgm:pt modelId="{A8A28362-F58E-4EBB-B843-65A3AE15E3D1}">
      <dgm:prSet phldrT="[Texto]" custT="1"/>
      <dgm:spPr/>
      <dgm:t>
        <a:bodyPr/>
        <a:lstStyle/>
        <a:p>
          <a:r>
            <a:rPr lang="es-ES" sz="1600" b="0" dirty="0" smtClean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Implementar rincones para trabajar el área cognitiva, afectiva, motriz. </a:t>
          </a:r>
          <a:endParaRPr lang="es-ES" sz="1600" b="0" dirty="0">
            <a:solidFill>
              <a:schemeClr val="tx1">
                <a:lumMod val="1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6794279-1A1B-44A9-AE77-37B6630BFDF5}" type="parTrans" cxnId="{7CA44101-1A72-41B3-98CE-B374844F9692}">
      <dgm:prSet/>
      <dgm:spPr/>
      <dgm:t>
        <a:bodyPr/>
        <a:lstStyle/>
        <a:p>
          <a:endParaRPr lang="es-ES"/>
        </a:p>
      </dgm:t>
    </dgm:pt>
    <dgm:pt modelId="{A515AD4A-ED44-4022-A100-763E24F27AD0}" type="sibTrans" cxnId="{7CA44101-1A72-41B3-98CE-B374844F9692}">
      <dgm:prSet/>
      <dgm:spPr/>
      <dgm:t>
        <a:bodyPr/>
        <a:lstStyle/>
        <a:p>
          <a:endParaRPr lang="es-ES"/>
        </a:p>
      </dgm:t>
    </dgm:pt>
    <dgm:pt modelId="{A6336E12-4709-4142-899C-54BF465EFB4E}">
      <dgm:prSet phldrT="[Texto]"/>
      <dgm:spPr/>
      <dgm:t>
        <a:bodyPr/>
        <a:lstStyle/>
        <a:p>
          <a:pPr algn="ctr"/>
          <a:r>
            <a:rPr lang="es-ES" dirty="0" smtClean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Las docentes consideran que es necesario la aplicación de E. C. dentro del aula de clases para el desarrollo de las H. B. P.</a:t>
          </a:r>
          <a:endParaRPr lang="es-ES" dirty="0">
            <a:solidFill>
              <a:schemeClr val="tx1">
                <a:lumMod val="1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0503881-799F-4B16-AF99-AF440DE7DD1C}" type="parTrans" cxnId="{111308E0-6E6B-4CD9-9B99-E1C3564C486E}">
      <dgm:prSet/>
      <dgm:spPr/>
      <dgm:t>
        <a:bodyPr/>
        <a:lstStyle/>
        <a:p>
          <a:endParaRPr lang="es-ES"/>
        </a:p>
      </dgm:t>
    </dgm:pt>
    <dgm:pt modelId="{2D5F1C5C-2BC1-4C1D-A08E-BE194C10997C}" type="sibTrans" cxnId="{111308E0-6E6B-4CD9-9B99-E1C3564C486E}">
      <dgm:prSet/>
      <dgm:spPr/>
      <dgm:t>
        <a:bodyPr/>
        <a:lstStyle/>
        <a:p>
          <a:endParaRPr lang="es-ES"/>
        </a:p>
      </dgm:t>
    </dgm:pt>
    <dgm:pt modelId="{BF3B3E04-C846-4D43-9C66-10BA36EEE491}">
      <dgm:prSet phldrT="[Texto]" custT="1"/>
      <dgm:spPr/>
      <dgm:t>
        <a:bodyPr/>
        <a:lstStyle/>
        <a:p>
          <a:r>
            <a:rPr lang="es-ES" sz="1600" dirty="0" smtClean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Motivar a las maestras para que ejecuten experimentos científicos para el desarrollo de las habilidades básicas del pensamiento</a:t>
          </a:r>
          <a:endParaRPr lang="es-ES" sz="1600" dirty="0">
            <a:solidFill>
              <a:schemeClr val="tx1">
                <a:lumMod val="1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21A7F74-B61E-4EE4-A8CD-7904B5A1C695}" type="parTrans" cxnId="{8395211E-6BFD-42EA-916A-047984DA3602}">
      <dgm:prSet/>
      <dgm:spPr/>
      <dgm:t>
        <a:bodyPr/>
        <a:lstStyle/>
        <a:p>
          <a:endParaRPr lang="es-ES"/>
        </a:p>
      </dgm:t>
    </dgm:pt>
    <dgm:pt modelId="{B0E85E9B-ACE8-4580-9A3C-D5A181631582}" type="sibTrans" cxnId="{8395211E-6BFD-42EA-916A-047984DA3602}">
      <dgm:prSet/>
      <dgm:spPr/>
      <dgm:t>
        <a:bodyPr/>
        <a:lstStyle/>
        <a:p>
          <a:endParaRPr lang="es-ES"/>
        </a:p>
      </dgm:t>
    </dgm:pt>
    <dgm:pt modelId="{52ED42B9-F14B-4117-B1E9-290BC4C9B5C8}">
      <dgm:prSet phldrT="[Texto]"/>
      <dgm:spPr/>
      <dgm:t>
        <a:bodyPr/>
        <a:lstStyle/>
        <a:p>
          <a:r>
            <a:rPr lang="es-ES" dirty="0" smtClean="0">
              <a:solidFill>
                <a:schemeClr val="tx1">
                  <a:lumMod val="10000"/>
                </a:schemeClr>
              </a:solidFill>
            </a:rPr>
            <a:t>Los niños tiene dificultad en clasificar objetos de acuerdo atributos no convencionales tales como de absorción ,peso y densidad</a:t>
          </a:r>
          <a:endParaRPr lang="es-ES" dirty="0">
            <a:solidFill>
              <a:schemeClr val="tx1">
                <a:lumMod val="10000"/>
              </a:schemeClr>
            </a:solidFill>
          </a:endParaRPr>
        </a:p>
      </dgm:t>
    </dgm:pt>
    <dgm:pt modelId="{4A387E29-5EDD-43CE-98E5-03A7A524EC75}" type="parTrans" cxnId="{80776CE0-208F-4452-AA85-AB5653DD9AC9}">
      <dgm:prSet/>
      <dgm:spPr/>
      <dgm:t>
        <a:bodyPr/>
        <a:lstStyle/>
        <a:p>
          <a:endParaRPr lang="es-ES"/>
        </a:p>
      </dgm:t>
    </dgm:pt>
    <dgm:pt modelId="{69A018B4-65D9-4E98-B194-B1D122981F63}" type="sibTrans" cxnId="{80776CE0-208F-4452-AA85-AB5653DD9AC9}">
      <dgm:prSet/>
      <dgm:spPr/>
      <dgm:t>
        <a:bodyPr/>
        <a:lstStyle/>
        <a:p>
          <a:endParaRPr lang="es-ES"/>
        </a:p>
      </dgm:t>
    </dgm:pt>
    <dgm:pt modelId="{2B6655EE-3F05-4068-9629-A2653CBE7117}">
      <dgm:prSet phldrT="[Texto]"/>
      <dgm:spPr/>
      <dgm:t>
        <a:bodyPr/>
        <a:lstStyle/>
        <a:p>
          <a:r>
            <a:rPr lang="es-ES" dirty="0" smtClean="0">
              <a:solidFill>
                <a:schemeClr val="tx1">
                  <a:lumMod val="10000"/>
                </a:schemeClr>
              </a:solidFill>
            </a:rPr>
            <a:t>Proponer E. C. que cuenten con materiales caseros, reciclables que ayude a que los niños puedan clasificar he identificar los atributos no convencionales de una manera dinámica</a:t>
          </a:r>
          <a:endParaRPr lang="es-ES" dirty="0">
            <a:solidFill>
              <a:schemeClr val="tx1">
                <a:lumMod val="10000"/>
              </a:schemeClr>
            </a:solidFill>
          </a:endParaRPr>
        </a:p>
      </dgm:t>
    </dgm:pt>
    <dgm:pt modelId="{45957B19-4EAA-47C3-993E-EE6E0EB3AD7F}" type="parTrans" cxnId="{786F6B42-8C2B-4D6A-84C2-A2C949C787AC}">
      <dgm:prSet/>
      <dgm:spPr/>
      <dgm:t>
        <a:bodyPr/>
        <a:lstStyle/>
        <a:p>
          <a:endParaRPr lang="es-ES"/>
        </a:p>
      </dgm:t>
    </dgm:pt>
    <dgm:pt modelId="{D7B8BB15-A7E4-4E66-97EC-3144AD886430}" type="sibTrans" cxnId="{786F6B42-8C2B-4D6A-84C2-A2C949C787AC}">
      <dgm:prSet/>
      <dgm:spPr/>
      <dgm:t>
        <a:bodyPr/>
        <a:lstStyle/>
        <a:p>
          <a:endParaRPr lang="es-ES"/>
        </a:p>
      </dgm:t>
    </dgm:pt>
    <dgm:pt modelId="{4E278866-576C-46E2-8740-0AA68B717D63}" type="pres">
      <dgm:prSet presAssocID="{0B17E1CB-D504-44E4-923C-02B1ECD51BE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C80E9ACD-D259-4D54-BE51-131A3606D839}" type="pres">
      <dgm:prSet presAssocID="{52ED42B9-F14B-4117-B1E9-290BC4C9B5C8}" presName="boxAndChildren" presStyleCnt="0"/>
      <dgm:spPr/>
    </dgm:pt>
    <dgm:pt modelId="{2D33B5D8-2772-4748-92EE-4877A57EB1A8}" type="pres">
      <dgm:prSet presAssocID="{52ED42B9-F14B-4117-B1E9-290BC4C9B5C8}" presName="parentTextBox" presStyleLbl="node1" presStyleIdx="0" presStyleCnt="3"/>
      <dgm:spPr/>
      <dgm:t>
        <a:bodyPr/>
        <a:lstStyle/>
        <a:p>
          <a:endParaRPr lang="es-ES"/>
        </a:p>
      </dgm:t>
    </dgm:pt>
    <dgm:pt modelId="{531CFA94-7435-4FFE-9A4B-8BEF63716A25}" type="pres">
      <dgm:prSet presAssocID="{52ED42B9-F14B-4117-B1E9-290BC4C9B5C8}" presName="entireBox" presStyleLbl="node1" presStyleIdx="0" presStyleCnt="3"/>
      <dgm:spPr/>
      <dgm:t>
        <a:bodyPr/>
        <a:lstStyle/>
        <a:p>
          <a:endParaRPr lang="es-ES"/>
        </a:p>
      </dgm:t>
    </dgm:pt>
    <dgm:pt modelId="{FC09E18D-4D16-4547-94F9-63A54679FF6A}" type="pres">
      <dgm:prSet presAssocID="{52ED42B9-F14B-4117-B1E9-290BC4C9B5C8}" presName="descendantBox" presStyleCnt="0"/>
      <dgm:spPr/>
    </dgm:pt>
    <dgm:pt modelId="{083C763F-9539-4A34-94E0-3317E7DA99D4}" type="pres">
      <dgm:prSet presAssocID="{2B6655EE-3F05-4068-9629-A2653CBE7117}" presName="childTextBox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627813F-EA8C-4D45-AE5D-62102B72A002}" type="pres">
      <dgm:prSet presAssocID="{2D5F1C5C-2BC1-4C1D-A08E-BE194C10997C}" presName="sp" presStyleCnt="0"/>
      <dgm:spPr/>
    </dgm:pt>
    <dgm:pt modelId="{AC1201CE-DFCC-4322-8BF8-15A940A58303}" type="pres">
      <dgm:prSet presAssocID="{A6336E12-4709-4142-899C-54BF465EFB4E}" presName="arrowAndChildren" presStyleCnt="0"/>
      <dgm:spPr/>
    </dgm:pt>
    <dgm:pt modelId="{001BBD42-7E01-4E9D-8EB5-D72AD5D83479}" type="pres">
      <dgm:prSet presAssocID="{A6336E12-4709-4142-899C-54BF465EFB4E}" presName="parentTextArrow" presStyleLbl="node1" presStyleIdx="0" presStyleCnt="3"/>
      <dgm:spPr/>
      <dgm:t>
        <a:bodyPr/>
        <a:lstStyle/>
        <a:p>
          <a:endParaRPr lang="es-ES"/>
        </a:p>
      </dgm:t>
    </dgm:pt>
    <dgm:pt modelId="{50720F2B-8C82-4B80-A843-83D5387308DF}" type="pres">
      <dgm:prSet presAssocID="{A6336E12-4709-4142-899C-54BF465EFB4E}" presName="arrow" presStyleLbl="node1" presStyleIdx="1" presStyleCnt="3"/>
      <dgm:spPr/>
      <dgm:t>
        <a:bodyPr/>
        <a:lstStyle/>
        <a:p>
          <a:endParaRPr lang="es-ES"/>
        </a:p>
      </dgm:t>
    </dgm:pt>
    <dgm:pt modelId="{ED9C5BDE-DE1B-4CC2-A07D-289272CAD73E}" type="pres">
      <dgm:prSet presAssocID="{A6336E12-4709-4142-899C-54BF465EFB4E}" presName="descendantArrow" presStyleCnt="0"/>
      <dgm:spPr/>
    </dgm:pt>
    <dgm:pt modelId="{560C06DC-DCC2-45C2-B961-286FC2EEA8CF}" type="pres">
      <dgm:prSet presAssocID="{BF3B3E04-C846-4D43-9C66-10BA36EEE491}" presName="childTextArrow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DAA3423-AF3E-4D72-902A-0445F3B8227D}" type="pres">
      <dgm:prSet presAssocID="{782668A6-FF4F-4F74-85FF-335EF4B73492}" presName="sp" presStyleCnt="0"/>
      <dgm:spPr/>
    </dgm:pt>
    <dgm:pt modelId="{269D9438-4180-4987-8FE6-8FE377D6A90A}" type="pres">
      <dgm:prSet presAssocID="{4244EFF8-D759-4B36-BDF2-ED939EE2FFF8}" presName="arrowAndChildren" presStyleCnt="0"/>
      <dgm:spPr/>
    </dgm:pt>
    <dgm:pt modelId="{491FE9A6-2967-4294-BCF1-984D099A5E98}" type="pres">
      <dgm:prSet presAssocID="{4244EFF8-D759-4B36-BDF2-ED939EE2FFF8}" presName="parentTextArrow" presStyleLbl="node1" presStyleIdx="1" presStyleCnt="3"/>
      <dgm:spPr/>
      <dgm:t>
        <a:bodyPr/>
        <a:lstStyle/>
        <a:p>
          <a:endParaRPr lang="es-ES"/>
        </a:p>
      </dgm:t>
    </dgm:pt>
    <dgm:pt modelId="{FCD85CFE-AF62-43B8-BF56-85D5FFF2127A}" type="pres">
      <dgm:prSet presAssocID="{4244EFF8-D759-4B36-BDF2-ED939EE2FFF8}" presName="arrow" presStyleLbl="node1" presStyleIdx="2" presStyleCnt="3"/>
      <dgm:spPr/>
      <dgm:t>
        <a:bodyPr/>
        <a:lstStyle/>
        <a:p>
          <a:endParaRPr lang="es-ES"/>
        </a:p>
      </dgm:t>
    </dgm:pt>
    <dgm:pt modelId="{BF08549C-3417-4504-923F-D1182F43300C}" type="pres">
      <dgm:prSet presAssocID="{4244EFF8-D759-4B36-BDF2-ED939EE2FFF8}" presName="descendantArrow" presStyleCnt="0"/>
      <dgm:spPr/>
    </dgm:pt>
    <dgm:pt modelId="{78528164-BA10-4837-80C5-707CF41D299A}" type="pres">
      <dgm:prSet presAssocID="{A8A28362-F58E-4EBB-B843-65A3AE15E3D1}" presName="childTextArrow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CA44101-1A72-41B3-98CE-B374844F9692}" srcId="{4244EFF8-D759-4B36-BDF2-ED939EE2FFF8}" destId="{A8A28362-F58E-4EBB-B843-65A3AE15E3D1}" srcOrd="0" destOrd="0" parTransId="{96794279-1A1B-44A9-AE77-37B6630BFDF5}" sibTransId="{A515AD4A-ED44-4022-A100-763E24F27AD0}"/>
    <dgm:cxn modelId="{6F4BBB45-44F3-4479-B68A-4FD5423FB5A5}" type="presOf" srcId="{A8A28362-F58E-4EBB-B843-65A3AE15E3D1}" destId="{78528164-BA10-4837-80C5-707CF41D299A}" srcOrd="0" destOrd="0" presId="urn:microsoft.com/office/officeart/2005/8/layout/process4"/>
    <dgm:cxn modelId="{7E6459EF-AFA0-4905-BC2D-39801B49AC78}" type="presOf" srcId="{A6336E12-4709-4142-899C-54BF465EFB4E}" destId="{50720F2B-8C82-4B80-A843-83D5387308DF}" srcOrd="1" destOrd="0" presId="urn:microsoft.com/office/officeart/2005/8/layout/process4"/>
    <dgm:cxn modelId="{0351E228-4140-47A6-B7D8-823E62336F84}" srcId="{0B17E1CB-D504-44E4-923C-02B1ECD51BEF}" destId="{4244EFF8-D759-4B36-BDF2-ED939EE2FFF8}" srcOrd="0" destOrd="0" parTransId="{B5C0D212-C676-4CA4-8723-411C44F8D6B2}" sibTransId="{782668A6-FF4F-4F74-85FF-335EF4B73492}"/>
    <dgm:cxn modelId="{2CFC9FEE-002F-4A0B-9C35-100678173A28}" type="presOf" srcId="{4244EFF8-D759-4B36-BDF2-ED939EE2FFF8}" destId="{FCD85CFE-AF62-43B8-BF56-85D5FFF2127A}" srcOrd="1" destOrd="0" presId="urn:microsoft.com/office/officeart/2005/8/layout/process4"/>
    <dgm:cxn modelId="{7E8CB7E7-9B6E-4F8A-BA61-4FEDA41F5F2C}" type="presOf" srcId="{52ED42B9-F14B-4117-B1E9-290BC4C9B5C8}" destId="{531CFA94-7435-4FFE-9A4B-8BEF63716A25}" srcOrd="1" destOrd="0" presId="urn:microsoft.com/office/officeart/2005/8/layout/process4"/>
    <dgm:cxn modelId="{80776CE0-208F-4452-AA85-AB5653DD9AC9}" srcId="{0B17E1CB-D504-44E4-923C-02B1ECD51BEF}" destId="{52ED42B9-F14B-4117-B1E9-290BC4C9B5C8}" srcOrd="2" destOrd="0" parTransId="{4A387E29-5EDD-43CE-98E5-03A7A524EC75}" sibTransId="{69A018B4-65D9-4E98-B194-B1D122981F63}"/>
    <dgm:cxn modelId="{111308E0-6E6B-4CD9-9B99-E1C3564C486E}" srcId="{0B17E1CB-D504-44E4-923C-02B1ECD51BEF}" destId="{A6336E12-4709-4142-899C-54BF465EFB4E}" srcOrd="1" destOrd="0" parTransId="{20503881-799F-4B16-AF99-AF440DE7DD1C}" sibTransId="{2D5F1C5C-2BC1-4C1D-A08E-BE194C10997C}"/>
    <dgm:cxn modelId="{070E75A8-4EAF-4465-AC92-CE42A88E6265}" type="presOf" srcId="{2B6655EE-3F05-4068-9629-A2653CBE7117}" destId="{083C763F-9539-4A34-94E0-3317E7DA99D4}" srcOrd="0" destOrd="0" presId="urn:microsoft.com/office/officeart/2005/8/layout/process4"/>
    <dgm:cxn modelId="{FBCAD792-5139-4E03-8C74-EF6AF52582C5}" type="presOf" srcId="{BF3B3E04-C846-4D43-9C66-10BA36EEE491}" destId="{560C06DC-DCC2-45C2-B961-286FC2EEA8CF}" srcOrd="0" destOrd="0" presId="urn:microsoft.com/office/officeart/2005/8/layout/process4"/>
    <dgm:cxn modelId="{3858AF26-4B68-4CEC-9DA2-86A3D3499D34}" type="presOf" srcId="{A6336E12-4709-4142-899C-54BF465EFB4E}" destId="{001BBD42-7E01-4E9D-8EB5-D72AD5D83479}" srcOrd="0" destOrd="0" presId="urn:microsoft.com/office/officeart/2005/8/layout/process4"/>
    <dgm:cxn modelId="{5177C3C6-7F14-468D-ACB1-164885C723DA}" type="presOf" srcId="{0B17E1CB-D504-44E4-923C-02B1ECD51BEF}" destId="{4E278866-576C-46E2-8740-0AA68B717D63}" srcOrd="0" destOrd="0" presId="urn:microsoft.com/office/officeart/2005/8/layout/process4"/>
    <dgm:cxn modelId="{786F6B42-8C2B-4D6A-84C2-A2C949C787AC}" srcId="{52ED42B9-F14B-4117-B1E9-290BC4C9B5C8}" destId="{2B6655EE-3F05-4068-9629-A2653CBE7117}" srcOrd="0" destOrd="0" parTransId="{45957B19-4EAA-47C3-993E-EE6E0EB3AD7F}" sibTransId="{D7B8BB15-A7E4-4E66-97EC-3144AD886430}"/>
    <dgm:cxn modelId="{2A163423-EE55-4A42-98AB-F8687E9A391D}" type="presOf" srcId="{52ED42B9-F14B-4117-B1E9-290BC4C9B5C8}" destId="{2D33B5D8-2772-4748-92EE-4877A57EB1A8}" srcOrd="0" destOrd="0" presId="urn:microsoft.com/office/officeart/2005/8/layout/process4"/>
    <dgm:cxn modelId="{8395211E-6BFD-42EA-916A-047984DA3602}" srcId="{A6336E12-4709-4142-899C-54BF465EFB4E}" destId="{BF3B3E04-C846-4D43-9C66-10BA36EEE491}" srcOrd="0" destOrd="0" parTransId="{321A7F74-B61E-4EE4-A8CD-7904B5A1C695}" sibTransId="{B0E85E9B-ACE8-4580-9A3C-D5A181631582}"/>
    <dgm:cxn modelId="{6147C640-AF4F-4750-80E0-2F53A68CD28F}" type="presOf" srcId="{4244EFF8-D759-4B36-BDF2-ED939EE2FFF8}" destId="{491FE9A6-2967-4294-BCF1-984D099A5E98}" srcOrd="0" destOrd="0" presId="urn:microsoft.com/office/officeart/2005/8/layout/process4"/>
    <dgm:cxn modelId="{6FFC785D-1B36-4507-A454-A9E17BF5C5F7}" type="presParOf" srcId="{4E278866-576C-46E2-8740-0AA68B717D63}" destId="{C80E9ACD-D259-4D54-BE51-131A3606D839}" srcOrd="0" destOrd="0" presId="urn:microsoft.com/office/officeart/2005/8/layout/process4"/>
    <dgm:cxn modelId="{A1788011-4DBA-4ED3-A9A7-9186AFA075F3}" type="presParOf" srcId="{C80E9ACD-D259-4D54-BE51-131A3606D839}" destId="{2D33B5D8-2772-4748-92EE-4877A57EB1A8}" srcOrd="0" destOrd="0" presId="urn:microsoft.com/office/officeart/2005/8/layout/process4"/>
    <dgm:cxn modelId="{28EAED13-E93E-4743-8B26-8175F5B571E6}" type="presParOf" srcId="{C80E9ACD-D259-4D54-BE51-131A3606D839}" destId="{531CFA94-7435-4FFE-9A4B-8BEF63716A25}" srcOrd="1" destOrd="0" presId="urn:microsoft.com/office/officeart/2005/8/layout/process4"/>
    <dgm:cxn modelId="{D0766198-5B8A-489E-BA8C-996F11CCAF0A}" type="presParOf" srcId="{C80E9ACD-D259-4D54-BE51-131A3606D839}" destId="{FC09E18D-4D16-4547-94F9-63A54679FF6A}" srcOrd="2" destOrd="0" presId="urn:microsoft.com/office/officeart/2005/8/layout/process4"/>
    <dgm:cxn modelId="{4F539FE5-42AF-46B6-91F2-6E5024D54479}" type="presParOf" srcId="{FC09E18D-4D16-4547-94F9-63A54679FF6A}" destId="{083C763F-9539-4A34-94E0-3317E7DA99D4}" srcOrd="0" destOrd="0" presId="urn:microsoft.com/office/officeart/2005/8/layout/process4"/>
    <dgm:cxn modelId="{A53293C0-1607-4EE7-A1FA-BE078BCB7A0A}" type="presParOf" srcId="{4E278866-576C-46E2-8740-0AA68B717D63}" destId="{9627813F-EA8C-4D45-AE5D-62102B72A002}" srcOrd="1" destOrd="0" presId="urn:microsoft.com/office/officeart/2005/8/layout/process4"/>
    <dgm:cxn modelId="{2355B2A0-2920-442F-9E44-3A8FDD3EF7C5}" type="presParOf" srcId="{4E278866-576C-46E2-8740-0AA68B717D63}" destId="{AC1201CE-DFCC-4322-8BF8-15A940A58303}" srcOrd="2" destOrd="0" presId="urn:microsoft.com/office/officeart/2005/8/layout/process4"/>
    <dgm:cxn modelId="{70CCECB9-9163-4568-9E96-9465E4A94F50}" type="presParOf" srcId="{AC1201CE-DFCC-4322-8BF8-15A940A58303}" destId="{001BBD42-7E01-4E9D-8EB5-D72AD5D83479}" srcOrd="0" destOrd="0" presId="urn:microsoft.com/office/officeart/2005/8/layout/process4"/>
    <dgm:cxn modelId="{92DBA9C0-B1ED-47D0-8CC9-8B8FCA2145F9}" type="presParOf" srcId="{AC1201CE-DFCC-4322-8BF8-15A940A58303}" destId="{50720F2B-8C82-4B80-A843-83D5387308DF}" srcOrd="1" destOrd="0" presId="urn:microsoft.com/office/officeart/2005/8/layout/process4"/>
    <dgm:cxn modelId="{FC6A9959-9030-40C5-829C-BC6EE5B9587B}" type="presParOf" srcId="{AC1201CE-DFCC-4322-8BF8-15A940A58303}" destId="{ED9C5BDE-DE1B-4CC2-A07D-289272CAD73E}" srcOrd="2" destOrd="0" presId="urn:microsoft.com/office/officeart/2005/8/layout/process4"/>
    <dgm:cxn modelId="{4E97B3B2-47A7-447E-96E2-C9AE94A8EBA7}" type="presParOf" srcId="{ED9C5BDE-DE1B-4CC2-A07D-289272CAD73E}" destId="{560C06DC-DCC2-45C2-B961-286FC2EEA8CF}" srcOrd="0" destOrd="0" presId="urn:microsoft.com/office/officeart/2005/8/layout/process4"/>
    <dgm:cxn modelId="{08ED49ED-F93D-4F1A-879D-19F887F5028B}" type="presParOf" srcId="{4E278866-576C-46E2-8740-0AA68B717D63}" destId="{5DAA3423-AF3E-4D72-902A-0445F3B8227D}" srcOrd="3" destOrd="0" presId="urn:microsoft.com/office/officeart/2005/8/layout/process4"/>
    <dgm:cxn modelId="{ACF0A2ED-64CB-4D1B-A619-E2B0C0B7F454}" type="presParOf" srcId="{4E278866-576C-46E2-8740-0AA68B717D63}" destId="{269D9438-4180-4987-8FE6-8FE377D6A90A}" srcOrd="4" destOrd="0" presId="urn:microsoft.com/office/officeart/2005/8/layout/process4"/>
    <dgm:cxn modelId="{4AD3C1BE-1000-4F1A-9F4E-657332DEE3A2}" type="presParOf" srcId="{269D9438-4180-4987-8FE6-8FE377D6A90A}" destId="{491FE9A6-2967-4294-BCF1-984D099A5E98}" srcOrd="0" destOrd="0" presId="urn:microsoft.com/office/officeart/2005/8/layout/process4"/>
    <dgm:cxn modelId="{0EEB82F1-9F90-4C51-8105-6C5A53463803}" type="presParOf" srcId="{269D9438-4180-4987-8FE6-8FE377D6A90A}" destId="{FCD85CFE-AF62-43B8-BF56-85D5FFF2127A}" srcOrd="1" destOrd="0" presId="urn:microsoft.com/office/officeart/2005/8/layout/process4"/>
    <dgm:cxn modelId="{3E6ED633-BBC5-4C31-B60D-9018C2FBCA89}" type="presParOf" srcId="{269D9438-4180-4987-8FE6-8FE377D6A90A}" destId="{BF08549C-3417-4504-923F-D1182F43300C}" srcOrd="2" destOrd="0" presId="urn:microsoft.com/office/officeart/2005/8/layout/process4"/>
    <dgm:cxn modelId="{709AF267-6145-400B-B810-E7C1838EDCA5}" type="presParOf" srcId="{BF08549C-3417-4504-923F-D1182F43300C}" destId="{78528164-BA10-4837-80C5-707CF41D299A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B17E1CB-D504-44E4-923C-02B1ECD51BEF}" type="doc">
      <dgm:prSet loTypeId="urn:microsoft.com/office/officeart/2005/8/layout/process4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4244EFF8-D759-4B36-BDF2-ED939EE2FFF8}">
      <dgm:prSet phldrT="[Texto]" custT="1"/>
      <dgm:spPr/>
      <dgm:t>
        <a:bodyPr/>
        <a:lstStyle/>
        <a:p>
          <a:r>
            <a:rPr lang="es-ES" sz="1600" dirty="0" smtClean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Las docentes del C. I. consideran que el desarrollo de las H. B. P. es la base para procesos cognitivos superiores</a:t>
          </a:r>
          <a:endParaRPr lang="es-ES" sz="1600" dirty="0">
            <a:solidFill>
              <a:schemeClr val="tx1">
                <a:lumMod val="1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82668A6-FF4F-4F74-85FF-335EF4B73492}" type="sibTrans" cxnId="{0351E228-4140-47A6-B7D8-823E62336F84}">
      <dgm:prSet/>
      <dgm:spPr/>
      <dgm:t>
        <a:bodyPr/>
        <a:lstStyle/>
        <a:p>
          <a:endParaRPr lang="es-ES"/>
        </a:p>
      </dgm:t>
    </dgm:pt>
    <dgm:pt modelId="{B5C0D212-C676-4CA4-8723-411C44F8D6B2}" type="parTrans" cxnId="{0351E228-4140-47A6-B7D8-823E62336F84}">
      <dgm:prSet/>
      <dgm:spPr/>
      <dgm:t>
        <a:bodyPr/>
        <a:lstStyle/>
        <a:p>
          <a:endParaRPr lang="es-ES"/>
        </a:p>
      </dgm:t>
    </dgm:pt>
    <dgm:pt modelId="{A8A28362-F58E-4EBB-B843-65A3AE15E3D1}">
      <dgm:prSet phldrT="[Texto]" custT="1"/>
      <dgm:spPr/>
      <dgm:t>
        <a:bodyPr/>
        <a:lstStyle/>
        <a:p>
          <a:r>
            <a:rPr lang="es-ES" sz="1600" b="0" dirty="0" smtClean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Realizar actividades que se enfoquen en el desarrollo de la observación, comparación, relación, clasificación y descripción en las edades de 4 a 5 años </a:t>
          </a:r>
          <a:endParaRPr lang="es-ES" sz="1600" b="0" dirty="0">
            <a:solidFill>
              <a:schemeClr val="tx1">
                <a:lumMod val="1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515AD4A-ED44-4022-A100-763E24F27AD0}" type="sibTrans" cxnId="{7CA44101-1A72-41B3-98CE-B374844F9692}">
      <dgm:prSet/>
      <dgm:spPr/>
      <dgm:t>
        <a:bodyPr/>
        <a:lstStyle/>
        <a:p>
          <a:endParaRPr lang="es-ES"/>
        </a:p>
      </dgm:t>
    </dgm:pt>
    <dgm:pt modelId="{96794279-1A1B-44A9-AE77-37B6630BFDF5}" type="parTrans" cxnId="{7CA44101-1A72-41B3-98CE-B374844F9692}">
      <dgm:prSet/>
      <dgm:spPr/>
      <dgm:t>
        <a:bodyPr/>
        <a:lstStyle/>
        <a:p>
          <a:endParaRPr lang="es-ES"/>
        </a:p>
      </dgm:t>
    </dgm:pt>
    <dgm:pt modelId="{A6336E12-4709-4142-899C-54BF465EFB4E}">
      <dgm:prSet phldrT="[Texto]" custT="1"/>
      <dgm:spPr/>
      <dgm:t>
        <a:bodyPr/>
        <a:lstStyle/>
        <a:p>
          <a:pPr algn="ctr"/>
          <a:r>
            <a:rPr lang="es-ES" sz="1600" dirty="0" smtClean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La mayoría de las maestras consideran necesario la elaboración de una propuesta de E. C. para desarrollar las H. B. P.</a:t>
          </a:r>
          <a:endParaRPr lang="es-ES" sz="1600" dirty="0">
            <a:solidFill>
              <a:schemeClr val="tx1">
                <a:lumMod val="1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D5F1C5C-2BC1-4C1D-A08E-BE194C10997C}" type="sibTrans" cxnId="{111308E0-6E6B-4CD9-9B99-E1C3564C486E}">
      <dgm:prSet/>
      <dgm:spPr/>
      <dgm:t>
        <a:bodyPr/>
        <a:lstStyle/>
        <a:p>
          <a:endParaRPr lang="es-ES"/>
        </a:p>
      </dgm:t>
    </dgm:pt>
    <dgm:pt modelId="{20503881-799F-4B16-AF99-AF440DE7DD1C}" type="parTrans" cxnId="{111308E0-6E6B-4CD9-9B99-E1C3564C486E}">
      <dgm:prSet/>
      <dgm:spPr/>
      <dgm:t>
        <a:bodyPr/>
        <a:lstStyle/>
        <a:p>
          <a:endParaRPr lang="es-ES"/>
        </a:p>
      </dgm:t>
    </dgm:pt>
    <dgm:pt modelId="{BF3B3E04-C846-4D43-9C66-10BA36EEE491}">
      <dgm:prSet phldrT="[Texto]" custT="1"/>
      <dgm:spPr/>
      <dgm:t>
        <a:bodyPr/>
        <a:lstStyle/>
        <a:p>
          <a:r>
            <a:rPr lang="es-ES" sz="1600" dirty="0" smtClean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Se recomienda a las maestras aplicar la guía de E. C. propuesta en el proyecto de investigación</a:t>
          </a:r>
          <a:endParaRPr lang="es-ES" sz="1600" dirty="0">
            <a:solidFill>
              <a:schemeClr val="tx1">
                <a:lumMod val="1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0E85E9B-ACE8-4580-9A3C-D5A181631582}" type="sibTrans" cxnId="{8395211E-6BFD-42EA-916A-047984DA3602}">
      <dgm:prSet/>
      <dgm:spPr/>
      <dgm:t>
        <a:bodyPr/>
        <a:lstStyle/>
        <a:p>
          <a:endParaRPr lang="es-ES"/>
        </a:p>
      </dgm:t>
    </dgm:pt>
    <dgm:pt modelId="{321A7F74-B61E-4EE4-A8CD-7904B5A1C695}" type="parTrans" cxnId="{8395211E-6BFD-42EA-916A-047984DA3602}">
      <dgm:prSet/>
      <dgm:spPr/>
      <dgm:t>
        <a:bodyPr/>
        <a:lstStyle/>
        <a:p>
          <a:endParaRPr lang="es-ES"/>
        </a:p>
      </dgm:t>
    </dgm:pt>
    <dgm:pt modelId="{4E278866-576C-46E2-8740-0AA68B717D63}" type="pres">
      <dgm:prSet presAssocID="{0B17E1CB-D504-44E4-923C-02B1ECD51BE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A5C241C-5A37-43A3-86CD-FBC6BA3ABCE6}" type="pres">
      <dgm:prSet presAssocID="{A6336E12-4709-4142-899C-54BF465EFB4E}" presName="boxAndChildren" presStyleCnt="0"/>
      <dgm:spPr/>
    </dgm:pt>
    <dgm:pt modelId="{406EBD94-8694-4AD3-AAF8-92084E50E0D1}" type="pres">
      <dgm:prSet presAssocID="{A6336E12-4709-4142-899C-54BF465EFB4E}" presName="parentTextBox" presStyleLbl="node1" presStyleIdx="0" presStyleCnt="2"/>
      <dgm:spPr/>
      <dgm:t>
        <a:bodyPr/>
        <a:lstStyle/>
        <a:p>
          <a:endParaRPr lang="es-ES"/>
        </a:p>
      </dgm:t>
    </dgm:pt>
    <dgm:pt modelId="{630703D5-D244-41B8-A1A0-9619C4AEB18D}" type="pres">
      <dgm:prSet presAssocID="{A6336E12-4709-4142-899C-54BF465EFB4E}" presName="entireBox" presStyleLbl="node1" presStyleIdx="0" presStyleCnt="2"/>
      <dgm:spPr/>
      <dgm:t>
        <a:bodyPr/>
        <a:lstStyle/>
        <a:p>
          <a:endParaRPr lang="es-ES"/>
        </a:p>
      </dgm:t>
    </dgm:pt>
    <dgm:pt modelId="{C81E023D-6E90-4A0A-985B-32167AC6FC0D}" type="pres">
      <dgm:prSet presAssocID="{A6336E12-4709-4142-899C-54BF465EFB4E}" presName="descendantBox" presStyleCnt="0"/>
      <dgm:spPr/>
    </dgm:pt>
    <dgm:pt modelId="{C540B823-8E10-4C98-9317-116B3685714D}" type="pres">
      <dgm:prSet presAssocID="{BF3B3E04-C846-4D43-9C66-10BA36EEE491}" presName="childTextBox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DAA3423-AF3E-4D72-902A-0445F3B8227D}" type="pres">
      <dgm:prSet presAssocID="{782668A6-FF4F-4F74-85FF-335EF4B73492}" presName="sp" presStyleCnt="0"/>
      <dgm:spPr/>
    </dgm:pt>
    <dgm:pt modelId="{269D9438-4180-4987-8FE6-8FE377D6A90A}" type="pres">
      <dgm:prSet presAssocID="{4244EFF8-D759-4B36-BDF2-ED939EE2FFF8}" presName="arrowAndChildren" presStyleCnt="0"/>
      <dgm:spPr/>
    </dgm:pt>
    <dgm:pt modelId="{491FE9A6-2967-4294-BCF1-984D099A5E98}" type="pres">
      <dgm:prSet presAssocID="{4244EFF8-D759-4B36-BDF2-ED939EE2FFF8}" presName="parentTextArrow" presStyleLbl="node1" presStyleIdx="0" presStyleCnt="2"/>
      <dgm:spPr/>
      <dgm:t>
        <a:bodyPr/>
        <a:lstStyle/>
        <a:p>
          <a:endParaRPr lang="es-ES"/>
        </a:p>
      </dgm:t>
    </dgm:pt>
    <dgm:pt modelId="{FCD85CFE-AF62-43B8-BF56-85D5FFF2127A}" type="pres">
      <dgm:prSet presAssocID="{4244EFF8-D759-4B36-BDF2-ED939EE2FFF8}" presName="arrow" presStyleLbl="node1" presStyleIdx="1" presStyleCnt="2"/>
      <dgm:spPr/>
      <dgm:t>
        <a:bodyPr/>
        <a:lstStyle/>
        <a:p>
          <a:endParaRPr lang="es-ES"/>
        </a:p>
      </dgm:t>
    </dgm:pt>
    <dgm:pt modelId="{BF08549C-3417-4504-923F-D1182F43300C}" type="pres">
      <dgm:prSet presAssocID="{4244EFF8-D759-4B36-BDF2-ED939EE2FFF8}" presName="descendantArrow" presStyleCnt="0"/>
      <dgm:spPr/>
    </dgm:pt>
    <dgm:pt modelId="{78528164-BA10-4837-80C5-707CF41D299A}" type="pres">
      <dgm:prSet presAssocID="{A8A28362-F58E-4EBB-B843-65A3AE15E3D1}" presName="childTextArrow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EC2A22B-E357-4654-A901-78348C82CB4F}" type="presOf" srcId="{A6336E12-4709-4142-899C-54BF465EFB4E}" destId="{630703D5-D244-41B8-A1A0-9619C4AEB18D}" srcOrd="1" destOrd="0" presId="urn:microsoft.com/office/officeart/2005/8/layout/process4"/>
    <dgm:cxn modelId="{7CA44101-1A72-41B3-98CE-B374844F9692}" srcId="{4244EFF8-D759-4B36-BDF2-ED939EE2FFF8}" destId="{A8A28362-F58E-4EBB-B843-65A3AE15E3D1}" srcOrd="0" destOrd="0" parTransId="{96794279-1A1B-44A9-AE77-37B6630BFDF5}" sibTransId="{A515AD4A-ED44-4022-A100-763E24F27AD0}"/>
    <dgm:cxn modelId="{09ED39C3-1BDF-4AFC-AA73-CAD29B00C8AB}" type="presOf" srcId="{BF3B3E04-C846-4D43-9C66-10BA36EEE491}" destId="{C540B823-8E10-4C98-9317-116B3685714D}" srcOrd="0" destOrd="0" presId="urn:microsoft.com/office/officeart/2005/8/layout/process4"/>
    <dgm:cxn modelId="{AE571498-CF00-4025-8E7B-E80DDFCBB855}" type="presOf" srcId="{A6336E12-4709-4142-899C-54BF465EFB4E}" destId="{406EBD94-8694-4AD3-AAF8-92084E50E0D1}" srcOrd="0" destOrd="0" presId="urn:microsoft.com/office/officeart/2005/8/layout/process4"/>
    <dgm:cxn modelId="{0351E228-4140-47A6-B7D8-823E62336F84}" srcId="{0B17E1CB-D504-44E4-923C-02B1ECD51BEF}" destId="{4244EFF8-D759-4B36-BDF2-ED939EE2FFF8}" srcOrd="0" destOrd="0" parTransId="{B5C0D212-C676-4CA4-8723-411C44F8D6B2}" sibTransId="{782668A6-FF4F-4F74-85FF-335EF4B73492}"/>
    <dgm:cxn modelId="{4F0C5A34-2556-4CEE-BE7B-4F2E266A0836}" type="presOf" srcId="{0B17E1CB-D504-44E4-923C-02B1ECD51BEF}" destId="{4E278866-576C-46E2-8740-0AA68B717D63}" srcOrd="0" destOrd="0" presId="urn:microsoft.com/office/officeart/2005/8/layout/process4"/>
    <dgm:cxn modelId="{111308E0-6E6B-4CD9-9B99-E1C3564C486E}" srcId="{0B17E1CB-D504-44E4-923C-02B1ECD51BEF}" destId="{A6336E12-4709-4142-899C-54BF465EFB4E}" srcOrd="1" destOrd="0" parTransId="{20503881-799F-4B16-AF99-AF440DE7DD1C}" sibTransId="{2D5F1C5C-2BC1-4C1D-A08E-BE194C10997C}"/>
    <dgm:cxn modelId="{C2165067-06A3-4412-8BB3-8124EC69C2E7}" type="presOf" srcId="{4244EFF8-D759-4B36-BDF2-ED939EE2FFF8}" destId="{FCD85CFE-AF62-43B8-BF56-85D5FFF2127A}" srcOrd="1" destOrd="0" presId="urn:microsoft.com/office/officeart/2005/8/layout/process4"/>
    <dgm:cxn modelId="{8395211E-6BFD-42EA-916A-047984DA3602}" srcId="{A6336E12-4709-4142-899C-54BF465EFB4E}" destId="{BF3B3E04-C846-4D43-9C66-10BA36EEE491}" srcOrd="0" destOrd="0" parTransId="{321A7F74-B61E-4EE4-A8CD-7904B5A1C695}" sibTransId="{B0E85E9B-ACE8-4580-9A3C-D5A181631582}"/>
    <dgm:cxn modelId="{2D7FF44B-E251-459A-A33F-E572DCCA3DF7}" type="presOf" srcId="{A8A28362-F58E-4EBB-B843-65A3AE15E3D1}" destId="{78528164-BA10-4837-80C5-707CF41D299A}" srcOrd="0" destOrd="0" presId="urn:microsoft.com/office/officeart/2005/8/layout/process4"/>
    <dgm:cxn modelId="{BF74F382-973B-4C75-A469-B42195A5AE3D}" type="presOf" srcId="{4244EFF8-D759-4B36-BDF2-ED939EE2FFF8}" destId="{491FE9A6-2967-4294-BCF1-984D099A5E98}" srcOrd="0" destOrd="0" presId="urn:microsoft.com/office/officeart/2005/8/layout/process4"/>
    <dgm:cxn modelId="{5BEF019F-B836-4682-8A5A-067D7D24F974}" type="presParOf" srcId="{4E278866-576C-46E2-8740-0AA68B717D63}" destId="{BA5C241C-5A37-43A3-86CD-FBC6BA3ABCE6}" srcOrd="0" destOrd="0" presId="urn:microsoft.com/office/officeart/2005/8/layout/process4"/>
    <dgm:cxn modelId="{3864431D-ADAD-4C5A-B74B-682C69D4F5CC}" type="presParOf" srcId="{BA5C241C-5A37-43A3-86CD-FBC6BA3ABCE6}" destId="{406EBD94-8694-4AD3-AAF8-92084E50E0D1}" srcOrd="0" destOrd="0" presId="urn:microsoft.com/office/officeart/2005/8/layout/process4"/>
    <dgm:cxn modelId="{E20A3112-FF90-4F8B-B756-1C56AF8E74D1}" type="presParOf" srcId="{BA5C241C-5A37-43A3-86CD-FBC6BA3ABCE6}" destId="{630703D5-D244-41B8-A1A0-9619C4AEB18D}" srcOrd="1" destOrd="0" presId="urn:microsoft.com/office/officeart/2005/8/layout/process4"/>
    <dgm:cxn modelId="{BC03BC75-5B1F-475B-8F2A-6D979563E1BB}" type="presParOf" srcId="{BA5C241C-5A37-43A3-86CD-FBC6BA3ABCE6}" destId="{C81E023D-6E90-4A0A-985B-32167AC6FC0D}" srcOrd="2" destOrd="0" presId="urn:microsoft.com/office/officeart/2005/8/layout/process4"/>
    <dgm:cxn modelId="{F4A13357-B3D2-45D6-A89C-8105B3CFC176}" type="presParOf" srcId="{C81E023D-6E90-4A0A-985B-32167AC6FC0D}" destId="{C540B823-8E10-4C98-9317-116B3685714D}" srcOrd="0" destOrd="0" presId="urn:microsoft.com/office/officeart/2005/8/layout/process4"/>
    <dgm:cxn modelId="{1F5F0971-6F9C-4CD2-8CD8-873B9C815DAF}" type="presParOf" srcId="{4E278866-576C-46E2-8740-0AA68B717D63}" destId="{5DAA3423-AF3E-4D72-902A-0445F3B8227D}" srcOrd="1" destOrd="0" presId="urn:microsoft.com/office/officeart/2005/8/layout/process4"/>
    <dgm:cxn modelId="{715EFA10-1A2F-4779-B2BE-51C40FBCDB5D}" type="presParOf" srcId="{4E278866-576C-46E2-8740-0AA68B717D63}" destId="{269D9438-4180-4987-8FE6-8FE377D6A90A}" srcOrd="2" destOrd="0" presId="urn:microsoft.com/office/officeart/2005/8/layout/process4"/>
    <dgm:cxn modelId="{FB81831E-A2FC-4303-9645-E00D5DE5A6FB}" type="presParOf" srcId="{269D9438-4180-4987-8FE6-8FE377D6A90A}" destId="{491FE9A6-2967-4294-BCF1-984D099A5E98}" srcOrd="0" destOrd="0" presId="urn:microsoft.com/office/officeart/2005/8/layout/process4"/>
    <dgm:cxn modelId="{A7261118-1951-4F84-AA4F-B81C2E32AD3D}" type="presParOf" srcId="{269D9438-4180-4987-8FE6-8FE377D6A90A}" destId="{FCD85CFE-AF62-43B8-BF56-85D5FFF2127A}" srcOrd="1" destOrd="0" presId="urn:microsoft.com/office/officeart/2005/8/layout/process4"/>
    <dgm:cxn modelId="{7DAA02F4-4C5B-442E-B0A1-37A1B35C1D6B}" type="presParOf" srcId="{269D9438-4180-4987-8FE6-8FE377D6A90A}" destId="{BF08549C-3417-4504-923F-D1182F43300C}" srcOrd="2" destOrd="0" presId="urn:microsoft.com/office/officeart/2005/8/layout/process4"/>
    <dgm:cxn modelId="{E0572A77-B2C4-4689-854A-62121F307DAB}" type="presParOf" srcId="{BF08549C-3417-4504-923F-D1182F43300C}" destId="{78528164-BA10-4837-80C5-707CF41D299A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9F809D-D514-4A37-A8C0-1EAC807FDEB9}">
      <dsp:nvSpPr>
        <dsp:cNvPr id="0" name=""/>
        <dsp:cNvSpPr/>
      </dsp:nvSpPr>
      <dsp:spPr>
        <a:xfrm>
          <a:off x="3304838" y="1759798"/>
          <a:ext cx="2103291" cy="216411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Habilidad  de pensar  en la experimentación de los niños  de 4 a 5 años    </a:t>
          </a:r>
          <a:endParaRPr lang="es-ES" sz="1600" b="1" kern="1200" dirty="0">
            <a:solidFill>
              <a:schemeClr val="tx1">
                <a:lumMod val="1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612858" y="2076725"/>
        <a:ext cx="1487251" cy="1530258"/>
      </dsp:txXfrm>
    </dsp:sp>
    <dsp:sp modelId="{F27FFFDF-7E53-4F3F-B2B1-5290DFD0B96C}">
      <dsp:nvSpPr>
        <dsp:cNvPr id="0" name=""/>
        <dsp:cNvSpPr/>
      </dsp:nvSpPr>
      <dsp:spPr>
        <a:xfrm rot="16118731">
          <a:off x="4201288" y="1617962"/>
          <a:ext cx="253249" cy="31131"/>
        </a:xfrm>
        <a:custGeom>
          <a:avLst/>
          <a:gdLst/>
          <a:ahLst/>
          <a:cxnLst/>
          <a:rect l="0" t="0" r="0" b="0"/>
          <a:pathLst>
            <a:path>
              <a:moveTo>
                <a:pt x="0" y="15565"/>
              </a:moveTo>
              <a:lnTo>
                <a:pt x="253249" y="15565"/>
              </a:lnTo>
            </a:path>
          </a:pathLst>
        </a:custGeom>
        <a:noFill/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 dirty="0"/>
        </a:p>
      </dsp:txBody>
      <dsp:txXfrm rot="10800000">
        <a:off x="4321582" y="1627197"/>
        <a:ext cx="12662" cy="12662"/>
      </dsp:txXfrm>
    </dsp:sp>
    <dsp:sp modelId="{EAFF510A-3518-479D-9825-E739515F6200}">
      <dsp:nvSpPr>
        <dsp:cNvPr id="0" name=""/>
        <dsp:cNvSpPr/>
      </dsp:nvSpPr>
      <dsp:spPr>
        <a:xfrm>
          <a:off x="524628" y="0"/>
          <a:ext cx="7564952" cy="150694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La experimentación en el aula de E.I. como una herramienta para desarrollar las habilidades básicas del pensamiento </a:t>
          </a:r>
          <a:endParaRPr lang="es-ES" sz="2000" kern="1200" dirty="0">
            <a:solidFill>
              <a:schemeClr val="tx1">
                <a:lumMod val="1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632490" y="220687"/>
        <a:ext cx="5349228" cy="1065573"/>
      </dsp:txXfrm>
    </dsp:sp>
    <dsp:sp modelId="{9D91F945-5107-4851-8833-67A368756A8C}">
      <dsp:nvSpPr>
        <dsp:cNvPr id="0" name=""/>
        <dsp:cNvSpPr/>
      </dsp:nvSpPr>
      <dsp:spPr>
        <a:xfrm rot="20601360">
          <a:off x="5353822" y="2438622"/>
          <a:ext cx="598847" cy="31131"/>
        </a:xfrm>
        <a:custGeom>
          <a:avLst/>
          <a:gdLst/>
          <a:ahLst/>
          <a:cxnLst/>
          <a:rect l="0" t="0" r="0" b="0"/>
          <a:pathLst>
            <a:path>
              <a:moveTo>
                <a:pt x="0" y="15565"/>
              </a:moveTo>
              <a:lnTo>
                <a:pt x="598847" y="15565"/>
              </a:lnTo>
            </a:path>
          </a:pathLst>
        </a:custGeom>
        <a:noFill/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 dirty="0"/>
        </a:p>
      </dsp:txBody>
      <dsp:txXfrm>
        <a:off x="5638274" y="2439217"/>
        <a:ext cx="29942" cy="29942"/>
      </dsp:txXfrm>
    </dsp:sp>
    <dsp:sp modelId="{AAC7FBB9-7E0D-4AFF-ACEC-39351A40CB04}">
      <dsp:nvSpPr>
        <dsp:cNvPr id="0" name=""/>
        <dsp:cNvSpPr/>
      </dsp:nvSpPr>
      <dsp:spPr>
        <a:xfrm>
          <a:off x="5843679" y="1281336"/>
          <a:ext cx="2280192" cy="1550181"/>
        </a:xfrm>
        <a:prstGeom prst="ellipse">
          <a:avLst/>
        </a:prstGeom>
        <a:solidFill>
          <a:schemeClr val="accent3">
            <a:hueOff val="-3213005"/>
            <a:satOff val="790"/>
            <a:lumOff val="-502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La observación y los experimentos en los niños de  4 a 5 años</a:t>
          </a:r>
          <a:endParaRPr lang="es-ES" sz="1200" kern="1200" dirty="0">
            <a:solidFill>
              <a:schemeClr val="tx1">
                <a:lumMod val="1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177605" y="1508355"/>
        <a:ext cx="1612340" cy="1096143"/>
      </dsp:txXfrm>
    </dsp:sp>
    <dsp:sp modelId="{AA359522-C0CD-4195-9834-8892EFE090D0}">
      <dsp:nvSpPr>
        <dsp:cNvPr id="0" name=""/>
        <dsp:cNvSpPr/>
      </dsp:nvSpPr>
      <dsp:spPr>
        <a:xfrm rot="1445112">
          <a:off x="5294979" y="3379588"/>
          <a:ext cx="598559" cy="31131"/>
        </a:xfrm>
        <a:custGeom>
          <a:avLst/>
          <a:gdLst/>
          <a:ahLst/>
          <a:cxnLst/>
          <a:rect l="0" t="0" r="0" b="0"/>
          <a:pathLst>
            <a:path>
              <a:moveTo>
                <a:pt x="0" y="15565"/>
              </a:moveTo>
              <a:lnTo>
                <a:pt x="598559" y="15565"/>
              </a:lnTo>
            </a:path>
          </a:pathLst>
        </a:custGeom>
        <a:noFill/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 dirty="0"/>
        </a:p>
      </dsp:txBody>
      <dsp:txXfrm>
        <a:off x="5579294" y="3380190"/>
        <a:ext cx="29927" cy="29927"/>
      </dsp:txXfrm>
    </dsp:sp>
    <dsp:sp modelId="{5444DAB2-5154-4A41-84F9-14F6B67CE343}">
      <dsp:nvSpPr>
        <dsp:cNvPr id="0" name=""/>
        <dsp:cNvSpPr/>
      </dsp:nvSpPr>
      <dsp:spPr>
        <a:xfrm>
          <a:off x="5616616" y="3214971"/>
          <a:ext cx="2520279" cy="1506947"/>
        </a:xfrm>
        <a:prstGeom prst="ellipse">
          <a:avLst/>
        </a:prstGeom>
        <a:solidFill>
          <a:schemeClr val="accent3">
            <a:hueOff val="-6426010"/>
            <a:satOff val="1581"/>
            <a:lumOff val="-1003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La comparación y los experimentos en los niños de  4 a 5 años</a:t>
          </a:r>
          <a:endParaRPr lang="es-ES" sz="1300" kern="1200" dirty="0"/>
        </a:p>
      </dsp:txBody>
      <dsp:txXfrm>
        <a:off x="5985702" y="3435658"/>
        <a:ext cx="1782107" cy="1065573"/>
      </dsp:txXfrm>
    </dsp:sp>
    <dsp:sp modelId="{9C0AAAB5-2693-48D1-8C4F-44A81CF79E13}">
      <dsp:nvSpPr>
        <dsp:cNvPr id="0" name=""/>
        <dsp:cNvSpPr/>
      </dsp:nvSpPr>
      <dsp:spPr>
        <a:xfrm rot="16349994">
          <a:off x="4282233" y="3878991"/>
          <a:ext cx="56579" cy="31131"/>
        </a:xfrm>
        <a:custGeom>
          <a:avLst/>
          <a:gdLst/>
          <a:ahLst/>
          <a:cxnLst/>
          <a:rect l="0" t="0" r="0" b="0"/>
          <a:pathLst>
            <a:path>
              <a:moveTo>
                <a:pt x="0" y="15565"/>
              </a:moveTo>
              <a:lnTo>
                <a:pt x="56579" y="15565"/>
              </a:lnTo>
            </a:path>
          </a:pathLst>
        </a:custGeom>
        <a:noFill/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 dirty="0"/>
        </a:p>
      </dsp:txBody>
      <dsp:txXfrm>
        <a:off x="4309109" y="3893142"/>
        <a:ext cx="2828" cy="2828"/>
      </dsp:txXfrm>
    </dsp:sp>
    <dsp:sp modelId="{BE89E7DE-479A-4807-AA58-6F9B8FBA3CB2}">
      <dsp:nvSpPr>
        <dsp:cNvPr id="0" name=""/>
        <dsp:cNvSpPr/>
      </dsp:nvSpPr>
      <dsp:spPr>
        <a:xfrm>
          <a:off x="3017733" y="3866200"/>
          <a:ext cx="2540698" cy="1084746"/>
        </a:xfrm>
        <a:prstGeom prst="ellipse">
          <a:avLst/>
        </a:prstGeom>
        <a:solidFill>
          <a:schemeClr val="accent3">
            <a:hueOff val="-9639016"/>
            <a:satOff val="2371"/>
            <a:lumOff val="-1505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La relación y los experimentos en los niños de  4 a 5 años</a:t>
          </a:r>
          <a:endParaRPr lang="es-ES" sz="1300" kern="1200" dirty="0"/>
        </a:p>
      </dsp:txBody>
      <dsp:txXfrm>
        <a:off x="3389810" y="4025057"/>
        <a:ext cx="1796544" cy="767032"/>
      </dsp:txXfrm>
    </dsp:sp>
    <dsp:sp modelId="{19C66AA1-99B6-4D19-995B-3C05265E48FD}">
      <dsp:nvSpPr>
        <dsp:cNvPr id="0" name=""/>
        <dsp:cNvSpPr/>
      </dsp:nvSpPr>
      <dsp:spPr>
        <a:xfrm rot="9437022">
          <a:off x="2391315" y="3433170"/>
          <a:ext cx="1031057" cy="31131"/>
        </a:xfrm>
        <a:custGeom>
          <a:avLst/>
          <a:gdLst/>
          <a:ahLst/>
          <a:cxnLst/>
          <a:rect l="0" t="0" r="0" b="0"/>
          <a:pathLst>
            <a:path>
              <a:moveTo>
                <a:pt x="0" y="15565"/>
              </a:moveTo>
              <a:lnTo>
                <a:pt x="1031057" y="15565"/>
              </a:lnTo>
            </a:path>
          </a:pathLst>
        </a:custGeom>
        <a:noFill/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 dirty="0"/>
        </a:p>
      </dsp:txBody>
      <dsp:txXfrm rot="10800000">
        <a:off x="2881067" y="3422960"/>
        <a:ext cx="51552" cy="51552"/>
      </dsp:txXfrm>
    </dsp:sp>
    <dsp:sp modelId="{9CFC9B0C-A542-411C-8025-59B39B4C39AB}">
      <dsp:nvSpPr>
        <dsp:cNvPr id="0" name=""/>
        <dsp:cNvSpPr/>
      </dsp:nvSpPr>
      <dsp:spPr>
        <a:xfrm>
          <a:off x="394574" y="3286977"/>
          <a:ext cx="2197717" cy="1506947"/>
        </a:xfrm>
        <a:prstGeom prst="ellipse">
          <a:avLst/>
        </a:prstGeom>
        <a:solidFill>
          <a:schemeClr val="accent3">
            <a:hueOff val="-12852021"/>
            <a:satOff val="3162"/>
            <a:lumOff val="-2007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La Clasificación y los experimentos en los niños de  4 a 5 años</a:t>
          </a:r>
          <a:endParaRPr lang="es-ES" sz="1300" kern="1200" dirty="0"/>
        </a:p>
      </dsp:txBody>
      <dsp:txXfrm>
        <a:off x="716422" y="3507664"/>
        <a:ext cx="1554021" cy="1065573"/>
      </dsp:txXfrm>
    </dsp:sp>
    <dsp:sp modelId="{42BE1EB3-2F2E-40BA-B4C5-087EA9FDEF98}">
      <dsp:nvSpPr>
        <dsp:cNvPr id="0" name=""/>
        <dsp:cNvSpPr/>
      </dsp:nvSpPr>
      <dsp:spPr>
        <a:xfrm rot="11761092">
          <a:off x="2114240" y="2362515"/>
          <a:ext cx="1253626" cy="31131"/>
        </a:xfrm>
        <a:custGeom>
          <a:avLst/>
          <a:gdLst/>
          <a:ahLst/>
          <a:cxnLst/>
          <a:rect l="0" t="0" r="0" b="0"/>
          <a:pathLst>
            <a:path>
              <a:moveTo>
                <a:pt x="0" y="15565"/>
              </a:moveTo>
              <a:lnTo>
                <a:pt x="1253626" y="15565"/>
              </a:lnTo>
            </a:path>
          </a:pathLst>
        </a:custGeom>
        <a:noFill/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 dirty="0"/>
        </a:p>
      </dsp:txBody>
      <dsp:txXfrm rot="10800000">
        <a:off x="2709712" y="2346741"/>
        <a:ext cx="62681" cy="62681"/>
      </dsp:txXfrm>
    </dsp:sp>
    <dsp:sp modelId="{E349CC3C-7E66-40F4-B33D-3BCF0791314E}">
      <dsp:nvSpPr>
        <dsp:cNvPr id="0" name=""/>
        <dsp:cNvSpPr/>
      </dsp:nvSpPr>
      <dsp:spPr>
        <a:xfrm>
          <a:off x="6" y="1157358"/>
          <a:ext cx="2227012" cy="1506947"/>
        </a:xfrm>
        <a:prstGeom prst="ellipse">
          <a:avLst/>
        </a:prstGeom>
        <a:solidFill>
          <a:schemeClr val="accent3">
            <a:hueOff val="-16065026"/>
            <a:satOff val="3952"/>
            <a:lumOff val="-2509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La descripción y los experimentos en los niños de  4 a 5 años</a:t>
          </a:r>
          <a:endParaRPr lang="es-ES" sz="1300" kern="1200" dirty="0"/>
        </a:p>
      </dsp:txBody>
      <dsp:txXfrm>
        <a:off x="326144" y="1378045"/>
        <a:ext cx="1574736" cy="106557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455A05-4F74-4EB4-9026-F3969DD24AEF}">
      <dsp:nvSpPr>
        <dsp:cNvPr id="0" name=""/>
        <dsp:cNvSpPr/>
      </dsp:nvSpPr>
      <dsp:spPr>
        <a:xfrm>
          <a:off x="2447" y="1451543"/>
          <a:ext cx="2169924" cy="1789734"/>
        </a:xfrm>
        <a:prstGeom prst="roundRect">
          <a:avLst>
            <a:gd name="adj" fmla="val 10000"/>
          </a:avLst>
        </a:prstGeom>
        <a:solidFill>
          <a:srgbClr val="CC99FF"/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Descriptiva </a:t>
          </a:r>
          <a:endParaRPr lang="es-ES" sz="1800" kern="1200" dirty="0">
            <a:solidFill>
              <a:schemeClr val="tx1">
                <a:lumMod val="1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3634" y="1492730"/>
        <a:ext cx="2087550" cy="1323845"/>
      </dsp:txXfrm>
    </dsp:sp>
    <dsp:sp modelId="{448F1CB1-A15C-491B-A380-0021C83D05FE}">
      <dsp:nvSpPr>
        <dsp:cNvPr id="0" name=""/>
        <dsp:cNvSpPr/>
      </dsp:nvSpPr>
      <dsp:spPr>
        <a:xfrm>
          <a:off x="1238224" y="1936474"/>
          <a:ext cx="2306348" cy="2306348"/>
        </a:xfrm>
        <a:prstGeom prst="leftCircularArrow">
          <a:avLst>
            <a:gd name="adj1" fmla="val 2781"/>
            <a:gd name="adj2" fmla="val 339274"/>
            <a:gd name="adj3" fmla="val 2114785"/>
            <a:gd name="adj4" fmla="val 9024489"/>
            <a:gd name="adj5" fmla="val 3245"/>
          </a:avLst>
        </a:prstGeom>
        <a:solidFill>
          <a:schemeClr val="tx2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40D7BA-14C8-48E4-890F-4DC503B7A824}">
      <dsp:nvSpPr>
        <dsp:cNvPr id="0" name=""/>
        <dsp:cNvSpPr/>
      </dsp:nvSpPr>
      <dsp:spPr>
        <a:xfrm>
          <a:off x="484653" y="2857763"/>
          <a:ext cx="1928822" cy="767028"/>
        </a:xfrm>
        <a:prstGeom prst="roundRect">
          <a:avLst>
            <a:gd name="adj" fmla="val 10000"/>
          </a:avLst>
        </a:prstGeom>
        <a:solidFill>
          <a:schemeClr val="tx1">
            <a:lumMod val="75000"/>
          </a:schemeClr>
        </a:solidFill>
        <a:ln w="15875" cap="flat" cmpd="sng" algn="ctr">
          <a:solidFill>
            <a:schemeClr val="tx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chemeClr val="tx1">
                  <a:lumMod val="10000"/>
                </a:schemeClr>
              </a:solidFill>
            </a:rPr>
            <a:t>TIPO DE INVESTIGACIÓN</a:t>
          </a:r>
          <a:endParaRPr lang="es-ES" sz="2000" b="1" kern="1200" dirty="0">
            <a:solidFill>
              <a:schemeClr val="tx1">
                <a:lumMod val="10000"/>
              </a:schemeClr>
            </a:solidFill>
          </a:endParaRPr>
        </a:p>
      </dsp:txBody>
      <dsp:txXfrm>
        <a:off x="507118" y="2880228"/>
        <a:ext cx="1883892" cy="722098"/>
      </dsp:txXfrm>
    </dsp:sp>
    <dsp:sp modelId="{A0148493-F0FB-4BDA-8712-09731774A7CA}">
      <dsp:nvSpPr>
        <dsp:cNvPr id="0" name=""/>
        <dsp:cNvSpPr/>
      </dsp:nvSpPr>
      <dsp:spPr>
        <a:xfrm>
          <a:off x="2718922" y="1451543"/>
          <a:ext cx="2169924" cy="1789734"/>
        </a:xfrm>
        <a:prstGeom prst="roundRect">
          <a:avLst>
            <a:gd name="adj" fmla="val 10000"/>
          </a:avLst>
        </a:prstGeom>
        <a:solidFill>
          <a:srgbClr val="FFFF66"/>
        </a:solidFill>
        <a:ln w="15875" cap="flat" cmpd="sng" algn="ctr">
          <a:solidFill>
            <a:schemeClr val="accent3">
              <a:hueOff val="-8032513"/>
              <a:satOff val="1976"/>
              <a:lumOff val="-1254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Niños y niñas de 4 a 5 años del Centro de Desarrollo Infantil ”FAE N 2 “</a:t>
          </a:r>
          <a:endParaRPr lang="es-ES" sz="1800" kern="1200" dirty="0">
            <a:solidFill>
              <a:schemeClr val="tx1">
                <a:lumMod val="1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760109" y="1876245"/>
        <a:ext cx="2087550" cy="1323845"/>
      </dsp:txXfrm>
    </dsp:sp>
    <dsp:sp modelId="{E2EBEB61-203F-4955-A475-A0855553A364}">
      <dsp:nvSpPr>
        <dsp:cNvPr id="0" name=""/>
        <dsp:cNvSpPr/>
      </dsp:nvSpPr>
      <dsp:spPr>
        <a:xfrm>
          <a:off x="3936616" y="379824"/>
          <a:ext cx="2583616" cy="2583616"/>
        </a:xfrm>
        <a:prstGeom prst="circularArrow">
          <a:avLst>
            <a:gd name="adj1" fmla="val 2483"/>
            <a:gd name="adj2" fmla="val 300768"/>
            <a:gd name="adj3" fmla="val 19523721"/>
            <a:gd name="adj4" fmla="val 12575511"/>
            <a:gd name="adj5" fmla="val 2897"/>
          </a:avLst>
        </a:prstGeom>
        <a:solidFill>
          <a:srgbClr val="7030A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ED9864-B600-4220-843C-213DD4E265E6}">
      <dsp:nvSpPr>
        <dsp:cNvPr id="0" name=""/>
        <dsp:cNvSpPr/>
      </dsp:nvSpPr>
      <dsp:spPr>
        <a:xfrm>
          <a:off x="3201127" y="1068029"/>
          <a:ext cx="1928822" cy="767028"/>
        </a:xfrm>
        <a:prstGeom prst="roundRect">
          <a:avLst>
            <a:gd name="adj" fmla="val 10000"/>
          </a:avLst>
        </a:prstGeom>
        <a:solidFill>
          <a:srgbClr val="767CF2"/>
        </a:solidFill>
        <a:ln w="15875" cap="flat" cmpd="sng" algn="ctr">
          <a:solidFill>
            <a:schemeClr val="bg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POBLACIÓN</a:t>
          </a:r>
          <a:endParaRPr lang="es-ES" sz="2000" b="1" kern="1200" dirty="0">
            <a:solidFill>
              <a:schemeClr val="tx1">
                <a:lumMod val="1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223592" y="1090494"/>
        <a:ext cx="1883892" cy="722098"/>
      </dsp:txXfrm>
    </dsp:sp>
    <dsp:sp modelId="{57520B3F-B9D5-4052-A3AA-3B3C30F73255}">
      <dsp:nvSpPr>
        <dsp:cNvPr id="0" name=""/>
        <dsp:cNvSpPr/>
      </dsp:nvSpPr>
      <dsp:spPr>
        <a:xfrm>
          <a:off x="5435396" y="1451543"/>
          <a:ext cx="2169924" cy="1789734"/>
        </a:xfrm>
        <a:prstGeom prst="roundRect">
          <a:avLst>
            <a:gd name="adj" fmla="val 10000"/>
          </a:avLst>
        </a:prstGeom>
        <a:solidFill>
          <a:srgbClr val="99FF66"/>
        </a:solidFill>
        <a:ln w="15875" cap="flat" cmpd="sng" algn="ctr">
          <a:solidFill>
            <a:schemeClr val="accent3">
              <a:hueOff val="-16065026"/>
              <a:satOff val="3952"/>
              <a:lumOff val="-2509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N=n</a:t>
          </a:r>
          <a:endParaRPr lang="es-ES" sz="1800" kern="1200" dirty="0">
            <a:solidFill>
              <a:schemeClr val="tx1">
                <a:lumMod val="1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70=70</a:t>
          </a:r>
          <a:endParaRPr lang="es-ES" sz="1800" kern="1200" dirty="0">
            <a:solidFill>
              <a:schemeClr val="tx1">
                <a:lumMod val="1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476583" y="1492730"/>
        <a:ext cx="2087550" cy="1323845"/>
      </dsp:txXfrm>
    </dsp:sp>
    <dsp:sp modelId="{E2185874-0E92-4EF5-B72B-E0C2B0B56255}">
      <dsp:nvSpPr>
        <dsp:cNvPr id="0" name=""/>
        <dsp:cNvSpPr/>
      </dsp:nvSpPr>
      <dsp:spPr>
        <a:xfrm>
          <a:off x="5917602" y="2857763"/>
          <a:ext cx="1928822" cy="767028"/>
        </a:xfrm>
        <a:prstGeom prst="roundRect">
          <a:avLst>
            <a:gd name="adj" fmla="val 10000"/>
          </a:avLst>
        </a:prstGeom>
        <a:solidFill>
          <a:srgbClr val="F292E4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MUESTRA</a:t>
          </a:r>
          <a:endParaRPr lang="es-ES" sz="2000" b="1" kern="1200" dirty="0">
            <a:solidFill>
              <a:schemeClr val="tx1">
                <a:lumMod val="1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940067" y="2880228"/>
        <a:ext cx="1883892" cy="7220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267366-01AF-4576-9430-A27DE4F81F7B}">
      <dsp:nvSpPr>
        <dsp:cNvPr id="0" name=""/>
        <dsp:cNvSpPr/>
      </dsp:nvSpPr>
      <dsp:spPr>
        <a:xfrm>
          <a:off x="457199" y="0"/>
          <a:ext cx="5181600" cy="4064000"/>
        </a:xfrm>
        <a:prstGeom prst="rightArrow">
          <a:avLst/>
        </a:prstGeom>
        <a:solidFill>
          <a:srgbClr val="FF66CC"/>
        </a:solidFill>
        <a:ln>
          <a:solidFill>
            <a:schemeClr val="tx1">
              <a:lumMod val="10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4EBA5D-D1AA-4A60-BB2B-CF0AF3B3CA4C}">
      <dsp:nvSpPr>
        <dsp:cNvPr id="0" name=""/>
        <dsp:cNvSpPr/>
      </dsp:nvSpPr>
      <dsp:spPr>
        <a:xfrm>
          <a:off x="17782" y="1095898"/>
          <a:ext cx="2988402" cy="1872203"/>
        </a:xfrm>
        <a:prstGeom prst="roundRect">
          <a:avLst/>
        </a:prstGeom>
        <a:solidFill>
          <a:srgbClr val="767CF2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OBSERVACIÓN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-Guía de observación</a:t>
          </a:r>
          <a:r>
            <a:rPr lang="es-E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                 </a:t>
          </a:r>
          <a:endParaRPr lang="es-E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9175" y="1187291"/>
        <a:ext cx="2805616" cy="1689417"/>
      </dsp:txXfrm>
    </dsp:sp>
    <dsp:sp modelId="{FA98FB19-8857-4DBF-9695-695F813F7F1C}">
      <dsp:nvSpPr>
        <dsp:cNvPr id="0" name=""/>
        <dsp:cNvSpPr/>
      </dsp:nvSpPr>
      <dsp:spPr>
        <a:xfrm>
          <a:off x="3310984" y="1095898"/>
          <a:ext cx="2767232" cy="1872203"/>
        </a:xfrm>
        <a:prstGeom prst="roundRect">
          <a:avLst/>
        </a:prstGeom>
        <a:solidFill>
          <a:srgbClr val="99FF66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ENCUESTA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-Cuestionario</a:t>
          </a:r>
          <a:endParaRPr lang="es-ES" sz="2400" kern="1200" dirty="0">
            <a:solidFill>
              <a:schemeClr val="tx1">
                <a:lumMod val="1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402377" y="1187291"/>
        <a:ext cx="2584446" cy="168941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1CFA94-7435-4FFE-9A4B-8BEF63716A25}">
      <dsp:nvSpPr>
        <dsp:cNvPr id="0" name=""/>
        <dsp:cNvSpPr/>
      </dsp:nvSpPr>
      <dsp:spPr>
        <a:xfrm>
          <a:off x="0" y="3860375"/>
          <a:ext cx="8136903" cy="126706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solidFill>
                <a:schemeClr val="tx1">
                  <a:lumMod val="10000"/>
                </a:schemeClr>
              </a:solidFill>
            </a:rPr>
            <a:t>Los niños tiene dificultad en clasificar objetos de acuerdo atributos no convencionales tales como de absorción ,peso y densidad</a:t>
          </a:r>
          <a:endParaRPr lang="es-ES" sz="1600" kern="1200" dirty="0">
            <a:solidFill>
              <a:schemeClr val="tx1">
                <a:lumMod val="10000"/>
              </a:schemeClr>
            </a:solidFill>
          </a:endParaRPr>
        </a:p>
      </dsp:txBody>
      <dsp:txXfrm>
        <a:off x="0" y="3860375"/>
        <a:ext cx="8136903" cy="684213"/>
      </dsp:txXfrm>
    </dsp:sp>
    <dsp:sp modelId="{083C763F-9539-4A34-94E0-3317E7DA99D4}">
      <dsp:nvSpPr>
        <dsp:cNvPr id="0" name=""/>
        <dsp:cNvSpPr/>
      </dsp:nvSpPr>
      <dsp:spPr>
        <a:xfrm>
          <a:off x="0" y="4519247"/>
          <a:ext cx="8136903" cy="582848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>
              <a:solidFill>
                <a:schemeClr val="tx1">
                  <a:lumMod val="10000"/>
                </a:schemeClr>
              </a:solidFill>
            </a:rPr>
            <a:t>Proponer E. C. que cuenten con materiales caseros, reciclables que ayude a que los niños puedan clasificar he identificar los atributos no convencionales de una manera dinámica</a:t>
          </a:r>
          <a:endParaRPr lang="es-ES" sz="1500" kern="1200" dirty="0">
            <a:solidFill>
              <a:schemeClr val="tx1">
                <a:lumMod val="10000"/>
              </a:schemeClr>
            </a:solidFill>
          </a:endParaRPr>
        </a:p>
      </dsp:txBody>
      <dsp:txXfrm>
        <a:off x="0" y="4519247"/>
        <a:ext cx="8136903" cy="582848"/>
      </dsp:txXfrm>
    </dsp:sp>
    <dsp:sp modelId="{50720F2B-8C82-4B80-A843-83D5387308DF}">
      <dsp:nvSpPr>
        <dsp:cNvPr id="0" name=""/>
        <dsp:cNvSpPr/>
      </dsp:nvSpPr>
      <dsp:spPr>
        <a:xfrm rot="10800000">
          <a:off x="0" y="1930641"/>
          <a:ext cx="8136903" cy="1948740"/>
        </a:xfrm>
        <a:prstGeom prst="upArrowCallout">
          <a:avLst/>
        </a:prstGeom>
        <a:solidFill>
          <a:schemeClr val="accent3">
            <a:hueOff val="-8032513"/>
            <a:satOff val="1976"/>
            <a:lumOff val="-1254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Las docentes consideran que es necesario la aplicación de E. C. dentro del aula de clases para el desarrollo de las H. B. P.</a:t>
          </a:r>
          <a:endParaRPr lang="es-ES" sz="1600" kern="1200" dirty="0">
            <a:solidFill>
              <a:schemeClr val="tx1">
                <a:lumMod val="1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10800000">
        <a:off x="0" y="1930641"/>
        <a:ext cx="8136903" cy="684007"/>
      </dsp:txXfrm>
    </dsp:sp>
    <dsp:sp modelId="{560C06DC-DCC2-45C2-B961-286FC2EEA8CF}">
      <dsp:nvSpPr>
        <dsp:cNvPr id="0" name=""/>
        <dsp:cNvSpPr/>
      </dsp:nvSpPr>
      <dsp:spPr>
        <a:xfrm>
          <a:off x="0" y="2614649"/>
          <a:ext cx="8136903" cy="582673"/>
        </a:xfrm>
        <a:prstGeom prst="rect">
          <a:avLst/>
        </a:prstGeom>
        <a:solidFill>
          <a:schemeClr val="accent3">
            <a:tint val="40000"/>
            <a:alpha val="90000"/>
            <a:hueOff val="-8295179"/>
            <a:satOff val="221"/>
            <a:lumOff val="-2188"/>
            <a:alphaOff val="0"/>
          </a:schemeClr>
        </a:solidFill>
        <a:ln w="15875" cap="flat" cmpd="sng" algn="ctr">
          <a:solidFill>
            <a:schemeClr val="accent3">
              <a:tint val="40000"/>
              <a:alpha val="90000"/>
              <a:hueOff val="-8295179"/>
              <a:satOff val="221"/>
              <a:lumOff val="-218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Motivar a las maestras para que ejecuten experimentos científicos para el desarrollo de las habilidades básicas del pensamiento</a:t>
          </a:r>
          <a:endParaRPr lang="es-ES" sz="1600" kern="1200" dirty="0">
            <a:solidFill>
              <a:schemeClr val="tx1">
                <a:lumMod val="1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2614649"/>
        <a:ext cx="8136903" cy="582673"/>
      </dsp:txXfrm>
    </dsp:sp>
    <dsp:sp modelId="{FCD85CFE-AF62-43B8-BF56-85D5FFF2127A}">
      <dsp:nvSpPr>
        <dsp:cNvPr id="0" name=""/>
        <dsp:cNvSpPr/>
      </dsp:nvSpPr>
      <dsp:spPr>
        <a:xfrm rot="10800000">
          <a:off x="0" y="906"/>
          <a:ext cx="8136903" cy="1948740"/>
        </a:xfrm>
        <a:prstGeom prst="upArrowCallout">
          <a:avLst/>
        </a:prstGeom>
        <a:solidFill>
          <a:schemeClr val="accent3">
            <a:hueOff val="-16065026"/>
            <a:satOff val="3952"/>
            <a:lumOff val="-2509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No cuentan con rincones ni materiales en cada uno de ellos.</a:t>
          </a:r>
          <a:endParaRPr lang="es-ES" sz="1600" kern="1200" dirty="0">
            <a:solidFill>
              <a:schemeClr val="tx1">
                <a:lumMod val="1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10800000">
        <a:off x="0" y="906"/>
        <a:ext cx="8136903" cy="684007"/>
      </dsp:txXfrm>
    </dsp:sp>
    <dsp:sp modelId="{78528164-BA10-4837-80C5-707CF41D299A}">
      <dsp:nvSpPr>
        <dsp:cNvPr id="0" name=""/>
        <dsp:cNvSpPr/>
      </dsp:nvSpPr>
      <dsp:spPr>
        <a:xfrm>
          <a:off x="0" y="684914"/>
          <a:ext cx="8136903" cy="582673"/>
        </a:xfrm>
        <a:prstGeom prst="rect">
          <a:avLst/>
        </a:prstGeom>
        <a:solidFill>
          <a:schemeClr val="accent3">
            <a:tint val="40000"/>
            <a:alpha val="90000"/>
            <a:hueOff val="-16590357"/>
            <a:satOff val="443"/>
            <a:lumOff val="-4376"/>
            <a:alphaOff val="0"/>
          </a:schemeClr>
        </a:solidFill>
        <a:ln w="15875" cap="flat" cmpd="sng" algn="ctr">
          <a:solidFill>
            <a:schemeClr val="accent3">
              <a:tint val="40000"/>
              <a:alpha val="90000"/>
              <a:hueOff val="-16590357"/>
              <a:satOff val="443"/>
              <a:lumOff val="-43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0" kern="1200" dirty="0" smtClean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Implementar rincones para trabajar el área cognitiva, afectiva, motriz. </a:t>
          </a:r>
          <a:endParaRPr lang="es-ES" sz="1600" b="0" kern="1200" dirty="0">
            <a:solidFill>
              <a:schemeClr val="tx1">
                <a:lumMod val="1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684914"/>
        <a:ext cx="8136903" cy="58267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0703D5-D244-41B8-A1A0-9619C4AEB18D}">
      <dsp:nvSpPr>
        <dsp:cNvPr id="0" name=""/>
        <dsp:cNvSpPr/>
      </dsp:nvSpPr>
      <dsp:spPr>
        <a:xfrm>
          <a:off x="0" y="3095227"/>
          <a:ext cx="8136903" cy="203080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La mayoría de las maestras consideran necesario la elaboración de una propuesta de E. C. para desarrollar las H. B. P.</a:t>
          </a:r>
          <a:endParaRPr lang="es-ES" sz="1600" kern="1200" dirty="0">
            <a:solidFill>
              <a:schemeClr val="tx1">
                <a:lumMod val="1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3095227"/>
        <a:ext cx="8136903" cy="1096634"/>
      </dsp:txXfrm>
    </dsp:sp>
    <dsp:sp modelId="{C540B823-8E10-4C98-9317-116B3685714D}">
      <dsp:nvSpPr>
        <dsp:cNvPr id="0" name=""/>
        <dsp:cNvSpPr/>
      </dsp:nvSpPr>
      <dsp:spPr>
        <a:xfrm>
          <a:off x="0" y="4151245"/>
          <a:ext cx="8136903" cy="934169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Se recomienda a las maestras aplicar la guía de E. C. propuesta en el proyecto de investigación</a:t>
          </a:r>
          <a:endParaRPr lang="es-ES" sz="1600" kern="1200" dirty="0">
            <a:solidFill>
              <a:schemeClr val="tx1">
                <a:lumMod val="1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4151245"/>
        <a:ext cx="8136903" cy="934169"/>
      </dsp:txXfrm>
    </dsp:sp>
    <dsp:sp modelId="{FCD85CFE-AF62-43B8-BF56-85D5FFF2127A}">
      <dsp:nvSpPr>
        <dsp:cNvPr id="0" name=""/>
        <dsp:cNvSpPr/>
      </dsp:nvSpPr>
      <dsp:spPr>
        <a:xfrm rot="10800000">
          <a:off x="0" y="2312"/>
          <a:ext cx="8136903" cy="3123376"/>
        </a:xfrm>
        <a:prstGeom prst="upArrowCallout">
          <a:avLst/>
        </a:prstGeom>
        <a:solidFill>
          <a:schemeClr val="accent3">
            <a:hueOff val="-16065026"/>
            <a:satOff val="3952"/>
            <a:lumOff val="-2509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Las docentes del C. I. consideran que el desarrollo de las H. B. P. es la base para procesos cognitivos superiores</a:t>
          </a:r>
          <a:endParaRPr lang="es-ES" sz="1600" kern="1200" dirty="0">
            <a:solidFill>
              <a:schemeClr val="tx1">
                <a:lumMod val="1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10800000">
        <a:off x="0" y="2312"/>
        <a:ext cx="8136903" cy="1096305"/>
      </dsp:txXfrm>
    </dsp:sp>
    <dsp:sp modelId="{78528164-BA10-4837-80C5-707CF41D299A}">
      <dsp:nvSpPr>
        <dsp:cNvPr id="0" name=""/>
        <dsp:cNvSpPr/>
      </dsp:nvSpPr>
      <dsp:spPr>
        <a:xfrm>
          <a:off x="0" y="1098617"/>
          <a:ext cx="8136903" cy="933889"/>
        </a:xfrm>
        <a:prstGeom prst="rect">
          <a:avLst/>
        </a:prstGeom>
        <a:solidFill>
          <a:schemeClr val="accent3">
            <a:tint val="40000"/>
            <a:alpha val="90000"/>
            <a:hueOff val="-16590357"/>
            <a:satOff val="443"/>
            <a:lumOff val="-4376"/>
            <a:alphaOff val="0"/>
          </a:schemeClr>
        </a:solidFill>
        <a:ln w="15875" cap="flat" cmpd="sng" algn="ctr">
          <a:solidFill>
            <a:schemeClr val="accent3">
              <a:tint val="40000"/>
              <a:alpha val="90000"/>
              <a:hueOff val="-16590357"/>
              <a:satOff val="443"/>
              <a:lumOff val="-43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0" kern="1200" dirty="0" smtClean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Realizar actividades que se enfoquen en el desarrollo de la observación, comparación, relación, clasificación y descripción en las edades de 4 a 5 años </a:t>
          </a:r>
          <a:endParaRPr lang="es-ES" sz="1600" b="0" kern="1200" dirty="0">
            <a:solidFill>
              <a:schemeClr val="tx1">
                <a:lumMod val="1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098617"/>
        <a:ext cx="8136903" cy="9338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2AC831-35FF-404E-B347-CA3715026B82}" type="datetimeFigureOut">
              <a:rPr lang="es-ES" smtClean="0"/>
              <a:t>16/09/2015</a:t>
            </a:fld>
            <a:endParaRPr lang="es-ES" dirty="0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 dirty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43579C-9CDF-4308-9962-A2CE5DBA8A6F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96686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43579C-9CDF-4308-9962-A2CE5DBA8A6F}" type="slidenum">
              <a:rPr lang="es-ES" smtClean="0"/>
              <a:t>13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44141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4B6D1-B7D8-4E65-B94E-71AD85C852CE}" type="datetimeFigureOut">
              <a:rPr lang="es-ES" smtClean="0"/>
              <a:t>16/09/2015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0FBE5-6860-4512-9141-51C946DF2223}" type="slidenum">
              <a:rPr lang="es-ES" smtClean="0"/>
              <a:t>‹Nº›</a:t>
            </a:fld>
            <a:endParaRPr lang="es-E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4B6D1-B7D8-4E65-B94E-71AD85C852CE}" type="datetimeFigureOut">
              <a:rPr lang="es-ES" smtClean="0"/>
              <a:t>16/09/2015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0FBE5-6860-4512-9141-51C946DF2223}" type="slidenum">
              <a:rPr lang="es-ES" smtClean="0"/>
              <a:t>‹Nº›</a:t>
            </a:fld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4B6D1-B7D8-4E65-B94E-71AD85C852CE}" type="datetimeFigureOut">
              <a:rPr lang="es-ES" smtClean="0"/>
              <a:t>16/09/2015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0FBE5-6860-4512-9141-51C946DF2223}" type="slidenum">
              <a:rPr lang="es-ES" smtClean="0"/>
              <a:t>‹Nº›</a:t>
            </a:fld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4B6D1-B7D8-4E65-B94E-71AD85C852CE}" type="datetimeFigureOut">
              <a:rPr lang="es-ES" smtClean="0"/>
              <a:t>16/09/2015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0FBE5-6860-4512-9141-51C946DF2223}" type="slidenum">
              <a:rPr lang="es-ES" smtClean="0"/>
              <a:t>‹Nº›</a:t>
            </a:fld>
            <a:endParaRPr lang="es-E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4B6D1-B7D8-4E65-B94E-71AD85C852CE}" type="datetimeFigureOut">
              <a:rPr lang="es-ES" smtClean="0"/>
              <a:t>16/09/2015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0FBE5-6860-4512-9141-51C946DF2223}" type="slidenum">
              <a:rPr lang="es-ES" smtClean="0"/>
              <a:t>‹Nº›</a:t>
            </a:fld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4B6D1-B7D8-4E65-B94E-71AD85C852CE}" type="datetimeFigureOut">
              <a:rPr lang="es-ES" smtClean="0"/>
              <a:t>16/09/2015</a:t>
            </a:fld>
            <a:endParaRPr lang="es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0FBE5-6860-4512-9141-51C946DF2223}" type="slidenum">
              <a:rPr lang="es-ES" smtClean="0"/>
              <a:t>‹Nº›</a:t>
            </a:fld>
            <a:endParaRPr lang="es-E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4B6D1-B7D8-4E65-B94E-71AD85C852CE}" type="datetimeFigureOut">
              <a:rPr lang="es-ES" smtClean="0"/>
              <a:t>16/09/2015</a:t>
            </a:fld>
            <a:endParaRPr lang="es-E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0FBE5-6860-4512-9141-51C946DF2223}" type="slidenum">
              <a:rPr lang="es-ES" smtClean="0"/>
              <a:t>‹Nº›</a:t>
            </a:fld>
            <a:endParaRPr lang="es-E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4B6D1-B7D8-4E65-B94E-71AD85C852CE}" type="datetimeFigureOut">
              <a:rPr lang="es-ES" smtClean="0"/>
              <a:t>16/09/2015</a:t>
            </a:fld>
            <a:endParaRPr lang="es-E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0FBE5-6860-4512-9141-51C946DF2223}" type="slidenum">
              <a:rPr lang="es-ES" smtClean="0"/>
              <a:t>‹Nº›</a:t>
            </a:fld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4B6D1-B7D8-4E65-B94E-71AD85C852CE}" type="datetimeFigureOut">
              <a:rPr lang="es-ES" smtClean="0"/>
              <a:t>16/09/2015</a:t>
            </a:fld>
            <a:endParaRPr lang="es-E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0FBE5-6860-4512-9141-51C946DF2223}" type="slidenum">
              <a:rPr lang="es-ES" smtClean="0"/>
              <a:t>‹Nº›</a:t>
            </a:fld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4B6D1-B7D8-4E65-B94E-71AD85C852CE}" type="datetimeFigureOut">
              <a:rPr lang="es-ES" smtClean="0"/>
              <a:t>16/09/2015</a:t>
            </a:fld>
            <a:endParaRPr lang="es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0FBE5-6860-4512-9141-51C946DF2223}" type="slidenum">
              <a:rPr lang="es-ES" smtClean="0"/>
              <a:t>‹Nº›</a:t>
            </a:fld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dirty="0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4B6D1-B7D8-4E65-B94E-71AD85C852CE}" type="datetimeFigureOut">
              <a:rPr lang="es-ES" smtClean="0"/>
              <a:t>16/09/2015</a:t>
            </a:fld>
            <a:endParaRPr lang="es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0FBE5-6860-4512-9141-51C946DF2223}" type="slidenum">
              <a:rPr lang="es-ES" smtClean="0"/>
              <a:t>‹Nº›</a:t>
            </a:fld>
            <a:endParaRPr lang="es-E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484B6D1-B7D8-4E65-B94E-71AD85C852CE}" type="datetimeFigureOut">
              <a:rPr lang="es-ES" smtClean="0"/>
              <a:t>16/09/2015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E90FBE5-6860-4512-9141-51C946DF2223}" type="slidenum">
              <a:rPr lang="es-ES" smtClean="0"/>
              <a:t>‹Nº›</a:t>
            </a:fld>
            <a:endParaRPr lang="es-E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45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53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tm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mp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jpeg"/><Relationship Id="rId5" Type="http://schemas.openxmlformats.org/officeDocument/2006/relationships/image" Target="../media/image22.png"/><Relationship Id="rId10" Type="http://schemas.openxmlformats.org/officeDocument/2006/relationships/image" Target="../media/image27.jpe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3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43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42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ítulo"/>
          <p:cNvSpPr>
            <a:spLocks noGrp="1"/>
          </p:cNvSpPr>
          <p:nvPr>
            <p:ph type="ctrTitle"/>
          </p:nvPr>
        </p:nvSpPr>
        <p:spPr>
          <a:xfrm>
            <a:off x="395536" y="1916832"/>
            <a:ext cx="8313415" cy="1728192"/>
          </a:xfrm>
        </p:spPr>
        <p:txBody>
          <a:bodyPr/>
          <a:lstStyle/>
          <a:p>
            <a:pPr marL="182880" indent="0" algn="ctr">
              <a:buNone/>
            </a:pPr>
            <a:r>
              <a:rPr lang="es-ES_tradnl" sz="2000" dirty="0" smtClean="0">
                <a:solidFill>
                  <a:srgbClr val="9966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“ANÁLISIS </a:t>
            </a:r>
            <a:r>
              <a:rPr lang="es-ES_tradnl" sz="2000" dirty="0">
                <a:solidFill>
                  <a:srgbClr val="9966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 LOS EXPERIMENTOS CIENTÍFICOS PARA EL DESARROLLO DE LAS HABILIDADES BÁSICAS DEL PENSAMIENTO EN LOS NIÑOS Y NIÑAS DE 4 A 5 AÑOS DEL CENTRO DE DESARROLLO INFANTIL “FAE N° 2” DURANTE EL PERIODO 2015- </a:t>
            </a:r>
            <a:r>
              <a:rPr lang="es-ES_tradnl" sz="2000" dirty="0" smtClean="0">
                <a:solidFill>
                  <a:srgbClr val="9966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2016”</a:t>
            </a:r>
            <a:endParaRPr lang="es-ES" sz="2000" dirty="0">
              <a:solidFill>
                <a:srgbClr val="99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3347864" y="3861048"/>
            <a:ext cx="554461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i="1" dirty="0" smtClean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Autora : Priscila Viviana Revelo Sánchez.</a:t>
            </a:r>
          </a:p>
          <a:p>
            <a:endParaRPr lang="es-ES" b="1" i="1" dirty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b="1" i="1" dirty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b="1" i="1" dirty="0" smtClean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b="1" i="1" dirty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3347864" y="4455172"/>
            <a:ext cx="5400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i="1" dirty="0" smtClean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Directora: Msc. Alejandra Garcés</a:t>
            </a:r>
          </a:p>
          <a:p>
            <a:r>
              <a:rPr lang="es-ES" sz="2000" b="1" i="1" dirty="0" smtClean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Codirectora: Msc. Gisela Padilla</a:t>
            </a:r>
            <a:endParaRPr lang="es-ES" sz="2000" b="1" i="1" dirty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2915816" y="5805264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i="1" dirty="0" smtClean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SANGOLQUÍ, SEPTIEMBRE 2015</a:t>
            </a:r>
            <a:endParaRPr lang="es-ES" b="1" i="1" dirty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11 Imagen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94" y="3327524"/>
            <a:ext cx="2180129" cy="2963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2" descr="http://blogs.espe.edu.ec/wp-content/uploads/2013/09/LOGO-PRINCIPAL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88640"/>
            <a:ext cx="8496942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465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043608" y="764704"/>
            <a:ext cx="763284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sz="6600" b="1" spc="150" dirty="0">
                <a:ln w="11430"/>
                <a:solidFill>
                  <a:srgbClr val="F8F8F8"/>
                </a:solidFill>
                <a:effectLst>
                  <a:glow rad="228600">
                    <a:srgbClr val="7598D9">
                      <a:satMod val="175000"/>
                      <a:alpha val="4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CAPÍTULO </a:t>
            </a:r>
            <a:r>
              <a:rPr lang="es-ES" sz="6600" b="1" spc="150" dirty="0" smtClean="0">
                <a:ln w="11430"/>
                <a:solidFill>
                  <a:srgbClr val="F8F8F8"/>
                </a:solidFill>
                <a:effectLst>
                  <a:glow rad="228600">
                    <a:srgbClr val="7598D9">
                      <a:satMod val="175000"/>
                      <a:alpha val="4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s-ES" sz="6600" b="1" spc="150" dirty="0">
                <a:ln w="11430"/>
                <a:solidFill>
                  <a:srgbClr val="F8F8F8"/>
                </a:solidFill>
                <a:effectLst>
                  <a:glow rad="228600">
                    <a:srgbClr val="7598D9">
                      <a:satMod val="175000"/>
                      <a:alpha val="4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sz="6600" b="1" spc="150" dirty="0">
                <a:ln w="11430"/>
                <a:solidFill>
                  <a:srgbClr val="F8F8F8"/>
                </a:solidFill>
                <a:effectLst>
                  <a:glow rad="228600">
                    <a:srgbClr val="7598D9">
                      <a:satMod val="175000"/>
                      <a:alpha val="4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6600" b="1" spc="150" dirty="0" smtClean="0">
                <a:ln w="11430"/>
                <a:solidFill>
                  <a:srgbClr val="F8F8F8"/>
                </a:solidFill>
                <a:effectLst>
                  <a:glow rad="228600">
                    <a:srgbClr val="7598D9">
                      <a:satMod val="175000"/>
                      <a:alpha val="4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METODOLOGÍA DE LA INVESTIGACIÓN</a:t>
            </a:r>
          </a:p>
        </p:txBody>
      </p:sp>
    </p:spTree>
    <p:extLst>
      <p:ext uri="{BB962C8B-B14F-4D97-AF65-F5344CB8AC3E}">
        <p14:creationId xmlns:p14="http://schemas.microsoft.com/office/powerpoint/2010/main" val="120643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403648" y="158668"/>
            <a:ext cx="6984776" cy="523220"/>
          </a:xfrm>
          <a:prstGeom prst="rect">
            <a:avLst/>
          </a:prstGeom>
          <a:solidFill>
            <a:srgbClr val="FFFF7D"/>
          </a:solidFill>
          <a:ln>
            <a:solidFill>
              <a:schemeClr val="tx1">
                <a:lumMod val="1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METODOLOGÍA DE LA INVESTIGACIÓN</a:t>
            </a:r>
            <a:endParaRPr lang="es-ES" sz="2800" dirty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914" y="764704"/>
            <a:ext cx="5434244" cy="1121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2624735517"/>
              </p:ext>
            </p:extLst>
          </p:nvPr>
        </p:nvGraphicFramePr>
        <p:xfrm>
          <a:off x="971600" y="1688506"/>
          <a:ext cx="7848872" cy="46928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337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403648" y="158668"/>
            <a:ext cx="6984776" cy="523220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TÉCNICAS E INSTRUMENTOS </a:t>
            </a:r>
            <a:endParaRPr lang="es-ES" sz="2800" dirty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1125295511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70" y="681888"/>
            <a:ext cx="1811008" cy="18110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495" y="4653136"/>
            <a:ext cx="2520280" cy="19589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949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971600" y="158668"/>
            <a:ext cx="6984776" cy="523220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ANÁLISIS Y TABULACIÓN </a:t>
            </a:r>
            <a:endParaRPr lang="es-ES" sz="2800" dirty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323528" y="980728"/>
            <a:ext cx="7488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2800" b="1" dirty="0" smtClean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Guía de observación aplicada a los niños </a:t>
            </a:r>
            <a:endParaRPr lang="es-ES" sz="2800" b="1" dirty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14 Gráfico"/>
          <p:cNvGraphicFramePr/>
          <p:nvPr>
            <p:extLst>
              <p:ext uri="{D42A27DB-BD31-4B8C-83A1-F6EECF244321}">
                <p14:modId xmlns:p14="http://schemas.microsoft.com/office/powerpoint/2010/main" val="3995938871"/>
              </p:ext>
            </p:extLst>
          </p:nvPr>
        </p:nvGraphicFramePr>
        <p:xfrm>
          <a:off x="1763688" y="3140968"/>
          <a:ext cx="5832648" cy="35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03949"/>
            <a:ext cx="7776864" cy="1923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501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1904"/>
            <a:ext cx="8640960" cy="2547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4 Gráfico"/>
          <p:cNvGraphicFramePr/>
          <p:nvPr>
            <p:extLst>
              <p:ext uri="{D42A27DB-BD31-4B8C-83A1-F6EECF244321}">
                <p14:modId xmlns:p14="http://schemas.microsoft.com/office/powerpoint/2010/main" val="716073096"/>
              </p:ext>
            </p:extLst>
          </p:nvPr>
        </p:nvGraphicFramePr>
        <p:xfrm>
          <a:off x="1403648" y="2564904"/>
          <a:ext cx="6192688" cy="36501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8665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755576" y="332656"/>
            <a:ext cx="7488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2800" b="1" dirty="0" smtClean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Encuesta aplicada a los docentes  </a:t>
            </a:r>
            <a:endParaRPr lang="es-ES" sz="2800" b="1" dirty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68760"/>
            <a:ext cx="9217024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5 Gráfico"/>
          <p:cNvGraphicFramePr/>
          <p:nvPr>
            <p:extLst>
              <p:ext uri="{D42A27DB-BD31-4B8C-83A1-F6EECF244321}">
                <p14:modId xmlns:p14="http://schemas.microsoft.com/office/powerpoint/2010/main" val="1298569840"/>
              </p:ext>
            </p:extLst>
          </p:nvPr>
        </p:nvGraphicFramePr>
        <p:xfrm>
          <a:off x="1835696" y="3068960"/>
          <a:ext cx="5688632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9254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84055"/>
            <a:ext cx="9289032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4 Gráfico"/>
          <p:cNvGraphicFramePr/>
          <p:nvPr>
            <p:extLst>
              <p:ext uri="{D42A27DB-BD31-4B8C-83A1-F6EECF244321}">
                <p14:modId xmlns:p14="http://schemas.microsoft.com/office/powerpoint/2010/main" val="2867237699"/>
              </p:ext>
            </p:extLst>
          </p:nvPr>
        </p:nvGraphicFramePr>
        <p:xfrm>
          <a:off x="1619672" y="2636912"/>
          <a:ext cx="6264696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6151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3974"/>
            <a:ext cx="9289032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4 Gráfico"/>
          <p:cNvGraphicFramePr/>
          <p:nvPr>
            <p:extLst>
              <p:ext uri="{D42A27DB-BD31-4B8C-83A1-F6EECF244321}">
                <p14:modId xmlns:p14="http://schemas.microsoft.com/office/powerpoint/2010/main" val="3769538230"/>
              </p:ext>
            </p:extLst>
          </p:nvPr>
        </p:nvGraphicFramePr>
        <p:xfrm>
          <a:off x="1763688" y="2832443"/>
          <a:ext cx="6768752" cy="3971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4231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10" y="15788"/>
            <a:ext cx="1764196" cy="13200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119" y="91591"/>
            <a:ext cx="1168427" cy="11684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3528170902"/>
              </p:ext>
            </p:extLst>
          </p:nvPr>
        </p:nvGraphicFramePr>
        <p:xfrm>
          <a:off x="467544" y="1397000"/>
          <a:ext cx="8136904" cy="5128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4 Flecha abajo"/>
          <p:cNvSpPr/>
          <p:nvPr/>
        </p:nvSpPr>
        <p:spPr>
          <a:xfrm>
            <a:off x="3995936" y="4653136"/>
            <a:ext cx="936104" cy="576064"/>
          </a:xfrm>
          <a:prstGeom prst="downArrow">
            <a:avLst/>
          </a:prstGeom>
          <a:solidFill>
            <a:srgbClr val="767CF2"/>
          </a:solidFill>
          <a:ln>
            <a:solidFill>
              <a:srgbClr val="767C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1 Rectángulo"/>
          <p:cNvSpPr/>
          <p:nvPr/>
        </p:nvSpPr>
        <p:spPr>
          <a:xfrm>
            <a:off x="971600" y="188640"/>
            <a:ext cx="7848872" cy="86177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es-ES" sz="3200" b="1" spc="150" dirty="0">
                <a:ln w="1143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glow rad="228600">
                    <a:srgbClr val="7598D9">
                      <a:satMod val="175000"/>
                      <a:alpha val="4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CAPÍTULO </a:t>
            </a:r>
            <a:r>
              <a:rPr lang="es-ES" sz="3200" b="1" spc="150" dirty="0" smtClean="0">
                <a:ln w="1143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glow rad="228600">
                    <a:srgbClr val="7598D9">
                      <a:satMod val="175000"/>
                      <a:alpha val="4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pPr lvl="0" algn="ctr"/>
            <a:r>
              <a:rPr lang="es-ES" b="1" spc="150" dirty="0" smtClean="0">
                <a:ln w="1143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glow rad="228600">
                    <a:srgbClr val="7598D9">
                      <a:satMod val="175000"/>
                      <a:alpha val="4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CONCLUSIONES Y RECOMENDACIONES</a:t>
            </a:r>
            <a:endParaRPr lang="es-ES" sz="800" dirty="0">
              <a:ln w="11430">
                <a:solidFill>
                  <a:schemeClr val="accent2">
                    <a:lumMod val="75000"/>
                  </a:schemeClr>
                </a:solidFill>
              </a:ln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210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4041884042"/>
              </p:ext>
            </p:extLst>
          </p:nvPr>
        </p:nvGraphicFramePr>
        <p:xfrm>
          <a:off x="611560" y="548680"/>
          <a:ext cx="8136904" cy="5128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223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984338" y="3002510"/>
            <a:ext cx="7694145" cy="584775"/>
          </a:xfrm>
          <a:prstGeom prst="rect">
            <a:avLst/>
          </a:prstGeom>
          <a:ln>
            <a:solidFill>
              <a:schemeClr val="tx1">
                <a:lumMod val="1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PLANTEAMIENTO DEL PROBLEMA</a:t>
            </a:r>
            <a:r>
              <a:rPr lang="es-ES" sz="3200" dirty="0" smtClean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S" sz="3200" dirty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71" y="567417"/>
            <a:ext cx="2590209" cy="17268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Flecha arriba"/>
          <p:cNvSpPr/>
          <p:nvPr/>
        </p:nvSpPr>
        <p:spPr>
          <a:xfrm>
            <a:off x="1432186" y="2348879"/>
            <a:ext cx="259493" cy="66076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8 Flecha arriba"/>
          <p:cNvSpPr/>
          <p:nvPr/>
        </p:nvSpPr>
        <p:spPr>
          <a:xfrm>
            <a:off x="4499990" y="2348879"/>
            <a:ext cx="331420" cy="66076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3076" name="Picture 4" descr="http://uefae4.edu.ec/web/images/pi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331" y="908720"/>
            <a:ext cx="1423681" cy="148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Flecha arriba"/>
          <p:cNvSpPr/>
          <p:nvPr/>
        </p:nvSpPr>
        <p:spPr>
          <a:xfrm>
            <a:off x="7236296" y="2348879"/>
            <a:ext cx="360040" cy="62561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1" name="10 Imagen" descr="Recorte de pantal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46" y="4341428"/>
            <a:ext cx="1822687" cy="17620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11 Flecha arriba"/>
          <p:cNvSpPr/>
          <p:nvPr/>
        </p:nvSpPr>
        <p:spPr>
          <a:xfrm flipV="1">
            <a:off x="1432186" y="3662222"/>
            <a:ext cx="259493" cy="70288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5" name="14 Flecha arriba"/>
          <p:cNvSpPr/>
          <p:nvPr/>
        </p:nvSpPr>
        <p:spPr>
          <a:xfrm flipV="1">
            <a:off x="4535953" y="3662221"/>
            <a:ext cx="259493" cy="70288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6" name="15 Flecha arriba"/>
          <p:cNvSpPr/>
          <p:nvPr/>
        </p:nvSpPr>
        <p:spPr>
          <a:xfrm flipV="1">
            <a:off x="7336843" y="3638547"/>
            <a:ext cx="259493" cy="70288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3078" name="Picture 6" descr="http://macavijohischool.files.wordpress.com/2013/03/42-2171255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088" y="4663139"/>
            <a:ext cx="1826663" cy="14773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398" y="506374"/>
            <a:ext cx="2347085" cy="18119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2843808" y="3201200"/>
            <a:ext cx="846243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/>
            </a:r>
            <a:br>
              <a:rPr lang="es-ES" dirty="0"/>
            </a:br>
            <a:r>
              <a:rPr lang="es-ES" sz="16600" b="1" dirty="0" smtClean="0">
                <a:solidFill>
                  <a:srgbClr val="000000"/>
                </a:solidFill>
              </a:rPr>
              <a:t>¿</a:t>
            </a:r>
            <a:endParaRPr lang="es-ES" sz="16600" b="1" dirty="0">
              <a:solidFill>
                <a:srgbClr val="000000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5292080" y="3989987"/>
            <a:ext cx="93610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600" dirty="0" smtClean="0">
                <a:solidFill>
                  <a:srgbClr val="000000"/>
                </a:solidFill>
              </a:rPr>
              <a:t>?</a:t>
            </a:r>
            <a:endParaRPr lang="es-ES" sz="16600" dirty="0">
              <a:solidFill>
                <a:srgbClr val="00000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79512" y="3789040"/>
            <a:ext cx="804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 smtClean="0">
                <a:solidFill>
                  <a:schemeClr val="accent2">
                    <a:lumMod val="75000"/>
                  </a:schemeClr>
                </a:solidFill>
              </a:rPr>
              <a:t>L</a:t>
            </a:r>
            <a:endParaRPr lang="es-ES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2441395" y="3819341"/>
            <a:ext cx="804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>
                <a:solidFill>
                  <a:schemeClr val="accent2">
                    <a:lumMod val="75000"/>
                  </a:schemeClr>
                </a:solidFill>
              </a:rPr>
              <a:t>E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156287" y="6052806"/>
            <a:ext cx="1080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solidFill>
                  <a:schemeClr val="accent2">
                    <a:lumMod val="75000"/>
                  </a:schemeClr>
                </a:solidFill>
              </a:rPr>
              <a:t>T-R</a:t>
            </a:r>
            <a:endParaRPr lang="es-E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2366814" y="5949280"/>
            <a:ext cx="849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accent2">
                    <a:lumMod val="75000"/>
                  </a:schemeClr>
                </a:solidFill>
              </a:rPr>
              <a:t>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460" y="4470491"/>
            <a:ext cx="1885752" cy="18857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1 Título"/>
          <p:cNvSpPr>
            <a:spLocks noGrp="1"/>
          </p:cNvSpPr>
          <p:nvPr>
            <p:ph type="title"/>
          </p:nvPr>
        </p:nvSpPr>
        <p:spPr>
          <a:xfrm>
            <a:off x="921284" y="0"/>
            <a:ext cx="7488832" cy="1968988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indent="0" algn="ctr">
              <a:buNone/>
            </a:pPr>
            <a:r>
              <a:rPr lang="es-ES" sz="2800" spc="150" dirty="0" smtClean="0">
                <a:ln w="11430"/>
                <a:solidFill>
                  <a:srgbClr val="F8F8F8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CAPÍTULO 1</a:t>
            </a:r>
            <a:br>
              <a:rPr lang="es-ES" sz="2800" spc="150" dirty="0" smtClean="0">
                <a:ln w="11430"/>
                <a:solidFill>
                  <a:srgbClr val="F8F8F8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800" spc="150" dirty="0" smtClean="0">
                <a:ln w="11430"/>
                <a:solidFill>
                  <a:srgbClr val="F8F8F8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 PROBLEMA </a:t>
            </a:r>
            <a:endParaRPr lang="es-ES" sz="2800" spc="150" dirty="0">
              <a:ln w="11430"/>
              <a:solidFill>
                <a:srgbClr val="F8F8F8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6331398" y="3828335"/>
            <a:ext cx="804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>
                <a:solidFill>
                  <a:schemeClr val="accent2">
                    <a:lumMod val="75000"/>
                  </a:schemeClr>
                </a:solidFill>
              </a:rPr>
              <a:t>S</a:t>
            </a:r>
          </a:p>
        </p:txBody>
      </p:sp>
      <p:sp>
        <p:nvSpPr>
          <p:cNvPr id="23" name="22 CuadroTexto"/>
          <p:cNvSpPr txBox="1"/>
          <p:nvPr/>
        </p:nvSpPr>
        <p:spPr>
          <a:xfrm>
            <a:off x="8443875" y="5964408"/>
            <a:ext cx="804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>
                <a:solidFill>
                  <a:schemeClr val="accent2">
                    <a:lumMod val="75000"/>
                  </a:schemeClr>
                </a:solidFill>
              </a:rPr>
              <a:t>E</a:t>
            </a:r>
          </a:p>
        </p:txBody>
      </p:sp>
      <p:sp>
        <p:nvSpPr>
          <p:cNvPr id="24" name="23 CuadroTexto"/>
          <p:cNvSpPr txBox="1"/>
          <p:nvPr/>
        </p:nvSpPr>
        <p:spPr>
          <a:xfrm>
            <a:off x="8043207" y="3834151"/>
            <a:ext cx="804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>
                <a:solidFill>
                  <a:schemeClr val="accent2">
                    <a:lumMod val="75000"/>
                  </a:schemeClr>
                </a:solidFill>
              </a:rPr>
              <a:t>C</a:t>
            </a:r>
            <a:endParaRPr lang="es-ES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26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876933"/>
            <a:ext cx="7848872" cy="46445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2 Rectángulo"/>
          <p:cNvSpPr/>
          <p:nvPr/>
        </p:nvSpPr>
        <p:spPr>
          <a:xfrm>
            <a:off x="0" y="120119"/>
            <a:ext cx="8892480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sz="6000" b="1" spc="150" dirty="0">
                <a:ln w="11430"/>
                <a:solidFill>
                  <a:schemeClr val="tx1">
                    <a:lumMod val="75000"/>
                  </a:schemeClr>
                </a:solidFill>
                <a:effectLst>
                  <a:glow rad="228600">
                    <a:srgbClr val="7598D9">
                      <a:satMod val="175000"/>
                      <a:alpha val="4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CAPÍTULO </a:t>
            </a:r>
            <a:r>
              <a:rPr lang="es-ES" sz="6000" b="1" spc="150" dirty="0" smtClean="0">
                <a:ln w="11430"/>
                <a:solidFill>
                  <a:schemeClr val="tx1">
                    <a:lumMod val="75000"/>
                  </a:schemeClr>
                </a:solidFill>
                <a:effectLst>
                  <a:glow rad="228600">
                    <a:srgbClr val="7598D9">
                      <a:satMod val="175000"/>
                      <a:alpha val="4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  <a:p>
            <a:pPr lvl="0" algn="ctr"/>
            <a:r>
              <a:rPr lang="es-ES" sz="4400" b="1" spc="150" dirty="0" smtClean="0">
                <a:ln w="11430"/>
                <a:solidFill>
                  <a:schemeClr val="tx1">
                    <a:lumMod val="75000"/>
                  </a:schemeClr>
                </a:solidFill>
                <a:effectLst>
                  <a:glow rad="228600">
                    <a:srgbClr val="7598D9">
                      <a:satMod val="175000"/>
                      <a:alpha val="4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PROPUESTA</a:t>
            </a:r>
            <a:r>
              <a:rPr lang="es-ES" sz="4400" b="1" spc="150" dirty="0">
                <a:ln w="11430"/>
                <a:solidFill>
                  <a:srgbClr val="F8F8F8"/>
                </a:solidFill>
                <a:effectLst>
                  <a:glow rad="228600">
                    <a:srgbClr val="7598D9">
                      <a:satMod val="175000"/>
                      <a:alpha val="4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sz="4400" b="1" spc="150" dirty="0">
                <a:ln w="11430"/>
                <a:solidFill>
                  <a:srgbClr val="F8F8F8"/>
                </a:solidFill>
                <a:effectLst>
                  <a:glow rad="228600">
                    <a:srgbClr val="7598D9">
                      <a:satMod val="175000"/>
                      <a:alpha val="4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ES" sz="1400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30797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971600" y="158668"/>
            <a:ext cx="6984776" cy="523220"/>
          </a:xfrm>
          <a:prstGeom prst="rect">
            <a:avLst/>
          </a:prstGeom>
          <a:solidFill>
            <a:srgbClr val="DF79DA"/>
          </a:solidFill>
          <a:ln>
            <a:solidFill>
              <a:schemeClr val="tx1">
                <a:lumMod val="1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JUSTIFICACIÓN</a:t>
            </a:r>
            <a:endParaRPr lang="es-ES" sz="2800" dirty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2725268" y="1328014"/>
            <a:ext cx="3672408" cy="467375"/>
          </a:xfrm>
          <a:prstGeom prst="roundRect">
            <a:avLst/>
          </a:prstGeom>
          <a:solidFill>
            <a:srgbClr val="FEAF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>
                    <a:lumMod val="10000"/>
                  </a:schemeClr>
                </a:solidFill>
              </a:rPr>
              <a:t>DESARROLLAR LA CREATIVIDAD.</a:t>
            </a:r>
            <a:endParaRPr lang="es-ES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2719873" y="2708920"/>
            <a:ext cx="5472608" cy="504056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>
                    <a:lumMod val="10000"/>
                  </a:schemeClr>
                </a:solidFill>
              </a:rPr>
              <a:t>GUSTO DE APRENDER  DEL MEDIO QUE LO RODEA</a:t>
            </a:r>
            <a:endParaRPr lang="es-ES" dirty="0">
              <a:solidFill>
                <a:schemeClr val="tx1">
                  <a:lumMod val="10000"/>
                </a:schemeClr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20" y="1715919"/>
            <a:ext cx="2490572" cy="18679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 redondeado"/>
          <p:cNvSpPr/>
          <p:nvPr/>
        </p:nvSpPr>
        <p:spPr>
          <a:xfrm>
            <a:off x="2719873" y="1988840"/>
            <a:ext cx="5884575" cy="57606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BE8B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>
                    <a:lumMod val="10000"/>
                  </a:schemeClr>
                </a:solidFill>
              </a:rPr>
              <a:t>TRABAJO DE HABILIDADES BÁSICAS DEL PENSAMIENTO </a:t>
            </a:r>
            <a:endParaRPr lang="es-ES" dirty="0">
              <a:solidFill>
                <a:schemeClr val="tx1">
                  <a:lumMod val="10000"/>
                </a:schemeClr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370" y="4499469"/>
            <a:ext cx="1826981" cy="18915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Rectángulo redondeado"/>
          <p:cNvSpPr/>
          <p:nvPr/>
        </p:nvSpPr>
        <p:spPr>
          <a:xfrm>
            <a:off x="2526469" y="4662135"/>
            <a:ext cx="4488985" cy="576064"/>
          </a:xfrm>
          <a:prstGeom prst="roundRect">
            <a:avLst/>
          </a:prstGeom>
          <a:solidFill>
            <a:srgbClr val="FB8D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>
                    <a:lumMod val="10000"/>
                  </a:schemeClr>
                </a:solidFill>
              </a:rPr>
              <a:t>FACILITAR LA DIARIA LABOR  </a:t>
            </a:r>
            <a:endParaRPr lang="es-ES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2524960" y="5445224"/>
            <a:ext cx="4488985" cy="648072"/>
          </a:xfrm>
          <a:prstGeom prst="roundRect">
            <a:avLst/>
          </a:prstGeom>
          <a:solidFill>
            <a:srgbClr val="F5FAB0"/>
          </a:solidFill>
          <a:ln>
            <a:solidFill>
              <a:schemeClr val="tx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>
                    <a:lumMod val="10000"/>
                  </a:schemeClr>
                </a:solidFill>
              </a:rPr>
              <a:t>CAPTAR LA ATENCIÓN</a:t>
            </a:r>
            <a:endParaRPr lang="es-ES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11" name="10 Rectángulo redondeado"/>
          <p:cNvSpPr/>
          <p:nvPr/>
        </p:nvSpPr>
        <p:spPr>
          <a:xfrm>
            <a:off x="2699792" y="3331820"/>
            <a:ext cx="5884575" cy="504056"/>
          </a:xfrm>
          <a:prstGeom prst="roundRect">
            <a:avLst/>
          </a:prstGeom>
          <a:solidFill>
            <a:srgbClr val="F187E2"/>
          </a:solidFill>
          <a:ln>
            <a:solidFill>
              <a:srgbClr val="F187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>
                    <a:lumMod val="10000"/>
                  </a:schemeClr>
                </a:solidFill>
              </a:rPr>
              <a:t>DISCIPLINA  CON BASE AL MÉTODO CIENTÍFICO </a:t>
            </a:r>
            <a:endParaRPr lang="es-ES" dirty="0">
              <a:solidFill>
                <a:schemeClr val="tx1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19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059832" y="188640"/>
            <a:ext cx="2484661" cy="584775"/>
          </a:xfrm>
          <a:prstGeom prst="rect">
            <a:avLst/>
          </a:prstGeom>
          <a:solidFill>
            <a:srgbClr val="F187E2"/>
          </a:solidFill>
          <a:ln>
            <a:solidFill>
              <a:schemeClr val="tx1">
                <a:lumMod val="1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200" dirty="0" smtClean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</a:t>
            </a:r>
            <a:endParaRPr lang="es-ES" sz="3200" dirty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541343" y="908720"/>
            <a:ext cx="2871830" cy="584775"/>
          </a:xfrm>
          <a:prstGeom prst="rect">
            <a:avLst/>
          </a:prstGeom>
          <a:solidFill>
            <a:srgbClr val="F187E2"/>
          </a:solidFill>
          <a:ln>
            <a:solidFill>
              <a:schemeClr val="tx1">
                <a:lumMod val="1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200" dirty="0" smtClean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</a:t>
            </a:r>
            <a:endParaRPr lang="es-ES" sz="3200" dirty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541341" y="2436455"/>
            <a:ext cx="8397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tx1">
                    <a:lumMod val="10000"/>
                  </a:schemeClr>
                </a:solidFill>
              </a:rPr>
              <a:t>Proponer  a las                 actividades sobre                         que vayan dirigidos  </a:t>
            </a:r>
            <a:endParaRPr lang="es-ES" dirty="0">
              <a:solidFill>
                <a:schemeClr val="tx1">
                  <a:lumMod val="1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159" y="1419863"/>
            <a:ext cx="1362185" cy="16629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555" y="3569469"/>
            <a:ext cx="1368152" cy="15260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075" y="3624169"/>
            <a:ext cx="1512168" cy="12393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227510" y="4121842"/>
            <a:ext cx="8592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000000"/>
                </a:solidFill>
              </a:rPr>
              <a:t>hacia el desarrollo de                      para                     mediante la presentación                          </a:t>
            </a:r>
            <a:endParaRPr lang="es-ES" dirty="0">
              <a:solidFill>
                <a:srgbClr val="000000"/>
              </a:solidFill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92" y="5027073"/>
            <a:ext cx="1803629" cy="13762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2217627" y="5598934"/>
            <a:ext cx="8351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000000"/>
                </a:solidFill>
              </a:rPr>
              <a:t>sencillos </a:t>
            </a:r>
            <a:r>
              <a:rPr lang="es-ES" dirty="0">
                <a:solidFill>
                  <a:srgbClr val="000000"/>
                </a:solidFill>
              </a:rPr>
              <a:t>que sean acordes con la edad de </a:t>
            </a:r>
            <a:r>
              <a:rPr lang="es-ES" dirty="0" smtClean="0">
                <a:solidFill>
                  <a:srgbClr val="000000"/>
                </a:solidFill>
              </a:rPr>
              <a:t> </a:t>
            </a:r>
            <a:endParaRPr lang="es-ES" dirty="0">
              <a:solidFill>
                <a:srgbClr val="000000"/>
              </a:solidFill>
            </a:endParaRPr>
          </a:p>
        </p:txBody>
      </p:sp>
      <p:pic>
        <p:nvPicPr>
          <p:cNvPr id="1026" name="Picture 2" descr="http://2.bp.blogspot.com/-GirKiEOAgyo/UYFZh5B7vLI/AAAAAAAAAJQ/5eDBzLeBJAI/s1600/Con+la+maestra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6" t="6626" r="64883" b="7649"/>
          <a:stretch/>
        </p:blipFill>
        <p:spPr bwMode="auto">
          <a:xfrm>
            <a:off x="2217627" y="1611948"/>
            <a:ext cx="1055797" cy="20122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5095498"/>
            <a:ext cx="1512168" cy="12393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82788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23528" y="370515"/>
            <a:ext cx="4752528" cy="584775"/>
          </a:xfrm>
          <a:prstGeom prst="rect">
            <a:avLst/>
          </a:prstGeom>
          <a:solidFill>
            <a:srgbClr val="F187E2"/>
          </a:solidFill>
          <a:ln>
            <a:solidFill>
              <a:schemeClr val="tx1">
                <a:lumMod val="1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200" dirty="0" smtClean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Específicos </a:t>
            </a:r>
            <a:endParaRPr lang="es-ES" sz="3200" dirty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79512" y="1340768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tx1">
                    <a:lumMod val="10000"/>
                  </a:schemeClr>
                </a:solidFill>
              </a:rPr>
              <a:t>COMPILAR </a:t>
            </a:r>
            <a:endParaRPr lang="es-ES" dirty="0">
              <a:solidFill>
                <a:schemeClr val="tx1">
                  <a:lumMod val="10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855" y="1098244"/>
            <a:ext cx="1165178" cy="1034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2970891" y="1340768"/>
            <a:ext cx="3257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tx1">
                    <a:lumMod val="10000"/>
                  </a:schemeClr>
                </a:solidFill>
              </a:rPr>
              <a:t> QUE DESARROLLEN </a:t>
            </a:r>
            <a:endParaRPr lang="es-ES" dirty="0">
              <a:solidFill>
                <a:schemeClr val="tx1">
                  <a:lumMod val="10000"/>
                </a:schemeClr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776982"/>
            <a:ext cx="1689245" cy="11275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260240" y="2591230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tx1">
                    <a:lumMod val="10000"/>
                  </a:schemeClr>
                </a:solidFill>
              </a:rPr>
              <a:t>PROPONER </a:t>
            </a:r>
            <a:endParaRPr lang="es-ES" dirty="0">
              <a:solidFill>
                <a:schemeClr val="tx1">
                  <a:lumMod val="10000"/>
                </a:schemeClr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846" y="2207524"/>
            <a:ext cx="1135195" cy="1009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2937942" y="2591230"/>
            <a:ext cx="3257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tx1">
                    <a:lumMod val="10000"/>
                  </a:schemeClr>
                </a:solidFill>
              </a:rPr>
              <a:t> QUE POTENCIEN </a:t>
            </a:r>
            <a:endParaRPr lang="es-ES" dirty="0">
              <a:solidFill>
                <a:schemeClr val="tx1">
                  <a:lumMod val="10000"/>
                </a:schemeClr>
              </a:solidFill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853949"/>
            <a:ext cx="1178417" cy="1506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13 CuadroTexto"/>
          <p:cNvSpPr txBox="1"/>
          <p:nvPr/>
        </p:nvSpPr>
        <p:spPr>
          <a:xfrm>
            <a:off x="258170" y="3835698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tx1">
                    <a:lumMod val="10000"/>
                  </a:schemeClr>
                </a:solidFill>
              </a:rPr>
              <a:t>DESCRIBIR   </a:t>
            </a:r>
            <a:endParaRPr lang="es-ES" dirty="0">
              <a:solidFill>
                <a:schemeClr val="tx1">
                  <a:lumMod val="10000"/>
                </a:schemeClr>
              </a:solidFill>
            </a:endParaRP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467" y="3398333"/>
            <a:ext cx="1137337" cy="1010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3000884" y="3834599"/>
            <a:ext cx="3807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tx1">
                    <a:lumMod val="10000"/>
                  </a:schemeClr>
                </a:solidFill>
              </a:rPr>
              <a:t>QUE DESARROLLEN </a:t>
            </a:r>
            <a:endParaRPr lang="es-ES" dirty="0">
              <a:solidFill>
                <a:schemeClr val="tx1">
                  <a:lumMod val="10000"/>
                </a:schemeClr>
              </a:solidFill>
            </a:endParaRP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6" t="-1136" r="57497" b="1136"/>
          <a:stretch/>
        </p:blipFill>
        <p:spPr bwMode="auto">
          <a:xfrm>
            <a:off x="5438809" y="3360024"/>
            <a:ext cx="1480080" cy="11530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19 CuadroTexto"/>
          <p:cNvSpPr txBox="1"/>
          <p:nvPr/>
        </p:nvSpPr>
        <p:spPr>
          <a:xfrm>
            <a:off x="291314" y="4907900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tx1">
                    <a:lumMod val="10000"/>
                  </a:schemeClr>
                </a:solidFill>
              </a:rPr>
              <a:t>PROPICIAR LA APLICACIÓN </a:t>
            </a:r>
            <a:endParaRPr lang="es-ES" dirty="0">
              <a:solidFill>
                <a:schemeClr val="tx1">
                  <a:lumMod val="10000"/>
                </a:schemeClr>
              </a:solidFill>
            </a:endParaRPr>
          </a:p>
        </p:txBody>
      </p:sp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690" y="4497841"/>
            <a:ext cx="1180639" cy="1049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4522329" y="4907900"/>
            <a:ext cx="3908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tx1">
                    <a:lumMod val="10000"/>
                  </a:schemeClr>
                </a:solidFill>
              </a:rPr>
              <a:t>QUE DESARROLLEN </a:t>
            </a:r>
            <a:endParaRPr lang="es-ES" dirty="0">
              <a:solidFill>
                <a:schemeClr val="tx1">
                  <a:lumMod val="10000"/>
                </a:schemeClr>
              </a:solidFill>
            </a:endParaRPr>
          </a:p>
        </p:txBody>
      </p:sp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506" y="4525378"/>
            <a:ext cx="1233488" cy="9239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323528" y="5877272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tx1">
                    <a:lumMod val="10000"/>
                  </a:schemeClr>
                </a:solidFill>
              </a:rPr>
              <a:t>DAR A CONOCER </a:t>
            </a:r>
            <a:endParaRPr lang="es-ES" dirty="0">
              <a:solidFill>
                <a:schemeClr val="tx1">
                  <a:lumMod val="10000"/>
                </a:schemeClr>
              </a:solidFill>
            </a:endParaRPr>
          </a:p>
        </p:txBody>
      </p:sp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425" y="5443776"/>
            <a:ext cx="1186734" cy="1054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25 CuadroTexto"/>
          <p:cNvSpPr txBox="1"/>
          <p:nvPr/>
        </p:nvSpPr>
        <p:spPr>
          <a:xfrm>
            <a:off x="3553887" y="5857111"/>
            <a:ext cx="3908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tx1">
                    <a:lumMod val="10000"/>
                  </a:schemeClr>
                </a:solidFill>
              </a:rPr>
              <a:t>QUE DESARROLLEN </a:t>
            </a:r>
            <a:endParaRPr lang="es-ES" dirty="0">
              <a:solidFill>
                <a:schemeClr val="tx1">
                  <a:lumMod val="10000"/>
                </a:schemeClr>
              </a:solidFill>
            </a:endParaRPr>
          </a:p>
        </p:txBody>
      </p:sp>
      <p:pic>
        <p:nvPicPr>
          <p:cNvPr id="4109" name="Picture 13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23" b="11668"/>
          <a:stretch/>
        </p:blipFill>
        <p:spPr bwMode="auto">
          <a:xfrm>
            <a:off x="5720355" y="5521693"/>
            <a:ext cx="2328907" cy="9750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86421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971600" y="158668"/>
            <a:ext cx="7632848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>
                <a:lumMod val="1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RECOMENDACIONES METODOLÓGICAS</a:t>
            </a:r>
          </a:p>
        </p:txBody>
      </p:sp>
      <p:sp>
        <p:nvSpPr>
          <p:cNvPr id="9" name="8 Rectángulo redondeado"/>
          <p:cNvSpPr/>
          <p:nvPr/>
        </p:nvSpPr>
        <p:spPr>
          <a:xfrm>
            <a:off x="2051720" y="1113019"/>
            <a:ext cx="6840760" cy="576064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>
                    <a:lumMod val="10000"/>
                  </a:schemeClr>
                </a:solidFill>
              </a:rPr>
              <a:t>Permitir </a:t>
            </a:r>
            <a:r>
              <a:rPr lang="es-ES" dirty="0">
                <a:solidFill>
                  <a:schemeClr val="tx1">
                    <a:lumMod val="10000"/>
                  </a:schemeClr>
                </a:solidFill>
              </a:rPr>
              <a:t>que los niños  formen parte del proceso de </a:t>
            </a:r>
            <a:r>
              <a:rPr lang="es-ES" dirty="0" smtClean="0">
                <a:solidFill>
                  <a:schemeClr val="tx1">
                    <a:lumMod val="10000"/>
                  </a:schemeClr>
                </a:solidFill>
              </a:rPr>
              <a:t>E-A</a:t>
            </a:r>
            <a:endParaRPr lang="es-ES" dirty="0"/>
          </a:p>
        </p:txBody>
      </p:sp>
      <p:pic>
        <p:nvPicPr>
          <p:cNvPr id="24" name="23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980728"/>
            <a:ext cx="766024" cy="1296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13 Rectángulo redondeado"/>
          <p:cNvSpPr/>
          <p:nvPr/>
        </p:nvSpPr>
        <p:spPr>
          <a:xfrm>
            <a:off x="395536" y="2276872"/>
            <a:ext cx="6552728" cy="72008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>
                    <a:lumMod val="10000"/>
                  </a:schemeClr>
                </a:solidFill>
              </a:rPr>
              <a:t>La maestra debe aplicar actividades que les permita a los niños explorar y aprender por medio de los sentidos.</a:t>
            </a:r>
          </a:p>
        </p:txBody>
      </p:sp>
      <p:pic>
        <p:nvPicPr>
          <p:cNvPr id="26" name="25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032074"/>
            <a:ext cx="914400" cy="1209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14 Rectángulo redondeado"/>
          <p:cNvSpPr/>
          <p:nvPr/>
        </p:nvSpPr>
        <p:spPr>
          <a:xfrm>
            <a:off x="2327014" y="3356992"/>
            <a:ext cx="6624736" cy="100811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>
                    <a:lumMod val="10000"/>
                  </a:schemeClr>
                </a:solidFill>
              </a:rPr>
              <a:t>Cada uno de los experimentos deben ser aplicados durante la ejecución de las clases ya que los niños necesitan interactuar con los demás mirando el resultado de los mismos.</a:t>
            </a:r>
          </a:p>
        </p:txBody>
      </p:sp>
      <p:pic>
        <p:nvPicPr>
          <p:cNvPr id="5141" name="Picture 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150" y="3218929"/>
            <a:ext cx="841375" cy="11461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28 Image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288" y="4797152"/>
            <a:ext cx="838200" cy="1152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15 Rectángulo redondeado"/>
          <p:cNvSpPr/>
          <p:nvPr/>
        </p:nvSpPr>
        <p:spPr>
          <a:xfrm>
            <a:off x="683568" y="4797152"/>
            <a:ext cx="6768752" cy="7920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>
                    <a:lumMod val="10000"/>
                  </a:schemeClr>
                </a:solidFill>
              </a:rPr>
              <a:t>Es importante que la maestra aplique los experimentos como actividades innovadoras dentro del proceso de </a:t>
            </a:r>
            <a:r>
              <a:rPr lang="es-ES" dirty="0" smtClean="0">
                <a:solidFill>
                  <a:schemeClr val="tx1">
                    <a:lumMod val="10000"/>
                  </a:schemeClr>
                </a:solidFill>
              </a:rPr>
              <a:t>E-A.</a:t>
            </a:r>
            <a:endParaRPr lang="es-ES" dirty="0">
              <a:solidFill>
                <a:schemeClr val="tx1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2435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836712"/>
            <a:ext cx="6552728" cy="602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2339752" y="332656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0000"/>
                </a:solidFill>
              </a:rPr>
              <a:t>RÚBRICA</a:t>
            </a:r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1846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8640"/>
            <a:ext cx="6120679" cy="6455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174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59552"/>
            <a:ext cx="6897859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0156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488" y="465138"/>
            <a:ext cx="5405437" cy="592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1" y="332656"/>
            <a:ext cx="5582244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06268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public.blu.livefilestore.com/y1pjGlkbDusCx7Hu_CTkFwQIFAizGt3sXLGf_4ZxPgzupf96QDhe3dgZfQQByfY5lXdRervrsWd5CxFj_NErBe_YQ/gracias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5" y="-5233"/>
            <a:ext cx="8892480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20850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541343" y="908720"/>
            <a:ext cx="2871830" cy="584775"/>
          </a:xfrm>
          <a:prstGeom prst="rect">
            <a:avLst/>
          </a:prstGeom>
          <a:solidFill>
            <a:srgbClr val="77CEF5"/>
          </a:solidFill>
          <a:ln>
            <a:solidFill>
              <a:schemeClr val="tx1">
                <a:lumMod val="1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200" dirty="0" smtClean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</a:t>
            </a:r>
            <a:endParaRPr lang="es-ES" sz="3200" dirty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924253" y="908720"/>
            <a:ext cx="4752528" cy="584775"/>
          </a:xfrm>
          <a:prstGeom prst="rect">
            <a:avLst/>
          </a:prstGeom>
          <a:solidFill>
            <a:srgbClr val="77CEF5"/>
          </a:solidFill>
          <a:ln>
            <a:solidFill>
              <a:schemeClr val="tx1">
                <a:lumMod val="1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200" dirty="0" smtClean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Específicos </a:t>
            </a:r>
            <a:endParaRPr lang="es-ES" sz="3200" dirty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3059832" y="188640"/>
            <a:ext cx="2484661" cy="584775"/>
          </a:xfrm>
          <a:prstGeom prst="rect">
            <a:avLst/>
          </a:prstGeom>
          <a:solidFill>
            <a:srgbClr val="3399FF"/>
          </a:solidFill>
          <a:ln>
            <a:solidFill>
              <a:schemeClr val="tx1">
                <a:lumMod val="1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200" dirty="0" smtClean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</a:t>
            </a:r>
            <a:endParaRPr lang="es-ES" sz="3200" dirty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395536" y="1874288"/>
            <a:ext cx="24225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s-ES" sz="2400" dirty="0" smtClean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Analizar</a:t>
            </a:r>
          </a:p>
          <a:p>
            <a:pPr algn="ctr"/>
            <a:r>
              <a:rPr lang="es-ES" dirty="0" smtClean="0">
                <a:solidFill>
                  <a:schemeClr val="tx1">
                    <a:lumMod val="10000"/>
                  </a:schemeClr>
                </a:solidFill>
              </a:rPr>
              <a:t> </a:t>
            </a:r>
            <a:endParaRPr lang="es-ES" dirty="0">
              <a:solidFill>
                <a:schemeClr val="tx1">
                  <a:lumMod val="10000"/>
                </a:schemeClr>
              </a:solidFill>
            </a:endParaRPr>
          </a:p>
        </p:txBody>
      </p:sp>
      <p:pic>
        <p:nvPicPr>
          <p:cNvPr id="1028" name="Picture 4" descr="http://3.bp.blogspot.com/-7XEL_EFHRa0/UpZg_AGZ6RI/AAAAAAAACFA/KoxVzX1o6TM/s1600/IMG_29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66" y="2380877"/>
            <a:ext cx="2261594" cy="16961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512645" y="4077072"/>
            <a:ext cx="2763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s-ES" sz="2400" dirty="0" smtClean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el desarrollo   </a:t>
            </a:r>
            <a:endParaRPr lang="es-ES" sz="2400" dirty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07" y="4674255"/>
            <a:ext cx="2283302" cy="19145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3931938" y="1621070"/>
            <a:ext cx="5508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 smtClean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Determinar el nivel de conocimiento  </a:t>
            </a:r>
            <a:endParaRPr lang="es-ES" dirty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2" name="Picture 8" descr="http://www.mundoescolar.com/fotosoferta/417112394148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320" y="1903851"/>
            <a:ext cx="1391836" cy="9966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14 CuadroTexto"/>
          <p:cNvSpPr txBox="1"/>
          <p:nvPr/>
        </p:nvSpPr>
        <p:spPr>
          <a:xfrm>
            <a:off x="3948087" y="2928686"/>
            <a:ext cx="5274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s-ES" dirty="0" smtClean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Identificar qué tipo de estrategia </a:t>
            </a:r>
            <a:endParaRPr lang="es-ES" dirty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4022841" y="4212388"/>
            <a:ext cx="5274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s-ES" dirty="0" smtClean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Establecer el nivel de desarrollo </a:t>
            </a:r>
            <a:endParaRPr lang="es-ES" dirty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4048661" y="5338895"/>
            <a:ext cx="5274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s-ES" dirty="0" smtClean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Determinar la necesidad de diseñar una guía metodológica para </a:t>
            </a:r>
            <a:endParaRPr lang="es-ES" dirty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9 Imagen" descr="Recorte de pantall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088" y="5683067"/>
            <a:ext cx="810299" cy="1097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ttp://img02.lavanguardia.com/2014/01/20/La-profesora-Meque-Edo-con-alg_54400286627_54028874188_960_63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492" y="3345927"/>
            <a:ext cx="1100176" cy="7323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http://www.ropalaboralmurcia.com/43-86-large/estola-para-maestras-md-cara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492" y="1932968"/>
            <a:ext cx="1024150" cy="10241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296132"/>
            <a:ext cx="1522980" cy="9385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7" descr="Resultado de imagen para maestra de educación infanti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12" name="AutoShape 9" descr="Resultado de imagen para maestra de educación infantil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868" y="4530729"/>
            <a:ext cx="1720380" cy="7960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901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007218" y="476672"/>
            <a:ext cx="7694145" cy="584775"/>
          </a:xfrm>
          <a:prstGeom prst="rect">
            <a:avLst/>
          </a:prstGeom>
          <a:ln>
            <a:solidFill>
              <a:schemeClr val="tx1">
                <a:lumMod val="1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FORMULACIÓN DEL PROBLEMA</a:t>
            </a:r>
            <a:r>
              <a:rPr lang="es-ES" sz="3200" dirty="0" smtClean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S" sz="3200" dirty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12776"/>
            <a:ext cx="2557241" cy="23292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Explosión 2"/>
          <p:cNvSpPr/>
          <p:nvPr/>
        </p:nvSpPr>
        <p:spPr>
          <a:xfrm>
            <a:off x="179512" y="3812399"/>
            <a:ext cx="4071190" cy="2361237"/>
          </a:xfrm>
          <a:prstGeom prst="irregularSeal2">
            <a:avLst/>
          </a:prstGeom>
          <a:solidFill>
            <a:srgbClr val="F3F3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 smtClean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Experimentos </a:t>
            </a:r>
          </a:p>
          <a:p>
            <a:pPr algn="ctr"/>
            <a:r>
              <a:rPr lang="es-ES" sz="2000" dirty="0" smtClean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Científicos </a:t>
            </a:r>
            <a:endParaRPr lang="es-ES" sz="2000" dirty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1" name="Picture 5" descr="http://www.elbebe.com/sites/default/files/articulos/desarrollo-cognitivo-nino-3-a-5-anos-2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380" y="1431397"/>
            <a:ext cx="2437124" cy="21340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Explosión 2"/>
          <p:cNvSpPr/>
          <p:nvPr/>
        </p:nvSpPr>
        <p:spPr>
          <a:xfrm>
            <a:off x="5220072" y="3740083"/>
            <a:ext cx="3923928" cy="2347915"/>
          </a:xfrm>
          <a:prstGeom prst="irregularSeal2">
            <a:avLst/>
          </a:prstGeom>
          <a:solidFill>
            <a:srgbClr val="F3F3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 smtClean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Habilidades básicas del pensamiento </a:t>
            </a:r>
            <a:endParaRPr lang="es-ES" sz="2000" dirty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5 Flecha izquierda y derecha"/>
          <p:cNvSpPr/>
          <p:nvPr/>
        </p:nvSpPr>
        <p:spPr>
          <a:xfrm>
            <a:off x="3384825" y="2132856"/>
            <a:ext cx="2886555" cy="936104"/>
          </a:xfrm>
          <a:prstGeom prst="leftRightArrow">
            <a:avLst/>
          </a:prstGeom>
          <a:ln>
            <a:solidFill>
              <a:schemeClr val="tx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 smtClean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</a:t>
            </a:r>
            <a:endParaRPr lang="es-ES" sz="2400" dirty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16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007217" y="404664"/>
            <a:ext cx="7694145" cy="584775"/>
          </a:xfrm>
          <a:prstGeom prst="rect">
            <a:avLst/>
          </a:prstGeom>
          <a:solidFill>
            <a:srgbClr val="F6F676"/>
          </a:solidFill>
          <a:ln>
            <a:solidFill>
              <a:schemeClr val="tx1">
                <a:lumMod val="1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200" dirty="0" smtClean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JUSTIFICACIÓN</a:t>
            </a:r>
            <a:endParaRPr lang="es-ES" sz="3200" dirty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35" y="1149995"/>
            <a:ext cx="1881807" cy="15336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Flecha derecha"/>
          <p:cNvSpPr/>
          <p:nvPr/>
        </p:nvSpPr>
        <p:spPr>
          <a:xfrm>
            <a:off x="2066811" y="1612978"/>
            <a:ext cx="704989" cy="648072"/>
          </a:xfrm>
          <a:prstGeom prst="rightArrow">
            <a:avLst/>
          </a:prstGeom>
          <a:ln>
            <a:solidFill>
              <a:schemeClr val="tx1">
                <a:lumMod val="1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203" y="1273413"/>
            <a:ext cx="1799738" cy="13498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Flecha derecha"/>
          <p:cNvSpPr/>
          <p:nvPr/>
        </p:nvSpPr>
        <p:spPr>
          <a:xfrm>
            <a:off x="4533482" y="1612978"/>
            <a:ext cx="641614" cy="670675"/>
          </a:xfrm>
          <a:prstGeom prst="rightArrow">
            <a:avLst/>
          </a:prstGeom>
          <a:solidFill>
            <a:srgbClr val="DB7EEE"/>
          </a:solidFill>
          <a:ln>
            <a:solidFill>
              <a:schemeClr val="tx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984" y="1309193"/>
            <a:ext cx="1818828" cy="13641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Flecha derecha"/>
          <p:cNvSpPr/>
          <p:nvPr/>
        </p:nvSpPr>
        <p:spPr>
          <a:xfrm>
            <a:off x="6952552" y="1508019"/>
            <a:ext cx="704989" cy="648072"/>
          </a:xfrm>
          <a:prstGeom prst="rightArrow">
            <a:avLst/>
          </a:prstGeom>
          <a:solidFill>
            <a:srgbClr val="99FF66"/>
          </a:solidFill>
          <a:ln>
            <a:solidFill>
              <a:schemeClr val="tx1">
                <a:lumMod val="1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166" y="1083178"/>
            <a:ext cx="1430938" cy="14309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Flecha abajo"/>
          <p:cNvSpPr/>
          <p:nvPr/>
        </p:nvSpPr>
        <p:spPr>
          <a:xfrm>
            <a:off x="8076719" y="2420888"/>
            <a:ext cx="552755" cy="576064"/>
          </a:xfrm>
          <a:prstGeom prst="downArrow">
            <a:avLst/>
          </a:prstGeom>
          <a:solidFill>
            <a:srgbClr val="A6E5F4"/>
          </a:solidFill>
          <a:ln>
            <a:solidFill>
              <a:schemeClr val="tx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528" y="2996952"/>
            <a:ext cx="1781576" cy="15121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Flecha izquierda"/>
          <p:cNvSpPr/>
          <p:nvPr/>
        </p:nvSpPr>
        <p:spPr>
          <a:xfrm>
            <a:off x="6732239" y="3496234"/>
            <a:ext cx="660993" cy="508829"/>
          </a:xfrm>
          <a:prstGeom prst="leftArrow">
            <a:avLst/>
          </a:prstGeom>
          <a:solidFill>
            <a:srgbClr val="827CF8"/>
          </a:solidFill>
          <a:ln>
            <a:solidFill>
              <a:schemeClr val="tx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8 Flecha izquierda"/>
          <p:cNvSpPr/>
          <p:nvPr/>
        </p:nvSpPr>
        <p:spPr>
          <a:xfrm>
            <a:off x="3851920" y="3469011"/>
            <a:ext cx="847938" cy="508829"/>
          </a:xfrm>
          <a:prstGeom prst="leftArrow">
            <a:avLst/>
          </a:prstGeom>
          <a:solidFill>
            <a:srgbClr val="EB9AF8"/>
          </a:solidFill>
          <a:ln>
            <a:solidFill>
              <a:schemeClr val="tx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1" name="10 Flecha abajo"/>
          <p:cNvSpPr/>
          <p:nvPr/>
        </p:nvSpPr>
        <p:spPr>
          <a:xfrm>
            <a:off x="1403648" y="4509119"/>
            <a:ext cx="576064" cy="648073"/>
          </a:xfrm>
          <a:prstGeom prst="downArrow">
            <a:avLst/>
          </a:prstGeom>
          <a:solidFill>
            <a:schemeClr val="tx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9" y="5157192"/>
            <a:ext cx="1642769" cy="12134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1 Flecha derecha"/>
          <p:cNvSpPr/>
          <p:nvPr/>
        </p:nvSpPr>
        <p:spPr>
          <a:xfrm>
            <a:off x="2419305" y="5445224"/>
            <a:ext cx="784543" cy="504604"/>
          </a:xfrm>
          <a:prstGeom prst="rightArrow">
            <a:avLst/>
          </a:prstGeom>
          <a:solidFill>
            <a:srgbClr val="FDA7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083" y="5062371"/>
            <a:ext cx="1680094" cy="16800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12 Flecha derecha"/>
          <p:cNvSpPr/>
          <p:nvPr/>
        </p:nvSpPr>
        <p:spPr>
          <a:xfrm>
            <a:off x="4888134" y="5445224"/>
            <a:ext cx="582401" cy="457194"/>
          </a:xfrm>
          <a:prstGeom prst="rightArrow">
            <a:avLst/>
          </a:prstGeom>
          <a:solidFill>
            <a:srgbClr val="D9F357"/>
          </a:solidFill>
          <a:ln>
            <a:solidFill>
              <a:schemeClr val="tx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628" y="5034258"/>
            <a:ext cx="2027913" cy="14876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07504" y="989439"/>
            <a:ext cx="635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solidFill>
                  <a:schemeClr val="accent2">
                    <a:lumMod val="75000"/>
                  </a:schemeClr>
                </a:solidFill>
              </a:rPr>
              <a:t>M</a:t>
            </a:r>
            <a:endParaRPr lang="es-E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1580968" y="936770"/>
            <a:ext cx="635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accent2">
                    <a:lumMod val="75000"/>
                  </a:schemeClr>
                </a:solidFill>
              </a:rPr>
              <a:t>D</a:t>
            </a:r>
          </a:p>
        </p:txBody>
      </p:sp>
      <p:sp>
        <p:nvSpPr>
          <p:cNvPr id="24" name="23 CuadroTexto"/>
          <p:cNvSpPr txBox="1"/>
          <p:nvPr/>
        </p:nvSpPr>
        <p:spPr>
          <a:xfrm>
            <a:off x="851399" y="2420888"/>
            <a:ext cx="5776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accent2">
                    <a:lumMod val="75000"/>
                  </a:schemeClr>
                </a:solidFill>
              </a:rPr>
              <a:t>E</a:t>
            </a:r>
          </a:p>
        </p:txBody>
      </p:sp>
      <p:pic>
        <p:nvPicPr>
          <p:cNvPr id="3" name="Picture 2" descr="http://1.bp.blogspot.com/-_SpDSaEdjvs/UDvRWmNTxvI/AAAAAAAAA2Q/Yg2vqWywGck/s1600/imagen_14_pagina82%252520copia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97" y="3140968"/>
            <a:ext cx="3243775" cy="136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25 CuadroTexto"/>
          <p:cNvSpPr txBox="1"/>
          <p:nvPr/>
        </p:nvSpPr>
        <p:spPr>
          <a:xfrm>
            <a:off x="284538" y="4820556"/>
            <a:ext cx="635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accent2">
                    <a:lumMod val="75000"/>
                  </a:schemeClr>
                </a:solidFill>
              </a:rPr>
              <a:t>F</a:t>
            </a:r>
          </a:p>
        </p:txBody>
      </p:sp>
      <p:sp>
        <p:nvSpPr>
          <p:cNvPr id="27" name="26 CuadroTexto"/>
          <p:cNvSpPr txBox="1"/>
          <p:nvPr/>
        </p:nvSpPr>
        <p:spPr>
          <a:xfrm>
            <a:off x="2328019" y="4803398"/>
            <a:ext cx="635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solidFill>
                  <a:schemeClr val="accent2">
                    <a:lumMod val="75000"/>
                  </a:schemeClr>
                </a:solidFill>
              </a:rPr>
              <a:t>R</a:t>
            </a:r>
            <a:endParaRPr lang="es-E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1227181" y="6308382"/>
            <a:ext cx="635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solidFill>
                  <a:schemeClr val="accent2">
                    <a:lumMod val="75000"/>
                  </a:schemeClr>
                </a:solidFill>
              </a:rPr>
              <a:t>N</a:t>
            </a:r>
            <a:endParaRPr lang="es-E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4" name="Picture 2" descr="http://www.guiainfantil.com/uploads/bebes/estimularsentidos-g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717" y="2934634"/>
            <a:ext cx="1252459" cy="17313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28 CuadroTexto"/>
          <p:cNvSpPr txBox="1"/>
          <p:nvPr/>
        </p:nvSpPr>
        <p:spPr>
          <a:xfrm>
            <a:off x="5278199" y="936769"/>
            <a:ext cx="15163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solidFill>
                  <a:schemeClr val="accent2">
                    <a:lumMod val="75000"/>
                  </a:schemeClr>
                </a:solidFill>
              </a:rPr>
              <a:t>C. D. I.</a:t>
            </a:r>
            <a:endParaRPr lang="es-E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1" name="30 CuadroTexto"/>
          <p:cNvSpPr txBox="1"/>
          <p:nvPr/>
        </p:nvSpPr>
        <p:spPr>
          <a:xfrm>
            <a:off x="7075439" y="2568217"/>
            <a:ext cx="448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solidFill>
                  <a:schemeClr val="accent2">
                    <a:lumMod val="75000"/>
                  </a:schemeClr>
                </a:solidFill>
              </a:rPr>
              <a:t>C</a:t>
            </a:r>
            <a:endParaRPr lang="es-E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2" name="31 CuadroTexto"/>
          <p:cNvSpPr txBox="1"/>
          <p:nvPr/>
        </p:nvSpPr>
        <p:spPr>
          <a:xfrm>
            <a:off x="8704405" y="2514116"/>
            <a:ext cx="448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accent2">
                    <a:lumMod val="75000"/>
                  </a:schemeClr>
                </a:solidFill>
              </a:rPr>
              <a:t>S</a:t>
            </a:r>
            <a:endParaRPr lang="es-E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3" name="32 CuadroTexto"/>
          <p:cNvSpPr txBox="1"/>
          <p:nvPr/>
        </p:nvSpPr>
        <p:spPr>
          <a:xfrm>
            <a:off x="8128651" y="4142960"/>
            <a:ext cx="448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accent2">
                    <a:lumMod val="75000"/>
                  </a:schemeClr>
                </a:solidFill>
              </a:rPr>
              <a:t>E</a:t>
            </a:r>
            <a:endParaRPr lang="es-E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4" name="33 CuadroTexto"/>
          <p:cNvSpPr txBox="1"/>
          <p:nvPr/>
        </p:nvSpPr>
        <p:spPr>
          <a:xfrm>
            <a:off x="4726206" y="2713275"/>
            <a:ext cx="400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accent2">
                    <a:lumMod val="75000"/>
                  </a:schemeClr>
                </a:solidFill>
              </a:rPr>
              <a:t>E</a:t>
            </a:r>
            <a:endParaRPr lang="es-E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5" name="34 CuadroTexto"/>
          <p:cNvSpPr txBox="1"/>
          <p:nvPr/>
        </p:nvSpPr>
        <p:spPr>
          <a:xfrm>
            <a:off x="5961591" y="4066331"/>
            <a:ext cx="448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accent2">
                    <a:lumMod val="75000"/>
                  </a:schemeClr>
                </a:solidFill>
              </a:rPr>
              <a:t>S</a:t>
            </a:r>
            <a:endParaRPr lang="es-E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6" name="35 CuadroTexto"/>
          <p:cNvSpPr txBox="1"/>
          <p:nvPr/>
        </p:nvSpPr>
        <p:spPr>
          <a:xfrm>
            <a:off x="3224753" y="4572417"/>
            <a:ext cx="635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solidFill>
                  <a:schemeClr val="accent2">
                    <a:lumMod val="75000"/>
                  </a:schemeClr>
                </a:solidFill>
              </a:rPr>
              <a:t>N</a:t>
            </a:r>
            <a:endParaRPr lang="es-E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7" name="36 CuadroTexto"/>
          <p:cNvSpPr txBox="1"/>
          <p:nvPr/>
        </p:nvSpPr>
        <p:spPr>
          <a:xfrm>
            <a:off x="4454307" y="4540767"/>
            <a:ext cx="635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solidFill>
                  <a:schemeClr val="accent2">
                    <a:lumMod val="75000"/>
                  </a:schemeClr>
                </a:solidFill>
              </a:rPr>
              <a:t>N</a:t>
            </a:r>
            <a:endParaRPr lang="es-E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8" name="37 CuadroTexto"/>
          <p:cNvSpPr txBox="1"/>
          <p:nvPr/>
        </p:nvSpPr>
        <p:spPr>
          <a:xfrm>
            <a:off x="5305501" y="5034257"/>
            <a:ext cx="448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solidFill>
                  <a:schemeClr val="accent2">
                    <a:lumMod val="75000"/>
                  </a:schemeClr>
                </a:solidFill>
              </a:rPr>
              <a:t>A</a:t>
            </a:r>
            <a:endParaRPr lang="es-E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9" name="38 CuadroTexto"/>
          <p:cNvSpPr txBox="1"/>
          <p:nvPr/>
        </p:nvSpPr>
        <p:spPr>
          <a:xfrm>
            <a:off x="7441132" y="5048592"/>
            <a:ext cx="635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solidFill>
                  <a:schemeClr val="accent2">
                    <a:lumMod val="75000"/>
                  </a:schemeClr>
                </a:solidFill>
              </a:rPr>
              <a:t>M</a:t>
            </a:r>
            <a:endParaRPr lang="es-E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35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827584" y="1268760"/>
            <a:ext cx="784887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7200" b="1" spc="150" dirty="0">
                <a:ln w="11430"/>
                <a:solidFill>
                  <a:srgbClr val="F8F8F8"/>
                </a:solidFill>
                <a:effectLst>
                  <a:glow rad="228600">
                    <a:srgbClr val="7598D9">
                      <a:satMod val="175000"/>
                      <a:alpha val="4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CAPÍTULO </a:t>
            </a:r>
            <a:r>
              <a:rPr lang="es-ES" sz="7200" b="1" spc="150" dirty="0" smtClean="0">
                <a:ln w="11430"/>
                <a:solidFill>
                  <a:srgbClr val="F8F8F8"/>
                </a:solidFill>
                <a:effectLst>
                  <a:glow rad="228600">
                    <a:srgbClr val="7598D9">
                      <a:satMod val="175000"/>
                      <a:alpha val="4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s-ES" sz="7200" b="1" spc="150" dirty="0">
                <a:ln w="11430"/>
                <a:solidFill>
                  <a:srgbClr val="F8F8F8"/>
                </a:solidFill>
                <a:effectLst>
                  <a:glow rad="228600">
                    <a:srgbClr val="7598D9">
                      <a:satMod val="175000"/>
                      <a:alpha val="4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sz="7200" b="1" spc="150" dirty="0">
                <a:ln w="11430"/>
                <a:solidFill>
                  <a:srgbClr val="F8F8F8"/>
                </a:solidFill>
                <a:effectLst>
                  <a:glow rad="228600">
                    <a:srgbClr val="7598D9">
                      <a:satMod val="175000"/>
                      <a:alpha val="4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7200" b="1" spc="150" dirty="0" smtClean="0">
                <a:ln w="11430"/>
                <a:solidFill>
                  <a:srgbClr val="F8F8F8"/>
                </a:solidFill>
                <a:effectLst>
                  <a:glow rad="228600">
                    <a:srgbClr val="7598D9">
                      <a:satMod val="175000"/>
                      <a:alpha val="4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MARCO TEÓRICO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0737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4 Conector recto"/>
          <p:cNvCxnSpPr/>
          <p:nvPr/>
        </p:nvCxnSpPr>
        <p:spPr>
          <a:xfrm>
            <a:off x="4283968" y="908720"/>
            <a:ext cx="0" cy="3240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6 Rectángulo redondeado"/>
          <p:cNvSpPr/>
          <p:nvPr/>
        </p:nvSpPr>
        <p:spPr>
          <a:xfrm>
            <a:off x="2339752" y="255293"/>
            <a:ext cx="3888432" cy="65342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rgbClr val="000000"/>
                </a:solidFill>
              </a:rPr>
              <a:t>EXPERIMENTOS CIENTÍFICOS </a:t>
            </a:r>
            <a:endParaRPr lang="es-ES" b="1" dirty="0">
              <a:solidFill>
                <a:srgbClr val="000000"/>
              </a:solidFill>
            </a:endParaRPr>
          </a:p>
        </p:txBody>
      </p:sp>
      <p:cxnSp>
        <p:nvCxnSpPr>
          <p:cNvPr id="11" name="10 Conector recto"/>
          <p:cNvCxnSpPr/>
          <p:nvPr/>
        </p:nvCxnSpPr>
        <p:spPr>
          <a:xfrm>
            <a:off x="1259632" y="1232756"/>
            <a:ext cx="0" cy="3240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Conector recto"/>
          <p:cNvCxnSpPr/>
          <p:nvPr/>
        </p:nvCxnSpPr>
        <p:spPr>
          <a:xfrm flipV="1">
            <a:off x="1259632" y="1210159"/>
            <a:ext cx="6480720" cy="225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19 Rectángulo redondeado"/>
          <p:cNvSpPr/>
          <p:nvPr/>
        </p:nvSpPr>
        <p:spPr>
          <a:xfrm>
            <a:off x="107504" y="1566331"/>
            <a:ext cx="2007840" cy="628554"/>
          </a:xfrm>
          <a:prstGeom prst="roundRect">
            <a:avLst/>
          </a:prstGeom>
          <a:solidFill>
            <a:srgbClr val="BAA1ED"/>
          </a:solidFill>
          <a:ln>
            <a:solidFill>
              <a:schemeClr val="tx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 smtClean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Experimentos científicos en E. I</a:t>
            </a:r>
            <a:r>
              <a:rPr lang="es-ES" sz="1400" b="1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0888"/>
            <a:ext cx="2276893" cy="10801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20 CuadroTexto"/>
          <p:cNvSpPr txBox="1"/>
          <p:nvPr/>
        </p:nvSpPr>
        <p:spPr>
          <a:xfrm>
            <a:off x="829679" y="3501008"/>
            <a:ext cx="859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rgbClr val="0070C0"/>
                </a:solidFill>
              </a:rPr>
              <a:t>C-L</a:t>
            </a:r>
            <a:endParaRPr lang="es-ES" sz="3200" dirty="0">
              <a:solidFill>
                <a:srgbClr val="0070C0"/>
              </a:solidFill>
            </a:endParaRPr>
          </a:p>
        </p:txBody>
      </p:sp>
      <p:cxnSp>
        <p:nvCxnSpPr>
          <p:cNvPr id="23" name="22 Conector recto"/>
          <p:cNvCxnSpPr/>
          <p:nvPr/>
        </p:nvCxnSpPr>
        <p:spPr>
          <a:xfrm>
            <a:off x="3275856" y="1232756"/>
            <a:ext cx="0" cy="5400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25 Rectángulo redondeado"/>
          <p:cNvSpPr/>
          <p:nvPr/>
        </p:nvSpPr>
        <p:spPr>
          <a:xfrm>
            <a:off x="2398078" y="1556792"/>
            <a:ext cx="1944216" cy="864096"/>
          </a:xfrm>
          <a:prstGeom prst="roundRect">
            <a:avLst/>
          </a:prstGeom>
          <a:solidFill>
            <a:srgbClr val="BAA1ED"/>
          </a:solidFill>
          <a:ln>
            <a:solidFill>
              <a:schemeClr val="tx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 smtClean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Características de los experimentos infantiles</a:t>
            </a:r>
            <a:endParaRPr lang="es-ES" sz="1400" b="1" dirty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2449680" y="2968197"/>
            <a:ext cx="216024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MATERIALES: Reciclables, caseros, manipulables</a:t>
            </a:r>
          </a:p>
          <a:p>
            <a:r>
              <a:rPr lang="es-ES" sz="1400" dirty="0" smtClean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SEGURIDAD: Niño maestra y ubicación</a:t>
            </a:r>
          </a:p>
          <a:p>
            <a:endParaRPr lang="es-ES" sz="1400" dirty="0" smtClean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400" dirty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27 Conector recto"/>
          <p:cNvCxnSpPr/>
          <p:nvPr/>
        </p:nvCxnSpPr>
        <p:spPr>
          <a:xfrm>
            <a:off x="3357092" y="2420888"/>
            <a:ext cx="0" cy="5400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 descr="http://static.guiainfantil.com/pictures/galerias/35300-7-experimentos-con-agua-para-hacer-con-nino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9"/>
          <a:stretch/>
        </p:blipFill>
        <p:spPr bwMode="auto">
          <a:xfrm>
            <a:off x="2640877" y="5301208"/>
            <a:ext cx="1093177" cy="14468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familink-blog.s3.amazonaws.com/de/0e93e0b5cc11e380700d9414c75dd9/half_2012-03-01-Inicio-preescola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449" y="4308949"/>
            <a:ext cx="1109662" cy="125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741" y="4392711"/>
            <a:ext cx="1403352" cy="105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0" name="29 Conector recto de flecha"/>
          <p:cNvCxnSpPr/>
          <p:nvPr/>
        </p:nvCxnSpPr>
        <p:spPr>
          <a:xfrm>
            <a:off x="2668136" y="4885630"/>
            <a:ext cx="1065918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072" name="3071 Conector recto de flecha"/>
          <p:cNvCxnSpPr/>
          <p:nvPr/>
        </p:nvCxnSpPr>
        <p:spPr>
          <a:xfrm flipH="1">
            <a:off x="3734054" y="5589240"/>
            <a:ext cx="499140" cy="6480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075" name="3074 Conector recto de flecha"/>
          <p:cNvCxnSpPr/>
          <p:nvPr/>
        </p:nvCxnSpPr>
        <p:spPr>
          <a:xfrm flipH="1" flipV="1">
            <a:off x="1899417" y="5589240"/>
            <a:ext cx="762515" cy="53569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092" name="3091 Conector recto"/>
          <p:cNvCxnSpPr/>
          <p:nvPr/>
        </p:nvCxnSpPr>
        <p:spPr>
          <a:xfrm>
            <a:off x="5292080" y="1210159"/>
            <a:ext cx="0" cy="3893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55 Rectángulo redondeado"/>
          <p:cNvSpPr/>
          <p:nvPr/>
        </p:nvSpPr>
        <p:spPr>
          <a:xfrm>
            <a:off x="4499992" y="1542300"/>
            <a:ext cx="2007748" cy="692099"/>
          </a:xfrm>
          <a:prstGeom prst="roundRect">
            <a:avLst/>
          </a:prstGeom>
          <a:solidFill>
            <a:srgbClr val="BAA1ED"/>
          </a:solidFill>
          <a:ln>
            <a:solidFill>
              <a:schemeClr val="tx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Características de los </a:t>
            </a:r>
            <a:r>
              <a:rPr lang="es-ES" sz="1400" b="1" dirty="0" smtClean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experimentos en la E.I</a:t>
            </a:r>
            <a:r>
              <a:rPr lang="es-ES" b="1" dirty="0" smtClean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dirty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97" name="3096 Conector recto"/>
          <p:cNvCxnSpPr/>
          <p:nvPr/>
        </p:nvCxnSpPr>
        <p:spPr>
          <a:xfrm>
            <a:off x="5292080" y="2234399"/>
            <a:ext cx="0" cy="4565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58 CuadroTexto"/>
          <p:cNvSpPr txBox="1"/>
          <p:nvPr/>
        </p:nvSpPr>
        <p:spPr>
          <a:xfrm>
            <a:off x="4499992" y="2713806"/>
            <a:ext cx="187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Claros y Sencillos</a:t>
            </a:r>
          </a:p>
          <a:p>
            <a:endParaRPr lang="es-ES" sz="1400" dirty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01" name="3100 Conector recto"/>
          <p:cNvCxnSpPr/>
          <p:nvPr/>
        </p:nvCxnSpPr>
        <p:spPr>
          <a:xfrm>
            <a:off x="7830362" y="2234399"/>
            <a:ext cx="0" cy="432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03" name="3102 Conector recto"/>
          <p:cNvCxnSpPr/>
          <p:nvPr/>
        </p:nvCxnSpPr>
        <p:spPr>
          <a:xfrm>
            <a:off x="7740352" y="1210159"/>
            <a:ext cx="0" cy="2926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69 Rectángulo redondeado"/>
          <p:cNvSpPr/>
          <p:nvPr/>
        </p:nvSpPr>
        <p:spPr>
          <a:xfrm>
            <a:off x="6660232" y="1528309"/>
            <a:ext cx="2340260" cy="720080"/>
          </a:xfrm>
          <a:prstGeom prst="roundRect">
            <a:avLst/>
          </a:prstGeom>
          <a:solidFill>
            <a:srgbClr val="BAA1ED"/>
          </a:solidFill>
          <a:ln>
            <a:solidFill>
              <a:schemeClr val="tx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 smtClean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ciencia en los niños de 4 a 5 años </a:t>
            </a:r>
            <a:endParaRPr lang="es-ES" sz="1400" b="1" dirty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70 CuadroTexto"/>
          <p:cNvSpPr txBox="1"/>
          <p:nvPr/>
        </p:nvSpPr>
        <p:spPr>
          <a:xfrm>
            <a:off x="6865820" y="2591616"/>
            <a:ext cx="19290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dirty="0" smtClean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solo son capaces de trozar pintar y jugar.</a:t>
            </a:r>
            <a:endParaRPr lang="es-ES" sz="1400" dirty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2" t="4326" r="7882" b="7716"/>
          <a:stretch/>
        </p:blipFill>
        <p:spPr bwMode="auto">
          <a:xfrm>
            <a:off x="5076056" y="3330280"/>
            <a:ext cx="3924436" cy="32403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28 CuadroTexto"/>
          <p:cNvSpPr txBox="1"/>
          <p:nvPr/>
        </p:nvSpPr>
        <p:spPr>
          <a:xfrm>
            <a:off x="321492" y="120341"/>
            <a:ext cx="1633908" cy="461665"/>
          </a:xfrm>
          <a:prstGeom prst="rect">
            <a:avLst/>
          </a:prstGeom>
          <a:solidFill>
            <a:srgbClr val="FF99FF"/>
          </a:solidFill>
          <a:ln>
            <a:solidFill>
              <a:schemeClr val="tx1">
                <a:lumMod val="1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UNIDAD 1</a:t>
            </a:r>
            <a:endParaRPr lang="es-ES" sz="2400" dirty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30 CuadroTexto"/>
          <p:cNvSpPr txBox="1"/>
          <p:nvPr/>
        </p:nvSpPr>
        <p:spPr>
          <a:xfrm>
            <a:off x="6470988" y="262389"/>
            <a:ext cx="1989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 smtClean="0">
                <a:solidFill>
                  <a:schemeClr val="accent2">
                    <a:lumMod val="75000"/>
                  </a:schemeClr>
                </a:solidFill>
              </a:rPr>
              <a:t>C- V- C</a:t>
            </a:r>
            <a:endParaRPr lang="es-ES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56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2467571" y="260648"/>
            <a:ext cx="3632794" cy="648072"/>
          </a:xfrm>
          <a:prstGeom prst="roundRect">
            <a:avLst/>
          </a:prstGeom>
          <a:solidFill>
            <a:srgbClr val="EBF587"/>
          </a:solidFill>
          <a:ln>
            <a:solidFill>
              <a:schemeClr val="tx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Habilidades básicas del pensamiento</a:t>
            </a:r>
            <a:endParaRPr lang="es-ES" b="1" dirty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5 Conector recto"/>
          <p:cNvCxnSpPr>
            <a:stCxn id="4" idx="2"/>
          </p:cNvCxnSpPr>
          <p:nvPr/>
        </p:nvCxnSpPr>
        <p:spPr>
          <a:xfrm>
            <a:off x="4283968" y="908720"/>
            <a:ext cx="0" cy="6480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Conector recto"/>
          <p:cNvCxnSpPr/>
          <p:nvPr/>
        </p:nvCxnSpPr>
        <p:spPr>
          <a:xfrm flipV="1">
            <a:off x="827584" y="1548962"/>
            <a:ext cx="7344816" cy="78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Conector recto"/>
          <p:cNvCxnSpPr/>
          <p:nvPr/>
        </p:nvCxnSpPr>
        <p:spPr>
          <a:xfrm>
            <a:off x="827584" y="1556792"/>
            <a:ext cx="0" cy="360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"/>
          <p:cNvCxnSpPr/>
          <p:nvPr/>
        </p:nvCxnSpPr>
        <p:spPr>
          <a:xfrm>
            <a:off x="2492925" y="1548962"/>
            <a:ext cx="0" cy="3678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"/>
          <p:cNvCxnSpPr/>
          <p:nvPr/>
        </p:nvCxnSpPr>
        <p:spPr>
          <a:xfrm>
            <a:off x="4644008" y="1568151"/>
            <a:ext cx="0" cy="3373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25 Conector recto"/>
          <p:cNvCxnSpPr/>
          <p:nvPr/>
        </p:nvCxnSpPr>
        <p:spPr>
          <a:xfrm>
            <a:off x="6591906" y="1564236"/>
            <a:ext cx="0" cy="3373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26 Conector recto"/>
          <p:cNvCxnSpPr/>
          <p:nvPr/>
        </p:nvCxnSpPr>
        <p:spPr>
          <a:xfrm>
            <a:off x="8172400" y="1548962"/>
            <a:ext cx="0" cy="3373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29 Rectángulo redondeado"/>
          <p:cNvSpPr/>
          <p:nvPr/>
        </p:nvSpPr>
        <p:spPr>
          <a:xfrm>
            <a:off x="107504" y="1807359"/>
            <a:ext cx="1699225" cy="571002"/>
          </a:xfrm>
          <a:prstGeom prst="roundRect">
            <a:avLst/>
          </a:prstGeom>
          <a:solidFill>
            <a:srgbClr val="EBF587"/>
          </a:solidFill>
          <a:ln>
            <a:solidFill>
              <a:schemeClr val="tx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S" sz="1600" b="1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Observación</a:t>
            </a:r>
            <a:endParaRPr lang="es-ES" sz="1400" dirty="0">
              <a:effectLst/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cxnSp>
        <p:nvCxnSpPr>
          <p:cNvPr id="32" name="31 Conector recto"/>
          <p:cNvCxnSpPr/>
          <p:nvPr/>
        </p:nvCxnSpPr>
        <p:spPr>
          <a:xfrm>
            <a:off x="921456" y="2378361"/>
            <a:ext cx="0" cy="4745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33 CuadroTexto"/>
          <p:cNvSpPr txBox="1"/>
          <p:nvPr/>
        </p:nvSpPr>
        <p:spPr>
          <a:xfrm>
            <a:off x="121014" y="2858501"/>
            <a:ext cx="2160241" cy="318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S" sz="140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Permite </a:t>
            </a:r>
            <a:r>
              <a:rPr lang="es-ES" sz="1400" dirty="0" smtClean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identificar</a:t>
            </a:r>
            <a:endParaRPr lang="es-ES" sz="2400" dirty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http://2.bp.blogspot.com/-9-ZYUDgMhU0/Ulvx4Uj6jJI/AAAAAAAAAQM/GV-Qki5x-Mc/s1600/Ni%C3%B1o+observando+con+lup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70" y="3729509"/>
            <a:ext cx="1970123" cy="13110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35 Rectángulo redondeado"/>
          <p:cNvSpPr/>
          <p:nvPr/>
        </p:nvSpPr>
        <p:spPr>
          <a:xfrm>
            <a:off x="1907704" y="1807360"/>
            <a:ext cx="1872208" cy="571002"/>
          </a:xfrm>
          <a:prstGeom prst="roundRect">
            <a:avLst/>
          </a:prstGeom>
          <a:solidFill>
            <a:srgbClr val="EBF587"/>
          </a:solidFill>
          <a:ln>
            <a:solidFill>
              <a:schemeClr val="tx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Comparación</a:t>
            </a: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7" name="36 Conector recto"/>
          <p:cNvCxnSpPr/>
          <p:nvPr/>
        </p:nvCxnSpPr>
        <p:spPr>
          <a:xfrm>
            <a:off x="2987824" y="2378361"/>
            <a:ext cx="0" cy="3385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40 CuadroTexto"/>
          <p:cNvSpPr txBox="1"/>
          <p:nvPr/>
        </p:nvSpPr>
        <p:spPr>
          <a:xfrm>
            <a:off x="2496980" y="2698296"/>
            <a:ext cx="1800200" cy="56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ES" sz="1400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Es una extensión de la observación.</a:t>
            </a:r>
            <a:endParaRPr lang="es-ES" sz="1200" dirty="0">
              <a:solidFill>
                <a:schemeClr val="tx1">
                  <a:lumMod val="10000"/>
                </a:schemeClr>
              </a:solidFill>
              <a:effectLst/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575" y="3874067"/>
            <a:ext cx="1682543" cy="12815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42 Rectángulo redondeado"/>
          <p:cNvSpPr/>
          <p:nvPr/>
        </p:nvSpPr>
        <p:spPr>
          <a:xfrm>
            <a:off x="4011159" y="1838319"/>
            <a:ext cx="1496945" cy="509083"/>
          </a:xfrm>
          <a:prstGeom prst="roundRect">
            <a:avLst/>
          </a:prstGeom>
          <a:solidFill>
            <a:srgbClr val="EBF587"/>
          </a:solidFill>
          <a:ln>
            <a:solidFill>
              <a:schemeClr val="tx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S" sz="1600" b="1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Relación </a:t>
            </a:r>
            <a:endParaRPr lang="es-ES" sz="1400" dirty="0">
              <a:effectLst/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cxnSp>
        <p:nvCxnSpPr>
          <p:cNvPr id="42" name="41 Conector recto"/>
          <p:cNvCxnSpPr>
            <a:stCxn id="43" idx="2"/>
          </p:cNvCxnSpPr>
          <p:nvPr/>
        </p:nvCxnSpPr>
        <p:spPr>
          <a:xfrm flipH="1">
            <a:off x="4759631" y="2347402"/>
            <a:ext cx="1" cy="3695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45 CuadroTexto"/>
          <p:cNvSpPr txBox="1"/>
          <p:nvPr/>
        </p:nvSpPr>
        <p:spPr>
          <a:xfrm>
            <a:off x="4297180" y="2716917"/>
            <a:ext cx="1728192" cy="871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ES" sz="140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Es producto de la observación y de la comparación</a:t>
            </a:r>
            <a:r>
              <a:rPr lang="es-ES" sz="1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s-ES" sz="14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47" name="46 Rectángulo redondeado"/>
          <p:cNvSpPr/>
          <p:nvPr/>
        </p:nvSpPr>
        <p:spPr>
          <a:xfrm>
            <a:off x="5833276" y="1862602"/>
            <a:ext cx="1547036" cy="514055"/>
          </a:xfrm>
          <a:prstGeom prst="roundRect">
            <a:avLst/>
          </a:prstGeom>
          <a:solidFill>
            <a:srgbClr val="EBF58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ES" b="1" kern="1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Clasificación</a:t>
            </a:r>
            <a:endParaRPr lang="es-ES" sz="16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48" name="47 Rectángulo redondeado"/>
          <p:cNvSpPr/>
          <p:nvPr/>
        </p:nvSpPr>
        <p:spPr>
          <a:xfrm>
            <a:off x="7589642" y="1871672"/>
            <a:ext cx="1446854" cy="495913"/>
          </a:xfrm>
          <a:prstGeom prst="roundRect">
            <a:avLst/>
          </a:prstGeom>
          <a:solidFill>
            <a:srgbClr val="EBF587"/>
          </a:solidFill>
          <a:ln>
            <a:solidFill>
              <a:schemeClr val="tx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S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Descripción</a:t>
            </a:r>
            <a:endParaRPr lang="es-ES" sz="1600" dirty="0">
              <a:effectLst/>
              <a:latin typeface="Calibri"/>
              <a:ea typeface="Calibri"/>
              <a:cs typeface="Times New Roman"/>
            </a:endParaRPr>
          </a:p>
        </p:txBody>
      </p:sp>
      <p:cxnSp>
        <p:nvCxnSpPr>
          <p:cNvPr id="45" name="44 Conector recto"/>
          <p:cNvCxnSpPr>
            <a:stCxn id="47" idx="2"/>
          </p:cNvCxnSpPr>
          <p:nvPr/>
        </p:nvCxnSpPr>
        <p:spPr>
          <a:xfrm>
            <a:off x="6606794" y="2376657"/>
            <a:ext cx="0" cy="4762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49 Conector recto"/>
          <p:cNvCxnSpPr>
            <a:stCxn id="48" idx="2"/>
          </p:cNvCxnSpPr>
          <p:nvPr/>
        </p:nvCxnSpPr>
        <p:spPr>
          <a:xfrm>
            <a:off x="8313069" y="2367585"/>
            <a:ext cx="0" cy="4853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53 CuadroTexto"/>
          <p:cNvSpPr txBox="1"/>
          <p:nvPr/>
        </p:nvSpPr>
        <p:spPr>
          <a:xfrm>
            <a:off x="6047076" y="2803164"/>
            <a:ext cx="1542566" cy="835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ES" sz="140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Es un proceso mental que permite </a:t>
            </a:r>
            <a:r>
              <a:rPr lang="es-ES" sz="1400" dirty="0" smtClean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agrupar</a:t>
            </a:r>
            <a:endParaRPr lang="es-ES" sz="1200" dirty="0">
              <a:effectLst/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pic>
        <p:nvPicPr>
          <p:cNvPr id="5125" name="Picture 5" descr="http://4.bp.blogspot.com/-Du1YBJxXIc4/T8jgTtcFx3I/AAAAAAAAAMc/M5PTvDQnynA/s1600/ARBOL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606" y="3689973"/>
            <a:ext cx="2066196" cy="180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https://siriodelastorres.files.wordpress.com/2014/02/clasificar-color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403" y="4268690"/>
            <a:ext cx="1748834" cy="13116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56 CuadroTexto"/>
          <p:cNvSpPr txBox="1"/>
          <p:nvPr/>
        </p:nvSpPr>
        <p:spPr>
          <a:xfrm>
            <a:off x="7703237" y="2716917"/>
            <a:ext cx="1333259" cy="1614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ES" sz="140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Es dar cuenta de lo que se observa, se compara, se conoce, se analiza</a:t>
            </a:r>
            <a:r>
              <a:rPr lang="es-ES" sz="1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s-ES" sz="14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2" name="AutoShape 9" descr="data:image/jpeg;base64,/9j/4AAQSkZJRgABAQAAAQABAAD/2wCEAAkGBxQTEhUUEhQVFBUVFRQSFBUSEBQUFBUUFRUWFxQUFBUYHCggGBolHBQUITEhJSkrLi4uFx8zODMsNygtLisBCgoKDg0OGhAQGiwkHCQsLCwsLCwsLCwsLCwsLCwsLCwsLCwsLCwsLCwsLCwsLCwsLCwsLCwsLCwsLCwsLCwsLP/AABEIALcBFAMBIgACEQEDEQH/xAAcAAACAgMBAQAAAAAAAAAAAAAEBQMGAAECBwj/xABCEAABAwIEBAQDBQUFCAMAAAABAAIDBBEFEiExBkFRYRMicYGRobEUMkLR8AcjM1LBFnKywuEVJFNigoOSokNzk//EABkBAAMBAQEAAAAAAAAAAAAAAAIDBAEFAP/EACgRAAICAgICAgIBBQEAAAAAAAABAhEDIRIxBEETUTJhIiNSgbHwBf/aAAwDAQACEQMRAD8A9uKjusL1DJKAjSJpzQSwqRL46kEoxj16UWg8czslAVpCLkekuIVOtkWOLbMnPdEXg3XH2EIiiu5HinTuXAVJ2UzGsIB1AVWALHWXptfRXCpmI0Nn3RySkrR6Et0w3C2kgKz0TiAkeDxaKyUrNEuVDUcyVCRYo/NorQ+jBCV1GHApOg9lbpKC51ViocMAWR0mUptSN0S12H6BJqUDkkGNvbE3M7ZWrEJ2xsLnbAarxHj3iwzeRgytFwR16FNT0D7AuKeKXeaOM6X3B3CoM0pJuboiZhOuvZcMpLnW/ulhAhP6K5uinxG2366qLwjqts9RFZZdTGDRadTrx4jzFEwVL2kOa4gjUWNtloQkLYg5rTD03hH9pBYGsqbkAWLtLr1WlrI5mB7CCCAdCF8xeFbUa/UJ5gHEE1O9pa9waNxfQi+th1TFP7Acfo93xIaKp1EnmU2GcVMqmktuLb30QFa/zJWZLtDMYfR+Zyd+FokuGusAn9PJolRkGwMMsVszWWqyW2qXOq0y9ABz6gLEgkqtd1i8aejmoPJRSvJChw6TMExMSsdRZzhPDKQ7VN4qvRBTw5dUuNfY2RuKmrCTHk9Zpol7IC5yEgnLin9JEhdY1ozbZ3S01kaGrGtXSjlJtlkMaiiCeO4VZxOk1KtjglWKRaJuGdaF5I07EmHGxsrJQt0VWidZysOHVPIoZSsYkNVG+MLu605yUGxbUOAK6bUhjbnYLVTFuVTOM8VLW+EzQu6FG41sxOxZ+0Linxv3MJOT8RHPtdebfZc7wBr1PK/QKxVtIWtudyFPgGBuJzuG+g/NT5M6RRDA2IGYWSbWuj/7OEi5HorxBhbQb2UksCmeeTKl48UebVWBkHa4QrsFIJ06FejzUQKDfRBFHKwZYIlIGC6XAWDCRtb4q6eAAFGYW9Am82B8SKe7C9LEbbGyFfBa4IseR5HsVeHQDogamga4fkiUhcsaKj9nG49wsEQ9v1qmFXh5Z3HUf1QDZbGzvdNjMRKFEkFQ+F2ZvuOR7qzYbjAmAuQHdFXapvlvuEDDKWOBbyKKStAp0epUUyd0kypGFYgHNGtzzTuOu0U9Ux/aGmIyX0CS1MlgpTOSltcSUxOhbRA+fVYg3LFp49cwlhFk48RcwwAIeudYXVjanI56I8SkGUqlOlLpbI3F8WsCLpXg7s77pkGvxQXGlZcMKg2VkhalmExaXTdgSM8rdB4Y27OlixYpyoxL8RHlKYIWrZcFHB1IVm/Epr5LOKYUc+yW4qwtJK4pZzZFKNSNi7Rd4JwQoJ57FJaSrICkkqrrNLZtWH19SAwuvsLrzN8nivdI47k2v20Vg4wxIshyjd2nJKcLormNp5NDnfVI8jJUaQ/x8dyCIsJDnBz9gBYJmyIDYIl4UDj+uS5jbZ00jHOCGepHvHMhR5h1RJHrOHtQczUxcRZBTpkUAwCRqgcEa8gbpXVYk1vdOQtnT325j4KEvPY+h1QUmNxjcH/xC4ixSB3Y9jZEosU5ILe0HT6pRiGDh2rdCnN7i4Nx15qF11oDVlZhFrxu9PyKW1LCDZWLFqS4zN+8PmEkn8wF9OSdCQicQjBqnK4d1aoprqlwtykEK20g8o7hbNezIMbROXMzFJTR6LuSJYomtieVmq2ipI9ViLiZZ7QWoaqp8wR4CwxpinTJHib6KDjeBF17BAYNQGJ9yvR5oAd0sqMPCfGcW79gXJaYZhpu0JiErwxpGhTVIy/kUYejFixYlDjFFKFJdRyFagJ9Fcx2n8pKrWHSa2Vuxp12lVijaMxTM10mBh6YxabLklRzFQibRIbHpCLiqTNKxvJo+ad4LHcud00+ACrOJS3qL8ri6t2Aj92e97+5UnkPaLPHRvEZxGwuVSqMRnl0jB/oE/x2EyvazZo1PLbqsdNTwNsZIwe8jfzSYooZW200o/iOPzsugXt5noUXV41C42Esf/6N/NRQ1DXbEH0IKZsFV9h1LI7KLrcxXEMigrprBeXZr6BcRn0sEmNJzJ3U1XUAauIA6k2CWnG4ybMzSHpGwu+eyekxEpIMjwhrt9VkvDUdtBY9lkNdUEeSlcB1kla35C62+qrR/wDFEPWU/kiVgPj/AMgWJr6c/wAzDp6JrGQ4XCWvqapwN6eJ3XLNY/AhQ02MBhDJo3wkmwLrFh/6xoioXdDKqZcFVSthsT6/PqriW3CR4vTXFwsi9mTVoS0x5Hmrng0eaIdlR26FX7hM3h91Qv5aEdDKCNTyM0TCmpgQtPgTo46AcxDIzVYmr6cXWL3E2z1MBbWLRUww04Id7ERdcOCJOhWSNkEbLIphUVlK1ek7MxKjpcuK2UHicuWNx7WQN0rHJNtJFL4oxp4kJa5wA0blcRtz0Vm4drXzU0cj/vOBv3sSAV51jbyTYakmw7kmwXqWF0fhwRx/yMa33A1+aDC32yvz4x4RjFCPFb6pDCw5lcK+mukcsFnK2dSimcvF9EcjdEqnfYp46PRLZqa5UcyuJWa5gzXOl9SSiMLr6qtJjoXNgp4zlkqHMzPe7m2EbadSiMYfFC9hkg+0AguMdgRYaXN/UfApn+zmojfSF8TPCY6aoLWaXZeV3lNumyRkXsfjlehZPwbCLuqJKipf1lndb2a2wA7LmHhekaC4wRD1YD8bqwYu8i5teyoOMmpmeM7XiIbsa4XPqlRbk+yhqMY6QRi0mHs8vhwH0jZ/QJE+no3nyMAv/wANxYf/AFKV4jg7yXZI3feNri1m20utUOFPB8xAvaxGpFuyppJdk3Jt7iGY9T1FLGJYKmUx3DS2R2ctvsQSNQq9Lj9W8eaWQjqAB8wFcOLX3poojvJIwHrlaCXE/JTHh4+DmtlJHlbbZvIW9FkZa2tmyxtt09FYwWg8Vviyl0mtmhziRpuSDunkdSI7aBoHQAfJB8NvDfEiOmU5gOx3HsQiqymu4EjbYjl7c0clYuDo6q+J3Rmwj6EZt7HsNlxT8XZjaSMAdW7jubrqXDmzF2Z581r2A3aLBR/2eibqC7p0WKUVo81Nsc01Ux+rDe66xGjbJE9rhcFpPoQNCO6FwzCY2ai/x0TGulDInnkGOJ9gVqCb1soOA4pM02a1zmjcDO8Acxa5snsmJhwIc0tOwJBDT6XRvC7PDpY9LFzc7u5drr7WW8UcHNNwtclYCi6KtVCxV14Fd5HDoQqZNUNNwdwMwPYbj+qtvALjlc62hOiZF1sXVl/pAtSsC1TOJCnlj0T1lsXwFkj9VpdTM1WLOQdHpayyxYkGmrLCFBLWxtOVz2g9CUvxjF/C0aAT1OwQuSQUYOTpDayEOIxZsudt+l1XqbirxCYnNs8jyluxA+9foVX69l3EXtoST2CF5EmNj4199npjSq1xVXfgHLf1UGB8SMEQjeTnawFpOzm7DXr2VcxfFMziVmV+g/GxtSbfogwaLxa2Fu9n53ejPNr7gL1hUT9nNGHOlqCNf4Tfk53+VXtHBUheeVzIJ2KvVY86skyqWLzWenx/FkdVMIkeLJaZLuXElSh4pPMpspTAG4opnGMSRlviR3IDtnDS7Sl/7OKjKJqd5yuz+PG0n7zH7lvWxv8AFP6usa1o8Rt2fzb29Qu6zAqapjZmZ9wfu3xuLHsv/K5uoUssitxZZHE+Kkjqvv7JPUArVVwxKB+7rqtoGzXGOX2u9t0mq8KqhoKud3/bhH+VCuP2MSkvX+iWopHPQzoIoQXyva0Dm5wCBkwmodo+onP/AHAz/AApKLhRhcC8Zj1cS93xddFyijzjL6OMEpDX1fjkEU0IyxBwtnffU26K64jBpZFYPSNjaGhoa0BC4vUAEr0Jrls98dKjzjiDDXxyePD94febycOa3SY9ER5w5h5hzDb2I0ViqmiQ6e6TS0TWOtqL81S5aJfjdnbMRpTvI35/ku/9p0o2cXf3GPd9Ai4cPuNHfJTso3N2cUvnFsd8UqFzsYuLRU87u7ovDb8XkIaainqPLNlii5sY4ue/s52wHorA1p5laLUy/oU4fYO2EAWHIWA7DZQyMBuiZDYIQm+yC9nq0BPwaJ5DnjUG+ht8eyOgxdsbhGwWHbb0QgqGuf4RdY7/AOiixClyyMtzt8iglOVaG44RvZ6dhwBAPUA/FGTRXQWF6ADsPonLGghV402RSYmfDqsTOSEXWJ/xi+RaELiFTkb3O35qZkmipXEeJnMS19raAHUafRReRk4R/ZT4uP5ZfoExrckndQYfJmphc6tc9upud9PlZB12I54w7nsbbXG6FwOtzRytH4X3PuB+SlU7idF4mmdUstqph/5X/RQYni3hyB522d/dO5UUMv8AvDT0Dz8kLxLA4A5hbMD9OaNq2ehGlY5Y8O+7sRy216KCqoxlvmsfl7pFwhUyPblFi1ugJO3bunVfexRRm0+LNyRi1zj7PS+DaLwqOIc3NzutzL9fyTq6VcKu/wBzg/8Arambiq0caT2yGqfoqFxBU+dXHEX2CoHEIN7pzXHHYiH8p2cipUkT7lLoTsmtJCpL5MpehlDEHsLSLghE0MzWlsXPJ82gLvD4rJe9uWsb/wBX+EpPlwrjL/BX4UuSlH/I1egat4siqh9gk9bMorL4oVVs9rrMFc5zw63lCBnGd9virThkAay1kz0eloTYjidV4wDWNMYPmuSDbqCoMXmPx1urLVMFiq1VU1zr9bLyWzLTRT55KjxLsNmX+6ACT6kpm/NIBcWsmUsDR0+IXGQKuKT2SSdaNYbNl8p9ij5XJLUaaomkq8w7hJyLi9D8UuSonc9c+Ih5X6rTX3WqQGSJLPqFHTt11XYXMnQbkG3qmfsn90V4wkPLupJB7XTqOPxDEehKyTD3OaL2BG90wwuIAtA1y7nut4WxnOo2WynlA06BFx1aQwh10wYwq1aOc9jIz3WILMViPmjOJYKOsu0jtZJMagBabtHu0I2kgc09lBjDtCofO/NFn/n6TooD5QzPGbNzeZtuvMfBZhLPDmmaD96Nrh7Ot/UKTGKEPJNvik1Nh72vD2Eg7X3uOluijVJHUcuhnjbxTTMeQXDVrtddeYUGMY99r/htdqemn0TCrwSapsJSLbkNbZOqbC44mhoA0TFNPoU9dld4QpTC97HDcB7T1GxCMxd+qMq5Q03HK/wKT1lQDqifdgeqPWeD3g0UFv5APcEhOCEn4Po3RUkTH6OsXEHcZiXWPxTlWLo5Uu2LsRju1UviCHylXysHlPoqDj0+jgqYNODslqpaEdGnlK1Vmjqbbp7S1AU+JD5yLFSOUr6ZpdnIGYfdP1SaKrtzRIrtr8l7zIf07G+FL+pV9kldsktaNE9n1FxsRce6VV0ei4i7OzFieii81yj6vGmRabu6JZUVHhscehK8tq+IJxM6RrtSTYEBwA9CqccHIXlyKO2eruxKV+b927QXNzbT0SiullIDhHYO25qkxce12dzg9hL2CMtMQygA6ENvod9VPLxhXGJsbnR2aQQfCs/R2YAm+1+2yY8Ul7QOPyl/aWIQzZsuSx9dFxFFK4OcACGOc02OzmmxHqqpXcS1krg4yZCL/wAJoaNet79EpFTMzNllkGckvs9wzE7k9+6ZGEq2xc8274l6mqns/iDTfXl6qWkd52kbEgH0K88pXSSPDS5zibN1c46e/Jej4RF5mDoQPgsyRaWzMU+TtKhhLHqo2hHVZFygHFKiMyM7DkOyz3E352Hsu2n8vc6D6picCsBlJaba6XBKdGEpLRN8kYy2RwvI3sUzoIba2tdc02D5RckuPfYegR9G0bFVYsLW2T5syeohNCy5TV0WiBpwGpiJhZHL9iog3gLEa1ixDxNseSwDKfQqsYirdKfK70P0VMxByh8t/wAkW+AkkxFWxg6KOgjGcdGi/upandcQOAv3U/aOjocumA+CSYhWm63LU2HtZJ6udHjVE85HFZU3TrgLBftE/iPH7qEh2uzn/hb7b/BIMOon1MrYohdzjqeTRzcewXtGD4cymhbEzZo1PNxO7j6qrHC3ZHmy0qDg5dJdU1OUhTsqRZVuDIVM7qjofReW8Vvs427r0LEKuwXmPFM+ZxRS/jAFblYnp5bhM6aQhIqR+qbRHRLxI2TGLKhHxPulsMWiaUMJOirURXKh1QyZmWP4dPZDVcaKpqbKuapq4/m+O8c+S6Z1/C8hTjxfaKhWQ5pSw7OF/wCi864hwExzgHRjri/Q9163iNL5mvG4PyUWKYYyZpzNzA2uOfqEnHPiWyxqapnn8fAU8LRKWZ2uLW+WziM58py79PiuKzh+Vt80TwG7nKbD9XXoTauVjQGy3AIPnGotsEBXYm51w5w83QI3Ns3H48kqVFMpuGJjn/dkZLZg+zTrfYHfY7KWfhSzQZHtbcB2UanbY9Cn1Zizju8nS2iVulc7Ye5ubfFMgzMmKlti2iwpkTrtHmO1+Q5nsrBhcdnegQsUVu5O5TGHyhbPonjV66O6l+qDkctSSqDPqlpAzkMcKizSxt6uzH0Gyu3hACyqXC4vK55/C36qzfbgdF0fHSUDnZm3ILawZUoqnWOiL8ayWVUoJVDkqEqLsk+26Iulrb2Vamm1RdBNqo5O5FCWi7RS6BYk0dbosVSqhVMvFVLZtuqqeIRXOhTzEJ1XayVcXNLnKzp+PH440L6oAckBLL0UlTMUBJKvRQ5yNTSXugXMc9wYwEucQGgcyV3JMr1+z3A8rPtMg8z9Iwfws/m9T9E3HDk6Js2XhGxtwlw+2jj1sZX2Mjun/I09Anck1t1pwSyvzWXSx409HGnlk3sgxOovslQxVzR6IapqyDYpbUT3uizLj0NxbC8SxgkaKmYnUklMahx2SisYonkcijjQPA/VN6Q3SKB2qb4e/VUYnQmZZqKAkKw4ZSDcpNh0mif0sqtRPQ0ipwo6qgzi2x5FT08gRBcFPkXK4y6CjJwdrsp0zC12VwsR1WsttlYMapg9hNvM3UHmq1T1gvldofquNnw/FKvR3fG8j5Y7BayO/IJFU0zeitcxCVVDgDsgiV2yvfZB/KsMBTaSx2QU77J0RM/2DsjtqUPPPyWqurSuSdE3YhsJklvosYUE2REs2XkLZY8DbaIkfiP0RsLnXXfD9PeJnonbKK2yvhBtIinNJitzzZL6gG6tM1ELXSStZZE4P2YpL0IZnLqmn0W6tl1BDGkyVMbFjNtSsQLrrS3kZR6LiE6r9XMpa6tSCtruigUS/lRlQ+5Qs0nVDPqu6FMpcQ1upJAAG5J2C2jOQ3wLDzVTtj/D9556NG/x2917NE0AAAWAFgBsANlWeEcA+zxC/wDEdYvP0aOwVnjar8ePhH9nLzZfknrowtUE8NwjQFhYiUqAlispeMYUTsqxUUz2E3Gi9UnguFXsXwu4Nk2TWRfsGFwezzqaRLKx6a4xSlhKrNdUaKDi09lbkmiAyappQVGqrbp9UXS1Fk2LoU9l9oq0JxSYgqJRzlWDDHdU5ZgHAu1LXJiyouq5RSJn49gmrImZwDpJLqjYja55a7hN8Xr7NtffdVSoqiNjoud5subSXou8RrHd+wpla4aXDh81DUVB53S6Ws6tv72URxNo3Dh81ClJei75Yvphj8SaBZKquvvssmrozz+LTdDGeO5IP1Rq/oGUl9g73ud/qumQc3H+i5fOL6XXIn6D33KaoyYlzgvYS23Ie+3zXTD+ghTITzKkilsmxxsTLNEvvB9YMvhu0I1bfmFaPFa22ZwF9rndeUU9aQdDZGsqHuILnEnqTdX48jSoiyU3aPS6l4AVYxF+6CGNSZbZr29PqoJcRcdz32CObsGMkjqwsuIY102tbzaD8lsV7B+DX+8UmUGxyyI6dEsXP+0h/KPmsQfEwvliD4hXFIqitKxYp0ilti2oryFxhGJTNnjkjGjHg6ka66i3pdYsRxWxU5OqPpHD5czGu2u0G3qEc0LFiqmRw7JAFtYsSik0Qh6hlwVixFHsXkWjz/imiFzrbToVSJsAYb3ld7M/NYsW5EmwY9Ab+G4v+I//AMQtR4HED9+S3o1YsQ8UaNoaKEN0Dz3LkbQEaZSSO+60sQNKghuanJoN0B/aCQGxI12017arFi8mzaOJ67PvulNRD0NlpYppdjECSMd1uhngrFiFGg72rjw1ixGkDZy5q5LFixMSAbNtjUzGALaxMQDCYvREh/69VtYmoBnccvTQfo/RTGXRaWI0wGRB36/XqtPk/XzWLF5s04M1uvsVixYsC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949" y="4268690"/>
            <a:ext cx="1445051" cy="13116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59 Abrir llave"/>
          <p:cNvSpPr/>
          <p:nvPr/>
        </p:nvSpPr>
        <p:spPr>
          <a:xfrm rot="16200000">
            <a:off x="4149061" y="1972418"/>
            <a:ext cx="734913" cy="7809915"/>
          </a:xfrm>
          <a:prstGeom prst="lef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7" name="66 Rectángulo redondeado"/>
          <p:cNvSpPr/>
          <p:nvPr/>
        </p:nvSpPr>
        <p:spPr>
          <a:xfrm>
            <a:off x="3157716" y="6138814"/>
            <a:ext cx="2972584" cy="493934"/>
          </a:xfrm>
          <a:prstGeom prst="roundRect">
            <a:avLst/>
          </a:prstGeom>
          <a:solidFill>
            <a:srgbClr val="EBF58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Habilidades Analíticas</a:t>
            </a:r>
            <a:endParaRPr lang="es-ES" b="1" dirty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32 CuadroTexto"/>
          <p:cNvSpPr txBox="1"/>
          <p:nvPr/>
        </p:nvSpPr>
        <p:spPr>
          <a:xfrm>
            <a:off x="307975" y="233292"/>
            <a:ext cx="1986952" cy="523220"/>
          </a:xfrm>
          <a:prstGeom prst="rect">
            <a:avLst/>
          </a:prstGeom>
          <a:solidFill>
            <a:srgbClr val="FF99FF"/>
          </a:solidFill>
          <a:ln>
            <a:solidFill>
              <a:schemeClr val="tx1">
                <a:lumMod val="1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UNIDAD 2</a:t>
            </a:r>
            <a:endParaRPr lang="es-ES" sz="2800" dirty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6570532" y="387180"/>
            <a:ext cx="17425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 smtClean="0">
                <a:solidFill>
                  <a:schemeClr val="accent2">
                    <a:lumMod val="75000"/>
                  </a:schemeClr>
                </a:solidFill>
              </a:rPr>
              <a:t>C-S-E</a:t>
            </a:r>
            <a:endParaRPr lang="es-E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8" name="37 Rectángulo"/>
          <p:cNvSpPr/>
          <p:nvPr/>
        </p:nvSpPr>
        <p:spPr>
          <a:xfrm>
            <a:off x="303026" y="3191740"/>
            <a:ext cx="17425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b="1" dirty="0" smtClean="0">
                <a:solidFill>
                  <a:schemeClr val="accent2">
                    <a:lumMod val="75000"/>
                  </a:schemeClr>
                </a:solidFill>
              </a:rPr>
              <a:t>O-S-P</a:t>
            </a:r>
            <a:endParaRPr lang="es-E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9" name="38 Rectángulo"/>
          <p:cNvSpPr/>
          <p:nvPr/>
        </p:nvSpPr>
        <p:spPr>
          <a:xfrm>
            <a:off x="360971" y="4986698"/>
            <a:ext cx="17425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b="1" dirty="0" smtClean="0">
                <a:solidFill>
                  <a:schemeClr val="accent2">
                    <a:lumMod val="75000"/>
                  </a:schemeClr>
                </a:solidFill>
              </a:rPr>
              <a:t>D-I</a:t>
            </a:r>
            <a:endParaRPr lang="es-E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0" name="39 Rectángulo"/>
          <p:cNvSpPr/>
          <p:nvPr/>
        </p:nvSpPr>
        <p:spPr>
          <a:xfrm>
            <a:off x="2246551" y="3265103"/>
            <a:ext cx="17425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b="1" dirty="0" smtClean="0">
                <a:solidFill>
                  <a:schemeClr val="accent2">
                    <a:lumMod val="75000"/>
                  </a:schemeClr>
                </a:solidFill>
              </a:rPr>
              <a:t>O-S-P</a:t>
            </a:r>
            <a:endParaRPr lang="es-E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4" name="43 Rectángulo"/>
          <p:cNvSpPr/>
          <p:nvPr/>
        </p:nvSpPr>
        <p:spPr>
          <a:xfrm>
            <a:off x="2268622" y="5150658"/>
            <a:ext cx="17425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b="1" dirty="0" smtClean="0">
                <a:solidFill>
                  <a:schemeClr val="accent2">
                    <a:lumMod val="75000"/>
                  </a:schemeClr>
                </a:solidFill>
              </a:rPr>
              <a:t>C-T-F</a:t>
            </a:r>
            <a:endParaRPr lang="es-E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9" name="48 Rectángulo"/>
          <p:cNvSpPr/>
          <p:nvPr/>
        </p:nvSpPr>
        <p:spPr>
          <a:xfrm>
            <a:off x="5847105" y="3612457"/>
            <a:ext cx="17425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b="1" dirty="0" smtClean="0">
                <a:solidFill>
                  <a:schemeClr val="accent2">
                    <a:lumMod val="75000"/>
                  </a:schemeClr>
                </a:solidFill>
              </a:rPr>
              <a:t>A-C</a:t>
            </a:r>
            <a:endParaRPr lang="es-E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97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2915816" y="158668"/>
            <a:ext cx="3391597" cy="584775"/>
          </a:xfrm>
          <a:prstGeom prst="rect">
            <a:avLst/>
          </a:prstGeom>
          <a:solidFill>
            <a:srgbClr val="FF99FF"/>
          </a:solidFill>
          <a:ln>
            <a:solidFill>
              <a:schemeClr val="tx1">
                <a:lumMod val="1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200" dirty="0" smtClean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UNIDAD 3</a:t>
            </a:r>
            <a:endParaRPr lang="es-ES" sz="3200" dirty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101596751"/>
              </p:ext>
            </p:extLst>
          </p:nvPr>
        </p:nvGraphicFramePr>
        <p:xfrm>
          <a:off x="323528" y="980728"/>
          <a:ext cx="8712968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399" y="3237449"/>
            <a:ext cx="1089242" cy="12382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://3.bp.blogspot.com/-SJ9DeJg373k/T85CjDuWHuI/AAAAAAAAAjQ/-hf8LiY0rDE/s1600/nin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452" y="5390256"/>
            <a:ext cx="1832929" cy="12257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5667397"/>
            <a:ext cx="909775" cy="11284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390256"/>
            <a:ext cx="2016224" cy="13026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181892"/>
            <a:ext cx="1440160" cy="12606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544219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ransmisión de listas">
  <a:themeElements>
    <a:clrScheme name="Personalizado 1">
      <a:dk1>
        <a:srgbClr val="FFFFCC"/>
      </a:dk1>
      <a:lt1>
        <a:srgbClr val="66FFCC"/>
      </a:lt1>
      <a:dk2>
        <a:srgbClr val="BBF371"/>
      </a:dk2>
      <a:lt2>
        <a:srgbClr val="FFF39D"/>
      </a:lt2>
      <a:accent1>
        <a:srgbClr val="FE8637"/>
      </a:accent1>
      <a:accent2>
        <a:srgbClr val="7598D9"/>
      </a:accent2>
      <a:accent3>
        <a:srgbClr val="F9A9E4"/>
      </a:accent3>
      <a:accent4>
        <a:srgbClr val="F5CD2D"/>
      </a:accent4>
      <a:accent5>
        <a:srgbClr val="F9A9E4"/>
      </a:accent5>
      <a:accent6>
        <a:srgbClr val="BBF371"/>
      </a:accent6>
      <a:hlink>
        <a:srgbClr val="66FFCC"/>
      </a:hlink>
      <a:folHlink>
        <a:srgbClr val="F9A9E4"/>
      </a:folHlink>
    </a:clrScheme>
    <a:fontScheme name="Transmisión de listas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ransmisión de listas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3312</TotalTime>
  <Words>886</Words>
  <Application>Microsoft Office PowerPoint</Application>
  <PresentationFormat>Presentación en pantalla (4:3)</PresentationFormat>
  <Paragraphs>156</Paragraphs>
  <Slides>29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0" baseType="lpstr">
      <vt:lpstr>Transmisión de listas</vt:lpstr>
      <vt:lpstr>“ANÁLISIS DE LOS EXPERIMENTOS CIENTÍFICOS PARA EL DESARROLLO DE LAS HABILIDADES BÁSICAS DEL PENSAMIENTO EN LOS NIÑOS Y NIÑAS DE 4 A 5 AÑOS DEL CENTRO DE DESARROLLO INFANTIL “FAE N° 2” DURANTE EL PERIODO 2015- 2016”</vt:lpstr>
      <vt:lpstr>CAPÍTULO 1 EL PROBLEMA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priscila</dc:creator>
  <cp:lastModifiedBy>priscila</cp:lastModifiedBy>
  <cp:revision>175</cp:revision>
  <cp:lastPrinted>2015-09-14T17:54:50Z</cp:lastPrinted>
  <dcterms:created xsi:type="dcterms:W3CDTF">2015-08-25T18:50:57Z</dcterms:created>
  <dcterms:modified xsi:type="dcterms:W3CDTF">2015-09-17T03:04:29Z</dcterms:modified>
</cp:coreProperties>
</file>